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78" r:id="rId3"/>
    <p:sldId id="279" r:id="rId4"/>
    <p:sldId id="28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90" r:id="rId13"/>
    <p:sldId id="292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500"/>
    <a:srgbClr val="756C07"/>
    <a:srgbClr val="D9D27A"/>
    <a:srgbClr val="756E16"/>
    <a:srgbClr val="EDE68E"/>
    <a:srgbClr val="736C14"/>
    <a:srgbClr val="A49C37"/>
    <a:srgbClr val="CCC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  </a:t>
          </a:r>
          <a:endParaRPr lang="es-ES" sz="18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Repaso de ritmos musicales </a:t>
          </a:r>
          <a:endParaRPr lang="es-ES" sz="18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trabajo practico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Evaluemos lo aprendido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2E115626-7285-4031-BEBD-58A8D37387C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Practica de polirritmia </a:t>
          </a:r>
          <a:endParaRPr lang="es-ES" sz="16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E63C9E23-F88C-4A7B-A8DF-8146113762FC}" type="parTrans" cxnId="{016301A9-1456-452C-8C57-78A3A98273F9}">
      <dgm:prSet/>
      <dgm:spPr/>
      <dgm:t>
        <a:bodyPr/>
        <a:lstStyle/>
        <a:p>
          <a:endParaRPr lang="es-CL"/>
        </a:p>
      </dgm:t>
    </dgm:pt>
    <dgm:pt modelId="{7CE5596B-84AB-422E-A672-05F24FF0F3D6}" type="sibTrans" cxnId="{016301A9-1456-452C-8C57-78A3A98273F9}">
      <dgm:prSet/>
      <dgm:spPr/>
      <dgm:t>
        <a:bodyPr/>
        <a:lstStyle/>
        <a:p>
          <a:endParaRPr lang="es-CL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9"/>
      <dgm:spPr/>
    </dgm:pt>
    <dgm:pt modelId="{4A724ED6-E799-41A7-A7E2-9A607DE559C6}" type="pres">
      <dgm:prSet presAssocID="{EBFAB1FF-8F1D-493E-8CBA-49B29B1C818D}" presName="ParentText" presStyleLbl="revTx" presStyleIdx="0" presStyleCnt="5" custLinFactNeighborX="5480" custLinFactNeighborY="6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2" presStyleCnt="9"/>
      <dgm:spPr/>
    </dgm:pt>
    <dgm:pt modelId="{837BAB33-11FC-44A1-8256-1687CBD09133}" type="pres">
      <dgm:prSet presAssocID="{D5C52F61-B2AD-4D81-8C88-65D4C91B3D7F}" presName="ParentText" presStyleLbl="revTx" presStyleIdx="1" presStyleCnt="5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3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CF9430E0-3750-4FD0-9D29-766612A99B49}" type="pres">
      <dgm:prSet presAssocID="{2E115626-7285-4031-BEBD-58A8D37387C7}" presName="composite" presStyleCnt="0"/>
      <dgm:spPr/>
    </dgm:pt>
    <dgm:pt modelId="{65E782E1-2B3B-4E98-93D2-25BFC43212DB}" type="pres">
      <dgm:prSet presAssocID="{2E115626-7285-4031-BEBD-58A8D37387C7}" presName="LShape" presStyleLbl="alignNode1" presStyleIdx="4" presStyleCnt="9"/>
      <dgm:spPr/>
    </dgm:pt>
    <dgm:pt modelId="{9754615D-0D18-472E-91DA-1E72CC454580}" type="pres">
      <dgm:prSet presAssocID="{2E115626-7285-4031-BEBD-58A8D37387C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9EB928-7A74-4CEC-BA3B-3E5740885CEE}" type="pres">
      <dgm:prSet presAssocID="{2E115626-7285-4031-BEBD-58A8D37387C7}" presName="Triangle" presStyleLbl="alignNode1" presStyleIdx="5" presStyleCnt="9"/>
      <dgm:spPr/>
    </dgm:pt>
    <dgm:pt modelId="{2D6BB361-5BA4-435F-A636-0B8666D4BEA5}" type="pres">
      <dgm:prSet presAssocID="{7CE5596B-84AB-422E-A672-05F24FF0F3D6}" presName="sibTrans" presStyleCnt="0"/>
      <dgm:spPr/>
    </dgm:pt>
    <dgm:pt modelId="{FB095A93-D6C3-48B5-9A44-154382BAE35B}" type="pres">
      <dgm:prSet presAssocID="{7CE5596B-84AB-422E-A672-05F24FF0F3D6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/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/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1" destOrd="0" parTransId="{DABC8947-7FF7-4313-B2F8-53585CD6DE2B}" sibTransId="{BE21DD12-2162-4DF1-89B5-12FFA19D4810}"/>
    <dgm:cxn modelId="{A91EAFA6-A634-4815-B4DA-001A902278B5}" type="presOf" srcId="{2C6629AD-39EC-499C-B181-4D71A1FC6D69}" destId="{6EADAED4-8680-4BD2-BA70-DD5A8F0084BB}" srcOrd="0" destOrd="0" presId="urn:microsoft.com/office/officeart/2009/3/layout/StepUpProcess"/>
    <dgm:cxn modelId="{A220E1CB-FF5A-4BBA-915D-E859688ACB6C}" type="presOf" srcId="{8FC88BDE-FB77-426A-8C25-D4ADEB4481D4}" destId="{27B3CA5D-B12E-4087-80F1-BCF2C5770B8D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A1F1001-B91E-4ABA-827A-E12611A66FA0}" type="presOf" srcId="{EBFAB1FF-8F1D-493E-8CBA-49B29B1C818D}" destId="{4A724ED6-E799-41A7-A7E2-9A607DE559C6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660D0F0C-DD7F-43FE-81F4-9161867A4FD1}" type="presOf" srcId="{D5C52F61-B2AD-4D81-8C88-65D4C91B3D7F}" destId="{837BAB33-11FC-44A1-8256-1687CBD09133}" srcOrd="0" destOrd="0" presId="urn:microsoft.com/office/officeart/2009/3/layout/StepUpProcess"/>
    <dgm:cxn modelId="{016301A9-1456-452C-8C57-78A3A98273F9}" srcId="{2C6629AD-39EC-499C-B181-4D71A1FC6D69}" destId="{2E115626-7285-4031-BEBD-58A8D37387C7}" srcOrd="2" destOrd="0" parTransId="{E63C9E23-F88C-4A7B-A8DF-8146113762FC}" sibTransId="{7CE5596B-84AB-422E-A672-05F24FF0F3D6}"/>
    <dgm:cxn modelId="{8772059D-F096-4C2A-9E0A-899400E4D42E}" type="presOf" srcId="{2E115626-7285-4031-BEBD-58A8D37387C7}" destId="{9754615D-0D18-472E-91DA-1E72CC454580}" srcOrd="0" destOrd="0" presId="urn:microsoft.com/office/officeart/2009/3/layout/StepUpProcess"/>
    <dgm:cxn modelId="{42BE86CD-9D05-48F4-A74A-7977D550A1F3}" type="presOf" srcId="{043F2854-16BC-45C3-BEE4-5431AE6635C5}" destId="{5BB20D0C-6047-483A-82C3-E72F6532B8C4}" srcOrd="0" destOrd="0" presId="urn:microsoft.com/office/officeart/2009/3/layout/StepUpProcess"/>
    <dgm:cxn modelId="{CDD3A594-8D04-47B3-9A03-A9DACA3E4D06}" type="presParOf" srcId="{6EADAED4-8680-4BD2-BA70-DD5A8F0084BB}" destId="{40EC2E28-B012-479E-A7F5-D3C95446251D}" srcOrd="0" destOrd="0" presId="urn:microsoft.com/office/officeart/2009/3/layout/StepUpProcess"/>
    <dgm:cxn modelId="{8395BA86-F36F-41BA-8403-9C3F2DEDC111}" type="presParOf" srcId="{40EC2E28-B012-479E-A7F5-D3C95446251D}" destId="{F4BE7BEC-D258-4E21-973A-4B4125CA37B5}" srcOrd="0" destOrd="0" presId="urn:microsoft.com/office/officeart/2009/3/layout/StepUpProcess"/>
    <dgm:cxn modelId="{0260DB50-ED5F-4B5B-9EE4-1DD1E955194F}" type="presParOf" srcId="{40EC2E28-B012-479E-A7F5-D3C95446251D}" destId="{4A724ED6-E799-41A7-A7E2-9A607DE559C6}" srcOrd="1" destOrd="0" presId="urn:microsoft.com/office/officeart/2009/3/layout/StepUpProcess"/>
    <dgm:cxn modelId="{F94BEE2E-A45C-41D2-9BE0-5B6A27CF6B99}" type="presParOf" srcId="{40EC2E28-B012-479E-A7F5-D3C95446251D}" destId="{4E79B0F5-A4EF-43B4-B4DC-B0BF1E41DD4C}" srcOrd="2" destOrd="0" presId="urn:microsoft.com/office/officeart/2009/3/layout/StepUpProcess"/>
    <dgm:cxn modelId="{1AC3BACB-FC77-4C75-BD4D-5EAD002C2EB0}" type="presParOf" srcId="{6EADAED4-8680-4BD2-BA70-DD5A8F0084BB}" destId="{B87B4EC1-FF79-46EC-BB6B-D891687B8F0D}" srcOrd="1" destOrd="0" presId="urn:microsoft.com/office/officeart/2009/3/layout/StepUpProcess"/>
    <dgm:cxn modelId="{80DFE3ED-5E23-4440-9F06-580B99BA5897}" type="presParOf" srcId="{B87B4EC1-FF79-46EC-BB6B-D891687B8F0D}" destId="{3C5FE88F-07C3-4B0D-8B9B-670BEE72E238}" srcOrd="0" destOrd="0" presId="urn:microsoft.com/office/officeart/2009/3/layout/StepUpProcess"/>
    <dgm:cxn modelId="{3D67EF7A-5121-4295-A0DA-E58084FD8F6B}" type="presParOf" srcId="{6EADAED4-8680-4BD2-BA70-DD5A8F0084BB}" destId="{E9BCC35C-30C5-4996-9A1E-9CAC03215477}" srcOrd="2" destOrd="0" presId="urn:microsoft.com/office/officeart/2009/3/layout/StepUpProcess"/>
    <dgm:cxn modelId="{7B4BAD77-E3B0-4D7B-ADB7-6B93C78E4A54}" type="presParOf" srcId="{E9BCC35C-30C5-4996-9A1E-9CAC03215477}" destId="{2258758D-22E7-4A10-9222-D626294E2842}" srcOrd="0" destOrd="0" presId="urn:microsoft.com/office/officeart/2009/3/layout/StepUpProcess"/>
    <dgm:cxn modelId="{1B2942F2-5A88-4E11-9D95-F123EB93679A}" type="presParOf" srcId="{E9BCC35C-30C5-4996-9A1E-9CAC03215477}" destId="{837BAB33-11FC-44A1-8256-1687CBD09133}" srcOrd="1" destOrd="0" presId="urn:microsoft.com/office/officeart/2009/3/layout/StepUpProcess"/>
    <dgm:cxn modelId="{63CCA604-EBCA-4580-B077-B2D2CFF7AFE9}" type="presParOf" srcId="{E9BCC35C-30C5-4996-9A1E-9CAC03215477}" destId="{9FCA60C7-1882-4B4C-8C45-599B778000D2}" srcOrd="2" destOrd="0" presId="urn:microsoft.com/office/officeart/2009/3/layout/StepUpProcess"/>
    <dgm:cxn modelId="{A25C1CA6-F9FE-469D-A85E-BC7237795DB7}" type="presParOf" srcId="{6EADAED4-8680-4BD2-BA70-DD5A8F0084BB}" destId="{FAB14153-12E1-4CB3-B3E4-8C20F2599BE1}" srcOrd="3" destOrd="0" presId="urn:microsoft.com/office/officeart/2009/3/layout/StepUpProcess"/>
    <dgm:cxn modelId="{11BD7241-1171-4012-B2F4-6EF8472E99F7}" type="presParOf" srcId="{FAB14153-12E1-4CB3-B3E4-8C20F2599BE1}" destId="{E1879243-F973-4764-B50F-EF5D93395539}" srcOrd="0" destOrd="0" presId="urn:microsoft.com/office/officeart/2009/3/layout/StepUpProcess"/>
    <dgm:cxn modelId="{0BED4846-FBA9-4E6D-A357-4A6AFA2F269B}" type="presParOf" srcId="{6EADAED4-8680-4BD2-BA70-DD5A8F0084BB}" destId="{CF9430E0-3750-4FD0-9D29-766612A99B49}" srcOrd="4" destOrd="0" presId="urn:microsoft.com/office/officeart/2009/3/layout/StepUpProcess"/>
    <dgm:cxn modelId="{7D8C666B-E54F-49EC-8CEF-2329ECC317FE}" type="presParOf" srcId="{CF9430E0-3750-4FD0-9D29-766612A99B49}" destId="{65E782E1-2B3B-4E98-93D2-25BFC43212DB}" srcOrd="0" destOrd="0" presId="urn:microsoft.com/office/officeart/2009/3/layout/StepUpProcess"/>
    <dgm:cxn modelId="{EA61CE8F-448E-447B-B363-D22893FF2C99}" type="presParOf" srcId="{CF9430E0-3750-4FD0-9D29-766612A99B49}" destId="{9754615D-0D18-472E-91DA-1E72CC454580}" srcOrd="1" destOrd="0" presId="urn:microsoft.com/office/officeart/2009/3/layout/StepUpProcess"/>
    <dgm:cxn modelId="{D9D20D7B-210B-4FE7-9081-29CE99EAAD7F}" type="presParOf" srcId="{CF9430E0-3750-4FD0-9D29-766612A99B49}" destId="{3E9EB928-7A74-4CEC-BA3B-3E5740885CEE}" srcOrd="2" destOrd="0" presId="urn:microsoft.com/office/officeart/2009/3/layout/StepUpProcess"/>
    <dgm:cxn modelId="{24AAAFFC-2D05-47BC-8A54-A35A256BF629}" type="presParOf" srcId="{6EADAED4-8680-4BD2-BA70-DD5A8F0084BB}" destId="{2D6BB361-5BA4-435F-A636-0B8666D4BEA5}" srcOrd="5" destOrd="0" presId="urn:microsoft.com/office/officeart/2009/3/layout/StepUpProcess"/>
    <dgm:cxn modelId="{F27A2395-EBDB-4F72-A5DA-738C4BF53A4C}" type="presParOf" srcId="{2D6BB361-5BA4-435F-A636-0B8666D4BEA5}" destId="{FB095A93-D6C3-48B5-9A44-154382BAE35B}" srcOrd="0" destOrd="0" presId="urn:microsoft.com/office/officeart/2009/3/layout/StepUpProcess"/>
    <dgm:cxn modelId="{59A34455-A331-471C-97E9-5521F219CD55}" type="presParOf" srcId="{6EADAED4-8680-4BD2-BA70-DD5A8F0084BB}" destId="{B755523B-97A6-45AB-A888-C8EC17BCC03E}" srcOrd="6" destOrd="0" presId="urn:microsoft.com/office/officeart/2009/3/layout/StepUpProcess"/>
    <dgm:cxn modelId="{6B96CFA7-C793-4FF4-AFD6-7115338E9169}" type="presParOf" srcId="{B755523B-97A6-45AB-A888-C8EC17BCC03E}" destId="{93E2BE40-F52C-4861-A069-509531A9CF65}" srcOrd="0" destOrd="0" presId="urn:microsoft.com/office/officeart/2009/3/layout/StepUpProcess"/>
    <dgm:cxn modelId="{AC4A06E7-DE00-4941-B461-14E30994648A}" type="presParOf" srcId="{B755523B-97A6-45AB-A888-C8EC17BCC03E}" destId="{27B3CA5D-B12E-4087-80F1-BCF2C5770B8D}" srcOrd="1" destOrd="0" presId="urn:microsoft.com/office/officeart/2009/3/layout/StepUpProcess"/>
    <dgm:cxn modelId="{C3D58733-3107-4880-9920-DA061E2B7C95}" type="presParOf" srcId="{B755523B-97A6-45AB-A888-C8EC17BCC03E}" destId="{EB36A187-AFCC-48AC-B75A-4072FF0673EF}" srcOrd="2" destOrd="0" presId="urn:microsoft.com/office/officeart/2009/3/layout/StepUpProcess"/>
    <dgm:cxn modelId="{5EF45BAC-39F8-4735-8024-50E8C7783872}" type="presParOf" srcId="{6EADAED4-8680-4BD2-BA70-DD5A8F0084BB}" destId="{31478E1B-B4DA-45EE-B251-D5C133EEF7DE}" srcOrd="7" destOrd="0" presId="urn:microsoft.com/office/officeart/2009/3/layout/StepUpProcess"/>
    <dgm:cxn modelId="{CD0D6C6C-900D-4DE6-BDB1-42A7B802CD5F}" type="presParOf" srcId="{31478E1B-B4DA-45EE-B251-D5C133EEF7DE}" destId="{7779E633-46B9-4413-A9E3-C6AC4AE1D08A}" srcOrd="0" destOrd="0" presId="urn:microsoft.com/office/officeart/2009/3/layout/StepUpProcess"/>
    <dgm:cxn modelId="{80B8AF5F-08D9-4C41-9DB5-4C4A44F3090D}" type="presParOf" srcId="{6EADAED4-8680-4BD2-BA70-DD5A8F0084BB}" destId="{8E495C7E-0BD3-4159-8630-9635AB0A2191}" srcOrd="8" destOrd="0" presId="urn:microsoft.com/office/officeart/2009/3/layout/StepUpProcess"/>
    <dgm:cxn modelId="{55E86DFD-0124-4881-B53D-DE9D075195AD}" type="presParOf" srcId="{8E495C7E-0BD3-4159-8630-9635AB0A2191}" destId="{E4EABA3E-45E3-451A-85F4-AFCCC08E8102}" srcOrd="0" destOrd="0" presId="urn:microsoft.com/office/officeart/2009/3/layout/StepUpProcess"/>
    <dgm:cxn modelId="{ACA59734-93B2-498C-8DAA-0D6A2698F5B8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C469A8-7E18-4777-8B15-99CADBA272CF}" type="datetimeFigureOut">
              <a:rPr lang="es-CL"/>
              <a:pPr>
                <a:defRPr/>
              </a:pPr>
              <a:t>13-05-2020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CE1AA-DFC8-4D3B-9BC0-734B9FC0E0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20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323-67B2-477C-B3DF-3301EC20BE2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212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94EB-14C7-40BF-9AD8-DB4A76B1827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37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874C-4B0E-42D5-8953-5C25FEC5B25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238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CF44-B47B-4866-96A7-FE24282475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037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B963-73E2-4FEA-BDC4-F205ABBD051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116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90FB-326E-4504-9D3A-DEB595077A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00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4467-BCD5-4E0F-9160-9AA3954D6E3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616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2139-1F2C-4F28-BF39-C2D1D786DED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44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4F0-DEE9-4CD6-A70C-C415280CDB2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514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EA44-0300-4B4C-A80E-A45C3758AAB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29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6B7C-90A2-4390-B558-6A50DAC5D76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93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A66D86-C750-4DAE-9368-52BD38FD584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gms65YFf4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s://www.youtube.com/watch?v=PHDO7S2qYf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usicaauroradechile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vnEsDf2k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307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9" name="CuadroTexto 2"/>
          <p:cNvSpPr txBox="1">
            <a:spLocks noChangeArrowheads="1"/>
          </p:cNvSpPr>
          <p:nvPr/>
        </p:nvSpPr>
        <p:spPr bwMode="auto">
          <a:xfrm>
            <a:off x="2195736" y="2463229"/>
            <a:ext cx="537679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dirty="0" smtClean="0"/>
              <a:t>Profesor: Felipe Pérez Parra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 smtClean="0"/>
              <a:t>Semana </a:t>
            </a:r>
            <a:r>
              <a:rPr lang="es-CL" altLang="es-CL" dirty="0"/>
              <a:t>8</a:t>
            </a:r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sp>
        <p:nvSpPr>
          <p:cNvPr id="4" name="Rectángulo 3"/>
          <p:cNvSpPr/>
          <p:nvPr/>
        </p:nvSpPr>
        <p:spPr>
          <a:xfrm>
            <a:off x="755575" y="1077010"/>
            <a:ext cx="817175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rId3"/>
              </a:rPr>
              <a:t>Video de apoyo:</a:t>
            </a:r>
          </a:p>
          <a:p>
            <a:pPr algn="ctr"/>
            <a:r>
              <a:rPr lang="es-CL">
                <a:hlinkClick r:id="rId4"/>
              </a:rPr>
              <a:t>https://www.youtube.com/watch?v=PHDO7S2qYfs</a:t>
            </a:r>
            <a:endParaRPr lang="es-CL" dirty="0" smtClean="0">
              <a:hlinkClick r:id="rId3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03" y="3788724"/>
            <a:ext cx="4762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59632" y="1159712"/>
            <a:ext cx="68407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Observa la siguiente polirritmia 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88" t="9381" b="54202"/>
          <a:stretch/>
        </p:blipFill>
        <p:spPr>
          <a:xfrm>
            <a:off x="1281336" y="1945706"/>
            <a:ext cx="7566182" cy="26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Instrucciones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268760"/>
            <a:ext cx="8229600" cy="1612775"/>
          </a:xfrm>
        </p:spPr>
        <p:txBody>
          <a:bodyPr/>
          <a:lstStyle/>
          <a:p>
            <a:r>
              <a:rPr lang="es-CL" sz="2000" dirty="0" smtClean="0"/>
              <a:t>Crea una polirritmia con las siguientes características:</a:t>
            </a:r>
          </a:p>
          <a:p>
            <a:r>
              <a:rPr lang="es-CL" sz="2000" dirty="0" smtClean="0"/>
              <a:t>Cifra de compas 4/4</a:t>
            </a:r>
          </a:p>
          <a:p>
            <a:r>
              <a:rPr lang="es-CL" sz="2000" dirty="0" smtClean="0"/>
              <a:t>Cantidad de compases: 4 (ejemplo tiene 2)</a:t>
            </a:r>
          </a:p>
          <a:p>
            <a:r>
              <a:rPr lang="es-CL" sz="2000" dirty="0" smtClean="0"/>
              <a:t>Figuras a utilizar (negra, blanca, corcheas o semicorcheas) </a:t>
            </a:r>
          </a:p>
          <a:p>
            <a:r>
              <a:rPr lang="es-CL" sz="2000" dirty="0" smtClean="0"/>
              <a:t>Utiliza solamente 2 figuras rítmicas en el ejercicio </a:t>
            </a: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868279"/>
            <a:ext cx="6563072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126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95255" y="1070355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Cierre</a:t>
            </a:r>
            <a:endParaRPr lang="es-C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31640" y="2171059"/>
            <a:ext cx="7272808" cy="237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rgbClr val="0070C0"/>
                </a:solidFill>
              </a:rPr>
              <a:t>Envía una foto de tu trabajo al correo:</a:t>
            </a:r>
          </a:p>
          <a:p>
            <a:pPr algn="ctr"/>
            <a:endParaRPr lang="es-CL" sz="2000" dirty="0" smtClean="0">
              <a:solidFill>
                <a:srgbClr val="0070C0"/>
              </a:solidFill>
            </a:endParaRPr>
          </a:p>
          <a:p>
            <a:pPr algn="ctr"/>
            <a:r>
              <a:rPr lang="es-CL" sz="3200" dirty="0" smtClean="0">
                <a:hlinkClick r:id="rId3"/>
              </a:rPr>
              <a:t>musicaauroradechile@gmail.com</a:t>
            </a:r>
            <a:r>
              <a:rPr lang="es-CL" sz="3200" dirty="0" smtClean="0"/>
              <a:t> </a:t>
            </a:r>
            <a:endParaRPr lang="es-C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3352"/>
            <a:ext cx="479715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410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93" y="1492825"/>
            <a:ext cx="5256584" cy="387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512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96866"/>
            <a:ext cx="488105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687838" y="1082429"/>
            <a:ext cx="804177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Objetivo: reforzar </a:t>
            </a:r>
            <a:r>
              <a:rPr lang="es-CL" dirty="0">
                <a:latin typeface="Calibri Light" panose="020F0302020204030204" pitchFamily="34" charset="0"/>
                <a:ea typeface="Calibri" panose="020F0502020204030204" pitchFamily="34" charset="0"/>
              </a:rPr>
              <a:t>los elementos del lenguaje musical tales como: ritmos musicales y polirritmia. Concluyendo con trabajo practico de creación rítmica </a:t>
            </a:r>
            <a:endParaRPr lang="es-CL" alt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56331"/>
            <a:ext cx="2583731" cy="235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778694" y="1271128"/>
            <a:ext cx="8041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400" dirty="0" smtClean="0"/>
              <a:t>Ruta de aprendizaje </a:t>
            </a:r>
            <a:endParaRPr lang="es-CL" altLang="es-CL" sz="2400" dirty="0"/>
          </a:p>
        </p:txBody>
      </p:sp>
      <p:graphicFrame>
        <p:nvGraphicFramePr>
          <p:cNvPr id="8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76184"/>
              </p:ext>
            </p:extLst>
          </p:nvPr>
        </p:nvGraphicFramePr>
        <p:xfrm>
          <a:off x="1403648" y="1838362"/>
          <a:ext cx="751205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1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66148" t="668" r="17614" b="82684"/>
          <a:stretch/>
        </p:blipFill>
        <p:spPr>
          <a:xfrm>
            <a:off x="3014219" y="1686409"/>
            <a:ext cx="1296144" cy="10860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66149" t="27250" r="27536" b="45246"/>
          <a:stretch/>
        </p:blipFill>
        <p:spPr>
          <a:xfrm>
            <a:off x="6156176" y="1439428"/>
            <a:ext cx="996479" cy="15577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60464" t="9381" r="29342" b="76773"/>
          <a:stretch/>
        </p:blipFill>
        <p:spPr>
          <a:xfrm>
            <a:off x="3050223" y="4313518"/>
            <a:ext cx="1224136" cy="15282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67805" t="30161" r="24781" b="57586"/>
          <a:stretch/>
        </p:blipFill>
        <p:spPr>
          <a:xfrm>
            <a:off x="6372200" y="4472769"/>
            <a:ext cx="86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2811004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097" t="668" r="27" b="45246"/>
          <a:stretch/>
        </p:blipFill>
        <p:spPr>
          <a:xfrm>
            <a:off x="998896" y="1054604"/>
            <a:ext cx="7713056" cy="25151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88" t="9381" b="54202"/>
          <a:stretch/>
        </p:blipFill>
        <p:spPr>
          <a:xfrm>
            <a:off x="971600" y="3628678"/>
            <a:ext cx="774035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286000" y="2811004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sp>
        <p:nvSpPr>
          <p:cNvPr id="3" name="Rectángulo 2"/>
          <p:cNvSpPr/>
          <p:nvPr/>
        </p:nvSpPr>
        <p:spPr>
          <a:xfrm>
            <a:off x="1073512" y="108499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hlinkClick r:id="rId3"/>
              </a:rPr>
              <a:t>https://www.youtube.com/watch?v=IovnEsDf2ko</a:t>
            </a:r>
            <a:endParaRPr lang="es-CL" sz="28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1613572" y="2099730"/>
            <a:ext cx="698477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00B050"/>
                </a:solidFill>
              </a:rPr>
              <a:t>Recuerda y practica  los ejercicio 1 y 2  en el link (hasta el tiempo  01:37) </a:t>
            </a:r>
            <a:endParaRPr lang="es-CL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1403648" y="2169071"/>
            <a:ext cx="76328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000" dirty="0" smtClean="0"/>
              <a:t>Materiales:</a:t>
            </a:r>
          </a:p>
          <a:p>
            <a:pPr marL="285750" indent="-285750">
              <a:spcBef>
                <a:spcPct val="0"/>
              </a:spcBef>
            </a:pPr>
            <a:r>
              <a:rPr lang="es-CL" altLang="es-CL" sz="2000" dirty="0" smtClean="0"/>
              <a:t>Cartulina de color tamaño block </a:t>
            </a:r>
          </a:p>
          <a:p>
            <a:pPr marL="285750" indent="-285750">
              <a:spcBef>
                <a:spcPct val="0"/>
              </a:spcBef>
            </a:pPr>
            <a:r>
              <a:rPr lang="es-CL" altLang="es-CL" sz="2000" dirty="0" smtClean="0"/>
              <a:t>Plumones o marcadores</a:t>
            </a:r>
          </a:p>
          <a:p>
            <a:pPr marL="285750" indent="-285750">
              <a:spcBef>
                <a:spcPct val="0"/>
              </a:spcBef>
            </a:pPr>
            <a:r>
              <a:rPr lang="es-CL" altLang="es-CL" sz="2000" dirty="0" smtClean="0"/>
              <a:t>Regla</a:t>
            </a:r>
          </a:p>
          <a:p>
            <a:pPr marL="285750" indent="-285750">
              <a:spcBef>
                <a:spcPct val="0"/>
              </a:spcBef>
            </a:pPr>
            <a:endParaRPr lang="es-CL" altLang="es-CL" sz="2000" dirty="0"/>
          </a:p>
          <a:p>
            <a:pPr marL="285750" indent="-285750">
              <a:spcBef>
                <a:spcPct val="0"/>
              </a:spcBef>
            </a:pPr>
            <a:endParaRPr lang="es-CL" altLang="es-CL" sz="2000" dirty="0" smtClean="0"/>
          </a:p>
          <a:p>
            <a:pPr marL="285750" indent="-285750">
              <a:spcBef>
                <a:spcPct val="0"/>
              </a:spcBef>
            </a:pPr>
            <a:endParaRPr lang="es-CL" altLang="es-CL" sz="2000" dirty="0"/>
          </a:p>
          <a:p>
            <a:pPr marL="285750" indent="-285750">
              <a:spcBef>
                <a:spcPct val="0"/>
              </a:spcBef>
            </a:pPr>
            <a:r>
              <a:rPr lang="es-CL" altLang="es-CL" sz="2000" dirty="0" smtClean="0"/>
              <a:t>NOTA: LOS MATERIALES PUEDEN SER REEMPLAZADOS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86000" y="1159713"/>
            <a:ext cx="5109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¡Hora de crear!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21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8536</TotalTime>
  <Words>347</Words>
  <Application>Microsoft Office PowerPoint</Application>
  <PresentationFormat>Presentación en pantalla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Ligada 2.1 (Adrian M. C.)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Instrucciones 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Perez Delgado</cp:lastModifiedBy>
  <cp:revision>761</cp:revision>
  <cp:lastPrinted>2020-05-05T15:17:52Z</cp:lastPrinted>
  <dcterms:created xsi:type="dcterms:W3CDTF">2010-05-23T14:28:12Z</dcterms:created>
  <dcterms:modified xsi:type="dcterms:W3CDTF">2020-05-13T23:23:20Z</dcterms:modified>
</cp:coreProperties>
</file>