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7" r:id="rId2"/>
    <p:sldId id="278" r:id="rId3"/>
    <p:sldId id="279" r:id="rId4"/>
    <p:sldId id="281" r:id="rId5"/>
    <p:sldId id="293" r:id="rId6"/>
    <p:sldId id="283" r:id="rId7"/>
    <p:sldId id="294" r:id="rId8"/>
    <p:sldId id="295" r:id="rId9"/>
    <p:sldId id="284" r:id="rId10"/>
    <p:sldId id="296" r:id="rId11"/>
    <p:sldId id="290" r:id="rId12"/>
    <p:sldId id="292" r:id="rId13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5500"/>
    <a:srgbClr val="756C07"/>
    <a:srgbClr val="D9D27A"/>
    <a:srgbClr val="756E16"/>
    <a:srgbClr val="EDE68E"/>
    <a:srgbClr val="736C14"/>
    <a:srgbClr val="A49C37"/>
    <a:srgbClr val="CCC3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75" autoAdjust="0"/>
    <p:restoredTop sz="94652" autoAdjust="0"/>
  </p:normalViewPr>
  <p:slideViewPr>
    <p:cSldViewPr>
      <p:cViewPr varScale="1">
        <p:scale>
          <a:sx n="70" d="100"/>
          <a:sy n="70" d="100"/>
        </p:scale>
        <p:origin x="114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6629AD-39EC-499C-B181-4D71A1FC6D69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BFAB1FF-8F1D-493E-8CBA-49B29B1C818D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Recordemos </a:t>
          </a:r>
          <a:endParaRPr lang="es-ES" sz="18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gm:t>
    </dgm:pt>
    <dgm:pt modelId="{8A1EF610-68E1-4F87-9FC0-818E3FF02DE6}" type="parTrans" cxnId="{D6EF7D46-6F34-48EA-91EB-4E323B86135C}">
      <dgm:prSet/>
      <dgm:spPr/>
      <dgm:t>
        <a:bodyPr/>
        <a:lstStyle/>
        <a:p>
          <a:endParaRPr lang="es-ES" sz="2400">
            <a:latin typeface="Ligada 2.1 (Adrian M. C.)" panose="02000000000000000000" pitchFamily="50" charset="0"/>
          </a:endParaRPr>
        </a:p>
      </dgm:t>
    </dgm:pt>
    <dgm:pt modelId="{D275053D-3E94-4647-8A6D-2E200FB7E0A0}" type="sibTrans" cxnId="{D6EF7D46-6F34-48EA-91EB-4E323B86135C}">
      <dgm:prSet/>
      <dgm:spPr/>
      <dgm:t>
        <a:bodyPr/>
        <a:lstStyle/>
        <a:p>
          <a:endParaRPr lang="es-ES" sz="2400">
            <a:latin typeface="Ligada 2.1 (Adrian M. C.)" panose="02000000000000000000" pitchFamily="50" charset="0"/>
          </a:endParaRPr>
        </a:p>
      </dgm:t>
    </dgm:pt>
    <dgm:pt modelId="{D5C52F61-B2AD-4D81-8C88-65D4C91B3D7F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Ejercicios rítmicos </a:t>
          </a:r>
          <a:endParaRPr lang="es-ES" sz="20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gm:t>
    </dgm:pt>
    <dgm:pt modelId="{DABC8947-7FF7-4313-B2F8-53585CD6DE2B}" type="parTrans" cxnId="{D70D7F49-2CE1-4672-A843-4E587D9B004F}">
      <dgm:prSet/>
      <dgm:spPr/>
      <dgm:t>
        <a:bodyPr/>
        <a:lstStyle/>
        <a:p>
          <a:endParaRPr lang="es-ES" sz="2400">
            <a:latin typeface="Ligada 2.1 (Adrian M. C.)" panose="02000000000000000000" pitchFamily="50" charset="0"/>
          </a:endParaRPr>
        </a:p>
      </dgm:t>
    </dgm:pt>
    <dgm:pt modelId="{BE21DD12-2162-4DF1-89B5-12FFA19D4810}" type="sibTrans" cxnId="{D70D7F49-2CE1-4672-A843-4E587D9B004F}">
      <dgm:prSet/>
      <dgm:spPr/>
      <dgm:t>
        <a:bodyPr/>
        <a:lstStyle/>
        <a:p>
          <a:endParaRPr lang="es-ES" sz="2400">
            <a:latin typeface="Ligada 2.1 (Adrian M. C.)" panose="02000000000000000000" pitchFamily="50" charset="0"/>
          </a:endParaRPr>
        </a:p>
      </dgm:t>
    </dgm:pt>
    <dgm:pt modelId="{8FC88BDE-FB77-426A-8C25-D4ADEB4481D4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 Crea una polirritmia</a:t>
          </a:r>
          <a:endParaRPr lang="es-ES" sz="20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gm:t>
    </dgm:pt>
    <dgm:pt modelId="{F4A2B4A6-675D-4BE6-AFC6-CA9E852AEAAB}" type="parTrans" cxnId="{BFD6204C-459A-4DEC-BE8D-096DD36011F1}">
      <dgm:prSet/>
      <dgm:spPr/>
      <dgm:t>
        <a:bodyPr/>
        <a:lstStyle/>
        <a:p>
          <a:endParaRPr lang="es-CL" sz="2400"/>
        </a:p>
      </dgm:t>
    </dgm:pt>
    <dgm:pt modelId="{5AC28052-8EDD-4751-821B-AD4C50A77AE7}" type="sibTrans" cxnId="{BFD6204C-459A-4DEC-BE8D-096DD36011F1}">
      <dgm:prSet/>
      <dgm:spPr/>
      <dgm:t>
        <a:bodyPr/>
        <a:lstStyle/>
        <a:p>
          <a:endParaRPr lang="es-CL" sz="2400"/>
        </a:p>
      </dgm:t>
    </dgm:pt>
    <dgm:pt modelId="{043F2854-16BC-45C3-BEE4-5431AE6635C5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Evaluemos lo aprendido </a:t>
          </a:r>
          <a:endParaRPr lang="es-ES" sz="20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gm:t>
    </dgm:pt>
    <dgm:pt modelId="{5820C937-4DE4-4844-BB7E-47D8C53670CA}" type="parTrans" cxnId="{F1C9DF56-2A83-44FB-9804-BBD3FD32FDC9}">
      <dgm:prSet/>
      <dgm:spPr/>
      <dgm:t>
        <a:bodyPr/>
        <a:lstStyle/>
        <a:p>
          <a:endParaRPr lang="es-CL" sz="2400"/>
        </a:p>
      </dgm:t>
    </dgm:pt>
    <dgm:pt modelId="{420BDEF3-37DC-4F96-AFA5-84FFF35764CA}" type="sibTrans" cxnId="{F1C9DF56-2A83-44FB-9804-BBD3FD32FDC9}">
      <dgm:prSet/>
      <dgm:spPr/>
      <dgm:t>
        <a:bodyPr/>
        <a:lstStyle/>
        <a:p>
          <a:endParaRPr lang="es-CL" sz="2400"/>
        </a:p>
      </dgm:t>
    </dgm:pt>
    <dgm:pt modelId="{2E115626-7285-4031-BEBD-58A8D37387C7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Practiquemos </a:t>
          </a:r>
          <a:endParaRPr lang="es-ES" sz="16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gm:t>
    </dgm:pt>
    <dgm:pt modelId="{E63C9E23-F88C-4A7B-A8DF-8146113762FC}" type="parTrans" cxnId="{016301A9-1456-452C-8C57-78A3A98273F9}">
      <dgm:prSet/>
      <dgm:spPr/>
      <dgm:t>
        <a:bodyPr/>
        <a:lstStyle/>
        <a:p>
          <a:endParaRPr lang="es-CL"/>
        </a:p>
      </dgm:t>
    </dgm:pt>
    <dgm:pt modelId="{7CE5596B-84AB-422E-A672-05F24FF0F3D6}" type="sibTrans" cxnId="{016301A9-1456-452C-8C57-78A3A98273F9}">
      <dgm:prSet/>
      <dgm:spPr/>
      <dgm:t>
        <a:bodyPr/>
        <a:lstStyle/>
        <a:p>
          <a:endParaRPr lang="es-CL"/>
        </a:p>
      </dgm:t>
    </dgm:pt>
    <dgm:pt modelId="{6EADAED4-8680-4BD2-BA70-DD5A8F0084BB}" type="pres">
      <dgm:prSet presAssocID="{2C6629AD-39EC-499C-B181-4D71A1FC6D6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40EC2E28-B012-479E-A7F5-D3C95446251D}" type="pres">
      <dgm:prSet presAssocID="{EBFAB1FF-8F1D-493E-8CBA-49B29B1C818D}" presName="composite" presStyleCnt="0"/>
      <dgm:spPr/>
    </dgm:pt>
    <dgm:pt modelId="{F4BE7BEC-D258-4E21-973A-4B4125CA37B5}" type="pres">
      <dgm:prSet presAssocID="{EBFAB1FF-8F1D-493E-8CBA-49B29B1C818D}" presName="LShape" presStyleLbl="alignNode1" presStyleIdx="0" presStyleCnt="9"/>
      <dgm:spPr/>
    </dgm:pt>
    <dgm:pt modelId="{4A724ED6-E799-41A7-A7E2-9A607DE559C6}" type="pres">
      <dgm:prSet presAssocID="{EBFAB1FF-8F1D-493E-8CBA-49B29B1C818D}" presName="ParentText" presStyleLbl="revTx" presStyleIdx="0" presStyleCnt="5" custLinFactNeighborX="5480" custLinFactNeighborY="63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E79B0F5-A4EF-43B4-B4DC-B0BF1E41DD4C}" type="pres">
      <dgm:prSet presAssocID="{EBFAB1FF-8F1D-493E-8CBA-49B29B1C818D}" presName="Triangle" presStyleLbl="alignNode1" presStyleIdx="1" presStyleCnt="9"/>
      <dgm:spPr/>
    </dgm:pt>
    <dgm:pt modelId="{B87B4EC1-FF79-46EC-BB6B-D891687B8F0D}" type="pres">
      <dgm:prSet presAssocID="{D275053D-3E94-4647-8A6D-2E200FB7E0A0}" presName="sibTrans" presStyleCnt="0"/>
      <dgm:spPr/>
    </dgm:pt>
    <dgm:pt modelId="{3C5FE88F-07C3-4B0D-8B9B-670BEE72E238}" type="pres">
      <dgm:prSet presAssocID="{D275053D-3E94-4647-8A6D-2E200FB7E0A0}" presName="space" presStyleCnt="0"/>
      <dgm:spPr/>
    </dgm:pt>
    <dgm:pt modelId="{E9BCC35C-30C5-4996-9A1E-9CAC03215477}" type="pres">
      <dgm:prSet presAssocID="{D5C52F61-B2AD-4D81-8C88-65D4C91B3D7F}" presName="composite" presStyleCnt="0"/>
      <dgm:spPr/>
    </dgm:pt>
    <dgm:pt modelId="{2258758D-22E7-4A10-9222-D626294E2842}" type="pres">
      <dgm:prSet presAssocID="{D5C52F61-B2AD-4D81-8C88-65D4C91B3D7F}" presName="LShape" presStyleLbl="alignNode1" presStyleIdx="2" presStyleCnt="9"/>
      <dgm:spPr/>
    </dgm:pt>
    <dgm:pt modelId="{837BAB33-11FC-44A1-8256-1687CBD09133}" type="pres">
      <dgm:prSet presAssocID="{D5C52F61-B2AD-4D81-8C88-65D4C91B3D7F}" presName="ParentText" presStyleLbl="revTx" presStyleIdx="1" presStyleCnt="5" custLinFactNeighborX="3297" custLinFactNeighborY="50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FCA60C7-1882-4B4C-8C45-599B778000D2}" type="pres">
      <dgm:prSet presAssocID="{D5C52F61-B2AD-4D81-8C88-65D4C91B3D7F}" presName="Triangle" presStyleLbl="alignNode1" presStyleIdx="3" presStyleCnt="9"/>
      <dgm:spPr/>
    </dgm:pt>
    <dgm:pt modelId="{FAB14153-12E1-4CB3-B3E4-8C20F2599BE1}" type="pres">
      <dgm:prSet presAssocID="{BE21DD12-2162-4DF1-89B5-12FFA19D4810}" presName="sibTrans" presStyleCnt="0"/>
      <dgm:spPr/>
    </dgm:pt>
    <dgm:pt modelId="{E1879243-F973-4764-B50F-EF5D93395539}" type="pres">
      <dgm:prSet presAssocID="{BE21DD12-2162-4DF1-89B5-12FFA19D4810}" presName="space" presStyleCnt="0"/>
      <dgm:spPr/>
    </dgm:pt>
    <dgm:pt modelId="{CF9430E0-3750-4FD0-9D29-766612A99B49}" type="pres">
      <dgm:prSet presAssocID="{2E115626-7285-4031-BEBD-58A8D37387C7}" presName="composite" presStyleCnt="0"/>
      <dgm:spPr/>
    </dgm:pt>
    <dgm:pt modelId="{65E782E1-2B3B-4E98-93D2-25BFC43212DB}" type="pres">
      <dgm:prSet presAssocID="{2E115626-7285-4031-BEBD-58A8D37387C7}" presName="LShape" presStyleLbl="alignNode1" presStyleIdx="4" presStyleCnt="9"/>
      <dgm:spPr/>
    </dgm:pt>
    <dgm:pt modelId="{9754615D-0D18-472E-91DA-1E72CC454580}" type="pres">
      <dgm:prSet presAssocID="{2E115626-7285-4031-BEBD-58A8D37387C7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E9EB928-7A74-4CEC-BA3B-3E5740885CEE}" type="pres">
      <dgm:prSet presAssocID="{2E115626-7285-4031-BEBD-58A8D37387C7}" presName="Triangle" presStyleLbl="alignNode1" presStyleIdx="5" presStyleCnt="9"/>
      <dgm:spPr/>
    </dgm:pt>
    <dgm:pt modelId="{2D6BB361-5BA4-435F-A636-0B8666D4BEA5}" type="pres">
      <dgm:prSet presAssocID="{7CE5596B-84AB-422E-A672-05F24FF0F3D6}" presName="sibTrans" presStyleCnt="0"/>
      <dgm:spPr/>
    </dgm:pt>
    <dgm:pt modelId="{FB095A93-D6C3-48B5-9A44-154382BAE35B}" type="pres">
      <dgm:prSet presAssocID="{7CE5596B-84AB-422E-A672-05F24FF0F3D6}" presName="space" presStyleCnt="0"/>
      <dgm:spPr/>
    </dgm:pt>
    <dgm:pt modelId="{B755523B-97A6-45AB-A888-C8EC17BCC03E}" type="pres">
      <dgm:prSet presAssocID="{8FC88BDE-FB77-426A-8C25-D4ADEB4481D4}" presName="composite" presStyleCnt="0"/>
      <dgm:spPr/>
    </dgm:pt>
    <dgm:pt modelId="{93E2BE40-F52C-4861-A069-509531A9CF65}" type="pres">
      <dgm:prSet presAssocID="{8FC88BDE-FB77-426A-8C25-D4ADEB4481D4}" presName="LShape" presStyleLbl="alignNode1" presStyleIdx="6" presStyleCnt="9"/>
      <dgm:spPr/>
    </dgm:pt>
    <dgm:pt modelId="{27B3CA5D-B12E-4087-80F1-BCF2C5770B8D}" type="pres">
      <dgm:prSet presAssocID="{8FC88BDE-FB77-426A-8C25-D4ADEB4481D4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B36A187-AFCC-48AC-B75A-4072FF0673EF}" type="pres">
      <dgm:prSet presAssocID="{8FC88BDE-FB77-426A-8C25-D4ADEB4481D4}" presName="Triangle" presStyleLbl="alignNode1" presStyleIdx="7" presStyleCnt="9"/>
      <dgm:spPr/>
    </dgm:pt>
    <dgm:pt modelId="{31478E1B-B4DA-45EE-B251-D5C133EEF7DE}" type="pres">
      <dgm:prSet presAssocID="{5AC28052-8EDD-4751-821B-AD4C50A77AE7}" presName="sibTrans" presStyleCnt="0"/>
      <dgm:spPr/>
    </dgm:pt>
    <dgm:pt modelId="{7779E633-46B9-4413-A9E3-C6AC4AE1D08A}" type="pres">
      <dgm:prSet presAssocID="{5AC28052-8EDD-4751-821B-AD4C50A77AE7}" presName="space" presStyleCnt="0"/>
      <dgm:spPr/>
    </dgm:pt>
    <dgm:pt modelId="{8E495C7E-0BD3-4159-8630-9635AB0A2191}" type="pres">
      <dgm:prSet presAssocID="{043F2854-16BC-45C3-BEE4-5431AE6635C5}" presName="composite" presStyleCnt="0"/>
      <dgm:spPr/>
    </dgm:pt>
    <dgm:pt modelId="{E4EABA3E-45E3-451A-85F4-AFCCC08E8102}" type="pres">
      <dgm:prSet presAssocID="{043F2854-16BC-45C3-BEE4-5431AE6635C5}" presName="LShape" presStyleLbl="alignNode1" presStyleIdx="8" presStyleCnt="9"/>
      <dgm:spPr/>
    </dgm:pt>
    <dgm:pt modelId="{5BB20D0C-6047-483A-82C3-E72F6532B8C4}" type="pres">
      <dgm:prSet presAssocID="{043F2854-16BC-45C3-BEE4-5431AE6635C5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D70D7F49-2CE1-4672-A843-4E587D9B004F}" srcId="{2C6629AD-39EC-499C-B181-4D71A1FC6D69}" destId="{D5C52F61-B2AD-4D81-8C88-65D4C91B3D7F}" srcOrd="1" destOrd="0" parTransId="{DABC8947-7FF7-4313-B2F8-53585CD6DE2B}" sibTransId="{BE21DD12-2162-4DF1-89B5-12FFA19D4810}"/>
    <dgm:cxn modelId="{A91EAFA6-A634-4815-B4DA-001A902278B5}" type="presOf" srcId="{2C6629AD-39EC-499C-B181-4D71A1FC6D69}" destId="{6EADAED4-8680-4BD2-BA70-DD5A8F0084BB}" srcOrd="0" destOrd="0" presId="urn:microsoft.com/office/officeart/2009/3/layout/StepUpProcess"/>
    <dgm:cxn modelId="{A220E1CB-FF5A-4BBA-915D-E859688ACB6C}" type="presOf" srcId="{8FC88BDE-FB77-426A-8C25-D4ADEB4481D4}" destId="{27B3CA5D-B12E-4087-80F1-BCF2C5770B8D}" srcOrd="0" destOrd="0" presId="urn:microsoft.com/office/officeart/2009/3/layout/StepUpProcess"/>
    <dgm:cxn modelId="{D6EF7D46-6F34-48EA-91EB-4E323B86135C}" srcId="{2C6629AD-39EC-499C-B181-4D71A1FC6D69}" destId="{EBFAB1FF-8F1D-493E-8CBA-49B29B1C818D}" srcOrd="0" destOrd="0" parTransId="{8A1EF610-68E1-4F87-9FC0-818E3FF02DE6}" sibTransId="{D275053D-3E94-4647-8A6D-2E200FB7E0A0}"/>
    <dgm:cxn modelId="{F1C9DF56-2A83-44FB-9804-BBD3FD32FDC9}" srcId="{2C6629AD-39EC-499C-B181-4D71A1FC6D69}" destId="{043F2854-16BC-45C3-BEE4-5431AE6635C5}" srcOrd="4" destOrd="0" parTransId="{5820C937-4DE4-4844-BB7E-47D8C53670CA}" sibTransId="{420BDEF3-37DC-4F96-AFA5-84FFF35764CA}"/>
    <dgm:cxn modelId="{8A1F1001-B91E-4ABA-827A-E12611A66FA0}" type="presOf" srcId="{EBFAB1FF-8F1D-493E-8CBA-49B29B1C818D}" destId="{4A724ED6-E799-41A7-A7E2-9A607DE559C6}" srcOrd="0" destOrd="0" presId="urn:microsoft.com/office/officeart/2009/3/layout/StepUpProcess"/>
    <dgm:cxn modelId="{BFD6204C-459A-4DEC-BE8D-096DD36011F1}" srcId="{2C6629AD-39EC-499C-B181-4D71A1FC6D69}" destId="{8FC88BDE-FB77-426A-8C25-D4ADEB4481D4}" srcOrd="3" destOrd="0" parTransId="{F4A2B4A6-675D-4BE6-AFC6-CA9E852AEAAB}" sibTransId="{5AC28052-8EDD-4751-821B-AD4C50A77AE7}"/>
    <dgm:cxn modelId="{660D0F0C-DD7F-43FE-81F4-9161867A4FD1}" type="presOf" srcId="{D5C52F61-B2AD-4D81-8C88-65D4C91B3D7F}" destId="{837BAB33-11FC-44A1-8256-1687CBD09133}" srcOrd="0" destOrd="0" presId="urn:microsoft.com/office/officeart/2009/3/layout/StepUpProcess"/>
    <dgm:cxn modelId="{016301A9-1456-452C-8C57-78A3A98273F9}" srcId="{2C6629AD-39EC-499C-B181-4D71A1FC6D69}" destId="{2E115626-7285-4031-BEBD-58A8D37387C7}" srcOrd="2" destOrd="0" parTransId="{E63C9E23-F88C-4A7B-A8DF-8146113762FC}" sibTransId="{7CE5596B-84AB-422E-A672-05F24FF0F3D6}"/>
    <dgm:cxn modelId="{8772059D-F096-4C2A-9E0A-899400E4D42E}" type="presOf" srcId="{2E115626-7285-4031-BEBD-58A8D37387C7}" destId="{9754615D-0D18-472E-91DA-1E72CC454580}" srcOrd="0" destOrd="0" presId="urn:microsoft.com/office/officeart/2009/3/layout/StepUpProcess"/>
    <dgm:cxn modelId="{42BE86CD-9D05-48F4-A74A-7977D550A1F3}" type="presOf" srcId="{043F2854-16BC-45C3-BEE4-5431AE6635C5}" destId="{5BB20D0C-6047-483A-82C3-E72F6532B8C4}" srcOrd="0" destOrd="0" presId="urn:microsoft.com/office/officeart/2009/3/layout/StepUpProcess"/>
    <dgm:cxn modelId="{CDD3A594-8D04-47B3-9A03-A9DACA3E4D06}" type="presParOf" srcId="{6EADAED4-8680-4BD2-BA70-DD5A8F0084BB}" destId="{40EC2E28-B012-479E-A7F5-D3C95446251D}" srcOrd="0" destOrd="0" presId="urn:microsoft.com/office/officeart/2009/3/layout/StepUpProcess"/>
    <dgm:cxn modelId="{8395BA86-F36F-41BA-8403-9C3F2DEDC111}" type="presParOf" srcId="{40EC2E28-B012-479E-A7F5-D3C95446251D}" destId="{F4BE7BEC-D258-4E21-973A-4B4125CA37B5}" srcOrd="0" destOrd="0" presId="urn:microsoft.com/office/officeart/2009/3/layout/StepUpProcess"/>
    <dgm:cxn modelId="{0260DB50-ED5F-4B5B-9EE4-1DD1E955194F}" type="presParOf" srcId="{40EC2E28-B012-479E-A7F5-D3C95446251D}" destId="{4A724ED6-E799-41A7-A7E2-9A607DE559C6}" srcOrd="1" destOrd="0" presId="urn:microsoft.com/office/officeart/2009/3/layout/StepUpProcess"/>
    <dgm:cxn modelId="{F94BEE2E-A45C-41D2-9BE0-5B6A27CF6B99}" type="presParOf" srcId="{40EC2E28-B012-479E-A7F5-D3C95446251D}" destId="{4E79B0F5-A4EF-43B4-B4DC-B0BF1E41DD4C}" srcOrd="2" destOrd="0" presId="urn:microsoft.com/office/officeart/2009/3/layout/StepUpProcess"/>
    <dgm:cxn modelId="{1AC3BACB-FC77-4C75-BD4D-5EAD002C2EB0}" type="presParOf" srcId="{6EADAED4-8680-4BD2-BA70-DD5A8F0084BB}" destId="{B87B4EC1-FF79-46EC-BB6B-D891687B8F0D}" srcOrd="1" destOrd="0" presId="urn:microsoft.com/office/officeart/2009/3/layout/StepUpProcess"/>
    <dgm:cxn modelId="{80DFE3ED-5E23-4440-9F06-580B99BA5897}" type="presParOf" srcId="{B87B4EC1-FF79-46EC-BB6B-D891687B8F0D}" destId="{3C5FE88F-07C3-4B0D-8B9B-670BEE72E238}" srcOrd="0" destOrd="0" presId="urn:microsoft.com/office/officeart/2009/3/layout/StepUpProcess"/>
    <dgm:cxn modelId="{3D67EF7A-5121-4295-A0DA-E58084FD8F6B}" type="presParOf" srcId="{6EADAED4-8680-4BD2-BA70-DD5A8F0084BB}" destId="{E9BCC35C-30C5-4996-9A1E-9CAC03215477}" srcOrd="2" destOrd="0" presId="urn:microsoft.com/office/officeart/2009/3/layout/StepUpProcess"/>
    <dgm:cxn modelId="{7B4BAD77-E3B0-4D7B-ADB7-6B93C78E4A54}" type="presParOf" srcId="{E9BCC35C-30C5-4996-9A1E-9CAC03215477}" destId="{2258758D-22E7-4A10-9222-D626294E2842}" srcOrd="0" destOrd="0" presId="urn:microsoft.com/office/officeart/2009/3/layout/StepUpProcess"/>
    <dgm:cxn modelId="{1B2942F2-5A88-4E11-9D95-F123EB93679A}" type="presParOf" srcId="{E9BCC35C-30C5-4996-9A1E-9CAC03215477}" destId="{837BAB33-11FC-44A1-8256-1687CBD09133}" srcOrd="1" destOrd="0" presId="urn:microsoft.com/office/officeart/2009/3/layout/StepUpProcess"/>
    <dgm:cxn modelId="{63CCA604-EBCA-4580-B077-B2D2CFF7AFE9}" type="presParOf" srcId="{E9BCC35C-30C5-4996-9A1E-9CAC03215477}" destId="{9FCA60C7-1882-4B4C-8C45-599B778000D2}" srcOrd="2" destOrd="0" presId="urn:microsoft.com/office/officeart/2009/3/layout/StepUpProcess"/>
    <dgm:cxn modelId="{A25C1CA6-F9FE-469D-A85E-BC7237795DB7}" type="presParOf" srcId="{6EADAED4-8680-4BD2-BA70-DD5A8F0084BB}" destId="{FAB14153-12E1-4CB3-B3E4-8C20F2599BE1}" srcOrd="3" destOrd="0" presId="urn:microsoft.com/office/officeart/2009/3/layout/StepUpProcess"/>
    <dgm:cxn modelId="{11BD7241-1171-4012-B2F4-6EF8472E99F7}" type="presParOf" srcId="{FAB14153-12E1-4CB3-B3E4-8C20F2599BE1}" destId="{E1879243-F973-4764-B50F-EF5D93395539}" srcOrd="0" destOrd="0" presId="urn:microsoft.com/office/officeart/2009/3/layout/StepUpProcess"/>
    <dgm:cxn modelId="{0BED4846-FBA9-4E6D-A357-4A6AFA2F269B}" type="presParOf" srcId="{6EADAED4-8680-4BD2-BA70-DD5A8F0084BB}" destId="{CF9430E0-3750-4FD0-9D29-766612A99B49}" srcOrd="4" destOrd="0" presId="urn:microsoft.com/office/officeart/2009/3/layout/StepUpProcess"/>
    <dgm:cxn modelId="{7D8C666B-E54F-49EC-8CEF-2329ECC317FE}" type="presParOf" srcId="{CF9430E0-3750-4FD0-9D29-766612A99B49}" destId="{65E782E1-2B3B-4E98-93D2-25BFC43212DB}" srcOrd="0" destOrd="0" presId="urn:microsoft.com/office/officeart/2009/3/layout/StepUpProcess"/>
    <dgm:cxn modelId="{EA61CE8F-448E-447B-B363-D22893FF2C99}" type="presParOf" srcId="{CF9430E0-3750-4FD0-9D29-766612A99B49}" destId="{9754615D-0D18-472E-91DA-1E72CC454580}" srcOrd="1" destOrd="0" presId="urn:microsoft.com/office/officeart/2009/3/layout/StepUpProcess"/>
    <dgm:cxn modelId="{D9D20D7B-210B-4FE7-9081-29CE99EAAD7F}" type="presParOf" srcId="{CF9430E0-3750-4FD0-9D29-766612A99B49}" destId="{3E9EB928-7A74-4CEC-BA3B-3E5740885CEE}" srcOrd="2" destOrd="0" presId="urn:microsoft.com/office/officeart/2009/3/layout/StepUpProcess"/>
    <dgm:cxn modelId="{24AAAFFC-2D05-47BC-8A54-A35A256BF629}" type="presParOf" srcId="{6EADAED4-8680-4BD2-BA70-DD5A8F0084BB}" destId="{2D6BB361-5BA4-435F-A636-0B8666D4BEA5}" srcOrd="5" destOrd="0" presId="urn:microsoft.com/office/officeart/2009/3/layout/StepUpProcess"/>
    <dgm:cxn modelId="{F27A2395-EBDB-4F72-A5DA-738C4BF53A4C}" type="presParOf" srcId="{2D6BB361-5BA4-435F-A636-0B8666D4BEA5}" destId="{FB095A93-D6C3-48B5-9A44-154382BAE35B}" srcOrd="0" destOrd="0" presId="urn:microsoft.com/office/officeart/2009/3/layout/StepUpProcess"/>
    <dgm:cxn modelId="{59A34455-A331-471C-97E9-5521F219CD55}" type="presParOf" srcId="{6EADAED4-8680-4BD2-BA70-DD5A8F0084BB}" destId="{B755523B-97A6-45AB-A888-C8EC17BCC03E}" srcOrd="6" destOrd="0" presId="urn:microsoft.com/office/officeart/2009/3/layout/StepUpProcess"/>
    <dgm:cxn modelId="{6B96CFA7-C793-4FF4-AFD6-7115338E9169}" type="presParOf" srcId="{B755523B-97A6-45AB-A888-C8EC17BCC03E}" destId="{93E2BE40-F52C-4861-A069-509531A9CF65}" srcOrd="0" destOrd="0" presId="urn:microsoft.com/office/officeart/2009/3/layout/StepUpProcess"/>
    <dgm:cxn modelId="{AC4A06E7-DE00-4941-B461-14E30994648A}" type="presParOf" srcId="{B755523B-97A6-45AB-A888-C8EC17BCC03E}" destId="{27B3CA5D-B12E-4087-80F1-BCF2C5770B8D}" srcOrd="1" destOrd="0" presId="urn:microsoft.com/office/officeart/2009/3/layout/StepUpProcess"/>
    <dgm:cxn modelId="{C3D58733-3107-4880-9920-DA061E2B7C95}" type="presParOf" srcId="{B755523B-97A6-45AB-A888-C8EC17BCC03E}" destId="{EB36A187-AFCC-48AC-B75A-4072FF0673EF}" srcOrd="2" destOrd="0" presId="urn:microsoft.com/office/officeart/2009/3/layout/StepUpProcess"/>
    <dgm:cxn modelId="{5EF45BAC-39F8-4735-8024-50E8C7783872}" type="presParOf" srcId="{6EADAED4-8680-4BD2-BA70-DD5A8F0084BB}" destId="{31478E1B-B4DA-45EE-B251-D5C133EEF7DE}" srcOrd="7" destOrd="0" presId="urn:microsoft.com/office/officeart/2009/3/layout/StepUpProcess"/>
    <dgm:cxn modelId="{CD0D6C6C-900D-4DE6-BDB1-42A7B802CD5F}" type="presParOf" srcId="{31478E1B-B4DA-45EE-B251-D5C133EEF7DE}" destId="{7779E633-46B9-4413-A9E3-C6AC4AE1D08A}" srcOrd="0" destOrd="0" presId="urn:microsoft.com/office/officeart/2009/3/layout/StepUpProcess"/>
    <dgm:cxn modelId="{80B8AF5F-08D9-4C41-9DB5-4C4A44F3090D}" type="presParOf" srcId="{6EADAED4-8680-4BD2-BA70-DD5A8F0084BB}" destId="{8E495C7E-0BD3-4159-8630-9635AB0A2191}" srcOrd="8" destOrd="0" presId="urn:microsoft.com/office/officeart/2009/3/layout/StepUpProcess"/>
    <dgm:cxn modelId="{55E86DFD-0124-4881-B53D-DE9D075195AD}" type="presParOf" srcId="{8E495C7E-0BD3-4159-8630-9635AB0A2191}" destId="{E4EABA3E-45E3-451A-85F4-AFCCC08E8102}" srcOrd="0" destOrd="0" presId="urn:microsoft.com/office/officeart/2009/3/layout/StepUpProcess"/>
    <dgm:cxn modelId="{ACA59734-93B2-498C-8DAA-0D6A2698F5B8}" type="presParOf" srcId="{8E495C7E-0BD3-4159-8630-9635AB0A2191}" destId="{5BB20D0C-6047-483A-82C3-E72F6532B8C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1C469A8-7E18-4777-8B15-99CADBA272CF}" type="datetimeFigureOut">
              <a:rPr lang="es-CL"/>
              <a:pPr>
                <a:defRPr/>
              </a:pPr>
              <a:t>07-05-2020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89CE1AA-DFC8-4D3B-9BC0-734B9FC0E010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3203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F8323-67B2-477C-B3DF-3301EC20BE23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02122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894EB-14C7-40BF-9AD8-DB4A76B18273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73740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F874C-4B0E-42D5-8953-5C25FEC5B251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123820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BCF44-B47B-4866-96A7-FE2428247558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70377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2B963-73E2-4FEA-BDC4-F205ABBD0510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91163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F90FB-326E-4504-9D3A-DEB595077AE4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930040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84467-BCD5-4E0F-9160-9AA3954D6E35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76163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A2139-1F2C-4F28-BF39-C2D1D786DED4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944761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884F0-DEE9-4CD6-A70C-C415280CDB20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251441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3EA44-0300-4B4C-A80E-A45C3758AABB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829627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06B7C-90A2-4390-B558-6A50DAC5D765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093379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texto del patrón</a:t>
            </a:r>
          </a:p>
          <a:p>
            <a:pPr lvl="1"/>
            <a:r>
              <a:rPr lang="es-ES" altLang="es-CL" smtClean="0"/>
              <a:t>Segundo nivel</a:t>
            </a:r>
          </a:p>
          <a:p>
            <a:pPr lvl="2"/>
            <a:r>
              <a:rPr lang="es-ES" altLang="es-CL" smtClean="0"/>
              <a:t>Tercer nivel</a:t>
            </a:r>
          </a:p>
          <a:p>
            <a:pPr lvl="3"/>
            <a:r>
              <a:rPr lang="es-ES" altLang="es-CL" smtClean="0"/>
              <a:t>Cuarto nivel</a:t>
            </a:r>
          </a:p>
          <a:p>
            <a:pPr lvl="4"/>
            <a:r>
              <a:rPr lang="es-ES" altLang="es-C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CA66D86-C750-4DAE-9368-52BD38FD584E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ovnEsDf2ko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3076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079" name="CuadroTexto 2"/>
          <p:cNvSpPr txBox="1">
            <a:spLocks noChangeArrowheads="1"/>
          </p:cNvSpPr>
          <p:nvPr/>
        </p:nvSpPr>
        <p:spPr bwMode="auto">
          <a:xfrm>
            <a:off x="2195736" y="2463229"/>
            <a:ext cx="5376793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L" altLang="es-CL" dirty="0" smtClean="0"/>
              <a:t>Educación musical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s-CL" altLang="es-CL" dirty="0"/>
          </a:p>
          <a:p>
            <a:pPr algn="ctr">
              <a:spcBef>
                <a:spcPct val="0"/>
              </a:spcBef>
              <a:buFontTx/>
              <a:buNone/>
            </a:pPr>
            <a:endParaRPr lang="es-CL" altLang="es-CL" dirty="0" smtClean="0"/>
          </a:p>
          <a:p>
            <a:pPr algn="ctr">
              <a:spcBef>
                <a:spcPct val="0"/>
              </a:spcBef>
              <a:buFontTx/>
              <a:buNone/>
            </a:pPr>
            <a:endParaRPr lang="es-CL" altLang="es-CL" dirty="0"/>
          </a:p>
          <a:p>
            <a:pPr>
              <a:spcBef>
                <a:spcPct val="0"/>
              </a:spcBef>
              <a:buFontTx/>
              <a:buNone/>
            </a:pPr>
            <a:r>
              <a:rPr lang="es-CL" altLang="es-CL" dirty="0" smtClean="0"/>
              <a:t>Profesor: Felipe Pérez Parra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s-CL" altLang="es-CL" dirty="0" smtClean="0"/>
          </a:p>
          <a:p>
            <a:pPr algn="ctr">
              <a:spcBef>
                <a:spcPct val="0"/>
              </a:spcBef>
              <a:buFontTx/>
              <a:buNone/>
            </a:pPr>
            <a:endParaRPr lang="es-CL" altLang="es-CL" dirty="0" smtClean="0"/>
          </a:p>
          <a:p>
            <a:pPr algn="ctr">
              <a:spcBef>
                <a:spcPct val="0"/>
              </a:spcBef>
              <a:buFontTx/>
              <a:buNone/>
            </a:pPr>
            <a:r>
              <a:rPr lang="es-CL" altLang="es-CL" dirty="0" smtClean="0"/>
              <a:t>Semana 7</a:t>
            </a:r>
            <a:endParaRPr lang="es-CL" altLang="es-CL" dirty="0"/>
          </a:p>
          <a:p>
            <a:pPr>
              <a:spcBef>
                <a:spcPct val="0"/>
              </a:spcBef>
              <a:buFontTx/>
              <a:buNone/>
            </a:pPr>
            <a:endParaRPr lang="es-CL" altLang="es-CL" sz="1800" dirty="0"/>
          </a:p>
          <a:p>
            <a:pPr>
              <a:spcBef>
                <a:spcPct val="0"/>
              </a:spcBef>
              <a:buFontTx/>
              <a:buNone/>
            </a:pPr>
            <a:endParaRPr lang="es-CL" altLang="es-CL" sz="1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844" y="3011008"/>
            <a:ext cx="5184576" cy="1314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8196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677119" y="1724148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971600" y="1832740"/>
            <a:ext cx="8028384" cy="21999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solidFill>
                  <a:srgbClr val="00B0F0"/>
                </a:solidFill>
              </a:rPr>
              <a:t>Te invito a crear una polirritmia similar a las trabajadas en la clase de hoy, puedes utilizar las figuras negra, blanca, corchea o cuartina (semicorchea).</a:t>
            </a:r>
          </a:p>
          <a:p>
            <a:pPr algn="ctr"/>
            <a:endParaRPr lang="es-CL" sz="2400" dirty="0" smtClean="0">
              <a:solidFill>
                <a:srgbClr val="00B0F0"/>
              </a:solidFill>
            </a:endParaRPr>
          </a:p>
          <a:p>
            <a:pPr algn="ctr"/>
            <a:r>
              <a:rPr lang="es-CL" sz="2400" dirty="0" smtClean="0">
                <a:solidFill>
                  <a:srgbClr val="00B0F0"/>
                </a:solidFill>
              </a:rPr>
              <a:t>Una vez creado el ejercicio practícalo hasta completarlo</a:t>
            </a:r>
            <a:endParaRPr lang="es-CL" sz="2400" dirty="0">
              <a:solidFill>
                <a:srgbClr val="00B0F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735678" y="968559"/>
            <a:ext cx="5109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¡Hora de crear!</a:t>
            </a:r>
            <a:endParaRPr lang="es-CL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90" y="4141316"/>
            <a:ext cx="7742591" cy="24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38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11268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395255" y="1070355"/>
            <a:ext cx="2185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Cierre</a:t>
            </a:r>
            <a:endParaRPr lang="es-C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740" y="2167102"/>
            <a:ext cx="7139035" cy="2130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12292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t="13599" b="12361"/>
          <a:stretch/>
        </p:blipFill>
        <p:spPr>
          <a:xfrm>
            <a:off x="2195736" y="1124744"/>
            <a:ext cx="5400600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4100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1622457"/>
            <a:ext cx="4165241" cy="3805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5124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127" name="CuadroTexto 2"/>
          <p:cNvSpPr txBox="1">
            <a:spLocks noChangeArrowheads="1"/>
          </p:cNvSpPr>
          <p:nvPr/>
        </p:nvSpPr>
        <p:spPr bwMode="auto">
          <a:xfrm>
            <a:off x="1557350" y="1529724"/>
            <a:ext cx="734481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spcBef>
                <a:spcPct val="0"/>
              </a:spcBef>
            </a:pPr>
            <a:r>
              <a:rPr lang="es-CL" altLang="es-CL" sz="2400" dirty="0" smtClean="0"/>
              <a:t>Materiales a utilizar: Cuaderno de asignatura, computador, youtube.</a:t>
            </a:r>
            <a:endParaRPr lang="es-CL" altLang="es-CL" sz="1800" dirty="0" smtClean="0"/>
          </a:p>
          <a:p>
            <a:pPr marL="285750" indent="-285750">
              <a:spcBef>
                <a:spcPct val="0"/>
              </a:spcBef>
            </a:pPr>
            <a:endParaRPr lang="es-CL" altLang="es-CL" sz="1800" dirty="0"/>
          </a:p>
          <a:p>
            <a:pPr>
              <a:spcBef>
                <a:spcPct val="0"/>
              </a:spcBef>
              <a:buNone/>
            </a:pPr>
            <a:r>
              <a:rPr lang="es-CL" altLang="es-CL" sz="1800" dirty="0" smtClean="0"/>
              <a:t>  </a:t>
            </a:r>
            <a:endParaRPr lang="es-CL" altLang="es-CL" sz="1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0432" y="2492896"/>
            <a:ext cx="4627884" cy="2950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6148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151" name="CuadroTexto 2"/>
          <p:cNvSpPr txBox="1">
            <a:spLocks noChangeArrowheads="1"/>
          </p:cNvSpPr>
          <p:nvPr/>
        </p:nvSpPr>
        <p:spPr bwMode="auto">
          <a:xfrm>
            <a:off x="687838" y="1082429"/>
            <a:ext cx="804177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altLang="es-CL" dirty="0" smtClean="0"/>
              <a:t>Objetivo: Conocer, practicar y crear nuevas polirritmias por medio de videos y ejercicios prácticos, fomentando el desarrollo de habilidades rítmicas, interpretativas y creativas. </a:t>
            </a:r>
            <a:endParaRPr lang="es-CL" alt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3747145"/>
            <a:ext cx="4648886" cy="2603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6148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151" name="CuadroTexto 2"/>
          <p:cNvSpPr txBox="1">
            <a:spLocks noChangeArrowheads="1"/>
          </p:cNvSpPr>
          <p:nvPr/>
        </p:nvSpPr>
        <p:spPr bwMode="auto">
          <a:xfrm>
            <a:off x="778694" y="1271128"/>
            <a:ext cx="80417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L" altLang="es-CL" sz="2400" dirty="0" smtClean="0"/>
              <a:t>Ruta de aprendizaje </a:t>
            </a:r>
            <a:endParaRPr lang="es-CL" altLang="es-CL" sz="2400" dirty="0"/>
          </a:p>
        </p:txBody>
      </p:sp>
      <p:graphicFrame>
        <p:nvGraphicFramePr>
          <p:cNvPr id="8" name="Marcador de conteni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1147583"/>
              </p:ext>
            </p:extLst>
          </p:nvPr>
        </p:nvGraphicFramePr>
        <p:xfrm>
          <a:off x="1403648" y="1838362"/>
          <a:ext cx="751205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919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7172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175" name="CuadroTexto 2"/>
          <p:cNvSpPr txBox="1">
            <a:spLocks noChangeArrowheads="1"/>
          </p:cNvSpPr>
          <p:nvPr/>
        </p:nvSpPr>
        <p:spPr bwMode="auto">
          <a:xfrm>
            <a:off x="2339752" y="1982875"/>
            <a:ext cx="5328046" cy="165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L" altLang="es-CL" sz="1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196752"/>
            <a:ext cx="7704938" cy="3453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7172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175" name="CuadroTexto 2"/>
          <p:cNvSpPr txBox="1">
            <a:spLocks noChangeArrowheads="1"/>
          </p:cNvSpPr>
          <p:nvPr/>
        </p:nvSpPr>
        <p:spPr bwMode="auto">
          <a:xfrm>
            <a:off x="2339752" y="1982875"/>
            <a:ext cx="5328046" cy="165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L" altLang="es-CL" sz="1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097" t="668" r="27" b="45246"/>
          <a:stretch/>
        </p:blipFill>
        <p:spPr>
          <a:xfrm>
            <a:off x="1187624" y="1046808"/>
            <a:ext cx="781236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2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7172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175" name="CuadroTexto 2"/>
          <p:cNvSpPr txBox="1">
            <a:spLocks noChangeArrowheads="1"/>
          </p:cNvSpPr>
          <p:nvPr/>
        </p:nvSpPr>
        <p:spPr bwMode="auto">
          <a:xfrm>
            <a:off x="2339752" y="2811004"/>
            <a:ext cx="5328046" cy="165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L" altLang="es-CL" sz="1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388" t="9381" b="54202"/>
          <a:stretch/>
        </p:blipFill>
        <p:spPr>
          <a:xfrm>
            <a:off x="1133599" y="1042974"/>
            <a:ext cx="7740352" cy="342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1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8196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33979" y="174583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915816" y="1089236"/>
            <a:ext cx="42369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¡A practicar!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1835696" y="2037250"/>
            <a:ext cx="6696744" cy="23858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solidFill>
                  <a:srgbClr val="00B0F0"/>
                </a:solidFill>
              </a:rPr>
              <a:t>Observa con atención el siguiente video y posteriormente practica las secuencias rítmicas presentes (5) </a:t>
            </a:r>
            <a:endParaRPr lang="es-CL" sz="2400" dirty="0">
              <a:solidFill>
                <a:srgbClr val="00B0F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835696" y="4776428"/>
            <a:ext cx="6480720" cy="991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hlinkClick r:id="rId3"/>
              </a:rPr>
              <a:t>https://www.youtube.com/watch?v=IovnEsDf2ko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8450</TotalTime>
  <Words>323</Words>
  <Application>Microsoft Office PowerPoint</Application>
  <PresentationFormat>Presentación en pantalla (4:3)</PresentationFormat>
  <Paragraphs>62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Ligada 2.1 (Adrian M. C.)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Perez Delgado</cp:lastModifiedBy>
  <cp:revision>749</cp:revision>
  <cp:lastPrinted>2020-05-05T15:17:52Z</cp:lastPrinted>
  <dcterms:created xsi:type="dcterms:W3CDTF">2010-05-23T14:28:12Z</dcterms:created>
  <dcterms:modified xsi:type="dcterms:W3CDTF">2020-05-07T19:12:28Z</dcterms:modified>
</cp:coreProperties>
</file>