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3E7-5844-417F-B15E-1FB75692D4A9}" type="datetimeFigureOut">
              <a:rPr lang="es-MX" smtClean="0"/>
              <a:t>03/05/2020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8680-687F-4928-96C9-AFFE7B238C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759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3E7-5844-417F-B15E-1FB75692D4A9}" type="datetimeFigureOut">
              <a:rPr lang="es-MX" smtClean="0"/>
              <a:t>03/05/2020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8680-687F-4928-96C9-AFFE7B238C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315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3E7-5844-417F-B15E-1FB75692D4A9}" type="datetimeFigureOut">
              <a:rPr lang="es-MX" smtClean="0"/>
              <a:t>03/05/2020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8680-687F-4928-96C9-AFFE7B238C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723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14D9-E57C-4084-B396-1F175ABECFA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7B9-39C6-4CFE-8D7C-439C264903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64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14D9-E57C-4084-B396-1F175ABECFA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7B9-39C6-4CFE-8D7C-439C264903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14D9-E57C-4084-B396-1F175ABECFA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7B9-39C6-4CFE-8D7C-439C264903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83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14D9-E57C-4084-B396-1F175ABECFA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7B9-39C6-4CFE-8D7C-439C264903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79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14D9-E57C-4084-B396-1F175ABECFA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7B9-39C6-4CFE-8D7C-439C264903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76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14D9-E57C-4084-B396-1F175ABECFA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7B9-39C6-4CFE-8D7C-439C264903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48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14D9-E57C-4084-B396-1F175ABECFA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7B9-39C6-4CFE-8D7C-439C264903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0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14D9-E57C-4084-B396-1F175ABECFA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7B9-39C6-4CFE-8D7C-439C264903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5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3E7-5844-417F-B15E-1FB75692D4A9}" type="datetimeFigureOut">
              <a:rPr lang="es-MX" smtClean="0"/>
              <a:t>03/05/2020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8680-687F-4928-96C9-AFFE7B238C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7086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14D9-E57C-4084-B396-1F175ABECFA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7B9-39C6-4CFE-8D7C-439C264903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96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14D9-E57C-4084-B396-1F175ABECFA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7B9-39C6-4CFE-8D7C-439C264903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6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14D9-E57C-4084-B396-1F175ABECFA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7B9-39C6-4CFE-8D7C-439C264903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8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3E7-5844-417F-B15E-1FB75692D4A9}" type="datetimeFigureOut">
              <a:rPr lang="es-MX" smtClean="0"/>
              <a:t>03/05/2020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8680-687F-4928-96C9-AFFE7B238C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486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3E7-5844-417F-B15E-1FB75692D4A9}" type="datetimeFigureOut">
              <a:rPr lang="es-MX" smtClean="0"/>
              <a:t>03/05/2020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8680-687F-4928-96C9-AFFE7B238C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748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3E7-5844-417F-B15E-1FB75692D4A9}" type="datetimeFigureOut">
              <a:rPr lang="es-MX" smtClean="0"/>
              <a:t>03/05/2020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8680-687F-4928-96C9-AFFE7B238C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425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3E7-5844-417F-B15E-1FB75692D4A9}" type="datetimeFigureOut">
              <a:rPr lang="es-MX" smtClean="0"/>
              <a:t>03/05/2020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8680-687F-4928-96C9-AFFE7B238C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633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3E7-5844-417F-B15E-1FB75692D4A9}" type="datetimeFigureOut">
              <a:rPr lang="es-MX" smtClean="0"/>
              <a:t>03/05/2020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8680-687F-4928-96C9-AFFE7B238C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190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3E7-5844-417F-B15E-1FB75692D4A9}" type="datetimeFigureOut">
              <a:rPr lang="es-MX" smtClean="0"/>
              <a:t>03/05/2020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8680-687F-4928-96C9-AFFE7B238C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98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3E7-5844-417F-B15E-1FB75692D4A9}" type="datetimeFigureOut">
              <a:rPr lang="es-MX" smtClean="0"/>
              <a:t>03/05/2020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8680-687F-4928-96C9-AFFE7B238C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972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773E7-5844-417F-B15E-1FB75692D4A9}" type="datetimeFigureOut">
              <a:rPr lang="es-MX" smtClean="0"/>
              <a:t>03/05/2020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F8680-687F-4928-96C9-AFFE7B238C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151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614D9-E57C-4084-B396-1F175ABECFA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D7B9-39C6-4CFE-8D7C-439C264903A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7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HoDGnr8srg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5246306"/>
            <a:ext cx="8784976" cy="985664"/>
          </a:xfrm>
        </p:spPr>
        <p:txBody>
          <a:bodyPr>
            <a:normAutofit/>
          </a:bodyPr>
          <a:lstStyle/>
          <a:p>
            <a:r>
              <a:rPr lang="es-MX" dirty="0" smtClean="0">
                <a:hlinkClick r:id="rId2"/>
              </a:rPr>
              <a:t>https://www.youtube.com/watch?v=HoDGnr8srgU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" t="25595" r="38757" b="6250"/>
          <a:stretch/>
        </p:blipFill>
        <p:spPr bwMode="auto">
          <a:xfrm>
            <a:off x="467544" y="260648"/>
            <a:ext cx="7721601" cy="498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68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47664" y="566124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prstClr val="black"/>
                </a:solidFill>
                <a:hlinkClick r:id=""/>
              </a:rPr>
              <a:t>OBSERVA Y PRACTICA CON EL SIGUIENTE VIDEO:</a:t>
            </a:r>
          </a:p>
          <a:p>
            <a:pPr algn="ctr"/>
            <a:r>
              <a:rPr lang="es-MX" b="1" dirty="0" smtClean="0">
                <a:solidFill>
                  <a:prstClr val="black"/>
                </a:solidFill>
                <a:hlinkClick r:id=""/>
              </a:rPr>
              <a:t>https://www.youtube.com/watch?v=JEFX3VgBhWk</a:t>
            </a:r>
            <a:endParaRPr lang="es-MX" b="1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26988" r="38105" b="22822"/>
          <a:stretch/>
        </p:blipFill>
        <p:spPr bwMode="auto">
          <a:xfrm>
            <a:off x="100608" y="188640"/>
            <a:ext cx="893588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2387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Presentación en pantalla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4" baseType="lpstr">
      <vt:lpstr>Tema de Office</vt:lpstr>
      <vt:lpstr>1_Tema de Office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Fidelina</dc:creator>
  <cp:lastModifiedBy>Fidelina</cp:lastModifiedBy>
  <cp:revision>2</cp:revision>
  <dcterms:created xsi:type="dcterms:W3CDTF">2020-05-03T05:26:09Z</dcterms:created>
  <dcterms:modified xsi:type="dcterms:W3CDTF">2020-05-03T05:30:37Z</dcterms:modified>
</cp:coreProperties>
</file>