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2" r:id="rId4"/>
    <p:sldId id="267" r:id="rId5"/>
    <p:sldId id="270" r:id="rId6"/>
    <p:sldId id="281" r:id="rId7"/>
    <p:sldId id="289" r:id="rId8"/>
    <p:sldId id="290" r:id="rId9"/>
    <p:sldId id="288" r:id="rId10"/>
    <p:sldId id="291" r:id="rId11"/>
    <p:sldId id="292" r:id="rId12"/>
    <p:sldId id="269" r:id="rId13"/>
    <p:sldId id="268" r:id="rId1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71" autoAdjust="0"/>
  </p:normalViewPr>
  <p:slideViewPr>
    <p:cSldViewPr snapToGrid="0" showGuides="1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6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629AD-39EC-499C-B181-4D71A1FC6D6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FAB1FF-8F1D-493E-8CBA-49B29B1C818D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8A1EF610-68E1-4F87-9FC0-818E3FF02DE6}" type="par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275053D-3E94-4647-8A6D-2E200FB7E0A0}" type="sib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5C52F61-B2AD-4D81-8C88-65D4C91B3D7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Repaso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DABC8947-7FF7-4313-B2F8-53585CD6DE2B}" type="par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BE21DD12-2162-4DF1-89B5-12FFA19D4810}" type="sib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8FC88BDE-FB77-426A-8C25-D4ADEB4481D4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POLIRITMIAS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4A2B4A6-675D-4BE6-AFC6-CA9E852AEAAB}" type="parTrans" cxnId="{BFD6204C-459A-4DEC-BE8D-096DD36011F1}">
      <dgm:prSet/>
      <dgm:spPr/>
      <dgm:t>
        <a:bodyPr/>
        <a:lstStyle/>
        <a:p>
          <a:endParaRPr lang="es-CL" sz="2400"/>
        </a:p>
      </dgm:t>
    </dgm:pt>
    <dgm:pt modelId="{5AC28052-8EDD-4751-821B-AD4C50A77AE7}" type="sibTrans" cxnId="{BFD6204C-459A-4DEC-BE8D-096DD36011F1}">
      <dgm:prSet/>
      <dgm:spPr/>
      <dgm:t>
        <a:bodyPr/>
        <a:lstStyle/>
        <a:p>
          <a:endParaRPr lang="es-CL" sz="2400"/>
        </a:p>
      </dgm:t>
    </dgm:pt>
    <dgm:pt modelId="{043F2854-16BC-45C3-BEE4-5431AE6635C5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5820C937-4DE4-4844-BB7E-47D8C53670CA}" type="parTrans" cxnId="{F1C9DF56-2A83-44FB-9804-BBD3FD32FDC9}">
      <dgm:prSet/>
      <dgm:spPr/>
      <dgm:t>
        <a:bodyPr/>
        <a:lstStyle/>
        <a:p>
          <a:endParaRPr lang="es-CL" sz="2400"/>
        </a:p>
      </dgm:t>
    </dgm:pt>
    <dgm:pt modelId="{420BDEF3-37DC-4F96-AFA5-84FFF35764CA}" type="sibTrans" cxnId="{F1C9DF56-2A83-44FB-9804-BBD3FD32FDC9}">
      <dgm:prSet/>
      <dgm:spPr/>
      <dgm:t>
        <a:bodyPr/>
        <a:lstStyle/>
        <a:p>
          <a:endParaRPr lang="es-CL" sz="2400"/>
        </a:p>
      </dgm:t>
    </dgm:pt>
    <dgm:pt modelId="{6EADAED4-8680-4BD2-BA70-DD5A8F0084BB}" type="pres">
      <dgm:prSet presAssocID="{2C6629AD-39EC-499C-B181-4D71A1FC6D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40EC2E28-B012-479E-A7F5-D3C95446251D}" type="pres">
      <dgm:prSet presAssocID="{EBFAB1FF-8F1D-493E-8CBA-49B29B1C818D}" presName="composite" presStyleCnt="0"/>
      <dgm:spPr/>
    </dgm:pt>
    <dgm:pt modelId="{F4BE7BEC-D258-4E21-973A-4B4125CA37B5}" type="pres">
      <dgm:prSet presAssocID="{EBFAB1FF-8F1D-493E-8CBA-49B29B1C818D}" presName="LShape" presStyleLbl="alignNode1" presStyleIdx="0" presStyleCnt="7"/>
      <dgm:spPr/>
    </dgm:pt>
    <dgm:pt modelId="{4A724ED6-E799-41A7-A7E2-9A607DE559C6}" type="pres">
      <dgm:prSet presAssocID="{EBFAB1FF-8F1D-493E-8CBA-49B29B1C818D}" presName="ParentText" presStyleLbl="revTx" presStyleIdx="0" presStyleCnt="4" custLinFactNeighborX="5480" custLinFactNeighborY="6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79B0F5-A4EF-43B4-B4DC-B0BF1E41DD4C}" type="pres">
      <dgm:prSet presAssocID="{EBFAB1FF-8F1D-493E-8CBA-49B29B1C818D}" presName="Triangle" presStyleLbl="alignNode1" presStyleIdx="1" presStyleCnt="7"/>
      <dgm:spPr/>
    </dgm:pt>
    <dgm:pt modelId="{B87B4EC1-FF79-46EC-BB6B-D891687B8F0D}" type="pres">
      <dgm:prSet presAssocID="{D275053D-3E94-4647-8A6D-2E200FB7E0A0}" presName="sibTrans" presStyleCnt="0"/>
      <dgm:spPr/>
    </dgm:pt>
    <dgm:pt modelId="{3C5FE88F-07C3-4B0D-8B9B-670BEE72E238}" type="pres">
      <dgm:prSet presAssocID="{D275053D-3E94-4647-8A6D-2E200FB7E0A0}" presName="space" presStyleCnt="0"/>
      <dgm:spPr/>
    </dgm:pt>
    <dgm:pt modelId="{E9BCC35C-30C5-4996-9A1E-9CAC03215477}" type="pres">
      <dgm:prSet presAssocID="{D5C52F61-B2AD-4D81-8C88-65D4C91B3D7F}" presName="composite" presStyleCnt="0"/>
      <dgm:spPr/>
    </dgm:pt>
    <dgm:pt modelId="{2258758D-22E7-4A10-9222-D626294E2842}" type="pres">
      <dgm:prSet presAssocID="{D5C52F61-B2AD-4D81-8C88-65D4C91B3D7F}" presName="LShape" presStyleLbl="alignNode1" presStyleIdx="2" presStyleCnt="7"/>
      <dgm:spPr/>
    </dgm:pt>
    <dgm:pt modelId="{837BAB33-11FC-44A1-8256-1687CBD09133}" type="pres">
      <dgm:prSet presAssocID="{D5C52F61-B2AD-4D81-8C88-65D4C91B3D7F}" presName="ParentText" presStyleLbl="revTx" presStyleIdx="1" presStyleCnt="4" custLinFactNeighborX="3297" custLinFactNeighborY="5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CA60C7-1882-4B4C-8C45-599B778000D2}" type="pres">
      <dgm:prSet presAssocID="{D5C52F61-B2AD-4D81-8C88-65D4C91B3D7F}" presName="Triangle" presStyleLbl="alignNode1" presStyleIdx="3" presStyleCnt="7"/>
      <dgm:spPr/>
    </dgm:pt>
    <dgm:pt modelId="{FAB14153-12E1-4CB3-B3E4-8C20F2599BE1}" type="pres">
      <dgm:prSet presAssocID="{BE21DD12-2162-4DF1-89B5-12FFA19D4810}" presName="sibTrans" presStyleCnt="0"/>
      <dgm:spPr/>
    </dgm:pt>
    <dgm:pt modelId="{E1879243-F973-4764-B50F-EF5D93395539}" type="pres">
      <dgm:prSet presAssocID="{BE21DD12-2162-4DF1-89B5-12FFA19D4810}" presName="space" presStyleCnt="0"/>
      <dgm:spPr/>
    </dgm:pt>
    <dgm:pt modelId="{B755523B-97A6-45AB-A888-C8EC17BCC03E}" type="pres">
      <dgm:prSet presAssocID="{8FC88BDE-FB77-426A-8C25-D4ADEB4481D4}" presName="composite" presStyleCnt="0"/>
      <dgm:spPr/>
    </dgm:pt>
    <dgm:pt modelId="{93E2BE40-F52C-4861-A069-509531A9CF65}" type="pres">
      <dgm:prSet presAssocID="{8FC88BDE-FB77-426A-8C25-D4ADEB4481D4}" presName="LShape" presStyleLbl="alignNode1" presStyleIdx="4" presStyleCnt="7"/>
      <dgm:spPr/>
    </dgm:pt>
    <dgm:pt modelId="{27B3CA5D-B12E-4087-80F1-BCF2C5770B8D}" type="pres">
      <dgm:prSet presAssocID="{8FC88BDE-FB77-426A-8C25-D4ADEB4481D4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B36A187-AFCC-48AC-B75A-4072FF0673EF}" type="pres">
      <dgm:prSet presAssocID="{8FC88BDE-FB77-426A-8C25-D4ADEB4481D4}" presName="Triangle" presStyleLbl="alignNode1" presStyleIdx="5" presStyleCnt="7"/>
      <dgm:spPr/>
    </dgm:pt>
    <dgm:pt modelId="{31478E1B-B4DA-45EE-B251-D5C133EEF7DE}" type="pres">
      <dgm:prSet presAssocID="{5AC28052-8EDD-4751-821B-AD4C50A77AE7}" presName="sibTrans" presStyleCnt="0"/>
      <dgm:spPr/>
    </dgm:pt>
    <dgm:pt modelId="{7779E633-46B9-4413-A9E3-C6AC4AE1D08A}" type="pres">
      <dgm:prSet presAssocID="{5AC28052-8EDD-4751-821B-AD4C50A77AE7}" presName="space" presStyleCnt="0"/>
      <dgm:spPr/>
    </dgm:pt>
    <dgm:pt modelId="{8E495C7E-0BD3-4159-8630-9635AB0A2191}" type="pres">
      <dgm:prSet presAssocID="{043F2854-16BC-45C3-BEE4-5431AE6635C5}" presName="composite" presStyleCnt="0"/>
      <dgm:spPr/>
    </dgm:pt>
    <dgm:pt modelId="{E4EABA3E-45E3-451A-85F4-AFCCC08E8102}" type="pres">
      <dgm:prSet presAssocID="{043F2854-16BC-45C3-BEE4-5431AE6635C5}" presName="LShape" presStyleLbl="alignNode1" presStyleIdx="6" presStyleCnt="7"/>
      <dgm:spPr/>
    </dgm:pt>
    <dgm:pt modelId="{5BB20D0C-6047-483A-82C3-E72F6532B8C4}" type="pres">
      <dgm:prSet presAssocID="{043F2854-16BC-45C3-BEE4-5431AE6635C5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70D7F49-2CE1-4672-A843-4E587D9B004F}" srcId="{2C6629AD-39EC-499C-B181-4D71A1FC6D69}" destId="{D5C52F61-B2AD-4D81-8C88-65D4C91B3D7F}" srcOrd="1" destOrd="0" parTransId="{DABC8947-7FF7-4313-B2F8-53585CD6DE2B}" sibTransId="{BE21DD12-2162-4DF1-89B5-12FFA19D4810}"/>
    <dgm:cxn modelId="{D6EF7D46-6F34-48EA-91EB-4E323B86135C}" srcId="{2C6629AD-39EC-499C-B181-4D71A1FC6D69}" destId="{EBFAB1FF-8F1D-493E-8CBA-49B29B1C818D}" srcOrd="0" destOrd="0" parTransId="{8A1EF610-68E1-4F87-9FC0-818E3FF02DE6}" sibTransId="{D275053D-3E94-4647-8A6D-2E200FB7E0A0}"/>
    <dgm:cxn modelId="{FD9351EC-DD0E-4B11-8192-303E28EAEFAB}" type="presOf" srcId="{EBFAB1FF-8F1D-493E-8CBA-49B29B1C818D}" destId="{4A724ED6-E799-41A7-A7E2-9A607DE559C6}" srcOrd="0" destOrd="0" presId="urn:microsoft.com/office/officeart/2009/3/layout/StepUpProcess"/>
    <dgm:cxn modelId="{36F583A2-B260-4866-A347-37E01165C985}" type="presOf" srcId="{043F2854-16BC-45C3-BEE4-5431AE6635C5}" destId="{5BB20D0C-6047-483A-82C3-E72F6532B8C4}" srcOrd="0" destOrd="0" presId="urn:microsoft.com/office/officeart/2009/3/layout/StepUpProcess"/>
    <dgm:cxn modelId="{F1C9DF56-2A83-44FB-9804-BBD3FD32FDC9}" srcId="{2C6629AD-39EC-499C-B181-4D71A1FC6D69}" destId="{043F2854-16BC-45C3-BEE4-5431AE6635C5}" srcOrd="3" destOrd="0" parTransId="{5820C937-4DE4-4844-BB7E-47D8C53670CA}" sibTransId="{420BDEF3-37DC-4F96-AFA5-84FFF35764CA}"/>
    <dgm:cxn modelId="{804A07A3-C750-4504-8673-7D5CD4CE8D23}" type="presOf" srcId="{8FC88BDE-FB77-426A-8C25-D4ADEB4481D4}" destId="{27B3CA5D-B12E-4087-80F1-BCF2C5770B8D}" srcOrd="0" destOrd="0" presId="urn:microsoft.com/office/officeart/2009/3/layout/StepUpProcess"/>
    <dgm:cxn modelId="{54C216B6-9E30-42FD-894D-7C54D9D38DE4}" type="presOf" srcId="{D5C52F61-B2AD-4D81-8C88-65D4C91B3D7F}" destId="{837BAB33-11FC-44A1-8256-1687CBD09133}" srcOrd="0" destOrd="0" presId="urn:microsoft.com/office/officeart/2009/3/layout/StepUpProcess"/>
    <dgm:cxn modelId="{BFD6204C-459A-4DEC-BE8D-096DD36011F1}" srcId="{2C6629AD-39EC-499C-B181-4D71A1FC6D69}" destId="{8FC88BDE-FB77-426A-8C25-D4ADEB4481D4}" srcOrd="2" destOrd="0" parTransId="{F4A2B4A6-675D-4BE6-AFC6-CA9E852AEAAB}" sibTransId="{5AC28052-8EDD-4751-821B-AD4C50A77AE7}"/>
    <dgm:cxn modelId="{3DF92778-8F6B-4834-A053-8F0218FDFB94}" type="presOf" srcId="{2C6629AD-39EC-499C-B181-4D71A1FC6D69}" destId="{6EADAED4-8680-4BD2-BA70-DD5A8F0084BB}" srcOrd="0" destOrd="0" presId="urn:microsoft.com/office/officeart/2009/3/layout/StepUpProcess"/>
    <dgm:cxn modelId="{C95EDC34-7F89-42DC-B896-20F1DC838055}" type="presParOf" srcId="{6EADAED4-8680-4BD2-BA70-DD5A8F0084BB}" destId="{40EC2E28-B012-479E-A7F5-D3C95446251D}" srcOrd="0" destOrd="0" presId="urn:microsoft.com/office/officeart/2009/3/layout/StepUpProcess"/>
    <dgm:cxn modelId="{4931859D-5F19-4AF5-B174-7997BD75D6F4}" type="presParOf" srcId="{40EC2E28-B012-479E-A7F5-D3C95446251D}" destId="{F4BE7BEC-D258-4E21-973A-4B4125CA37B5}" srcOrd="0" destOrd="0" presId="urn:microsoft.com/office/officeart/2009/3/layout/StepUpProcess"/>
    <dgm:cxn modelId="{60117BFF-6AAA-4227-BEE0-4682D3A78815}" type="presParOf" srcId="{40EC2E28-B012-479E-A7F5-D3C95446251D}" destId="{4A724ED6-E799-41A7-A7E2-9A607DE559C6}" srcOrd="1" destOrd="0" presId="urn:microsoft.com/office/officeart/2009/3/layout/StepUpProcess"/>
    <dgm:cxn modelId="{71D9EF5F-2597-4C6F-B9EF-D79DB9A4C5CD}" type="presParOf" srcId="{40EC2E28-B012-479E-A7F5-D3C95446251D}" destId="{4E79B0F5-A4EF-43B4-B4DC-B0BF1E41DD4C}" srcOrd="2" destOrd="0" presId="urn:microsoft.com/office/officeart/2009/3/layout/StepUpProcess"/>
    <dgm:cxn modelId="{84B55143-10FA-4E6D-9358-FF3F6CE66B81}" type="presParOf" srcId="{6EADAED4-8680-4BD2-BA70-DD5A8F0084BB}" destId="{B87B4EC1-FF79-46EC-BB6B-D891687B8F0D}" srcOrd="1" destOrd="0" presId="urn:microsoft.com/office/officeart/2009/3/layout/StepUpProcess"/>
    <dgm:cxn modelId="{35F6C9BA-74F8-4675-8379-9E6689EADBD6}" type="presParOf" srcId="{B87B4EC1-FF79-46EC-BB6B-D891687B8F0D}" destId="{3C5FE88F-07C3-4B0D-8B9B-670BEE72E238}" srcOrd="0" destOrd="0" presId="urn:microsoft.com/office/officeart/2009/3/layout/StepUpProcess"/>
    <dgm:cxn modelId="{F8D9E371-BC89-49EF-B671-0ECC39AEF3B1}" type="presParOf" srcId="{6EADAED4-8680-4BD2-BA70-DD5A8F0084BB}" destId="{E9BCC35C-30C5-4996-9A1E-9CAC03215477}" srcOrd="2" destOrd="0" presId="urn:microsoft.com/office/officeart/2009/3/layout/StepUpProcess"/>
    <dgm:cxn modelId="{6C83D2D9-0BDE-438F-9264-8B6B057586B7}" type="presParOf" srcId="{E9BCC35C-30C5-4996-9A1E-9CAC03215477}" destId="{2258758D-22E7-4A10-9222-D626294E2842}" srcOrd="0" destOrd="0" presId="urn:microsoft.com/office/officeart/2009/3/layout/StepUpProcess"/>
    <dgm:cxn modelId="{0967F5F1-0B44-4559-A7A7-49AB814E7718}" type="presParOf" srcId="{E9BCC35C-30C5-4996-9A1E-9CAC03215477}" destId="{837BAB33-11FC-44A1-8256-1687CBD09133}" srcOrd="1" destOrd="0" presId="urn:microsoft.com/office/officeart/2009/3/layout/StepUpProcess"/>
    <dgm:cxn modelId="{175D0A3D-19CD-4F21-8962-DFF9BD02E78B}" type="presParOf" srcId="{E9BCC35C-30C5-4996-9A1E-9CAC03215477}" destId="{9FCA60C7-1882-4B4C-8C45-599B778000D2}" srcOrd="2" destOrd="0" presId="urn:microsoft.com/office/officeart/2009/3/layout/StepUpProcess"/>
    <dgm:cxn modelId="{59EFCA17-931F-48F7-9C53-BA62D51C4006}" type="presParOf" srcId="{6EADAED4-8680-4BD2-BA70-DD5A8F0084BB}" destId="{FAB14153-12E1-4CB3-B3E4-8C20F2599BE1}" srcOrd="3" destOrd="0" presId="urn:microsoft.com/office/officeart/2009/3/layout/StepUpProcess"/>
    <dgm:cxn modelId="{68D8EDE0-127B-43D0-9732-2A72A7390258}" type="presParOf" srcId="{FAB14153-12E1-4CB3-B3E4-8C20F2599BE1}" destId="{E1879243-F973-4764-B50F-EF5D93395539}" srcOrd="0" destOrd="0" presId="urn:microsoft.com/office/officeart/2009/3/layout/StepUpProcess"/>
    <dgm:cxn modelId="{D12AC124-7E37-4F66-9E60-C1AB61948DE7}" type="presParOf" srcId="{6EADAED4-8680-4BD2-BA70-DD5A8F0084BB}" destId="{B755523B-97A6-45AB-A888-C8EC17BCC03E}" srcOrd="4" destOrd="0" presId="urn:microsoft.com/office/officeart/2009/3/layout/StepUpProcess"/>
    <dgm:cxn modelId="{90666B94-EE0F-4177-B91E-D9914F99D36C}" type="presParOf" srcId="{B755523B-97A6-45AB-A888-C8EC17BCC03E}" destId="{93E2BE40-F52C-4861-A069-509531A9CF65}" srcOrd="0" destOrd="0" presId="urn:microsoft.com/office/officeart/2009/3/layout/StepUpProcess"/>
    <dgm:cxn modelId="{410F8D13-5A00-4298-8C14-C02B686AB6DD}" type="presParOf" srcId="{B755523B-97A6-45AB-A888-C8EC17BCC03E}" destId="{27B3CA5D-B12E-4087-80F1-BCF2C5770B8D}" srcOrd="1" destOrd="0" presId="urn:microsoft.com/office/officeart/2009/3/layout/StepUpProcess"/>
    <dgm:cxn modelId="{C8791F9F-A069-4F75-AC58-AA436304BA2A}" type="presParOf" srcId="{B755523B-97A6-45AB-A888-C8EC17BCC03E}" destId="{EB36A187-AFCC-48AC-B75A-4072FF0673EF}" srcOrd="2" destOrd="0" presId="urn:microsoft.com/office/officeart/2009/3/layout/StepUpProcess"/>
    <dgm:cxn modelId="{D0F90BB1-22DE-4A82-9721-47E1504CCFD7}" type="presParOf" srcId="{6EADAED4-8680-4BD2-BA70-DD5A8F0084BB}" destId="{31478E1B-B4DA-45EE-B251-D5C133EEF7DE}" srcOrd="5" destOrd="0" presId="urn:microsoft.com/office/officeart/2009/3/layout/StepUpProcess"/>
    <dgm:cxn modelId="{529F407D-6CBC-4045-948E-4738A44ADB27}" type="presParOf" srcId="{31478E1B-B4DA-45EE-B251-D5C133EEF7DE}" destId="{7779E633-46B9-4413-A9E3-C6AC4AE1D08A}" srcOrd="0" destOrd="0" presId="urn:microsoft.com/office/officeart/2009/3/layout/StepUpProcess"/>
    <dgm:cxn modelId="{B9A7EDD3-53B7-46D1-9242-5C7C62423AB1}" type="presParOf" srcId="{6EADAED4-8680-4BD2-BA70-DD5A8F0084BB}" destId="{8E495C7E-0BD3-4159-8630-9635AB0A2191}" srcOrd="6" destOrd="0" presId="urn:microsoft.com/office/officeart/2009/3/layout/StepUpProcess"/>
    <dgm:cxn modelId="{CF9FDE2C-4787-4690-9586-6491C77E8F36}" type="presParOf" srcId="{8E495C7E-0BD3-4159-8630-9635AB0A2191}" destId="{E4EABA3E-45E3-451A-85F4-AFCCC08E8102}" srcOrd="0" destOrd="0" presId="urn:microsoft.com/office/officeart/2009/3/layout/StepUpProcess"/>
    <dgm:cxn modelId="{FD6325EA-9178-46C1-B01F-B8D43C7BDB16}" type="presParOf" srcId="{8E495C7E-0BD3-4159-8630-9635AB0A2191}" destId="{5BB20D0C-6047-483A-82C3-E72F6532B8C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E7BEC-D258-4E21-973A-4B4125CA37B5}">
      <dsp:nvSpPr>
        <dsp:cNvPr id="0" name=""/>
        <dsp:cNvSpPr/>
      </dsp:nvSpPr>
      <dsp:spPr>
        <a:xfrm rot="5400000">
          <a:off x="491883" y="2328417"/>
          <a:ext cx="1478456" cy="246011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24ED6-E799-41A7-A7E2-9A607DE559C6}">
      <dsp:nvSpPr>
        <dsp:cNvPr id="0" name=""/>
        <dsp:cNvSpPr/>
      </dsp:nvSpPr>
      <dsp:spPr>
        <a:xfrm>
          <a:off x="366804" y="3186755"/>
          <a:ext cx="2221007" cy="194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366804" y="3186755"/>
        <a:ext cx="2221007" cy="1946843"/>
      </dsp:txXfrm>
    </dsp:sp>
    <dsp:sp modelId="{4E79B0F5-A4EF-43B4-B4DC-B0BF1E41DD4C}">
      <dsp:nvSpPr>
        <dsp:cNvPr id="0" name=""/>
        <dsp:cNvSpPr/>
      </dsp:nvSpPr>
      <dsp:spPr>
        <a:xfrm>
          <a:off x="2047042" y="2147300"/>
          <a:ext cx="419058" cy="419058"/>
        </a:xfrm>
        <a:prstGeom prst="triangle">
          <a:avLst>
            <a:gd name="adj" fmla="val 100000"/>
          </a:avLst>
        </a:prstGeom>
        <a:solidFill>
          <a:schemeClr val="accent2">
            <a:hueOff val="6506"/>
            <a:satOff val="-4479"/>
            <a:lumOff val="-1144"/>
            <a:alphaOff val="0"/>
          </a:schemeClr>
        </a:solidFill>
        <a:ln w="12700" cap="flat" cmpd="sng" algn="ctr">
          <a:solidFill>
            <a:schemeClr val="accent2">
              <a:hueOff val="6506"/>
              <a:satOff val="-4479"/>
              <a:lumOff val="-11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8758D-22E7-4A10-9222-D626294E2842}">
      <dsp:nvSpPr>
        <dsp:cNvPr id="0" name=""/>
        <dsp:cNvSpPr/>
      </dsp:nvSpPr>
      <dsp:spPr>
        <a:xfrm rot="5400000">
          <a:off x="3210831" y="1655610"/>
          <a:ext cx="1478456" cy="246011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2700" cap="flat" cmpd="sng" algn="ctr">
          <a:solidFill>
            <a:schemeClr val="accent2">
              <a:hueOff val="13013"/>
              <a:satOff val="-8959"/>
              <a:lumOff val="-22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AB33-11FC-44A1-8256-1687CBD09133}">
      <dsp:nvSpPr>
        <dsp:cNvPr id="0" name=""/>
        <dsp:cNvSpPr/>
      </dsp:nvSpPr>
      <dsp:spPr>
        <a:xfrm>
          <a:off x="3037267" y="2488037"/>
          <a:ext cx="2221007" cy="194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Repaso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3037267" y="2488037"/>
        <a:ext cx="2221007" cy="1946843"/>
      </dsp:txXfrm>
    </dsp:sp>
    <dsp:sp modelId="{9FCA60C7-1882-4B4C-8C45-599B778000D2}">
      <dsp:nvSpPr>
        <dsp:cNvPr id="0" name=""/>
        <dsp:cNvSpPr/>
      </dsp:nvSpPr>
      <dsp:spPr>
        <a:xfrm>
          <a:off x="4765990" y="1474494"/>
          <a:ext cx="419058" cy="419058"/>
        </a:xfrm>
        <a:prstGeom prst="triangle">
          <a:avLst>
            <a:gd name="adj" fmla="val 100000"/>
          </a:avLst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BE40-F52C-4861-A069-509531A9CF65}">
      <dsp:nvSpPr>
        <dsp:cNvPr id="0" name=""/>
        <dsp:cNvSpPr/>
      </dsp:nvSpPr>
      <dsp:spPr>
        <a:xfrm rot="5400000">
          <a:off x="5929779" y="982804"/>
          <a:ext cx="1478456" cy="246011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2700" cap="flat" cmpd="sng" algn="ctr">
          <a:solidFill>
            <a:schemeClr val="accent2">
              <a:hueOff val="26025"/>
              <a:satOff val="-17917"/>
              <a:lumOff val="-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3CA5D-B12E-4087-80F1-BCF2C5770B8D}">
      <dsp:nvSpPr>
        <dsp:cNvPr id="0" name=""/>
        <dsp:cNvSpPr/>
      </dsp:nvSpPr>
      <dsp:spPr>
        <a:xfrm>
          <a:off x="5682988" y="1717849"/>
          <a:ext cx="2221007" cy="194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POLIRITMIAS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5682988" y="1717849"/>
        <a:ext cx="2221007" cy="1946843"/>
      </dsp:txXfrm>
    </dsp:sp>
    <dsp:sp modelId="{EB36A187-AFCC-48AC-B75A-4072FF0673EF}">
      <dsp:nvSpPr>
        <dsp:cNvPr id="0" name=""/>
        <dsp:cNvSpPr/>
      </dsp:nvSpPr>
      <dsp:spPr>
        <a:xfrm>
          <a:off x="7484938" y="801687"/>
          <a:ext cx="419058" cy="419058"/>
        </a:xfrm>
        <a:prstGeom prst="triangle">
          <a:avLst>
            <a:gd name="adj" fmla="val 100000"/>
          </a:avLst>
        </a:prstGeom>
        <a:solidFill>
          <a:schemeClr val="accent2">
            <a:hueOff val="32532"/>
            <a:satOff val="-22397"/>
            <a:lumOff val="-5719"/>
            <a:alphaOff val="0"/>
          </a:schemeClr>
        </a:solidFill>
        <a:ln w="12700" cap="flat" cmpd="sng" algn="ctr">
          <a:solidFill>
            <a:schemeClr val="accent2">
              <a:hueOff val="32532"/>
              <a:satOff val="-22397"/>
              <a:lumOff val="-57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ABA3E-45E3-451A-85F4-AFCCC08E8102}">
      <dsp:nvSpPr>
        <dsp:cNvPr id="0" name=""/>
        <dsp:cNvSpPr/>
      </dsp:nvSpPr>
      <dsp:spPr>
        <a:xfrm rot="5400000">
          <a:off x="8648726" y="309998"/>
          <a:ext cx="1478456" cy="246011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20D0C-6047-483A-82C3-E72F6532B8C4}">
      <dsp:nvSpPr>
        <dsp:cNvPr id="0" name=""/>
        <dsp:cNvSpPr/>
      </dsp:nvSpPr>
      <dsp:spPr>
        <a:xfrm>
          <a:off x="8401935" y="1045043"/>
          <a:ext cx="2221007" cy="194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8401935" y="1045043"/>
        <a:ext cx="2221007" cy="1946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AFBA7E-3791-4E67-BC37-414E6816A1AD}" type="datetime1">
              <a:rPr lang="es-ES" smtClean="0"/>
              <a:t>23/04/2020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EDC0C31-3BFD-43A2-B8EE-356E8F332F6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DA1028-5AB0-406F-9C11-988404C4AE19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7908AF-65BE-457F-9D87-289A548E61F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87908AF-65BE-457F-9D87-289A548E61FF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3994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23/04/2020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dE8dE-FElE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usicaauroradechile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Zl-JorQmc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XEpkJsx8T0" TargetMode="External"/><Relationship Id="rId2" Type="http://schemas.openxmlformats.org/officeDocument/2006/relationships/hyperlink" Target="https://www.youtube.com/watch?v=1aXgZDLut2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FB_Y5kdqgyo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dE8dE-FEl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72590" y="1003217"/>
            <a:ext cx="9144000" cy="2387600"/>
          </a:xfrm>
        </p:spPr>
        <p:txBody>
          <a:bodyPr rtlCol="0"/>
          <a:lstStyle/>
          <a:p>
            <a:pPr algn="l" rtl="0"/>
            <a:r>
              <a:rPr lang="es-ES" dirty="0" smtClean="0"/>
              <a:t>Lenguaje Musical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" dirty="0" smtClean="0"/>
              <a:t>Semana 5</a:t>
            </a:r>
          </a:p>
          <a:p>
            <a:pPr rtl="0"/>
            <a:r>
              <a:rPr lang="es" dirty="0" smtClean="0"/>
              <a:t>Profesor: Felipe Pérez Parra </a:t>
            </a:r>
          </a:p>
          <a:p>
            <a:pPr rtl="0"/>
            <a:r>
              <a:rPr lang="es-CL" dirty="0" smtClean="0"/>
              <a:t>Consultas</a:t>
            </a:r>
            <a:r>
              <a:rPr lang="en-US" dirty="0" smtClean="0"/>
              <a:t>: musicaauroradechile@gmail.com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8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28338" y="1302741"/>
            <a:ext cx="3144252" cy="259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Colegio </a:t>
            </a:r>
            <a:r>
              <a:rPr lang="es-CL" dirty="0"/>
              <a:t>Aurora de Chile</a:t>
            </a:r>
          </a:p>
          <a:p>
            <a:pPr algn="ctr"/>
            <a:r>
              <a:rPr lang="es-CL" dirty="0"/>
              <a:t>    Educación Musical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77" y="1609838"/>
            <a:ext cx="1474637" cy="113307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106652" y="5013158"/>
            <a:ext cx="5085348" cy="184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 es necesario imprimir este POWER POINT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7808" y="390882"/>
            <a:ext cx="10515600" cy="1325563"/>
          </a:xfrm>
        </p:spPr>
        <p:txBody>
          <a:bodyPr>
            <a:normAutofit/>
          </a:bodyPr>
          <a:lstStyle/>
          <a:p>
            <a:r>
              <a:rPr lang="es-CL" dirty="0" smtClean="0"/>
              <a:t>Practica 2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17808" y="1825625"/>
            <a:ext cx="10535992" cy="2501676"/>
          </a:xfrm>
        </p:spPr>
        <p:txBody>
          <a:bodyPr/>
          <a:lstStyle/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www.youtube.com/watch?v=UdE8dE-FElE</a:t>
            </a:r>
            <a:endParaRPr lang="es-CL" dirty="0" smtClean="0"/>
          </a:p>
          <a:p>
            <a:r>
              <a:rPr lang="es-CL" dirty="0" smtClean="0"/>
              <a:t>(este ejercicio es desde el tiempo 02:25 hasta el 04:40)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956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 smtClean="0"/>
              <a:t>Evaluemos lo aprendido </a:t>
            </a:r>
            <a:br>
              <a:rPr lang="es-CL" dirty="0" smtClean="0"/>
            </a:br>
            <a:r>
              <a:rPr lang="es-CL" sz="2000" dirty="0" smtClean="0"/>
              <a:t>(comenta con algún integrante de tu familia)</a:t>
            </a:r>
            <a:endParaRPr lang="es-CL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dirty="0"/>
              <a:t>¿</a:t>
            </a:r>
            <a:r>
              <a:rPr lang="es-CL" dirty="0" smtClean="0"/>
              <a:t>Como  ejecuto una polirritmia?</a:t>
            </a:r>
          </a:p>
          <a:p>
            <a:r>
              <a:rPr lang="es-CL" dirty="0" smtClean="0"/>
              <a:t>¿Cuáles son los pasos la lograr una correcta polirritmia?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L" dirty="0" smtClean="0"/>
              <a:t>Las polirritmias son:</a:t>
            </a:r>
          </a:p>
          <a:p>
            <a:pPr marL="514350" indent="-514350">
              <a:buAutoNum type="alphaUcParenR"/>
            </a:pPr>
            <a:r>
              <a:rPr lang="es-CL" dirty="0" smtClean="0"/>
              <a:t>Sonidos naturales</a:t>
            </a:r>
          </a:p>
          <a:p>
            <a:pPr marL="514350" indent="-514350">
              <a:buAutoNum type="alphaUcParenR"/>
            </a:pPr>
            <a:r>
              <a:rPr lang="es-CL" dirty="0" smtClean="0"/>
              <a:t>Melodías similares entre si</a:t>
            </a:r>
          </a:p>
          <a:p>
            <a:pPr marL="514350" indent="-514350">
              <a:buFont typeface="Arial" panose="020B0604020202020204" pitchFamily="34" charset="0"/>
              <a:buAutoNum type="alphaUcParenR"/>
            </a:pPr>
            <a:r>
              <a:rPr lang="es-CL" dirty="0"/>
              <a:t>ritmos </a:t>
            </a:r>
            <a:r>
              <a:rPr lang="es-CL" dirty="0" smtClean="0"/>
              <a:t>musicales ejecutados </a:t>
            </a:r>
            <a:r>
              <a:rPr lang="es-CL" dirty="0"/>
              <a:t>de manera simultánea</a:t>
            </a:r>
            <a:r>
              <a:rPr lang="es-CL" dirty="0" smtClean="0"/>
              <a:t>.</a:t>
            </a:r>
          </a:p>
          <a:p>
            <a:pPr marL="514350" indent="-514350">
              <a:buFont typeface="Arial" panose="020B0604020202020204" pitchFamily="34" charset="0"/>
              <a:buAutoNum type="alphaUcParenR"/>
            </a:pPr>
            <a:r>
              <a:rPr lang="es-CL" dirty="0" smtClean="0"/>
              <a:t>Ritmos musicales </a:t>
            </a:r>
            <a:endParaRPr lang="es-CL" dirty="0"/>
          </a:p>
          <a:p>
            <a:pPr marL="514350" indent="-514350">
              <a:buAutoNum type="alphaUcParenR"/>
            </a:pPr>
            <a:endParaRPr lang="es-CL" dirty="0" smtClean="0"/>
          </a:p>
          <a:p>
            <a:pPr marL="514350" indent="-514350">
              <a:buAutoNum type="alphaUcParenR"/>
            </a:pPr>
            <a:endParaRPr lang="es-CL" dirty="0" smtClean="0"/>
          </a:p>
          <a:p>
            <a:pPr marL="514350" indent="-514350">
              <a:buAutoNum type="alphaUcParenR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8202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CONSULTAS: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No olvides que cualquier consulta de la </a:t>
            </a:r>
            <a:r>
              <a:rPr lang="es-CL" b="1" u="sng" dirty="0" smtClean="0"/>
              <a:t>asignatura</a:t>
            </a:r>
            <a:r>
              <a:rPr lang="es-CL" dirty="0" smtClean="0"/>
              <a:t> será respondida a la brevedad en el correo </a:t>
            </a:r>
          </a:p>
          <a:p>
            <a:pPr marL="0" indent="0">
              <a:buNone/>
            </a:pPr>
            <a:endParaRPr lang="es-CL" dirty="0"/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sz="4800" dirty="0" smtClean="0">
                <a:hlinkClick r:id="rId2"/>
              </a:rPr>
              <a:t>musicaauroradechile@gmail.com</a:t>
            </a:r>
            <a:r>
              <a:rPr lang="es-CL" sz="4800" dirty="0" smtClean="0"/>
              <a:t> 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33106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32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670775" y="98105"/>
            <a:ext cx="10515600" cy="1325563"/>
          </a:xfrm>
        </p:spPr>
        <p:txBody>
          <a:bodyPr rtlCol="0"/>
          <a:lstStyle/>
          <a:p>
            <a:pPr algn="ctr" rtl="0"/>
            <a:r>
              <a:rPr lang="es-ES" dirty="0" smtClean="0"/>
              <a:t>¡Iniciemos! 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75" y="1866362"/>
            <a:ext cx="7523502" cy="489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800"/>
              <a:t>Conocer por medio de videos y actividades elementos del lenguaje musical(polirritmia) </a:t>
            </a:r>
            <a:endParaRPr lang="es-CL" sz="4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6771801" y="365125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440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Ligada 2.1 (Adrian M. C.)" panose="02000000000000000000" pitchFamily="50" charset="0"/>
              </a:rPr>
              <a:t>R</a:t>
            </a:r>
            <a:r>
              <a:rPr lang="es-CL" dirty="0">
                <a:latin typeface="Ligada 2.1 (Adrian M. C.)" panose="02000000000000000000" pitchFamily="50" charset="0"/>
              </a:rPr>
              <a:t>uta de aprendizaje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711293"/>
              </p:ext>
            </p:extLst>
          </p:nvPr>
        </p:nvGraphicFramePr>
        <p:xfrm>
          <a:off x="838200" y="692695"/>
          <a:ext cx="10623997" cy="5811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8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425" y="313610"/>
            <a:ext cx="10515600" cy="1325563"/>
          </a:xfrm>
        </p:spPr>
        <p:txBody>
          <a:bodyPr/>
          <a:lstStyle/>
          <a:p>
            <a:r>
              <a:rPr lang="es-CL" dirty="0" smtClean="0"/>
              <a:t>Repasemos algunas secuencias rítmicas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 el siguiente enlace vienen varios ejercicios rítmicos,  te recomiendo que observes y escuches con atención  un ejercicio y posteriormente practiques con palmas. (mínimo 4 ejercicios) </a:t>
            </a:r>
          </a:p>
          <a:p>
            <a:endParaRPr lang="es-CL" dirty="0"/>
          </a:p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www.youtube.com/watch?v=kZl-JorQmcU</a:t>
            </a:r>
            <a:endParaRPr lang="es-CL" dirty="0" smtClean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64283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¿Polirritmia?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7634064" y="464455"/>
            <a:ext cx="3719736" cy="1126901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600" dirty="0"/>
              <a:t>La polirritmia es, sencillamente, la presencia de dos ritmos musicales diferentes, ejecutados de manera simultánea.</a:t>
            </a:r>
          </a:p>
        </p:txBody>
      </p:sp>
    </p:spTree>
    <p:extLst>
      <p:ext uri="{BB962C8B-B14F-4D97-AF65-F5344CB8AC3E}">
        <p14:creationId xmlns:p14="http://schemas.microsoft.com/office/powerpoint/2010/main" val="139171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52317"/>
          </a:xfrm>
        </p:spPr>
        <p:txBody>
          <a:bodyPr>
            <a:normAutofit/>
          </a:bodyPr>
          <a:lstStyle/>
          <a:p>
            <a:pPr algn="ctr"/>
            <a:r>
              <a:rPr lang="es-CL" sz="3600" dirty="0"/>
              <a:t>¿</a:t>
            </a:r>
            <a:r>
              <a:rPr lang="es-CL" sz="3600" dirty="0" smtClean="0"/>
              <a:t>Como ejecuto una polirritmia ?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sz="2400" dirty="0" smtClean="0"/>
              <a:t>La </a:t>
            </a:r>
            <a:r>
              <a:rPr lang="es-CL" sz="2400" u="sng" dirty="0" smtClean="0"/>
              <a:t>línea superior </a:t>
            </a:r>
            <a:r>
              <a:rPr lang="es-CL" sz="2400" dirty="0" smtClean="0"/>
              <a:t>se percutirá única y exclusivamente con la </a:t>
            </a:r>
            <a:r>
              <a:rPr lang="es-CL" sz="2400" u="sng" dirty="0" smtClean="0"/>
              <a:t>mano derecha</a:t>
            </a: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>la </a:t>
            </a:r>
            <a:r>
              <a:rPr lang="es-CL" sz="2400" u="sng" dirty="0" smtClean="0"/>
              <a:t>línea inferior </a:t>
            </a:r>
            <a:r>
              <a:rPr lang="es-CL" sz="2400" dirty="0" smtClean="0"/>
              <a:t>se percutirá única y exclusivamente con las </a:t>
            </a:r>
            <a:r>
              <a:rPr lang="es-CL" sz="2400" u="sng" dirty="0" smtClean="0"/>
              <a:t>mano izquierda</a:t>
            </a:r>
            <a:br>
              <a:rPr lang="es-CL" sz="2400" u="sng" dirty="0" smtClean="0"/>
            </a:br>
            <a:r>
              <a:rPr lang="es-CL" sz="2400" u="sng" dirty="0" smtClean="0"/>
              <a:t> </a:t>
            </a: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>la percusión se realizará sobre una mesa, </a:t>
            </a:r>
            <a:r>
              <a:rPr lang="es-CL" sz="2400" dirty="0" err="1" smtClean="0"/>
              <a:t>cuaderno,etc</a:t>
            </a:r>
            <a:r>
              <a:rPr lang="es-CL" sz="2400" dirty="0" smtClean="0"/>
              <a:t>.  </a:t>
            </a:r>
            <a:endParaRPr lang="es-CL" sz="24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655" b="7583"/>
          <a:stretch/>
        </p:blipFill>
        <p:spPr>
          <a:xfrm>
            <a:off x="838200" y="2717442"/>
            <a:ext cx="8653530" cy="3876541"/>
          </a:xfrm>
          <a:prstGeom prst="rect">
            <a:avLst/>
          </a:prstGeom>
        </p:spPr>
      </p:pic>
      <p:sp>
        <p:nvSpPr>
          <p:cNvPr id="6" name="Rectángulo redondeado 5"/>
          <p:cNvSpPr/>
          <p:nvPr/>
        </p:nvSpPr>
        <p:spPr>
          <a:xfrm>
            <a:off x="9749666" y="2872804"/>
            <a:ext cx="2442333" cy="1126901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336761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Pasos para aprender una polirritmia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Reconoce los ritmos musicales presentes</a:t>
            </a:r>
          </a:p>
          <a:p>
            <a:r>
              <a:rPr lang="es-CL" dirty="0" smtClean="0"/>
              <a:t>Aprende la parte de la mano derecha </a:t>
            </a:r>
          </a:p>
          <a:p>
            <a:r>
              <a:rPr lang="es-CL" dirty="0">
                <a:hlinkClick r:id="rId2"/>
              </a:rPr>
              <a:t>https://www.youtube.com/watch?v=1aXgZDLut2E</a:t>
            </a:r>
            <a:endParaRPr lang="es-CL" dirty="0" smtClean="0"/>
          </a:p>
          <a:p>
            <a:r>
              <a:rPr lang="es-CL" dirty="0" smtClean="0"/>
              <a:t>Aprende la parte de la mano izquierda</a:t>
            </a:r>
          </a:p>
          <a:p>
            <a:r>
              <a:rPr lang="es-CL" dirty="0">
                <a:hlinkClick r:id="rId3"/>
              </a:rPr>
              <a:t>https://www.youtube.com/watch?v=3XEpkJsx8T0</a:t>
            </a:r>
            <a:endParaRPr lang="es-CL" dirty="0" smtClean="0"/>
          </a:p>
          <a:p>
            <a:r>
              <a:rPr lang="es-CL" dirty="0" smtClean="0"/>
              <a:t>Ejercicio completo </a:t>
            </a:r>
          </a:p>
          <a:p>
            <a:r>
              <a:rPr lang="es-CL" dirty="0">
                <a:hlinkClick r:id="rId4"/>
              </a:rPr>
              <a:t>https://www.youtube.com/watch?v=FB_Y5kdqgyo</a:t>
            </a:r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8136340" y="1690688"/>
            <a:ext cx="3719736" cy="1126901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36022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7808" y="390882"/>
            <a:ext cx="10515600" cy="1325563"/>
          </a:xfrm>
        </p:spPr>
        <p:txBody>
          <a:bodyPr>
            <a:normAutofit/>
          </a:bodyPr>
          <a:lstStyle/>
          <a:p>
            <a:r>
              <a:rPr lang="es-CL" dirty="0" smtClean="0"/>
              <a:t>Practica 1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17808" y="1825625"/>
            <a:ext cx="10535992" cy="2501676"/>
          </a:xfrm>
        </p:spPr>
        <p:txBody>
          <a:bodyPr/>
          <a:lstStyle/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www.youtube.com/watch?v=UdE8dE-FElE</a:t>
            </a:r>
            <a:endParaRPr lang="es-CL" dirty="0" smtClean="0"/>
          </a:p>
          <a:p>
            <a:r>
              <a:rPr lang="es-CL" dirty="0" smtClean="0"/>
              <a:t>(este ejercicio es desde el tiempo 00:00 hasta el 02:25)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424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con un diseño musical</Template>
  <TotalTime>538</TotalTime>
  <Words>268</Words>
  <Application>Microsoft Office PowerPoint</Application>
  <PresentationFormat>Personalizado</PresentationFormat>
  <Paragraphs>60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Plantilla con un diseño musical</vt:lpstr>
      <vt:lpstr>Lenguaje Musical </vt:lpstr>
      <vt:lpstr>¡Iniciemos! </vt:lpstr>
      <vt:lpstr>Objetivo </vt:lpstr>
      <vt:lpstr>Ruta de aprendizaje</vt:lpstr>
      <vt:lpstr>Repasemos algunas secuencias rítmicas </vt:lpstr>
      <vt:lpstr>¿Polirritmia?</vt:lpstr>
      <vt:lpstr>¿Como ejecuto una polirritmia ? La línea superior se percutirá única y exclusivamente con la mano derecha la línea inferior se percutirá única y exclusivamente con las mano izquierda   la percusión se realizará sobre una mesa, cuaderno,etc.  </vt:lpstr>
      <vt:lpstr>Pasos para aprender una polirritmia </vt:lpstr>
      <vt:lpstr>Practica 1</vt:lpstr>
      <vt:lpstr>Practica 2</vt:lpstr>
      <vt:lpstr>Evaluemos lo aprendido  (comenta con algún integrante de tu familia)</vt:lpstr>
      <vt:lpstr>CONSULTAS: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musicales</dc:title>
  <dc:creator>Perez Delgado</dc:creator>
  <cp:lastModifiedBy>Fidelina</cp:lastModifiedBy>
  <cp:revision>45</cp:revision>
  <dcterms:created xsi:type="dcterms:W3CDTF">2020-03-26T22:51:57Z</dcterms:created>
  <dcterms:modified xsi:type="dcterms:W3CDTF">2020-04-23T03:07:27Z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