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16.786"/>
    </inkml:context>
    <inkml:brush xml:id="br0">
      <inkml:brushProperty name="width" value="0.35" units="cm"/>
      <inkml:brushProperty name="height" value="0.35" units="cm"/>
    </inkml:brush>
  </inkml:definitions>
  <inkml:trace contextRef="#ctx0" brushRef="#br0">256 1,'0'0,"0"0,0 0,0 0,0 0,0 0,0 0,0 0,0 0,0 0,0 0,0 0,0 0,0 0,0 0,0 0,0 0,0 0,0 85,0 20,0-97,-29 134,13-45,4-24,-45 153,41-159,-24 64,13 31,25-154,-26 134,10-35,8-44,10 50,0-78,28 72,-28 5,0-111,57 84,-2-10,-25-37,111 19,-103-42,94 27,67-42,-198 0,196 0,-61 0,-74 0,108-29,0 29,-28-56,-137 54,160-25,-43-13,-74 24,-48 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38.339"/>
    </inkml:context>
    <inkml:brush xml:id="br0">
      <inkml:brushProperty name="width" value="0.35" units="cm"/>
      <inkml:brushProperty name="height" value="0.35" units="cm"/>
    </inkml:brush>
  </inkml:definitions>
  <inkml:trace contextRef="#ctx0" brushRef="#br0">1 1700,'0'0,"0"0,0 0,0 0,0 0,0 0,0 0,0 0,0 0,0 0,0 0,0 0,0 0,0 0,0 0,0 0,0 0,0 0,0 0,113 28,-86-21,116-14,47 7,-182 0,162-28,-80 28,-38 0,146-57,-140 41,26 4,56 12,-138 0,-2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26.248"/>
    </inkml:context>
    <inkml:brush xml:id="br0">
      <inkml:brushProperty name="width" value="0.15017" units="cm"/>
      <inkml:brushProperty name="height" value="0.15017" units="cm"/>
    </inkml:brush>
  </inkml:definitions>
  <inkml:trace contextRef="#ctx0" brushRef="#br0">0 0,'0'0,"0"0,0 0,0 0,0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27.191"/>
    </inkml:context>
    <inkml:brush xml:id="br0">
      <inkml:brushProperty name="width" value="0.15017" units="cm"/>
      <inkml:brushProperty name="height" value="0.15017" units="cm"/>
    </inkml:brush>
  </inkml:definitions>
  <inkml:trace contextRef="#ctx0" brushRef="#br0">1 323,'0'0,"0"0,0 0,0 0,0 0,0 0,0 0,0 0,0 0,0 0,0 0,0 0,0 0,0 0,0 0,0 0,0 0,0 0,0-50,49 1,-46 46,44-69,-11 36,-22 23,60-37,-44 30,14 15,31 5,-70 0,89-25,-38 25,-37 0,30 25,-27-14,31 3,21 11,-65-22,32 43,17-7,-42-28,34 39,-28-28,-19 5,22-2,-23-23,20 21,-22-23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34.426"/>
    </inkml:context>
    <inkml:brush xml:id="br0">
      <inkml:brushProperty name="width" value="0.15017" units="cm"/>
      <inkml:brushProperty name="height" value="0.15017" units="cm"/>
    </inkml:brush>
  </inkml:definitions>
  <inkml:trace contextRef="#ctx0" brushRef="#br0">1 1,'0'0,"0"0,0 0,0 0,0 0,0 0,0 0,0 0,0 0,0 0,0 0,0 0,0 0,0 0,0 0,0 0,0 0,47 46,-44-42,21 70,7-28,-12-18,6 47,-18-55,11 34,30-5,-47-48,-1-1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35.251"/>
    </inkml:context>
    <inkml:brush xml:id="br0">
      <inkml:brushProperty name="width" value="0.15017" units="cm"/>
      <inkml:brushProperty name="height" value="0.15017" units="cm"/>
    </inkml:brush>
  </inkml:definitions>
  <inkml:trace contextRef="#ctx0" brushRef="#br0">1 596,'0'0,"0"0,0 0,0 0,0 0,0 0,0 0,0 0,0 0,0 0,0 0,57-76,-40 53,83-101,-54 66,7-8,71-58,-108 108,92-92,-108 108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07.035"/>
    </inkml:context>
    <inkml:brush xml:id="br0">
      <inkml:brushProperty name="width" value="0.15004" units="cm"/>
      <inkml:brushProperty name="height" value="0.15004" units="cm"/>
      <inkml:brushProperty name="color" value="#F4840B"/>
    </inkml:brush>
  </inkml:definitions>
  <inkml:trace contextRef="#ctx0" brushRef="#br0">114 1417,'0'0,"0"0,0 0,0 0,0 0,0 0,0 0,0 0,0 0,0 0,0 0,0 0,0 0,0 0,0 0,0 0,0 0,0-79,0 73,0-93,0 29,0 27,0-71,0 82,0-77,13-1,-12 106,-1-109,9 61,-4 19,9-52,-9 56,-10-27,19-14,-14 69,0-70,10 33,-5 20,9-25,-9 28,4-12,5-2,-13 29,-2-28,11 18,-6 6,10-10,-9 9,-10-4,20 9,-15 0,14 0,6 0,-12 0,21 42,-18-25,20 9,26 59,-53-79,48 101,-9-11,-29-65,29 83,-25-65,6 15,19 35,-39-88,20 77,-2-21,-16-49,8 67,-7-46,1-21,6 39,-12-50,10 42,-1-14,-8-27,-3 20,0-14,14 0,-14 15,0-26,0 8,0 1,0-10,0 12,0-7,0-14,0 21,0-11,0-3</inkml:trace>
  <inkml:trace contextRef="#ctx0" brushRef="#br0" timeOffset="507">0 1148,'0'0,"0"0,0 0,0 0,0 0,0 0,0 0,57-28,14-1,-1 1,-69 28,55-14,-9-5,-23 10,47-6,-71 15</inkml:trace>
  <inkml:trace contextRef="#ctx0" brushRef="#br0" timeOffset="1786">1162 666,'0'0,"0"0,0 0,0 0,0 0,0 0,0 0,0 0,0 0,0 0,0 0,0 0,0 0,0 0,9 25,-3-7,8 39,-10-40,20 22,-10 43,-14-79,14 54,-4-21,-5-15,9 49,-10-48,6-1,4 21,-14-42,14 29,-14-1,0-14,14 0,-9-10,-10 21,20-11,-15-14,0 14,10-14,-6 0,10 14,-9-9,-10 4,19-23,-13 13,-2-12,12-8,-8 14,-3-50,0 34,29-11,-29-22,0 51,0-33,0 6,0 22,0-19,0 17,0-4,0-12,0 24,0-6,0-2,0 9,0-11,0 8,0 12,14-6,-13 0,-2 0,24 0,-18 0,9 0,-7 0,15 29,20-1,-35-23,29 32,0-1,-30-29,37 35,-22-20,-14-1,21 21,-22-34,17 13,13 15,-30-30,23 8,-14 2,-2-3,15 15,-21-22,15 2,3 5,-22-12,11-1,-6 9,-2-4,-6-5,0 0,15 0,-3 0,-10 0,-2-14,0 14,0 0,0-28,0 20,0-27,0-19,0 52,0-55,-9 21,4 16,-10-37,11 40,-6-9,-4-29,14 54,-28-42,19-2,3 19,-8-30,10 37,-6-33,-4-19,14 70,-14-55,14 18,0 20,-14-11,9 19,-5-8,10-10,0 27,0-12,0 13,0 0,15 0,-10 0,-5 0</inkml:trace>
  <inkml:trace contextRef="#ctx0" brushRef="#br0" timeOffset="3368">2509 865,'0'0,"0"0,0 0,0 0,0 0,0 0,0 0,0 0,0 0,0 0,0 0,0 0,0 0,0 0,0 0,0 0,0 0,0 0,0 0,0 0,0 0,0 0,0 0,0 0,0 0,0 0,0 0,0 0,23 11,-18-8,23 11,-4-6,-5-2,9-6,-21 0,15 14,16-14,-34 0,24 0,-11 0,-5 0,30 0,-31 0,7 0,8-13,-24 12,26 1,-11-8,-5 2,2-8,-10 10,20 8,-10-18,-14 14,29 0,-20-9,-4 4,9 5,-9 0,4-29,5 15,-14 14,14-14,-14 5,0 4,0-9,0 8,0-3,0-5,0 14,0-14,0 4,0 6,0-24,0 17,-28 7,14-10,13 14,-12-14,3 14,6 0,-25-14,20 9,4 10,-37-5,38 0,-35 14,7-14,22 0,-19 14,17-8,-18 2,1 7,26-14,-22 26,3-16,16-8,-23 11,17-7,10 0,-12 8,12-14,-24 12,14 10,10-18,-13 23,9-14,-2 1,-6 27,12-35,-10 29,0 11,10-38,2 34,0-22,0 0,0 8,0-26,14 36,-2-2,-10-31,12 36,-6-27,-2-2,23 16,-23-23,16 16,16 3,-33-22,23 26,-12-21,-4-2,31-6,-33 0,22 14,-6-1,-23-12,25-1,-11-8,-6 2,32-8,-32 10,6 8,10-17,-26 12,28 1,-20-9,-4 4,9-10,-10 11,20 8,-10-4,-13 0,13 0,-5 0,-4 0,9 0,-9 0,-5 0</inkml:trace>
  <inkml:trace contextRef="#ctx0" brushRef="#br0" timeOffset="4377">3997 581,'0'0,"0"0,0 0,0 0,0 0,0 0,0 0,0 0,0 0,0 0,0 0,0 0,0 0,0 0,-57 0,32 9,7-3,-38 8,41-11,-13 8,-12 2,38-12,-41 27,26-19,6-3,-18 22,21-20,-12 12,6 7,14-25,-14 12,14 4,0-8,0 4,0-9,28 33,14-10,-41-28,55 28,-19 0,-17-13,37 27,-37-26,31 11,19 15,-68-41,53 27,-15 1,-23-16,39 30,-34-27,-15 10,21 17,-26-41,10 38,-12 2,0-27,-14 41,9-37,-32 19,8 5,27-40,-52 36,10-6,31-23,-72 18,48-16,-11 4,-23-2,63-12,-55-4,19 14,31-9,-43-3,30 0,9 0,-11 0,24 0,-20 0,24 0,0 0,-15 0,8 0,14 0,-7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12.579"/>
    </inkml:context>
    <inkml:brush xml:id="br0">
      <inkml:brushProperty name="width" value="0.15004" units="cm"/>
      <inkml:brushProperty name="height" value="0.15004" units="cm"/>
      <inkml:brushProperty name="color" value="#F4840B"/>
    </inkml:brush>
  </inkml:definitions>
  <inkml:trace contextRef="#ctx0" brushRef="#br0">74 298,'0'0,"0"0,0 0,0 0,0 0,0 0,0 0,0 0,0 0,0 0,0 0,0 0,0 0,0 0,0 0,0 0,0 0,-23 36,18-29,-9 50,6-34,2-4,-8 38,11-45,6 47,9-9,-10-44,-2 65,8-39,-2-7,22 31,-21-42,0 29,33-4,-37-36,25 26,-11-5,-5-6,30 11,-30-21,19-2,9-6,-38 0,55-14,-30 5,-12 3,42-22,-40 19,9-24,15-9,-40 41,13-41,-5 6,-4 15,24-36,-19 37,-34-16,9-35,15 70,-14-41,5 13,4 16,-37-30,26 28,-11-12,-30-1,55 26,-52-25,13 17,25 6,-41-10,40 9,-22 10,10-5,27 0,-10 0,2 10,6-6,4-4</inkml:trace>
  <inkml:trace contextRef="#ctx0" brushRef="#br0" timeOffset="867">981 1049,'0'0,"0"0,0 0,0 0,0 0,0 0,0 0,0 0,0 0,0 0,0 0,0 0,0-71,0 0,0-28,0-28,0 14,0 13,0 15,0 26,0 48,15-46,-15 14,0 15,0 0,0 14,0 14,7-15,0 1,7 14,-14 0,14 14,-14 1,16-7,-4-2,3 22,-12-25,8 8,14 15,-22-23,11-3,3 0,-5 0,16 0,-22 0,16-29,5 3,-25 24,26-26,-19 1,-4 11,9 2,-9 10,5-20,4 9,-14-13,9 28,-4 0,-5-14,14 14,-14 0,14 0,-4 0,-6 0,11 28,13 15,0 13,-27-55,27 69,-19-1,-4-39,23 70,0-15,-13 14,-15-99,28 113,-18-21,-6-57,10 79,-14-29,14-29,-13-52,13 35,-14-11,0-28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14.513"/>
    </inkml:context>
    <inkml:brush xml:id="br0">
      <inkml:brushProperty name="width" value="0.15004" units="cm"/>
      <inkml:brushProperty name="height" value="0.15004" units="cm"/>
      <inkml:brushProperty name="color" value="#F4840B"/>
    </inkml:brush>
  </inkml:definitions>
  <inkml:trace contextRef="#ctx0" brushRef="#br0">0 1134,'0'0,"0"0,0 0,0 0,0 0,0 0,0 0,0 0,0 0,0 0,0 0,0 0,0 0,35 0,-27 0,49-14,-30 7,2 0,28 7,-51 0,59-14,-18-10,-38 19,48-23,-27 13,-3 2,15-30,-33 35,11-12,4-5,-20 21,10-10,-14-1,0 2,0-15,0 21,0-15,-12 9,10 12,-26-27,11 19,5 4,-16 5,21 0,-28 0,-18 0,49 0,-39 28,18-3,8-8,-12 40,22-41,-14 39,8 22,12-69,-13 77,23-22,-4-27,9 49,-9-59,4 33,19 11,-27-69,27 55,-19-37,-4-9,38 18,-29-18,14-6,15 10,-43-13,56-16,-18-4,-19 10,24-19,-28 17,12-7,-27 18</inkml:trace>
  <inkml:trace contextRef="#ctx0" brushRef="#br0" timeOffset="655">1092 1,'0'0,"0"0,0 0,0 0,0 0,0 0,0 0,0 0,0 0,42 71,-14 14,15 0,-1 28,-27-14,13 0,-14 0,0 1,-8-80,17 59,-23 20,14-28,-14-40,0-6,0 32,0-47,0 23,0-7,0-24,0-2</inkml:trace>
  <inkml:trace contextRef="#ctx0" brushRef="#br0" timeOffset="1119">1318 1814,'0'0,"0"0,0 0,0 0,0 0,0 0,0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17.988"/>
    </inkml:context>
    <inkml:brush xml:id="br0">
      <inkml:brushProperty name="width" value="0.15004" units="cm"/>
      <inkml:brushProperty name="height" value="0.15004" units="cm"/>
      <inkml:brushProperty name="color" value="#F4840B"/>
    </inkml:brush>
  </inkml:definitions>
  <inkml:trace contextRef="#ctx0" brushRef="#br0">0 1,'0'0,"0"0,0 0,0 0,0 0,0 0,0 0,0 0,0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18.593"/>
    </inkml:context>
    <inkml:brush xml:id="br0">
      <inkml:brushProperty name="width" value="0.15004" units="cm"/>
      <inkml:brushProperty name="height" value="0.15004" units="cm"/>
      <inkml:brushProperty name="color" value="#F4840B"/>
    </inkml:brush>
  </inkml:definitions>
  <inkml:trace contextRef="#ctx0" brushRef="#br0">1 1,'0'0,"0"0,0 0,0 0,0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0.023"/>
    </inkml:context>
    <inkml:brush xml:id="br0">
      <inkml:brushProperty name="width" value="0.15004" units="cm"/>
      <inkml:brushProperty name="height" value="0.15004" units="cm"/>
      <inkml:brushProperty name="color" value="#F4840B"/>
    </inkml:brush>
  </inkml:definitions>
  <inkml:trace contextRef="#ctx0" brushRef="#br0">1 411,'0'0,"0"0,0 0,0 0,0 0,0 0,0 0,0 0,0 0,0 0,0 0,0 0,0 0,0 0,0 0,0 0,56 29,-15-9,-25-12,41 20,-35-17,27 7,21 10,-65-26,76 24,-19 6,-39-21,47 3,-40-8,25 2,16 21,-63-27,55 10,-8-1,-39-8,55 11,-40-8,9 2,31 6,-62-12,52-4,8 2,-53 0,41 0,-30 0,3 0,26-14,-50 13,45-26,-4 3,-37 20,32-39,-13 22,-1 0,15-22,-36 35,14-26,3 9,-20 21,25-38,-14 19,-2 3,15-22,-22 33,2-25,5-3,-11 32,12-38,2 19,-4 6,2-11,-10 23,-8-30,17 10,-12 24,-1-27,17 12,-5 6,-12-3,0 10,14-6,-14 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41.174"/>
    </inkml:context>
    <inkml:brush xml:id="br0">
      <inkml:brushProperty name="width" value="0.35" units="cm"/>
      <inkml:brushProperty name="height" value="0.35" units="cm"/>
    </inkml:brush>
  </inkml:definitions>
  <inkml:trace contextRef="#ctx0" brushRef="#br0">652 1,'0'0,"0"0,0 0,0 0,0 0,0 0,0 0,0 0,0 0,0 0,0 0,0 0,0 0,0 0,-28 85,28-38,0 19,-29 19,1 0,28 3,0-63,28 60,-15-35,3 14,12 21,-27-81,26 77,17-38,-31-30,44 44,-17-30,5 2,68 0,-96-25,79-8,20-19,-90 17,-26 6</inkml:trace>
  <inkml:trace contextRef="#ctx0" brushRef="#br0" timeOffset="371">0 567,'0'0,"0"0,0 0,0 0,0 0,0 0,78 0,-42 0,105-28,-88 17,36 22,109-68,-187 54,148-22,-159 25</inkml:trace>
  <inkml:trace contextRef="#ctx0" brushRef="#br0" timeOffset="1000">2154 369,'0'0,"0"0,0 0,0 0,0 0,0 0,0 0,0 0,0 0,0 0,0 0,0 0,0 0,0 0,0 0,0 0,0 0,0 0,-29 85,5 11,20-79,-24 97,28-55,0-5,-29 31,23-66,12 47,-6 9,0-65,0 18,0 3,0-5,0-26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4.015"/>
    </inkml:context>
    <inkml:brush xml:id="br0">
      <inkml:brushProperty name="width" value="0.15004" units="cm"/>
      <inkml:brushProperty name="height" value="0.15004" units="cm"/>
      <inkml:brushProperty name="color" value="#F2D80D"/>
    </inkml:brush>
  </inkml:definitions>
  <inkml:trace contextRef="#ctx0" brushRef="#br0">1 496,'0'0,"0"0,0 0,28-56,-23 46,33-65,8-6,-36 62,75-94,-18 39,-6 6,-61 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4.656"/>
    </inkml:context>
    <inkml:brush xml:id="br0">
      <inkml:brushProperty name="width" value="0.15004" units="cm"/>
      <inkml:brushProperty name="height" value="0.15004" units="cm"/>
      <inkml:brushProperty name="color" value="#F2D80D"/>
    </inkml:brush>
  </inkml:definitions>
  <inkml:trace contextRef="#ctx0" brushRef="#br0">312 128,'0'0,"0"0,0 0,0 0,0 0,0 0,-56-28,37 18,-33 6,-33-39,83 42,-95-40,97 41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5.203"/>
    </inkml:context>
    <inkml:brush xml:id="br0">
      <inkml:brushProperty name="width" value="0.15004" units="cm"/>
      <inkml:brushProperty name="height" value="0.15004" units="cm"/>
      <inkml:brushProperty name="color" value="#F2D80D"/>
    </inkml:brush>
  </inkml:definitions>
  <inkml:trace contextRef="#ctx0" brushRef="#br0">1 1,'0'0,"0"0,0 0,0 0,0 0,0 0,0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5.782"/>
    </inkml:context>
    <inkml:brush xml:id="br0">
      <inkml:brushProperty name="width" value="0.15004" units="cm"/>
      <inkml:brushProperty name="height" value="0.15004" units="cm"/>
      <inkml:brushProperty name="color" value="#F2D80D"/>
    </inkml:brush>
  </inkml:definitions>
  <inkml:trace contextRef="#ctx0" brushRef="#br0">0 439,'0'0,"0"0,0 0,0 0,0 0,0 0,0 0,0 0,0 0,119-119,-96 97,175-120,-99 71,43-14,-142 85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6.774"/>
    </inkml:context>
    <inkml:brush xml:id="br0">
      <inkml:brushProperty name="width" value="0.15004" units="cm"/>
      <inkml:brushProperty name="height" value="0.15004" units="cm"/>
      <inkml:brushProperty name="color" value="#F2D80D"/>
    </inkml:brush>
  </inkml:definitions>
  <inkml:trace contextRef="#ctx0" brushRef="#br0">1 181,'0'0,"0"0,0 0,0 0,0 0,0 0,99-28,43-15,-142 43,170-42,-41 23,-60 10,101-20,-106 19,-64 10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8.424"/>
    </inkml:context>
    <inkml:brush xml:id="br0">
      <inkml:brushProperty name="width" value="0.15004" units="cm"/>
      <inkml:brushProperty name="height" value="0.15004" units="cm"/>
      <inkml:brushProperty name="color" value="#F2D80D"/>
    </inkml:brush>
  </inkml:definitions>
  <inkml:trace contextRef="#ctx0" brushRef="#br0">1 0,'0'0,"0"0,0 0,0 0,0 0,0 0,99 43,-65-29,74 14,-108-28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9.110"/>
    </inkml:context>
    <inkml:brush xml:id="br0">
      <inkml:brushProperty name="width" value="0.15004" units="cm"/>
      <inkml:brushProperty name="height" value="0.15004" units="cm"/>
      <inkml:brushProperty name="color" value="#F2D80D"/>
    </inkml:brush>
  </inkml:definitions>
  <inkml:trace contextRef="#ctx0" brushRef="#br0">440 1,'0'0,"0"0,0 0,0 0,0 0,0 0,-57 56,44-42,-87 57,-13 29,-43 27,156-127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29.584"/>
    </inkml:context>
    <inkml:brush xml:id="br0">
      <inkml:brushProperty name="width" value="0.15004" units="cm"/>
      <inkml:brushProperty name="height" value="0.15004" units="cm"/>
      <inkml:brushProperty name="color" value="#F2D80D"/>
    </inkml:brush>
  </inkml:definitions>
  <inkml:trace contextRef="#ctx0" brushRef="#br0">0 1,'0'0,"0"0,71 0,71 14,-112-9,110 18,44 20,-184-43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31.011"/>
    </inkml:context>
    <inkml:brush xml:id="br0">
      <inkml:brushProperty name="width" value="0.15004" units="cm"/>
      <inkml:brushProperty name="height" value="0.15004" units="cm"/>
      <inkml:brushProperty name="color" value="#F2D80D"/>
    </inkml:brush>
  </inkml:definitions>
  <inkml:trace contextRef="#ctx0" brushRef="#br0">482 0,'0'0,"0"0,0 0,-57 45,43-33,-99 59,-43 42,14 0,142-113</inkml:trace>
  <inkml:trace contextRef="#ctx0" brushRef="#br0" timeOffset="510">624 439,'0'0,"0"0,0 0,56-14,43 0,-88 13,-11 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30.082"/>
    </inkml:context>
    <inkml:brush xml:id="br0">
      <inkml:brushProperty name="width" value="0.15004" units="cm"/>
      <inkml:brushProperty name="height" value="0.15004" units="cm"/>
      <inkml:brushProperty name="color" value="#F2D80D"/>
    </inkml:brush>
  </inkml:definitions>
  <inkml:trace contextRef="#ctx0" brushRef="#br0">610 1,'0'0,"0"0,0 0,0 0,0 0,-64 64,29-29,-92 50,-15 28,14-28,15-14,113-71</inkml:trace>
  <inkml:trace contextRef="#ctx0" brushRef="#br0" timeOffset="490">1007 29,'0'0,"0"0,0 0,0 0,128 29,27 13,1 1,-14-15,-142-28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42.852"/>
    </inkml:context>
    <inkml:brush xml:id="br0">
      <inkml:brushProperty name="width" value="0.35" units="cm"/>
      <inkml:brushProperty name="height" value="0.35" units="cm"/>
    </inkml:brush>
  </inkml:definitions>
  <inkml:trace contextRef="#ctx0" brushRef="#br0">1 879,'0'0,"0"0,0 0,0 0,0 0,0 0,0 0,0 0,0 0,85 0,-53 0,21 0,60 0,-112 0,111 0,-28-21,-54 13,111-48,-84 33,-57 23</inkml:trace>
  <inkml:trace contextRef="#ctx0" brushRef="#br0" timeOffset="1">851 1,'0'0,"0"0,0 0,0 0,28 169,-23-138,18 80,1 33,-19-118,51 201,-41-108,-1-12,14 35,-22-113,16 112,3-42,-21-85,-4-14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53.229"/>
    </inkml:context>
    <inkml:brush xml:id="br0">
      <inkml:brushProperty name="width" value="0.25007" units="cm"/>
      <inkml:brushProperty name="height" value="0.50014" units="cm"/>
      <inkml:brushProperty name="color" value="#00FFFF"/>
      <inkml:brushProperty name="tip" value="rectangle"/>
      <inkml:brushProperty name="rasterOp" value="maskPen"/>
    </inkml:brush>
  </inkml:definitions>
  <inkml:trace contextRef="#ctx0" brushRef="#br0">383 203,'0'0,"0"0,0 0,0 0,0 0,0 0,-29 56,17-12,-4 12,-12 71,25-117,-37 93,18-3,16-72,-37 99,23-66,-2 6,-6 46,24-97,-21 67,3-15,16-51,-8 40,7-32,0 7,-8-4,13-24,4 20,-2-12,0-9,-14 11,14 0,0 0,0-14,0 0,14-28,-1-35,-11 55,12-77,-7 42,0-27,7-44,-11 87,8-73,15-29,-23 116,11-114,2 60,-4 20,16-80,-20 93,13-31,5-15,-24 75,26-66,-10 27,-7 17,3-1,-11 21,8-29,3 22,-14 14,14-14,5 5,-9 4,4-10,-10 11,6 8,18-4,-28 0,29 0,9 10,-19-5,51 9,-46-10,52 20,79 4,-150-27,160 13,-79-7,-1-14,99 7,-92 0,-28-15,63 1,-120 13,71 2,-78-1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54.349"/>
    </inkml:context>
    <inkml:brush xml:id="br0">
      <inkml:brushProperty name="width" value="0.25007" units="cm"/>
      <inkml:brushProperty name="height" value="0.50014" units="cm"/>
      <inkml:brushProperty name="color" value="#00FFFF"/>
      <inkml:brushProperty name="tip" value="rectangle"/>
      <inkml:brushProperty name="rasterOp" value="maskPen"/>
    </inkml:brush>
  </inkml:definitions>
  <inkml:trace contextRef="#ctx0" brushRef="#br0">284 0,'0'0,"0"0,0 0,0 0,0 0,0 0,0 0,0 0,0 0,0 0,-43 43,21 1,16-32,-23 45,16-31,-2 19,-13 26,24-62,-21 67,14 4,8-61,-25 80,14-50,14 1,-15 21,13-59,4 33,-13 0,8-34,-11 32,14-28,0-2,0 16,0-24,0 4,0 15,0-20,14 10,-6-6,-2-2,-6 9,0-12,15 8,10-11,-22 0,25 0,-4 0,-5 0,23 0,-31 0,63 0,19 0,-86 0,134-14,-47 5,-32 3,108-8,-122 10,74-6,14-3,-130 12,107-13,-53 5,-20 4,59-24,-67 20,-8 18,32-23,-55 14,27 0,-9 10,-9-6,-10-4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56.002"/>
    </inkml:context>
    <inkml:brush xml:id="br0">
      <inkml:brushProperty name="width" value="0.25007" units="cm"/>
      <inkml:brushProperty name="height" value="0.50014" units="cm"/>
      <inkml:brushProperty name="color" value="#00FFFF"/>
      <inkml:brushProperty name="tip" value="rectangle"/>
      <inkml:brushProperty name="rasterOp" value="maskPen"/>
    </inkml:brush>
  </inkml:definitions>
  <inkml:trace contextRef="#ctx0" brushRef="#br0">1 43,'0'0,"0"0,0 0,0 0,0 0,0 0,0 0,0 0,57-14,3 14,-50 0,75 0,-27 0,-16 0,57 0,-74 0,49 0,32 0,-99 0,107 0,-54 0,-21 0,60 0,-71 0,29-14,11 0,-65 13,68 1,-45 0,-10 0,27 0,-30 0,2 0,13 0,-27 0,13 0,-5 0,-4 0,9 0,-9 0,4 0,-9 0,0 0,0 0,0 0,0 0,14 0,-8 0,-12 0,6 0,0 0,0 0,0 0,0 0,0 0,0 0,0 0,0 0,0 0,0 0,0 0,0 0,0 0,0 0,0 0,0 0,0 0,0 0,0 0,0 0,0 0,0 0,0 0,0 0,0 0,-14 15,14-4,0-8,-14 11,7-7,0-14,7 35,0-24,0 6,-12 14,10-19,2 37,0-21,-14 29,-15 63,24-93,-4 74,-3 15,10-91,-26 96,20-55,1-5,-21 59,24-96,-6 80,-3-22,12-65,1 46,0-32,0-5,0-19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7:57.337"/>
    </inkml:context>
    <inkml:brush xml:id="br0">
      <inkml:brushProperty name="width" value="0.25007" units="cm"/>
      <inkml:brushProperty name="height" value="0.50014" units="cm"/>
      <inkml:brushProperty name="color" value="#00FFFF"/>
      <inkml:brushProperty name="tip" value="rectangle"/>
      <inkml:brushProperty name="rasterOp" value="maskPen"/>
    </inkml:brush>
  </inkml:definitions>
  <inkml:trace contextRef="#ctx0" brushRef="#br0">0 652,'0'0,"0"0,0 0,0 0,0 0,0 0,0 0,0 0,0 0,0 0,0 0,57 0,28 0,-80 0,89-14,-21 4,-46 6,72-10,-58 8,17-2,41-6,-90 12,67-11,-14 3,-39 6,48 4,-38 0,-9-14,4 14,-24 0,35 0,-17 0,-16 0,22 14,-14-7,-14-14,15 7,-13 0,-4 0,13 0,-8 0,-3 14,0-7,14-14,0 7,-11 0,8 0,-11 0,0 0,0 0,0 0,0 0,0 0,0 0,14 0,-14 0,0 0,15-14,-15 7,0 0,14-21,-11 21,-6-15,3-29,0 46,0-80,0 27,0 17,14-73,-10 85,-8-69,4 98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8:59.946"/>
    </inkml:context>
    <inkml:brush xml:id="br0">
      <inkml:brushProperty name="width" value="0.35" units="cm"/>
      <inkml:brushProperty name="height" value="0.35" units="cm"/>
      <inkml:brushProperty name="color" value="#933DC1"/>
    </inkml:brush>
  </inkml:definitions>
  <inkml:trace contextRef="#ctx0" brushRef="#br0">2154 680,'0'0,"0"0,0 0,0 0,0 0,0 0,0 0,0 0,0 0,0 0,0 0,0 0,0 0,0 0,0 0,0 0,0 0,0 0,0 0,0 85,0-19,0-18,0 65,0-84,0 55,-25 40,21-106,4 67,0-16,0-25,0 41,0-61,-28 9,28 48,0-77,0-4</inkml:trace>
  <inkml:trace contextRef="#ctx0" brushRef="#br0" timeOffset="747">1785 1162,'0'0,"0"0,0 0,0 0,0 0,0 0,0 0,0 0,0 0,0 0,0 0,0 0,0 0,0 0,-41 0,-3 0,-69 28,93-23,-73-10,-5 30,82-21,-97 24,52-28,9 0,-33 0,67 0,-49 0,17 0,43 0,-50 0,42 0,2 0,-15 0,21 0,14 0,-33 0,23 0,-25 0,28 0,0 0,-28 0,20 0,16 0,-8-27,0 26,0-56,17 22,-6 13,46-63,-44 65,30-73,12-16,-53 105,83-110,-67 61,-8 21,47-24,-38 37,-19 19</inkml:trace>
  <inkml:trace contextRef="#ctx0" brushRef="#br0" timeOffset="2123">0 340,'0'0,"0"0,0 0,0 0,0 0,0 0,0 0,0 0,0 0,0 0,0 0,0 0,0 104,0-66,0 104,0-85,29 84,-29 29,0-155,28 140,-28-26,0-88,28 100,-17-89,7 66,10 24,-25-127,-6 112,25-38,-16-65,-6 89,0-60,0-21,0 25,0-49,0 41,0-3,0-36,0 18,0-14,0 1,0 13,0-23,0-10,0 29,0-20,0-4,0 0,0 0,0-28,0 23,0-103,-24 9,20 85,4-100,16 36,-4 15,-12-107,0 141,0-84,26-15,-23 114,-3-156,0 105,0 17,0-65,0 84,0-55,0 4,0 75,28-80,-11 33,-6 19,-11-24,0 41,29-25,-29-40,0 77,28-52,-28 20,0 15,28-36,-19 40,11 6,8-45,-28 55,57-27,-20 9,-18 10,38-48,-38 38,19 10,44-18,-79 26,110-28,-35 10,-43 10,79 9,-74 0,33 0,69 0,-137 0,103 0,14 0,-74 0,150-28,-121 17,101 22,77-40,-237 27,219-24,-71 5,-105 14,166 7,-133 0,-18 0,122 0,-179 0,104 0,-36 0,-61 0,59 0,-47 0,9 0,-47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16.416"/>
    </inkml:context>
    <inkml:brush xml:id="br0">
      <inkml:brushProperty name="width" value="0.15016" units="cm"/>
      <inkml:brushProperty name="height" value="0.15016" units="cm"/>
    </inkml:brush>
  </inkml:definitions>
  <inkml:trace contextRef="#ctx0" brushRef="#br0">0 1,'0'0,"0"0,0 0,0 0,0 0,0 0,0 0,0 0,0 0,0 0,0 0,0 0,0 0,0 0,0 0,0 0,0 0,0 0,0 0,0 0,0 0,0 0,0 0,0 0,0 0,0 0,0 0,19 55,-18-50,16 63,10-14,-17-34,27 72,-20-50,2 8,18 60,-33-98,47 68,-7 7,-33-64,45 87,-32-61,7-24,24 67,-47-79,21 47,1-29,-24-25,50 49,-39-29,2 3,0-10,-16-16,12 31,16-19,-25-12,12-3,2 0,-3 0,20-18,-30 14,41-48,-32-12,-14 55,35-65,-27 45,-2 3,-8-47,0 55,19-19,-19-13,0 44,0-30,0 14,0 7,0-22,0 28,0 0,0 9,0 0,0-19,0 19,0 0,0 0,0 0,0 0,35 18,-33-17,16 17,17 29,-15-20,35 65,-37-63,38 15,-20 29,-35-72,54 72,-18-24,-19-24,19 30,-24-36,10-1,33 18,-55-35,34 35,-9-36,-15 0,26 18,-23-11,-10 5,15-12,-18 0,16 0,-17-14,0 9,18-13,-10 11,-16-41,8-26,0 72,0-106,-13 25,8 56,-13-83,10 61,-21-13,11-48,16 98,-33-105,6 60,21 41,-10-76,9 50,-1 11,-8-43,15 64,-13-17,16-2,0 21,-18-10,9 9,0 0,9 9,0 0,0 0,15 0,-12 0,-3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17.499"/>
    </inkml:context>
    <inkml:brush xml:id="br0">
      <inkml:brushProperty name="width" value="0.15016" units="cm"/>
      <inkml:brushProperty name="height" value="0.15016" units="cm"/>
    </inkml:brush>
  </inkml:definitions>
  <inkml:trace contextRef="#ctx0" brushRef="#br0">0 185,'0'0,"0"0,0 0,0 0,0 0,0 0,0 0,0 0,0 0,0 0,0 0,0 0,19 90,-19-88,18 108,-6-49,-5-30,11 61,-12-61,6 11,7 32,-19-73,18 53,-18-29,0-13,0 6,0-11,0 4,0 8,0-19,19 18,-19 8,0-15,0-11,0 0,0 0,-19 0,18 0,2-19,-1 6,0 8,0 5,0 0,0-18,37-19,-33 33,29-10,22-14,-37 19,56-10,-42 11,-9-20,50-9,-63 32,36-45,-2 5,-33 35,44-46,-33 34,-7-11,3-3,-15 30,12-44,-15-11,0 49,0-43,0 27,0 1,-18-28,15 44,6-15,-19-6,14 27,2-32,0 19,0 18,0 0,0 0,0 0,-16 0,13 0,3 18,10 2,-1-3,-9 75,0-69,18 83,-18 12,0-108,18 119,4-65,-7-18,4 64,-16-86,12 26,2 1,-16-47,18 33,-8-14,-4-9,30 22,-26-25,-22-22,11 11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25.943"/>
    </inkml:context>
    <inkml:brush xml:id="br0">
      <inkml:brushProperty name="width" value="0.15016" units="cm"/>
      <inkml:brushProperty name="height" value="0.15016" units="cm"/>
    </inkml:brush>
  </inkml:definitions>
  <inkml:trace contextRef="#ctx0" brushRef="#br0">170 791,'0'0,"0"0,0 0,0 0,0 0,0 0,0 0,0 0,0 0,0 0,0 0,0 0,0 0,0 0,0 0,0 0,-36 55,28-43,-21 13,-5-9,31-14,-15 53,7-33,3-7,-10 22,13-28,10 18,-5 6,0-29,0 33,0-14,0-9,18 22,-12-25,7-3,22 27,-34-33,36 16,-13-18,-11 0,24 18,-26-12,33-12,11 6,-55 0,55-18,-19 6,-17 6,37-31,-37 24,17-11,0-13,-35 36,35-34,-23 9,-7 15,30-44,-22 34,-9 23,-5-57,0 52,0-31,0 22,0 6,0-31,0 21,-19-5,1-15,16 33,-14-31,-12 6,19 19,-28-9,21 10,-5-21,-15 11,31 16,-27-15,3 3,21 10,-47-14,33 10,25 16,-39-8,30 0,-25 0,1 15,23-12,-11-3,9 0,-19 37,-9-19,31-15,-6 12,-4 17,13-27,-15 14,9-10,18 18,-27-8,14-15,26 28,-22-32</inkml:trace>
  <inkml:trace contextRef="#ctx0" brushRef="#br0" timeOffset="688">538 938,'0'0,"0"0,0 0,0 0,0 0,0 0,0 0,0 0,0 0,0 0,0 0,0 0,0 0,0 0,0 31,0-26,18 32,-18-8,0-3,19 11,-16-30,12 23,0 15,-11-35,32 45,-16-35,-3-3,20 38,-29-43,21 31,20 7,-43-45,-6-5</inkml:trace>
  <inkml:trace contextRef="#ctx0" brushRef="#br0" timeOffset="1539">1494 0,'0'0,"0"0,0 0,0 0,0 0,0 0,0 0,0 0,0 0,0 0,0 0,0 74,0-52,-18 11,18 39,0-70,0 71,0-25,0-22,0 66,0-63,18 33,0 49,-18-111,19 92,-7-30,-6-33,13 63,-13-59,24 26,6 13,-35-70,36 71,-11-33,-15-25,62 41,-45-35,-1 13,28-16,-51-17,66 35,-15-36,-36 0,54 0,-42 0,12-19,30 1,-66 16,41-51,8 11,-38 29,-18 13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28.118"/>
    </inkml:context>
    <inkml:brush xml:id="br0">
      <inkml:brushProperty name="width" value="0.15016" units="cm"/>
      <inkml:brushProperty name="height" value="0.15016" units="cm"/>
    </inkml:brush>
  </inkml:definitions>
  <inkml:trace contextRef="#ctx0" brushRef="#br0">1 55,'0'0,"0"0,0 0,0 0,0 0,0 0,0 0,12 0,13 0,67 0,-92 0,110-18,-10 5,-53 7,100 6,-94 0,41-18,-94 18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33.967"/>
    </inkml:context>
    <inkml:brush xml:id="br0">
      <inkml:brushProperty name="width" value="0.15016" units="cm"/>
      <inkml:brushProperty name="height" value="0.15016" units="cm"/>
    </inkml:brush>
  </inkml:definitions>
  <inkml:trace contextRef="#ctx0" brushRef="#br0">589 643,'0'0,"0"0,0 0,0 0,0 0,0 0,0 0,0 0,0 0,0 0,0 0,0 0,0 0,0 0,0 0,0 0,0 0,0 0,-55 0,9 0,37 0,-65 19,38-10,17 19,-54 8,56-28,-22 21,7 20,28-43,-33 49,16-24,5-6,-2 11,13-27,-9 19,14 23,0-47,19 33,-8-4,-4-11,30 15,-29-30,21 4,40 24,-65-33,70-2,-29 0,-17 0,46 0,-1-37,1 19,-19-37,-7 19,-22 17,29-37,-37 38,1-37,35 0,-53 55,17-74,-6 37,-6 19,13-37,-13 36,-12-17,-13-1,19 36,-18-35,5 11,8 14,-14-26,12 23,-22 9,10-31,19 36,-37-19,10 6,18 8,-28-13,22 10,11 16,-14-8,16 0,4 0,-16 14,10-10,-15 14,11-10,35-16,-9 45,-16-33,14 47,13-8,-21-31,47 80,-29-49,4 6,25 25,-47-64,39 90,-17-25,-23-58,29 75,-18-48,1 22,0 44,-16-92,-6 56,-12-15,11-44,-14 58,-1-35,1-2,-19 19,30-44,-59 33,1 4,56-41,-83 48,42-35,8-3,-50 20,72-29,-70-16,7 8,74 0,-64-19,32 19,8 0,-22-18,41 13,-27-8,7-5,31 17,-34-17,26-5,4 9,7 14</inkml:trace>
  <inkml:trace contextRef="#ctx0" brushRef="#br0" timeOffset="851">1986 699,'0'0,"0"0,0 0,0 0,0 0,0 0,0 0,0 0,0 0,0 0,0 0,0 0,0 0,0 0,0 0,0 0,-55 55,45-25,2-5,-29 12,29-29,-21 39,14-1,12-37,-16 46,19-24,0-7,0 31,0-41,0 27,18 11,-17-48,36 51,-26-33,-4-8,48 23,-39-26,5 15,32-8,-51-18,53 0,-21 0,-13 0,35-18,-40 12,4-6,34-25,-53 37,36-37,-13 13,-11 11,5-42,-12 37,25-19,-13-36,-17 72,35-72,-36 37,0 17,0-55,0 46,0 1,0-28,0 53,0-33,-26 9,15 16,-7-46,11 35,-4 24,-26-40,35 35,-51-14,25 2,19 10,-46-15,36 13,-17 12,-19-6,49 0,-25 19,3-5,19-10,-28 14,21-9,14 19,-16 9,15-33,6 47,-3-51</inkml:trace>
  <inkml:trace contextRef="#ctx0" brushRef="#br0" timeOffset="1315">2997 643,'0'0,"0"0,0 0,0 0,0 0,0 0,0 0,0 0,0 0,0 0,0 0,0 0,16 48,-13-40,-3 65,9-44,0-3,10 48,-15-58,-8 41,36-8,-28-43,-4 68,10-54,-1-3,-9 38,0-42,18-8,-18 29,0-31,0-3</inkml:trace>
  <inkml:trace contextRef="#ctx0" brushRef="#br0" timeOffset="1598">2924 0,'0'0,"0"0,0 0,0 0,0 0,0 0,0 0,0 0,0 0,0 0,0 0</inkml:trace>
  <inkml:trace contextRef="#ctx0" brushRef="#br0" timeOffset="2550">3953 1158,'0'0,"0"0,0 0,0 0,0 0,0 0,0 0,0 0,0 0,0 0,0 0,0 0,0 0,0 0,-18-55,12 37,12-38,-6 1,0 55,0-55,0 6,0 25,0-13,0 24,18-29,-18-13,0 53,0-33,13 9,-7 15,12-26,-12 26,-12 4,24-11,-16 17,-4-17,16 5,-9 8,13-14,-10 12,21 14,8 12,-34-18,67 53,-14-12,-38-29,55 61,-41-43,10 11,31 32,-64-66,38 39,-4-4,-31-31,43 25,-30-21,5 4,7-1,-32-17,27 14,-2-16,-24 0,13 0,-10 0,0 0,28-18,-33 16,10-33,17-12,-25 39,-6-47,10 16,-2 4,-26-38,14 58,8-62,-36 13,27 54,-13-82,-2 42,3 9,-20-33,29 58,-2-23,-7-10,16 43,1-31,-11 26,3 4,8-12,0 15,0 8,0-4</inkml:trace>
  <inkml:trace contextRef="#ctx0" brushRef="#br0" timeOffset="3671">5939 515,'0'0,"0"0,0 0,0 0,0 0,0 0,0 0,0 0,0 0,0 0,0 0,0 0,0 0,0 0,0 0,0 0,0 0,0 0,0 0,0 0,0 0,0 0,0 0,-55 18,18 19,37-37,-55 37,19-14,17-10,-18 43,23-36,-9-4,5 21,17-36,-35 53,23-28,7-15,6 26,0-23,0 27,0-4,0-35,0 32,14-7,-9-17,13 9,-11-13,23 6,-12 25,-16-34,52-6,-26 17,-20-10,29-4,-21 0,5 0,16-18,-33 16,47-33,-8 20,-31 12,43-53,-30 31,-13-5,25-6,-32 30,26-44,-16 6,-11 33,14-25,-9 18,-18-1,9-36,0 45,0-17,-15-4,12 25,-16-31,10 19,18 18,-27-18,15 15,-12-13,15 1,0 12,-19-16,9 19,2 0,8 0,0 0,0 0,0 0,0 0,0 0,0 0,0 0,0 0,0 0,0 0,17 0,-16 0,18 19,-8 14,-4-11,48 15,-39-27,5 35,14 8,-33-51,53 90,-32-46,-9-19,22 47,-24-51,-5 27,10 20,-16-66,-1 88,0-31,0-30,-18 79,11-73,-5-1,-6 56,18-90,-37 70,12-34,13-21,-24 38,23-35,-11-3,-13 38,35-52,-33 31,9-21,16-8,-64-5,44 0,30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44.409"/>
    </inkml:context>
    <inkml:brush xml:id="br0">
      <inkml:brushProperty name="width" value="0.35" units="cm"/>
      <inkml:brushProperty name="height" value="0.35" units="cm"/>
    </inkml:brush>
  </inkml:definitions>
  <inkml:trace contextRef="#ctx0" brushRef="#br0">2041 85,'0'0,"0"0,0 0,0 0,0 0,0 0,0 0,0 0,0 0,0 0,0 0,0 0,0 0,0 0,-57 0,45 0,-89 0,-1 0,90 0,-129 29,77-13,14-4,-91 16,113-22,-58 17,-71 29,144-48,-100 53,28-6,28-17,-28 23,62-42,-67 26,9 40,77-77,-53 81,22-14,14-29,21 43,0-59,0 33,0 52,0-108,56 82,0-29,-27-27,85 27,-77-37,96 19,37-38,-169 0,168-28,-73 8,-51 11,97-47,-91 35,40-43,20-48,-109 110,83-83,-45 25,-23 35,39-88,-34 70,-15 1,21-43,-26 80,24-46,-26 9,0 27,29-70,-18 50,-22 42,39-64,-25 52,-6-18,3 1,0 15,0-21,0 15,0 26,0-13,0 0,0 0,0 0,0 0,0 0,0 0,28 0,-28 57,0-49,29 69,-7 11,-16-63,51 88,-43-28,0 0,71 113,-70-163,-2 100,36 10,-41-120,-8 174,0-110,0-8,0 88,0-133,-57 98,32-8,22-110,-54 154,-4-94,9-10,-61 75,86-107,-116 46,-39 49,165-117,-209 101,109-62,35-17,-144 23,167-42,-137 27,-18-42,201 0,-185-29,114 13,26 4,-55-45,78 40,13-22,-6-44,28 81,0 2</inkml:trace>
  <inkml:trace contextRef="#ctx0" brushRef="#br0" timeOffset="759">2806 142,'0'0,"0"0,0 0,0 0,0 0,0 0,0 0,0 0,0 0,0 0,0 0,0 0,0 0,0 0,0 0,0 0,0 0,0 0,0 0,56 57,-33-35,39 69,-5-6,-52-78,47 99,12 1,-43-72,7 78,-16-64,33 15,-17 50,-25-103,22 91,-25-35,0-49,0 67,0-46,0 7,0-18,0-25,0 51,-23-31,18-18,5 52,0-30,-28-54,-1-1,25 23,-48-75,28-63,19 116,5-143,15 82,-1 6,14-88,-23 139,18-108,26-6,-41 120,77-88,-39 51,-7 10,46-4,-66 43,47-59,-15 46,-45 23,-6 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31.936"/>
    </inkml:context>
    <inkml:brush xml:id="br0">
      <inkml:brushProperty name="width" value="0.15016" units="cm"/>
      <inkml:brushProperty name="height" value="0.15016" units="cm"/>
    </inkml:brush>
  </inkml:definitions>
  <inkml:trace contextRef="#ctx0" brushRef="#br0">1 261,'0'0,"0"0,0 0,0 0,0 0,0 0,0 0,0 0,0 0,0 0,0 0,0 0,0 0,0 0,18 55,13-9,-25-37,12 65,-9-19,1 0,26 37,-29-74,23 74,2-12,-27-68,13 80,3-51,-5-9,2 24,-13-44,9 12,19 10,-29-31,32 34,-15-27,-5-2,2 11,-13-14,27-10,2-12,-31 15,52-34,-21 2,-13 12,-2-33,-14 40,8-62,5 7,-18 67,19-71,-19 39,0 15,0-35,0 41,0-9,0-13,0 36,0-19,0 19,0 0,0-18,0 12,0 12,0-6,0 0,0 18,13-5,-8-7,14 30,-13-22,24 9,7 32,-35-52,33 49,5-12,-25-25,40 41,-33-35,-7-24,40 21,-51-16,29 15,-6-17,-17 0,45-19,-32 12,-28 14,42-25,-35 17,14-53,-1 25,-11 21,14-84,-10 51,-16-28,-10-60,15 113,-13-96,-13 52,22 46,-12-59,10 37,0-2,-10-17,17 46,-14-19,16 13,0 12,-18-16,18 10,0 0,0-9,0 14,0 8,16-4,-14 0,-2 0</inkml:trace>
  <inkml:trace contextRef="#ctx0" brushRef="#br0" timeOffset="679">1839 757,'0'0,"0"0,0 0,0 0,0 0,0 0,0 0,0 0,0 0,0 0,0 0,73-18,1 18,-73 0,72-19,-23 7,-27 6,69-12,-59 11,8-23,50-7,-88 36,50-53,-14 28,-23 15,21-44,-23 34,8 5,-3-39,-18 51,16-28,-17 4,0 19,0-28,0 22,-18 12,-19-34,33 33,-29-11,-9 15,29 0,-61 19,41-11,-25 21,2 26,52-51,-47 65,7-24,33-35,-7 64,9-39,-1 3,29 36,-16-62,12 49,0 16,-12-62,71 40,-37-26,0-2,54-9,-74-15,40 12,22-15,-66 0,60-18,-73 18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28.977"/>
    </inkml:context>
    <inkml:brush xml:id="br0">
      <inkml:brushProperty name="width" value="0.15016" units="cm"/>
      <inkml:brushProperty name="height" value="0.15016" units="cm"/>
    </inkml:brush>
  </inkml:definitions>
  <inkml:trace contextRef="#ctx0" brushRef="#br0">625 320,'0'0,"0"0,0 0,0 0,0 0,0 0,0 0,-55 37,-18-19,18 0,-19 19,1 18,-1-18,19 0,24-6,7-7,-13 49,0-18,19 19,-1-1,19-18,0-18,19 19,-1 17,17-21,-33-49,35 52,8-32,-17-9,27 23,-38-26,40-4,15-7,-71 0,73 0,-38 0,-17 0,55-18,-50 12,7-25,42-24,-72 55,54-55,-18 17,-19 21,18-57,-23 48,11-3,12-43,-35 70,17-53,-5 3,-7 31,-6-34,0 34,0 5,-19-39,18 52,-16-49,3-2,10 34,-15-35,12 33,-4 7,-26-21,34 32,-31-48,7 25,18 18,-47-10,33 11,-9-2,-5 10,33 0,-28 0,3 0,21 0,-29 18,20-9,-3 37,-16-9,31-32,-9 27,0 11,10-31,4-12</inkml:trace>
  <inkml:trace contextRef="#ctx0" brushRef="#br0" timeOffset="341">938 632,'0'0,"0"0,0 0,0 0,0 0,0 0,0 0,0 0,25 38,-13-21,6 38,-11-35,23 34,7 1,-36-53,53 70,-15-34,-23-21,21 56,-23-45,27-1,-41-27</inkml:trace>
  <inkml:trace contextRef="#ctx0" brushRef="#br0" timeOffset="962">1784 357,'0'0,"0"0,0 0,0 0,0 0,0 0,0 0,18 55,-18 18,0-67,18 80,-18-17,0-46,19 50,-12-42,-14-6,7 30,0-50,0 45,0-22,0-19,0 27,0-21,0-11,0 14,0-16,0 15,0-3,0-10,0 14,0-9,0-18,-19-9,16 15,6-49,-18 6,12 37,3-65,0 37,18 1,1-75,-16 90,31-68,29 10,-53 66,45-97,-15 61,-6 6,39-30,-57 57,42-24,8 8,-59 28,49-52,-15 46,-9 2,23-29,-45 30,-10 7</inkml:trace>
  <inkml:trace contextRef="#ctx0" brushRef="#br0" timeOffset="1682">2684 687,'0'0,"0"0,0 0,0 0,0 0,0 0,0 0,0 0,0 0,0 0,0 0,0 0,37 0,37 0,-62 0,49 0,1 0,-50 0,61 0,-36 0,0-18,36-19,-58 30,44-4,-12-21,-39 27,47-13,-35-2,-3 3,20-20,-29 29,21-39,-13 14,-14 29,16-32,-18 14,0 7,0-4,0 15,-18-28,2 32,14 0,-35-19,15 19,7 0,-40 19,40-14,-44 45,6 3,51-51,-53 53,43-20,6-15,-13 54,14-52,-8 29,31 22,-18-72,19 72,4-26,-10-20,43 46,-38-48,19 5,18 7,-54-36,53 35,-3-23,-28-8,87-5,-69 0,28 0,41-18,-105 17,101-53,-31 29,-40 13,57-25,-54 22,-38 15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42.088"/>
    </inkml:context>
    <inkml:brush xml:id="br0">
      <inkml:brushProperty name="width" value="0.15016" units="cm"/>
      <inkml:brushProperty name="height" value="0.15016" units="cm"/>
    </inkml:brush>
  </inkml:definitions>
  <inkml:trace contextRef="#ctx0" brushRef="#br0">846 1,'0'0,"0"0,0 0,0 0,0 0,0 0,0 0,0 0,0 0,0 0,0 0,0 0,0 0,0 0,0 65,0-57,0 84,0-42,0-8,0 68,0-83,0 75,0 15,0-106,0 118,0-64,0-20,0 66,0-82,0 15,0 25,0-64,0 50,0-34,0-6,0 22,0-25,-19 13,19 11,0-35,-18 17,6-6,6-6,6 13,0-13,-19-12,1 6,18 0,-37 0,12-13,13 7,-24-12,25 13,-34-27,-10-4,53 34,-51-15,27 4,15 8,-25-14,22 12,-28-4,-13-7,53 17,-32 2,7-1,17 0,-45 0,32 0,9 18,-23 0,34-16,-12 15,-22 20,19 18,10-32,-3 9,11 41,0-64,19 56,-5-8,-10-41,33 58,-21-41,4 7,17 16,-34-52,13 10,28 31,-33-35,44 8,-19 0,1 1,74 0,-92-16,72-6,18-13,-89 13,108-34,-79 28,-6 0,68-28,-90 30,31-22,-4-3,-41 27,30-32,-7 17,-5 3,-6-1,-15 14,28-29,-15 17,-15 14,16-17,3 9,-5 2,-16-10,0 13,18 10,-18-22,0 15,19 2,-19-11,0 4,0-11,0 12,0 12,0-6,0 0,0 0,0 0,0 0,0 0,0 0,0 0,0 0,0 0,0 0,0 0,0 0,0 18,0-12,0 6,0 25,0-36,-19 53,19-16,0-21,19 38,-12-34,-14 14,25 20,-17-53,35 32,-11 4,-13-20,6 18,-10-20,39 5,8 16,-50-34,45 12,-8-15,-28 0,41 19,-32-12,27-33,24 26,-67 0,96-18,-45 3,-42 11,76-32,-57 22,3-27,17-15,-48 49,41-59,-18 21,-23 35,30-64,-19 39,-18 15,0-17,0 32,0-26,0-16,0 39,-18-29,9 18,-19 1,-9-19,30 30,-41-23,-31-1,66 26,-79-14,53-1,5 4,-40 16,58 0,-60 0,11 16,57-14,-66 16,43-7,7-3,-31 28,45-29,-17 5,10 39,16-47,1 14,0-18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38.917"/>
    </inkml:context>
    <inkml:brush xml:id="br0">
      <inkml:brushProperty name="width" value="0.15016" units="cm"/>
      <inkml:brushProperty name="height" value="0.15016" units="cm"/>
    </inkml:brush>
  </inkml:definitions>
  <inkml:trace contextRef="#ctx0" brushRef="#br0">699 1,'0'0,"0"0,0 0,0 0,0 0,0 0,0 0,0 0,0 0,0 0,0 0,0 0,0 0,-14 42,10-29,4 60,0-45,-18 36,18 28,0-81,0 125,0-48,0-66,0 89,0-59,0 6,0 52,0-93,18 58,-18-1,0-56,18 74,-8-46,-20-19,29 29,-16-46,31 35,-3 2,-26-39,51 47,-28-36,-1-1,28 18,-44-28,51-16,20 8,-72 0,101-18,-111 18</inkml:trace>
  <inkml:trace contextRef="#ctx0" brushRef="#br0" timeOffset="343">1 607,'0'0,"0"0,0 0,0 0,0 0,0 0,0 0,67-13,-42 8,85-32,-70 24,30 8,59-32,-118 34,107-31,-18 5,-72 21,101-10,-70 10,29-21,-88 29</inkml:trace>
  <inkml:trace contextRef="#ctx0" brushRef="#br0" timeOffset="1292">1802 1122,'0'0,"0"0,0 0,0 0,0 0,0 0,0 0,0 0,0 0,0 0,0 0,0 0,0 0,0 0,0 0,0 0,-55 55,34-24,6-7,-22 31,28-41,-1 27,-7 27,16-62,-17 49,7-23,3-9,8 14,0-27,0 35,18 7,-17-49,17 34,5-14,-9-9,23 22,-26-24,14-24,29 30,-53-17,55-1,-11-12,-17 5,27-11,-36 12,36-25,0-24,-55 55,55-55,-17 18,-21 19,20-37,-24 35,11-34,-24-1,0 53,18-33,-18-4,0 23,-18-21,12 25,-7-12,-42-32,52 53,-30-30,-9 19,28 9,-59 5,42 0,7-18,-50 36,69-16,-45-4,7 17,31-11,-25 32,21-19,-5-15,3 16,16-15,-14 31,30-19,-10-12,-4-3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43.108"/>
    </inkml:context>
    <inkml:brush xml:id="br0">
      <inkml:brushProperty name="width" value="0.15016" units="cm"/>
      <inkml:brushProperty name="height" value="0.15016" units="cm"/>
    </inkml:brush>
  </inkml:definitions>
  <inkml:trace contextRef="#ctx0" brushRef="#br0">681 221,'0'0,"0"0,0 0,0 0,0 0,0 0,0 0,0 0,0 0,0 0,0 0,0 0,0 0,0 55,10-25,-2-4,-8 47,0-57,0 60,0 34,0 19,0-67,0-14,0 81,19-19,-1 0,0 1,19-20,18 1,-24-66,49 40,30-11,19-18,-13-37,-49 0,136-18,-147 1,72-21,43-31,-159 64,-12 5</inkml:trace>
  <inkml:trace contextRef="#ctx0" brushRef="#br0" timeOffset="349">1 736,'0'0,"0"0,0 0,0 0,0 0,0 0,0 0,78-11,-28 4,116-12,-118 14,88 10,42-23,-173 18,179-19,-76 19,-50 0,-58 0</inkml:trace>
  <inkml:trace contextRef="#ctx0" brushRef="#br0" timeOffset="1105">2372 1030,'0'0,"0"0,0 0,0 0,0 0,0 0,0 0,0 0,0 0,0 0,0 0,0 0,0 0,0 0,0 0,0 0,0 0,-37 55,11-15,16-25,-9 22,12-23,-23 27,30 14,0-51,-18 66,18-29,0-27,18 23,-10-22,-16 6,45 35,-33-51,11 26,27-2,-29-21,42 10,-30-9,-13-18,61-9,-67 17,43-16,11-13,-46 23,41-30,-28 19,20-37,8-1,-47 48,2-75,5 23,-11 46,14-59,-18 44,0 2,-18-46,14 59,-11-27,-32-7,39 41,-29-30,8 17,3 3,-47-1,57 14,-42-11,9 32,43-15,-68-2,43 10,7-2,-31 29,42-28,8 19,-11 20,13-41,-15 48,18-55</inkml:trace>
  <inkml:trace contextRef="#ctx0" brushRef="#br0" timeOffset="2083">4615 1,'0'0,"0"0,0 0,0 0,0 0,0 0,0 0,0 0,0 0,0 0,0 0,0 73,18 1,-18-74,19 73,-19-9,0-36,18 64,-11-59,4 44,-11 15,0-89,0 105,0-34,0-38,0 37,0-42,-18 12,0 12,16-51,4 47,-16-10,9-27,5 5,0-12,-18 22,18-10,0-18,-18 16,4-3,9-10,-13 15,11-12,-41-33,-7 8,48 16,-23-33,-15 6,35 22,-64-49,40 31,13 14,-53-26,63 31,-33-25,-17 16,49 12,-62-16,38 10,17-18,-36 27,44 0,-33 0,-4 0,41 0,-67 36,44-26,5-1,-30 46,43-43,-13 49,-24-11,43-44,-13 67,9-42,2-7,26 50,-14-61,11 66,2-29,-16-45,54 68,-22-51,-11-7,52 40,-55-40,54 7,14 13,-82-33,87 16,-35-6,-22-6,38-24,-50 12,65 12,20-42,-106 35,108-35,-49 11,-30 13,-31 12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46.514"/>
    </inkml:context>
    <inkml:brush xml:id="br0">
      <inkml:brushProperty name="width" value="0.15016" units="cm"/>
      <inkml:brushProperty name="height" value="0.15016" units="cm"/>
    </inkml:brush>
  </inkml:definitions>
  <inkml:trace contextRef="#ctx0" brushRef="#br0">19 424,'0'0,"0"0,0 0,0 0,0 0,0 0,0 0,0 0,0 0,0 0,0 0,0 0,0 0,0 0,0 0,0 0,0 0,0 0,0 55,-9-30,-1 5,10 25,0-47,0 57,0-19,0-36,19 63,-10-36,0-19,9 37,-14-45,29 36,-2-15,-25-26,67 50,-36-27,18-56,37 28,-72 0,89-18,-17-28,-74 37,93-65,-60 43,-11 7,34-49,-57 55,21-38,-4-11,-31 61,15-49,-7 11,-3 14,-8-25,0 40,-19-7,19-30,0 49,-36-52,14 44,7 4,-4-30,14 26,-45 3,14-9,35 16,-35-17,13 18,9 0,-23 18,25-12,12-6</inkml:trace>
  <inkml:trace contextRef="#ctx0" brushRef="#br0" timeOffset="1">993 405,'0'0,"0"0,0 0,0 0,0 0,0 0,0 0,0 0,0 0,28 19,-1-1,10 55,-30-59,23 28,15 34,-35-61,27 59,-18-44,-2-5,20 49,-29-58,21 23,-13-6,-14-29,35 32,-27-15,-2-5,-8-16</inkml:trace>
  <inkml:trace contextRef="#ctx0" brushRef="#br0" timeOffset="816">3199 130,'0'0,"0"0,0 0,0 0,0 0,0 0,0 0,-18 55,-1 37,-14-10,29-73,-69 120,31-56,10-17,-41 91,56-113,-40 79,-16 34,-19-19,59-39,11-31,-33 71,-1-37,38-18,-19-19,19-19,18-36</inkml:trace>
  <inkml:trace contextRef="#ctx0" brushRef="#br0" timeOffset="817">2078 1,'0'0,"0"0,0 0,0 0,0 0,0 0,0 0,30 75,-24-58,49 56,-28-37,2 2,44 35,-61-60,31 48,-12-15,-25-37,49 64,-26-44,-3-2,-26-27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48.178"/>
    </inkml:context>
    <inkml:brush xml:id="br0">
      <inkml:brushProperty name="width" value="0.15016" units="cm"/>
      <inkml:brushProperty name="height" value="0.15016" units="cm"/>
    </inkml:brush>
  </inkml:definitions>
  <inkml:trace contextRef="#ctx0" brushRef="#br0">0 74,'0'0,"0"0,0 0,0 0,0 0,0 0,0 0,47-16,-39 13,84-15,-50 10,-10 16,60-26,-75 14,39-11,18 15,-19 0,18 19,-17-1,-43-14,47 29,-5 22,-36 55,-1 37,-55 55,-18 0,-14-46,65-146,-70 155,19-18,18-18,26-91,-15 34,-9 17,34-86,-18 52,7-8,6-20,6 9,0-24,0-12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48.509"/>
    </inkml:context>
    <inkml:brush xml:id="br0">
      <inkml:brushProperty name="width" value="0.15016" units="cm"/>
      <inkml:brushProperty name="height" value="0.15016" units="cm"/>
    </inkml:brush>
  </inkml:definitions>
  <inkml:trace contextRef="#ctx0" brushRef="#br0">1 0,'0'0,"0"0,0 0,0 0,0 0,0 0,0 0,0 0,0 0,0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49.360"/>
    </inkml:context>
    <inkml:brush xml:id="br0">
      <inkml:brushProperty name="width" value="0.15016" units="cm"/>
      <inkml:brushProperty name="height" value="0.15016" units="cm"/>
    </inkml:brush>
  </inkml:definitions>
  <inkml:trace contextRef="#ctx0" brushRef="#br0">1 1,'0'0,"0"0,0 0,0 0,0 0,0 0,0 0,0 0,0 0,0 0,0 0,0 0,0 0,0 0,0 0,0 0,0 0,0 0,0 0,55 37,-18-1,-34-32,30 29,-5-5,-19-19,46 46,-28-28,1 1,28 9,-49-32,22 45,1-20,-23-23,30 30,-19-19,1 0,-1 19,-15-30,-6-14,3 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0:51.342"/>
    </inkml:context>
    <inkml:brush xml:id="br0">
      <inkml:brushProperty name="width" value="0.15016" units="cm"/>
      <inkml:brushProperty name="height" value="0.15016" units="cm"/>
    </inkml:brush>
  </inkml:definitions>
  <inkml:trace contextRef="#ctx0" brushRef="#br0">111 0,'0'0,"0"0,0 0,0 0,0 0,0 0,0 0,0 0,0 0,0 0,0 0,0 0,0 0,0 0,0 0,0 0,-19 56,19-13,0-31,-18 61,9-38,0-15,-10 54,16-63,6 33,-18 31,12-58,-16 56,19-73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46.374"/>
    </inkml:context>
    <inkml:brush xml:id="br0">
      <inkml:brushProperty name="width" value="0.35" units="cm"/>
      <inkml:brushProperty name="height" value="0.35" units="cm"/>
    </inkml:brush>
  </inkml:definitions>
  <inkml:trace contextRef="#ctx0" brushRef="#br0">199 1417,'0'0,"0"0,0 0,0 0,0 0,0 0,0 0,0 0,0 0,0 0,0 0,0 0,0 0,0 0,0 0,0 0,0 0,0 0,0 0,0 0,0 0,-57 85,31-46,-4 7,1 67,25-97,-20 53,1 24,18-73,5 65,0-43,28 30,0 13,-23-71,19 57,47-24,-57-38,99 48,-69-42,-3-2,101 16,-113-24,55-39,40-15,-106 42,95-78,-50 38,-13 9,35-76,-65 89,17-63,12-10,-41 83,-8-70,0 35,0 15,-57-50,43 63,-29-41,-36 36,73 26,-107-56,61 57,19 0,-52 0,61 0,-9 0,-21 27,52-26,-55 28,40-29,6 0,-18 28,21-19,8-9</inkml:trace>
  <inkml:trace contextRef="#ctx0" brushRef="#br0" timeOffset="1">1134 1672,'0'0,"0"0,0 0,0 0,0 0,0 0,0 0,0 0,0 0,0 0,0 0,0 85,57 0,-51-75,16 36,0 19,-16-45,23 65,-15-42,0-1,14 15,-23-48,-5-9</inkml:trace>
  <inkml:trace contextRef="#ctx0" brushRef="#br0" timeOffset="742">2891 1,'0'0,"0"0,0 0,0 0,0 0,0 67,0-49,0 95,0 29,0 56,0-28,0-18,0-106,0 124,0-28,0-1,0 1,0-23,0-96,0 62,0 0,0-29,0-45,0 35,0 3,0-42,0 22,0-14,0-2,-29-13,23 0,-16 0,-4 0,24 0,-55-57,24 41,9 4,-61-45,64 44,-43-30,-14-9,71 47,-49-23,7-5,13 9,7-4,21 20,-40 16,-7-8,53 0,-55 0,21 0,16 0,-37 28,40-19,-23 67,-16 8,56-83,-29 112,10-18,10-48,-19 66,20-81,16 21,20 61,-28-112,28 81,12-44,-23-22,96 68,-71-53,1-7,71 3,-109-26,131-4,-54-18,-50 12,53 8,-52 0,19-57,4 1,-51 51,75-47,-37-12,-29 43,-14 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1:23.173"/>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232 709,'0'0,"0"0,0 0,0 0,0 0,0 0,0 0,0 0,0 0,0 0,0 0,0 0,0 0,0 0,0 0,0 0,57 0,25 27,-79-26,82 28,-13-11,-31-8,73 18,-76-18,37-20,34 38,-105-27,138-1,-45 19,-52-10,68 19,-72-17,60 7,40-18,-135 0,130 28,-34-28,-62 0,101 0,-85 0,30 0,27 0,-105 0,126 0,-10 0,-78 0,96-28,-83 16,52 24,30-41,-129 27,146 4,-71-23,-60 14,114-21,-77 15,42 26,36-42,-125 26,136 6,-45-24,-74 14,79 7,-56 0,28 0,56-28,-119 23,70 10,25-5,-93 0,146-29,-85 29,0 0,85 0,-139 0,80 0,10-24,-100 20,120 4,-69 0,-2 0,100 0,-135 0,100 0,15 0,-130 0,150 0,-74 0,-22 0,96 0,-130 0,118 0,48 0,-185 0,177 28,-86-28,-25 0,111 0,-142 0,86 0,72 27,-201-25,157-2,-64 0,-42 0,106 0,-120 0,127 0,16 0,-188 0,193 0,-69 0,-59 0,128-29,-146 22,123 14,50-7,-224 0,198-28,-65 28,-70 0,163-28,-149 18,42 20,78-10,-192 0,215 0,-82 0,-80 0,140 0,-125 0,78 0,47 0,-188 0,176 0,-83 0,-66 0,132 0,-101 0,32 0,97 0,-182 0,166 0,-31-22,-103 15,150 7,-112 0,-2 0,143 0,-214 0,172 0,-28 0,-116 0,158 0,-108 0,16 0,91 0,-170 0,171 0,-61 0,-106 0,166 0,-100 0,-26 0,127 0,-165 0,102 0,30 0,-134 0,166 0,-94 0,-9 0,75 0,-136 0,130 0,10 25,-150-21,175 24,-105-28,-18 0,65 0,-108 0,133 0,4 0,-142 0,199 0,-112 0,-32 0,59 0,-106 0,126 0,23 0,-172 0,186 0,-62 17,-48-6,138-11,-163 0,70 0,57 0,-183 0,190 0,-75 0,-48 0,124 0,-138 0,48 0,86 0,-192 0,195 0,-47 19,-75-9,94-10,-112 0,82 28,30-28,-167 0,193 0,-46 0,-74 0,123 0,-122 0,16 0,105 0,-189 0,152 0,-18 21,-88-14,172-7,-136 0,-12 29,119-29,-183 0,169-29,-35 29,-100 0,149 0,-126 0,55 0,43 0,-153 0,136 0,1 0,-110 0,126 29,-80-29,18 0,62 0,-147 0,96 28,18-5,-104-18,137-5,-88 0,6 29,54-29,-118 0,93 0,2 0,-96 0,90 28,-40-28,-4 0,101 0,-138 0,106 28,9-28,-124 0,119 0,-65-15,-13 2,50-15,-96 23,77 10,7-5,-91 0,74 0,-20 0,-16 0,36 0,-64 0,71 0,-13 0,-73 0,51 0,-7 0,-15 0,21 0,-40 0,-3 0,13 0,-24 0,26 0,-10 0,-7 0,-11 0,0 0,0 0,0 0,0 0,0 0,0 0,0 0,0 0,0 0,0 0,-27 0,25 0,-26 28,9-9,10-10,-48-9,37 0,-45 0,8 0,55 0,-81 29,23-29,35 0,-116 0,87 0,-34 28,-82-28,160 0,-178 0,44 0,89 0,-143 0,117 0,-65 0,-109 28,232-25,-237-6,22 3,164 0,-209 0,158 0,-33 0,-126 0,251 0,-217 0,58 0,129 0,-192-28,131 14,-35 28,-125-14,244 0,-203 0,11-23,181 18,-233 5,145 0,-5 0,-196 0,283 0,-198 0,-8-24,215 19,-321 5,214-14,-1 0,-156 14,252 0,-220 0,-43 0,278 0,-352 0,163 0,43 0,-149 0,261 0,-210 0,-70 0,321 0,-330 0,163 0,41 0,-232-28,291 20,-159 16,-107-8,346 0,-344 0,162 0,74 0,-263-29,281 21,-110 16,-129-35,339 26,-353-27,150 10,96 7,-190 11,234 0,-184-56,-48 28,309 27,-283-27,114 9,85 10,-255-20,223 20,-77-10,-175 19,363 0,-299-28,69 8,132 11,-236-19,214 18,-60 20,-97-10,269 0,-284-28,73 28,138 0,-196-28,171 16,-31-5,-112 17,236 0,-245 0,50 0,144 0,-213-28,162 16,-41 24,-93-40,241 26,-199 4,59-24,110 15,-240 7,155 0,32 0,-102 0,173 0,-146 0,35 0,104 0,-222 0,132 0,48 0,-124 0,167 0,-106 0,-3-23,112 18,-112 5,83 0,2 0,-85 0,115 0,-90 0,-6 0,102 0,-121 0,64 0,12 0,-48 0,88 0,-64 0,-7 0,79 0,-125 0,77 0,17 0,-65 0,85 0,-58 0,8 0,71 0,-78 28,17-28,23 0,-40 29,61-22,-37 14,-47-21,103 0,-80 0,15 17,26-6,-69-11,78 0,-43 0,-34 0,110 0,-111 0,57 0,27 0,-84 0,74 0,-7 0,-39 0,83 0,-81 0,8 0,36 0,-74 0,69 0,-25 0,-45 0,110 0,-77 0,20 0,37 0,-61 0,51 0,-45 0,-6 0,79 0,-45 0,-12 0,41 0,-63 0,55 0,4 0,-59 0,76 0,-67 0,54 0,15 0,-49 0,30 0,-5 0,3 0,24 0,-21 0,25 0,0 0,-28 0,14 0,28 0,-42 0,23 0,10 0,-5 0,0 0,0 0,0 0,0 0,0 29,0-24,0 18,0-23,0 0,0 28,0-14,0-28,0 42,0-23,0 47,0-27,0-22,0 26,0-13,0-4,0 16,0-21,28 43,-28-24,0-24,28-2,-28 17,0-5,57 16,-42-20,27 12,11 7,-50-25,54 54,-5-38,-19-7,80 17,-80-20,19 41,58-22,-106-26,109 27,-4-10,-48-7,81 17,-97-19,80-18,9 36,-127-26,163 28,-56-10,-58-10,143-9,-130 0,60 28,13-28,-139 0,164 0,-29 0,-78 0,138 0,-124 0,51 0,73 0,-188 0,207 0,-76 0,-84 0,141-28,-118 17,67 22,51-11,-183 0,169 0,-35 0,-100 0,149-28,-113 15,57 26,56-13,-176 0,155 0,-72 0,-69 0,106-29,-75 16,36 26,124-41,-196 24,136 8,-29-27,-106 18,138 5,-88 0,63-29,81 29,-189 0,125 0,5 0,-136 0,167 29,-100-29,3 0,125 0,-182 0,111 28,17-28,-146 0,144 0,-62 0,-18 0,137 0,-177 0,98 0,30 0,-157 0,177 0,-90 0,-18 0,109 0,-147 0,66 0,66 0,-170 0,184 0,-95 0,-36 0,103 0,-123 0,105 0,63 0,-204 0,188 0,-75 0,-50 0,124 0,-149 0,101 0,16 0,-162 0,166 0,-60 0,-50 0,110 0,-116 0,90-28,54 28,-197 0,197 0,-64 0,-70 0,134 0,-127 0,57 0,70 0,-193 0,217 0,-62 0,-94 0,133 0,-124 0,105 0,46-29,-213 28,173 2,-41-1,-92 0,174 0,-134 0,40 0,94 0,-220 0,184 0,-18-21,-119 14,144 7,-111 0,53 0,87 0,-202 0,148 0,6 0,-131 0,178 0,-121 0,17 0,133 0,-218 0,124 0,22 0,-139 0,183 0,-117 0,35-28,81 28,-188 0,151 0,4 0,-159 0,164-29,-94 14,-10 2,105 13,-159 0,90 0,12 0,-114 0,170 0,-88 0,-22 0,111 0,-153 0,106-28,28 28,-162 0,181 0,-83-17,-34 5,116 12,-147 0,68-28,41 2,-150 24,160 2,-52 0,-37 0,117 0,-141 0,84 0,24 0,-160 0,165-29,-60 29,-50 0,110 0,-116 0,91 0,23 0,-166 0,168 0,-62 0,-46 0,79 0,-90 0,68 0,23 0,-139 0,164 0,-49 0,-66 0,90 0,-90 0,37 0,81 0,-162 0,154 0,-38 0,-78 0,68 0,-77 0,67 0,10 0,-106 0,97 0,23 0,-86 0,100 0,-82 0,50 0,31 0,-126 0,84-28,11 28,-79 0,83 0,-63 0,11-28,23 28,-73 0,61 0,-31 0,58-29,-15 29,-43 0,1 0,42 0,-71 0,0 0,34 0,-39 0,19 0,-28 0,0 0,0 0,0 0,0 0,0 0,0 0,0 0,0 0,0 0,0 0,0 0,0-28,-25 28,22 0,-26-28,-3 11,8 5,-61 12,63 0,-13-28,-44 28,73 0,-79-28,17 11,23 5,-69-16,83 20,-108-12,-23-34,154 51,-133-25,69 10,30 8,-99-19,97 20,-54-38,-61 20,148 25,-187-26,48 9,73 10,-121-48,132 38,-95 10,-66 9,225 0,-222-57,68 57,85 0,-127-28,126 17,-83 22,-100-40,244 28,-233-26,85 27,91 0,-215-28,174 17,-37 22,-109-11,237 0,-219 0,26-21,139 13,-240 8,180 0,-19 0,-161 0,284 0,-227 0,26 0,146 0,-200 0,151 0,9 0,-132 0,223 0,-191 0,-3 0,168 0,-225 0,150 0,-46 0,-76 0,218 0,-181 0,10 0,161 0,-236 29,166-18,-21-22,-117 11,213 0,-143 0,-30 24,175-20,-215-4,137 0,10 0,-91 0,160 0,-148 28,13-28,149 0,-173 0,109 0,8 0,-89 0,129 0,-60 0,-53 26,138-23,-154-3,88 0,23 0,-83 0,105 0,-39 0,-4 0,75 0,-80 0,50 0,13 0,-35 0,44 0,-2 0,-12 0,26 0,1 0,0 0,0 0,0 0,0 0,0 0,0 0,0 0,28 0,29 0,-29 0,114 28,-93-18,72 8,77 11,-193-29,217 28,-25-8,-111-12,254 21,-212-19,84 8,185 10,-377-26,328 53,-60-35,-179-12,316 49,-254-34,111 10,143-4,-413-28,458 26,-148-27,-219 0,322 28,-241-15,57-26,212 13,-403 0,325 29,-41-29,-243 0,334 28,-229-15,5-26,167 13,-317 0,295 28,-50-28,-224 0,296 0,-187 0,-50 0,181 0,-261 0,153 29,34-29,-193 0,182 0,-110 14,-8 0,90-14,-161 0,122 0,-19 0,-112 0,113 0,-96 0,-7 0,46 0,-66 0,47 0,10 0,-67 0,47 0,-23 0,-9 0,33 0,-43 0,0 0,12 0,-24 0,-2 0,0 0,0 0,0 0,0 0,0 0,0 0,0 0,0 0,0 0,0 0,-28 0,19 0,-10-28,-65 0,83 27,-141 1,36-17,42 6,-163 11,148 0,-125-57,-136 57,337 0,-362-28,113 9,135 10,-279-20,252 19,-109 20,-144-38,383 27,-368 2,140-21,144 12,-299-49,270 39,-143 8,-155-47,399 54,-373-22,127 4,176 14,-301-50,233 34,-68 18,-222-24,413 27,-371-24,64 4,243 16,-377 6,270 0,-1 0,-212 0,371 0,-345 28,61-6,251-16,-367 23,239-16,62 2,-244 42,339-49,-309 12,86-20,222 0,-252 28,140-14,2 1,-143 13,273-25,-234-6,6 3,223 0,-211 0,133 0,17 0,-93 0,156 0,-200 0,16 0,197 0,-226 0,80 16,39-4,-119-12,196 0,-166 0,-6 0,207 0,-259 0,150 0,39 0,-132 0,166 0,-107 0,-71 0,221 0,-238 0,117 0,49 0,-137 0,161 0,-125 0,-18-26,189 24,-264 2,119-18,73 8,-136-19,155 20,-111-10,-71-9,253 28,-197 0,83-19,60 9,-172-18,148 18,-69 20,-78-38,220 27,-158 2,47-1,64 0,-146-29,124 19,-76-8,-76 18,215 0,-203 0,71 0,90 0,-116 0,102 0,-34 0,-68 0,157 0,-172 0,42 0,87 0,-114 0,94 0,-46 0,-48 0,151 0,-104 28,12-28,81 0,-112 29,77-16,17-26,-66 13,99 0,-83 0,6 0,71 0,-93 0,67 0,9 0,-75 0,94 0,-75 0,-2 0,78 0,-67 0,41 0,3 0,-44 0,69 0,-53 0,20 0,42 0,-50 0,29 0,-1 0,29 0,0 0,-28 0,28 0,0 0,0 0,0 0,0 0,0 0,0 0,0 0,0 0,0 0,0 0,0 0,0 0,0 0,0 0,28 0,-28 0,0 0,57 0,-22 0,-13 0,63 28,-60-19,35-18,51 65,-109-55,111-1,-19 18,-46-8,122-10,-114 0,58 28,141 29,-254-57,253 0,-42 19,-112-10,268 20,-236-19,48 8,160-18,-329 0,374 0,-102 0,-169 0,254 0,-224 0,109 0,144 0,-390 0,411 0,-81 0,-221 0,366 0,-280 0,21 0,202 0,-388 0,379-28,-69 6,-241 15,348-21,-257 16,59 24,226-40,-426 24,341 8,-45 18,-251-16,324-34,-228 14,-25-1,196 15,-317 0,351 0,-78 0,-251 0,324 29,-203-16,-48-26,194 13,-285 0,201 28,-6-28,-188 0,250 0,-180 0,-9 0,103 0,-182 0,139 0,15 0,-169 0,112 0,-67 0,-6 0,45 0,-87 0,33 28,-8-28,-45 0,22 0,3 0,-5 0,-26 0,0 0,0 0,0 0,0 0,-28 0,11 0,5 0,-44 29,40-22,-53 14,-92-21,152 0,-161 28,22-28,41 0,-120 28,151-18,-188 9,-153 9,409-28,-389 0,115 19,139-10,-282 48,280-38,-163-10,-89-9,390 0,-354 0,86 40,153-23,-303 11,295-19,-136 11,-103-20,351 0,-360 56,111-35,165-13,-266 20,220-17,-72 6,-149 12,341-27,-312 24,84-5,172-14,-284 22,209-17,-22 4,-159 41,304-51,-297 16,92-22,171 0,-185 28,140-15,-25 31,-87-44,200 0,-116 28,31-28,82 0,-83 0,58 0,25 0,-27 0,52 0,-18 0,-1 0,20 0,-25 0,15 0,28 0,-14 0,0 0,29 0,-5-24,-20 20,53 4,-29 0,57-57,113 29,-156 22,171 12,86-6,-258 0,328 0,-162 16,-46-4,264-12,-323 0,193 29,119-29,-375 0,386 28,-173-28,-79 0,309 0,-350 0,189 0,113 0,-386 0,405-28,-153 10,-118 7,243 11,-298 0,199-28,144 0,-458 28,441-29,-158 11,-137 8,296-18,-307 18,131-37,90 19,-367 28,366-29,-141 11,-112 8,170-18,-183 18,81 20,45-39,-220 28,212 2,-121-20,-54 10,69 9,-69 0,-3 0,16 0,-54 0,22 0,15 0,-23 0,-17 0,0 0,0 0,0 0,0 0,0 0,0 0,0 0,-57-28,32 15,-6 26,-111-42,125 26,-108 6,12-48,85 34,-171-46,120 34,-68-11,-80 6,194 24,-104-49,-27 7,130 36,-136-47,85 29,-29 28,-84-57,162 47,-126-36,16-3,122 41,-146-20,85 13,0 1,-114-42,156 43,-84-3,-23-9,130 22,-150-25,75 12,20 3,-123 13,151 0,-104-28,-30 28,163 0,-152 0,70 17,30-6,-71-11,112 0,-141 0,-43 0,200 0,-186 0,60 0,52 0,-168 0,181 0,-79 29,-39-29,186 0,-193 28,72-28,56 0,-127 28,135-19,-101 11,-34-20,198 0,-227 28,94 10,68-19,-190 9,167-18,-23-20,-115 38,220-27,-158 27,24-9,81-10,-167 19,140-17,-83 7,-86 10,254-28,-253 0,47 20,130-12,-178-8,152 0,-49 0,-74 29,207-27,-189 24,-7-26,147 0,-131 28,112-15,-24-26,-144 41,226-24,-225-8,55 4,143 0,-171 29,121-16,-15-26,-77 13,170 0,-199 0,41 0,145 0,-214 0,129 0,26-29,-127 29,187 0,-147-28,50 28,104 0,-165 0,109 0,8 0,-117 0,158 0,-147-28,37 28,130 0,-178 0,103-16,20 4,-67-17,109 23,-47 12,-75-32,140 24,-99 2,50-16,15 4,-64-17,83 22,-25 14,-52-7,100 0,-49-28,4 28,19 0,-52 0,60 0,-35 0,-22 0,79 0,-82 0,50 0,13 0,-35-28,51 25,-44 6,21-3,29 0,-28 0,9 0,10 0,9 0,0 0,0 0,0 0,0 0,0 0,0 0,0 0,0 0,0 0,0 0,28 0,-27 0,26-29,14 9,-25 12,41 8,-35 0,12 0,51 0,-79 0,73 0,-15 0,-43 0,93 0,-67 0,19 0,76 0,-128 0,113 28,-16-6,-80-15,167-7,-108 0,19 28,117-28,-196 0,167 28,-21-28,-125 0,147 0,-100 0,31 0,154 0,-254 0,169 0,38 0,-189 0,236 0,-167 0,-5 0,144 0,-208 0,133 0,40 0,-185 0,276 29,-159-14,-20-2,94-13,-178 0,131 28,21-28,-173 0,228 29,-127-13,-30-4,101-12,-152 0,132 28,29-2,-189-24,208 55,-93-57,-42 0,163 28,-185-20,87-16,47 8,-181 0,175 0,-110 0,-34 0,87 0,-98 0,56 0,12 28,-109-27,55-1,-2 18,-25-8,-2-10,-18 0,9 0,-19 0,0 0,0 0,0 0,0 0,0 0,0 0,-29 0,-27 0,54 0,-81 0,2 0,48 0,-165 0,122 0,-131 28,-190-28,371 0,-430 0,116 0,199 0,-341 57,270-32,-29-22,-298 26,487-27,-434 81,138-18,243-45,-292 8,221-15,-16 31,-120-16,275-25,-181-6,84 25,98-16,-106-34,86 17,27 22,-27-11,47 0,-39 0,25 0,18 0,5 0,0 0,0 0,0 0,0 0,0 0,0 0,0 0,0 0,0 0,56 0,29 0,-67 0,78 0,53 0,-128 0,205 57,-85-42,-27-2,198 15,-240-21,168 43,93-50,-298 0,333 28,-153-28,-61 0,157 29,-249-24,245-10,62 31,-342-24,342-2,-134 0,-74 0,208 0,-262 0,154 0,66 0,-314 0,327 0,-124-18,-92 8,216-19,-235 20,130 18,93-36,-316 26,328-27,-134 9,-100 9,205 10,-206 0,102 0,105-28,-307 28,301 0,-110 0,-108 0,167 0,-162 0,97 0,90-28,-277 28,281 0,-61 0,-135 0,196-29,-173 18,33-6,82 17,-214 0,203-28,-67 28,-98 0,149-29,-115 17,2-4,55 16,-127 0,57-28,-28 28,-29 0,43 0,-32 0,-22 0,25 0,-24 0,-8 0,4 0,0 0,0 0,0 0,-28 0,0-29,23 25,-75 8,-33-26,84 16,-141-22,55 28,3 0,-171-57,231 47,-179-8,-86-7,265 21,-316-52,200 41,24 1,-224-14,291 22,-243 12,-32-6,308 0,-325 0,186 0,26 0,-154 28,236-21,-162 15,4 4,211-24,-205 26,111 6,34-11,-60 5,104-20,-37 13,-5-21,75 0,-52 28,40-11,6-6,11-11,0 0,0 0,0 0,0 0,0 0,0 0,0 0,28 0,-19 0,67 0,9 0,-85 0,199 29,-47-10,-78-10,181 19,-181-19,164 11,102-20,-330 0,320 28,-71-8,-150-12,231 21,-211-19,82-20,158 38,-348-26,326-4,-57 2,-183 0,289-28,-235 16,47 24,217-41,-390 27,355-24,-110 26,-192 0,280-28,-208 15,77-3,160-12,-353 25,280 6,-56-25,-196 16,296 6,-198 0,29-29,141 29,-311 0,253-28,-5 28,-214 0,306 0,-188 0,-22 0,124 0,-234 0,214 0,-47 0,-177 0,244 0,-119 0,-16 0,135 28,-230-22,177-12,17 6,-210 0,274 0,-170 0,-27 0,141 0,-197 0,139 0,8 0,-183 0,261 0,-152 0,-35 0,131 0,-170 0,112 0,32 0,-175 0,229 0,-152 0,-36 0,131 0,-142 0,87 0,47 0,-182 0,190 0,-90 0,-46 0,108 0,-117 0,64 0,51 0,-166 0,168 0,-80 0,-38 0,61 0,-75 0,66 0,38 0,-142 0,113 0,-16 0,-52 0,68 0,-72 0,60-28,40 28,-136 0,75 0,-3 0,-40 0,48 0,-51 0,17-28,34 28,-80 0,46 0,12 0,-41 0,63 0,-49 0,13 0,8 0,-52 0,47 0,13 0,-45 0,8 0,-17 0,35 0,-18 0,-25 0,51 0,-54 0,0 0,28 0,-14 0,-28 0,14 0,0 0,0 0,0 0,0 0,0 0,0 0,0 0,0 0,0 0,-28 28,-21-4,41-20,-20 25,-2-14,3-2,-30 15,46-22,-34 17,-5-23,43 0,-50 28,26-28,6 0,-60 28,70-23,-27 19,-9-24,45 0,-79 28,52-28,10 0,-62 0,62 0,-68 0,14 0,69 0,-105 28,44-28,25 0,-41 0,60 0,-64 29,9-29,75 0,-136 28,50-28,40 0,-91 0,98 0,-53 28,-41-28,134 0,-138 0,29 19,56-9,-113-10,112 0,-54 0,-50 0,154 0,-133 0,22 0,68 0,-148 0,126 0,-24-29,-73 29,162 0,-182 0,46 0,90 0,-145 0,120 0,-40 0,-108-28,210 26,-164 4,12-2,111 0,-168 0,130 0,-35 0,-124 0,230 0,-205-28,54 28,125 0,-175-29,124 17,-51 24,-102-40,222 24,-161 8,0-4,133 0,-194 0,127 0,-27 0,-129-28,250 24,-215 8,-7-4,200 0,-227-29,143 15,25 28,-168-42,233 23,-155 10,11-5,161 0,-222-28,140 28,3 0,-143-29,213 25,-142-20,-40 24,193 0,-168-28,74 28,24 0,-154-29,196 23,-81 12,-40-31,162 22,-180-25,88 28,21 0,-137-29,163 22,-73 14,-50-33,174 24,-186-26,76 28,45 0,-121 0,140 0,-54-29,-52 29,158 0,-192 0,88 0,50 0,-139 0,148 0,-68 0,-78 0,196 0,-169-28,74 28,50 0,-67 0,73 0,-90 0,-40 0,165 0,-160 28,45-28,70 0,-120 0,105 0,-40 0,-65 0,160 0,-150 0,56 0,66 0,-132 0,102 0,-5 0,-97 0,155 0,-112 0,-2 0,88 0,-101 0,81 0,-19 0,-62 0,134 0,-126 0,45 0,65 0,-118 0,77 0,-11 0,-94-28,146 24,-94 8,2-4,90 0,-115 0,72 0,-4 0,-69 0,119 0,-95 0,-25 0,116 0,-143 28,96-28,6 0,-74 0,114 0,-114 0,18 0,107 0,-125 0,48 0,18 0,-66 0,110 0,-77 0,-13 0,102 0,-93 29,47-29,18 0,-93 0,105 0,-70 0,0 0,99 0,-107 0,45 17,25-6,-69-11,80 0,-48 0,-28 0,105 0,-109 0,25 18,34-8,-88-10,98 0,-53 0,-43 0,138 0,-111 0,37 0,38 0,-75 0,74 0,-35 0,-68 0,139 0,-107 0,16 0,46 0,-94 0,87 0,-31 0,-84 0,163 0,-128 0,13 0,74 0,-94 0,86 0,-58 0,-27 0,130 0,-120 0,24 0,72 0,-135 29,109-19,-133 36,-259 39,410-77,-481 154,81-29,320-96,-416 218,293-138,246-117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1:58.509"/>
    </inkml:context>
    <inkml:brush xml:id="br0">
      <inkml:brushProperty name="width" value="0.15" units="cm"/>
      <inkml:brushProperty name="height" value="0.15" units="cm"/>
      <inkml:brushProperty name="color" value="#933DC1"/>
    </inkml:brush>
  </inkml:definitions>
  <inkml:trace contextRef="#ctx0" brushRef="#br0">0 86,'0'0,"0"0,0 0,0 0,0 0,0 0,0 0,0 0,0 0,0 0,0 0,114-29,-32 29,-23 0,83-28,-108 21,102 14,15-32,-132 22,179 3,-93 0,-40 0,105 0,-120 0,42 0,43 0,-128 0,106 0,-40 0,-33 0,45 28,-58-19,31-18,27 37,-85-28,57 0,-20 19,-17-9,8 18,-18-18,37-20,-19 38,-27-27,26-2,-7 21,-11-11,47 19,-35-17,-42 6,50 40,-28-54,26 51,12 5,-21-33,10 87,-16-65,4 45,13 21,-27-105,24 123,-26-46,0-58,28 113,-16-82,-24-4,41 115,-26-152,22 105,-25-12,0-80,28 82,-17-68,-22-5,40 45,-26-73,-6 61,26-27,-18-35,-5 74,0-44,0 3,0 41,0-73,0 61,0-3,0-55,0 13,0-14,0 29,0 13,0-44,0 4,0 9,0-21,0-4,0 15,0-2,0-13,0 0,0 28,0-2,0-23,0-3,0 0,0 0,0 0,0 0,0 0,0 0,0 0,0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0.256"/>
    </inkml:context>
    <inkml:brush xml:id="br0">
      <inkml:brushProperty name="width" value="0.15" units="cm"/>
      <inkml:brushProperty name="height" value="0.15" units="cm"/>
      <inkml:brushProperty name="color" value="#933DC1"/>
    </inkml:brush>
  </inkml:definitions>
  <inkml:trace contextRef="#ctx0" brushRef="#br0">57 0,'0'0,"0"0,0 0,0 0,0 0,0 0,0 0,0 0,0 0,0 0,0 0,0 0,0 0,0 0,0 0,-20 42,12-27,8 70,0-50,-28 15,28 35,0-77,0 69,20 5,-12-51,20 54,-15-46,-26 35,42 11,-26-75,-6 94,25-37,-16-49,-6 67,0-46,28-22,1 40,-25-49,-8 69,27-31,-18-36,-5 47,14-43,0 0,15 43,-24-47,18 37,25-23,-39-20,47 53,-41-42,-1-2,71 15,-69-22,24 17,10 27,-43-44,50 23,-42-14,-2-2,44 15,-43-21,28 15,-16 3,-23-22,25-3,-11 17,-6-6,18 18,-22-22,14-14,5 33,-24-24,27 26,-12-10,-6-7,46-11,-45 0,4 28,38-1,-51-26,53-1,-20 18,-15-7,64 17,-58-19,31-18,26 37,-83-28,112 0,-19-19,-46 10,94 9,-94 0,17 0,77 0,-140 0,109 0,-32 0,-45 0,51 0,-53 0,-7 0,32 0,-54 0,22 0,16 0,-25 0,40 0,-33 0,-23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2.958"/>
    </inkml:context>
    <inkml:brush xml:id="br0">
      <inkml:brushProperty name="width" value="0.15" units="cm"/>
      <inkml:brushProperty name="height" value="0.15" units="cm"/>
      <inkml:brushProperty name="color" value="#933DC1"/>
    </inkml:brush>
  </inkml:definitions>
  <inkml:trace contextRef="#ctx0" brushRef="#br0">142 0,'0'0,"0"0,0 0,0 0,0 0,0 0,0 0,0 0,0 0,0 0,0 0,0 0,0 0,0 0,0 0,0 0,0 0,57 29,-42-22,27 42,-15-21,-26-27,56 84,-22-32,-14-21,8 53,-21-60,12 91,-48 52,28-166,-57 168,1-39,27-64,-28 75,42-103,-55 92,-15-18,84-111,-26 138,7-82,12-31,8 58,0-54,0-6,0 60,0-81,28 49,13-12,-25-25,40 40,-33-33,39 11,-5-6,-52-25,75 23,-38-5,-27-14,13 50,-16-33,4-20,41 81,-53-79,-8 73,-18-14,16-45,-23 93,16-61,-2 9,-13 24,25-78,6 71,-26-33,17-33,35 73,-15-43,0 1,14 14,-24-50,77 71,-10-7,-57-57,43 71,-29-43,29-28,0 71,-46-68,-22 51,11 27,0-77,-57 96,27-54,3-7,-29 60,44-89,-5 37,-7 38,20-84,-24 70,43-39,-2-7,15 46,-22-67,45 20,-1 12,-43-43,21 50,-11-41,-6-4,18 73,-22-63,14 12,6 20,-26-51,-1 82,0-49,0-15,0 92,0-79,0 17,28 60,-27-109,27 112,-28-42,0-31,0 72,0-75,0 38,0 36,0-111,0-1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4.487"/>
    </inkml:context>
    <inkml:brush xml:id="br0">
      <inkml:brushProperty name="width" value="0.15" units="cm"/>
      <inkml:brushProperty name="height" value="0.15" units="cm"/>
      <inkml:brushProperty name="color" value="#933DC1"/>
    </inkml:brush>
  </inkml:definitions>
  <inkml:trace contextRef="#ctx0" brushRef="#br0">29 1,'0'0,"0"0,0 0,0 0,0 0,0 0,0 0,0 0,0 0,0 0,0 0,0 0,0 0,0 0,0 0,0 0,85 56,-69-45,81 7,-23 31,-63-42,74 107,-54-7,-5-16,-26 107,0-155,-85 169,9 16,67-201,-76 228,36-142,13-28,-21 85,47-138,-8 78,-8 20,24-119,2 103,0-47,0-21,28 67,-20-82,69 23,-23 27,-51-77,53 53,-20-22,-15-14,36 36,-40-40,22 23,-11 43,-27-81,-1 111,-19-20,9-44,-46 121,37-115,-47 60,37 26,29-140,-56 111,36-33,11-44,-19 21,18-35,20 15,-10 20,0-55,0 27,0 13,0-25,0 12,0-17,28 6,-28 40,0-53,29 20,-8 19,-14-29,21 71,-16-49,5 41,-17 65,0-128,28 142,-28-48,0-75,28 81,-15-64,3 41,12 23,-25-100,-6 113,3-36,0-68,0 62,0-45,0 5,0 11,0-47,0 95,-23-14,18-66,-24 117,15-70,0-28,-43 127,47-140,20 81,39 11,-41-102,162 150,-170-170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7.005"/>
    </inkml:context>
    <inkml:brush xml:id="br0">
      <inkml:brushProperty name="width" value="0.15" units="cm"/>
      <inkml:brushProperty name="height" value="0.15" units="cm"/>
      <inkml:brushProperty name="color" value="#933DC1"/>
    </inkml:brush>
  </inkml:definitions>
  <inkml:trace contextRef="#ctx0" brushRef="#br0">908 2011,'0'0,"0"0,0 0,0 0,0 0,0 0,0 0,0 0,0 0,-84-111,83 109,-113-111,22 20,43 44,-93-92,104 103,-66-94,-37 18,139 113,-81-139,44 81,21 33,18 26</inkml:trace>
  <inkml:trace contextRef="#ctx0" brushRef="#br0" timeOffset="684">1644 539,'0'0,"0"0,0 0,0 0,0 0,0 0,0 0,0 0,0 0,0 0,0-62,0 10,0-118,0 133,57-181,-57 218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8.248"/>
    </inkml:context>
    <inkml:brush xml:id="br0">
      <inkml:brushProperty name="width" value="0.15" units="cm"/>
      <inkml:brushProperty name="height" value="0.15" units="cm"/>
      <inkml:brushProperty name="color" value="#933DC1"/>
    </inkml:brush>
  </inkml:definitions>
  <inkml:trace contextRef="#ctx0" brushRef="#br0">1 142,'0'0,"0"0,0 0,0 0,0 0,11-14,91-114,-102 128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9.092"/>
    </inkml:context>
    <inkml:brush xml:id="br0">
      <inkml:brushProperty name="width" value="0.15" units="cm"/>
      <inkml:brushProperty name="height" value="0.15" units="cm"/>
      <inkml:brushProperty name="color" value="#933DC1"/>
    </inkml:brush>
  </inkml:definitions>
  <inkml:trace contextRef="#ctx0" brushRef="#br0">1 1,'0'0,"0"0,0 0,0 0,0 0,0 0,0 0,0 0,0 0,0 0,0 0,142 56,-142-56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09.879"/>
    </inkml:context>
    <inkml:brush xml:id="br0">
      <inkml:brushProperty name="width" value="0.15" units="cm"/>
      <inkml:brushProperty name="height" value="0.15" units="cm"/>
      <inkml:brushProperty name="color" value="#933DC1"/>
    </inkml:brush>
  </inkml:definitions>
  <inkml:trace contextRef="#ctx0" brushRef="#br0">1276 29,'0'0,"0"0,0 0,0 0,0 0,0 0,0 0,0 0,113-29,-13 29,-30 0,72 29,-104-22,-38-7</inkml:trace>
  <inkml:trace contextRef="#ctx0" brushRef="#br0" timeOffset="649">1 510,'0'0,"0"0,0 0,0 0,0 0,0 0,0 0,0 0,0 0,170 29,-114-20,115 38,-171-47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43.337"/>
    </inkml:context>
    <inkml:brush xml:id="br0">
      <inkml:brushProperty name="width" value="0.15" units="cm"/>
      <inkml:brushProperty name="height" value="0.15" units="cm"/>
      <inkml:brushProperty name="color" value="#008500"/>
    </inkml:brush>
  </inkml:definitions>
  <inkml:trace contextRef="#ctx0" brushRef="#br0">0 768,'0'0,"0"0,0 0,0 0,0 0,0 0,0 0,0 0,0 0,0 0,0 0,0 0,0 0,0 0,0 0,0 0,0 0,0 0,0 0,0 0,0 0,0 0,0 0,0 0,0 0,0 0,0 0,0 0,0 0,0 0,0 0,0 0,0 0,0 0,0 0,0 0,0 0,0 0,0 0,0 0,57-57,-37 37,45 12,-8-49,-55 55,52-24,8 5,-39 13,34-48,-34 33,11 17,51 6,-78 0,14-28,43 7,-43 14,7 7,-16 0,33-29,12 29,-51 0,44 0,-28 0,-15 0,49 0,-30 0,5 0,26 29,-53-27,20-4,21 24,-33-16,44 22,-28-14,1-28,28 14,-48 0,10 29,27-29,-35 0,45 0,-27 0,-1 0,29 0,-47 0,36 0,-22 0,-19 0,51 0,-25 0,-5 0,31 0,-45 0,4-29,35 29,-45 0,50-28,-39 12,-5 4,16 12,-21 0,14-29,4 29,-21 0,52-28,-39 28,-5 0,16-28,-20 20,41-13,-23-5,-24 24,26-26,7 10,-13 7,6-17,-20 20,13-41,6 22,-26 26,27 1,-10-17,-7 6,-11 11,0 0,28-29,0 1,-27 28,-2 0,1 0,0 0,0 0,0 0,0 0,0 0,0 0,0 0,0 0,0 0,0 0,0 0,29 0,-29-28,0 26,0 4,0-2,0 0,0 0,0 0,0 0,0 0,0 0,0 0,0 0,0 0,0 0,0 0,0 0,0 0,0 0,0 0,0 0,0 0,0 0,0 0,0 0,0 0,0 0,0 0,0 0,0 0,0 0,0 0,0 0,0 0,0 0,0 0,0 0,0 0,0 0,0 0,0 0,0 0,0 0,0 0,0 0,0 0,0 0,0 0,0 0,0 0,0 0,0 0,0 0,0 0,0 0,0 0,0 0,0 0,0 0,28 0,-28 26,0-24,0-2,17 0,-6 0,18 28,-21-19,-16 11,8-20,0 0,0 28,18-10,-8-8,-10-10,0 0,0 57,28-29,-28-28,29 29,-29-10,0-10,28 19,-18-18,-20 37,38 8,-28-53,0 83,0-46,0-22,0 40,0-36,0 15,0 20,0-53,29 51,-29 7,0-37,0 4,0-16,0 33,0 40,0-79,0 44,0-8,0-27,-29 70,17-49,24-15,-40 64,25-77,6 40,-25 40,16-62,-23 59,17-47,-4 37,-12 10,24-74,-21 91,4-37,14-45,7 94,0-58,-28 1,28 56,0-95,0 77,0 0,0-76,0 94,14-70,0-1,-14 43,0-69,57 25,-33 32,-20-61,24 73,1-42,-1-1,-28-42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47.894"/>
    </inkml:context>
    <inkml:brush xml:id="br0">
      <inkml:brushProperty name="width" value="0.35" units="cm"/>
      <inkml:brushProperty name="height" value="0.35" units="cm"/>
    </inkml:brush>
  </inkml:definitions>
  <inkml:trace contextRef="#ctx0" brushRef="#br0">1 765,'0'0,"0"0,0 0,0 0,0 0,0 0,0 0,0 0,0 0,0 0,0 0,0 0,0 0,72 0,-59 0,43 29,3-29,-4 0,58-29,-91 24,69 10,7-29,-82 20,97-53,-67 26,-7 6,74-32,-87 44,33-59,18-5,-69 69,49-48,-41 23,-4 9,17-61,-22 63,-14-13,7-15,0 44,-85-51,16 40,24 6,-96 11,101 0,-34 56,-89-1,156-53,-106 83,41-31,31-23,-44 111,58-98,25 53,-26 71,28-166,28 111,27-3,-25-50,84 54,-77-77,96 11,93 8,-221-55,245 27,-93-48,-87 11,128-47,-127 36,28-102,-99 122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45.973"/>
    </inkml:context>
    <inkml:brush xml:id="br0">
      <inkml:brushProperty name="width" value="0.15" units="cm"/>
      <inkml:brushProperty name="height" value="0.15" units="cm"/>
      <inkml:brushProperty name="color" value="#008500"/>
    </inkml:brush>
  </inkml:definitions>
  <inkml:trace contextRef="#ctx0" brushRef="#br0">1 238,'0'0,"0"0,0 0,0 0,0 0,0 0,0 0,0 0,0 0,0 0,0 0,0 0,0 0,0 0,0 0,0 0,0 0,0 0,0 0,0 0,0 0,0 0,0 0,0 0,28 85,-16-48,-24-18,69 38,-52-51,18 73,-23-10,0-53,28 97,-14-58,-28-25,43 84,-25-96,-8 77,4-5,0-67,0 91,0-58,-29 1,29 56,0-91,-28 41,28 10,0-61,0 73,-15-40,2-5,13 45,0-66,0 47,0-16,0-43,0 49,0-26,0-3,0 30,0-44,0 2,26 11,-24-24,55 27,-7-13,-15-4,78 16,-83-20,82-16,-5 35,-101-25,79 26,-35-28,-15 0,50 28,-58-19,3 10,25 9,-54-27,56 27,-39-28,-8 0,19 28,-20-18,10 9,9 9,-28-28,29 0,-29 19,0-10,28-9,-20 0,-16 29,8-29,0 0,0 0,0 20,0-12,0-8,0 0,28 0,-28 0,0 0,0 0,21 0,-13 0,-8 0,0 0,0 0,28 0,-25 0,-6 0,3 0,0 0,0 0,0 0,0 0,0 0,0 0,28 0,-28 0,0 0,0 0,0 0,0 0,0 0,0 0,0 0,23 0,-17 0,-6 0,0 0,28 0,-28-28,0 23,28-19,-4 24,-19 0,51-28,-41 13,-1 2,42-16,-45 24,35-18,28-1,-63 20,46-25,-26 14,-6 2,60 13,-66 0,47 0,11 0,-69 0,106 0,-65 17,-13-6,49 18,-64-22,43 14,-14 4,-44-22,51 54,-6-40,-17-6,51 46,-62-41,39-32,74 16,-130 0,249-57,-57-15,-85 31,256-72,-258 79,146-74,52-4,-306 111,-3 1</inkml:trace>
  <inkml:trace contextRef="#ctx0" brushRef="#br0" timeOffset="1779">199 776,'0'0,"0"0,0 0,0 0,0 0,0 0,0 0,0 0,0 0,0 0,0 0,0 0,0 0,0 0,0-54,0 23,0-54,0 59,0-61,0-22,0 104,0-108,18 39,-8 35,19-74,-20 74,-9 39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50.499"/>
    </inkml:context>
    <inkml:brush xml:id="br0">
      <inkml:brushProperty name="width" value="0.15" units="cm"/>
      <inkml:brushProperty name="height" value="0.15" units="cm"/>
      <inkml:brushProperty name="color" value="#008500"/>
    </inkml:brush>
  </inkml:definitions>
  <inkml:trace contextRef="#ctx0" brushRef="#br0">794 114,'0'0,"0"0,0 0,0 0,0 0,0 0,0 0,0 0,0 0,0 0,0 0,0 0,0 0,0 0,0 0,-99-49,84 41,-155 8,80 0,10 0,-90 0,146 0,-122 0,146 0</inkml:trace>
  <inkml:trace contextRef="#ctx0" brushRef="#br0" timeOffset="934">1247 0,'0'0,"0"0,0 0,0 0,0 0,0 0,0 0,0 0,0 57,28 85,-26-133,25 152,-6-56,-14-69,21 78,-18-75,-10-39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51.979"/>
    </inkml:context>
    <inkml:brush xml:id="br0">
      <inkml:brushProperty name="width" value="0.15" units="cm"/>
      <inkml:brushProperty name="height" value="0.15" units="cm"/>
      <inkml:brushProperty name="color" value="#008500"/>
    </inkml:brush>
  </inkml:definitions>
  <inkml:trace contextRef="#ctx0" brushRef="#br0">170 1,'0'0,"0"0,0 0,0 0,-42 64,28-43,-100 149,114-170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53.316"/>
    </inkml:context>
    <inkml:brush xml:id="br0">
      <inkml:brushProperty name="width" value="0.15" units="cm"/>
      <inkml:brushProperty name="height" value="0.15" units="cm"/>
      <inkml:brushProperty name="color" value="#008500"/>
    </inkml:brush>
  </inkml:definitions>
  <inkml:trace contextRef="#ctx0" brushRef="#br0">1 708,'0'0,"0"0,0 0,0 0,0 0,0 0,0 0,0 0,0 0,0-84,0 50,57-74,28-90,-75 173,121-234,-131 259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53.977"/>
    </inkml:context>
    <inkml:brush xml:id="br0">
      <inkml:brushProperty name="width" value="0.15" units="cm"/>
      <inkml:brushProperty name="height" value="0.15" units="cm"/>
      <inkml:brushProperty name="color" value="#008500"/>
    </inkml:brush>
  </inkml:definitions>
  <inkml:trace contextRef="#ctx0" brushRef="#br0">199 1077,'0'0,"0"0,0 0,113-113,57-29,-140 117,139-120,-169 145</inkml:trace>
  <inkml:trace contextRef="#ctx0" brushRef="#br0" timeOffset="585">1 511,'0'0,"0"0,0 0,0 0,0 0,0 0,141-170,-92 111,157-222,-206 281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2:58.498"/>
    </inkml:context>
    <inkml:brush xml:id="br0">
      <inkml:brushProperty name="width" value="0.15" units="cm"/>
      <inkml:brushProperty name="height" value="0.15" units="cm"/>
      <inkml:brushProperty name="color" value="#008500"/>
    </inkml:brush>
  </inkml:definitions>
  <inkml:trace contextRef="#ctx0" brushRef="#br0">0 765,'0'0,"0"0,0 0,0 0,0 0</inkml:trace>
  <inkml:trace contextRef="#ctx0" brushRef="#br0" timeOffset="565">2607 0,'0'0,"0"0,0 0</inkml:trace>
  <inkml:trace contextRef="#ctx0" brushRef="#br0" timeOffset="1349">0 2493,'0'0,"0"0,0 0,0 0,0 0,0 0,0 0,0 0,114 28,-86-21,57 14,25 7,-107-27,167 55,-78-19,-42-17,120 8,-112-18,54 9,56 9,-166-28,196 0,-67 0,-63 0,102 0,-109 0,48-28,32-29,-135 55,158-81,-65 44,-56 21,127-95,-109 72,-9-31,62-13,-107 79,71-73,3 18,-49 37,25-89,-34 65,39-18,23 10,-82 53,22-108,18 46,-29 45,14-65,-16 49,4-13,-16-7,0 49,0 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6:39.900"/>
    </inkml:context>
    <inkml:brush xml:id="br0">
      <inkml:brushProperty name="width" value="0.14997" units="cm"/>
      <inkml:brushProperty name="height" value="0.14997" units="cm"/>
      <inkml:brushProperty name="color" value="#933DC1"/>
    </inkml:brush>
  </inkml:definitions>
  <inkml:trace contextRef="#ctx0" brushRef="#br0">720 53,'0'0,"0"0,0 0,0 0,0 0,0 0,0 0,0 0,0 0,0 0,0 0,0 0,-44 0,35 0,-44 0,27 0,0 0,-27-18,45 15,-37-11,0 14,38 0,-28-18,16 18,3 0,-19 0,27 0,-19 0,12 0,12 0,-32 0,25 0,2 0,-27 0,26 0,1 18,-25 30,31-44,-16 49,8-2,3-14,-11 50,13-62,10 56,-5-15,0-62,-18 66,18-39,0-9,0 30,0-36,0 4,0 14,0-33,0 34,0-12,0-11,0 5,0-11,0 6,0 5,0-16,0-2,0 13,0-6,0-6,0 0,0 18,0-18,0 0,0 35,0-23,0-7,0 13,0-11,0-14,0 42,0-33,0-2</inkml:trace>
  <inkml:trace contextRef="#ctx0" brushRef="#br0" timeOffset="1225">0 983,'0'0,"0"0,0 0,0 0,0 0,0 0,0 0,0 0,0 0,0 0,0 0,0 0,0 0,0 0,0 0,47-31,-41 27,47-14,-24-1,-6 3,30-19,-41 27,46-2,-10-6,-43 15,65-17,-41 18,-6 0,30 0,-38 0,5 0,13 0,-31 0,33 0,-13 11,-9-4,5 10,-13-12,8 8,3 4,-15-16,-1 16,11 5,-4-9,-7 5,0-14,-18 27,18-14,0-17,-17 35,5-11,6-12,-29 23,22-23,8-7,-30 30,35-34,-35 33,11-22,13-6,-42 47,35-35,1-1,-18 0,34-16,-15 16,16-17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6:42.718"/>
    </inkml:context>
    <inkml:brush xml:id="br0">
      <inkml:brushProperty name="width" value="0.14997" units="cm"/>
      <inkml:brushProperty name="height" value="0.14997" units="cm"/>
      <inkml:brushProperty name="color" value="#933DC1"/>
    </inkml:brush>
  </inkml:definitions>
  <inkml:trace contextRef="#ctx0" brushRef="#br0">0 78,'0'0,"0"0,0 0,0 0,0 0,0 0,0 0,0 0,0 0,0 0,0 88,0 35,18-1,-11-73,-14 8,7 48,0 0,0-39,0-44,18 66,-18-18,0 18,0-80,0 54,0-8,0-38,0 37,0-22,0 8,0 14,0-50,0 29,0 9,0-30,0 25,0-19,0 1,0 17,0-30,0 7,0 3,0-12,0 14,0-8,0 0,0-9,0 0,0 0,0 0,0 0,0 0,0 0,0 0,0 0,0 0,0-53,0 9,0 36,0-63,9 32,-1 8,-8-57,0 68,18-47,-18-25,0 78,17-91,-7 54,-2 14,-8-33,0 52,17-34,-17-31,0 78,18-65,-18 38,0 11,0-31,0 36,0-21,17-14,-17 49,0-50,11 30,-4 9,-7-40,0 36,17 17,-17-35,0 34,18-34,-6 12,-6 11,-6-5,0 11,17-6,-17-5,0 16,35 2,-11-13,-13 6,24-11,-21 9,-10 16,31-26,-33 17,31-16,-7 17,-17 0,44-17,-32 10,28 14,39-7,-81 0,91 17,-5-17,-63 0,128 18,-101-12,26 6,57-12,-124 0,109 0,-29 0,-70 0,115 0,-76 0,-7 0,29 0,-74 0,27 0,-11-15,-23 12,29-15,-18 10,-16 16,34-8,-29 0,5 36,-11-36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9:25.742"/>
    </inkml:context>
    <inkml:brush xml:id="br0">
      <inkml:brushProperty name="width" value="0.15" units="cm"/>
      <inkml:brushProperty name="height" value="0.15" units="cm"/>
    </inkml:brush>
  </inkml:definitions>
  <inkml:trace contextRef="#ctx0" brushRef="#br0">1 0,'0'0,"0"0,0 0,0 0,0 0,0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9:21.255"/>
    </inkml:context>
    <inkml:brush xml:id="br0">
      <inkml:brushProperty name="width" value="0.15" units="cm"/>
      <inkml:brushProperty name="height" value="0.15" units="cm"/>
    </inkml:brush>
  </inkml:definitions>
  <inkml:trace contextRef="#ctx0" brushRef="#br0">227 907,'0'0,"0"0,0 0,0 0,0 0,0 0,0 0,0 0,0 0,0 0,0 0,0 0,0 0,0 0,0 0,0 0,28 85,-15-48,3 11,12 37,-25-76,22 96,-4-1,-13-67,20 77,-14-60,-28 33,42 26,-24-97,-8 82,27-6,-17-71,-6 64,0-44,28 3,0 13,-23-48,-10 38,5-23,0-19,0 51,0-28,0 1,0-1,0-22,0 17,0 1,0-20,0-4,0 0,0 0,0 28,0-21,0-14,0-18,0 22,-28-25,-3-19,5 9,-2-76,20 84,-41-53,-4-22,50 97,-54-106,23 46,11 23,-5-68,20 82,-12-51,-35-54,53 130,-26-136,10 70,7 31,11-101,0 107,0-43,0-34,0 111,29-84,-29 29,0 27,56-85,-37 76,-9-8,75-39,-84 83,54-81,4 43,-33 23,31-68,-36 54,15 5,49-2,-82 27,107-26,-49-14,-37 25,61 16,-52 0,47 0,5 0,-79 0,102 28,-45-6,-41-15,63 21,-50-16,-14 4,36 41,-55-54,53 51,-33-10,-16-32,22 17,-15-17,3 61,-16 12,0-74,-29 62,-16 18,34-68,-18 90,-12-45,-3 6,-41 11,72-72,-87 87,29-30,57-55,-99 70,69-56,3-1,-16 57,46-69,-63 24,0-15,63-21,-102 24,82-13,5-2,-31 16,45-23,-32-12,-5 6,41 0,-20 0,12 0,3 0,13 0,0 0,0 0,0 0,0 0,0 0,0 0,0 0,0 0,0 0,29-29,-3 2,-24 26,83-27,-51 10,-11 7,62-45,-60 39,35-23,23-15,-81 53,111-54,-58 37,-25 9,83-18,-76 19,40 18,36-37,-113 28,113-29,-39 29,-34 0,73 0,-71 0,29 0,14 29,-82-28,79 26,-41-7,-25-12,69 21,-52-18,-9 6,32 11,-52-26,21 53,17-13,-28-27,43 41,-38-36,19 17,-10 48,-26-78,-4 71,24 9,-16-61,-34 87,16-63,24 42,-69 21,50-99,-42 86,3-10,35-67,-74 62,46-46,-7 35,-39 11,72-72,-87 31,6 26,74-55,-121 41,84-27,0-1,-84 0,116-23,-64 47,-32-52,101 0,-94 28,54-28,7 0,-60 0,96 0,-80-28,-3 3,87 22,-72-26,37 14,11 2,-48 13,65 0,12-28,-18 2,23 23,3 3,0 0,0 0,0 0,0 0,0 0</inkml:trace>
  <inkml:trace contextRef="#ctx0" brushRef="#br0" timeOffset="778">3315 2040,'0'0,"0"0,0 0,0 0,0 0,0 0,0 0,0 0,0 0,0 0,0 0,0 0,0 0,0 0,0 0,0 0,0 0,0 0,0 0,0 0,0 0,0 0,0 72,0-59,-28 44,28-13,0-3,0 16,0-46,28 63,-28-4,0-55,57 70,-42-39,-2-7,44 17,-44-43,31 31,7 7,-46-46,52 24,-24-13,-9-4,32-12,-42 0,57 0,8 0,-73 0,51-28,-24 11,-9 5,61-44,-62 40,-18-25,22-68,-26 105,28-109,-48 40,9 32,10-100,0 96,-28-24,0-43,28 111,0-112,-18 59,7 23,-17-26,18 37,20-17,-38-19,27 55,2-26,-1 7,0 11,0 9</inkml:trace>
  <inkml:trace contextRef="#ctx0" brushRef="#br0" timeOffset="2318">4364 652,'0'0,"0"0,0 0,0 0,0 0,0 0,0 0,0 0,0 0,0 0,0 0,85 0,-78 0,99 0,-20 0,-59 0,115 0,-79 0,44 0,35-28,-126 25,138-22,-41 25,-85 0,142-29,-91 16,-16 26,79-41,-121 24,99 8,-9-26,-80 16,54-22,-28 28,-1 0,1 0,-47 0,37 0,1 0,-40 0,21 0,-14 0,-2 0,15 0,-22 0,17 0,-23 0,0 0,28 0,-28 0,0 0,0 0,0 0,0 0,-26 0,24 0,-55 0,40 0,6 0,-74 0,63 0,15 0,-46 26,50-24,-26 26,-4-28,10 0,-6 28,21-19,-12-18,-7 37,26-27,-56 27,39-10,8-8,-19 19,20-20,-10 38,-37 10,55-57,-27 57,9 0,10-29,9 28,0-40,-29 25,29 44,0-83,0 53,0-16,0-22,0 68,0-53,0-7,0 32,0-55,29 81,-9-1,-12-51,20 82,-17-68,7 23,10 46,-26-105,24 95,-26-18,0-59,29 58,-17-48,4 40,-16 8,0-77,28 97,-6-16,-15-65,-7 89,0-61,0 38,-29 23,27-104,-24 67,3 16,18-70,-24 63,16-44,-2 3,-42 12,50-48,-42 13,25 2,19-18,-80 52,57-43,0 0,-86-14,93 0,-99 0,23-24,80 20,-68-53,39 42,7 2,-46-72,67 66,-20-19,-13-13,45 45,-22-50,11 23,5 9,-16-33,21 43,14 0,-7-36,0 43,0-21,0 28,0 0,28 28,-20-20,-8-8</inkml:trace>
  <inkml:trace contextRef="#ctx0" brushRef="#br0" timeOffset="3345">7679 2012,'0'0,"0"0,0 0,0 0,0 0,0 0,0 0,0 0,0 0,0 0,0 0,0 0,0 0,0 0,0 0,0 0,0 0,0 0,0 0,0 0,0 0,0 0,0 0,0 0,0 0,-25 49,21-41,-24 48,-3-10,5-7,26 46,0-66,-28 76,28-20,0-65,0 103,16-65,-4-11,17 76,-23-86,44 31,-25 16,-21-63,81 74,-52-34,-10-17,62-6,-62-20,39 13,19 32,-77-50,110-3,-62-17,-19 6,80-17,-80 19,-9-39,31-7,-54 53,84-54,-67 2,-7 23,-11-54,0 57,0-29,0-56,0 112,-29-83,-29 6,31 42,-58-49,55 55,4-25,-88-30,110 82,-77-79,24 63,29 10,-57-48,52 35,10 16,-34-22,54 26,-51 4,33 18,14-12,-21-8,16 0,-5 28,-11 57,25-77,3-8</inkml:trace>
  <inkml:trace contextRef="#ctx0" brushRef="#br0" timeOffset="4174">9350 426,'0'0,"0"0,0 0,0 0,0 0,0 0,0 0,0 0,0 0,0 0,0 0,85-57,15 7,-86 44,71-23,-22 13,-13 4,63-45,-87 44,33 26,44-38,-92 22,74 31,-38-12,-9-3,47 43,-63-41,41 84,-37 59,-24-147,26 188,-28-78,0-44,0 121,0-142,-28 87,28 47,0-182,-28 162,28-43,0-56,0 71,0-107,28 71,0 62,-28-166,0-2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6:27.881"/>
    </inkml:context>
    <inkml:brush xml:id="br0">
      <inkml:brushProperty name="width" value="0.35" units="cm"/>
      <inkml:brushProperty name="height" value="0.35" units="cm"/>
    </inkml:brush>
  </inkml:definitions>
  <inkml:trace contextRef="#ctx0" brushRef="#br0">3259 2210,'0'0,"0"0,0 0,0 0,0 0,0 0,0 0,0 0,0 0,0 0,0 0,-28 85,0 28,25-103,-23 94,5-19,14-57,7 85,0-64,-28 44,-1 49,26-127,35 83,-11-13,-14-57,21 86,-14-60,1-52,70 83,-74-73,34 33,1-22,-35-18,74-5,-44 0,3 0,41-85,-72 72,59-30,-24-29,-39 59,47-129,-28 86,1-1,-1-113,-22 136,-12-74,31 9,-21 85,-4-128,-16 80,3 11,-15-34,22 66,-16-19,-4-13,23 46,-53-24,24 45,7-3,-60 15,62-21,-39 43,9 29,49-74,-52 52,38-5,7-19,-17 24,20-42,73 55,-65-70</inkml:trace>
  <inkml:trace contextRef="#ctx0" brushRef="#br0" timeOffset="369">4223 2437,'0'0,"0"0,0 0,0 0,0 0,0 0,0 0,0 0,0 85,18-11,-8-35,75 103,-53-89,21 35,60 82,-109-163,106 128,-29-33,-49-62,81 73,-69-69,-44-44</inkml:trace>
  <inkml:trace contextRef="#ctx0" brushRef="#br0" timeOffset="1232">6064 1530,'0'0,"0"0,0 0,0 0,0 0,0 0,0 0,0 0,-56 57,-50-4,98-49,-77 81,51-68,12-6,-35 46,41-42,-25 26,14 14,26-53,1 55,0-22,0-14,85 64,-59-58,90 3,24 26,-139-55,169 27,-76 28,-46-27,94 27,-94-36,17 17,-8 48,-56-83,83 81,-66-26,-8-29,18 85,-17-68,-50 24,11 72,26-134,-81 100,-19-26,62-49,-130 53,102-74,-34 6,-68 40,157-53,-87-8,14-18,58 16,-57-23,55 19,4 20,-3-38,27 26,-24-53,70 11,-31 32,-13 12</inkml:trace>
  <inkml:trace contextRef="#ctx0" brushRef="#br0" timeOffset="1678">7651 1474,'0'0,"0"0,0 0,0 0,0 0,0 0,0 0,0 0,0 0,28 113,-14-33,1 10,13 108,-26-180,24 163,21-41,-37-110,18 168,-13-112,-1-2,42 114,-46-162,37 70,50 40,-81-122,154 89,-64-83,-13-3,105-27,-156 0,58-57,-100 57</inkml:trace>
  <inkml:trace contextRef="#ctx0" brushRef="#br0" timeOffset="2185">6716 1955,'0'0,"0"0,0 0,0 0,0 0,0 0,92-18,-42 8,120-18,-116 19,90-11,73-7,-207 26,245-56,-62 19,-103 20,193-67,-183 55,84-25,-184 55</inkml:trace>
  <inkml:trace contextRef="#ctx0" brushRef="#br0" timeOffset="2520">9634 1842,'0'0,"0"0,0 0,3 13,23 116,2 69,57 57,-62-163,11 42,-6 36,-25-148,22 126,-2-80,-17-51,22 68,-28-85</inkml:trace>
  <inkml:trace contextRef="#ctx0" brushRef="#br0" timeOffset="2944">9323 312,'0'0,"0"0,0 0,0 0,0 0</inkml:trace>
  <inkml:trace contextRef="#ctx0" brushRef="#br0" timeOffset="3885">11221 1729,'0'0,"0"0,0 0,0 0,0 0,0 0,0 0,0 0,0 0,0 0,0 0,0 0,0 0,0 0,0 0,0 0,-85 56,43-28,-1 86,-14-1,48-94,-10 76,-5 0,20-77,4 95,14-56,0-1,71 58,-68-92,79 69,3-41,-84-43,155 21,-92-12,-15-4,79-40,-110 22,106-45,15-25,-136 67,153-132,-93 79,-12 10,48-89,-84 104,27-68,-4-26,-47 121,51-132,-39 57,-5 28,-12-84,0 102,-57-36,3-6,51 77,-82-80,14 66,29 7,-71-17,85 21,-58 42,-53-7,137-27,-83 83,29-28,27-27,-28 56,38-57,10 58,-20 27,29-112,0 111,20 4,-11-62,47 60,-36-74,45 5,-65-45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10.195"/>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482 907,'0'0,"0"0,0 0,0 0,0 0,0 0,0 0,0 0,0 0,0 0,0 0,0 0,0 0,0 0,0 0,0 0,0 0,0 0,0 0,0 0,0 0,0 0,0 0,0 0,0 0,0 0,0 0,0 0,80 0,-75 0,52-29,-21 29,-15 0,64 0,-57 0,29-28,-1 28,-55 0,55-28,2 28,-31 0,58-29,-54 19,23 20,3-10,-55 0,81 0,-25 0,-31 0,29 0,-36 0,45 0,-8-28,-54 26,79 4,-40-2,-27 0,41 0,-32 0,37-28,24 28,-77 0,41-29,-8 29,-25 0,69 0,-46 0,7 0,39 0,-75 0,65 0,-7 0,-51 0,68 0,-46 0,7 0,39 0,-72 0,59 0,-2 0,-55 0,41 0,-31 0,35 0,25 0,-69 0,53 0,-20 0,-41 0,77 0,-24 0,-9 0,33 0,-67 0,49 0,-17 0,-43 0,78-28,-43 14,1 28,14-42,-43 21,57 14,6-33,-69 23,77 3,-52 0,-10 0,62 0,-63 0,41 0,17 0,-75 0,52-28,-5 28,-19 0,52 0,-66 0,47 0,-11 0,-53 0,83 0,-30 0,-25 0,26 0,-38 0,49-28,-10 28,-57 0,57 0,0 0,-29 0,28 0,-36 0,45 0,49 0,-111 0,79 0,-23 0,-33 0,59 0,-54 0,23 0,31 0,-81 0,77 0,-19 0,-39 0,62 0,-50 0,43 0,-21 0,-56 0,111 0,-47 0,-45 0,65 28,-48-15,39-26,9 13,-75 0,65 0,-8 23,-49-18,67-5,-45 0,5 0,40 0,-73 0,90 0,-34 0,-51 0,96 0,-57 0,-27 0,84 0,-94 0,76 0,-23 24,-59-19,72 23,-43-14,1-28,70 14,-90 0,39 0,32 24,-75-20,95-4,-52 0,-11 0,34 0,-67 0,77 0,7 0,-90 0,73 0,-36 0,-13 0,49 0,-64 0,43 0,40 0,-95 0,76 0,-18 17,-21-5,39-12,-60 0,64 0,20 0,-105 0,81 0,-31 0,-23 0,54 0,-58 0,59 0,-1 0,-85 0,114 28,-42-28,-31 0,72 0,-72 0,32 0,12 0,-84 0,83 0,-25-20,-33 12,59 8,-54 0,23-29,2 29,-53 0,108 0,-50-20,-37 12,61 8,-57 0,29 0,28-28,-79 26,44-25,14 27,-43 0,36-28,-33 16,9 24,23-40,-50 25,45 6,-29-25,-16 15,51-21,-31 15,5 26,25-41,-48 24,13 8,24-27,-34 17,46-22,-29 14,-28 28,29-14,-25 0,20 0,-24 0,0 0,0 0,0 0,0 0,0 0,0 0,0 0,0 0,0 0,0 0,0 0,0 0,0 0,0 0,-28-28,28 28,0 0,-57-28,25 28,7 0,-31-29,42 22,-1-14,-63 21,71 0,-78-28,18 28,21 0,-67-29,82 22,-52-14,-24 21,101 0,-79 0,14 0,29 0,-100 0,100 0,-29 0,-35 0,98 0,-133 0,67 0,34 0,-73 0,76 0,-11 0,-65 0,112 0,-83 0,26 0,31 0,-87 0,75 0,-63 0,-12 0,111 0,-107 0,13 0,52 0,-68 0,71 0,-1 0,-70 0,106 0,-100 0,27 0,47 0,-109 0,82 0,-21 0,-33 0,104 0,-93 0,21 0,51 0,-83 0,62 0,-9 0,-81 0,126 0,-109 0,35 0,66 0,-117 0,74 0,20 0,-66 0,96 0,-108 0,33 0,71 0,-92 0,64 0,-44 0,-20 0,93 0,-102 0,26 0,79 0,-125 0,82 0,7 0,-89 0,115 0,-59 0,-38 0,106 0,-124 0,53 0,8 0,-32 0,85 0,-57-28,-18 28,92 0,-130 0,75 0,18 0,-93-29,104 22,-40 14,-55-7,123 0,-105 0,28 0,31 0,-59-28,89 22,-63-16,-48 22,130 0,-107 0,41-18,31 7,-73 11,79 0,-43 0,-34-28,111 28,-141-28,67 28,37 0,-76 0,76 0,-37 0,-38 0,111 0,-110 0,35-20,41 11,-49 9,54 0,-51 0,-3 0,81 0,-106 0,69 0,26 0,-99 0,69 0,5 0,-45 0,84 0,-83 0,21 0,41 0,-63 0,49 0,-13 0,-36 0,77 0,-69 0,12 0,45 0,-65 0,47 0,20 0,-67 0,74 0,-35 0,1 0,33 0,-73 0,45 0,-5 0,-40 0,72 0,-59 0,25 24,38-19,-76-5,56 0,1 0,-29 28,47-23,-65 18,29-23,36 0,-47 29,12-29,5 0,-17 28,46-22,-34 16,20-22,21 0,-52 0,40 0,3 0,-43 29,42-23,-1-12,-10 6,22 0,-25 28,12-28,3 0,-15 0,21 0,14 28,-34-28,26 0,1 0,0 0,0 0,0 0,0 0,0 0,0 0,0 0,0 29,0-29,0 0,0 0,0 0,0 28,0-28,0 0,28 28,-28-9,0-9,28 18,-18-18,37-20,-19 38,-27-27,55 55,-17-36,-21-12,67-8,-60 0,63 28,-3 1,-81-28,105 26,-26-6,-52-14,82 22,-68-18,52 6,44 11,-129-25,118-6,-2 25,-86-15,128 21,-97-16,24 4,45-16,-127 0,140 29,-1-29,-110 0,154 0,-108 0,19 0,89 0,-172 0,175 0,-42 0,-120 0,188 0,-119 0,10 0,81 0,-179 0,215-29,-46 29,-152 0,190 0,-126 0,-4 0,102 0,-162 0,96-28,13 28,-122 0,146 0,-79 0,-12 0,119 0,-155 0,56-28,27 28,-111 0,127 0,-78-16,-15 3,65 13,-86 0,29 0,-31 0,-24 0,26 0,-11 0,-5 0,-12 0,0 0,0 0,-26 0,23 0,-25-28,-8-7,15 13,-64-6,60 20,-63-12,-78-63,162 81,-194-55,86 20,54 18,-141-38,135 39,-98-21,-93-17,253 55,-280-27,93-10,95 20,-218-11,201 19,-118-8,-82-10,298 27,-286 2,77-1,132 0,-221 0,188 0,-9 0,-123 0,239 0,-252 0,88-20,105 11,-123 9,112 0,-26 29,-87-29,182 0,-136 0,45 0,75 0,-81 0,64 0,-41 28,6 0,74-24,-35-8,-22 27,51-17,-40-6,35 0,16 28,-22 0,23-24,-19-8,24 4,0 0,0 0,0 0,0 0,0 0,0 0,29 29,43-29,-59 0,128 28,-70-14,28 29,100-15,-157-22,142-12,42 56,-197-43,283-7,-154 15,-33-2,187 15,-240-21,196-14,65 7,-298 0,305 28,-140-11,-60-5,200-12,-273 0,150 0,73 0,-269 0,234 0,-116 0,-51 0,82 0,-121 0,72 0,43 0,-158 0,136 0,-70 0,-31 0,44 0,-59 0,5 0,-3 0,-28 0,0 0,0 0,0 0,0 0,0 0,0 0,-57 0,56 0,-54-29,-24 10,44 10,-78-19,71 17,-114-6,-41-12,195 29,-253-56,50 35,127 13,-234-20,188 17,-63-6,-125-12,289 27,-266-24,55 5,157 14,-235 7,179 0,-17 0,-134 0,255 0,-225 0,59 0,135 0,-138 0,108 0,-47 0,-33 28,148-24,-98 20,29-24,69 0,-35 0,30 0,-2 29,0-29,25 0,-20 0,24 0,0 0,0 0,0 14,0 0,28-14,-23 0,47 57,46-33,-83-20,184 53,-63-27,-17-4,164 31,-224-45,165 4,78 34,-264-43,302 21,-140 3,-31-5,199 30,-281-42,194 1,56 11,-305-24,308 26,-122-11,-68-5,162-12,-228 0,87 0,97 0,-253 0,240 0,-138 0,-36 0,118-29,-137 21,46 16,2-8,-107 0,82 0,-48 0,-17 0,8 0,-19 0,-18 0,9 0,0 0,0 0,0 0,0 0,-28 0,19 0,-67 0,-38-28,111 27,-192 2,56-41,80 23,-168 17,142 0,-57-28,-113 28,242 0,-285-28,70 7,144 13,-199 8,169 0,-27 0,-114 29,233-27,-183-4,76 23,88-14,-101-7,81 0,-19 28,-5-28,75 0,-65 0,52 0,17 0,6 0,0 0,0 0,0 0,0 0,0 0,46 0,-35 0,131 0,-73 0,60 29,126-1,-212-23,169-10,27 29,-195-20,268 53,-164-42,-13-2,92 16,-183-24,167 46,34 23,-207-63,274 46,-158-26,-25-5,155 2,-222-22,187 16,7 4,-228-23,255-3,-120 0,-43 0,164 0,-213 0,113-29,41 4,-195 22,225 3,-118-17,-48 6,138 11,-163 0,70-29,29 2,-156 26,192 1,-92-18,-44 8,78 10,-97 0,26 0,-15 0,-54 0,84 0,-67 0,-7 0,17 0,-18 0,8 0,-18 0,0 0,0 0,0 0,0 0,0 0,0 0,0 0,-56-29,53 28,-108 2,34-39,41 20,-134 18,99 0,-28-29,-128 1,210 26,-249-24,96 26,113 0,-198-29,147 17,-67 24,-108-12,253 0,-195 0,47 0,129 0,-206 29,156-18,-29-22,-98 11,195 0,-137 0,31 23,104-18,-108-5,72 0,53 0,-41 28,48-23,-67-10,52 5,20 0,4 0,0 0,0 0,0 0,0 0,0 0,0 0,0 0,56 0,-10 0,-7 0,131 0,-133 0,153 0,14 0,-181 0,288 0,-149 0,-40 0,189 0,-252 0,166 29,37-29,-241 0,291 0,-124 0,-65 0,189 0,-226 0,168 0,44 0,-284 0,326 0,-90 0,-104 0,194 0,-236 0,104-29,98 2,-300 26,249-27,-88-10,-79 19,110-9,-132 18,66-9,38-9,-167 28,108 0,-53-19,-31 10,1-20,-18 19,37 20,-19-10,-28 0,0 0,0 0,0 0,0 0,0 0,0 0,-57-28,53 26,-77 4,18-23,41 14,-91-22,65 17,-74 24,-76-12,178 0,-187-28,12 28,135 0,-223 0,155 0,-56 28,-156-28,297 0,-197 0,-10 23,188-17,-221 22,146-14,-10 0,-136 15,240-25,-197 20,15-24,166 0,-167 28,97-13,3-1,-129 14,208-23,-133-10,-15 5,163 0,-138 0,94 15,11-2,-77-13,112 0,-25 0,-21 0,67 0,-48 0,42 0,2 0,-15 0,21 0,14 0,-7 0,0 0,0 0,0 0,0 0,28-28,-20 20,69 16,3-8,-75 0,137 0,-25 0,-36 0,117 0,-135 0,101 28,57-28,-215 0,220 0,-60 0,-77 0,138 0,-154 0,81 0,44 0,-197 0,168 0,-53 0,-62 0,88 0,-101 0,31 0,13 0,-82 0,51 0,-34 0,-12 0,20 0,-17 0,-22 0,11 0,0 0,-28 0,7 0,14 0,-50-28,33 16,-65-4,-53-13,129 27,-172-24,-11-17,137 29,-196-14,142 16,-58-33,-112-11,249 49,-244-43,8 28,200 16,-241-23,163 16,-16-2,-148-13,283 25,-253 6,48-27,184 20,-233-25,141 15,57 0,-141 14,186 0,-147 0,-31-24,181 20,-218 4,119 0,17 0,-136 0,202 0,-149 0,3-25,171 21,-198 4,99 0,27 0,-127 0,176 0,-124 0,-5 26,161-23,-179-3,99 0,28 0,-99 0,126 0,-110 0,-23 0,155 0,-148 0,84 17,31-6,-115-11,120 0,-42 0,-44 0,130 0,-164 0,98 0,31 0,-72 0,77 0,-13 0,-36 0,85 0,-57 0,2 0,25 0,-27 0,38 0,10 0,-19 0,27 0,-27 28,-11-8,22-11,17-9,0 0,-29 0,29 28,0-27,0-2,0 20,0-10,0-9,0 0,0 28,0 1,0-27,29 52,13-11,-28-29,43 14,-33-15,37 31,24 13,-76-51,95 44,7-5,-80-33,82 45,-69-35,82 12,-2-9,-106-21,152 52,-57-33,-84-17,169 22,-104-15,-46 2,122 14,-144-25,89 20,26 23,-112-37,170 18,-101-14,-26 0,98 15,-139-24,108-10,31 5,-142 0,170 0,-92 0,-13 0,105 0,-155 0,112 0,22 0,-155 0,148 0,-59-16,-24 3,111-15,-162 23,98 10,-3-31,-120 24,102 2,-45-17,-22 5,39-16,-63 20,41 16,-37-8,-24 0,55 0,-40 0,-6 0,17 0,-19 0,-18 0,9 0,0 0,0 0,0 0,0 0,0 0,0 0,-28 0,-29-28,29 28,-57-57,-28 29,-29-1,-56 1,77 8,72 12,-150-21,123 18,-74-34,-77 16,215 28,-231-26,76 6,107 14,-195-22,151 18,-75-6,-104 17,257 0,-175 28,10-28,127 0,-191 0,143 0,-59 29,-56-1,200-25,-144-6,59 25,82-16,-112 23,76-16,-9-26,18 41,49-24,-69 20,55-24,16 0,6 0,0 0,0 0,0 0,0 0,0 0,24 0,-20 0,24 0,2 0,-3 0,86 0,-89 0,122 0,53 0,-171 0,199 0,-92 0,-15 0,163 0,-218 0,210 29,34-29,-278 0,337 0,-152 0,-63 0,215 0,-272 0,176 0,71 0,-317 0,314 0,-161 0,-47 0,180 0,-220 0,184-29,52 29,-316 0,328-28,-140 10,-88 8,200-19,-213 20,85 18,98-37,-281 28,254-28,-65 9,-96 9,161-18,-184 20,84-12,72-9,-222 29,188-28,-74-12,-68 23,148-11,-125 17,-35 22,74-39,-107 26,73 4,-38-23,-25 13,12-20,-16 17,5 22,-17-11,0 0,0 0,0 0,0 0,0 0,0 0,0 0,-57 0,51 0,-45-28,-15 6,47 15,-94-21,61 15,-38-2,-108-13,182 25,-223-51,55 54,141 0,-240-28,144 14,-34-1,-138-13,260 23,-210 10,24-5,191 0,-266 0,153 0,6 0,-158 0,251 0,-164 0,5 24,183-20,-190 25,102-29,21 0,-124 0,178 0,-185 0,31 25,179-22,-202-3,96 16,33-4,-158 17,193-23,-103-12,-8 30,148-20,-173-4,113 17,28-6,-85-11,103 0,-63 28,-6-1,102-25,-50-2,20 0,15 0,21 0,0 0,0 0,0 0,0 0,0 0,0 18,0-8,57-10,-38 0,18 28,133 1,-168-29,223 0,-11 0,-116 0,242 0,-217 0,150 0,96 0,-356 0,314-29,-76 10,-134 10,336 9,-266 0,51-28,187 28,-397 0,341-29,-74 8,-193 14,238 7,-198 0,56-28,142 28,-307 0,274 0,-66 0,-171 0,242 0,-194 0,76 0,89 0,-248 0,242 0,-74 0,-151 0,231-28,-148 14,-72 28,136-14,-169 0,166 0,-56 0,-110 0,112 0,-71 0,-57 0,71 0,-69 0,25 0,7 0,-40 0,49 0,-57 0,0 0,28 0,-22 0,-12 0,6 0,0 0,0 0,0 0,0 0,0 0,0 0,0 0,-25 0,22 0,-25 0,-5 16,9-4,-61-12,63 0,-41 0,-43 0,99 0,-107 0,29 0,29 0,-86 0,102 0,-147 0,-57 0,233 0,-215 0,29 0,82 0,-225 0,232 0,-124 0,-134 0,364 0,-423 0,179 19,123-10,-245-9,241 0,-143 28,-87 0,346-27,-357 27,110-28,147 0,-229 0,214 0,-88 0,-41 0,242 0,-229 0,78 0,102 0,-193-28,156 17,-29 22,-99-11,210 0,-136 0,50 0,65 0,-76 0,65 0,13 0,-20 0,50 0,-45 0,29 0,16 0,6 0,0 0,0 0,0 0,0 0,0 0,0 0,0 0,28 0,-14 0,0 28,43-28,-48 0,95 28,39-4,-116-19,143 23,-67-13,-7-2,102 16,-159-24,120 18,14 26,-147-41,229 20,-107-13,-13-2,177 44,-243-44,173-26,39 13,-250 0,252 0,-120 0,-42 0,162 0,-211 0,111-28,28 1,-195 25,267-26,-136 28,-39 0,147-28,-179 19,46-11,68 20,-181 0,217-28,-118 28,-46 0,165-28,-157 19,30-11,95 20,-192 0,196-28,-69 28,-62 0,102 0,-124 0,78-28,46 28,-168 0,166 0,-71-20,-52 11,96 9,-90 0,12 0,22 0,-82 0,79 0,-22 0,-35 0,31 0,-33 0,-17-28,50 28,-52 0,21 0,-4 0,-14 0,21 0,-16 0,-24 0,41 0,-27 0,24 0,-26 0,0 0,28 0,-15 0,-26 0,42 0,-27 0,24 0,-3-23,-18 18,24 5,-16 0,-26 0,69 0,-47 0,-18-29,33 29,-19 0,-5 0,0 0,0 0,0 0,0 0,0 0,0 0,0 0,0 0,0 0,0 0,0 0,0 0,0 0,0 0,0 0,0 0,0 0,0 0,0 0,0 0,0 0,0 0,0 0,0 0,0 0,0 0,0 0,0 0,0 0,0 0,0 0,0 0,0 0,0 0,0 0,0 0,0 0,0 0,0 0,-29 0,29 0,0 0,0 0,0 0,-28 0,0 0,27 0,2 29,-21-29,11 0,-19 0,18 0,-8 28,-39-28,55 0,-53 0,36 19,10-10,-76 20,50-18,13-22,-63 11,80 0,-75 0,18 0,39 0,-62 28,50-16,-15-24,-35 12,78 0,-71 0,13 0,45 0,-93 0,71 0,-1 0,-70 0,99 0,-29 0,-24 0,49 0,-67 0,45 0,23 0,-68 0,73 0,-32-28,-3 28,37 0,-47 0,29 0,0 0,-57 0,69 0,-53 0,-3 0,59 0,-101 0,70 0,3 0,-44 0,68 0,-79 0,21 0,65 0,-75 0,38 0,9 0,-19 0,47 0,-65-29,-2 29,69 0,-77-28,52 28,10 0,-34 0,42 0,15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17.737"/>
    </inkml:context>
    <inkml:brush xml:id="br0">
      <inkml:brushProperty name="width" value="0.15" units="cm"/>
      <inkml:brushProperty name="height" value="0.15" units="cm"/>
      <inkml:brushProperty name="color" value="#ED1C24"/>
    </inkml:brush>
  </inkml:definitions>
  <inkml:trace contextRef="#ctx0" brushRef="#br0">2154 284,'0'0,"0"0,0 0,0 0,0 0,0 0,0 0,0 0,0 0,0 0,0 0,0 0,0 0,0 0,0 0,0 0,-85-57,32 17,-7-5,-25 17,69 23,-82-18,2-26,79 41,-125 8,66-15,11 2,-49 13,93 0,-99 28,19-3,88-22,-128 26,80 1,8-4,-88 31,106-43,-44 85,3-23,67-67,-76 104,35-45,15-22,-21 39,41-64,-27 43,-12 43,51-101,-25 79,10-15,8-27,10 71,0-90,0 65,27 21,-26-107,27 110,-9-58,-9-25,46 84,-38-78,21 13,18 7,-57-56,56 57,2-19,-31-19,58 37,-55-36,25-11,59 19,-111-27,50 26,7-27,-35 0,60 0,-52 0,48 0,4-28,-80 26,103 4,-67-44,-25 27,69-13,-51 16,17-33,34 17,-83 27,81-55,-40 13,-30 30,44-44,-32 32,7 22,24-54,-49 51,15-45,0 7,-16 32,51-17,-31 16,-24 26,-2-41,0 24,28-20,-28 24</inkml:trace>
  <inkml:trace contextRef="#ctx0" brushRef="#br0" timeOffset="938">2777 1134,'0'0,"0"0,0 0,0 0,0 0,0 0,0 0,0 0,0 0,0 0,0 0,0 0,0 0,0 0,-5 15,-18 55,-1 2,20-59,4 100,0-69,0-3,0 44,0-68,28 51,-3 6,-22-63,26 74,1-40,-4-5,31-12,-43-21,0 43,37 1,-45-46,51 24,-24-13,-10-4,6-12,-22 0,42 0,4-27,-49 26,81-28,-50-23,-13 19,34-23,-44 44,5-90,37 21,-52 77,27-109,-11 41,-8 31,-10-16,0 40,0-79,28 11,-28 85,0-113,0 56,0 29,0-57,0 55,0 3,0-1,0 27,0-55,0 56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19.978"/>
    </inkml:context>
    <inkml:brush xml:id="br0">
      <inkml:brushProperty name="width" value="0.15" units="cm"/>
      <inkml:brushProperty name="height" value="0.15" units="cm"/>
      <inkml:brushProperty name="color" value="#ED1C24"/>
    </inkml:brush>
  </inkml:definitions>
  <inkml:trace contextRef="#ctx0" brushRef="#br0">624 150,'0'0,"0"0,0 0,0 0,0 0,0 0,0 0,0 0,0 0,0 0,0 0,0 0,0 0,-57 0,0 0,-28 0,84 0,-54 0,-2 29,-28 27,53-35,7 15,-31 49,56-85,-29 85,-13-22,28-41,14 63,0-52,-29 19,29 33,0-78,29 42,-29-5,0-31,56 44,-31-32,-21 6,24 26,-25-50,22 14,-3 1,-15-15,49 21,-29-15,3 2,-2-15,-24 0,49 0,-7 0,-35 0,45 0,-28 0,-27-28,55-29,-46 48,9-38,3 1,-16 35,51-74,-57 25,0 7,28-32,-23 69,-10-53,30-6,-22 65,-3-75,0 38,0 9,0-19,0 44,-28-30,28 17,0 23,-28-53,28 40,0 3,-29-15,22 21,-14-43,21 50,0 0,-28-28,10 28,7 0,-17-28,20 20,-12 16,-8-8,27 0,1 28,-17-28,6 0,11 0</inkml:trace>
  <inkml:trace contextRef="#ctx0" brushRef="#br0" timeOffset="1">1020 264,'0'0,"0"0,0 0,0 0,0 0,0 0,0 0,0 0,0 0,0 0,0 0,0 0,0 56,0-46,29 65,-5-26,-20-41,24 77,-12-39,-3-7,43 46,-44-67,33 77,6-19,-45-67,-6-9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20.433"/>
    </inkml:context>
    <inkml:brush xml:id="br0">
      <inkml:brushProperty name="width" value="0.15" units="cm"/>
      <inkml:brushProperty name="height" value="0.15" units="cm"/>
      <inkml:brushProperty name="color" value="#ED1C24"/>
    </inkml:brush>
  </inkml:definitions>
  <inkml:trace contextRef="#ctx0" brushRef="#br0">1 1,'0'0,"0"0,0 0,0 0,0 0,0 0,0 0,0 77,0-69,0 105,0-30,0-24,0 82,0-103,0 38,0 56,0-123,28 161,1 0,-29 0,7-127,14 84,-21 15,28-1,-28-56,0 0,9-57,11 29,8 0,-28-57,0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21.720"/>
    </inkml:context>
    <inkml:brush xml:id="br0">
      <inkml:brushProperty name="width" value="0.15" units="cm"/>
      <inkml:brushProperty name="height" value="0.15" units="cm"/>
      <inkml:brushProperty name="color" value="#ED1C24"/>
    </inkml:brush>
  </inkml:definitions>
  <inkml:trace contextRef="#ctx0" brushRef="#br0">681 29,'0'0,"0"0,0 0,0 0,0 0,0 0,0 0,0 0,0 0,0 0,0 0,0 0,0 0,0 0,0 0,0 0,0 0,0 0,-57-29,57 29,-85 0,28 19,29-9,-57 46,54-35,-23 15,-2 21,53-55,-51 81,13-2,25-49,-12 81,17-68,-35 24,46 44,0-105,-28 69,28-17,0-35,28 60,-15-47,-26 9,42 38,-27-77,24 69,-4-33,-16-32,51 73,-32-46,7-21,24 10,-49-24,43 49,-4-30,-35-18,45-5,-30 13,5 3,26-16,-50 0,42 0,-2-24,-37 19,47 5,-43-14,0 0,71-43,-71 48,0-10,35-54,-41 61,49-101,-29 56,0 0,1-56,-23 88,44-63,-50 14,0 63,0-74,0 37,0 11,-28-20,21 44,-14-59,21 46,0 24,-29-55,-4 24,10 10,-6-34,23 45,-44-4,-4-38,51 51,-25-25,-7 28,13 0,-35-29,41 21,-24-12,12 20,27 0,-27 28,10-9,8-9,-19-10,20 0,-10 56,19-56</inkml:trace>
  <inkml:trace contextRef="#ctx0" brushRef="#br0" timeOffset="700">568 1020,'0'0,"0"0,0 0,0 0,0 0,0 0,0 0,0 0,0 0,0 0,0 0,0 0,0 0,0 0,0 0,0 0,18 18,20 21,-10 45,-27-83,27 84,-9-28,-10-29,20 85,-20-74,10 7,38 39,-56-83,-2 81,19-45,-8-19,-10 66,0-52,28-10,-28 34,0-54,29 22,-9 17,-12-27,20 41,-16-32,-24 9,12-33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23.530"/>
    </inkml:context>
    <inkml:brush xml:id="br0">
      <inkml:brushProperty name="width" value="0.15" units="cm"/>
      <inkml:brushProperty name="height" value="0.15" units="cm"/>
      <inkml:brushProperty name="color" value="#ED1C24"/>
    </inkml:brush>
  </inkml:definitions>
  <inkml:trace contextRef="#ctx0" brushRef="#br0">0 1728,'0'0,"0"0,0 0,0 0,0 0,0 0,0 0,0 0,0 0,0 0,0 0,0 0,0 0,0 0,0 0,0 0,0 57,0 16,0-61,0 45,15-12,-1-5,-14 16,0-44,28 33,-4 26,-20-57,53 14,-41 4,-4-7,17 3,-23-21,16 43,4-24,-24-24,27-2,4 17,-10-5,6 16,-22-20,14-16,6 8,-26 0,28 0,5-17,-12 6,7-18,-21 21,40-69,-20-5,-27 79,27-110,-10 40,-8 33,-10-74,0 79,-28-43,0-35,28 113,0-142,-19 69,9 33,-18-73,17 71,-35-1,18-71,27 111,2-50,-21-7,12 35,8-4,0 19,0-36,0 46,0 0,0-29,0 29</inkml:trace>
  <inkml:trace contextRef="#ctx0" brushRef="#br0" timeOffset="857">1219 1,'0'0,"0"0,0 0,0 0,0 0,0 0,0 0,0 0,0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25.976"/>
    </inkml:context>
    <inkml:brush xml:id="br0">
      <inkml:brushProperty name="width" value="0.15" units="cm"/>
      <inkml:brushProperty name="height" value="0.15" units="cm"/>
      <inkml:brushProperty name="color" value="#ED1C24"/>
    </inkml:brush>
  </inkml:definitions>
  <inkml:trace contextRef="#ctx0" brushRef="#br0">0 794,'0'0,"0"0,0 0,0 0,0 0,0 0,0 0,0 0,0 0,85 0,-21 21,-43-14,64-7,-51 0,17-28,63 28,-103 0,91-28,-16 6,-59 15,58-49,-46 30,36-5,10-54,-75 75,36-65,-2 9,-31 47,44-66,-31 45,-24 23,-2-68,0 73,0-32,0 22,0 15,-28-21,-16 14,3 0,-44 14,70 0,-55 28,-27 21,80-41,-68 77,41-27,3-3,-44 58,67-88,-49 92,42-16,22-89,-25 158,12-109,3-8,42 60,-23-86,16 87,3-37,-22-69,54 49,-7-7,-15-15,50 22,-62-42,67-2,18-13,-102 0,135 0,-74-17,-20 6,66-74,-77 58,70-3,4-53,-107 81,-3 2</inkml:trace>
  <inkml:trace contextRef="#ctx0" brushRef="#br0" timeOffset="1">2154 199,'0'0,"0"0,0 0,0 0,0 0,0 0,0 0,0 0,28 113,0 29,-25-129,23 116,-4-20,-16-77,22 138,-15-95,3-37,12 76,-24-100,49 85,-53-31,0-51,28 40,-15-30,-26-26,41 56,-23-48,-10-18,5 32,0-18,0 23,0-14,0-56,0-43,0 70,-28-83,4-48,20 122,4-118,0 51,0 12,28-34,-24 95,20-106,27 24,-45 87,51-72,7 21,-15 15,93-8,-109 44,104-31,45 44,-166 0,-16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27.005"/>
    </inkml:context>
    <inkml:brush xml:id="br0">
      <inkml:brushProperty name="width" value="0.15" units="cm"/>
      <inkml:brushProperty name="height" value="0.15" units="cm"/>
      <inkml:brushProperty name="color" value="#ED1C24"/>
    </inkml:brush>
  </inkml:definitions>
  <inkml:trace contextRef="#ctx0" brushRef="#br0">1927 313,'0'0,"0"0,0 0,0 0,0 0,0 0,0 0,0 0,0 0,0 0,-57-57,6 6,46 45,-80-50,35 39,15 5,-79-44,93 45,-43-7,-41 18,97 0,-134-28,74 28,23 0,-97 28,103-20,-63 13,-7 60,104-77,-136 81,69-14,30-29,-71 99,78-97,-15 54,-34 69,83-164,-56 195,20-66,18-65,19 103,0-113,-29 55,58 30,-29-140,28 138,11-23,-21-64,10 60,-18-72,65 60,38 12,-113-113,170 85,-67-44,-64-25,131 40,-103-34,93-44,95-34,-237 51,219-75,-88 16,-100 43,121-36,-99 33,-29-37,100 4,-127 51,55-44,-5-15,-45 45,37-9,-32 16,6-2,-31 15</inkml:trace>
  <inkml:trace contextRef="#ctx0" brushRef="#br0" timeOffset="701">3287 1417,'0'0,"0"0,0 0,0 0,0 0,0 0,0 0,0 0,0 0,0 0,0 0,0 0,0 85,0-12,0-61,0 101,0-37,0-10,28 47,-22-89,45 66,-1 9,-43-85,49 71,-26-55,-3-3,58 29,-64-42,43 1,13-15,-69 0,105-29,-80 13,-9 4,61-45,-65 44,45-30,-12-90,-49 124,81-161,-51 66,-12 38,7-104,-23 131,16-64,-22 21,0 80,0-55,0 39,0 8,0 10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28.747"/>
    </inkml:context>
    <inkml:brush xml:id="br0">
      <inkml:brushProperty name="width" value="0.15" units="cm"/>
      <inkml:brushProperty name="height" value="0.15" units="cm"/>
      <inkml:brushProperty name="color" value="#ED1C24"/>
    </inkml:brush>
  </inkml:definitions>
  <inkml:trace contextRef="#ctx0" brushRef="#br0">567 1417,'0'0,"0"0,0 0,0 0,0 0,0 0,0 0,0 0,0 0,0 0,0 0,-56 0,-1-28,41 28,-25 0,-44 0,0 28,29 0,-1 29,40-40,-23 23,12 43,28-81,-28 83,28-10,0-37,28 47,-18-56,8 27,39 29,-56-84,83 83,-25-64,-33-12,87 49,-70-36,56-42,14-7,-113 28,170-57,-67 16,-64 25,103-69,-86 51,29-17,0-62,-80 107,75-130,-38 53,-27 53,13-112,-15 80,-26 11,-15-34,26 78,-53-71,12 35,30 30,-72-72,46 46,-7 49,-11-38,49 24,-41 8,-19 42,51-35,-39 17,28-15,-1 87,29-100</inkml:trace>
  <inkml:trace contextRef="#ctx0" brushRef="#br0" timeOffset="1">1587 1445,'0'0,"0"0,0 0,0 0,0 0,0 0,0 0,0 0,0 0,0 0,0 0,29 85,27 0,-54-83,25 81,-7-21,-12-39,20 91,-17-69,35-5,11 45,-56-83,-1-2</inkml:trace>
  <inkml:trace contextRef="#ctx0" brushRef="#br0" timeOffset="687">3174 1,'0'0,"0"0,0 0,0 0,0 0,0 29,0 27,16 8,-4-15,17 93,-1-1,0 1,-17-90,35 66,-18 24,-27-137,27 103,12-26,-24-51,-16 54,29-28,-29-1,0-51,0 47,0-24,0-28,0 29,0-1,0-25,0 22,-45-47,33 16,-45-22,31 15,-61-31,-26-13,97 50,-53-14,-23-2,70 18,-63-24,44 16,-3 26,-41 16,72-25,-59 20,25 23,38-37,-48 75,42-27,2-3,-16 58,25-98,37 84,-33 24,0-105,56 96,-10-53,-7-9,46 61,-66-88,76 35,32-34,-113-24,128 27,-45-45,-24 3,69-43,-108 42,-34 14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30.618"/>
    </inkml:context>
    <inkml:brush xml:id="br0">
      <inkml:brushProperty name="width" value="0.15" units="cm"/>
      <inkml:brushProperty name="height" value="0.15" units="cm"/>
      <inkml:brushProperty name="color" value="#ED1C24"/>
    </inkml:brush>
  </inkml:definitions>
  <inkml:trace contextRef="#ctx0" brushRef="#br0">1 1993,'0'0,"0"0,0 0,0 0,0 0,0 0,0 0,0 0,48 0,-11 0,48-57,12 33,-81 20,97-53,-52 27,-8 3,60-58,-90 68,39-51,51-17,-28-28,-70 67,-1 7,42-46,-27 0,-4 7,-22 71,-3-78,-17 35,6 15,-18-21,22 41,-71-27,-29 15,101 26,-79 1,15 17,27-6,-42 46,65-44,-74 59,12 38,79-107,-53 167,37-42,9-58,-18 100,19-116,46 90,-8 26,-29-170,56 142,2-66,-31-39,87 48,-75-55,35 25,68-26,-139-29,135 0,-18-20,-70 11,92-47,-89 34,7-13,54-50,-108 80,-6 5</inkml:trace>
  <inkml:trace contextRef="#ctx0" brushRef="#br0" timeOffset="1">1899 1086,'0'0,"0"0,0 0,0 0,0 0,0 0,0 0,0 0,28 85,-28-17,0-51,29 125,-16-75,2-21,13 67,-23-95,19 78,-1-2,-18-75,-5 66,0-45,28-23,-28 39,0-45,0 7,0-18,0 0,0 28,0-13,0-2,0 16,0-24,0-39,-25-16,22 44,-25-79,28 37,0 11,0-105,0 117,0-92,51-38,-46 140,80-126,-1 57,-26 26,112-55,-124 82,50 5,64-27,-150 50,103-26,-113 29</inkml:trace>
  <inkml:trace contextRef="#ctx0" brushRef="#br0" timeOffset="1461">3146 2587,'0'0,"0"0,0 0,0 0,0 0,0 0,0 0,0 0,0 0,0 0,0-85,21 0,-14 57,21-85,-16 64,5-72,11-21,-28 1,21 34,-14 72,22-50,-29 0,28 0,-28 77,0-41,28-7,-28-1,0 30,29 26,-1 1,-24 0,49 0,-6 24,-38-20,105 53,-72-15,1 1,98 70,-113-90,58 39,38 13,-107-65,97 47,-68-26,-7-6,74 4,-87-23,5 44,46-50,-69 0,48 29,-24-29,-7 0,3-29,1-27,-1-86,-28-56,-17 77,6 44,-46-122,-28-27,3 36,79 181,-54-161,22 81,14 37,-64-61,64 85,-15-58,8 31,28 54,-29-28,10 29,10 0,9-28,0 18,0 10</inkml:trace>
  <inkml:trace contextRef="#ctx0" brushRef="#br0" timeOffset="1462">5299 1228,'0'0,"0"0,0 0,0 0,0 0,0 0,0 0,0 0,0 0,0 0,0 0,0 0,0 0,0 0,0 0,0 0,0 0,0 0,0 0,0 0,0 0,-57 85,6-8,46-69,-52 105,41-47,4-19,12 67,0-85,0 83,26-6,-24-98,55 105,12-61,-25-19,69 52,-87-66,90-10,48-9,-158 0,164 0,-79-54,-40 23,119-25,-118 38,9-49,23-46,-83 112,84-112,-47 19,-19 46,-19-93,0 92,0-44,-57-48,55 137,-81-77,4 2,45 44,-80-21,72 35,-57-15,-15 8,109 26,-131 32,53-10,52-12,-54 49,51-35,-45 41,-6 50,83-110,-24 136,4-54,15-57,36 85,-17-65,4-11,-16-37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6:34.277"/>
    </inkml:context>
    <inkml:brush xml:id="br0">
      <inkml:brushProperty name="width" value="0.35" units="cm"/>
      <inkml:brushProperty name="height" value="0.35" units="cm"/>
    </inkml:brush>
  </inkml:definitions>
  <inkml:trace contextRef="#ctx0" brushRef="#br0">2356 0,'0'0,"0"0,0 0,0 0,0 0,0 0,0 0,0 0,0 0,-85 29,78-27,-128 24,6 38,88-43,-157 64,113-49,-57 41,-42 80,170-144,-213 214,49-49,129-130,-177 236,122-155,9 53,-46 101,121-244,-74 149,25-4,53-141,-40 183,42-115,-1 5,-13 82,25-176,34 154,-7-9,-19-135,51 137,3-95,-4-6,30 45,-69-91,81 70,2-43,-85-42,100 50,-21-57,-16 0,121-28,-154 21,54-43,54-52,-134 91,123-103,-59 33,-22 21,25-82,-64 106,43-41,-38-2,-24 73,27-107,-12 78,-6 13,-68-63,42 61,2-37,-65-17,71 71,-135-78,70 67,31 8,-129-19,118 21,-38 45,-105 19,192-56,-167 85,85-42,28 28,-84 42,93-75,11 66,-20 9,56-111,-26 81,27-45,0-20,0-18</inkml:trace>
  <inkml:trace contextRef="#ctx0" brushRef="#br0" timeOffset="753">2554 3116,'0'0,"0"0,0 0,0 0,0 0,0 0,0 0,0 0,0 0,0 0,0 0,0 0,0 0,0 0,0 0,-20 60,12-35,-21 60,18-53,-6 21,-11 32,26-80,4 103,-23-45,13-41,8 63,0-50,0 15,29 35,-27-77,24 41,17-6,-29-30,42 16,-31-17,35 4,54-44,-101 24,87-21,12-42,-82 49,83-67,-61 46,-47-35,80-68,-78 129,14-115,-21 34,0 75,0-95,0 59,0 25,-28-26,23 46,-47-37,4-1,39 39,-76 9,55-15,4 2,-59 13,68 0,-51 28,18-28,43 0,-50 57,42-41,2-4,-15 73,21-65,7-20</inkml:trace>
  <inkml:trace contextRef="#ctx0" brushRef="#br0" timeOffset="1399">4141 4334,'0'0,"0"0,0 0,0 0,0 0,0 0,0 0,0 0,0 0,0-62,0 39,0-62,0 46,0-64,0-38,0 127,0-114,0 37,0 69,0-63,0 71,0-1,0-13,0 24,0-20,0-23,0 37,28-18,-16 15,33 82,-17 16,-23-68,75 23,-31 33,-41-61,77 45,-24-42,-9-2,61-13,-89 0,94-57,-17-18,-89 65,73-75,-39 9,-7 11,18-77,-43 106,-28-69,14 1,0 94,-28-75,11 35,5 15,-16 7,20 20,-12-12,20 20</inkml:trace>
  <inkml:trace contextRef="#ctx0" brushRef="#br0" timeOffset="2470">6067 2719,'0'0,"0"0,0 0,0 0,0 0,0 0,0 0,0 0,0 0,114 0,-79 0,71 0,32 0,-134 0,138 29,-69-29,-33 0,102 0,-97 0,-5 28,16-28,-56 0,85 0,-65 19,-11-10,47 20,-40-21,-3 97,-127 93,111-191,-135 185,37-72,60-71,-101 93,89-88,21 5,-53 26,80-80,-18 47,2-10,14-27,-50 41,34-32,46 9,-23 24,0-52,85 46,-20-29,-45-15,122 21,-81-16,19-24,62 12,-125 0,79 0,-28 0,-51 0,40 0,-31 0,5 0,25 0,-51 0,47 57,-29-34,-18-18,24 23,-15-14,-28 1,70 41,-47-48,11 41,4-25,-20-20,81 53,-25-42,-7-2,61-13,-92 0,126-57,1-42,-128 85,149-127,-76 46,-18 20,65-95,-108 131,19-149,-26 34,-23 138,25-126,-12 60,-4 23,-40 2,21 42,-43-26,0-10,44 45,-51-22,5 62,19-12,-52 7,61-21,-37 69,34 5,26-79,-56 81,57-84</inkml:trace>
  <inkml:trace contextRef="#ctx0" brushRef="#br0" timeOffset="2810">8702 3484,'0'0,"0"0,0 0,0 0,0 0,0 0,26 77,-23-69,82 105,-29-28,29 29,-68-92,51 41,-15-10,-49-50,-4-3</inkml:trace>
  <inkml:trace contextRef="#ctx0" brushRef="#br0" timeOffset="3263">10091 1671,'0'0,"0"0,0 0,0 0,0 0,0 0,0 114,0-113,28 196,-9-41,-10-85,20 212,-19-182,-20 109,38 74,-27-273,-2 233,21-83,-12-96,21 133,-18-121,-22-12,39 20,-26-79,-4 45,23-9,-14-28,-7 43,0-33,0-24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32.776"/>
    </inkml:context>
    <inkml:brush xml:id="br0">
      <inkml:brushProperty name="width" value="0.15" units="cm"/>
      <inkml:brushProperty name="height" value="0.15" units="cm"/>
      <inkml:brushProperty name="color" value="#ED1C24"/>
    </inkml:brush>
  </inkml:definitions>
  <inkml:trace contextRef="#ctx0" brushRef="#br0">0 1,'0'0,"0"0,0 0,0 0,0 0,0 0,0 0,0 0,0 0,0 0,0 0,0 0,0 0,0 85,0-85,29 113,-29-17,0-51,56 97,-35-91,-13 153,20 79,-27-273,55 292,-16-80,-24-133,41 195,-35-174,-16 6,23 54,-27-157,24 116,-5-66,-14-41,-7 63,0-50,29 15,-29 35,0-77,0 40,0 18,0-47,0-19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2:45.024"/>
    </inkml:context>
    <inkml:brush xml:id="br0">
      <inkml:brushProperty name="width" value="0.15" units="cm"/>
      <inkml:brushProperty name="height" value="0.15" units="cm"/>
      <inkml:brushProperty name="color" value="#ED1C24"/>
    </inkml:brush>
  </inkml:definitions>
  <inkml:trace contextRef="#ctx0" brushRef="#br0">1 1,'0'0,"0"0,0 0,0 0,0 0,0 0,0 0,0 0,0 0,0 0,0 0,0 0,0 0,0 0,0 0,0 0,0 0,0 0,0 0,0 113,0-79,28 74,0 31,-27-136,55 166,-42-102,1 8,13 95,-19-118,10 66,9-7,-27-109,-1-2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7:17.842"/>
    </inkml:context>
    <inkml:brush xml:id="br0">
      <inkml:brushProperty name="width" value="0.15" units="cm"/>
      <inkml:brushProperty name="height" value="0.15" units="cm"/>
      <inkml:brushProperty name="color" value="#ED1C24"/>
    </inkml:brush>
  </inkml:definitions>
  <inkml:trace contextRef="#ctx0" brushRef="#br0">199 1813,'0'0,"0"0,0 0,0 0,0 0,0 0,0 0,0 0,0 0,0 0,0 0,0 0,-19-37,10 18,9-95,0 80,-28-45,-1-63,29 142,0-113,-39-4,22 64,17-60,0 73,-29-34,29-11,0 82,-28-107,28 8,0 63,0-75,0 70,0-53,0 12,0 78,0-100,21 44,-14 41,-7 22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7:18.354"/>
    </inkml:context>
    <inkml:brush xml:id="br0">
      <inkml:brushProperty name="width" value="0.15" units="cm"/>
      <inkml:brushProperty name="height" value="0.15" units="cm"/>
      <inkml:brushProperty name="color" value="#ED1C24"/>
    </inkml:brush>
  </inkml:definitions>
  <inkml:trace contextRef="#ctx0" brushRef="#br0">1 0,'0'0,"0"0,0 0,0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7:38.350"/>
    </inkml:context>
    <inkml:brush xml:id="br0">
      <inkml:brushProperty name="width" value="0.15" units="cm"/>
      <inkml:brushProperty name="height" value="0.15" units="cm"/>
      <inkml:brushProperty name="color" value="#ED1C24"/>
    </inkml:brush>
  </inkml:definitions>
  <inkml:trace contextRef="#ctx0" brushRef="#br0">0 0,'0'0,"0"0,0 0,0 0,0 0,0 0,0 0,0 0,0 0,0 0,0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7:10.539"/>
    </inkml:context>
    <inkml:brush xml:id="br0">
      <inkml:brushProperty name="width" value="0.15016" units="cm"/>
      <inkml:brushProperty name="height" value="0.15016" units="cm"/>
      <inkml:brushProperty name="color" value="#933DC1"/>
    </inkml:brush>
  </inkml:definitions>
  <inkml:trace contextRef="#ctx0" brushRef="#br0">1772 739,'0'0,"0"0,0 0,0 0,0 0,0 0,0 0,0 0,0 0,0 0,0 0,0 0,0 0,0 0,0 0,0 0,0 0,0 0,0 0,0 0,-58 0,55 0,-33-19,7 19,19 0,-29 0,23 0,-26 0,3 0,35 0,-51 19,11-19,30 0,-45 39,34-22,-8-14,-45 16,69-16,-40 33,18-20,23-12,-51 35,33-22,-6 5,-26 16,49-32,-21 47,-2-21,25-25,-32 32,20-20,-1 20,0 0,18-34,-15 29,0 15,15-40,-18 11,10 10,1-2,9 11,0-31,0 23,0 20,0-44,0 52,0-27,0-6,0 32,0-44,19 11,-19 11,0-33,20 56,-9-48,-3-3,-8 31,0-29,19 19,-19-11,0-17,20 19,-20-8,0-5,39 32,-28-28,-3-2,-8 9,0-17,20 19,5-8,-11-5,5 13,-13-14,8-12,5 25,-19-19,20 19,-7-19,-7 0,33 20,-25-13,-9-14,15 7,-20 0,39 0,-26 0,-7 0,33 0,-25 0,11 0,-5-20,-20 20,39 0,-11-14,-18 9,29-14,-23 11,-12-4,35 12,-36 0,13-19,-2 5,-8 8,13-13,-10 10,2-2,8-8,-17 17,-4-16,17 3,-10 11,-5-35,0 21,19 17,1-58,-18 51,-4-3,2-21,0 25,-20-32,12 23,-3-7,11 3,0 17,-20-32,20 18,0 14,-19-36,9 20,-19 19,9-20,16 16,-31 8,1-21,29 15,-53-18,29 11,0 18,-10-9,30 0,-41 20,15-3,31-15,-35-2,6 11,8-2,-14 10,29-14,-19 29,11 2,17-33,-38 36,27-15,4-9,-11 24,15-31,4-8</inkml:trace>
  <inkml:trace contextRef="#ctx0" brushRef="#br0" timeOffset="1234">2726 409,'0'0,"0"0,0 0,0 0,0 0,0 0,0 0,0 0,0 0,0 0,0 0,0 0,0 0,0 0,-49-37,20 15,10 3,13 13,-27-8,14-23,18 35,-57-17,32-6,13 11,-46-25,44 29,-47-19,-16 10,77 19,-96-39,31 26,35 6,-66-12,62 12,-8-6,-74 13,113 0,-70-19,5 19,41 0,-69 0,60 0,-4 0,-37 0,72 0,-66 0,29 0,28 0,-63 0,45 0,27 19,-53 1,54-18,-48 15,23-2,21-10,-49 34,32-22,13-15,-46 37,55-36,-50 33,7 11,36-36,-48 67,32-41,-4-15,-8 55,33-65,-47 35,5 17,38-50,-48 102,29-58,19 1,-49 77,49-112,-19 50,-3 24,25-79,-12 78,-2-46,3-5,-1 71,15-94,-31 51,18-23,14-43,3 69,-11-44,3-7,8 13,0-30,0 40,0-15,0-29,0 34,0-28,0-3,0 31,0-28,0 17,0 9,0-35,0 18,0 3,0-8,0 24,0-28,19 37,0 8,-18-54,38 57,-15-23,-9-14,23 36,-25-39,52 21,-65-40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29:47.672"/>
    </inkml:context>
    <inkml:brush xml:id="br0">
      <inkml:brushProperty name="width" value="0.15" units="cm"/>
      <inkml:brushProperty name="height" value="0.15" units="cm"/>
      <inkml:brushProperty name="color" value="#82827D"/>
    </inkml:brush>
  </inkml:definitions>
  <inkml:trace contextRef="#ctx0" brushRef="#br0">1 1,'0'0,"0"0,0 0,0 0,0 0,0 0,0 0,0 0,0 0,0 0,0 0,0 0,0 0,0 0,0 0,0 0,0 0,0 0,0 0,0 0,0 0,0 0,0 0,0 0,0 0,0 0,0 0,0 0,0 0,0 0,0 0,0 0,0 0,0 85,0-82,0 50,0 11,0-43,0 93,0-63,0 39,0 80,0-152,0 134,0-42,0-78,0 81,0-59,0 34,0 25,0-96,0 108,0 13,0-106,0 166,0-113,0 0,0 56,0-116,0 92,0 3,0-98,0 91,0-56,0-1,0 29,0-67,0 49,0-20,0-37,0 75,0-43,0-42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0:36.855"/>
    </inkml:context>
    <inkml:brush xml:id="br0">
      <inkml:brushProperty name="width" value="0.15" units="cm"/>
      <inkml:brushProperty name="height" value="0.15" units="cm"/>
      <inkml:brushProperty name="color" value="#82827D"/>
    </inkml:brush>
  </inkml:definitions>
  <inkml:trace contextRef="#ctx0" brushRef="#br0">1 0,'0'0,"0"0,0 0,0 0,0 0,0 0,0 0,0 0,0 0,0 0,0 0,0 0,0 0,0 0,170 0,-161 0,152 0,47 0,-133 0,237 0,-186 0,88 28,296 1,-466-27,337 24,15 16,-254-27,340 13,-266-15,135 2,159-15,-450 0,390 57,-8-57,-318 0,500 28,-336-14,-38 1,317-44,-485 25,289 8,23-4,-306 0,365 29,-231-15,-76-57,223 43,-328 0,201-28,-50 4,-157 20,163-25,-198 29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0:38.866"/>
    </inkml:context>
    <inkml:brush xml:id="br0">
      <inkml:brushProperty name="width" value="0.15" units="cm"/>
      <inkml:brushProperty name="height" value="0.15" units="cm"/>
      <inkml:brushProperty name="color" value="#82827D"/>
    </inkml:brush>
  </inkml:definitions>
  <inkml:trace contextRef="#ctx0" brushRef="#br0">0 0,'0'0,"0"0,0 0,0 0,0 0,0 0,0 0,0 0,0 0,0 0,0 0,0 0,0 0,0 0,0 0,0 0,0 0,0 0,0 0,0 0,46 0,-7 0,103 29,-120-25,154 20,26-24,-177 0,258 28,-109-28,-36 0,230 57,-276-43,298 0,55 12,-408-23,473 25,-222-11,-95-6,431 17,-455-20,87 13,228 6,-458-26,484-1,-215 18,-109-8,239 19,-293-20,133-18,95 9,-352 0,332 28,-155-28,-86 0,212 0,-208 0,49 28,63-28,-203 0,-12 0</inkml:trace>
  <inkml:trace contextRef="#ctx0" brushRef="#br0" timeOffset="1718">8444 255,'0'0,"0"0,0 0,0 0,0 0,0 0,0 0,0 0,0 0,0 0,0 0,0 0,0 0,0 0,0 0,0 0,113 28,14-28,-112 0,126 29,-59-13,-22-4,110-12,-140 0,138 28,-36-28,-122 0,132 0,-39 0,-36 0,74 0,-101 0,-40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0:44.932"/>
    </inkml:context>
    <inkml:brush xml:id="br0">
      <inkml:brushProperty name="width" value="0.15" units="cm"/>
      <inkml:brushProperty name="height" value="0.15" units="cm"/>
      <inkml:brushProperty name="color" value="#82827D"/>
    </inkml:brush>
  </inkml:definitions>
  <inkml:trace contextRef="#ctx0" brushRef="#br0">425 341,'0'0,"0"0,0 0,0 0,0 0,0 0,0 0,0 0,0 0,0 0,0 0,0 0,0 0,0 0,0 0,0 0,0 0,0 0,0 0,0 0,57 0,-44 0,59-29,-16 1,-55 28,55 0,1-19,-29 10,29 9,-37 0,17-29,-9 1,-27 27,55 2,-37-1,-10 0,19 0,-17 0,35 0,-46 0,0 0,28 0,-7 0,-13 0,20 0,-17 0,6 0,-17 0,0 0,29 0,-8 0,-14 0,21 0,-15 0,-26 0,42 0,-28 0,-2 0,23 0,-16 0,-6 0,0 0,28 0,1 28,-26-24,22 21,-25-25,0 0,28 0,-14 0,-28 28,14-28,0 0,0 28,0-4,0-19,29 23,-29 2,0-3,28 29,-22-45,-12 35,31-21,-22-22,-3 54,0-26,0-5,0 30,0-43,0 31,0 29,0-61,0 73,0-36,0-13,29 77,-22-85,-14 29,7 22,0-73,0 79,0-33,0-19,0 24,0-41,0 53,0-15,0-52,0 83,0-50,0-13,0 35,0-40,0 50,0-11,0-55,0 84,0-10,0-37,0 47,0-56,0-1,0 57,0-83,0 53,0-18,0-18,0 10,0-18,0 34,0 12,0-54,0 22,0-4,0-13,-29 20,18-17,22 35,-11-18,0-26,0 24,0-5,0-13,0 20,0-18,0 8,0-18,0 0,0 28,0-7,0-13,0-8,0 0,0 28,0-28,0 0,0 0,0 0,0 0,0 28,0-14,0-28,-28 43,23-24,10-10,-5 5,0 0,0 0,0 0,0 0,0 0,0 0,0 0,0 0,0 0,0 0,0 0,0 0,-28 28,24-24,4-4</inkml:trace>
  <inkml:trace contextRef="#ctx0" brushRef="#br0" timeOffset="812">1615 3145,'0'0,"0"0,0 0,0 0,0 0,0 0,0 0,0 0,0 0,0 0,0 0,0 0,0 0,-85 0,24 0,37 0,-89 0,68 0,5 0,-73 0,104 0,-67 0,12 21,43-14,-64-7,48 0,-11 0,-9 0,51 0,-45 28,51-28</inkml:trace>
  <inkml:trace contextRef="#ctx0" brushRef="#br0" timeOffset="1528">0 1,'0'0,"0"0,0 0,0 0,0 0,0 0,0 0,0 0,0 0,0 0,0 0,0 0,0 0,0 0,0 0,0 0,0 0,0 0,0 0,85 0,-76 0,67 0,-11 0,-45 0,65 0,-47 0,9 0,10 0,-50 0,71 0,8 0,-59 0,58 0,-42 0,-1 0,72 0,-97 0,22 0,32 23,-57-18,100 23,-71-28,-1 0,43 29,-70-24,83-10,-98 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6:32.942"/>
    </inkml:context>
    <inkml:brush xml:id="br0">
      <inkml:brushProperty name="width" value="0.35" units="cm"/>
      <inkml:brushProperty name="height" value="0.35" units="cm"/>
    </inkml:brush>
  </inkml:definitions>
  <inkml:trace contextRef="#ctx0" brushRef="#br0">1020 1814,'0'0,"0"0,0 0,0 0,0 0,0 0,0 0,0 0,57 113,-17-59,5 5,40 55,-76-103,39 63,22 20,-55-75,41 66,-56-85</inkml:trace>
  <inkml:trace contextRef="#ctx0" brushRef="#br0" timeOffset="1">2239 3088,'0'0,"0"0,0 0,0 0,0 0,0 0,0 0,0 0,0 0,0 0,0 0,0-141,-16 62,3 16,13-135,0 152,0-78,0-56,0 162,0-152,0 87,0 24,0-83,0 106,29-41,-29 24,0 49,0-24,0-5,0 9,28-32,-20 40,12 32,35 65,-53-77,111 109,-59-5,-23-46,54 108,-58-117,31 64,26 23,-83-139,84 84,-49-30,-15-25,64 27,-54-36,-5-14,87-35,-110 27,107-55,-50-43,-35 57,60-156,-53 123,21-77,-53-131,0 268,29-225,-50 96,13 90,-20-173,18 151,-8-18,-39-76,52 156,-18-114,1 64,15 43,7 21</inkml:trace>
  <inkml:trace contextRef="#ctx0" brushRef="#br0" timeOffset="385">0 114,'0'0,"0"0,0 0,18-6,134-44,188-7,-340 57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1:00.520"/>
    </inkml:context>
    <inkml:brush xml:id="br0">
      <inkml:brushProperty name="width" value="0.15" units="cm"/>
      <inkml:brushProperty name="height" value="0.15" units="cm"/>
      <inkml:brushProperty name="color" value="#82827D"/>
    </inkml:brush>
  </inkml:definitions>
  <inkml:trace contextRef="#ctx0" brushRef="#br0">967 0,'0'0,"0"0,0 0,0 0,0 0,0 0,0 0,0 0,0 0,0 0,0 0,0 0,0 0,0 0,0 0,0 0,0 0,0 0,0 0,0 0,0 0,0 0,0 0,0 0,0 0,0 0,0 0,0 0,0 0,0 0,0 0,0 0,0 0,0 0,0 0,57 0,-13 0,-32 0,73 0,-44 0,-25 0,69 0,-73 0,61 0,-3 0,-55 0,70 0,-43 0,1 0,42 0,-70 0,55 0,26 0,-79 0,68 0,-39 0,-7 0,46 0,-67 0,49 0,8 25,-65-21,75-4,-37 16,-11-4,20-12,-45 0,61 0,-24 25,-41-22,48 26,-39-29,-5 0,44 0,-42 0,29 0,10 0,-49 0,52 0,-21 0,-13 0,6 0,-19 0,39 0,7 0,-53 0,54 0,-38 0,-7 0,17 0,-19 0,10 0,9 0,-27 0,27 28,-9-28,-10 0,20 0,-20 0,10 0,9 0,-27 0,-2 0,20 0,-9 0,-10 0,0 0,28 0,0 0,-26 0,-4 0,23 0,-13 0,-8 0,0 0,28 0,0 0,-26 0,-4 0,24 0,-15 0,-7 0,0 0,28 0,-28 0,0 0,0 0,22 0,-16 0,23 0,-17 0,-24 0,12 0,0 0,28 0,-28 0,0 0,0 0,0 0,0 0,28 0,-23 0,-10 0,5 0,0 0,29 0,-29 0,0 0,28 0,-23 0,-10 0,5 0,0 0,28 0,-28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28,0-19,0-18,0 37,0-27,0 27,0-28,0 0,0 28,0-20,-28-16,28 37,0-29,-28 28,8-28,11 0,9 28,0-17,-28 7,0 10,26-27,-25 26,7-6,12-13,-20 48,16-33,-33-17,-12 22,53-26,-20 24,3-4,14-15,-22 21,17-16,-4 4,-41 13,51-27,-16 24,0-4,16-16,-23 22,16-15,-2 3,-13 12,25-26,-23 24,-20-3,36-17,-19 22,16-14,26 0,-69 15,47-25,-11 20,-4 24,20-39,-24 19,13-14,1 0,-14 43,23-46,-18 6,-2 8,21-21,-24 24,13-28,2 0,13 28,0-21,-29-14,29 33,0-23,-28-3,12 16,4-4,12 16,0-21,-29-14,29 32,0-21,-28-4,28 0,0 0,0 0,0 0,0 0,0 0,0 0,-28 28,28-28,0 0,0 0,0 0,0 0,0 0,0 0,0 0,0 0,0 0,0 0,0 0,0 0,0 28,0-27,28-2,-28 1,0 0,28 29,-18-19,-20-20,39 38,-28-27,-2-2,39 1,-20 0,11 28,-18-16,-22-24,39 41,-26-27,53-4,-34 23,-14-14,21-7,-16 0,33 0,12 28,-52-25,18 23,21-26,-31 0,72 28,-54-18,-6-20,32 10,-50 0,43 28,-5-5,-34-17,46-6,-30 0,3 28,26-28,-47 0,11 28,27-28,-38 0,48 28,-29-13,-28-1,57-14,-46 0,35 0,2 24,-40-20,21-4,1 0,-4 0,3 0,-23 0,-12 0,31 0,-22 0,-3 0,16 0,-4 0,17 0,-24 0,-10 0,5 0,0 0,28 0,-28 0,0 0,0 0,0 0,0 0,0 0,0 0,0 0,0 0,0 0,0 0,0 0,0 0,0 0,0 0,0 0,0 0,0 0,0 28,0-18,-28 9,28-19,0 0,-29 28,10-28,10 0,9 28,0-18,-28-20,0 10,27 0,1 29,-40-29,24 0,16 0,0 0,-29 28,1-28,26 0,-24 0,5 0,13 0,-20 0,16 0,-33 0,17 0,26 0,-53 28,13-28,28 0,-15 0,17 0,-32 0,-13 0,51 0,-45 0,29 0,16 0,-79 29,45-16,52-26,-97 41,73-24,-5-8,-27 4,32 0,-73 0,42 0,57 28,-99-28,71 0,-28 0,-7 0,41 0,-77 0,40 15,5-1,-45 14,68-22,-51-12,-7 31,65-22,-75-3,40 15,5-1,-45-14,65 0,-45 28,-12-2,69-24,-77-2,19 17,19-5,-38-12,63 0,-41 28,-17-1,75-26,-80-1,51 17,11-5,-34-12,41 0,-53 0,-13 0,79 0,-82 0,49 0,16 0,-65 0,58 0,-3 0,-27 0,57 0,-56 28,-2-28,31 0,-30 0,41 0,-53 0,12 28,56-27,-83-2,44 21,24-11,-41-9,36 0,-15 0,-20 0,52 0,-21 28,-16-28,26 0,-14 0,18 0,-6 0,-11 0,25 0,-23 0,26 0,0 0,-28 0,16 0,24 0,-40 0,24 0,8 0,-4 0,0 0,0 0,0 0,0 0,0 0,0 0,0 0,0 0,0 0,0 0,0 0,0 0,0 0,0 0,0 0,0 0,0 0,0 0,0 0,0 0,0 0,0 0,0 0,0-25,0 22,0-54,0 41,0 4,0-17,0 23,0-73,25 28,-22 46,-3-52,0 24,0 9,0-4,0 21,0-43,0 25,0 22,28 3,-10-17,-7 6,-11 11</inkml:trace>
  <inkml:trace contextRef="#ctx0" brushRef="#br0" timeOffset="1015">1590 227,'0'0,"0"0,0 0,0 0,0 0,0 0,0 0,0 0,0 0,0 0,0 0,0 0,0 0,0 0,-85 0,68 0,-22 0,-10 0,41 0,-77 0,55 0,3 0,-29 0,43 0,-59 0,47 0,21 0,-24 0,28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1:02.511"/>
    </inkml:context>
    <inkml:brush xml:id="br0">
      <inkml:brushProperty name="width" value="0.15" units="cm"/>
      <inkml:brushProperty name="height" value="0.15" units="cm"/>
      <inkml:brushProperty name="color" value="#82827D"/>
    </inkml:brush>
  </inkml:definitions>
  <inkml:trace contextRef="#ctx0" brushRef="#br0">1134 114,'0'0,"0"0,0 0,0 0,0 0,0 0,0 0,0 0,0 0,0 0,0 0,0 0,0 0,0 0,0 0,0 0,0 0,-57-28,0 28,29 0,-57-29,54 19,-23 20,-31-10,81 0,-77 0,-1 0,51 0,-54 0,51 0,-45-28,-6 28,78 0,-71-28,16 28,39 0,-6 0,16 0,-30 0,43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1:10.929"/>
    </inkml:context>
    <inkml:brush xml:id="br0">
      <inkml:brushProperty name="width" value="0.15" units="cm"/>
      <inkml:brushProperty name="height" value="0.15" units="cm"/>
      <inkml:brushProperty name="color" value="#82827D"/>
    </inkml:brush>
  </inkml:definitions>
  <inkml:trace contextRef="#ctx0" brushRef="#br0">4194 1,'0'0,"0"0,0 0,0 0,0 0,0 0,0 0,0 0,0 0,0 0,0 0,0 0,0 0,0 0,0 0,0 0,0 0,0 0,0 0,0 0,0 0,0 0,0 0,0 0,-57 0,46 0,-35 0,-4 0,44 0,-79 0,52 0,9 0,-33 0,43 0,-28 0,-35 0,69 0,-49 0,23 0,11 0,-62 0,63 0,-12 0,-20 0,51 0,-82 28,31-28,23 0,-82 28,78-19,-15 11,-56-20,98 0,-105 28,39-28,35 0,-75 0,76 0,-9 0,-38 28,84-27,-111 27,54-28,31 0,-86 0,71 0,-1 28,-42-28,81 0,-77 28,21-8,35-11,-32-9,35 0,-41 28,6-28,53 0,-77 28,39-28,28 0,-43 29,33-17,-9 4,-23-16,50 0,-45 0,30 0,14 0,-22 0,16 0,-2 0,-13 0,24 0,-21 0,3 0,16 0,-22 0,14 0,28 0,-43 0,26 0,6 0,-26 0,18 0,5 0,-14 0,0 0,14 0,0 0,0 0,-25 0,21 0,4 0,-14 0,0 0,14 0,0 0,0 0,-25 0,22 0,3 0,-16 0,3 0,13 0,0 0,-28 0,28 0,0 0,0 0,0 0,0 0,-28 0,20 0,16 0,-8 0,0 0,0 0,-18 0,7 0,11 0,0 0,-28 0,0 0,28 0,0 0,0 0,0 0,0 0,0 0,0 0,0 0,0 0,0 0,0 0,0 0,0 0,0 0,0 0,0 0,0 0,0 0,0 0,0 0,0 0,0 0,0 0,0 0,0 0,0 0,0 0,0 0,0 0,0 0,0 0,0 0,0 0,0 0,0 0,0 0,0 0,0 0,0 0,0 0,0 0,0 0,0 0,0 0,0 0,0 0,28 0,0 0,-24 0,21 0,-3 23,-16-18,22-5,-14 0,1 29,13-1,-23-23,18-10,25 29,-39-20,19-4,2 15,-3-1,30-14,-47 0,36 28,1-5,-37-18,47-5,-42 16,-2-3,44-13,-45 0,32 28,-18-3,-23-22,53-3,-23 17,-9-5,33 16,-43-21,0 14,38-21,-47 0,51 29,-23-29,-9 0,4 28,-20-20,13-16,6 35,-26-26,27 28,-28-29,0 0,29 0,-21 0,-16 28,35-28,-26 0,27 0,-28 0,0 0,0 0,0 0,0 0,0 0,0 0,0 28,0-28,0 0,0 28,0-17,0-22,-28 40,27-28,-26-2,27 21,0-12,-29 20,20-18,-38 9,18 9,27-26,-52 24,11 17,29-29,-71 14,49-16,15 33,-64 12,77-52,-97 46,39-6,47-33,-38 45,32-32,-6 6,-54-2,73-26,-33 50,-1-30,35-17,-74 22,44-14,26 0,-42 15,48-25,-39 20,-23 23,57-37,-42 18,26-14,3 0,-30 15,50-26,-42 22,0-1,41-20,-20 53,-3-57,5 0,-2 28,21-22,-15 16,-28 4,44-23,-23-3,13 16,4-4,12-12,0 0,-28 28,2-28,23 0,3 29,0-29,0 0,0 0,0 0,0 0,0 0,0 0,0 0,0 0,0 0,0 0,0 0,0 0,0 0,0 0,0 0,0 0,0 0,0 0,0 0,0 0,0 0,0 0,0 28,0-28,0 0,0 0,0 0,0 28,29-28,-29 0,28 29,-28-10,0-10,28-9,-17 0,7 0,38 0,-53 0,23 0,-26 0,0 0,56 0,-33 0,-17 0,22 0,-26 0,24 0,-5 0,-13 0,20 0,-15 0,2 0,14 0,-26 0,22 0,-3 0,-16 0,23 0,-16 0,2 0,13 0,-24 0,21 0,21 0,-36 0,19 0,-17 0,4 0,12 0,-23 0,47 0,-28 0,-20 0,53 0,-42 0,-2 0,16 0,-24 0,46 0,-1 0,-43 0,50 0,-29 0,-28 0,57 0,-44 0,30 0,8 0,-45 0,22 0,5 0,-9 0,33 0,-43 0,28 0,11 0,-49 0,53 0,-40 0,-6 0,46 0,-45 0,32 0,-17 0,-25 0,83 0,-49 0,-16 0,37 0,-40 0,23 0,16 0,-56 0,57 0,-20 0,-17 0,36 28,-37-18,47-20,-9 10,-56 0,55 0,-17 0,-22 0,68 29,-54-19,-5-20,31 38,-55-27,81-2,-63 1,-12 0,49 0,-35 0,12 28,23-28,-56 0,55 0,7 22,-41-15,34-7,-31 0,7 0,53 28,-76-25,39 22,-4-25,-32 0,17 0,-17 0,32 0,13 29,-50-26,43-6,-28 3,-16 0,51 0,-30 0,-26 0,-1 0,0 0,28 0,-28 0,0 0,29 0,-15 0,0 0,14 0,-23 0,-10 0,28 0,-17 0,-6 0,15 0,-2 0,15 0,-22 0,17 0,-23 0,0 0,28 0,-12 0,-4 0,-12 0,0 0,29 0,-29 0,0 0,28 0,-28 0,0 0,28 0,-20 0,13 0,-21-27,0 25,28 2,-28-35,0 14,28-8,-19 21,-18-12,9-8,0 28,0-57,0 4,0 21,29-25,-20 38,-18-47,37-47,-28 113,0-56,19 17,-10 21,-9-10,0 17,0 11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1:57.486"/>
    </inkml:context>
    <inkml:brush xml:id="br0">
      <inkml:brushProperty name="width" value="0.15" units="cm"/>
      <inkml:brushProperty name="height" value="0.15" units="cm"/>
      <inkml:brushProperty name="color" value="#82827D"/>
    </inkml:brush>
  </inkml:definitions>
  <inkml:trace contextRef="#ctx0" brushRef="#br0">0 34,'0'0,"0"0,0 0,0 0,0 0,0 0,0 0,0 0,0 0,0 0,0 0,0 0,0 0,0 0,0 0,0 0,0 0,0 0,0 0,0 0,0 0,0 0,0 0,0 0,0 0,0 0,0 0,0 0,0 0,0 0,0 0,0 0,0 0,0 0,0 0,0 0,0 0,0 0,14 14,-10-11,7 22,14 1,-22-23,11 25,2-20,-4-2,3 23,-12-23,8 2,15 5,-24-12,12 27,-6-20,-2-2,23 9,-21-12,-2 22,7-12,-12-12,27 27,-19-19,-3-3,8 22,-10-20,-4-8</inkml:trace>
  <inkml:trace contextRef="#ctx0" brushRef="#br0" timeOffset="1598">269 119,'0'0,"0"0,0 0,0 0,0 0,0 0,0 0,0 0,0 0,0 0,0 0,0 0,0 0,0 0,0 0,0 0,0 0,0 0,0 0,0 0,0 0,0 0,-28-14,15 0,12 14,-13-29,-4 29,7 0,11-14,0 10,-14 8,14-18,0 14,-14 0,14-9,0 4,-14-9,9 9,-4 10,9-5,0 0,0 0,9 9,-4-4,9 9,-9-9,18-10,6 19,-29-14,14 14,6 6,-12-11,21 5,-18-9,-8 4,25 5,-28-14,28 14,-17-14,-7 0,10 14,-8-8,-12-12,20 21,-13-14,-2-2,1 1,0 0,0 0,0 0,0 0,0 0,0 0,0-15,0 4,0 8,-14-11,7 7,14 0,-21-21,11 23,6-5,-15-1,9 8,3-11,0 7,0 14,0-7,0 0,0 0,0 0,0 0,0 0,0 0,0 0,15 14,-12-11,8 8,1 15,-10-23,12 25,2-12,-4-4,3 17,-12-23,8 2,2 18,-12-24,-1 12,8-14,-2 0,-6 15,0-12,14-6,-14 3,0 0,0 0,0 0,0 0,-14 0,10 0,8-15,-18 2,14 12,-28-27,10 19,7 4,-3-9,9 9,-4-5,-5 10,14 0,0 0,0 0,0 0,0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2:00.360"/>
    </inkml:context>
    <inkml:brush xml:id="br0">
      <inkml:brushProperty name="width" value="0.15" units="cm"/>
      <inkml:brushProperty name="height" value="0.15" units="cm"/>
      <inkml:brushProperty name="color" value="#82827D"/>
    </inkml:brush>
  </inkml:definitions>
  <inkml:trace contextRef="#ctx0" brushRef="#br0">468 397,'0'0,"0"0,0 0,0 0,0 0,0 0,0 0,0 0,0 0,0 0,0 0,-28-42,0-1,-15 15,15-15,10 26,7 6,-17-31,14 13,0 1,14 20,0 2,-14-8,-1-1,15 15,0 0,0-14,0 0,0 14,0-4,0-6,0 10,0 0,29 14,-12-5,-6-4,17 9,-19-10,-3 7,21 16,-26-26,27 13,-10-14,-7 0,3 14,-11-10,8-8,-11 18,0-14,14 15,-4-15,-6 0,-4 0,0 0,0 0,0 0,0 0,0 0,-19-20,10 11,-5-5,8 9,-31-4,23-19,13 26,-40-25,30 7,7 12,-10-6,9 8,-4-2,-5 8,13 0,2 0,-1 0,0 0,0 0,0 0,0 0,0 0,0 0,0 0,11 11,-8-8,25 25,-21-15,1 2,20 0,-24-13,20 24,-1-3,-17-18,8 24,-7-15,0 0,-7-14</inkml:trace>
  <inkml:trace contextRef="#ctx0" brushRef="#br0" timeOffset="1122">582 156,'0'0,"0"0,0 0,0 0,0 0,0 0,0 0,0 0,0 0,0 0,0 0,-29 0,2 0,12 0,-28-14,30 10,-30 8,-27-18,69 14,-42 0,16-9,12 4,-28 5,28 0,-12-14,-16 0,43 13,-28 2,8-1,12 0,-7 0,10 0,-4 0,9 0,0 0,-14 0,4 0,6 0,4 0,0 0,-14-15,14 15,0 0,14 0,7 11,-14-7,36-4,-26 0,8 14,18 0,-39-13,34-2,-5 12,-23-8,32-3,-23 0,-9 0,18 0,-24 0,6 0,1 0,-8 0,-3 0,0 0,14 0,-14 0,0 0,0 0,0 0,0 0,-14 0,7 0,14-14,-21 0,12 12,4-10,-14 0,10 9,-12-11,14 7,0 0,0 7,0 0,0 0,0 0,0 0,14 0,2 24,-4-5,-12-19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2:02.723"/>
    </inkml:context>
    <inkml:brush xml:id="br0">
      <inkml:brushProperty name="width" value="0.15" units="cm"/>
      <inkml:brushProperty name="height" value="0.15" units="cm"/>
      <inkml:brushProperty name="color" value="#82827D"/>
    </inkml:brush>
  </inkml:definitions>
  <inkml:trace contextRef="#ctx0" brushRef="#br0">374 48,'0'0,"0"0,0 0,0 0,0 0,0 0,0 0,0 0,0 0,0 0,0 0,0 0,0 0,-15 0,-13-14,0 0,14 14,14 0,-29-15,12 15,6 0,-3 0,9 0,-4 0,-6 0,-13 0,19 0,4 0,5 15,0-1,14 0,-13-14,26 14,-17 6,-5-12,23 7,-18-10,8 4,11 5,-28-13,26 12,-8-3,-10-6,5-4,-8 0,17 0,-9 0,-13 0,12 0,-13 0,0 0,14 0,-8 0,-12 0,6 0,0 0,0 0,-11 0,8 0,-11-14,2 8,-4-2,-27-6,38 12,-32-10,3 1,25 7,-33 4,21 0,13-14,-20 0,23 12,-4 4,-3-14,10 10,2 2,0 0,0 0,0 0,0 0,0 0,0 0,0 0,-15 0,15 8,0-2,15-6,-12 0,22 14,13-1,-34-12,53 14,-33 1,-5-4,-19-12</inkml:trace>
  <inkml:trace contextRef="#ctx0" brushRef="#br0" timeOffset="1138">501 175,'0'0,"0"0,0 0,0 0,0 0,0 0,0 0,0 0,0 0,0 0,0 0,0 0,0 0,0 0,0 0,0 0,0 0,-28-14,21 11,-29-8,10-2,24 12,-41-13,18 5,8 4,-11-10,22 12,-31 6,10-16,26 12,-28-13,12 14,6 0,-17-14,19 10,-11 8,7-18,12 14,-13-14,5 14,4 0,-9-15,9 11,-4 8,9-4,0 0,-15 0,15 0,0 0,-14 0,9 0,10 0,-5 0,0 0,29 15,-20-6,-4-4,37 9,-27-9,13 4,-1 19,-26-28,42 15,-24-15,-10 0,19 14,-17-9,-8-10,12 5,-15 0,14 0,-14 0,0 0,0 0,0 0,0 0,0 0,0 0,0 14,0-25,0 8,-14-11,8 8,-17-3,-19 9,37 0,-19-28,2 17,16 8,-22 3,15 0,-3-14,2 0,12 12,-10 4,12-2,0 0,0 0,0 0,0 0,0 0</inkml:trace>
  <inkml:trace contextRef="#ctx0" brushRef="#br0" timeOffset="2257">331 133,'0'0,"0"0,0 0,0 0,0 0,0 0,0 0,0 0,0 0,0 0,0 0,0 0,0 0,0 0,0 0,0 0,0 0,-22-22,16 16,-23-9,17 9,-4-2,-12-6,24 12,-21 4,14-13,8 8,-11 3,8 0,12 0,-20 0,12 0,4 0,-14 0,10 0,-12 0,14 0,0 0,14 14,-12-11,10-6,13 28,-22-22,26 12,-15-8,-14-14,28 21,-21-11,0 8,-7-11,0 0,14 0,-5 0,-3 0,-6 0,0 0,0 0,0 0,0 0,0 0,0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2:08.627"/>
    </inkml:context>
    <inkml:brush xml:id="br0">
      <inkml:brushProperty name="width" value="0.15" units="cm"/>
      <inkml:brushProperty name="height" value="0.15" units="cm"/>
      <inkml:brushProperty name="color" value="#82827D"/>
    </inkml:brush>
  </inkml:definitions>
  <inkml:trace contextRef="#ctx0" brushRef="#br0">0 626,'0'0,"0"0,0 0,0 0,0 0,0 0,0 0,0 0,0 0,0 0,0 0,0 0,0 0,0 0,0 0,0 0,0 0,0 0,0 0,0 0,0 0,0 0,0 0,0 0,0 0,0 0,0 0,0 0,0 0,43-28,-24 8,-10 11,19-19,-15 16,3-4,26-13,-38 27,35-24,-7 4,-22 16,18-23,-15 17,17-4,-2 2,-25 12,23-39,7 19,-24 16,19-8,-17 9,7-18,10 8,-24 13,20-10,-12-11,-9 18,25-9,-14 7,0 0,0-8,-11 13,23-10,-14 12,-10 0,12-14,-7 7,-14 14,21-21,-11 11,-3 3</inkml:trace>
  <inkml:trace contextRef="#ctx0" brushRef="#br0" timeOffset="1181">694 17,'0'0,"0"0,0 0,0 0,0 0,0 0,0 0,0 0,0 0,0 0,0 0,0 0,0 0,0 0,0 0,0 0,0 0,0 0,0 0,0 0,0 0,0 0,0 0,0 0,-42 14,15 4,11-8,-40 19,39-21,-9 26,-16-6,42-27,-29 27,2-10,12-8,1 4,9-9,-5 5,-3-10,12 0,-13 14,14-5,0-4,-14-5,9 0,-4 14,9-14,0 0,0-14,10-6,-6 12,10-7,-8 10,16-32,-7 23,-14 13,12-27,7 8,-12 12,-8-20,0 16,14 10,-14-27,0 27,0 4,0-13,0 8,0-11,0 8,0 12,-14-20,12 12,-24 4,15 9,8-8,-40 11,22-7,14 0,-22 7,25-11,-20 9,12-1,10-8,-12 25,7-28,0 0,7 14,0-11,0-6,0 3,0 0,0 0,0 0,0 0,0 0,0 0,-15 14,28-26,-11 10,12 2,-14-8,0 2,28 6,-21 0,0-14,-7 14</inkml:trace>
  <inkml:trace contextRef="#ctx0" brushRef="#br0" timeOffset="2366">198 173,'0'0,"0"0,0 0,0 0,0 0,0 0,0 0,0 0,0 0,0 0,0 0,0 0,0 0,0 0,-12 36,10-30,-12 23,7-14,0-2,-21 29,22-33,12-3,-19 19,11-22,-12 11,14-6,0-2,-14 22,11-21,-8 1,11 4,0-10,-14 12,14-14,0 0,0 14,0-10,0-8,0 4,0 0,0 14,0-23,0 4,28-9,-20 10,27-49,6 12,-40 40,56-56,-39 30,-8 12,18-14,-18 20,9-10,-5 5,-14 14,0-14,10 4,-6 6,-4-11,0 10,0 10,-14-5,14 0,-14 15,-5-6,9-4,-4 9,9-8,-4 16,-19-8,26-13,-10 13,12-4,0-6,-15 10,10-8,-4-12,9 6,0 0,0 0,0 0,0 0,0 0,0 0,0 0,0 14,0-12,0-18,11 16,-8 0,12-14,-9 7,-12 0,6 7,0 0,0-15,0 15,0 0,0 0,0 0,-15 15,-13-1,23-12,-32 38,-12-4,41-29,-20 21,20-6,1-2,7-20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2:23.833"/>
    </inkml:context>
    <inkml:brush xml:id="br0">
      <inkml:brushProperty name="width" value="0.15" units="cm"/>
      <inkml:brushProperty name="height" value="0.15" units="cm"/>
      <inkml:brushProperty name="color" value="#82827D"/>
    </inkml:brush>
  </inkml:definitions>
  <inkml:trace contextRef="#ctx0" brushRef="#br0">1281 0,'0'0,"0"0,0 0,0 0,0 0,0 0,0 0,0 0,0 0,0 0,0 0,0 0,0 0,0 0,0 0,0 0,0 0,0 0,0 0,0 0,0 0,0 0,0 0,0 0,0 0,0 0,0 0,0 0,-28 14,24-12,-21 24,-4-6,16-11,-16 19,15-14,-14 15,-15-1,37-24,-44 34,15-3,27-27,-48 34,27-20,1-1,-29 36,47-48,-36 24,-3 16,41-41,-35 34,13-19,4-3,-17 22,35-33,-40 25,12-11,29-18,-35 37,26-26,3-3,-15 1,21-11,-14 8,-5 15,23-24,-11 13,-2 1,4-4,-2 16,10-20,-7-2,-15 8,24-13,-12 13,6 2,2-4,-8 2,10-10,-7 6,-16 4,26-13,-13 13,5 4,4-8,-9 4,9-9,-5 4,-4 19,14-27,0-1,-9 9,4-4,5-5,0 0,0 0,0 0,0 0,0 0,0 0,0 0,-14 0,9 0,10 14,-5-14,0 0,0 0,0 0,0 0,0 0,0 0,0 0,0 0,0 0,0 0,0 0,0 0,0 0,0 0,0 0,0 0,0 0,0 0,0 0,0 0,0 0,0 0,0 0,0 14,0-12,0 10,0-12,0 0,14 14,-7-7,-14-14,21 22,-11-13,8 10,1 0,-9-10,11 12,0 1,0-2,14 16,-24-25,35 20,-2 1,-32-22,24 26,-6-6,-4-4,24 24,-34-34,24 24,6 18,-35-45,38 36,-17-9,-7-9,24 4,-31-21,21 15,-6 17,-24-36,41 25,-18-10,-8-7,-3 3,-10-10,35 20,-26-10,-12-14,27 29,-19-20,-4-4,10 9,-11-10,6 6,3 4,-12-14,-1 0,9 10,-4-5,-5 9,0-9,14 4,-14-9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2:25.736"/>
    </inkml:context>
    <inkml:brush xml:id="br0">
      <inkml:brushProperty name="width" value="0.15" units="cm"/>
      <inkml:brushProperty name="height" value="0.15" units="cm"/>
      <inkml:brushProperty name="color" value="#82827D"/>
    </inkml:brush>
  </inkml:definitions>
  <inkml:trace contextRef="#ctx0" brushRef="#br0">966 29,'0'0,"0"0,0 0,0 0,0 0,0 0,0 0,0 0,0 0,0 0,0 0,0 0,0 0,0 0,0 0,0 0,0 0,0 0,0 0,38 0,-34 0,24-15,3 5,-19 6,30 4,-22 0,17 14,34 1,-63-14,55 12,-8 9,-39-16,54 8,-37-7,5 14,33 8,-61-25,51 20,-4 11,-43-27,57 20,-42-16,-2 4,30 13,-48-25,39 20,0 0,-40-20,35 10,-29-6,0-1,14 7,-22-11,17 8,-11 1,-10-10,12 12,-7-6,0-2,7-6,-10 0,-8 15,17-15,-11 0,-2 14,0-14,0 0,0 0,0 0,0 0,0 0,0 0,0 0,0 0,0 0,0 0,0 0,0 0,0 13,0-12,0 13,-9-14,3 0,6 14,0-9,-28-10,14 33,14-27,-14 13,-14 4,13-8,-13 4,18-9,-8 19,-25 4,43-28,-42 42,2-12,23-17,-40 29,37-27,-31 27,-34 29,82-68,-93 65,25-18,43-30,-57 65,52-52,-33 5,-47 33,111-70,-110 83,38-42,49-27,-74 55,58-40,-31 11,-42 44,103-77,-105 69,39-22,55-39,-63 55,47-40,-9 9,-24 16,62-49,-53 29,28 9,25-34,-47 32,29-23,25-12,-12 6,12-12,4 25,-2-27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7:22.725"/>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851 284,'0'0,"0"0,0 0,0 0,0 0,0 0,0 0,0 0,0 0,0 0,0 0,0 0,0 0,0 0,0 0,0 0,0 0,0 0,0 0,0 0,0 0,0 0,-57 0,-23 0,75 0,-80 0,67 0,8 0,-47 0,38 0,10 0,9 0,0 0,-29 0,29 0,0 0,-56 0,36 0,40 0,7 27,-26-26,56-1,21 0,-43 0,78 0,-71 0,30 0,98 0,-162 0,125 0,-51 0,-50 0,81 0,-71 0,1 0,42 0,-79 0,73 0,-58 0,-14 0,50 0,-35 0,-16 0,23 0,-27 0,24 0,-4 0,-16 0,-6 0,0 0,0 0,0 0,0 0,0 0,0 22,0-15,-85-7,43 0,-1-29,-70 29,94 0,-75 0,-50 0,118 0,-116 0,53 0,8 0,-61 0,115 0,-59 0,-13 0,85 0,-71 0,55 0,3 0,-30 0,45 0,-4 0,-35 0,45 0,6 0,-16 0,4 0,12 0,0 0,0 0,0 0,0 0,28-28,5 28,-9 0,33-28,-40 19,51-11,40 20,-103 0,108-28,-40 28,-32 0,100-28,-97 19,26-11,70 20,-139 0,113-28,-39 28,-37 0,75-28,-81 20,21 16,-24-8,-29 0,56 0,-36 0,-11 0,19 0,-18 0,-20 0,10 0,0 0,0 0,-21 0,14 0,-22 0,18 0,-63-29,-11 29,79 0,-101 0,21 0,59 0,-115 0,81 0,9-28,-90 28,127 0,-83-28,8 28,66 0,-32 0,29 0,-3 0,-27 0,53 0,-77 0,35 0,36 0,-19 0,15 0,0 0,-14 0,23 0,-19 0,24 0,0 0,-28 0,28 0,0 0,0 0,0 0,0 28,0-28,0 0,0 28,0-12,0-3,0-13,0 0,28 28,-2-2,-23-24,53 55,-7-24,-13-9,49 32,-63-42,70 1,7 9,-85-20,128 24,-74-11,-23-5,97-12,-103 0,63 28,7-28,-104 0,80 0,-32 0,-21 0,24 0,-38 0,-7 0,17 0,-28 0,28 0,-28 0,0 0,0 0,0 0,0 0,0 0,0 0,0 0,-39-20,22 12,-68-21,53 19,-50-8,-31-10,108 26,-132-25,20 8,64 10,-117-48,100 34,-1 46,-71-51,131 26,-63 4,10-23,43 14,-36-22,33 17,-37 24,33-12,25 0,-22 0,-20 0,33 0,12 0,0 0,-28 0,28 0,0 0,0 0,0 0,0 0,0 0,0 0,0 0,0 0,0 0,0 0,0 24,0-19,28 23,-14-14,29 0,-15 43,-22-46,73 6,-30 32,-41-41,105 49,-67-27,-7-4,46 31,-66-45,19 33,12-20,-44-22,79 54,-70-27,-1-4,42 2,-47-23,39 19,2 1,-43-22,21 54,4-41,-7-4,31-12,-42 0,29 28,9-28,-47 0,51 0,-39 0,-5 0,44-28,-41 21,-1 14,12-34,-24 26,-2-28,17 12,-6 6,-39-46,20 41,16-24,-63 13,53 26,-54-84,19 66,17 9,-65-46,58 37,-31-19,-23 11,77 26,-109-28,36 29,40 0,-76-28,73 18,-33 20,16-10,56 0,-55 0,-3 0,33 0,-2 0,17 0,-6 0,-12 0,28 0,2 0,-1 0,0 0,0 0,0 0,0 28,0-28,0 0,0 29,22 13,-15-28,21 15,-16-17,33 32,40 13,-76-51,67 45,8-30,-55-14,56 49,-44-28,3-27,41-1,-74 0,35 0,0-23,-36 17,47 6,-29 0,1-28,-29 0,0 23,28 10,-4-29,-20 20,-32-53,14 43,0 0,-15-15,24 24,-18-46,-76 26,85 21,-100-52,21 25,16 5,-36-2,87 21,-90-15,-11 22,113 0,-71-28,38 28,9 0,-47 0,62 0,-11 28,-18-28,47 0,-23 0,11 0,6 0,11 0,0 0,0 0,0 0,0 0,0 29,0-12,0-6,56 17,-42-21,1 15,40 33,-54-54,84 56,-10-20,-36-17,102 65,-93-57,18-28,47 56,-112-55,111 27,-34-28,-42 0,77 0,-72 0,31 0,42 0,-110 0,133-29,-76 9,-37 12,61-20,-52 17,-9 22,4-39,-26 26,25 4,-27-24,0 15,28-21,-16 16,-24 24,-16-40,26 26,-25-25,-38-16,45 30,-93-44,62 32,-11-7,-108 4,149 25,-157-22,43 2,100 17,-106 6,73 0,-6 0,-39 0,98 0,-55 0,23 0,37 0,-47 0,29 0,28 0,-28 0,23 0,10 0,-5 0,0 0,0 0,0 0,0 0,0 0,0 0,28 0,19 24,-37-19,46 23,-8-28,-11 0,77 28,-88-21,61 15,-10-22,-69 0,77 0,-35 0,-15 0,22 0,-42 0,55 0,36 0,-99 0,78 0,-18 0,-21 0,39 0,-60 0,64 0,-35 0,-52 0,83 0,-30 0,-25 0,-1 0,-20 0,38 0,10 0,-57 0,28 0,-10 0,-7 0,-11 0,0 0,28 0,-28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6:39.476"/>
    </inkml:context>
    <inkml:brush xml:id="br0">
      <inkml:brushProperty name="width" value="0.35" units="cm"/>
      <inkml:brushProperty name="height" value="0.35" units="cm"/>
    </inkml:brush>
  </inkml:definitions>
  <inkml:trace contextRef="#ctx0" brushRef="#br0">1 337,'0'0,"0"0,0 0,0 0,0 0,0 0,0 0,0 0,0 0,0 0,85-142,85-28,-146 145,-24 25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7:50.668"/>
    </inkml:context>
    <inkml:brush xml:id="br0">
      <inkml:brushProperty name="width" value="0.05" units="cm"/>
      <inkml:brushProperty name="height" value="0.05" units="cm"/>
    </inkml:brush>
  </inkml:definitions>
  <inkml:trace contextRef="#ctx0" brushRef="#br0">360 14,'0'0,"0"0,0 0,0 0,0 0,0 0,0 0,0 0,0 0,0 0,0 0,0 0,0 0,0 0,0 0,0 0,0 0,0 0,0 0,0 0,0 0,0 0,0 0,0 0,0 0,0 0,0 0,0 0,0 0,0 0,0 0,0 0,0 0,0 0,0 0,-27 0,26 0,-41 0,24 9,7-3,-17 8,21-11,-29 8,8 17,28-28,-28 28,9-18,9-5,-18 23,18-18,6 22,-24-3,27-29,-13 28,14 1,0-15,-14 14,9-17,10 6,-5 12,0-28,14 26,-3 4,-7-20,24 4,-17-10,6 18,12 5,-27-25,38 8,-18 0,-16-7,23 10,-18-9,20-10,12 5,-41 0,24 0,7 0,-23 0,18 0,-17 0,6 0,12-14,-25 12,20-11,-1-10,-18 18,24-9,-16 7,-12 0,27-7,-23 11,4-9,-9 1,0 8,14-11,-14 14,0 0,15-14,-13 11,10 6,-12-15,0 10,14 2,-14-8,0 2,0-9,0 12,0 6,0-3,0 0,0 0,0 0,0 0,0 0,0 0,0 0,0 0,0 0,0 0,0 0,0 0,0 0,0 0,0 0,0 0,0 0,0 0,0 0,0 0,0 0,0 0,0 0,14 14,-14-13,0 13,9-5,-4-4,9 9,-9-9,-10 4,20 5,-15-14,0 15,9 3,-4-8,23 4,-17-9,-8 18,11-8,-13-15,13 14,6-4,-12-6,20 10,-17-9,-8-10,26 5,-27 0,24 0,-15 0,-8 0,26 0,-19 0,-6 0,24 0,-25 0,8 0,0 0,-8 0,12-28,-9 15,2 12,6-14,-12 14,10-26,11 16,-18 8,-5-25,0 14,15-1,-15-13,0 23,14-4,-14-14,0 17,0-22,0 14,0 0,-14 0,11 11,6-9,-15 0,9 10,-11-12,0-1,0 2,0 13,12 0,-25-14,2 14,22 0,-25-15,12 15,3 0,-15 0,21 0,-14 15,8-15,12 0,-14 14,7-6,2-2,6-6</inkml:trace>
  <inkml:trace contextRef="#ctx0" brushRef="#br0" timeOffset="1391">1522 0,'0'0,"0"0,0 0,0 0,0 0,0 0,0 0,0 0,0 0,0 0,0 0,0 0,0 0,0 0,0 0,0 0,0 0,0 0,0 0,0 0,0 0,0 0,10 19,-6-9,10 32,-14-27,0 12,15 16,-15-42,0 26,10-7,-6-11,-4 33,0-29,14-12,0 28,-13-28,-2 26,1-6,0-14,0 7,0-8,0-12,0 21,0-14,0 12,0-13,0 0,0 14,0-8,14-12,-14 6,0 0,0 0,11-11,-8 8,12-26,-9 16,2 12,6-41,-12 36,10-17,11-11,-18 26,10-20,-9 14,16-15,6 1,-25 25,23-23,-3 15,-18 8,23-11,-13 7,-1 0,14 7,-23 0,32 0,-12 12,-21-10,-4-2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7:53.095"/>
    </inkml:context>
    <inkml:brush xml:id="br0">
      <inkml:brushProperty name="width" value="0.05" units="cm"/>
      <inkml:brushProperty name="height" value="0.05" units="cm"/>
    </inkml:brush>
  </inkml:definitions>
  <inkml:trace contextRef="#ctx0" brushRef="#br0">1 99,'0'0,"0"0,0 0,0 0,0 0,0 0,0 0,0 0,0 0,0 0,0 0,0 0,0 0,5 14,4 15,5 27,0-13,-4-14,-6-16,-4 30,0-28,15 12,-1 2,-14-28,0 26,10-7,-6-12,-4 21,0-20,0-4,0 9,0-13,0-2,0 11,0-6,0-4,0 0,0 14,0-14,0 0,0-14,0-19,0 24,14-34,-8 24,-12-4,20-34,-12 50,10-29,-1 3,-7 24,10-34,-8 24,16-18,6 8,-23 25,19-34,-13 26,-8 10,25-26,-14 13,1 15,13 0,-25 0,8-14,1 2,-10 10,12 2,-6 0,-1 0,7 0,-11 0,-3 0</inkml:trace>
  <inkml:trace contextRef="#ctx0" brushRef="#br0" timeOffset="1081">837 354,'0'0,"0"0,0 0,0 0,0 0,0 0,0 0,0 0,0 0,0 0,0 0,0 0,0 0,0 0,0 0,0 0,0 0,28-14,-24 12,20 4,10-13,-25 8,19 3,-15 0,17-14,-2-1,-24 13,20-10,0 1,-19 8,9 3,-7 0,14-14,7 0,-22 11,3 6,3-15,-10 10,12 2,-7-8,0 1,-7 7,0 0,0-28,0 28,0 0,0-14,0 14,0 0,-14-14,11 11,-22-8,12-2,11 11,-26 2,12 0,4 0,-2 0,10 0,-21 0,12 14,12-13,-13-1,5 8,4-2,-9 8,10-10,-21 20,12 4,12-27,-13 27,5-1,4-12,-9 28,9-30,10 2,-5 28,0-43,14 28,-14-9,0-10,14 20,-9-20,4-4,5 9,-14-14,29 28,-19-18,-6-5,24 9,-17-9,6-10,12 19,-28-13,12-2,8 1,-14 0,22 0,-18 0,20-14,-31 14</inkml:trace>
  <inkml:trace contextRef="#ctx0" brushRef="#br0" timeOffset="2617">2154 43,'0'0,"0"0,0 0,0 0,0 0,0 0,0 0,0 0,0 0,0 0,0 0,0 0,0 0,0 0,0 0,0 0,0 0,0 0,-27 8,12-2,-14 8,20-10,-10-8,-24 18,43-14,-14 0,-15 10,16-6,-16 24,20-18,-10-5,-9 23,27-27,-27 40,9-22,10-9,-5 18,8-17,-2 21,8-4,0-26,-14 24,14-15,0-8,0 26,0-18,14-8,-14 11,0-13,14 12,-3-2,-8-8,25-3,-17 0,-7 0,24 0,-25 0,22-28,-2 17,-17 8,8-25,-8 14,16-1,-8-13,-12 24,10-6,0-14,-9 19,-3-9,0 7,14 0,-14-21,0 23,0-4,0-3,0 9,0 3,0-7,0 0,0-7,0 11,0 6,0-15,0 10,0 2,0 0,0 0,0 0,0 0,0 0,0 0,0 0,0 0,0 0,0 0,0 14,0-10,0 6,13 17,-12-25,13 40,-5-16,-4-9,9 39,-9-39,5 9,3 28,-12-52,13 27,-5-11,-4-8,9 18,-9-19,-10 11,5 8,0-28,0 14,0 5,0-10,-14 6,9-10,10 4,-19 18,14-26,-14 27,14-8,0-11,-14 19,8-17,-17-8,9 11,13-13,-26 13,6-4,13-6,-6-4,9 0,-18 0,-5 0,25 0,-23 0,-6-11,22 8,-4-12,8 9,-3 12,-19-20,25 13,-8 2,0-12,8 8,3 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7:57.020"/>
    </inkml:context>
    <inkml:brush xml:id="br0">
      <inkml:brushProperty name="width" value="0.05" units="cm"/>
      <inkml:brushProperty name="height" value="0.05" units="cm"/>
    </inkml:brush>
  </inkml:definitions>
  <inkml:trace contextRef="#ctx0" brushRef="#br0">72 397,'0'0,"0"0,0 0,0 0,0 0,0 0,0 0,0 0,0 0,0 0,0 0,0 0,0 0,0 0,0 0,0 0,0 0,0 0,0 0,0 0,0 0,0 0,0 42,0-41,14 41,-5-13,-4-15,-5 14,0-20,14 12,-14 23,0-42,14 26,-14-7,0-12,0 7,0-10,0 18,0-9,0-13,0 26,0-27</inkml:trace>
  <inkml:trace contextRef="#ctx0" brushRef="#br0" timeOffset="1">1 1,'0'0,"0"0,0 0,0 0,0 0,0 0,0 0,0 0,0 0,0 0,0 0,0 0</inkml:trace>
  <inkml:trace contextRef="#ctx0" brushRef="#br0" timeOffset="806">624 312,'0'0,"0"0,0 0,0 0,0 0,0 0,0 0,0 0,0 0,0 0,0 0,0 0,0 0,0 0,0 0,0 0,0 0,0 0,14 43,-14 27,15-13,-15-52,0 47,14-10,0 1,-14-22,0 0,14 8,-14-1,0-16,0-10,0 26,0-28,0 0,0 15,0-12,0-6,0 15,0-10,0-2,0 8,0-2,0 8,0-11,14-6,-14 3,0 0,0-14,9-3,-4 6,10-46,-12 42,8-27,1-8,-10 44,12-51,4 22,-8 13,19-20,-21 29,-2-17,35 3,-40 26,28-27,-2 19,-12 3,70 6,-58 0,-27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8:21.105"/>
    </inkml:context>
    <inkml:brush xml:id="br0">
      <inkml:brushProperty name="width" value="0.04994" units="cm"/>
      <inkml:brushProperty name="height" value="0.04994" units="cm"/>
    </inkml:brush>
  </inkml:definitions>
  <inkml:trace contextRef="#ctx0" brushRef="#br0">0 44,'0'0,"0"0,0 0,0 0,0 0,0 0,0 0,0 0,0 0,0 0,0 0,0 0,0 0,0 0,0 0,0 0,0 0,0 0,66-22,-9 22,-49 0,57-22,-19 22,-5 0,68 0,-85 0,61 0,13 20,-87-18,98-2,-59 13,-13-4,72 13,-81-17,31 11,22 5,-75-20,81 21,-37-22,-13 0,7 22,-31-16,39 10,10 4,-59-19,41 21,-17-8,-11-6,28 14,-31-16,17-12,-8 27,-22-21,44 22,-15-22,-15 0,8 22,-16-16,10-12,5 28,-20-22,20 0,-6 15,-8-9,15-6,-14 0,6 22,-14-22,0 0,21 0,-5 0,-10 0,16 0,-14 0,6 22,-14-22,0 0,21 0,-4 16,-12-10,17 15,-13-11,4-20,-13 32,0-20,21-4,-4 19,-12-12,-5-5,0 0,22 0,-22 0,0 0,22 0,-5 0,-12 0,-5 0,0 0,0 0,0 0,0 0,0 22,18-4,-15-14,-3-4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19.792"/>
    </inkml:context>
    <inkml:brush xml:id="br0">
      <inkml:brushProperty name="width" value="0.05" units="cm"/>
      <inkml:brushProperty name="height" value="0.05" units="cm"/>
      <inkml:brushProperty name="color" value="#ED1C24"/>
    </inkml:brush>
  </inkml:definitions>
  <inkml:trace contextRef="#ctx0" brushRef="#br0">553 103,'0'0,"0"0,0 0,0 0,0 0,0 0,0 0,0 0,0 0,0 0,0 0,0 0,0 0,0 0,0 0,0-27,0 26,0-28,0 12,0 6,0-3,0 11,0 3</inkml:trace>
  <inkml:trace contextRef="#ctx0" brushRef="#br0" timeOffset="503">43 386,'0'0,"0"0,0 0,0 0,0 0,0 0,0 0,0 0,0 0,0 0,0 0,0 0,0 0,-22 0,15 0,-7 0,14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21.365"/>
    </inkml:context>
    <inkml:brush xml:id="br0">
      <inkml:brushProperty name="width" value="0.05" units="cm"/>
      <inkml:brushProperty name="height" value="0.05" units="cm"/>
      <inkml:brushProperty name="color" value="#ED1C24"/>
    </inkml:brush>
  </inkml:definitions>
  <inkml:trace contextRef="#ctx0" brushRef="#br0">14 1,'0'0,"0"0,0 0,0 0,0 0,0 0,0 0,0 0,0 0,0 0,0 0,0 0,0 0,0 0,0 0,0 0,0 0,0 0,0 0,0 0,0 0,-14 28,14-28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31.078"/>
    </inkml:context>
    <inkml:brush xml:id="br0">
      <inkml:brushProperty name="width" value="0.05" units="cm"/>
      <inkml:brushProperty name="height" value="0.05" units="cm"/>
      <inkml:brushProperty name="color" value="#ED1C24"/>
    </inkml:brush>
  </inkml:definitions>
  <inkml:trace contextRef="#ctx0" brushRef="#br0">269 1,'0'0,"0"0,0 0,0 0,0 0,0 0,0 0,0 0,0 0,0 0,-28 28,26-25,-67 23,24 7,34-24,-46 19,31-15,-5 17,31-30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28.694"/>
    </inkml:context>
    <inkml:brush xml:id="br0">
      <inkml:brushProperty name="width" value="0.05" units="cm"/>
      <inkml:brushProperty name="height" value="0.05" units="cm"/>
      <inkml:brushProperty name="color" value="#ED1C24"/>
    </inkml:brush>
  </inkml:definitions>
  <inkml:trace contextRef="#ctx0" brushRef="#br0">326 0,'0'0,"0"0,0 0,0 0,0 0,0 0,0 0,0 0,0 0,0 0,0 0,0 0,0 0,-42 43,22-23,12 16,-35 21,36-48,-28 24,-1 14,29-37,-21 33,14-22,-15 0,15 22,11-35,-22 40,13-11,10-31,2-6</inkml:trace>
  <inkml:trace contextRef="#ctx0" brushRef="#br0" timeOffset="523">737 142,'0'0,"0"0,0 0,0 0,0 0,0 0,0 0,0 0,0 0,0 0,0 0,14 42,-12-38,-4 35,13 5,-7-32,-4 31,0-24,14 19,0 4,-12-37,-2-5</inkml:trace>
  <inkml:trace contextRef="#ctx0" brushRef="#br0" timeOffset="987">128 892,'0'0,"0"0,0 0,0 0,0 0,0 0,32-16,-7 4,31-30,-42 31,29-7,9-8,-47 24,51-41,-56 43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26.591"/>
    </inkml:context>
    <inkml:brush xml:id="br0">
      <inkml:brushProperty name="width" value="0.05" units="cm"/>
      <inkml:brushProperty name="height" value="0.05" units="cm"/>
      <inkml:brushProperty name="color" value="#ED1C24"/>
    </inkml:brush>
  </inkml:definitions>
  <inkml:trace contextRef="#ctx0" brushRef="#br0">142 86,'0'0,"0"0,0 0,0 0,0 0,0 0,0 0,0 0,0 0,0 0,0 0,-29 28,14 3,2-5,-29 30,32-42,5 43,-20-6,22-45,3-6</inkml:trace>
  <inkml:trace contextRef="#ctx0" brushRef="#br0" timeOffset="623">694 1,'0'0,"0"0,0 0,0 0,0 0,0 0,0 0,0 0,0 0,0 0,0 0,0 0,0 0,0 0,12 46,-10-36,27 75,-15-43,-14-27,0-15</inkml:trace>
  <inkml:trace contextRef="#ctx0" brushRef="#br0" timeOffset="1154">156 737,'0'0,"0"0,0 0,0 0,0 0,0 0,0 0,0 0,0 0,0 0,0 0,0 0,0 0,0 0,0 0,0 0,57-14,-44 11,30-8,9-2,-47 12,52-28,-24 12,-10 6,-23 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24.489"/>
    </inkml:context>
    <inkml:brush xml:id="br0">
      <inkml:brushProperty name="width" value="0.05" units="cm"/>
      <inkml:brushProperty name="height" value="0.05" units="cm"/>
      <inkml:brushProperty name="color" value="#ED1C24"/>
    </inkml:brush>
  </inkml:definitions>
  <inkml:trace contextRef="#ctx0" brushRef="#br0">177 1,'0'0,"0"0,0 0,0 0,0 0,0 0,0 0,0 0,0 0,0 0,0 0,0 0,0 0,0 0,-42 14,36-12,-17 39,-10-19,24-16,-34 51,23-30,20-27</inkml:trace>
  <inkml:trace contextRef="#ctx0" brushRef="#br0" timeOffset="594">701 298,'0'0,"0"0,0 0,0 0,0 0,0 0,0 0,0 0,0 0,0 0,0 0,0 0,0 0,0 0,0 0,0 0,15 43,-1 14,-14-55,14 38,-14-40</inkml:trace>
  <inkml:trace contextRef="#ctx0" brushRef="#br0" timeOffset="1175">21 652,'0'0,"0"0,0 0,0 0,0 0,0 0,0 0,0 0,0 0,0 0,0 0,0 0,0 0,43 29,-1-15,-41-14,27 0,4 11,-22-8,47 11,-32-8,7-12,-32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17.257"/>
    </inkml:context>
    <inkml:brush xml:id="br0">
      <inkml:brushProperty name="width" value="0.35" units="cm"/>
      <inkml:brushProperty name="height" value="0.35" units="cm"/>
    </inkml:brush>
  </inkml:definitions>
  <inkml:trace contextRef="#ctx0" brushRef="#br0">0 284,'0'0,"0"0,0 0,0 0,0 0,0 0,114 0,-96 0,134 0,2-22,-110 15,126-49,-56 27,-1 1,85-29,-160 47,122-65,-160 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6:38.448"/>
    </inkml:context>
    <inkml:brush xml:id="br0">
      <inkml:brushProperty name="width" value="0.35" units="cm"/>
      <inkml:brushProperty name="height" value="0.35" units="cm"/>
    </inkml:brush>
  </inkml:definitions>
  <inkml:trace contextRef="#ctx0" brushRef="#br0">1 737,'0'0,"0"0,0 0,0 0,0 0,0 0,0 0,0 0,0 0,34 0,-11 0,90 0,-88 0,35-29,49 2,-105 26,81-56,-49 21,-15 16,36-9,-39 20,-8-38,46 19,-55 27,27-27,-28 9,0 10,28-20,-18 20,9 18,-19-37,0 27,28 2,-28-1,0 0,0 0,0 0,-28 57,-29 28,54-81,-22 105,-16-27,25-51,16 82,0-68,-28 24,28 44,0-110,0 107,0-46,0-43,28 64,-16-48,33 11,11 9,-50-51,73 45,10-51,-64 0,116 0,-77 0,14 0,64-29,-124 26,77-50,-95 53</inkml:trace>
  <inkml:trace contextRef="#ctx0" brushRef="#br0" timeOffset="578">1588 0,'0'0,"0"0,0 0,0 0,0 0,0 0,0 0,46 0,-36 0,104 0,-29 0,28 0,0 0,1 0,-1 28,-70-13,-1-1,43-14,-28 28,-7-28,-44 0,23 28,2-12,-6-3,4 43,-23-43,-12 88,6 27,0-115,-29 101,-2-51,6-13,25 91,0-102,-29 36,29 31,0-99,29 106,6-25,-14-34,64 59,-60-80,64 48,21 28,-107-105,139 53,-51-39,-41-8,92 18,-106-20,-36-8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22.257"/>
    </inkml:context>
    <inkml:brush xml:id="br0">
      <inkml:brushProperty name="width" value="0.05" units="cm"/>
      <inkml:brushProperty name="height" value="0.05" units="cm"/>
      <inkml:brushProperty name="color" value="#ED1C24"/>
    </inkml:brush>
  </inkml:definitions>
  <inkml:trace contextRef="#ctx0" brushRef="#br0">610 43,'0'0,"0"0,0 0,0 0,0 0,0 0,0 0,0 0,0 0,0 0,0 0,0 0,0 0,0 0,0 0,0 0,0 0,0 0,0 0,0 0,0 0,0 0,0 0,-12-25,10 22,-12-11,14 14</inkml:trace>
  <inkml:trace contextRef="#ctx0" brushRef="#br0" timeOffset="627">157 326,'0'0,"0"0,0 0,0 0,0 0,0 0,0 0,0 0,0 0,0 0,0 0,0 0,0 0,0 0,0 0,-24-11,19 8,-23-11,6 7,2 0,-9-7,24 11,-18 6,23-3</inkml:trace>
  <inkml:trace contextRef="#ctx0" brushRef="#br0" timeOffset="1307">610 652,'0'0,"0"0,0 0,0 0,0 0,0 0,0 0,0 0,0 0,0 0,0 0,0 0,0 0,0 0,0 0,0 0,0 0,39-39,-21 21,-18 18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30.612"/>
    </inkml:context>
    <inkml:brush xml:id="br0">
      <inkml:brushProperty name="width" value="0.05" units="cm"/>
      <inkml:brushProperty name="height" value="0.05" units="cm"/>
      <inkml:brushProperty name="color" value="#ED1C24"/>
    </inkml:brush>
  </inkml:definitions>
  <inkml:trace contextRef="#ctx0" brushRef="#br0">369 496,'0'0,"0"0,0 0,0 0,0 0,0 0,0 0,0 0,0 0,28-42,1 13,-15 15,28-28,-27 27,13-13,0 0,-27 27,26-41,-7 33,-11 4,-9 5</inkml:trace>
  <inkml:trace contextRef="#ctx0" brushRef="#br0" timeOffset="1238">1 1,'0'0,"0"0,0 0,0 0,0 0,0 0,0 0,0 0,0 0,0 0,0 0,0 0,28 42,-16-17,-10-22,41 54,-22-29,0-13,7 41,-21-43,43 31,-50-44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39:54.569"/>
    </inkml:context>
    <inkml:brush xml:id="br0">
      <inkml:brushProperty name="width" value="0.05007" units="cm"/>
      <inkml:brushProperty name="height" value="0.05007" units="cm"/>
      <inkml:brushProperty name="color" value="#ED1C24"/>
    </inkml:brush>
  </inkml:definitions>
  <inkml:trace contextRef="#ctx0" brushRef="#br0">571 316,'0'0,"0"0,0 0,0 0,0 0,0 0,0 0,0 0,0 0,0 0,0 0,0 0,0 0,0 0,0 0,0 0,0 0,0 0,0 0,0 0,0 0,0 0,0 0,0 0,0 0,0 0,0 0,0 0,0 0,0 0,0 0,0 0,0 0,0 0,45-22,21 0,-54 18,20-14,5-1,-30 15,59 4,-43-11,-2 0,23-11,-35 18,49-14,-19 18,-34 0,39-22,-9 22,-4 0,-9-22,-17 17,56 10,-40-5,-20 0,66-22,-54 22,-4 0,57 0,-49 0,10 0,15 0,-40 0,64 0,-40 0,-7 0,25 0,-30 0,16 0,34 0,-62 0,42 0,-15 0,-14 0,52 0,-46 0,2 0,21 0,-44 0,66 0,-21 0,-24 0,23 0,-31 0,18 0,14 0,-44 0,64 0,-34 0,-18 0,31 0,-27 0,10 0,17 0,-41 0,38 0,-8 0,-21 0,32 22,-26-13,8-18,40 31,-60-20,32-4,-4 2,-24 0,34 22,-24-12,5-20,41 32,-58-19,28-6,17 21,-40-14,53 18,-35-11,5-22,8 34,-40-21,58-4,-26 20,-28-14,58 18,-33-11,-22 0,56-11,-56 0,22 22,5 16,-32-32,60 16,-43 1,-2-2,23 1,-35-17,49 34,-20-19,-32-18,38 20,-20 3,-4-5,24 2,-34-17,46 12,-36 3,-18-18,42 20,-18-9,-7-4,3 35,-16-32,32-2,1 30,-34-36,17 18,5 5,-10-10,5 5,-16-15,32 30,-16 6,-22-41,45 64,-17-38,-12-12,28 50,-30-45,16 2,14 43,-44-66,22 45,7-17,-14-12,7 28,-14-29,6-8,31 37,-44-43,20 42,-21-12,0-18,22 9,-14-14,-16 50,30-13,-21-43,20 40,-21 4,0-26,22 2,-13-13,-18 48,31 9,-20-60,-4 32,2-4,0-23,0 55,0-38,0-12,0 28,0-39,0 56,0-26,0-26,0 35,0-26,0 31,0-5,0-38,0 54,0-24,0-28,0 36,0-22,0 22,0 0,0-36,0 29,-19 19,16-46,3 34,0-22,-22 0,22 44,0-53,-22-4,3 30,16-34,3 39,-12-19,2-5,-12 2,17-17,-13 34,-1 0,16-34,-19 39,10-31,2-4,-34 35,36-35,-6 26,-6 6,18-38,-20 42,9-19,4-8,-13 26,16-32,-32 20,17 10,20-40,-21 42,8-16,5-12,-13 28,16-30,-10 16,-5 14,20-43,-43 21,30 7,6-14,-36 29,29-29,8 14,-15-7,22-22,-22 44,-9-29,18-8,-9 37,14-28,-7-10,-6 38,20-43,-21 21,6 9,10-18,-38 31,27-27,12-12,-17 39,21-41,-20 38,4-24,12-12,-17 17,12-12,-2 24,-10-12,19-19,6 17,-20-4,12-10,5 16,0-12,0 2,0 32,0-38,0 10,0 2,0-14,0-4,0 0,0 44,22-22,-19-18,-6-8,20 39,-12-26,17 13,-11-11,0-22,11 33,-18-18,36 14,-21 1,-16-16,19 20,-10-12,-2 0,12 11,-17-18,12-8,23 23,-35-16,-5-3,11 12,0-2,11 12,-17-17,12-10,3 25,-18-18,20-2,-22 13,0-4,22-9,-16 0,10 22,5-1,-20-20,-1-1,13 13,-4-4,13-9,-15 0,8 22,7 0,-22-22,22 0,-22 15,0-8,45-7,-31 0,-6 22,14-22,-22 0,22 22,-7-7,-8-7,15-8,-16 0,10 22,28-22,-43 0,20 22,-5-7,-10-8,16-7,-13 0,4 22,9 22,-20-41,41 16,-27-3,-10-10,16 16,-13-13,26 4,-13 31,-20-40,18 36,14-23,-24-12,12 40,-12-26,24 6,-12 19,-19-39,16 34,17-22,-27-12,13 61,-12-35,2 4,32 9,-40-40,14 59,-18-9,0-42,22 32,-22-22,0 0,22 44,-18-54,14 20,-18 6,0-32,0 61,0-32,0-4,0 35,0-53,0 40,0 5,0-50,0 37,0 4,0-10,-22 27,17-51,-12 36,17 9,0-54,-22 38,22-5,0-11,-22 16,16-33,-32 44,18 4,18-52,-43 37,18-3,10-16,-27 42,32-49,-42 30,-10 16,62-62,-64 64,23-23,19-20,-20 43,30-45,-60 3,8 20,66-44,-66 66,8-37,27-14,-35 29,43-28,-42 34,-23-6,85-42,-83 41,24-28,36-8,-62 37,55-28,-22 12,-34 16,84-41,-78 16,21 12,36-18,-85 31,64-25,-16 6,-47-3,100-20,-91 41,17-10,58-22,-84 33,62-25,-15 6,-91 19,136-39,-97 34,11-4,76-26,-148 13,106-13,-37 4,-114 10,190-20,-180 38,-26-41,187 0,-303 0,178 0,-48-22,-262 44,400-19,85-3</inkml:trace>
  <inkml:trace contextRef="#ctx0" brushRef="#br0" timeOffset="2835">4764 382,'0'0,"0"0,0 0,0 0,0 0,0 0,0 0,0 0,0 0,0 0,0 0,0 0,39-26,-12 8,62-48,-66 48,64-31,16-12,-96 56,82-39,-35 3,-20 16,54 3,-62 15,-26 7</inkml:trace>
  <inkml:trace contextRef="#ctx0" brushRef="#br0" timeOffset="3283">5316 1198,'0'0,"0"0,0 0,0 0,0 0,0 0,0 0,0 0,0 0,154-66,-148 64,165-40,-49 27,-68 8,123 7,-109 0,-68 0</inkml:trace>
  <inkml:trace contextRef="#ctx0" brushRef="#br0" timeOffset="3732">5757 2522,'0'0,"0"0,0 0,0 0,0 0,0 0,0 0,92 36,-73-28,113 58,-66-33,67 22,43 34,-143-73,-33-16</inkml:trace>
  <inkml:trace contextRef="#ctx0" brushRef="#br0" timeOffset="4412">5382 4882,'0'0,"0"0,0 0,0 0,0 0,0 0,75-56,-62 46,164-100,-71 39,-13 9,127-92,-174 122,107-68,-153 100</inkml:trace>
  <inkml:trace contextRef="#ctx0" brushRef="#br0" timeOffset="4908">5978 6184,'0'0,"0"0,0 0,0 0,0 0,0 0,0 0,0 0,88 22,87 22,-173-44,218 88,-37-18,-79-29,161 69,-172-71,79 54,-172-93</inkml:trace>
  <inkml:trace contextRef="#ctx0" brushRef="#br0" timeOffset="5427">5669 7927,'0'0,"0"0,0 0,0 0,0 0,0 0,0 0,0 0,0 0,0 0,132 110,23-13,-133-84,154 142,-87-78,21 44,67 78,-137-154,-40-45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0:06.602"/>
    </inkml:context>
    <inkml:brush xml:id="br0">
      <inkml:brushProperty name="width" value="0.05007" units="cm"/>
      <inkml:brushProperty name="height" value="0.05007" units="cm"/>
      <inkml:brushProperty name="color" value="#ED1C24"/>
    </inkml:brush>
  </inkml:definitions>
  <inkml:trace contextRef="#ctx0" brushRef="#br0">1060 375,'0'0,"0"0,0 0,0 0,0 0,0 0,0 0,0 0,0 0,0 0,0 0,0 0,0 0,0 0,0 0,0 0,0 0,0 0,0 0,0 0,0 0,0 0,0 0,0 0,66-44,-57 38,70-32,9 3,-65 26,109-57,-66 33,-21 44,87-56,-108 37,84-28,-12 17,-81 16,95-19,-42 11,-4 0,25 11,-72 0,54 0,7 0,-68 0,56 0,-19 0,-5 0,2 0,-34 0,46 0,-15 0,-38 0,41 0,-18 0,-8 0,5 0,-17 0,10 0,-16 0,0 0,22 0,-9 0,-4 0,-9 0,0 0,0 0,0 0,0 0,0 0,0 0,0 0,0 22,0-14,0-16,-44 52,44-44,-22 44,-8-14,15-15,-29 29,31-31,-40 18,-13 35,63-64,-60 62,15-17,29-28,-47 70,40-55,-36-2,-4 34,62-62,-36 58,7-13,22-32,-56 49,40-38,10 11,-5 5,20-40,-18 36,3 11,12-36,-17 29,12-24,-2-18,12 20,0-19,0 38,0-41,0 0,0 23,0-13,0-20,0 32,0-20,0-4,0 20,0-14,0-4,0 11,0 0,22-11,-18 0,14 22,1-3,-16-16,41-3,-20 12,-4-2,69-10,-71 0,30 22,49-22,-84 0,75 0,-26 12,-13-2,39 12,-67-17,68-10,-8 25,-73-18,102-2,-58 13,-16-4,52 13,-64-16,19-12,16 26,-52-18,59-2,-39 14,-10-6,27-8,-31 0,19 0,-11 22,-20-22,21 0,6 15,-12-8,-16-7,0 0,22 0,-22 0,0 0,22 0,-22 0,0 0,0 0,0 0,0 0,0 0,0 0,0 0,0 0,0 0,0 0,0 0,0 0,0 0,0 0,0 0,0 16,0-9,0-7,0 0,0 22,-22 22,20-41,-18 38,-14-8,24-22,-57 55,39-37,-10 8,-50 52,78-80,-46 92,-14-49,51-38,-47 74,40-53,-14-4,-4 14,38-39,-32 54,20-24,14-28,-40 36,22-22,22-22,0 22,0-18,-23 14,23 1,0-16,0 19,0-11,0-22,0 33,0-17,0-10,0 5,0 0,0 22,0-22,0 0,0 23,0-19,0-8,0 23,0-16,0-3,13 12,-3-2,12-10,-18 0,14 22,23-2,-38-18,63 42,-26-18,-14-8,18 4,-31-16,41 32,9-17,-60-20,41 43,-16-30,-12-6,28 14,-30-15,16 31,14-17,-44-20,45 21,-31-8,-6-6,36 14,-30-15,-28 8,36-15,-22 0,0 22,15-7,-8-8,-7-7,0 0,0 22,0-22,0 0,0 0,0 16,0-10,0 16,0-13,0-18,0 31,0-20,0-4,0 19,0-12,0 17,0-12,0-20,0 32,0-19,-22-6,22 20,0-11,-22-6,12 0,20 22,-32 0,19-20,-16 18,19-3,0-12,-22 17,11-12,22 2,-33 32,18-37,8 30,-22-2,13-26,-17 13,11 1,0-2,11 24,0-38,-22 52,22-2,0-48,-22 57,22-31,0-4,0 35,0-51,0 59,20-15,-18-52,20 81,-10-52,-2-6,12 59,-16-68,11 2,3 17,-18-36,20 40,4-18,-8-8,4 26,-16-32,10-2,5 11,-20-20,21 21,-22-9,0-4,22-9,-15 0,-14 22,29-22,-22 0,22 22,-22-22,0 0,0 0,0 0,0 23,0-23,0 0,0 0,0 0,0 0,0 0,0 0,0 22,0-22,0 0,0 0,0 15,0-8,0-7,0 0,0 0,0 22,0-21,0-2,0 17,0-10,22-6,-13 0,-18 22,31 0,-20-20,18-4,-3 19,-11-12,16 39,-13-25,48 6,-13 19,-39-39,34 12,14 18,-40-25,31 34,-23-24,3-18,20 42,-40-40,36 14,-22 0,-14-14,40 18,-22-11,0 22,0-11,-18-18,14 14,-18 20,0-32,22 16,-22-10,0-2,0 35,0-37,0 6,0 5,0-16,0 19,0-10,0-2,0 12,0-17,0 12,-20 3,18-18,2-2,0 13,0-4,-22-9,17 0,-12 22,17-2,0-18,-22-2,22 14,0-6,-22-8,16 0,-10 22,16 0,0-22,-22 0,22 15,0-8,-22-7,15 0,14 23,-29-23,22 0,-22 0,22 14,0-6,-44-8,28 0,-13 22,7-22,22 0,-66 22,20-22,26 0,-24 22,27-14,-32 6,-18-14,64 0,-38 22,11-22,16 0,-52 22,38-13,12-18,-28 31,40-20,-14 18,1-20,12 0,-40 22,27-13,36-18,-40 9,20 0,4 0,-2 0,0 0,0 0,0 0,0 0,0 0,0 0,0 22,0-4,0-14,0-4,0 0,0 22,0 0,0-18,0 14,0 1,0-16,0 20,0-12,0 22,0-11,0-18,0 14,20 1,-18-16,-2 19,0-10,0-2,22 34,-17-34,13 24,-18 6,0-36,0 40,0-31,0-3,0 56,0-54,0 20,0 9,0-38,0 19,0 5,0-10,0 5,0-16,0-12,-22 27,21-20,-21 21,22-22,0 0,-22 0,15 0,14 0,-28 0,20 0,-43 0,30 0,6 0,-36 0,29 0,-14-22,-37 0,65 22,-65-22,36-8,16 16,-52-8,43 14,-42-28,-1 14,66 22,-89-22,42-10,28 20,-47 12,40 0,-14-22,-27 22,63 0,-58-23,29 23,22 0,-33-22,26 13,-30-4,26 13,20 0,-40 0,25 0,12 0,-18 0,14 0,18 0,-31 0,20 0,-18 22,20-4,0-14,0-4,0 0,-22 23,22-23,0 0,-22 44,22-10,0-24,-22 56,11-33,0 0,11 33,0-54,-22 42,22-16,0-31,-22 59,10-43,2-2,10 23,0-35,-22 26,22-15,0-18,-22 42,22-32,0-2,-22 12,16-16,-10 11,16 3,0-18,-22 20,22-9,0-4,-23 13,18-16,10-12,-25 6,18 0,-20 22,9-22,4 0,-13 0,15 0,-30 0,-6-22,42 22,-43 0,1-15,20 8,-22-15,31 14,-38-6,-36-8,88 21,-66-43,21 29,24 8,-24-15,33 16,-42-10,10 16,43 0,-42-22,12 22,18 0,-31-22,27 14,12-6,-17 14,20 0,-19 0,5 0,10 0,-16 0,13 0,-4 0,13 0,0 0,0 0,-16 17,10-12,6 17,0-12,-22-20,22 32,0-19,0 16,0-1,0-14,0 18,0-11,0 23,0-12,0-21,0 20,0-3,0-14,0 18,0-11,0 0,0 33,0-37,0-14,-18 26,14-16,-18-3,22 12,0-2,-22-10,18 0,8 22,-23-3,16-16,-19-3,22 0,0 0,-22 0,17 0,10 0,-25 0,18 0,-42 0,31-12,3 2,-34-12,33 16,-22-32,-25-1,50 34,-36-17,17-5,10 10,-49-5,47 15,-7-8,-16 15,40 0,-42 0,44 0</inkml:trace>
  <inkml:trace contextRef="#ctx0" brushRef="#br0" timeOffset="1090">1126 816,'0'0,"0"0,0 0,0 0,0 0,0 0,0 0,0 0,0 0,0 0,0 0,0 0,0 0,0 0,0 0,0 0,0 0,0 0,0 0,0 0,0 0,0 0,0 0,0 0,0 0,0 0,0 0,-21-42,20 40,-43-20,2 8,18 6,-20-14,30 15,-16-30,-14 15,43 22,-65-22,52-6,6 12,-58-28,42 28,4-13,-24 7,43 22,-42-44,12 14,17 16,-52-30,42 28,4 10,-24-60,42 63,-62-16,16-13,30 20,-49-33,46 31,-24-16,-21 8,61 21,-34-42,39 43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0:09.724"/>
    </inkml:context>
    <inkml:brush xml:id="br0">
      <inkml:brushProperty name="width" value="0.05007" units="cm"/>
      <inkml:brushProperty name="height" value="0.05007" units="cm"/>
      <inkml:brushProperty name="color" value="#ED1C24"/>
    </inkml:brush>
  </inkml:definitions>
  <inkml:trace contextRef="#ctx0" brushRef="#br0">1460 1044,'0'0,"0"0,0 0,0 0,0 0,0 0,0 0,0 0,0 0,0 0,0 0,0 0,0 0,0 0,0 0,0 0,0 0,0 0,-39 0,12 0,-40 0,49 0,-52 0,-13 0,78 0,-61 23,14-11,15-2,-51-10,62 0,-14 22,-24-22,62 0,-42 22,16-22,11 0,-5 0,15 0,-30 0,15 0,22 0,-22 0,8 0,6 0,-14 0,14 0,16 0,-30 0,21 0,2 0,-16 0,8 0,-15-22,13 13,18 18,-31-31,21 21,2-43,-17 28,10 10,6-16,0 15,-44-30,21-7,22 40,-42-58,10 12,22 34,-33-50,26 38,-8-11,-18-27,39 59,-34-30,4-15,26 38,-14-30,13 23,20-24,-32-22,19 58,28-70,-25 25,0 42,23-32,-13 22,24 0,-12-22,-19 36,-3 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0:11.543"/>
    </inkml:context>
    <inkml:brush xml:id="br0">
      <inkml:brushProperty name="width" value="0.05007" units="cm"/>
      <inkml:brushProperty name="height" value="0.05007" units="cm"/>
      <inkml:brushProperty name="color" value="#ED1C24"/>
    </inkml:brush>
  </inkml:definitions>
  <inkml:trace contextRef="#ctx0" brushRef="#br0">1060 354,'0'0,"0"0,0 0,0 0,0 0,0 0,0 0,0 0,0 0,0 0,0 0,0 0,0 0,0 0,0 0,0 0,0 0,0 0,0 0,0 0,-66-66,50 50,-34-13,9-11,37 36,-62-40,40 31,8 4,-26-13,32 16,-20-10,-10-5,40 20,-20 1,8-14,6 6,-15-14,17 15,12 14,-27-7,20 0,1-22,-14 22,6 0,-14 0,15 0,-8 0,-6 21,20-20,1-1,-30 30,16-16,-8 30,14-28,-6 34,-8 16,21-63,-42 83,11-23,20-38,-11 85,15-67,-28 2,-8 44,41-83,-16 54,-13 4,20-40,-10 42,13-38,-4 10,-9 29,20-61,-18 32,20-4,0-24,0 12,0-12,0 24,0-12,0-19,22 16,28 15,-34-24,116 12,-66-11,45 0,132 34,-206-39,190 10,-7 2,-175-14,198-4,-122 0,-121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0:25.058"/>
    </inkml:context>
    <inkml:brush xml:id="br0">
      <inkml:brushProperty name="width" value="0.05007" units="cm"/>
      <inkml:brushProperty name="height" value="0.05007" units="cm"/>
      <inkml:brushProperty name="color" value="#ED1C24"/>
    </inkml:brush>
  </inkml:definitions>
  <inkml:trace contextRef="#ctx0" brushRef="#br0">0 765,'0'0,"0"0,0 0,0 0,0 0,0 0,0 0,0 0,0 0,0 0,0 0,0 0,47 15,-27-8,46 37,-40-26,14-14,48 18,-88-22,66 22,0 11,-43-22,43 34,-39-27,-10-14,49 62,-59-60,52 32,-25 12,-23-34,33 50,-24-36,-18 6,20 31,-19-59,16 50,-19-6,0-38,0 52,-21-45,-2 2,1 66,18-76,-58 62,6-20,45-44,-77 77,43-54,2-2,-46 35,73-55,-34 42,-20-19,52-26,-26 57,21-54,2-2,-23 34,34-35,-25 4,16 7,16-18,3-2,-12 13,2-4,10 13,0-16,0-12,0 6,0 0,22 23,-11-12,-22-22,56 33,-34-16,44 10,28-16,-78 0,105 22,-41-22,-27 0,90 22,-92-16,53 32,36-17,-126-20,107-1,-55 14,-21-6,54 14,-58-14,28-16,30 30,-87-22,65 22,-36-7,-16-8,30 15,-28-14,34 6,-28 8,-21-21,42 20,-27-5,-10-9,-6-7,0 0,22 22,0 0,-20-21,-4-2,19 17,-12-10,-27 16,13-13,-4 26,-31-13,40-20,-58 62,11-13,36-36,-29 74,24-50,-49-12,-19 61,77-77,-44 44,2-2,40-40,-31 54,23-36,20 4,-22 31,20-56,-16 24,19 21,0-44,0 33,0-22,0 0,22 45,-19-59,17 28,-2-17,-14-16,18 41,-11-32,0-2,11 12,-18-17,36 34,-20-39,-18 0,20 22,3-22,-6 0,-19 22,0-16,22-12,-22 6,0 0,22 0,-9 0,-4 0,-9 0,0 0,22 0,-1 0,-19 0,20 0,5 0,-10 0,71 22,-62-15,80-14,79-13,-171 18,185-20,-84 8,-54 6,116-14,-120 15,62-30,80-7,-198 44,130-44,-70 44,-33 0,-28 0</inkml:trace>
  <inkml:trace contextRef="#ctx0" brushRef="#br0" timeOffset="774">795 1338,'0'0,"0"0,0 0,0 0,0 0,0 0,0 0,0 0,0 0,0 0,0 0,0 0,0 0,0 0,0 0,0 0,0 0,0 0,0 0,0 0,-44-88,42 85,4-148,28 44,-16 59,52-128,-41 110,60-67,48-43,-125 165,94-133,-37 63,-42 52,66-59,-53 51,-36 37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0:27.909"/>
    </inkml:context>
    <inkml:brush xml:id="br0">
      <inkml:brushProperty name="width" value="0.05007" units="cm"/>
      <inkml:brushProperty name="height" value="0.05007" units="cm"/>
      <inkml:brushProperty name="color" value="#ED1C24"/>
    </inkml:brush>
  </inkml:definitions>
  <inkml:trace contextRef="#ctx0" brushRef="#br0">2853 133,'0'0,"0"0,0 0,0 0,0 0,0 0,0 0,0 0,0 0,0 0,0 0,0 0,0 0,45 44,-1 22,-42-62,84 80,-22-19,-40-42,65 88,-54-67,40 44,13 44,-81-121,52 111,-9-39,-33-56,49 83,-38-62,-12 15,6 25,-21-83,20 78,-4-31,-12-38,-5 31,0-25,22 4,-22-2,0-19,0 38,-18-23,14-14,-18 40,11-23,-44-42,-11 43,55-18,-89-30,8 26,74 0,-114-44,63 32,5 2,-68 10,106 0,-103-22,-5 3,114 16,-135 25,71-10,14-2,-107-10,140 0,-80 44,23-6,78-32,-117 38,82-31,14-4,-51 13,66-16,-1 32,-38-17,56-19,-39 20,31-9,4-4,-13 13,16-16,12 10,-6 26,0-40,0 20,13 5,-4-10,13 5,-15-15,52 30,28 6,-85-42,86 66,-2-24,-40-20,87 43,-91-45,48 24,64 43,-153-88,109 66,-39-23,-32-19,49 20,-56-28,25 12,-13-6,-43-21,64 42,-49-27,-10-10,38 16,-27-13,-12 4,-5 9,0-20,22-4,-5 19,-12-12,-5-5,0 0,0 22,-22 1,20-21,-18-4,3 36,12-24,-61 34,37-25,-30-16,-52 41,98-39,-106 56,-4-43,92-14,-124 62,83-35,-10-18,-95 54,150-57,-122 46,3-2,115-42,-212 76,122-43,0-1,-100 44,182-73,-143 14,32 27,124-46,-129 12,109-10,4-2,-2 12,37-19,14 16,-7-19</inkml:trace>
  <inkml:trace contextRef="#ctx0" brushRef="#br0" timeOffset="632">3030 750,'0'0,"0"0,0 0,0 0,0 0,0 0,0 0,0 0,0 0,0 0,0 0,0 0,0 0,0 0,0 0,0 0,0 0,-44-66,41 62,-16-58,-14-20,22 54,-33-83,25 65,15 4,-18-68,20 99,-18-66,20-5,0 53,0 29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0:31.620"/>
    </inkml:context>
    <inkml:brush xml:id="br0">
      <inkml:brushProperty name="width" value="0.05007" units="cm"/>
      <inkml:brushProperty name="height" value="0.05007" units="cm"/>
      <inkml:brushProperty name="color" value="#ED1C24"/>
    </inkml:brush>
  </inkml:definitions>
  <inkml:trace contextRef="#ctx0" brushRef="#br0">0 486,'0'0,"0"0,0 0,0 0,0 0,0 0,0 0,0 0,0 0,0 0,0 0,0 0,0 0,0 0,0 0,0 0,0 0,0 0,111-22,58 1,-162 20,170-43,-65 16,-48 11,135-27,-138 31,77-40,47 12,-172 38,164-41,-60 15,-58 14,74-29,-89 29,22 8,22-16,-86 23,63 0,-20-15,-24 8,23 7,-28 0,-10 0,16 0,-21 0,20 0,-21 0,0 0,22 0,-13 0,-18 0,31 0,-20 0,-26 22,8 28,10-33,-60 49,38-38,-54 76,-51 29,120-121,-84 130,15-44,53-64,-81 77,58-59,16 28,-8 8,38-77,-54 67,24-7,27-54,-13 93,12-57,-2-40,-32 75,37-73,-8 37,15 3,0-44,0 55,0-37,0-14,0 29,0-35,0 4,0 6,0-16,22 42,2-34,-4 0,46-11,-51 0,81 0,42-20,-122 18,227-65,-122 34,1-44,98-11,-164 65,109-42,38-17,-185 75,224-59,-123 27,-39 12,119-39,-146 48,92 14,22-38,-157 40,144-43,-57 45,-39 0,52-22,-84 17,36-12,3 17,-63 0,64 0,-23 0,-20 0,43 0,-45 0,2 22,-1-22,-21 0,43 22,-14-22,-16 0,-14 0,0 0,22 0,0 23,-21-23,-2 0,17 0,-10 0,-6 22,0-14,0-16,0 30,0-21,-22 20,22 11,0-20,-22 76,13-52,-26 82,-32 103,65-212,-84 269,1-6,60-191,-108 250,75-186,28-3,-58 122,77-232,-44 113,19-5,28-104,-37 97,25-71,18-14,-42 62,37-93,14 76,-7-93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7:54.605"/>
    </inkml:context>
    <inkml:brush xml:id="br0">
      <inkml:brushProperty name="width" value="0.15" units="cm"/>
      <inkml:brushProperty name="height" value="0.15" units="cm"/>
      <inkml:brushProperty name="color" value="#933DC1"/>
    </inkml:brush>
  </inkml:definitions>
  <inkml:trace contextRef="#ctx0" brushRef="#br0">726 502,'0'0,"0"0,0 0,0 0,0 0,0 0,0 0,0 0,0 0,0 0,0 0,28 0,0 14,-23-11,33-6,-15 15,-18-9,24-3,-22 0,28 28,-7-14,-23-12,33 24,-15 9,-18-27,24 48,-22-18,0-5,-7 38,0-56,0 27,0 20,0-53,0 61,0-38,0-7,0 46,0-55,-14 24,14 12,0-47,-15 38,15-19,0-6,-14 25,11-32,-8 6,11 9,0-24,-14 27,5-3,4-10,-9 12,9-19,-5-3,-3 34,12-38,1 12,-8 4,2-8,6 5,0-10,-14 18,14-23</inkml:trace>
  <inkml:trace contextRef="#ctx0" brushRef="#br0" timeOffset="584">627 1139,'0'0,"0"0,0 0,0 0,0 0,56-28,15 28,-25-9,-21 4,46 5,14 0,-29 0,1 0,-57 0</inkml:trace>
  <inkml:trace contextRef="#ctx0" brushRef="#br0" timeOffset="1856">159 35,'0'0,"0"0,0 0,0 0,0 0,0 0,0 0,0 0,0 0,0 0,0 0,0 0,0 0,-14 56,0 15,13-69,2 81,-11-13,6-41,4 99,0-81,-15 33,15 19,0-93,0 102,0-35,0-47,-14 101,8-74,12-7,-6 54,0-91,-14 67,14-22,0-38,-14 55,8-39,-2-7,8 17,0-39,-14 37,14-6,0-26,-15 21,9-16,12 2,-6-15,0 0,0 14,0-14,0 0,0 14,0-21,0 0,-14-7,12 11,18-51,-16-5,0 48,15-74,-15 32,0 6,14-52,-11 79,-6-73,28-32,-22 108,11-110,-6 56,-2 14,9-56,-12 87,22-47,-13-13,-10 73,26-58,-11 38,-5 9,-12-32,0 41,14 1,-1-12,-12 24,-1-26,9 19,-4 4,-5-10,0 11,0-6,0-3,0 12,0-13,0 5,0 4,14 5,-9 0,5-29,4 15,-14 14,28-14,10 5,-19 4,66-9,-56 9,41 10,57-19,-124 13,108 2,-17-1,-47 0,109 0,-95 0,6 0,4 0,-68 0,65 0,-27 0,-26 0,28-14,-26 8,8 12,-11-6,-12 0,25 0,-17 0,-6 0,-4 0,0 0,14 14,-14-14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7:28.668"/>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1163 652,'0'0,"0"0,0 0,0 0,0 0,0 0,0 0,0 0,0 0,0 0,0 0,0 0,0 0,0 0,0 0,0 0,0 0,0 0,0 0,0 0,0 0,0 0,0 0,113 0,-105 0,126 0,-8 0,-82 0,154 0,-114 0,59 0,83 0,-215 0,205 0,-22 0,-133 0,222 28,-156-15,30-26,98 13,-225 0,223 0,-49 0,-153 0,232 0,-148 0,-15 0,107 0,-193 0,187 0,-39 0,-137 0,181 29,-112-15,-1-28,142 42,-212-23,169 18,7 2,-183-21,276 24,-176-28,-17 0,136 28,-203-22,179 17,-17-23,-173 0,242 28,-155-28,-29 0,128 28,-174-21,149-14,4 7,-186 0,207 29,-96-29,-35 0,159 28,-188-21,121-14,24 7,-198 0,213 0,-110 0,-36 0,146 0,-161 0,95 0,58 0,-212 0,192 0,-90 18,-48-8,109-10,-116 0,62 0,53 28,-168-27,140 27,-50-28,-40 0,91 28,-90-17,37-22,-4 11,-83 0,81 0,-43 0,-23 0,40 0,-48 0,10 0,9 0,-26 0,-4 0,2 0,0 0,-28 0,18 0,-93-28,-96 28,183 0,-194-28,-6 28,148 0,-272-29,192 17,-100 24,-121-12,328 0,-343 0,2 0,283 0,-411 0,270 0,-59 29,-239-1,460-24,-411-8,69 4,330 0,-420-28,256 13,55 1,-226-14,352 23,-222 10,-13-29,247 20,-335-25,203 14,17 2,-220 13,337 0,-222 0,-19 0,260 0,-300 0,182 0,32 0,-157 28,218-21,-97-14,-43 7,184 0,-178 29,116-13,25-4,-84-12,105 0,-39 28,-4-28,75 0,-80 29,50-12,13-6,-63-11,60 0,-7 28,-50 0,79-27,-53 27,19-28,17 0,-8 28,19-19,18-18,-36 36,25-26,2 28,19-10,-9-10,-10 76,0-55,56-3,29 29,-83-54,110 81,-13-63,-57-11,128 47,-106-34,99 13,120-7,-269-26,256 25,-29-7,-142-12,326 49,-253-34,52-18,230 23,-418-25,409 51,-82-54,-244 0,306 28,-240-15,112-26,213 70,-454-51,341-12,-35 6,-242 0,333 28,-234-14,44-28,105 14,-318 0,353 0,-56 0,-269 0,347 0,-219 0,-15 0,177 0,-307 0,247-28,-21 28,-234 0,202-28,-144 28,4 0,55 0,-137 0,76 0,-11 0,-83 0,42 0,-11 0,-7 0,-11 0,-22 0,17 0,2 0,-22 0,-3 0,0 0,0 0,0 0,0 0,0 0,-26 0,24 0,-83 0,-18 17,36-6,-245-11,226 0,-253 0,-68 0,389 0,-407 0,121 0,126 0,-275-28,341 21,-229-15,-78 22,413 0,-448-28,173 9,137 10,-309-48,299 38,-174-19,-153-18,473 55,-409-27,143 9,151 10,-274-19,253 17,-137-7,-87-38,355 54,-342 4,111-23,148 13,-244 8,207 0,-46-28,-104 28,262 0,-213 0,65 0,111 0,-169 28,131-16,-6 5,-40-17,136 0,-101 56,19-56,63 0,-60 29,46-17,21-24,-10 40,24-24,-49 20,53-1,0-17,-28 22,14-14,56 0,-14 43,-23-48,75 39,61 22,-112-55,283 70,-123-56,-10-2,303 2,-394-24,334-10,17 5,-368 0,524 0,-322-16,-36 3,216-15,-357 22,347-45,10 27,-368 20,425-53,-222 41,-66 4,260-16,-366 21,193-15,53-30,-328 48,335-25,-201 12,-53 6,112-17,-166 20,48-41,-2 22,-101 26,22 1,-11 0,-5 0,-12 0,0 0,-29-29,-26 2,54 26,-198-56,15 21,85 16,-241-65,230 57,-120 27,-223-84,452 85,-452-56,142 38,141 7,-340-17,323 18,-136-8,-131-10,441 27,-455-27,89 28,219 0,-350 0,317 0,-67-28,-165 28,401 0,-320 0,115 21,146-14,-229 22,207-20,-73 10,-49 9,208-25,-160 22,50 19,88-31,-101 15,81-15,-19 31,-5-16,75-24,-65 21,30-3,33-16,-16 22,15-15,-3 3,16 40,0-47,0 39,47-2,-37-35,103 102,-57-57,58-27,113 56,-188-70,205 55,21-22,-218-39,265 47,-103-56,-22 0,153 29,-292-25,188-37,-12 8,-193 22,195-25,-116-4,-21 7,52-32,-109 45,50-4,-31-35,-46 45,52-50,-41 23,-4 9,-12-33,0 43,-56-57,3-7,49 71,-166-134,84 72,30 24,-170-40,161 61,-125-65,-55 8,235 77,-302-81,114 67,84 8,-197-18,214 19,-90 18,-79-9,249 0,-266 0,131 19,77-10,-123 48,130-38,-63 18,-10 48,138-83,-136 53,80 4,33-33,-59 59,54-54,5 23,-30 31,53-82,6 79,-23-23,11-33,38 59,-18-52,-22-10,67 34,-52-53,77 49,-17-11,-43-28,93-14,-67 0,19 29,19-1,-77-25,97-34,-42 10,-41 13,63-20,-44 14,-25-29,69-42,-74 74,35-91,-23 33,-18 53,23-97,-14 59,-28 23,14-83,0 96,-28-77,-20 0,39 77,-47-67,28 29,-1-1,-84-28,91 69,-70-25,-6-8,83 41,-98-48,51 56,10 0,-61 28,88-22,-63 16,-14 29,90-45,-73 79,39-54,7-5,-17 59,41-63,-27 69,16-13,24-71,-27 106,46-45,-5-23,16 97,-21-104,14 66,60 3,-77-101,110 107,-61-42,-21-28,81 42,-86-65,59 16,52 19,-134-53,109 26,-21-28,-42 0,63 0,-75 0,38-28,37-29,-113 57,113-85,-55 28,-31 29,30-85,-37 73,45-33,-37-41,-27 111,-2-79,-19 2,12 47,-20-52,17 53,-35 7,-11-60,54 80,-79-18,20 2,39 14,-90-50,66 34,-19 46,-76-23,137 0,-103 57,-1-35,76-16,-80 51,63-33,-14 37,8 24,49-75,-71 121,10-18,51-84,-12 113,16-76,-2 38,15 66,0-130,28 118,19-19,-37-108,47 139,-15-114,1 1,70 56,-92-92,71 43,29-15,-100-41,92 49,-37-57,-10 0,76 28,-113-22,112-40,1 10,-114 19,142-80,-107 38,-13 9,92-47,-109 65,19-73,25-10,-69 93,48-75,-23 18,-9 20,4-9,-20 41,-16-27,8-11,0 50,-28-54,-23 23,17 11,-51-5,61 20,-37-12,-49 20,107 0,-111 28,23 8,41-15,-64 35,78-38,-98 49,22 46,111-113,-112 114,58-60,25-23,-27 82,36-72,14 3,-22 13,29-56,29 54,-10 5,-10-35,48 32,-36-36,99 15,107 20,-215-53,316 23,-80-6,-156-12,248-36,-225 18,138 20,87-39,-312 27,256-52,-29 11,-170 29,227-43,-179 33,17 20,48-53,-177 51,128-44,-38 27,-80 17,54-22,-47 15,9-2,38-42,-73 49,4-12,7-3,-17 17,-6-22,0 14,0 28,-85-71,70 48,-254-38,-114 23,313 19,-412 5,275 0,18 0,-180 29,317-25,-207-8,36 28,191-20,-195 24,134-28,16 0,-65 0,111 0,-23 0,3 0,46 0,-24 0,13 0,4 0,12 0,0 0,0 0,0 0,0 0,0 0,34 0,-11 0,147-28,-123 20,189 16,145-8,-365 0,437 0,-164 18,-125-8,318 19,-330-20,121-18,101 35,-351-24,345-2,-103 0,-133 0,208 0,-225 0,110 0,58-28,-278 27,245 2,-93-21,-87 11,71-19,-89 18,10-8,23 18,-82 0,22-29,15 29,-23 0,-17 0,0 0,0 0,0 0,0 0,-57-28,-49 7,70 14,-190-22,129 17,-118-32,-182 44,356 0,-314-29,123 29,152 0,-203 29,146-16,-10 30,-136-14,246-26,-153 22,7-2,140-18,-99 52,74-30,23-26,-12 28,48-25,-39 20,1-24,38 0,9 28,-14-14,-1 1,44 13,-24-23,18 18,50 26,-61-41,130 49,-6-27,-17-4,192 59,-244-66,206-9,79 40,-307-44,352 23,-199-15,-56-28,198 14,-253 0,166 0,6-26,-235 23,231 3,-138-17,-36 6,89-17,-125 20,24 16,37-35,-99 25,78 2,-50-17,-13 6,6 11,-22 0,16 0,-22 0,0 0,0 0,0-18,0 8,-85-19,58 20,-144 18,-139-9,308 0,-366 0,120 19,128-9,-249 18,241-18,-55 37,-129 9,302-54,-207 25,77-7,82-12,-84 20,88-17,-5-22,-26 40,80-28,-75-2,59 21,14-12,-22-8,18 0,-6 0,17 0,0 0,28 0,-7-21,-13 14,105 7,-63 0,155-29,248-27,-400 49,376-15,-69-23,-267 34,332-18,-227 16,29-2,142-42,-316 49,177-12,23-3,-194 18,196-24,-129 15,-26 0,99-14,-165 23,158-19,-47 0,-120 20,145-24,-85 14,-56-29,84 15,-91 22,69-17,-44-23,-37 36,47-19,-42 29,-2 0,-13 0,0 0,0 0,0 0,0 0,-28-28,-5 12,9 4,-174 12,149 0,-157 28,-136-2,315-24,-369 83,198-52,56-9,-170 33,227-42,-142 26,11 13,206-51,-160 25,82-28,34 0,-3 29,40-21,-22 12,39-20,0 0,0 0,0 0,0 0,28-28,-18 18,150-9,180-37,-335 55,443-83,-116 45,-182 21,303-39,-288 37,152-45,108 9,-407 53,417-23,-130 26,-185 0,220 0,-229 0,118 0,55 0,-265 0,217 0,-110 0,-82 0,69 0,-66 0,-9 0,47 0,-77 0,12 0,-20 22,0-15,0-7,0 0,-28 0,-29 0,50 0,-156 56,-41-56,153 0,-260 29,162-16,-99-26,-205 13,382 0,-227 0,-31 0,262 0,-330 0,226 0,2 0,-86-29,223 26,-191 6,77-3,122 0,-89 0,52 0,8 0,-3 0,44 0,-5 0,-8 0,22 0,3 0,0 0,0 0,57 0,-44 0,144 29,151-4,-276-22,393 25,-209-11,-64-5,245 16,-293-21,245 14,21 6,-343-25,341 26,-142 7,-84-13,142 6,-202-20,62-16,-13 34,-120-24,102-2,-76 19,-17-9,8 18,-19-19,-18-18,9 9,0 0,0 0,-14-15,0 2,-99-16,74 20,-92 18,-124-65,249 54,-243-25,75-11,93 20,-203-39,178 36,-14-15,-79-20,190 53,-152-23,58-15,65 26,-47-14,51 18,11-6,-5-11,25 26,-23-25,6 7,12 12,8 8,0 0,28-56,29-29,-51 76,186-67,30-13,-160 64,249-88,-169 61,0 19,141-24,-245 50,179-42,-56 3,-124 35,162-17,-117 16,-23-5,26-11,-70 23,27-18,-18 23,-20 0,-4 0,0 0,0 0,0 0,0 0,-28 0,-71-25,85 21,-298 4,156 0,-141 0,-242 29,411-22,-225 42,-47 1,346-43,-399 50,224-41,61-4,-143 45,231-43,-95 0,43-14,122 0,-75 28,51-28,11 0,-5 0,22 0,-16 0,22 0,0 0,28-28,80 10,-46 8,335-47,-273 39,205-21,63 11,-387 28,391-28,-131 9,-133 9,180 10,-206 0,99 0,50 0,-249 0,187 29,-115-29,-43 0,50 28,-54-18,-5 8,2-18,-27 0,-2 0,1 0,0 0,-28-28,16 17,-118-35,-97-39,222 84,-358-83,24 21,225 41,-311-63,243 49,-61 16,-182-37,381 51,-337-16,74-22,217 31,-250 13,186 0,25 0,-155-28,248 24,-154 8,32-4,117 0,-100 0,72 0,53 0,-41 0,48 0,-10 0,-5 0,19 0,5 0,15 0,-1 0,14 0,-23 0,160 28,45 19,-165-37,267 47,-128-42,-28-2,142 36,-256-42,298 50,-63-32,-243-22,250 54,-172-41,-26-4,56 17,-108-22,45-14,-27 33,-47-24,51 26,-39-28,-5 0,-12 29,0-26,0-6,-27 3,25 0,-139 0,-104 35,93-14,-443 64,417-59,-182 5,-164 24,509-53,-580 54,263-21,126-13,-247 63,297-56,-113-30,-15 58,283-57,-168 57,53-38,62-10,-31 48,55-38,4-38,-31 47,55-27,-24 26,26-27,0 0,0 0,0 0,170 29,198-1,-349-27,500 26,-84-27,-275 0,435 28,-352-16,81-24,243 41,-521-27,418 24,-118 17,-239-29,233 42,-190-31,-17-21,94 52,-200-49,59 15,-18-22,-51 0,40 28,-31-15,-24-26,-2 41,0-24,0-8,-46 4,36 0,-104 29,58-15,-284-28,-227 14,501 0,-435 0,91 0,339 0,-468-57,270 42,28 2,-184 13,339 0,-168 0,30-25,193 21,-167 4,135-15,13 2,-35-15,65 21,11 14,-16-7,22 0,3 0,16-17,-4 5,102-16,-86 21,255-43,138-2,-388 48,420-25,-162 12,-100 6,319-45,-368 40,254 32,67-42,-416 23,378 3,-194 0,-94 0,147 0,-200 0,30 29,53-29,-164 0,82 0,-67 0,-8 0,19 0,-20 0,-18 0,-20 0,29 0,-141-29,-139-27,135 27,-479-27,403 35,-124-15,-335-49,654 82,-713-22,217 5,307 11,-465-19,418 17,-14 22,-178-39,424 26,-393 4,162-2,154 0,-205 0,174 0,49 28,-52-28,127 0,-86 28,78-28,16 0,-22 0,15 0,-3 0,45 0,-26 0,107-28,208-40,-239 51,431-40,-304 34,126-10,263-52,-505 72,387-59,-31 48,-354 19,418-23,-295 28,-5 0,130 0,-278 0,188 28,-56-28,-162 0,110 29,-71-15,-57 0,43 14,-46-22,-22-12,11 6,0 0,0 0,-80 0,18 0,-448 29,388-23,-379-12,-43 32,493-24,-573-2,257 0,111 0,-254 0,404 0,-298-28,-15 28,385 0,-306 28,183-28,59 0,-72 0,119 0,-40 0,36 0,53 0,-26 0,10 0,8 0,38 0,-19 0,67-28,261 0,-334 27,535-27,-179 9,-179 10,386 37,-373-18,294 8,137-18,-612 0,627 29,-288 10,-192-22,323 12,-303-19,39 8,63 38,-279-55,196 27,-96 13,-62-25,45 12,-52-17,-9-22,-24 39,0-26,0-4,-22 2,15 0,-248 29,147-17,-407 32,-193-15,636-27,-536 24,26-26,399 0,-526 28,389-15,17 31,-377 13,613-52,-461 46,165-28,273-17,-307 78,208-43,66-25,-103 41,191-49,-100 40,45-3,66-33,-32 45,27-43,1 0,0 43,22-47,40 8,15 56,-41-63,190 74,-18-40,-20-5,265 45,-331-66,322 19,60 12,-414-44,392 23,-219 0,-17-2,264-27,-361 0,154 29,38-29,-286 0,228 0,-136 0,-39 0,33 0,-85 0,1 0,-3 0,-24 0,-2 0,0 0,0 0,-28 0,19 0,-152 0,-226-28,377 27,-528 1,242 0,138 0,-267-56,287 37,-262 9,-53-18,450 28,-419-28,132 8,155 11,-205 9,241 0,-114 0,-42-28,246 27,-209-26,118 27,59 0,-44-29,52 18,9 22,-4-11,26 0,4 0,-2 0,0 0,56 0,-32 0,179-28,194 28,-359 0,377-57,-67 57,-243 0,434 0,-301 0,34 0,153 0,-373 0,349 29,-63-7,-251-16,253 22,-178-14,-41 1,106 13,-207-26,102 24,-52-26,-55 0,41 29,-28-15,-27-28,-1 14,0 0,0 0,-49 24,41-20,-162 24,-24-13,20-1,-308 42,387-45,-178 7,-93-18,307 0,-451 0,249 15,40-2,-147-13,281 0,-166 0,-4 0,230 0,-143 0,104 0,19 0,-38 0,64 0,-15 0,36 0,0 0,-28 0,28 0,0 0,28 0,-20 0,41 0,198-28,-239 28,389 0,-94-18,-125 7,361 11,-362 0,127 0,178 0,-482 0,567 0,-214 19,-168-9,353-10,-349 0,132 28,161-28,-482 0,482 0,-174 0,-163 0,280-28,-274 17,95-7,94-38,-322 53,247-23,-68-13,-111 22,226-40,-179 33,-39 20,104-53,-182 52,166-47,-74 31,-74 14,108-50,-81 33,-66 20,62-24,-51 25,16 6,-22-3,0 0,0 0,0 0,0 0,0-29,0 25,-56-20,-13 24,53 0,-154 0,87 0,-89 0,-225 57,332-48,-295 38,-20 1,307-39,-409 48,243-29,25 0,-211 1,336-24,-219 46,13-51,250 0,-295 29,186-29,25 0,-98 0,177 0,-98 0,21 0,112 0,-98 0,48 0,16 0,-7 0,45 0,-35 0,20 0,24 0,2 0,0 0,0 0,0 0,0 0,28 0,162 0,-182 0,389 0,-110-18,-121 7,259-45,-295 38,165 36,95-46,-383 27,390-27,-137 28,-124 0,204-28,-227 18,58 20,140-10,-308 0,306-29,-116 29,-103 0,194-28,-189 18,93 20,57-37,-235 26,245-28,-98 10,-87 10,128-19,-118 16,38-33,52 17,-158 26,118 4,-46-23,-55 13,113-20,-82 16,22-4,3-13,-77 27,40-24,17 5,-45 14,9 7,-17 0,4-29,41 29,-50 0,14-28,-21 6,0 16,28 6,-14 0,-28-29,14-27,0 47,0-11,0-23,0 30,-28-44,14 29,0-29,-15-28,24 70,-18-55,-1-27,20 81,-53-126,26 81,5 9,-59-90,67 113,-20-55,-13-42,45 110,-79-125,54 49,5 14,-59-35,67 89,-20-66,-13-11,45 89,-79-73,35 19,15 19,-22-10,42 42,-26-55,-13 43,51 26,-82-56,34 23,17 12,-79-7,77 20,-70-10,-82-8,178 26,-189 1,-51 17,104-6,-336 17,341-20,-228 13,-72 34,429-54,-527 56,157-19,198-20,-355 67,388-61,-264 37,-152 24,552-82,-508 23,185 13,194-22,-281 12,264-19,10 36,-160-46,294 0,-221 29,93-29,91 0,-144 0,119 0,-12 0,-51 0,130 0,-61 0,9 0,43 0,-35 0,31 0,21 0,-24 0,25 0,6 0,-3 0,0 0,0 0,0 0,57 0,56 28,-104-26,180 24,20-3,-163-17,266 22,-117 0,7 1,251 27,-376-46,356 37,46-23,-391-20,507-4,-315 15,-22-1,280 14,-431-23,325-10,-39 5,-333 0,422 0,-248 0,-43 0,205 0,-306 0,189 0,28 0,-274 0,335 0,-203 0,-47 0,137 0,-190 0,12 28,24-28,-89 0,73 29,-50-12,-13-6,6-11,-20 0,-16 0,8 0,0 0,0 0,0 0,0 0,-113-28,81 20,-134-13,-197-7,357 28,-560-57,201 39,163 8,-308-18,346 18,-210-9,-221-9,585 27,-519-26,217 7,171 11,-341-19,311 18,-54-8,-144 18,354 0,-281-29,144 10,77 10,-67-19,88 17,-5 22,-26-11,80 0,-18 0,23 0,0 0,0 0,0 0,0 0,56 0,-50 0,215 28,101 15,-219-29,379 14,-309-18,135 8,202 11,-451-26,477 22,-104-2,-325-18,346 24,-236-16,-37 2,188 13,-311-23,169-10,-61 29,-131-19,107 23,-70-14,-57-28,71 14,-68 0,-5 0,12 0,-20 0,-4 0,0 0,0 0,0 0,0 0,0 0,0 0,0 0,-28-28,-4-4,7 7,-60-32,70 47,-83-36,-33-33,120 73,-102-79,45 34,22 17,-67-23,85 43,-57-29,-23-10,102 50,-107-26,60 12,21 6,-53-17,59 19,24 18,-54-9,55 0,-27 0,28 0,0 0,0 0,0 0,0 0,0 0,0 0,0 0,19 0,-10 0,48 28,-38-18,75 8,99 10,-188-27,222 27,-68-8,-91-12,130 49,-124-36,79-14,45 50,-188-54,150 22,-78-25,-51 0,54 29,-51-18,-11-22,5 39,-26-26,-4-4,2 2,0 0,-28 0,16 0,-33 0,-68 28,101-25,-146 23,-19-4,127-16,-233-6,154 0,-54 0,-72 28,221-24,-158-8,-5 4,139 0,-141 29,100-15,28-28,-99 14,143 0,-87 0,19 23,76-18,-66-5,71 0,0 0,-43 0,47 0,-8 28,18-28,0 0,0 0,14 0,0 0,15 29,-23-23,101 16,45 28,-134-43,209 49,-81-23,-37-9,146 32,-192-42,214 57,64 8,-314-73,313 51,-130-8,-52-13,182 21,-241-41,114 53,30-15,-231-52,158 55,-99-21,-29-15,72 7,-80-19,-12 10,6 9,-27-27,27 27,-9-28,-10 0,-9 28,0-20,0 41,0-21,0-27,0 27,0-9,0-10,0-9,0 0,0 28,0-28,0 0,0 29,0-29,0 0,0 28,0-17,0-22,29 39,-27-26,-4-4,2 23,0-13,0-8,0 0,0 28,0-28,0 0,0 0,0 0,0 0,0 0,0 0,0 0,0-28,0 26,-29 4,7-48,16 35,-22-46,14 31,-29-33,-42-54,72 96,-31-136,-3 13,38 110,-76-112,56 58,1-2,-29-27,47 93,-8-101,-30 25,39 78,-47-95,26 53,3 7,-30-32,46 67,-6-21,-8-11,22 43,-26-78,14 70,2 2,13-15,0 21,-28-15,3 22,21 0,4 0,0 0,0 0,-28 0,20 0,16 0,-35 27,26-25,-28 26,12 7,6-13,-74 34,60-39,-35 51,-49 14,105-79,-138 139,-16-72,61-27,-300 127,272-116,-203 62,-92-4,415-111,-420 113,162-77,129-18,-262 10,260-20,-68-18,-108 9,307 0,-245-29,119-8,64 18,-103-10,107 19,12-8,-5-10,53 27,-23-27,6 28,12 0,8-28,0 18,0 20,57-67,-53 54,105-50,38 11,-96 27,289-70,-219 55,183-25,65-30,-332 77,294-12,0-2,-237 16,274-23,-199 16,59 26,112-13,-303 0,238 0,-93 23,-138-17,183-6,-118 0,-20 28,81-28,-141 0,56 28,-38-28,-38 0,20 0,-29 0,0 0,0 0,0 0,0 0,0 0,0 0,-85-28,24 28,8 0,-117-28,144 23,-203-19,-190 0,357 20,-392 4,229 0,54 0,-226 0,298 0,-227 57,-30-7,315-44,-270 51,178-24,39-9,-48 4,102-20,-33 12,46-20,26 0,-28 29,29-12,0-6,0-11,0 0,0 0,56 0,-55 0,169 0,-3 0,-79 0,309 28,-268-19,138-18,85 9,-335 0,351 0,-98 19,-143-10,241 20,-250-20,104 10,61 9,-273-27,179-2,-89 22,-59-13,73 20,-71-17,-58-22,72 11,-54 0,-6 0,3 0,0 0,-29 0,18 0,-34 0,-40-28,77 25,-126-23,-39-17,119 30,-229-44,159 32,-64 22,-152-54,302 51,-207-16,75 1,113 14,-169-22,124 17,5-4,-44 16,121 0,-45 0,18 0,37 0,-47 0,30 0,54 0,-27 0,0 0,0 0,0 0,0 0,85 0,14 0,1 0,155 28,-204-22,181 45,41-26,-234-22,272 54,-154-26,-30-6,156 32,-218-44,97 59,43-21,-184-45,149 50,-91-24,-16-7,50 32,-82-42,52 26,-30 12,-50-49,54 24,-6 6,-17-11,23 34,-41-41,24-4,15 15,-53-26,83 56,-49-39,-15-8,35 47,-42-43,29 0,-15 42,-28-55,29 56,-11-20,-8-18,18 66,-18-56,37-1,-47 57,0-84,28 83,-28-6,0-43,29 50,-19-54,-20 23,38 3,-27-55,-2 52,1-13,0-25,0 12,0-17,0 35,0-18,0-26,0-4,0 23,0-13,0-8,0 0,0 0,0 0,0 0,0 0,0 0,0 0,0-29,0 17,0-32,-28-13,24 50,-21-71,3-12,16 67,-22-119,14 76,-1 19,-13-38,24 72,-20-88,1 33,17 52,-22-98,14 59,0 25,-43-83,47 93,-8-45,-7-32,21 81,-24-69,13 40,2 5,-16-17,24 46,10-35,-29 23,20 18,4-23,-16 12,4 3,12-15,0 22,0 12,0-6,0 0,0 0,0 0,0 0,0 0,0 0,0 0,0 0,0 0,0 0,0 0,0 0,28 0,-20 0,-16-28,35 0,-26 27,28 1,7-18,-16 8,37-18,-39 19,21-11,-11-36,-28 56,28-28,-28 9,0 9,0-18,0 18,0-37,-28 19,27 27,-83-55,44 17,23 22,-96-40,74 37,-92 12,-39-49,168 56,-223-26,62 6,100 13,-249 8,209 0,-247-56,-104 56,420 0,-328 0,107 0,170 0,-255 0,202 0,-64 0,-138 0,310 0,-252 28,62-28,157 0,-249 28,173-15,23-26,-111 42,197-26,-110 22,4-25,102 0,-79 28,59-14,-5 1,2-15,48 0,-39 0,48 0,0 0,0 0,0 0,0 0,0 0,0 0,0 0,48 0,-39 0,76 28,3-28,-6 0,145 57,-183-46,167-22,64 36,-239-22,389 25,-171 4,-54-7,225-25,-331 0,265 28,-24-2,-302-23,364 25,-182-28,-62 0,131 0,-214 0,86 0,57 26,-199-24,213-2,-107 0,-42 0,120-28,-144 20,62 16,-11-8,-96 0,104-28,-77 28,-15 0,35 0,-39 0,-5 0,-12 0,0 0,0 0,0 0,0 0,0 0,0 0,-29 0,-56 0,83 0,-81-29,-11 29,47 0,-152 0,128 0,-56 0,-100-28,214 26,-229 4,38-23,125 14,-233-22,191 18,-41-6,-178 17,311 0,-339 0,100 0,168 0,-212 0,169 0,-25 28,-87 29,225-50,-139 14,59 1,79-15,-54 49,45-29,-5-25,16 26,25-24,8-8,-4 27,0-18,0 23,0-16,29 5,84 11,-95-23,191 18,49 24,-205-37,316 18,-164-28,-14 0,149 0,-274 0,237 0,64 25,-309-21,338 24,-197-14,-58 0,171 15,-239-23,109 44,-55-24,-112-23,98 25,-65-12,-11-4,20-12,-43 0,28 29,-16-29,-23 0,25 28,5-28,-9 0,-24 28,0-22,28 17,-1 4,-26-26,28 27,-12-10,-6-7,17 17,-19-20,-18 12,36 35,-25-53,26 26,-9 10,-10-19,20 38,-20-39,-18 20,37 47,-28-84,57 83,-38-25,-10-33,19 59,-18-56,9 27,9 1,-27-55,26 52,-27-13,0-25,29 12,-18-17,6 7,-17-18,0 0,0 28,21-28,-14 0,-7-28,0 16,29-5,-1-39,-26 51,24-75,-4-8,-15 62,21-59,-15 47,-26-37,13-10,0 75,0-93,0 35,0 51,0-68,0 44,0-3,0-13,0 50,0-14,0-3,0 20,0-25,0 29,0 0,0 0,0 0,0 0,0 0,0 0,0 0,0 0,0 0,0 29,0-23,28 16,-28 3,0-22,0 54,16-41,-3-4,-13 45,0-43,0 0,0 12,0-23,0 25,16-12,-4-4,-12-12,0 0,0 29,0-3,0-24,0-2,0 0,0 0,0 0,0 0,0 0,0-28,0 28,0-29,0 12,0 6,-28-74,18 56,-37-27,-9-56,55 111,-55-113,-1 39,29 37,-57-75,58 78,-60-15,2-35,83 83,-137-53,40-4,56 33,-99-30,99 38,-84-21,14-18,109 55,-105-24,28 6,48 12,-80-49,69 35,-25 16,-16 6,78 0,-100-57,22 57,57 0,-85-28,64 16,-16-5,-48-11,100 25,-59-22,5 3,49 15,-67 7,48 0,-11-28,-37 0,73 24,-61 8,4-27,53 17,-69 6,44 0,-3-28,-69 28,102 0,-92-28,-16 4,97 19,-120 5,69-14,4 0,-72 14,114 0,-88 0,-8 0,104 0,-151-28,96 28,7 0,-75 0,112 0,-53 0,-44 0,112 0,-98 0,15 0,26 0,-70 28,106-21,-98-14,-24 7,146 0,-130 28,57-28,29 0,-114 0,123 0,-76 0,-32 0,140 0,-99 0,7 0,44 0,-107 0,119 0,-68 0,-20 0,137 0,-140 0,48 19,46-9,-93-10,94 0,-48 28,-47-28,141 0,-111 0,36 0,39 0,-105 0,90 0,-38 0,-80 28,163-26,-156-4,62 2,61 0,-159 0,121 0,15 0,-107 0,158 0,-90 0,2 20,59-11,-101-9,79 0,-16 0,-62 0,130 0,-148 0,71 0,62 0,-115 28,77-15,-14 2,-64-15,125 0,-107 29,-12-29,102 0,-108 28,85-17,1-22,-86 39,121-23,-100-10,28 5,73 0,-93 29,56-15,-28-28,-28 14,93 0,-74 0,-2 0,79 0,-96 0,56 0,0 0,-56-29,88 23,-63 12,-12-6,86 0,-99 0,66 0,9 0,-75 0,86 0,-31 0,-20 0,71 0,-78-28,35 28,15 0,-50 0,68 0,5 0,-41 0,50 0,-26 0,13-17,4 6,12 11,0 0,0 0,0 0,0 0,0 0,0 0,0 0,0 0,0 0,0 0,0 0,0 0,0 0,19 0,-10 0,-9 0,0 0,29 0,27-29,-54 29,25 0,12 0,-22 0,40-28,-37 18,17-8,48 18,-85 0,85-29,-23 9,-39 12,62-20,-51 16,45-5,63-11,-131 26,91-24,27 4,-88 15,101-21,-81 16,19-33,90 17,-151 25,104-22,-13 25,-78 0,138-29,-92 16,14 26,78-13,-147 0,95 0,-2 0,-90 0,116 0,-73 0,3 0,98 0,-142 0,114 0,-5 0,-104 0,109 29,-85-29,-1 0,114 0,-136 0,102 0,12 24,-126-20,177-4,-123 15,-11-2,105-13,-132 0,66 29,24-4,-114-22,127-3,-78 0,-12 0,62 28,-84-20,84-16,-8 8,-97 0,105 0,-27 18,-30-7,57 17,-81-20,78-16,53 35,-156-26,135-1,-40 17,-34-5,73 16,-95-19,78-18,16 9,-138 0,140 28,-48-28,-47 0,123 0,-113 0,56 0,57 29,-167-29,164 0,-49 19,-66-10,90-9,-99 0,84 0,43 0,-163 0,156 0,-62 20,-60-12,129-8,-103 0,-21 29,96-29,-132 0,150 0,-36 0,-78 0,124 0,-99 0,28 0,42 0,-125 0,82 0,10 0,-75 0,137 0,-92 0,14 0,50 0,-123 0,132 0,-14 0,-104 0,109 0,-74 0,5 0,69 0,-127 0,112 0,-34 0,-73 0,150 0,-85 0,-28 0,84 0,-115 0,90 0,4 0,-98 0,91-29,-37 29,-10 0,47 0,-89 0,37 0,12 0,-61 0,45 0,-10 0,-9 0,-10 0,-21 0,14 0,31 0,-47 0,-5 0,16 0,-4 0,-12 0,0 0,0 0,0 0,0 0,0 0,0 0,0 0,0 0,0 0,0 0,0 0,0 0,0 0,0 0,0 0,0 0,0 0,0 0,-28 0,28 0,-57 0,21 0,16 0,-37 0,37 0,-45 0,8-28,56 27,-54-26,15 27,23 0,-96-29,70 19,-28 20,-70-38,136 27,-104 2,11-21,55 12,-71-21,66 17,-17 24,-48-40,103 26,-122 4,24-23,74 14,-136-22,97 17,5 24,-74-40,126 25,-138 6,42-3,82 0,-111 0,85 0,-30 0,-56-28,125 24,-136 8,16-4,104 0,-137 0,87 0,25 0,-84 0,118 0,-94 0,-1 24,97-20,-148-4,85 0,28 0,-85 0,112 0,-81 28,-13-28,106 0,-124 29,64-14,15-2,-79-13,112 0,-82 28,-16-28,115 0,-101 29,32-13,23-4,-83-12,114 0,-57 0,-47 26,122-24,-103-2,44 18,24-7,-40-11,61 0,-65 0,-20 0,105 0,-81 0,13 18,30-8,-71-10,78 0,-15 0,-34 0,83 0,-84 0,29 0,27 0,-56 0,56 0,-27 0,-1 0,56 0,-54 0,-4 0,33 0,-31 0,38 0,-19 0,-17 0,54 0,-56 0,37 0,12 0,-49 0,34 0,18 0,-24 0,27 0,-52 0,32 0,15 0,-49 0,31 0,21-28,-24 28,25 0,-22-29,-19 29,31 0,13-28,0 15,-28 26,28-41,0 24,-29-21,6 25,18 0,5 0,0 0,0 0,0 0,0 0,0-28,22 28,-16 0,23-28,-16 14,2-1,13 15,-22 0,45-28,-27 28,-20 0,81-28,-39 13,-7 1,75 14,-91 0,95 0,33 0,-132 0,180 0,-106-15,-16 2,93 13,-128 0,57 0,85 0,-169 0,155 0,-71 0,-28 0,99 0,-123 0,47 28,68-28,-154 0,191 0,-115 17,-27-5,85 16,-97-19,52-18,38 9,-129 0,108 0,-7 0,-44 0,78 0,-97 0,54 0,44 28,-141-27,139-2,-62 1,-42 0,77 0,-79 0,45 0,35 0,-110 0,105 0,-28 0,-49 0,82 0,-70 0,-3 0,72 0,-105 0,69 0,-15 0,-39 0,90 0,-65 0,-11 0,48 0,-76 0,39 0,17 0,-45 0,37 0,-33 0,8 0,-3 0,-26 0,50 0,-53 0,0 0,0 0,0 0,0 0,0 0,0 0,0 0,0 0,0 0,-28 0,14-14,0 0,-15 14,24 0,-18-28,-25 4,39 19,-19 5,-2-14,3 0,-29 14,44 0,-61-28,23 28,43 0,-78-29,37 14,11 2,-48 13,65 0,-73-28,16 28,69 0,-106-28,48 11,19 5,-66 12,83 0,-54 0,-15 0,85 0,-99 0,44 0,24 0,-68 0,81 0,-49 0,-1 0,79 0,-111 0,60 0,23 0,-82 0,82 0,-51 0,-28 0,106 0,-109 0,43 0,27 0,-99-28,92 18,-13 20,-79-10,140 0,-109 0,13 0,54 0,-69 0,71 0,-58 0,-13 0,108 0,-104 0,32 0,41 0,-77 28,65-16,-18-24,-75 12,130 0,-92 0,18 0,57 0,-85 0,64 0,-16 0,9 0,50 0,-102 0,42 0,47 0,-66 0,52 0,-19 0,-33 0,74 0,-34 0,-24 0,53 0,-41 0,16 0,-3 0,-41 29,72-25,-31 20,-26-24,55 0,-41 0,27 0,-27 0,-29 0,71 0,-57 0,-2 0,61 0,-73 0,54 0,5 0,-31 0,45 0,-61 0,23 0,44 0,-51 0,9 16,11-4,-20-12,49 0,-40 0,22 0,23 0,-53 0,39 0,5 0,-16 0,20 0,-12 0,-34 0,51 0,-25 28,10-28,7 0,-17 29,20-21,-41-16,-5 35,52-26,-27-1,-23 18,19-8,-23-10,39 0,-23 29,-44-1,83-28,-56 0,19 19,20-10,-39-9,37 0,-45 29,10-2,53-26,-54 27,-4 12,35-23,-32 11,36-17,-43 7,7 38,54-53,-79 51,41-13,26-25,-70 40,50-33,-15 11,-7 51,52-78,-75 43,17-8,41-28,-63 43,48-33,17 37,-65-5,76-49,-38 71,4-35,29-29,-43 71,33-48,-8 11,-25 9,49-50,-12 71,-24-13,31-45,-44 36,43-28,0 1,-14 28,23-48,-47 38,28 0,20-37,4 47,-29-29,1 0,28 1,0-24,-28 46,28-1,0-43,0 49,14-41,0-1,-14 42,0-43,28 31,22 6,-43-43,21 78,21-53,-13-8,49 33,-63-43,70 29,13 9,-97-48,134 53,-29-25,-28-7,113 31,-139-39,81-5,76 42,-206-52,217-2,-101 18,-54-7,127-11,-138 0,19 28,88 0,-166-28,140 0,-67 0,-37 0,47 0,-62 0,39 0,-33 0,-29 0,28 0,-28 0,0 0,0 0,0 0,0 0,0-28,0 27,-28-26,-33 27,37 0,-33-29,35 18,-41-34,-22 16,80 28,-75 2,-3-22,53 14,-112-50,83 34,5 18,-116-52,153 52,-80-18,-12 1,77 16,-82-51,64 32,-41-7,-51 4,132 26,-93-24,-10 3,84 17,-113-50,75 42,-7-1,-40-13,97 24,-107-20,7 24,92 0,-88-29,56 15,-28 28,-28-14,92 0,-100 0,25 0,79 0,-97 0,54 0,7 0,-60 0,89 0,-66 29,-10-29,87 0,-100 28,65-28,11 0,-20 0,43 0,-29 28,19-28,20 0,-53 0,40 17,6-5,11-12,0 0,-28 28,28-28,0 0,0 28,17-10,-6-7,-11 17,0-19,28 10,27 9,-53-27,26 27,8 8,-15-15,64 7,-57-19,29 39,28 8,-85-56,113 57,-36-38,-40-10,76 20,-73-19,33-20,69 38,-138-27,134 26,-62-27,-39 0,105 0,-85 0,27 0,30-28,-108 26,73-24,4 26,-53 0,27-29,-35 18,41 22,22-39,-80 26,46 4,-8-23,-29 14,71-22,-54 19,-34 20,32-10,-26 0,-6 0,3 0,0 0,0 0,0 0,0 0,0-28,0 24,-29 8,6-27,18 18,-52-24,30 15,-2 28,-56-42,70 23,-55-18,-2 23,59 0,-44-57,29 29,-29 28,-56-57,94 48,-47-10,-8-31,63 43,-74-50,38 42,9 2,-76-44,96 48,-49-38,-34 21,89 23,-73-53,37 24,11 7,-48-31,64 42,-15-1,-42-63,71 71,-78-49,68 22,6 11,-46-34,42 42,-26-26,14-13,25 51,-26-82,10 50,8 13,10-63,0 60,0-6,26-50,-24 77,-2-53,36 21,-15 15,7-35,-19 39,10-23,8 14,-25 24,54-26,-36 8,-11 11,19-19,-18 18,37 20,9-10,-54 0,25 0,13 0,-24 0,41 0,-37 0,17 0,-9 28,-27-27,83-2,-64 41,-12-23,49 11,-35-17,13 6,-7 12,-26-27,24 52,-4-10,-15-31,21 44,-16-33,33 37,-45 24,0-75,0 65,0-11,0-43,0 92,0-60,-29-21,1 53,24-73,-20 89,-23-30,37-57,-18 71,13-42,1-1,-42 15,47-49,-11 40,-4 0,20-39,-53 48,29-43,0 0,-29 43,46-46,-6 6,-33 33,43-43,-50 21,11-13,7-2,11-13,21 0,-43 29,0-4,44-22,-23-31,15 13,0 1,-14 14,20 0,-41-56,49 3,0 49,-28-24,28-24,0 19,-29-52,21 61,16-66,-35-18,26 103,-27-108,28 59,0 23,0-111,0 107,28-15,0-61,-28 109,0-83,19 29,-9 27,18-28,-19 38,39-18,-20 8,-28 29,57-56,-38 36,-10 11,48-19,-37 18,45 20,20-38,-82 27,107 2,-9-1,-60 0,129 0,-104 0,66 28,66 0,-184-26,227 25,-51 15,-125-28,219 15,-166-17,19 61,89-17,-216-53,235 23,-90-4,-111-16,154 22,-107-15,16 3,35-16,-123 0,75 0,44 23,-106-18,-32-5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1:24.980"/>
    </inkml:context>
    <inkml:brush xml:id="br0">
      <inkml:brushProperty name="width" value="0.15" units="cm"/>
      <inkml:brushProperty name="height" value="0.15" units="cm"/>
    </inkml:brush>
  </inkml:definitions>
  <inkml:trace contextRef="#ctx0" brushRef="#br0">1 878,'0'0,"0"0,0 0,0 0,0 0,0 0,0 0,0 0,0 0,0 0,0 0,0 0,0 0,28 57,0-1,-28-55,43 70,-25-35,-8-16,18 51,-18-47,23 23,-5 52,-27-98,27 83,-9-16,-10-37,5 54,-9-54,4 23,5 16,-14-69,29 84,-29-45,0-24,14 55,-9-44,-10 3,19 27,-13-54,-2 36,12-18,-8-14,11 36,-8-25,-12-8,6 19,0-27,0 10,0-2,0-6,0 10,0-8,0-12,0 20,0-12,0-4,0 2,0 0,0 0,0 0,-14-14,-14-28,24 35,-6-57,-23-2,23 47,-32-80,21 49,-1-28,-6-49,23 104,-4-53,-3-34,10 92,-13-95,8 60,0 7,7-68,0 91,0-53,0 13,0 55,14-77,-14 55,0 4,15-31,-12 44,8-45,15 20,-24 34,12-39,3 18,-5 8,30-26,-31 32,6-6,23 4,-37 12,54-27,-24 28,-10 0,34 0,-40 0,23 14,28 13,-66-26,69 27,-34 0,-17-13,37 13,-39-19,6 25,19 22,-43-56,42 43,-23 4,-10-23,6 32,-11-40,6 39,4 16,-14-69,0 53,-10-7,6-26,-10 35,8-35,-3 13,-33 21,40-53,-39 37,0 1,26-26,-42 14,35-18,-27 6,7 11,38-25,-49 9,21-12,22 0,-19 0,17 0,-4 0,-12 0,24 0,-7 0,0-12,8 9,-11 3,8 0,12-14,-6 0,0 13,0 2,0-1,0 0,14-14,-7 7,29-14,49-8,-71 25,85-20,-3 24,-79 0,83-14,-56 21,-3 0,44 7,-69-11,38 22,20 12,-63-31,46 36,-34-11,-3-5,22 31,-32-45,23 32,-8 20,-22-57,11 64,-6-22,-2-13,-6 49,0-64,0 29,-12 13,10-55,-12 48,-12-21,9-13,-25 20,30-30,-33 19,-23-4,65-26,-82 42,23-34,25-4,-76 9,78-10,-29-8,-48 4,110 0,-97-28,45 19,23 3,-25-8,37 10,-33-6,9-4,43 14,-42-28,22 8,11 11,-5-5,9 9,10-4,-5-5,0 13,43-41,-43 42</inkml:trace>
  <inkml:trace contextRef="#ctx0" brushRef="#br0" timeOffset="756">1800 1572,'0'0,"0"0,0 0,0 0,0 0,0 0,0 0,0 0,0 0,0 0,0 0,0 0,0 0,0 0,0 43,11-11,-8-22,-3 33,0-25,28 6,-14 19,-12-38,11 46,20-17,-24-25,19 48,-15-38,3 4,26 34,-36-50,31 28,-3 0,-26-27,35 20,-22-14,0 0,22 1,-39-14,48 12,-16-13,-29 0,50-14,-35 6,-2 1,37-21,-46 22,20-16,6-15,-31 31,22-22,-5-11,-3 7,-6-25,-11 45,8-32,2-20,-12 57,13-64,-22 38,2 10,-8-34,10 43,8-29,-17-9,12 48,1-39,-9 17,4 10,5-13,0 21,-15-12,3-6,10 24,2-13,-9 6,4 4,5 5,0 0,0-14,0 14,0 0,0 0</inkml:trace>
  <inkml:trace contextRef="#ctx0" brushRef="#br0" timeOffset="1534">3457 638,'0'0,"0"0,0 0,0 0,0 0,0 0,0 0,0 0,0 0,0 0,0 0,0 0,0 0,0 0,29 42,-15 29,-14-71,14 85,-4-18,-6-35,10 67,-10-71,6 58,-10 27,0-111,15 123,-15-45,0-46,0 79,0-71,0 29,0 28,0-93,0 87,-11-20,7-46,-10 58,9-51,-18 17,-5 19,25-64,-23 73,5-25,14-37,-36 40,25-33,-6 8,-19 11,39-38,-20 18,-9 11,24-25,-34 5,24-8,-19 16,-4-22,39 0,-51 0,8-23,36 18,-33-9,22 7,0 0,-8-22,25 24,-20-18,12 11,10 10,-12-12,6 14,1 0,-7-15,12 13,2 2</inkml:trace>
  <inkml:trace contextRef="#ctx0" brushRef="#br0" timeOffset="2603">4576 1572,'0'0,"0"0,0 0,0 0,0 0,0 0,0 0,0 0,0 0,0 0,0 0,0 0,0 0,0 0,0 0,0 0,0 0,0 0,0 0,-28 43,22-33,-16 22,-5 9,25-39,-26 40,19-15,4-11,-9 26,9-28,-4 15,9 13,0-42,-15 43,15-24,0-10,0 34,0-29,15 14,-15 0,0-27,14 27,-4 1,-6-16,10 1,-9-8,4 17,20 5,-28-27,12 12,7-3,-12-6,20 11,-16-10,5 4,11-9,-27 0,26 0,-5-11,-15 8,21-12,-16 9,-10-2,27-20,-26 25,22-22,-3 2,-16 17,8-36,-7 22,15 26,6-49,-24 37,6-16,13-12,-17 25,8-19,-7 14,14-15,-7-13,-11 35,8-43,1 15,-9 28,11-36,-14 22,0 0,14-7,-11 22,-6-31,3 2,0 28,-14-36,14 28,0 2,-14-16,11 23,-23-16,14-3,10 22,-26-26,12 21,3 2,-15-22,21 21,-14 14,-18-20,35 12,-38-13,25 14,5 0,-16 0,20 0,-26 14,20-14,13 0,-27 14,19-14,4 0,-9 14,10-10,8 6,-18-10,14 0,0 0,0 0,0 0,0 14,0-9,0-5</inkml:trace>
  <inkml:trace contextRef="#ctx0" brushRef="#br0" timeOffset="3262">3571 0,'0'0,"0"0,0 0,0 0,0 0,0 0,0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8:03.879"/>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465 539,'0'0,"0"0,0 0,0 0,0 0,0 0,0 0,0 0,0 0,0 0,0 0,0 0,0 0,0 0,0 0,0 0,0 0,0 0,0 0,57 0,27 0,-83 0,112 0,-56 0,-29 0,85 0,-81 0,50 0,31 0,-113 0,113 0,-33 0,-46 0,51 0,-53 0,49 28,-24-28,-54 0,79 0,-21 0,-37 0,61 0,-51 0,-12 0,35 0,-52 0,47 0,-10 0,-28 0,43 0,-33 0,9 0,-5 0,-25 0,51 0,-10 0,-32 0,17 0,-17 0,4 0,12 0,-25 0,23 0,20 0,-36 0,19 0,-16 0,-26 0,41 0,-24 0,-8 0,4 0,0 0,0 0,0 0,0 0,0 0,0 0,0 0,0 0,0 0,-28-28,28 28,0 0,-29-57,23 45,-16-4,-29-10,45 23,-50-25,8 12,11 4,-48-17,63 22,-41-14,-12-4,65 22,-104-26,46 29,23 0,-68-28,81 20,-21-12,-56 20,104 0,-108-29,42 29,29 0,-43-28,59 20,-62-12,-23 20,109 0,-83 0,13 0,31 0,-16 0,38 0,-75 0,9 0,84 0,-112 0,55 0,31 0,-58 28,55-18,4 8,-31-18,55 0,-53 0,36 0,10 0,-19 0,16 0,24 0,-12 0,0 0,0 0,0 0,0 0,0 0,0 0,0 0,0 0,0 0,0 0,0 0,0 0,56 0,-34 0,-15 0,78 0,-75 0,36 0,22 0,-51 0,97 0,-60 0,5-28,83 0,-121 23,99 10,-26-5,-74 0,93 0,-56 0,28-29,56 29,-114 0,60 0,10 0,-81 0,97 0,-52 0,-8 0,60 0,-90 0,67 0,-14 0,-67 0,76 0,-37 0,-11 0,48 0,-70 0,55 0,-18 0,-47 0,52 0,-7 0,-15 0,-7 0,-21 0,43 0,3 0,-50 0,54 0,-39 0,-8 0,19 0,-21 0,-16 0,35 0,-26 0,27 0,-28 0,0 0,0 0,0 0,0 0,0 0,0 0,0 0,0 0,0 0,0 0,0 0,-28 0,0 0,28 0,-29 0,9 0,12 0,-49-28,36 17,-43 22,-21-11,80 0,-75 0,18 0,39 0,-62 0,50 0,-15 0,-35 0,78 0,-127 0,49 0,56 0,-56 0,48 0,-11 0,-65 0,100 0,-59 0,5 23,49-18,-95-5,60 0,21 29,-82-29,99 0,-55 0,-18 22,63-16,-32 22,29-13,-29-30,1 44,46-25,-37-8,-1 4,39 0,-19 28,13-13,2-2,-16-13,24 0,-18 0,23 0,0 0,-28 0,28 0,0 0,-29 29,23-23,12-12,-57 31,46-22,5-3,-17 17,5-6,-16 18,21-22,-14-14,-6 33,25-24,-26-2,-5 16,9-4,-4 17,20-21,16-16,-35 35,26-26,1-1,0 0,0 0,0 0,0 0,0 0,0 0,0 0,0 0,0 0,0 0,0 28,0-20,28-16,0 37,-27-29,27 0,-9 0,-10 0,19 0,-17 0,63 28,-17-28,-55 0,53 28,26-28,-49 0,53 29,-51-18,45 6,6-17,-78 0,100 28,-23-28,-55 0,84 0,-64 0,-13 0,78 0,-103 0,91 0,-36 0,-47 0,94 0,-62 0,-17 0,51 0,-78 0,71 0,13 0,-68 0,62 0,-44 0,3 0,41 0,-72 0,30 0,28 0,-57 0,43 0,-28-14,-1 0,28 14,-46 0,37 0,-23 0,-20 0,-4 0,15 0,-1 0,14 0,-22 0,-12 0,31 0,-22 0,-3-28,0 28,0 0,0 0,0 0,0-29,0 29,0 0,-28-28,28 11,0 6,-57-18,42 22,2-14,-14-6,26 26,-56-56,21 39,15 8,-35-19,39 21,-51-12,12-8,55 28,-84-29,13-7,31 16,-44-9,57 20,-29-10,-57-9,114 28,-85-29,27 29,31 0,-86-28,68 17,5 22,-73-39,105 26,-69-24,16 26,37 0,-90 0,64 0,15 0,-21 0,50 0,-45 0,7 0,31 0,-72 0,47 0,20 0,-11 0,26 0,-22 28,25-28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8:08.881"/>
    </inkml:context>
    <inkml:brush xml:id="br0">
      <inkml:brushProperty name="width" value="0.15" units="cm"/>
      <inkml:brushProperty name="height" value="0.15" units="cm"/>
    </inkml:brush>
  </inkml:definitions>
  <inkml:trace contextRef="#ctx0" brushRef="#br0">0 595,'0'0,"0"0,0 0,0 0,0 0,0 0,0 0,0 0,0 0,0 0,0 0,0 0,0 0,0 0,0 0,0 0,0 0,0 0,0 0,0 0,0 0,0 0,0 0,0 0,0 0,0 0,0 0,0 0,0 0,0 0,0 0,0 0,0 0,0 0,0 0,57-28,-37 18,17 20,19-10,-55 0,83 0,-44 0,-23 0,40 0,-36 0,14-28,22 28,-53 0,49 0,-12 0,-26 0,42 0,-34 0,11 0,22 0,-50 0,45 0,-30 0,-14 0,50 0,-31 0,5 0,25 0,-52 0,21 0,-3 0,-16 0,22 0,-14 0,-28 0,43 0,-26 0,-6 0,26 0,-18 0,-5 0,0 0,0 0,0 0,0 0,28 0,-28 0,0 0,0 0,0 0,0 0,0 0,0 0,0 0,0 0,0 0,0 0,0 0,0 0,0 0,0 0,0 0,0 0,0 0,0 0,0 0,0 0,0 0,0 0,0 0,0 0,0 0,0 0,0 0,0 0,29 0,-21 0,-16 0,8 0,0 0,0 0,0 0,0 0,0 0,0 0,0 0,0 0,0 0,0 0,0 0</inkml:trace>
  <inkml:trace contextRef="#ctx0" brushRef="#br0" timeOffset="1147">1020 1,'0'0,"0"0,0 0,0 0,0 0,0 0,0 0,0 0,0 0,0 0,0 0,0 0,0 0,0 0,0 0,0 0,0 0,0 0,0 0,0 0,0 0,0 0,85 28,-29 0,-55-28,84 0,-48 19,-17-9,65-10,-57 0,29 56,28-56,-85 0,56 28,-17-28,-21 0,67 29,-60-21,-22-16,54 36,-55-27,24 26,-6-27,-11 0,19 29,-17-18,6-22,-17 11,0 0,29 0,-29 0,0 0,0 0,0 0,0 0,0 0,0 0,28 0,-28 0,0 0,0 0,0 0,0 0,0 0,0 0,0 0,0 22,0-16,0 22,0-14,0-28,0 43,0-27,0-4,-23 25,18-18,5 52,0-29,-29-28,-27 85,46-70,-65 55,2 3,61-61,-73 45,39-27,7-4,-46 59,67-67,-49-7,17 38,43-42,-50 22,41-14,4-2,-16 15,21-21,-15 15,-4 3,24-22,2-3,-17 17,6-6,11 18,0-22,0-14,0 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11.405"/>
    </inkml:context>
    <inkml:brush xml:id="br0">
      <inkml:brushProperty name="width" value="0.15005" units="cm"/>
      <inkml:brushProperty name="height" value="0.15005" units="cm"/>
    </inkml:brush>
  </inkml:definitions>
  <inkml:trace contextRef="#ctx0" brushRef="#br0">1690 1,'0'0,"0"0,0 0,0 0,0 0,0 0,0 0,0 0,0 0,0 0,0 0,0 0,0 0,0 0,0 0,0 0,-71 0,36 0,-29 0,-50 0,97 0,-108 14,9-14,90 0,-130 0,86 7,-2 0,-55-7,104 0,-82 14,20-14,70 0,-70 0,49 0,1 0,-22 0,46 0,-20 0,-7 13,33-11,-23-2,28 0</inkml:trace>
  <inkml:trace contextRef="#ctx0" brushRef="#br0" timeOffset="1215">157 526,'0'0,"0"0,0 0,0 0,0 0,0 0,0 0,0 0,0 0,0 0,0 0,0 0,0 0,0 0,28 0,-25 0,51-14,-11 14,-29 0,43-14,-33 7,37-1,24 8,-80 0,61 0,-10 0,-41 0,56 0,-38 0,-9 0,19 15,-38-13,32-4,-2 2,-27 0,6 0,-7 0,14 0,-7 0,-11 0,-6 14,15-14,-9 0,-18 14,8-7,-28 14,-22 22,46-35,-49 12,10 5,43-21,-35 38,18-34,5-2,-9 9,21-12,-15 22,22-13,0-10,-14 27,14-21,0-2,14 22,-10-21,35 15,14 4,-49-24,53 12,-15 3,-13-5,42 2,-52-10,18-8,31 17,-65-12,40-1,-17 8,-10-2,13-6,-21 0,12 0,-6 0,-14 0,0 0,0 0,0 0,0 14,0-9,0-10,-42 19,41-13,-41 27,-4-19,21-4,-74 23,61-17,-38 7,-37-4,108-13,-90 12,14-3,49-6,-68 11,62-10,-23 4,-24-9,80 0,-61 14,34-14,21 0,-17 14,18-9,-8-10,3 5,14 0,-12 0,2 0,8 0,3 0,0 0,14 0,-14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14.097"/>
    </inkml:context>
    <inkml:brush xml:id="br0">
      <inkml:brushProperty name="width" value="0.15005" units="cm"/>
      <inkml:brushProperty name="height" value="0.15005" units="cm"/>
    </inkml:brush>
  </inkml:definitions>
  <inkml:trace contextRef="#ctx0" brushRef="#br0">1349 31,'0'0,"0"0,0 0,0 0,0 0,0 0,0 0,0 0,0 0,0 0,0 0,-57 15,19-6,19-4,-80 9,63-9,-28 18,-49 6,-1-15,43 6,43-12,-71 7,71-10,-15 4,-43-9,80 0,-59 28,25-28,24 0,-41 0,39 0,-7 0,-3 0,25 0,-23 0,4 0,16 0,-8 0,7 0,0 0,7 0,0 0,-15 0,4 0,8 0,3 0,0 0,0 0,14 0,-11 0,23-14,9 2,-28 10,79-27,-44 15,15 0,71-29,-105 36,67 0,8-17,-82 20,97-25,-56 15,0 14,28-14,-67 11,49 6,-4-3,-55 0,63 14,-31-6,-9-2,40 9,-54-12,23 8,12 15,-47-24,52 27,-32-13,-8-4,-2 16,-13-22,24 3,-13 31,-12-38,13 41,-14-26,0-6,0 32,0-31,0 18,-13 12,12-41,-27 27,18 0,6-13,-39 27,29-28,-15 1,1 27,28-42,-43 14,14 6,16-11,-16 5,20-9,-24 4,-10-9,42 0,-55 0,17 0,22 0,-40-14,36 9,-1-4,-35-20,57 29,-42-14,21-6,13 12,-20-35,16 26,10 6,-12-17,13 25,-13-37,4 18,6 16,4-23,0 17,-14 10,14-12,0 12,0-10,0 12</inkml:trace>
  <inkml:trace contextRef="#ctx0" brushRef="#br0" timeOffset="1444">753 1153,'0'0,"0"0,0 0,0 0,0 0,0 0,0 0,0 0,0 0,0 0,0 0,0 0,0 0,0 0,0 0,0 0,0 0,0 0,-43-43,5 5,33 33,-51-37,-1 28,0-1,0-13,0 28,-14 0,38 9,10-4,-34 9,45-11,-33 9,18 15,26-26,-42 27,25-10,8-7,-19 31,15 1,14-1,0-41,14 41,-4-5,-6-17,25 22,13 15,1-14,-43-43,57 42,-18-22,-21-11,53 19,0-14,0-14,-69 0,67 0,-29-20,-24 12,41-6,-35 8,-15-17,35-5,-41 28,27-43,-18 12,-6 20,10-32,-8 26,2-8,-22-18,13 39,-12-34,-1-19,-15 28,-13 1,-15-15,-14 43,26-11,33 8,-45 17,0-14,15 15,37-11,-19 20,10-10,14-14</inkml:trace>
  <inkml:trace contextRef="#ctx0" brushRef="#br0" timeOffset="1445">1235 1749,'0'0,"0"0,0 0,0 0,0 0,0 0,0 0,0 0,0 0,0 0,-57 0,-14 14,71-14,-56 14,10-14,21 0,-75 14,63-8,-25 17,-37-9,96-14,-80 14,33 6,29-12,-50 7,45-10,-19 4,-11 5,52-13,-35 12,8-2,19-8,-16-3,18 0,6 0,-10 0,12 0,4 0,-13 0,7 0,-10 0,8 0,26 0,9 0,-26 0,51-14,13 3,-49 8,81 3,-53 0,-7 0,32 0,-60 0,49 14,-13-2,-37-10,47 13,-29-8,-14 14,29 7,-36-23,29 5,-12 14,-20-20,24 24,-13-13,-1-1,0 14,-12-24,10 20,1-11,-12-11,-1 12,8-6,-1-2,-7 8,0-11,14 23,-14-26,0 0,0 14,0-14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16.588"/>
    </inkml:context>
    <inkml:brush xml:id="br0">
      <inkml:brushProperty name="width" value="0.15005" units="cm"/>
      <inkml:brushProperty name="height" value="0.15005" units="cm"/>
    </inkml:brush>
  </inkml:definitions>
  <inkml:trace contextRef="#ctx0" brushRef="#br0">1733 143,'0'0,"0"0,0 0,0 0,0 0,0 0,0 0,0 0,0 0,0 0,0 0,0 0,0 0,0 0,0 0,0 0,0 0,0 0,0 0,0 0,0 0,0 0,0 0,-43 14,-14 14,-28 15,-14 14,18-23,62-26,-108 49,64-29,-2-13,-63 27,113-37,-98 33,0 4,13-13,15 13,0-28,69-11,-39 23,-2 2,15 1,26-22,3 0,-15 21,22-22,-2 17,8 2,0-22,14 25,-6-11,-2-5,22 16,-20-21,41 29,4-10,-49-24,81 26,-85-28</inkml:trace>
  <inkml:trace contextRef="#ctx0" brushRef="#br0" timeOffset="1">1349 1,'0'0,"0"0,0 0,0 0,0 0,0 0,0 0,0 0,0 0,11 42,-7-27,-4 41,0-33,14 25,0 9,-14-55,14 53,-3-1,-8-37,26 40,-17-33,-10 8,-2-32</inkml:trace>
  <inkml:trace contextRef="#ctx0" brushRef="#br0" timeOffset="2056">980 1264,'0'0,"0"0,0 0,0 0,0 0,0 0,0 0,0 0,0 0,0 0,0 0,0 0,0 0,0 0,0 0,0 0,0 0,0 0,0 0,0 0,0 0,-42 0,-15 0,0 0,-14 14,64-12,-57 10,10-1,37-8,-40 26,32-16,-6 2,-12 14,15-15,-7 20,27-26,-35 7,29 27,-14-13,14 13,14-18,0-19,0 37,7-20,0-1,21 21,-14 1,23-7,-31-30,65 37,-41-28,-3-2,44 16,-57-24,43 4,-7-22,-43 12,49 1,-24-16,-7 3,32-1,-44 11,31-36,-5 13,-36 23,40-39,-26 16,-6 9,18-26,-22 32,0-20,6-7,-12 33,-1-37,-9 15,4 11,-9-26,9 29,-33-3,-3-11,39 26,-54-13,10 4,21 5,-32 5,39 0,-21 15,-3-1,41-14,-55 28,28-9,13-9,15-10</inkml:trace>
  <inkml:trace contextRef="#ctx0" brushRef="#br0" timeOffset="2057">881 1874,'0'0,"0"0,0 0,0 0,0 0,0 0,0 0,0 0,0 0,0 0,0 0,0 0,-48 12,39-10,-48 41,28-21,2-2,-16 23,35-35,-41 12,12 17,32-31,-52 37,34-20,3-4,-22 24,35-36,-29 43,36-50</inkml:trace>
  <inkml:trace contextRef="#ctx0" brushRef="#br0" timeOffset="2058">1 2683,'0'0,"0"0,0 0,0 0,0 0,0 0,0 0,0 0,0 0,0 0,0 0,0 0,0 0,56-14,15 0,-66 13,76-12,-18-8,-41 13,77-6,-58 8,3-16,27 7,-64 14,57-26,-23 17,-25 6,27-10,-24 7,4 14,20-22,-38 14,4-12,14 13,-17 0,-6 0,0 0,14 0,0 0,-12 0,-4 14,2 10,0-19,-28 23,8-1,-3 3,-20 27,36-47,-28 36,-2 3,31-41,-36 49,27-27,1-3,-14 15,22-33,-2 11,-5 17,11-32,-12 10,14 0,0-2,0 1,0-10,0 6,13 3,-12-12,28 14,4-15,-9 0,47 0,-53 0,49-15,25-11,-85 24,107-55,-45 31,-25 10,41-27,-65 34,31-24,4 5,-53 27,55-41,-39 24,-8 7,19-17,-20 19,-4 4,-5-9,0 13,14 1,-14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19.544"/>
    </inkml:context>
    <inkml:brush xml:id="br0">
      <inkml:brushProperty name="width" value="0.15005" units="cm"/>
      <inkml:brushProperty name="height" value="0.15005" units="cm"/>
    </inkml:brush>
  </inkml:definitions>
  <inkml:trace contextRef="#ctx0" brushRef="#br0">2158 58,'0'0,"0"0,0 0,0 0,0 0,0 0,0 0,0 0,0 0,0 0,0 0,-45 11,33-8,-45 25,33-15,-23 3,-38 12,73-24,-89 20,-27 19,14-29,37 0,-2 0,-77 15,14-1,14-14,15 15,68-14,4-2,-44 16,70-24,-41 32,7 0,42-31,-36 36,29-13,0 27,14-46,0 23,12 17,-10-43,40 35,-9-17,-9-7,47 10,-71-28</inkml:trace>
  <inkml:trace contextRef="#ctx0" brushRef="#br0" timeOffset="1">1320 1,'0'0,"0"0,0 0,0 0,0 0,0 0,29 85,-10-26,-10-33,20 73,-19-61,8-5,25 53,-41-82,24 77,-26-81</inkml:trace>
  <inkml:trace contextRef="#ctx0" brushRef="#br0" timeOffset="802">2541 1051,'0'0,"0"0,0 0,0 0,0 0,0 0,0 0,0 0,0 0,0 0,0 0,0 0,0 0,-42 43,29-38,-45 18,-27 20,-15-1,43-27,1-1,-58 28,89-33,-92 10,-21 19,120-33,-110 9,57-6,14-2,-70 9,97-12,-54 8,-6 15,81-24,-77 12,45-5,11-3,-26 8,44-11,-19-6,4 16,26-12,-28-1,29 0</inkml:trace>
  <inkml:trace contextRef="#ctx0" brushRef="#br0" timeOffset="1804">170 1633,'0'0,"0"0,0 0,0 0,0 0,0 0,0 0,0 0,0 0,0 0,0 0,0 0,0 0,0 0,0 0,0 0,0 0,0 0,0 0,0 0,0 0,0 0,0 0,0 0,0 0,0 0,0 0,0 0,0 0,0 0,0 0,0 0,0 0,0 0,0 0,0 0,0 0,0 0,-14-14,-13 14,26 0,-28 0,12 0,6 0,-3 0,10 0,-6 0,-4 14,13-14,-13 0,5 9,4-4,19 9,-10-10,6 6,5 5,-15-15,28 14,-9-4,-10-6,6-4,-10 0,18 0,5-14,-27 13,13-12,-4 13,-6 0,10-15,-9 10,-10-18,5 9,0 13,-14-12,3 13,8 0,3-29,0 18,-15 22,15-25,0 13,-14 2,14-1,0 0,0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25.264"/>
    </inkml:context>
    <inkml:brush xml:id="br0">
      <inkml:brushProperty name="width" value="0.15005" units="cm"/>
      <inkml:brushProperty name="height" value="0.15005" units="cm"/>
    </inkml:brush>
  </inkml:definitions>
  <inkml:trace contextRef="#ctx0" brushRef="#br0">1231 256,'0'0,"0"0,0 0,0 0,0 0,0 0,0 0,0 0,0 0,0 0,0 0,0 0,0 0,0 0,0 0,0 0,0 0,0 0,0 0,0 0,0 0,0 0,0 0,-31-31,19 20,-30-18,24 18,-7-6,-32 3,55 13,-53-12,12 2,30 7,-44-10,32 8,-21-2,-11-6,50 12,-57 4,19-13,33 8,-45 3,31 0,-4-15,-27 1,50 13,-43-12,16 13,26 0,-49 0,29 0,13 0,-27 0,34 0,-27-14,-1 14,29 0,-35 0,20 0,15 0,-35 14,33-11,9-3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38.168"/>
    </inkml:context>
    <inkml:brush xml:id="br0">
      <inkml:brushProperty name="width" value="0.15005" units="cm"/>
      <inkml:brushProperty name="height" value="0.15005" units="cm"/>
    </inkml:brush>
  </inkml:definitions>
  <inkml:trace contextRef="#ctx0" brushRef="#br0">0 46,'0'0,"0"0,0 0,0 0,0 0,0 0,0 0,0 0,0 0,0 0,0 0,0 0,0 0,0 0,0 0,0 0,0 0,0 0,0 0,0 0,0 0,43 0,10 0,-49 0,38-15,-7 15,-13 0,35 0,-41 0,39 0,13 0,-65 0,82 0,-24 0,-22 0,46 0,-57 0,29 0,41 14,-97-13,99-1,-34 0,-33 0,81 14,-75-9,35-10,40 19,-111-14,93 14,-28-14,-37 0,69 0,-70 0,39 0,16 0,-80 0,76 0,-9 0,-45 0,58 0,-50 0,15 0,36 0,-79 0,71 0,-35 0,-30 0,44 0,-32 0,21-14,-3 0,-38 12,32 4,-3-2,-25 0,34 0,-23 0,-12-14,20 14,-24 0,21 0,-2-12,-18 9,9 3,-7 0,15 0,6 0,-24 0,21 0,-13-12,-10 10,12 2,-7 0,0 0,7-14,-11 11,9 6,13-3,-22 0,-3 0,8 0,-2 0,-6 0,0 0,14 0,-14 0,0 0,15 0,-7 0,-2 0,-6 0,0 0,0 0,0 0,0 0,14 14,-14-14,0 0,14 29,-10-21,-8-2,17 33,-12-36,14 68,-15-25,0-21,-15 46,11-48,-6 39,10 37,0-98,-14 98,14-42,0-29,0 43,0-46,0 21,0-3,0-42,14 55,-4-9,-6-24,-4-23</inkml:trace>
  <inkml:trace contextRef="#ctx0" brushRef="#br0" timeOffset="761">0 17,'0'0,"0"0,0 0,0 0,0 0,0 0,0 0,0 0,0 0,0 0,0 0,0 71,0-68,0 65,0-5,0-41,0 78,0-56,0 11,0 30,0-75,0 51,0 7,0-51,0 54,0-38,15 19,-15-52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40.773"/>
    </inkml:context>
    <inkml:brush xml:id="br0">
      <inkml:brushProperty name="width" value="0.15005" units="cm"/>
      <inkml:brushProperty name="height" value="0.15005" units="cm"/>
    </inkml:brush>
  </inkml:definitions>
  <inkml:trace contextRef="#ctx0" brushRef="#br0">0 1661,'0'0,"0"0,0 0,0 0,0 0,0 0,0 0,0 0,0 0,0 0,0 0,0 0,0 0,0 0,0 0,0 0,43 0,-30 0,45 0,13 0,-67 0,91 0,-33 0,-39 0,77 0,-64 0,27 0,51 0,-105 0,95 0,-18 0,-58 0,99 14,-76-8,26 3,65-9,-125 0,94 0,0 0,-80 0,97 0,-68 0,22 0,45 14,-112-12,112-4,-23 13,-80-8,104 11,-72-7,2 0,55 8,-102-14,92-2,-7 25,-79-20,97 10,-62-14,-5 0,67 14,-91-11,53 9,11-12,-75 0,74 0,-32 0,-9 0,26 0,-55 0,25-15,10 3,-45 10,50 2,-32-8,-5 2,9 6,-20 0,13 0,-8 0,-12 0,27 0,-19 0,-3 0,22 0,-20 0,-2 0,-6-13,0 12,14 1,-5 0,-3 0,8 0,-10 0,6-14,-10 14,0 0,14 0,-14-10,0 5,14 5,-9 0,5-14,-10 14,0 0,14-14,-14 5,0 4,14-9,-9 9,4-19,-9-32,0 53,14-51,-14-28,0 50,15-96,-10 78,-10-41,5-94,0 175,0-164,0 45,0 73,0-128,0 105,-15-13,15-50,0 128,-28-85,28 99</inkml:trace>
  <inkml:trace contextRef="#ctx0" brushRef="#br0" timeOffset="831">241 1704,'0'0,"0"0,0 0,0 0,0 0,0 0,0 0,0 0,0 0,0 0,0 0,0 0,0-26,0 9,-14-54,10 51,8-59,-4-17,0 93,14-139,-5 35,-3 43,-6-78,0 97,14-51,14-60,-28 155,14-112,6 56,-11 29,19-57,-18 55,-10 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7:57.399"/>
    </inkml:context>
    <inkml:brush xml:id="br0">
      <inkml:brushProperty name="width" value="0.35" units="cm"/>
      <inkml:brushProperty name="height" value="0.35" units="cm"/>
      <inkml:brushProperty name="color" value="#ED1C24"/>
    </inkml:brush>
  </inkml:definitions>
  <inkml:trace contextRef="#ctx0" brushRef="#br0">116 1308,'0'0,"0"0,0 0,0 0,0 0,0 0,0 0,0 0,0 0,0 0,0 0,0 0,0 0,28 142,-3 28,-21-142,-4 114,15-37,-2-12,44 162,-44-196,2 108,11 15,-24-165,27 181,-13-99,-4-28,16 99,-21-126,15 110,-22-21,0-124,28 132,-12-58,-4-24,-12 26,0-59,0 33,0 23,0-79,0 25,0 9,0-17,0 8,0-19,0 10,0 10,0-29,0 0,-19-19,10 9,-19-46,20 40,-13-110,-7-15,27 137,-55-162,16 7,24 91,-41-187,36 159,14-6,-50-96,54 187,-22-177,4 23,13 104,8-166,0 135,-28 14,0-92,25 156,6-142,-3 27,0 88,0-129,0 97,0-24,0-73,0 152,28-133,-6 61,-16 66,23-117,-16 75,59-10,41-37,-104 103,95-65,12 5,-90 55,144-70,-87 43,-24 55,54-41,-94 23,104 10,-4 19,-97-20,92 25,-26 0,-6-2,31 2,-91-24,98 75,-47-7,-61-61,101 101,-67-51,-7-11,18 63,-45-96,32 49,7 34,-45-89,22 101,-28-47,0-19,-28 67,21-86,-43 85,-25 12,65-108,-75 96,0-44,29-24,-58 40,82-61,-49 37,-28-7,105-52,-110 55,42-39,31-8,-72 18,78-19,-44-18,-32 37,109-27,-111-1,76 0,17 0,-65 0,56 0,30-29,-58 29,56 0,-26-28,27 28,0 0,-29 0,19 0,20-28,19 28,-28 0,-2-29,59-9,-31 20,58-39,-50 34,43-10,64-52,-132 78,121-43,-25 8,-70 27,106-41,-82 32,50 19,31-23,-126 25,84-22,-11 25,-63 0,88 0,-70 0,28 0,42 0,-99 0,85 0,-8 22,-68-16,62 22,-45-14,5 1,40 13,-73-24,32 49,3-6,-37-38,47 105,-29-58,0-27,1 84,-24-91,18 41,-23 34,0-81,0 126,0-66,0-11,0 77,0-113,-28 112,2-16,23-108,-53 124,23-61,9-18,-61 51,70-93,-55 73,-34 37,95-118,-105 101,30-45,27-22,-113 67,124-83,-107 53,-7 24,150-101,-160 79,64-49,42-15,-106 36,120-41,-98-4,-45 16,188-28,-165 0,77 0,44 0,-93-28,96 19,-21-10,-18-10,84 29,-83-28,45 9,21 10,18 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45.330"/>
    </inkml:context>
    <inkml:brush xml:id="br0">
      <inkml:brushProperty name="width" value="0.15005" units="cm"/>
      <inkml:brushProperty name="height" value="0.15005" units="cm"/>
    </inkml:brush>
  </inkml:definitions>
  <inkml:trace contextRef="#ctx0" brushRef="#br0">966 0,'0'0,"0"0,0 0,0 0,0 0,0 0,0 0,0 0,0 0,0 0,0 0,0 0,0 43,0-33,-15 37,15 17,0-57,-14 78,14-35,0-15,-28 79,20-84,2 53,-7 32,11-102,-12 115,5-50,4-29,-9 93,10-101,-21 89,-2 7,26-133,-27 167,9-62,9-48,-18 95,19-106,-11 56,-22 50,42-156,-14 142,-5-58,9-40,-4 84,9-84,-4 40,9 43,0-123,0 92,0-36,0-35,14 74,-9-61,-10 23,5-61</inkml:trace>
  <inkml:trace contextRef="#ctx0" brushRef="#br0" timeOffset="736">298 57,'0'0,"0"0,0 0,0 0,0 0,0 0,0 0,0 0,0 0,0 0,0 0,0 0,0 0,0 0,0 21,0 1,0 63,0-76,0 81,0 5,0-76,-14 137,7-62,0-4,-7 95,11-151,-8 173,-14-47,21-135,-24 188,12-114,3-14,-15 85,22-133,-16 111,-16 4,33-134,-9 138,6-58,2-25,-9 97,12-128,-8 86,11-128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43.532"/>
    </inkml:context>
    <inkml:brush xml:id="br0">
      <inkml:brushProperty name="width" value="0.15005" units="cm"/>
      <inkml:brushProperty name="height" value="0.15005" units="cm"/>
    </inkml:brush>
  </inkml:definitions>
  <inkml:trace contextRef="#ctx0" brushRef="#br0">171 1,'0'0,"0"0,0 0,0 0,0 0,0 0,0 0,0 0,0 0,0 0,0 0,0 0,0 0,0 0,0 0,0 0,0 0,-14 56,14-55,-14 55,5 1,4-28,-9 70,9-66,10 19,-20 47,15-97,-14 96,14-14,0-40,-14 97,8-86,-2 32,-6 98,13-181,2 162,-1-76,0-52,0 132,0-100,0 16,0 70,0-148,0 112,-11-16,7-66,4 90,0-83,0 23,-14 32,13-92,2 83,-1-27,0-43,0 50,0-38,-14 19,14 5,0-51,0 45,0-17,0-26,0-8</inkml:trace>
  <inkml:trace contextRef="#ctx0" brushRef="#br0" timeOffset="677">682 412,'0'0,"0"0,0 0,0 0,0 0,0 0,-6 31,-2 9,8 17,0-50,0 100,12 6,-10-84,13 113,-9-77,-12 54,-23 66,25-158,8 88,-27 23,18-106,-24 152,22-106,0 0,-21 64,23-117,-19 121,0-26,20-98,-10 91,6-60,2-7,6 54,0-80,-15 59,15-7,0-59,0 58,0-39,0-7,0-25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1.580"/>
    </inkml:context>
    <inkml:brush xml:id="br0">
      <inkml:brushProperty name="width" value="0.15005" units="cm"/>
      <inkml:brushProperty name="height" value="0.15005" units="cm"/>
      <inkml:brushProperty name="color" value="#57D200"/>
    </inkml:brush>
  </inkml:definitions>
  <inkml:trace contextRef="#ctx0" brushRef="#br0">1 414,'0'0,"0"0,0 0,0 0,0 0,0 0,99-71,29-14,-112 74,110-49,12-9,-106 53,124-55,-87 40,-69 31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2.279"/>
    </inkml:context>
    <inkml:brush xml:id="br0">
      <inkml:brushProperty name="width" value="0.15005" units="cm"/>
      <inkml:brushProperty name="height" value="0.15005" units="cm"/>
      <inkml:brushProperty name="color" value="#57D200"/>
    </inkml:brush>
  </inkml:definitions>
  <inkml:trace contextRef="#ctx0" brushRef="#br0">1 0,'0'0,"0"0,0 0,8 4,83 35,65 32,43 56,-153-97,-46-30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3.078"/>
    </inkml:context>
    <inkml:brush xml:id="br0">
      <inkml:brushProperty name="width" value="0.15005" units="cm"/>
      <inkml:brushProperty name="height" value="0.15005" units="cm"/>
      <inkml:brushProperty name="color" value="#57D200"/>
    </inkml:brush>
  </inkml:definitions>
  <inkml:trace contextRef="#ctx0" brushRef="#br0">1 228,'0'0,"0"0,0 0,0 0,0 0,0 0,99-57,-24 29,-36 13,117-41,-104 37,95-33,-147 52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3.673"/>
    </inkml:context>
    <inkml:brush xml:id="br0">
      <inkml:brushProperty name="width" value="0.15005" units="cm"/>
      <inkml:brushProperty name="height" value="0.15005" units="cm"/>
      <inkml:brushProperty name="color" value="#57D200"/>
    </inkml:brush>
  </inkml:definitions>
  <inkml:trace contextRef="#ctx0" brushRef="#br0">1 1,'0'0,"0"0,16 4,67 20,73 33,-45-10,-23-9,97 33,-185-71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4.237"/>
    </inkml:context>
    <inkml:brush xml:id="br0">
      <inkml:brushProperty name="width" value="0.15005" units="cm"/>
      <inkml:brushProperty name="height" value="0.15005" units="cm"/>
      <inkml:brushProperty name="color" value="#57D200"/>
    </inkml:brush>
  </inkml:definitions>
  <inkml:trace contextRef="#ctx0" brushRef="#br0">384 75,'0'0,"0"0,0 0,0 0,0 0,0 0,0 0,0 0,0 0,0 0,0 0,0 0,0 0,-57-28,17 12,9 3,-68-1,72 10,-103 36,130-32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4.791"/>
    </inkml:context>
    <inkml:brush xml:id="br0">
      <inkml:brushProperty name="width" value="0.15005" units="cm"/>
      <inkml:brushProperty name="height" value="0.15005" units="cm"/>
      <inkml:brushProperty name="color" value="#57D200"/>
    </inkml:brush>
  </inkml:definitions>
  <inkml:trace contextRef="#ctx0" brushRef="#br0">440 0,'0'0,"0"0,0 0,-71 29,31-13,9-4,-68 31,82-30,-37 30,-74 43,128-86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5.353"/>
    </inkml:context>
    <inkml:brush xml:id="br0">
      <inkml:brushProperty name="width" value="0.15005" units="cm"/>
      <inkml:brushProperty name="height" value="0.15005" units="cm"/>
      <inkml:brushProperty name="color" value="#57D200"/>
    </inkml:brush>
  </inkml:definitions>
  <inkml:trace contextRef="#ctx0" brushRef="#br0">284 71,'0'0,"0"0,0 0,-56-14,43 11,-31-8,-25-16,67 26,-55 1,30-9,11 4,16 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49:55.932"/>
    </inkml:context>
    <inkml:brush xml:id="br0">
      <inkml:brushProperty name="width" value="0.15005" units="cm"/>
      <inkml:brushProperty name="height" value="0.15005" units="cm"/>
      <inkml:brushProperty name="color" value="#57D200"/>
    </inkml:brush>
  </inkml:definitions>
  <inkml:trace contextRef="#ctx0" brushRef="#br0">299 0,'0'0,"-86"57,-127 128,213-185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8:26.545"/>
    </inkml:context>
    <inkml:brush xml:id="br0">
      <inkml:brushProperty name="width" value="0.35" units="cm"/>
      <inkml:brushProperty name="height" value="0.35" units="cm"/>
      <inkml:brushProperty name="color" value="#933DC1"/>
    </inkml:brush>
  </inkml:definitions>
  <inkml:trace contextRef="#ctx0" brushRef="#br0">794 680,'0'0,"0"0,0 0,0 0,0 0,0 0,0 0,0 0,0 0,0 0,0 0,0 0,0 0,0 0,0 0,0 0,0 0,0 0,0 0,57-85,-38 56,19 30,-10-58,-28 57,57-56,-38 36,-10 11,19-19,-17 17,7-6,9-11,-26 27,-1-27,20 28,-12 0,-8-28,0 17,0 22,29-40,-27 27,-4-24,2 26,0 0,28 0,-16 0,-24 0,12 28,0-25,0 51,0 9,0-41,0 63,0-46,0 7,0 39,0-74,0 34,0 24,0-53,0 41,0-30,0-26,0 56,0-48,0 39,0-26,0-16,0 22,0-28,0 0,0 29,0-24,0-5</inkml:trace>
  <inkml:trace contextRef="#ctx0" brushRef="#br0" timeOffset="1810">58 0,'0'0,"0"0,0 0,0 0,0 0,0 0,0 0,0 0,0 0,0 0,0 0,0 0,0 0,0 0,0 57,0-21,0-15,-29 64,21-60,-12 35,20 24,0-83,0 84,0-28,0-29,0 56,0-55,0 27,0 29,0-83,0 53,0-16,0-21,0 38,0-35,0 15,0 20,0-55,0 27,0-8,0-12,0 21,0-18,0 6,0 11,0-26,0 25,0-27,0 0,0 28,0-16,0-24,0 40,0-25,0 23,0-26,0 0,0 28,0-16,0-24,0 40,0-24,0-8,0 27,0-17,0 22,0-15,0-26,28 41,-23-23,-10-10,27 5,-15 0,-7 0,0 0,0 0,28 29,-23-24,-10 18,53-23,-39 0,19 28,-13-28,-2 0,44 0,-45 0,4 0,34 25,-43-21,78-4,-39 0,-7 0,46 0,-65 0,73 0,11 0,-94 0,103 0,-30 0,-24 0,82 0,-104 0,40 0,56 0,-125 0,106 0,-48 0,-19 0,95 0,-100 0,29 0,39 27,-107-26,111 27,-60-28,-23 0,25 0,-38 0,49 0,-10 0,-57 0,28 0,-9 0,-9 0,18 0,-20 0,12 0,-20 0,0 0,29-28,-29 28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8:10.277"/>
    </inkml:context>
    <inkml:brush xml:id="br0">
      <inkml:brushProperty name="width" value="0.15" units="cm"/>
      <inkml:brushProperty name="height" value="0.15" units="cm"/>
      <inkml:brushProperty name="color" value="#933DC1"/>
    </inkml:brush>
  </inkml:definitions>
  <inkml:trace contextRef="#ctx0" brushRef="#br0">1162 1218,'0'0,"0"0,0 0,0 0,0 0,0 0,0 0,0 0,0 0,0 0,0 0,0 0,0 0,0 0,0 0,0 0,0 0,0 0,0 0,0 0,0 0,-28 0,-7 0,13 0,-35 0,41 0,-24 0,12 0,27 0,-55 29,37-29,9 0,-46 28,41-21,1-14,-14 35,28-28,-28 29,8-10,11-10,-47 48,36-37,40-12,-49 49,29-56,0 54,20 6,-11-37,-9 33,0-36,28 15,0 20,-26-52,25 49,-7-33,-12-12,20 20,-16-16,5 5,11 11,-26-25,53-6,-12 3,-30 0,16 0,-17 0,32-28,13 28,-54 0,51-29,-9-15,-34 32,46-45,-31 31,-24-4,55 1,-49 25,41-48,-26 28,-18 19,23-51,-14 28,1-1,-15 1,0 23,28-19,-4 1,-20 18,-4-23,0-2,0 3,0-1,0 22,0-45,-25 26,22 22,-25-54,28 26,0 5,-57-30,44 43,-31-3,-4-32,40 40,-49-21,7 13,15 4,-22-16,43 20,-57 16,18 18,50-24,-54-2,5 18,19-8,5 75,20-60,8-25</inkml:trace>
  <inkml:trace contextRef="#ctx0" brushRef="#br0" timeOffset="973">1049 1926,'0'0,"0"0,0 0,0 0,0 0,0 0,0 0,0 0,0 0,0 0,0 0,0 0,0 0,0 0,-29 0,29 0,-56-28,36 28,11 0,-47-28,37 19,-19-10,10 19,27 0,-55 0,16 20,23-12,-39 20,38-19,7 39,-45 8,52-52,8 77,-25-39,13-27,8 70,0-50,0-13,29 63,-27-77,24 69,-4-34,-16-30,23 72,-17-48,32-17,-15 37,-26-50,22 42,20-4,-33-33,44 45,-29-31,3-24,27-2,-49 0,97 28,-35-51,-55 18,98 5,-70-14,-1 0,43-15,-75 26,65-50,-26 28,-41 21,49-52,-27 41,-4 1,31-14,-45 22,4-45,-16 51</inkml:trace>
  <inkml:trace contextRef="#ctx0" brushRef="#br0" timeOffset="2065">2664 595,'0'0,"0"0,0 0,0 0,0 0,0 0,0 0,0 0,0 0,0 0,0 0,0 0,0 0,0 0,0 0,0 0,0 0,-29-28,27 26,-52-53,13 15,25 24,-69-41,48 32,17 22,-36-54,52 53,-77-20,15 2,47 15,-66-49,46 30,-36 23,-38-25,99 25,-85-22,-15 2,86 17,-85 6,67 0,-50-28,-17 28,95 0,-106-28,7 4,92 19,-88 5,70 0,1 0,-43 0,70 0,-27 0,-31 0,61 0,-16 0,14 0,-29 0,15 29,22-23,-16-12,22 31,0-22,-57-3,57 16,0-4,-28-12,21 0,14 29,-33-3,23-24,3 55,-17-23,6-12,-17 92,22-91,-17 67,-3 97,24-176,-26 187,10-73,7-51,-17 181,20-181,-41 135,49 13,0-217,0 193,0-68,0-62,0 74,0-96,0 49,0-10,0-85,0 85,0-46,0-21,0 39,0-37,0-12,0 20,0-27,0-1</inkml:trace>
  <inkml:trace contextRef="#ctx0" brushRef="#br0" timeOffset="2740">1814 2578,'0'0,"0"0,0 0,0 0,0 0,0 0,0 0,0 0,0 0,0 0,0 0,0 0,0 0,0 0,0 0,0 0,0 0,0 0,0 0,0 0,0 0,0 0,0 0,0 0,0-57,0 33,0-8,0-25,0 53,-29-20,29-44,0 51,-28-40,15 30,26-3,-41-55,24 74,-21-34,2-2,18 37,-23-47,13 29,30 56,-44-56,24 23,5 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0:57.286"/>
    </inkml:context>
    <inkml:brush xml:id="br0">
      <inkml:brushProperty name="width" value="0.14986" units="cm"/>
      <inkml:brushProperty name="height" value="0.14986" units="cm"/>
    </inkml:brush>
  </inkml:definitions>
  <inkml:trace contextRef="#ctx0" brushRef="#br0">0 0,'0'0,"0"0,0 0,0 0,0 0,0 0,0 0,0 0,0 0,0 0,0 0,0 0,0 0,0 0,0 0,0 16,0-3,15 46,-12-45,9 31,1 35,-12-72,29 109,-14-51,-3-14,16 80,-21-98,-1 78,21 12,-27-116,14 125,-6-62,-3-25,8 71,-9-83,-10 50,20 15,-15-96,15 85,-15-52,0-13,0 21,0-29,0 14,0 15,0-44,0 30,0-11,0-9,0 5,0-10,0 4,0-9</inkml:trace>
  <inkml:trace contextRef="#ctx0" brushRef="#br0" timeOffset="1087">734 1981,'0'0,"0"0,0 0,0 0,0 0,0 0,0 0,0 0,0 0,0 0,0 0,0 0,0 0,0 0,-15-44,13 37,4-59,-14-7,10 58,-13-73,8 44,-1-15,-6-15,11 59,-9-58,0 11,9 51,-11-62,6 41,1 5,7-17,0 34,-15-24,15 8,0 23,0-27,0 22,0 2,0 6,0 0,0-30,0 30,0 0,15 30,11-4,-8-8,26 26,-32-32,35 49,9 23,-54-80,72 55,-37-22,-15-16,36 38,-40-41,8 8,18 3,-44-29,44 15,-34-5,-5-5,24-5,-19 0,-5 0,10 0,-15 0,14 0,-3-10,-7 5,-4-39,0 28,0-27,0-44,0 86,-29-101,18 28,7 45,-40-88,27 71,5-11,-32-46,41 96,-24-89,5 31,15 42,-37-65,26 52,7 14,-19-37,27 53,-8-32,-1 16,9 15,-12-23,9 17,-2-3,8 16,0 0,0-15,0 15,0 0,14 0,-7 0,-7 0</inkml:trace>
  <inkml:trace contextRef="#ctx0" brushRef="#br0" timeOffset="1950">2231 455,'0'0,"0"0,0 0,0 0,0 0,0 0,0 0,0 0,0 0,-44 15,35-12,-26 8,-16 15,43-22,-65 40,41-20,5-4,-17 9,34-22,-24 30,-6 4,36-38,-10 41,-4-18,6-8,-2 11,10-21,-7 14,11 20,0-40,15 42,2-27,-5-5,32 32,-30-30,45 16,-1 13,-57-42,72 29,-25-11,-22-9,33 34,-40-30,20 1,-9 15,-30-30,44 44,-24-14,-11-16,20 30,-20-32,-3 5,9 12,-15-28,0 42,0-11,0-20,-30 18,19-19,8 22,-41-4,41-27,-68 40,6-20,42-14,-94 21,69-17,8-24,-34 12,68 0,-61 0,22-11,31 7,-45-10,34 7,21 14,-11-22,14 13,-12 4,1-2,9 0,3 0</inkml:trace>
  <inkml:trace contextRef="#ctx0" brushRef="#br0" timeOffset="2897">2642 778,'0'0,"0"0,0 0,0 0,0 0,0 0,0 0,0 0,0 0,0 0,0 0,0 0,0 0,0 0,21 31,-12-18,5 60,-8-45,3 18,20 42,-27-83,11 92,19-21,-20-49,3 90,-10-73,19 15,-24 29,0-80,15 72,-15-37,0-27,0 28,0-25,0 6,0 4,0-25,0 36,0-16,0-18,0-6,0 0,0 14,0-14,0 0,0 15,-12-26,9 7,-41-54,22 28,-15-28,-7-60,37 98,-44-107,1 15,41 92,-35-97,28 55,2 7,0-48,11 82,-9-46,-1-23,11 77,2-90,0 57,0 4,0-16,0 44,15-46,-2 20,-11 36,42-25,-27 3,-5 8,17 3,-21 12,29-8,17-3,-50 13,55 1,-17 8,-11-1,43-7,-53 0,31 29,5-15,-55-13,42 43,-16-16,-12-12,13 28,-19-30,24 30,-19 0,-15-44,15 59,-6-30,-4-14,-19 29,10-32,-7 35,-18 12,28-58,-42 42,12-3,18-22,-46 12,37-20,0 9,-8-4,29-15,-42 14,33-14,6 0,4 0,0 0,0 0,0 0</inkml:trace>
  <inkml:trace contextRef="#ctx0" brushRef="#br0" timeOffset="3396">3934 954,'0'0,"0"0,0 0,0 0,0 0,0 0,0 0,0 0,0 0,0 0,0 0,0 0,0 0,0 0,0 59,12-24,-9-26,-3 49,6-32,2 7,7 26,-13-50,11 40,-1 0,-10-39,13 34,-8-22,-14 15,22-8,-13-24,10 34,-12-1,0-32,15 23,-8-14,-14 0,7-15</inkml:trace>
  <inkml:trace contextRef="#ctx0" brushRef="#br0" timeOffset="3633">3743 206,'0'0,"0"0,0 0,0 0,0 0,0 0,0 0,0 0,0 0</inkml:trace>
  <inkml:trace contextRef="#ctx0" brushRef="#br0" timeOffset="4649">4668 558,'0'0,"0"0,0 0,0 0,0 0,0 0,0 0,0 0,0 0,0 0,0 0,0 0,0 0,0 0,0 0,0 0,0 0,0 0,14 58,0 37,-13-87,28 109,-9-49,-10-33,4 53,-9-59,20 45,4 14,-29-88,15 103,5-43,-11-32,21 45,-20-47,-6 7,11 11,-14-42,-2 40,11-11,-5-18,-5 16,0-17,14-9,1 12,-14-14,-2-2,1 12,0-8,0 12,0-9,0-12,0 6,0 0,0 15,0-15,0 0,0 0,0 0,0-15,-15-29,13 38,-10-32,12 2,0 28,-15-51,8 31,14-17,-7-29,0 63,15-66,-3-8,-10 68,28-57,-23 32,0-4,37-12,-35 47,26-37,3-16,-32 54,53-34,-28 21,-3 2,31-8,-47 23,34-17,7 10,-47 11,38-13,-28 15,-3 0,46-14,-44 10,14 8,-29-4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03.372"/>
    </inkml:context>
    <inkml:brush xml:id="br0">
      <inkml:brushProperty name="width" value="0.14986" units="cm"/>
      <inkml:brushProperty name="height" value="0.14986" units="cm"/>
    </inkml:brush>
  </inkml:definitions>
  <inkml:trace contextRef="#ctx0" brushRef="#br0">103 675,'0'0,"0"0,0 0,0 0,0 0,0 0,0 0,0 0,0 0,0 0,0 0,0 0,0 0,0 0,0 0,0 0,0 0,0 0,0 0,0 0,0 0,0 0,0 0,0 0,-44 59,33-13,8-33,-27 60,16-38,14-11,0 49,0-62,0 51,0-13,0-39,0 49,0-30,14-14,-14 29,0-36,30 28,-18-12,-10-19,42 25,-28-7,-2-2,44-7,-46-11,50-6,-10-10,-45 12,66-29,-40 6,-7 4,32-24,-44 34,31-53,-18 9,-25 49,28-68,-22 31,-2 10,9-56,-11 66,-8-44,-23-3,25 65,-13-55,6 23,3 14,-38-8,32 22,-5-13,-26-8,42 29,-43-15,17 15,10 0,-12 0,19 0,-24 15,4-1,30-14,-29 15,9 4,10-9,-19 64,19-49,5 8,5-33</inkml:trace>
  <inkml:trace contextRef="#ctx0" brushRef="#br0" timeOffset="1">661 895,'0'0,"0"0,0 0,0 0,0 0,0 0,0 0,0 0,0 0,0 0,0 0,0 0,0 0,0 0,0 0,0 0,0 0,38 64,-32-54,53 63,-43-25,-3-8,31 48,-34-68,24 34,19 12,-47-59,38 66,-10-39,-9-9,33 48,-43-54,29 6,-44-25</inkml:trace>
  <inkml:trace contextRef="#ctx0" brushRef="#br0" timeOffset="766">1366 0,'0'0,"0"0,0 0,0 0,0 0,0 0,0 0,0 0,14 74,1 14,14 29,-14 30,-15-101,0 55,0 45,0 16,0-30,15-15,-3-34,-10-63,28 68,-17-55,3 7,43 19,-50-50,41 41,46-14,-75-28,111-8,-72-15,-3 0,76-29,-110 36,-23 8</inkml:trace>
  <inkml:trace contextRef="#ctx0" brushRef="#br0" timeOffset="767">1057 910,'0'0,"0"0,0 0,0 0,80-13,-71 11,108-12,-44 5,-29 3,59-23,-71 20,39-12,44 7,-113 14,101-15,-26 5,-37 5,-40 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04.741"/>
    </inkml:context>
    <inkml:brush xml:id="br0">
      <inkml:brushProperty name="width" value="0.14986" units="cm"/>
      <inkml:brushProperty name="height" value="0.14986" units="cm"/>
    </inkml:brush>
  </inkml:definitions>
  <inkml:trace contextRef="#ctx0" brushRef="#br0">117 646,'0'0,"0"0,0 0,30 103,-10-31,-11-41,35 86,-14 30,14-1,0-14,-17-36,-25-89,27 96,-14-15,14-15,-29-14,15-30,-15-29</inkml:trace>
  <inkml:trace contextRef="#ctx0" brushRef="#br0" timeOffset="1">0 15,'0'0,"0"0,0 0,0 0,0 0,0 0,0 0</inkml:trace>
  <inkml:trace contextRef="#ctx0" brushRef="#br0" timeOffset="643">1174 778,'0'0,"0"0,0 0,0 0,0 0,0 0,0 0,0 0,0 0,0 0,0 0,-29 44,0 30,18-34,7-22,-25 70,24-64,-5 26,-5 52,15-98,-14 66,14-19,0-29,14 22,-8-26,-12 23,21-12,-14-27,13 40,7-21,-13-12,21 5,-17-8,35-12,26-8,-65 12,58-26,-21-6,-32 24,61-49,-43 34,-18-8,46-41,-52 66,30-72,-26 0,-8 58,27-66,-30 53,0-4,0-34,0 66,-15-45,-9 4,19 38,-39-35,22 23,0 0,-37 8,49 11,-39-9,-14 12,53 0,-64 0,35 8,5-1,-39 22,58-23,-29 17,-7 16,43-33,-36 67,28-32,3-9,13-32</inkml:trace>
  <inkml:trace contextRef="#ctx0" brushRef="#br0" timeOffset="1433">2070 1585,'0'0,"0"0,0 0,0 0,0 0,0 0,0 0,0 0,0 0,0 0,0-26,0 8,14-55,-11 58,9-44,-12-38,0 92,0-98,0 39,0 25,-15-49,11 63,-6-23,10-9,0 55,0-56,0 29,0 14,0-15,0 21,0-11,0 5,0 15,0-15,0 5,0 6,29 4,-19 0,-5 29,39 45,-43-72,56 84,-25-14,-20-42,62 58,-47-55,19 8,28 32,-74-72,73 27,-19 5,-35-22,55 19,-44-18,13-24,31 12,-68 0,61-30,-34-3,-22 22,33-62,-24 40,-11-22,-9-48,0 92,0-80,-11-2,8 68,-27-92,17 62,-18-8,2-54,25 100,-36-69,16 26,19 47,-25-60,8 43,0 1,7 0,13 24,-10-20,0 13,9 10,3 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11.845"/>
    </inkml:context>
    <inkml:brush xml:id="br0">
      <inkml:brushProperty name="width" value="0.14986" units="cm"/>
      <inkml:brushProperty name="height" value="0.14986" units="cm"/>
    </inkml:brush>
  </inkml:definitions>
  <inkml:trace contextRef="#ctx0" brushRef="#br0">548 15,'0'0,"0"0,0 0,0 0,0 0,0 0,0 0,0 0,0 0,-44 15,19-7,6-1,-25 7,35-11,-41 24,9 0,38-25,-55 42,23 0,11-15,-35 30,47-46,-35 77,19-6,27-80,-28 98,29-55,0-20,-15 61,11-61,8 5,10 40,-13-71,28 58,-10-30,-9-14,34 14,-29-19,29-20,30 10,-74 0,73-15,-23-15,-27 16,36-30,-38 29,31-28,7-31,-57 71,55-67,-36 18,-13 30,22-36,-19 36,-8-15,-3-22,0 59,0-58,0 14,0 29,-14-29,7 26,-16-23,-6-3,26 40,-38-36,18 18,16 15,-37-8,25 9,-6 12,-33 24,51-27,-60 52,-2 50,50-78,19-27</inkml:trace>
  <inkml:trace contextRef="#ctx0" brushRef="#br0" timeOffset="578">1267 133,'0'0,"0"0,0 0,0 0,0 0,0 0,0 0,0 0,0 0,0 0,0 0,-14 58,13-55,-13 68,14-8,0-38,-15 48,10-45,10 17,-5 14,0-55,0 51,11-3,-7-31,40 38,-24-33,4-8,35 26,-54-40,63 21,12-25,-57 0,65 0,-49 0,-5-14,54-30,-76 38,50-47,-15-18,-35 54,32-57,-27 45,-20-30,18-58,-13 99,-19-52,5-3,10 58,-13-44,7 37,1 0,-7-22,11 37,-9 0,-1-19,11 22,-13 4,8 0,14-14,-7 14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09.243"/>
    </inkml:context>
    <inkml:brush xml:id="br0">
      <inkml:brushProperty name="width" value="0.14986" units="cm"/>
      <inkml:brushProperty name="height" value="0.14986" units="cm"/>
    </inkml:brush>
  </inkml:definitions>
  <inkml:trace contextRef="#ctx0" brushRef="#br0">518 2069,'0'0,"0"0,0 0,0 0,0 0,0 0,0 0,0 0,0 0,0 0,0 0,0 0,0 0,-59-59,-14 1,59 46,-31-50,7-1,32 53,-38-78,14 50,1 2,-15-52,35 69,-26-50,9-23,23 82,-26-93,20 46,3 11,-9-56,12 78,21-85,-4-13,-13 112,13-107,11 52,-6 13,25-51,-31 72,18-26,24-25,-51 76,55-82,-24 44,-11 14,49-14,-52 32,17-20,48 4,-84 27,100 1,-15 10,-41-5,100 24,-107-21,54 13,-93-21</inkml:trace>
  <inkml:trace contextRef="#ctx0" brushRef="#br0" timeOffset="385">195 1350,'0'0,"0"0,0 0,0 0,0 0,74 0,-4-14,-67 13,100-13,-38 4,-28 5,51 5,-67 0,-21 0</inkml:trace>
  <inkml:trace contextRef="#ctx0" brushRef="#br0" timeOffset="1015">1208 1365,'0'0,"0"0,0 0,0 0,0 0,0 0,0 0,0 0,0 0,0 0,0 0,0 0,0 0,-44 44,6 31,32-62,-24 45,23-19,0-4,-8 53,12-71,6 25,10 22,-11-55,12 64,10-49,-4-4,39 39,-44-44,44-1,21 0,-72-13,94-16,-59-2,-12 5,57-17,-73 13,29-27,10-26,-50 65,40-70,-35 29,-3 17,9-31,-15 48,0-22,-15-24,15 55,-44-42,6 16,17 12,-37-13,40 20,-38 3,-17-8,73 14,-59 0,19 0,21 0,-39 14,39-9,-6 5,-5 5,30-15,-29 29,8 2,13-18,8-13</inkml:trace>
  <inkml:trace contextRef="#ctx0" brushRef="#br0" timeOffset="1551">2000 1145,'0'0,"0"0,0 0,0 0,0 0,0 0,0 0,0 0,0 0,45 73,-20-23,-6-12,10 50,-22-67,15 46,5 1,-24-63,11 54,-5-33,-3-8,9 26,-12-35,-6 26,17-21,-14-13,0 14,0-15,0 0,0 29,0-20,0-18,0-20,0 29,15-59,-5 1,-5 28,9-58,-9 59,5-60,5-13,-15 101,29-101,-9 42,-11 32,35-45,-28 46,13-5,29-12,-56 42,55-40,-5 31,-31 7,-21 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13.166"/>
    </inkml:context>
    <inkml:brush xml:id="br0">
      <inkml:brushProperty name="width" value="0.14986" units="cm"/>
      <inkml:brushProperty name="height" value="0.14986" units="cm"/>
    </inkml:brush>
  </inkml:definitions>
  <inkml:trace contextRef="#ctx0" brushRef="#br0">0 103,'0'0,"0"0,0 0,0 0,0 0,0 0,0 0,0 0,0 0,0 0,0 44,0-32,15 50,-15 11,0-72,15 86,-6-18,-4-35,-5 54,0-57,15 11,-15 17,0-57,0 40,0-11,0-18,0 2,0-10,0 4,0 21,0-28,0-4,0-20,0 14,15-65,-9 43,17-57,21-45,-40 121,36-81,-6 14,-24 53,34-77,-25 57,21 31,4-45,-42 56,40-38,-7 18,-26 17,-9 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14.433"/>
    </inkml:context>
    <inkml:brush xml:id="br0">
      <inkml:brushProperty name="width" value="0.14986" units="cm"/>
      <inkml:brushProperty name="height" value="0.14986" units="cm"/>
    </inkml:brush>
  </inkml:definitions>
  <inkml:trace contextRef="#ctx0" brushRef="#br0">221 793,'0'0,"0"0,0 0,0 0,0 0,0 0,0 0,0 0,0 0,14 103,-13-98,13 107,8-14,-14-64,21 142,-17-102,-9 13,11 46,-13-127,13 120,-14-38,0-59,15 74,-9-56,-12-6,6 32,0-65,-15 28,15-2,0-24,-15 5,8-8,14 15,-21-7,11-13,-24-4,-8-33,26 26,-50-94,30 52,0-45,-15-50,36 119,-14-78,-3-21,21 105,-11-126,7 77,2 8,6-55,0 92,14-53,-1-8,-11 69,27-71,-12 31,-4 11,31-12,-34 44,24-31,19 5,-48 36,54-40,-24 27,-11 5,49 12,-54 0,50 14,14 14,-78-26,83 71,-44-38,-14-11,29 34,-42-40,10 8,15 32,-40-57,12 58,-4-21,-5-17,-20 52,11-50,-6 13,-34 52,44-88,-30 44,-7-7,16-16,-23 9,27-20,-11 9,14-4,13-15,-13 14,14-3,0-7,0-4,0 0,15 15,14-15,-27 0,70 29,-18-18,-35-7,54 40,-48-29,38 14,-4 30,-54-54,19 48,-12 15,-9-48,-3 68,0-50,-44 27,-29 38,65-92,-102 80,29-33,60-42,-126 42,79-30,4-26,-54 13,100-13,-52-4,22-11,37 11,-33-28,23 16,13-1,-7-14,13 24,2 5</inkml:trace>
  <inkml:trace contextRef="#ctx0" brushRef="#br0" timeOffset="602">1424 1541,'0'0,"0"0,0 0,0 0,0 0,0 0,0 0,0 0,0 0,0 0,0 0,0 0,0 0,0 0,0 0,0 0,0 0,0 0,0 0,0 0,0 0,0 44,11-11,-7-22,-4 63,0-44,15-2,-1 31,-12-53,26 61,-6-21,-15-33,22 46,-15-33,2-8,28 26,-38-38,17 17,1 1,-18-19,52-5,-30 0,-12 0,28-29,-37 24,30-34,0-34,-30 58,23-73,-30 35,0 3,0-23,0 63,0-53,0 25,0 32,-15-38,15 20,0 3,0-8,0 23,0-3,0-17,0 23,0 3</inkml:trace>
  <inkml:trace contextRef="#ctx0" brushRef="#br0" timeOffset="1153">2364 631,'0'0,"0"0,0 0,0 0,0 0,0 0,0 0,0 0,0 0,0 0,0 0,22 55,-15-36,22 83,-16-59,19 32,-3 28,-26-93,23 82,-3-1,-16-64,-7 105,0-74,0 30,0 45,0-124,-44 128,8-7,28-98,-66 114,39-76,11-22,-49 69,62-99,-51 52,1 3,48-58,-45 59,28-38,15-43,-29 51,37-36,0-1,-18 5,20-10,5-2</inkml:trace>
  <inkml:trace contextRef="#ctx0" brushRef="#br0" timeOffset="1930">3200 1497,'0'0,"0"0,0 0,0 0,0 0,0 0,0 0,0 0,0 0,0 0,0 0,0 0,0 0,0 0,0 0,0 0,0 0,-29 29,19 12,5-23,-9 26,8-28,-3 42,-6 0,15-55,-14 53,14-16,0-21,0 39,0-34,0 11,14-6,-13-27,13 40,-3-20,-7-14,25 21,-17-17,20-9,27-3,-54 0,34-15,6-8,-31 17,30-53,-28 37,26-29,-12-37,-27 77,38-52,-30-7,-8 52,12-40,-8 30,-14-3,7-28,0 50,-15-26,15 11,0 19,-14-39,6 22,1 29,-22-36,23 23,-18-3,-14 9,32 0,-38 0,21 8,2-1,-8 7,23-10,6-4</inkml:trace>
  <inkml:trace contextRef="#ctx0" brushRef="#br0" timeOffset="2409">2378 0,'0'0,"0"0,0 0,0 0,0 0,0 0,0 0,0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27.715"/>
    </inkml:context>
    <inkml:brush xml:id="br0">
      <inkml:brushProperty name="width" value="0.14986" units="cm"/>
      <inkml:brushProperty name="height" value="0.14986" units="cm"/>
      <inkml:brushProperty name="color" value="#57D200"/>
    </inkml:brush>
  </inkml:definitions>
  <inkml:trace contextRef="#ctx0" brushRef="#br0">4991 3816,'0'0,"0"0,0 0,0 0,0 0,0 0,0 0,0 0,0 0,0 0,0 0,0 0,0 0,0 0,0 0,0 0,0 0,0 0,0 0,0 0,0 0,0 0,0 0,0 0,0 0,0 0,0 0,0 0,0 0,0 0,0 0,0 0,0 0,0 0,0 0,0 0,0 0,-30-30,20 10,6 11,-11-20,9 18,12 7,-21-25,15 28,-15-28,5 8,6 13,-11-21,10 18,10-8,-20-10,15 27,-14-25,14 5,0 14,-15-6,9 7,12-16,-21-6,14 26,2-23,-12 3,8 16,-12-7,8 7,14-16,-22 9,14 12,2-26,-12 5,8 17,-12-9,8 9,14-17,-7 8,0 13,0-25,-12 15,9 9,3-26,0 21,0 1,-14-22,11 24,6-20,-3 13,0 10,0-13,0-1,0 3,0-17,0 24,0-2,0-18,0 22,0-10,0-3,0 4,0-1,0 10,0-22,0 1,0 21,0-11,0 6,0 4,0-25,0 22,0 2,0-22,0 26,0-27,9 20,-4 3,-5-23,0 20,0 3,0-22,0 27,0-14,10 6,-5 3,-5-23,0 19,0-9,0-11,0 30,0-14,0-6,0 10,0-4,0 8,0-18,0 10,0 13,0-13,0-6,0 11,0-6,0 9,0-17,0 8,0 14,0-13,0-8,0 15,0-8,0 9,0-2,0-7,0 14,0-13,0 3,0 8,0-27,0 19,0 8,0-12,0 13,0-11,-12-10,9 17,3-9,0 8,0-15,-14-7,11 24,6-5,-3-14,0 19,-15-10,8 8,-1-1,8-21,0 23,-14-3,1-16,11 21,-13-11,7-1,2 3,-9-2,12 12,-9-9,12-1,0 12,-14-14,5 7,3 1,-9-7,13 11,-10-9,-2-1,13 11,-14-12,6 5,3 3,-8-9,10 12,-7 6,-3-16,13 12,-13-14,-4 6,6 3,-2-8,10 9,-7 10,-3-20,13 15,-13-15,4 6,5 4,-24 5,19 0,5-15,-10 15,15 0,-29-15,19 5,5 6,-9 4,8 0,-18-15,10 15,14 0,-15-15,-6 5,13 6,-7 4,9 0,-17-15,8 15,14 0,-13 0,-8 0,15 0,-23-15,18 9,10 12,-28-6,28 0,-10 0,-10-11,14 8,-21-12,16 8,11 14,-27-22,25 14,-7 2,-12-24,17 17,-9 6,8 0,0-15,-8 1,13 11,-25-24,15 16,9 8,-26-12,21 8,1-1,-8-6,13 11,-25-24,14 15,11 10,-27-13,21 7,1 1,-22-7,23 10,-3-7,-4-15,11 22,-27-10,21 6,1 1,-7-8,10 12,-22-8,13-3,12 13,-29-28,22 20,2 3,-24-23,22 21,-13-14,7 9,13 12,-13-14,-4-2,6 5,-2-3,9 11,-5-7,-19-3,28 14,-28-30,20 21,3 4,-8-25,9 21,-20 4,-4-10,29 15,-29-15,19-4,5 9,-24-5,20 11,3-6,-23-5,28 15,-28-29,19 29,6 0,-26-15,19 9,-7 12,-11-21,27 14,-11 2,-9-11,15 6,-23-11,18 9,-5 12,2-21,14 14,-27 2,5-1,16 0,-7 0,8 0,-18 0,-5 0,26 0,-23 0,14 0,9 0,-26 0,15 0,-2 15,2-15,12 0,-11 0,-11 0,19 0,-25 15,16-8,14 0,-30-7,25 0,-5 0,-2 13,10-11,-28-2,23 0,0 0,-8 0,12 0,-23 15,13-15,11 0,-13 0,7 8,2-2,-9 9,12-12,-9-6,-14 16,23-11,-12-2,7 0,2 0,-24 14,23-10,0 7,-6-11,11 0,-13 15,6-15,4 0,-10 14,11-10,-7-8,-17 18,27-13,-14 14,6-15,4 0,-10 14,10-9,-5-10,-4 20,13-15,-28 15,20-15,3 0,-8 14,9-9,-5-10,-5 20,15-15,-29 15,19-15,5 0,-24 14,19-8,-9-12,4 6,14 0,-13 0,-6 0,11 0,-20 0,16 0,-4 0,3 0,13 0,-28 0,7 0,15 0,-23 0,18 0,10 0,-13 0,14 0,-13 0,3 0,8 0,-27 0,19 0,8 0,-12 0,13 0,-11 0,-10-11,17 8,-9 3,8 0,0-15,-23 0,26 13,-6 4,-3-14,11 10,-27 2,14 0,15-15,-15 0,12 12,-8 6,-2-15,11 10,-13 2,7 0,2 0,6 0,0 0,-15 0,2 0,11 0,2 0</inkml:trace>
  <inkml:trace contextRef="#ctx0" brushRef="#br0" timeOffset="2475">793 764,'0'0,"0"0,0 0,0 0,0 0,0 0,0 0,0 0,0 0,0 0,0 0,0 0,0 0,0 0,0 0,0 0,0 0,0 0,0 0,0 0,0 0,0 0,0 0,0 0,0 0,0 0,0 0,0 0,0 0,0 0,0 0,0 0,0 0,0 0,0 0,14 14,-8-8,-12 32,21-8,-15-30,0 29,0 3,0-20,0 32,0-26,-15 8,15 3,0-26,-14 39,3-20,7-15,4 22,0-16,-15 4,1 12,12-26,-26 23,6-3,15-16,-22 7,17-8,-6 3,-11 20,25-25,-36-8,16 16,18-9,-23-3,15 0,-1 0,-29 0,37 0,-1 0,-27 0,26 0,-20-15,14 8,0 0,-14-8,23 12,-17-9,-3 0,22 10,-25-13,13-1,3 3,-2-17,12 24,-24-2,14-19,12 24,-14-11,7-2,1 2,-7-15,10 22,-7-16,11-3,0 23,-15-26,15 3,0 8,-14-26,10 32,-7-35,11-8,0 51,0-54,9 31,-3 10,-6-27,0 30,14-16,-14-13,0 42,15-29,-15 11,0 9,15-34,-10 30,-10-1,34-29,-29 43,15-28,-5 0,-6 14,11 0,-11 11,7-36,18 26,-29 14,30-30,-10 10,-11 11,20-20,-17 17,6 9,11-26,-27 27,11-26,8 18,-13 6,21-11,-17 9,6 12,11-21,-26 14,23 2,8-12,-24 8,20 3,-17 0,3 14,28-14,-39 0,20 15,10-15,-26 0,5 15,-7-8,16-14,6 21,-26-12,23 11,-14-13,-9 0,26 15,-14-8,-15 15,15 7,-13-23,25 18,-14-12,-11-10,12 28,-6-15,-1-1,8 1,-12-12,-6 23,16-13,-12-11,-1 13,9-7,-3-2,-6 24,0-24,15 17,-15 4,0-25,0 13,0 11,0-8,0 11,0-21,-15 28,15 3,0-34,-15 25,15-3,0-10,-14 12,10-21,8 13,-18 8,13-28,-14 28,15-20,0-3,-14 23,9-20,-5-3,-5 8,15-14,-14 30,14-30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42.154"/>
    </inkml:context>
    <inkml:brush xml:id="br0">
      <inkml:brushProperty name="width" value="0.14986" units="cm"/>
      <inkml:brushProperty name="height" value="0.14986" units="cm"/>
      <inkml:brushProperty name="color" value="#F4840B"/>
    </inkml:brush>
  </inkml:definitions>
  <inkml:trace contextRef="#ctx0" brushRef="#br0">2011 955,'0'0,"0"0,0 0,0 0,0 0,0 0,0 0,0 0,0 0,0 0,0 0,0 0,0 0,0 0,0 0,0 0,0 0,0 0,0 0,0 0,0 0,0 0,0 0,0 0,0 0,44 0,-16 0,-12 0,43-15,-39 10,19-5,19-4,-58 14,59-15,-29 5,-16 5,45-9,-40 9,6-5,4-5,-28 15,27-29,-6 18,-14 7,21-25,-19 19,10-9,-6-25,-13 40,13-37,-3 8,-7 22,-4-33,0 26,0-8,0-3,0 26,0-38,-12 18,9 17,-12-24,9 17,-17-3,-6 1,25 13,-22-25,-9 15,26 9,-20-11,15 7,-16 14,-29-22,50 13,-26 4,-14-2,39 0,-48 15,35-15,2 0,-38 14,51-12,-14-4,-3 15,21-11,-25-2,13 8,2-1,0 7,11-11,-9-6,-1 16,11-11,2-2,0 0,0 0,0 0,0 0,0 0,0 0,0 0,0 0,0 0,0 0,0-15,0 11,30 8,-16-31,-14 25,0-13,10-12,-5 10,-5 3,0 9,0-34,0 11,0 26,-15-27,6 10,4 9,-25-5,21 10,4-19,-25 9,30 15,-29-15,-1 15,16 0,-30-14,28 8,-12-3,-31 9,57 0,-55 15,17-5,22-6,-26-4,27 0,-25 15,13 0,27-15,-40 14,20-3,14-7,-21 11,17-9,9 17,-11-8,12-14,-11 12,2-2,7-7,4 11,0-9,-14-12,14 6,0 0,0 0,0 0,0 0,0 0,0 0,0 0,0 0,0 0,-15 0,15-12,0 9,-30-12,18 9,-5-17,-12 8,24 13,-34-10,1-14,32 22,-53-10,28 6,3 1,-30 7,46 0,-35-15,8 28,34-11,-54-2,28 8,3-1,-16 7,33-10,-36 22,-7 0,49-23,-39 26,10-12,9-4,-19 31,33-33,-37 7,21 23,25-38,-27 41,11-17,6-10,-2 27,10-34,-7 24,11 9,0-42,0 28,0 0,0-14,0 15,0-21,0 11,29 10,-29-30,15 14,-5-4,-5-5,9 10,-8-10,3 4,6 6,-15-15,29 0,-8 0,-13 0,7 0,-9 0,3 0,6 0,-15 0,0 0,10 0,-6 0,-4 0,0 0,0 0,0 0,0 0,0 0,-11 0,8 0,3 0,0 0,-30 0,1 15,25-14,-22-2,15 12,8-8,-41 27,23-17,12 3,-35 28,38-38,-17 47,-1-6,19-36,-39 63,22-38,29-14,-36 52,24-62,-5 34,10 4,0-41,-15 50,15-36,0-2,0 38,0-48,15 22,-15-9,0-19,15 24,1-4,-3-6,2 11,-12-24,23 2,1 6,-25-13,42 28,-18-29,-8 0,12 0,-23 0,15 0,-8 0,-13 0,28-14,-20 5,-3 3,8 6,-9 0,-10 0,20 0,-15 0,0 0,0 0,0 0,0 0,0 0,0 0,-14 0,13 0,1 15,-9 3,4-7,5 4,0-10,-30 19,30 20,0-43,-14 27,14 3,0-18,0 31,0-27,14-4,1 16,-14-27,13 40,7-31,-13-7,22 10,-21-9,26 5,-6 5,-27-14,25-2,-5 1,-14 0,36 0,-26 0,-7 0,18 0,-26 0,38-15,-29 15,-9 0,26-15,-15 9,2 12,13-20,-25 12,7-11,-11 13,0 0,14 0,-6 0,-16 0,23 0,-12 0,-6 0,16 0,-11 0,-2 15,7-8,1 0,21 8,-25-13,7 11,1 12,-10-21,28 11,-14-7,-3-1,16 7,-22-11,45 9,-13 14,-34-23,54-3,-34 0,-6 0,40-14,-45 10,30-7,-3-3,-38 13,41-28,-26 11,-6 6,2-17,-10 21,7 1,3-7,-13 14,13-15,-14 15,0 0,0-15,0 11,0 8,0-17,0 12,0 1,0 0,0 0,0 0,0 0,15 0,0 0,-15 0,29 14,-9-14,-11 0,21 15,-19-9,36-12,-2 6,-44 0,42 0,-13 0,-16 0,15 0,-18 0,7 0,-3-15,-14 14,13-12,-4 2,-6 7,-4 4,0 0,15-15,0 15,-14 0,-2-14,1 14,0 0,0 0,0 0,0 0,0 0,0 0,0 0,0 0,0 0,14 0,-7 0,16-30,35 16,-49 11,26-9,14-12,-39 19,49-10,-34 9,-21-17,26 8,-25 12,19-9,-24 0,0 10,0-28,0 15,0 1,-29-45,23 47,-32-34,-15-33,47 70,-68-50,35 35,5 4,-25-24,45 33,-45-22,5 19,49 13,-53 1,58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8:29.552"/>
    </inkml:context>
    <inkml:brush xml:id="br0">
      <inkml:brushProperty name="width" value="0.35" units="cm"/>
      <inkml:brushProperty name="height" value="0.35" units="cm"/>
      <inkml:brushProperty name="color" value="#933DC1"/>
    </inkml:brush>
  </inkml:definitions>
  <inkml:trace contextRef="#ctx0" brushRef="#br0">1 57,'0'0,"0"0,0 0,0 0,0 0,0 0,0 0,0 0,0 0,0 0,0 0,0 0,0 0,0 0,0 0,0 0,0 0,0 0,0 0,0 0,0 0,85-28,-48 15,39 26,37-13,-98 0,112-28,9 28,-102 0,136 0,-89 0,8 0,109 0,-168 0,82 0,27 23,-108-18,111-5,-85 14,-1 0,57 15,-92-24,100 18,-121-23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44.421"/>
    </inkml:context>
    <inkml:brush xml:id="br0">
      <inkml:brushProperty name="width" value="0.14986" units="cm"/>
      <inkml:brushProperty name="height" value="0.14986" units="cm"/>
      <inkml:brushProperty name="color" value="#57D200"/>
    </inkml:brush>
  </inkml:definitions>
  <inkml:trace contextRef="#ctx0" brushRef="#br0">132 1644,'0'0,"0"0,0 0,0 0,0 0,0 0,0 0,0 0,0 0,0 0,0 0,0 0,0 0,0 0,0 0,0 0,0 0,0 0,-10-20,5 11,-9-21,9 20,-5-9,-19-11,28 29,2-27,-12-3,7 18,4-16,0 20,-15-26,15 5,0 29,0-27,0 6,0 15,0-23,0 18,0-5,0-12,0 26,0-24,11 5,-7 15,-4-22,0 15,15 13,-15-28,0 25,14-7,-2-13,-9 19,-3-10,0 8,15-1,-15-21,0 24,14-5,-14 10,0 0,15-14,-8 6,1 1,-8 7,0 0,0-15,0 15,0 0,14-14,-14 14,0 0,0 0</inkml:trace>
  <inkml:trace contextRef="#ctx0" brushRef="#br0" timeOffset="2772">59 852,'0'0,"0"0,0 0,0 0,0 0,0 0,0 0,0 0,0 0,0 0,0 0,0 0,0 0,0 0,0 0,0 0,0 0,0 0,0 0,0 0,0 0,0 0,-15-45,15 18,0 25,-15-27,15 2,0 10,-14-13,10 22,-7-13,11-7,0 27,0-29,0 12,0 7,0-18,0 19,0-10,0-9,0 29,0-29,0 9,0 10,0-4,0 9,0-20,15 11,-15 13,14-28,-14 19,0 6,15-26,-9 19,-12 8,6-12,0 14,0-13,0 3,0 8,15-12,-9 9,-12 12,20-21,-12 14,11-12,-13 1,0 9,0 3,0 0,0-15,0 15,0 0,15-14,-15 2,0 9,14 3,-7 0,-14-15,22 15,-13 0,11 0,-13-12,0 9,0 3,0 0,14-14,-14 14,0 0,15-15,-15 15,0 0,15 0,-8 0,1 0,-8-15,0 13,14 4,-14-14,0 10,30 2,-22 0,-2 0,-6-15,0 13,15 4,11-2,-23 0,12-15,-7 15,-1 0,7 0,-10 0,7 0,3 0,-13 0,13 0,4 0,-6 0,2 0,-10 0,7 0,3 0,-13 0,13 0,-4 0,-5 0,24 0,-20 0,-3 0,9 0,-15 0,29 0,-19 0,-5 0,10 0,-11 0,6 0,4 0,-13 0,14 0,5 0,-11 0,6 0,-10 0,4 15,-9-15,0 0,15 0,-4 0,-7 0,10 0,-8 0,3 15,-2-8,-14-14,22 7,-5 0,-6 0,11 14,-9-7,-12-14,21 7,-14 0,-2 0,12 12,-8-9,12-3,-8 0,-14 0,22 15,-13-13,-4-4,13 2,-8 0,12 0,-8 0,-14 0,22 0,-13 0,10 14,-12-14,0 0,15 0,-7 0,-1 0,-7 0,0 0,14 0,-14 0,0 0,15 0,-15 0,0 0,15 0,-12 0,8 0,-11 0,0 0,15 0,-15 0,0 0,0 0,0 0,0 0,0 0,0 0,0 0,0 0,0 0,0 0,0 0,0 0,0 0,0 0,0 0,0 0,0 0,0 0,0 0,0 0,0 0,0 0,0 0,0 0,0 0,0 0,0 0,0 0,0 0,0 0,0 0,0 0,0 0,0 15,0-10,-15-10,15 20,0-15,-14 0,3 10,7-5,4 9,0-8,-15-12,15 21,0-14,-14-2,14 12,0-7,-15-4,9 0,-3 14,9 1,0-14,-14-2,14 12,0-7,-15-4,9 0,12 14,-35 1,27-14,4-2,-14 13,9-9,-12-3,8 0,0 14,7-14,0 0,-15 15,3-3,9-9,3-3,-7 7,0 0,-8-7,12 0,6 15,-15-3,9-9,3-3,-8 7,2 0,6-7,0 0,-15 30,2-30,11 0,2 14,-8-14,2 0,6 15,0-12,-15 9,15 0,0-10,0 13,-9-6,3-3,-8 8,10-10,8 7,-4 3,0-13,-15 13,15-5,0-3,0 9,0-11,-15 21,1-11,14-13,0 28,-10-20,5-3,5 8,0-9,-15 5,15 5,0-15,-15 14,6 6,4-10,-10 4,10-8,-5 3,-4 6,13-15,-13 14,4-4,5-5,-9-5,8 0,-3 15,-6 0,15-15,-14 0,14 10,0-6,-30-4,19 0,22 15,-25 0,12-14,-11-2,13 1,0 0,-15 0,10 0,-4 0,9 0,0 0,-15 0,15 0,0 0,0 0,0 0,0 0</inkml:trace>
  <inkml:trace contextRef="#ctx0" brushRef="#br0" timeOffset="3528">778 118,'0'0,"0"0,0 0,0 0,0 0,0 0,0 0,0 0,0 0,0 0,0 0,0 0,0 0,0 0,0 0,0 0,0 0,-19 9,9-4,-20 10,21-10,-26-10,-7 19,40-13,-27-1,-1 10,16-6,-16 26,20-19,-24-8,-10 27,43-29,-27 27,7-7,13-13,-36 37,26-28,6 10,-17 17,27-41,-25 52,16-23,7-20,-11 32,9-25,-2 6,-7 19,13-39,-11 49,13-8,0-33,0-13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1:49.479"/>
    </inkml:context>
    <inkml:brush xml:id="br0">
      <inkml:brushProperty name="width" value="0.14986" units="cm"/>
      <inkml:brushProperty name="height" value="0.14986" units="cm"/>
      <inkml:brushProperty name="color" value="#57D200"/>
    </inkml:brush>
  </inkml:definitions>
  <inkml:trace contextRef="#ctx0" brushRef="#br0">211 0,'0'0,"0"0,0 0,0 0,0 0,0 0,0 0,0 0,0 0,0 0,0 0,0 0,0 0,0 0,0 0,0 0,0 0,0 0,0 0,0 0,0 0,0 0,0 0,0 0,0 15,0 5,0-11,0 21,0-21,0 11,0-5,0-15,0 29,11-8,-7-13,-4 22,0-19,0-8,15 27,-14-28,-2 25,12-5,-8-15,12 8,-9-9,-12 17,21 21,-14-39,-2 5,1 13,0-17,0 24,0-17,0 3,0-1,0-13,0 10,0 12,0-18,0 8,0-6,0-1,0 8,0-14,0 12,0 12,0-20,0 9,0-14,0 0,0 15,0-12,0-6,0 16,0-11,0 12,-8-14,1 0,7 15,0-12,-15-6,15 16,0-11,0 13,-8-7,2-2,6 9,0-12,0-3</inkml:trace>
  <inkml:trace contextRef="#ctx0" brushRef="#br0" timeOffset="1698">241 851,'0'0,"0"0,0 0,0 0,0 0,0 0,0 0,0 0,0 0,0 0,0 0,0 0,0 0,0 0,0 0,0 0,0 0,0 0,0 0,0 0,0 0,0 0,0 0,0 0,0 0,0 0,0 0,0 0,0 0,0 0,0 0,0 0,0 0,0 0,0 0,0 0,0 0,0 0,0 0,0 0,0 0,0 0,0 0,-30 15,2 13,27-27,-14 29,-3-21,7-4,-4 10,11-11,-6 21,-5-10,15-15,-15 15,5 4,6-9,-11 5,10-10,10 4,-19 6,13-15,-13 15,14-5,0-6,-15 26,10-20,10-6,-5 11,0-14,0 13,0-4,0-6,0 11,0-9,0-12,0 21,0-14,0 12,0-2,0-7,0 11,0-9,0 2,15 7,-14-13,-2 11,12-2,-8-8,12 12,-8-8,-14-14,22 22,-13-13,-4 10,13 0,-8-9,-3 12,0-8,15 0,0-7,-13 0,-4 30,14-18,-10-10,-2 13,8-7,-1-1,-7 8,0-13,15-4,-3 14,-10-10,-2 13,8-8,-1 1,-7 6,0-11,29 9,-15 1,-13-11,14 12,-15-14,0 0,29 15,-22-12,1 9,-8-12,0 0,14 14,-5-14,-3 0,9 15,-11-11,-8-8,18 18,-14-13,0 13,10-14,-5 0,10 15,-11-11,7-8,-11 4,0 0,14 0,-14 0,0 0,0 0,0 0,0 0,0 0,0 0,0 0,0 0,0 0,0 0,0 0,0 0,0 0,0 0,0 0,0 0,0 0,0 0,0 0,0 0,0-15,0 14,-14-12,14-9,0 14,-15-36,9 26,-3 7,9-18,0 26,0-38,0 18,0 16,0-22,0 16,0-18,0 1,0 28,0-25,0-8,0 26,0-20,0 15,15-2,0-42,-13 49,-4-26,14-2,-10 30,13-37,-8 22,1 0,6 7,-11 12,9-23,-12 1,0 20,15-24,-8 21,0 1,-7-7,0 11,15-9,-15-1,0 11,0-27,0 21,0 1,0-7,0 10,0-22,0 13,0 12,0 1,0-9,0 3,0 6</inkml:trace>
  <inkml:trace contextRef="#ctx0" brushRef="#br0" timeOffset="2398">299 925,'0'0,"0"0,0 0,0 0,0 0,0 0,0 0,0 0,0 0,0 0,0 0,0 0,0 0,0 0,0 0,0 0,0 44,-10-13,6-18,4 31,0-27,-15 10,15 31,0-53,0 34,11 5,-7-29,-4-15</inkml:trace>
  <inkml:trace contextRef="#ctx0" brushRef="#br0" timeOffset="3144">226 1013,'0'0,"0"0,0 0,0 0,0 0,0 0,0 0,0 0,0 0,0 0,0 0,0 0,-15 44,12-34,-8 24,-2 18,11-46,2-6</inkml:trace>
  <inkml:trace contextRef="#ctx0" brushRef="#br0" timeOffset="3707">241 1174,'0'0,"0"0,0 0,0 0,0 0,0 0,0 0,0 0,0 0,0 0,0 0,0 0,0 0,0 0,-8 31,1-3,-22 30,22-43,7-15</inkml:trace>
  <inkml:trace contextRef="#ctx0" brushRef="#br0" timeOffset="4189">299 1130,'0'0,"0"0,0 0,0 0,0 0,0 0,0 0,0 0,0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1.722"/>
    </inkml:context>
    <inkml:brush xml:id="br0">
      <inkml:brushProperty name="width" value="0.14986" units="cm"/>
      <inkml:brushProperty name="height" value="0.14986" units="cm"/>
      <inkml:brushProperty name="color" value="#F2D80D"/>
    </inkml:brush>
  </inkml:definitions>
  <inkml:trace contextRef="#ctx0" brushRef="#br0">2261 1,'0'0,"0"0,0 0,0 0,0 0,0 0,0 0,0 0,0 0,0 0,0 0,0 0,0 0,0 0,0 0,0 0,0 44,0-33,15 7,-15 36,0-49,15 68,-7-29,-2-14,-6 43,0-53,0 33,0 17,0-66,0 69,0-18,0-22,0 40,0-51,-14 44,0 2,13-62,1 67,-10-25,5-22,-10 47,11-49,-21 11,-4 38,29-73,-30 73,21-34,4-19,-25 39,20-38,-9 16,-10 7,28-42,-13 55,-6-26,11-18,-6 17,9-19,-17 7,8 26,14-41,-27 38,6-19,14-15,-6 23,7-18,-16 20,-6-3,26-26,-9 38,-20-9,20-20,-17 32,15-24,-2-11,-13 21,25-27,-21 38,-11-18,28-17,-22 23,17-15,-3 2,-28 13,37-24,-30 19,13-11,19-11,-40 28,24-16,-2 1,-21 0,37-13,-30 10,0 13,30-20,-37 24,21-14,2-1,-37 1,45-12,-18 9,5 14,22-23,-40 12,21-8,2 0,-23 8,33-11,-22 7,-7 2,36-12,-40-1,18 0,8 0,-41-14,44 10,-14 8,-26-18,52 13,-27-14,-6 6,13 4,-21-10,34 12,-38-23,5 11,42 15,-43-15,15 15,14 0,-15-14,21 9,-26-5,6 10,29 0,-15-15,5 15,5 0,-9-14,9 8,-5-3,-5 9,15 0,0-15,-10 15,6 0,4-14,0 8,0 6</inkml:trace>
  <inkml:trace contextRef="#ctx0" brushRef="#br0" timeOffset="917">559 3361,'0'0,"0"0,0 0,0 0,0 0,0 0,0 0,0 0,0 0,0 0,0 0,0 0,0 0,0 0,0 0,0 0,0 0,0 0,0 0,0 0,0 0,0 0,0 0,0 0,44 44,-17-3,-25-38,27 56,-2-14,-10-17,27 45,-30-50,16 42,14 8,-44-72,0-1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3.397"/>
    </inkml:context>
    <inkml:brush xml:id="br0">
      <inkml:brushProperty name="width" value="0.14986" units="cm"/>
      <inkml:brushProperty name="height" value="0.14986" units="cm"/>
      <inkml:brushProperty name="color" value="#F2D80D"/>
    </inkml:brush>
  </inkml:definitions>
  <inkml:trace contextRef="#ctx0" brushRef="#br0">1 1,'0'0,"0"0,0 0,0 0,0 0,0 0,0 0,0 0,0 0,58 29,-44-22,75 45,7 2,-89-49,81 68,15 0,-103-73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3.782"/>
    </inkml:context>
    <inkml:brush xml:id="br0">
      <inkml:brushProperty name="width" value="0.14986" units="cm"/>
      <inkml:brushProperty name="height" value="0.14986" units="cm"/>
      <inkml:brushProperty name="color" value="#F2D80D"/>
    </inkml:brush>
  </inkml:definitions>
  <inkml:trace contextRef="#ctx0" brushRef="#br0">1 1,'0'0,"0"0,0 0,0 0,0 0,0 0,0 0,47 11,-36-8,48 12,-3-1,5 1,42 15,-87-26,-16-4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4.511"/>
    </inkml:context>
    <inkml:brush xml:id="br0">
      <inkml:brushProperty name="width" value="0.14986" units="cm"/>
      <inkml:brushProperty name="height" value="0.14986" units="cm"/>
      <inkml:brushProperty name="color" value="#F2D80D"/>
    </inkml:brush>
  </inkml:definitions>
  <inkml:trace contextRef="#ctx0" brushRef="#br0">0 29,'0'0,"0"0,0 0,0 0,0 0,0 0,59-29,-59 29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5.187"/>
    </inkml:context>
    <inkml:brush xml:id="br0">
      <inkml:brushProperty name="width" value="0.14986" units="cm"/>
      <inkml:brushProperty name="height" value="0.14986" units="cm"/>
      <inkml:brushProperty name="color" value="#F2D80D"/>
    </inkml:brush>
  </inkml:definitions>
  <inkml:trace contextRef="#ctx0" brushRef="#br0">0 133,'0'0,"0"0,0 0,0 0,74-15,-63 13,80-10,50-12,-105 18,140-38,-74 30,1-1,-103 15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6.086"/>
    </inkml:context>
    <inkml:brush xml:id="br0">
      <inkml:brushProperty name="width" value="0.14986" units="cm"/>
      <inkml:brushProperty name="height" value="0.14986" units="cm"/>
      <inkml:brushProperty name="color" value="#F2D80D"/>
    </inkml:brush>
  </inkml:definitions>
  <inkml:trace contextRef="#ctx0" brushRef="#br0">45 0,'0'0,"0"0,0 0,0 0,0 0,0 0,0 0,0 0,-15 74,1 9,13-78,-13 127,14-21,0-46,0-65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7.206"/>
    </inkml:context>
    <inkml:brush xml:id="br0">
      <inkml:brushProperty name="width" value="0.14986" units="cm"/>
      <inkml:brushProperty name="height" value="0.14986" units="cm"/>
      <inkml:brushProperty name="color" value="#F2D80D"/>
    </inkml:brush>
  </inkml:definitions>
  <inkml:trace contextRef="#ctx0" brushRef="#br0">0 1,'0'0,"0"0,0 0,0 0,0 0,0 0,0 0,0 0,0 0,0 0,0 0,0 0,0 0,44 102,-44-102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7.713"/>
    </inkml:context>
    <inkml:brush xml:id="br0">
      <inkml:brushProperty name="width" value="0.14986" units="cm"/>
      <inkml:brushProperty name="height" value="0.14986" units="cm"/>
      <inkml:brushProperty name="color" value="#F2D80D"/>
    </inkml:brush>
  </inkml:definitions>
  <inkml:trace contextRef="#ctx0" brushRef="#br0">0 0,'0'0,"0"0,0 0,0 0,0 0,0 0,0 0,103 73,-15 15,-81-81,89 74,-96-81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20.850"/>
    </inkml:context>
    <inkml:brush xml:id="br0">
      <inkml:brushProperty name="width" value="0.35" units="cm"/>
      <inkml:brushProperty name="height" value="0.35" units="cm"/>
      <inkml:brushProperty name="color" value="#F2D80D"/>
    </inkml:brush>
  </inkml:definitions>
  <inkml:trace contextRef="#ctx0" brushRef="#br0">624 341,'0'0,"0"0,0 0,0 0,0 0,0 0,0 0,0 0,0 0,0 0,0 0,0 0,0 0,0 0,0 0,0 0,0 0,-85-29,53 19,7-8,-60 18,81 0,-77 28,40-7,26-13,-70 20,51-17,11 35,-34 10,53-52,-48 77,52-17,0-43,0 64,0-50,0 15,56 7,-54-55,25 81,37-40,-43-30,64 44,-46-31,35-24,39 27,-98-26,84-6,14-20,-85 17,86-50,-59 28,-25-1,55-28,-72 48,59-67,-26 7,-36 53,47-97,-29 56,-56 1,28-29,0 69,-28-81,4 25,19 59,-51-72,25 39,5 7,-87 10,88 23,-35-16,-34-1,74 18,-93 33,48-12,17-4,-37 17,64-23,-72 73,41-27,48-48,-25 53,12-7,6-15,11 22,0-42,0-15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08.276"/>
    </inkml:context>
    <inkml:brush xml:id="br0">
      <inkml:brushProperty name="width" value="0.14986" units="cm"/>
      <inkml:brushProperty name="height" value="0.14986" units="cm"/>
      <inkml:brushProperty name="color" value="#F2D80D"/>
    </inkml:brush>
  </inkml:definitions>
  <inkml:trace contextRef="#ctx0" brushRef="#br0">1 30,'0'0,"0"0,0 0,0 0,0 0,0 0,58-15,-55 15,97-14,-100 14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52:12.760"/>
    </inkml:context>
    <inkml:brush xml:id="br0">
      <inkml:brushProperty name="width" value="0.14986" units="cm"/>
      <inkml:brushProperty name="height" value="0.14986" units="cm"/>
      <inkml:brushProperty name="color" value="#F2D80D"/>
    </inkml:brush>
  </inkml:definitions>
  <inkml:trace contextRef="#ctx0" brushRef="#br0">105 328,'0'0,"0"0,0 0,0 0,0 0,0 0,0 0,0 0,0 0,0 0,0 0,0 0,0 0,0 0,0 0,0 0,0 0,0 0,0 0,0-44,0 28,-29-12,14-17,14 42,-13-52,3 21,8 24,-12-20,9 17,12-3,-21-13,14 25,1 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8:19.980"/>
    </inkml:context>
    <inkml:brush xml:id="br0">
      <inkml:brushProperty name="width" value="0.15" units="cm"/>
      <inkml:brushProperty name="height" value="0.15" units="cm"/>
      <inkml:brushProperty name="color" value="#933DC1"/>
    </inkml:brush>
  </inkml:definitions>
  <inkml:trace contextRef="#ctx0" brushRef="#br0">624 794,'0'0,"0"0,0 0,0 0,0 0,0 0,0 0,0 0,0 0,0 0,0 0,0 0,0 0,0 0,0 0,0 0,0 0,-29-57,15 29,0-1,-14-27,22 44,-17-5,-1-32,20 42,-24-50,12 41,3 4,-43-17,42 23,-1-16,-10-28,22 43,-25 7,12 0,3 0,-43 0,41 0,1 0,-38 0,48 0,-25 29,12-12,6-6,-17 46,19-41,-11 24,20-12,0-27,0 84,0-49,0-16,0 37,0-43,0 29,0-15,0-28,0 57,0-19,0-20,29 11,-20-20,10 10,9 9,-28-28,57 29,-18-10,-21-10,38-9,-34 0,41 0,22 0,-79 0,45-28,-9 7,-27 13,41 8,-33 0,11-28,51 0,-78 25,14-23,23 5,-31 14,44-21,-33 16,8-33,-3-12,-28 54,54-50,-32-15,-17 51,-6-40,0 31,28-5,-28-25,0 47,0-39,-23 2,18 35,5-45,0 28,-29-1,1 1,23 23,-18-47,-1 28,19 20,-51-24,26 13,3 1,-30-14,46 22,-63-16,49 22,22 0,-25 0,-4 0,7 0,-3 0,21 0,14 28,-7-28</inkml:trace>
  <inkml:trace contextRef="#ctx0" brushRef="#br0" timeOffset="746">1219 482,'0'0,"0"0,0 0,0 0,0 0,0 0,0 0,0 0,0 0,0 0,0 0,0 0,0 0,0 0,0 0,0 0,0 113,0-65,0-11,28 77,-21-88,-14 89,7 14,0-116,0 100,0-30,0-24,0 54,0-90,0 96,0-13,0-99,0 78,0-33,0-19,0 52,0-61,0-20,0 51,0-53,0 26,0-28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8:23.167"/>
    </inkml:context>
    <inkml:brush xml:id="br0">
      <inkml:brushProperty name="width" value="0.15" units="cm"/>
      <inkml:brushProperty name="height" value="0.15" units="cm"/>
      <inkml:brushProperty name="color" value="#933DC1"/>
    </inkml:brush>
  </inkml:definitions>
  <inkml:trace contextRef="#ctx0" brushRef="#br0">3089 0,'0'0,"0"0,0 0,0 0,0 0,0 0,0 0,0 0,0 0,0 0,0 0,0 0,0 0,0 0,0 0,0 0,0 0,0 0,0 0,0 0,0 0,0 0,-85 0,77 0,-97 0,18 0,60 0,-86 0,67 0,-50 29,-45-29,125 0,-138 0,19 0,100 0,-135 0,92 0,-14 0,-78 0,155 0,-112 0,34 23,73-18,-122 23,73-14,-4-28,-40 43,94-25,-75-8,22 28,59-20,-101 24,85-13,2-1,-58-14,68 0,-23 28,-9-4,41-20,-48 25,40-14,3-2,-43 44,43-45,-3 4,-9 58,22-63,-25 74,11-20,5-17,-16 65,21-84,14 84,-32-13,22-87,3 129,0-39,0-36,0 103,0-123,0 76,0 13,0-131,28 109,-28-61,0-21,0 81,0-78,28 15,0 34,-27-83,-1 56,18-21,-8-16,-10 37,0-38,28-10,-28 48,0-56,0 26,0-27,0 0,0 29,0-19,0-20,29 38,-28-27,-1-1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8:27.771"/>
    </inkml:context>
    <inkml:brush xml:id="br0">
      <inkml:brushProperty name="width" value="0.15" units="cm"/>
      <inkml:brushProperty name="height" value="0.15" units="cm"/>
      <inkml:brushProperty name="color" value="#933DC1"/>
    </inkml:brush>
  </inkml:definitions>
  <inkml:trace contextRef="#ctx0" brushRef="#br0">851 1813,'0'0,"0"0,0 0,0 0,0 0,0 0,0 0,0 0,0 0,0 0,0 0,0 0,0 0,0 0,0 0,0 0,0 0,0 0,0 0,0 0,0 0,0 0,0 0,0 0,0 0,0 0,0 0,28-56,0-27,-27 81,27-83,-10 29,-8 27,19-28,-20 39,38-49,-47 10,0 57,29-56,-29 37,0 9,28-46,-18 35,-20 13,38-48,-27 54,-2 4,21-22,-11 11,-9 9,0 0,0-28,0 28,0 0,0 0,20 0,-12 0,-8 0,0 0,0 28,0 29,0-52,0 47,0-9,0-30,0 72,0-47,0 9,28 67,-24-101,-8 59,4 18,0-67,29 34,-16-31,-26 33,13 25,0-71,0 31,0 2,0-35,0 74,0-57,0 0,0 1,0-24,0 18,0 24,0-37,0 18,0-28,0 0,0 28,0-23,28 19,-3 1,-22-22,-3-3</inkml:trace>
  <inkml:trace contextRef="#ctx0" brushRef="#br0" timeOffset="987">2239 1445,'0'0,"0"0,0 0,0 0,0 0,0 0,0 0,0 0,0 0,0 0,0 0,0 0,0 0,0 0,0 0,0 0,0 0,0 0,0 0,0 0,0 0,0 0,0 0,0 0,-56 85,41-63,1 13,-14 20,28-54,-28 84,9-47,9-19,10 38,0-38,-28 46,28 20,0-83,0 53,20-16,-12-21,-8 38,0-35,29 15,-1-8,-27-26,-2 25,22-7,-14-12,-7 49,0-35,29-44,-29 50,0-26,28-4,-7 2,-14 0,22 0,-17 0,4 0,12-28,-26 26,25-25,-5 5,-16 16,22-22,-15 15,3-31,-16-13,0 50,28-42,-28-20,0 53,0-41,0 30,0-3,0 2,0 23,0-46,0 3,0 39,-28-48,28 43,0 0,-29-14,24 22,-18-17,23 23,0 0,-28-28,12 28,3 0,-43-28,43 21,-3-15,-32 22,40 0,-21 0,13 0,4 0,12 0,0 0,-28 29,1-3,25-24,2 55,0-57</inkml:trace>
  <inkml:trace contextRef="#ctx0" brushRef="#br0" timeOffset="3623">29 2578,'0'0,"0"0,0 0,0 0,0 0,0 0,0 0,0 0,0 0,0 0,0 0,0 0,0 0,0 0,0 0,0 0,0 0,0 0,-28-113,28-7,0 98,0-120,0 69,0 5,0-74,0 116,28-89,-28-9,0 106,29-124,-29 81,0 9,0-61,0 94,0-76,0 20,0 65,0-75,0 37,0 11,0-19,0 42,0-29,0 17,0 24,0-26,0 10,0 7,0-17,0 20,0 16,0-35,0 26,0-28,0 29,0 0,0 0,0 0,0 0,0 0,0 0,0-28,0 28,0 0,0 0,0 0,28-28,-1 28,-26 0,-1-29,20 29,-11 0,-9-28,0 18,56 20,-27-38,-28 27,26-27,14 8,-25 12,69-20,-53 17,49-35,61 18,-133 26,95-53,0 34,-66 14,75-22,-66 18,19 22,48-39,-104 25,93-22,-15 25,-63 0,60-29,-47 17,38 24,37-40,-100 25,87 6,-13-3,-60 0,58 0,-44 0,3 0,41 0,-72 0,59 0,-2 0,-55 0,41-28,-27 13,-1 1,0 14,-23 0,47 0,-3 0,-41 0,48 0,-41 0,-1 0,71 0,-67 0,-18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09:29.568"/>
    </inkml:context>
    <inkml:brush xml:id="br0">
      <inkml:brushProperty name="width" value="0.15" units="cm"/>
      <inkml:brushProperty name="height" value="0.15" units="cm"/>
    </inkml:brush>
  </inkml:definitions>
  <inkml:trace contextRef="#ctx0" brushRef="#br0">595 399,'0'0,"0"0,0 0,0 0,0 0,0 0,0 0,0 0,0 0,0 0,0 0,0 0,0 0,0 0,0 0,0 0,0 0,0 0,0 0,0 0,0 0,0 0,15 43,-1 27,-12-58,10 47,0 13,-10-59,12 86,-6-62,-2-3,9 65,-13-80,10 61,-1 1,-8-62,11 80,-6-53,-2-7,8 46,-11-68,9 51,0 7,-10-65,-2 60,8-22,-2-11,8 20,-10-43,6 43,-10-18,0-36,14 54,-14-32,0-7,15 10,-11-20,6 12,-10 6,0-24,14 13,-14-6,0-4,0 9,0-10,0-8,0 18,0-14,0 0,0 9,0-4,0-5</inkml:trace>
  <inkml:trace contextRef="#ctx0" brushRef="#br0" timeOffset="618">0 668,'0'0,"0"0,0 0,0 0,0 0,0 0,0 0,0 0,0 0,0 0,0 0,0 0,0 0,0 0,0 0,29-38,-15 20,43-39,-37 37,16-17,49-19,-82 54,79-39,-21 1,-37 24,61-27,-52 27,19-10,33-17,-84 43,69-42,-17 21,-35 13,67-34,-50 24,-13 22,48-33,-63 27,43-10,-7 1,-29 8,28-11,-23 8,5 12,18-20,-37 12,-5 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09:32.834"/>
    </inkml:context>
    <inkml:brush xml:id="br0">
      <inkml:brushProperty name="width" value="0.15" units="cm"/>
      <inkml:brushProperty name="height" value="0.15" units="cm"/>
    </inkml:brush>
  </inkml:definitions>
  <inkml:trace contextRef="#ctx0" brushRef="#br0">28 412,'0'0,"0"0,0 0,0 0,0 0,0 0,0 0,0 0,0 0,0 0,0 0,0 0,0 0,0 0,0 0,0 0,0 0,0 0,15 7,-1 0,14-7,-22 0,16 14,3-14,-21 0,24 14,0-14,1 0,-26 0,8 0,15 0,-24 0,27-14,-13 14,-4 0,2-14,-10 10,20-6,-10-17,-13 25,13-26,3 20,-6 2,-11-22,0 19,14-11,0-21,-14 40,0-28,0 11,0 8,0-18,0 18,0-9,-14-9,14 28,0-14,-9-6,4 12,-23-7,19 11,4-6,-10-4,15 14,-28 0,18-10,6 6,-24 4,17 0,-7 0,-10 0,26 0,-10 0,-9 0,13 0,-6 14,8-8,-16-12,8 34,12-25,-10 9,-10 9,15-14,-7 21,8-15,-16 3,22 26,0-37,-14 33,2-16,9-16,3 36,0-22,-14 3,14 5,0-25,-14 22,14 10,0-27,0 34,0-20,14 13,-14 8,0-36,14 28,-14 2,0-31,15 36,-8-27,0-2,-7 16,0-23,14 2,11 17,-22-22,11 11,-6-6,-1-1,21 21,-21-21,0 0,19 6,-24-12,27 13,-21-14,-2 0,22 14,-20-10,27-8,-22 17,-12-11,27-2,-10-9,-7 3,3 6,-10 0,20-14,4 14,-28 0,29-28,-20 19,-4 4,23-23,-18 18,9-9,9-9,-28 28,28-14,-18 4,-6 6,11-11,-10 10,18-4,-9-19,-13 27,12-12,-3 3,-6 6,25-25,-19 19,-6 6,-4-10,0 13,14-12,-14 13,0 0,14-14,-8 8,2 12,-8-6,0 0,0 0,0 0,0 0,0 0,0 0,0 0,0 0,0 0,0 0,0 0,0 0,0 0,0 0,0 0,0 0,0 0,0 0,0 0,0 0,0 14,0-14,0 0,0 28,0-23,0 4,0 3,0-10,0 13,0-8,15 14,-15-7,0-11,14 22,-14 0,0-21,14 10,-6 2,-2-4,-6 17,0-23,14 2,-1 5,-12-12,14 13,-7 3,-2-6,8 3,-11-11,22 9,-11-12,-14 0,29 14,-12-5,-6-4,3-5,-10 0,21 14,-12-14,-12 0,13 0,4-9,-8 4,19 5,-20 0,10-14,-5 0,-14 14,28 0,-18-10,-5 5,9-9,-9 9,4-4,5-19,-14 27,14-26,-4 7,-6 11,11-33,-10 26,4 3,-9-29,0 42,0-14,0-7,0 13,0-20,0 17,0-6,0 3,0 12,0-11,-11-8,8 14,-12-7,9 8,-2-2,-6-6,12 12,-10-11,1 2,8 8,-11-11,7 8,-1 12,-20-20,24 12,-6 4,-2-2,10 0,2 0,-14 0,-1 0,1 0,12 0,-10 0,1 0,8 0,3 0,-8 0,2 0,-8 0,11 0,6 14,-3-14</inkml:trace>
  <inkml:trace contextRef="#ctx0" brushRef="#br0" timeOffset="869">1388 652,'0'0,"0"0,0 0,0 0,0 0,0 0,0 0,0 0,0 0,0 0,0 0,0 0,0 0,0 0,0 0,0 0,0 0,0 0,0 0,0 0,0 0,0 0,0 0,0 0,15 29,-13-25,-4 20,13 0,-8-20,11 39,-7-22,0 0,7 8,-11-24,23 18,-14 14,-10-32,12 10,-6 0,-2-2,8 15,-11-22,8 17,2-11,-11-10,12 12,-14-6,0-2,14 8,-11-11,8 23,28 0,-35-24,-4-2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09:35.075"/>
    </inkml:context>
    <inkml:brush xml:id="br0">
      <inkml:brushProperty name="width" value="0.15" units="cm"/>
      <inkml:brushProperty name="height" value="0.15" units="cm"/>
    </inkml:brush>
  </inkml:definitions>
  <inkml:trace contextRef="#ctx0" brushRef="#br0">501 46,'0'0,"0"0,0 0,0 0,0 0,0 0,0 0,0 0,0 0,0 0,0 0,0 0,0 0,0 0,0 0,0 0,0 0,0 0,-25-13,22 12,-11 1,-2-8,3 2,-15-8,21 10,-14 8,-5-4,23 0,-25 14,3-6,8-2,-12 8,22-10,-14 20,-18 3,35-25,-24 26,10-19,8-4,-19 24,21-21,-12 12,7 18,12-34,-13 25,5-11,4-8,-10 32,11-28,8 15,-4 28,0-57,0 42,0-3,0-21,15 24,-10-27,4 13,-9 14,0-41,14 41,-14-13,0-16,14 16,-9-19,4 8,5-4,-13-13,13 40,-4-30,-6-7,24 24,-16-17,4-8,13 11,-27-13,10 12,19-13,-20 0,18 0,-16 0,2 0,28-14,-39 13,6-12,1 13,-8 0,25-14,-15 7,-12 14,14-21,-13 12,10-10,-1 12,-8 0,11-15,-8 10,2 10,6-5,-11 0,-3 0</inkml:trace>
  <inkml:trace contextRef="#ctx0" brushRef="#br0" timeOffset="646">898 89,'0'0,"0"0,0 0,0 0,0 0,0 0,0 0,0 0,0 0,0 0,0 0,0 0,0 0,0 0,0 0,0 0,0 0,0 42,7-20,0-1,7 7,-11-23,8 47,-11-16,0-30,15 65,-8-36,-14 1,7 49,0-67,0 20,0 13,0-45,0 51,0-26,0-6,0 4,0-23,0 30,0-10,0-24,0 27,0-13,0-4,0 2,0-11,0 22,0-25,0 0,0 15,8-15,-2 0,-6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09:36.803"/>
    </inkml:context>
    <inkml:brush xml:id="br0">
      <inkml:brushProperty name="width" value="0.15" units="cm"/>
      <inkml:brushProperty name="height" value="0.15" units="cm"/>
    </inkml:brush>
  </inkml:definitions>
  <inkml:trace contextRef="#ctx0" brushRef="#br0">1 921,'0'0,"0"0,0 0,0 0,0 0,0 0,0 0,0 0,0 0,0 0,0 0,0 0,0 0,0 0,28-14,0-14,-14 23,15-4,-1-20,1 15,-1 5,-14 4,14-23,-18 18,9 6,23-11,-41 15,-1 0</inkml:trace>
  <inkml:trace contextRef="#ctx0" brushRef="#br0" timeOffset="1">312 1,'0'0,"0"0,0 0,0 0,0 0,0 0,0 0,0 0,0 0,0 0,0 0,0 0,0 0,0 0,29 42,-21-8,-2-11,8 48,-10-51,6 31,4 19,-14 1,10-16,-5-25,9 41,-14 14,0-14,0-71,0 71,0-15,0-13,0-23,0 16,0 7,14-15,-4-8,-6-12,-4 35,0-27,0-18,0 30,0-26,0 11,0-13</inkml:trace>
  <inkml:trace contextRef="#ctx0" brushRef="#br0" timeOffset="1309">851 723,'0'0,"0"0,0 0,0 0,0 0,0 0,0 0,0 0,0 0,0 0,0 0,0 0,0 0,0 0,0 0,0 0,0 0,0 0,0 0,0 0,0 0,0 0,38 0,-34 0,39-28,-20 20,-4 2,38-9,-42 12,12-8,13-2,-37 12,39-13,-16-3,-9 6,25-18,-29 21,3-12,10-7,-24 26,26-28,-10 3,-7 10,17-12,-19 18,-4-9,9-8,-14 26,0-27,10 9,-5 9,-5-4,0 10,0-6,-14-4,13 14,1-14,-9 4,4 5,5-9,0 9,-14 10,0-5,13 0,-12 0,3 0,6 0,-11 0,10 0,-4 0,-5 14,13-13,-12 13,3-4,6-6,-10 24,8-16,-3-10,-19 27,25-27,-8 24,11 7,0-24,-14 20,7-17,14 4,-21 12,12-24,-11 35,13-17,0-16,-14 37,7-22,14 0,-21 22,12-37,-10 30,12 12,0-39,0 33,0-20,0-1,14 7,-11-23,8 18,-11 14,0-31,14 8,-14 1,0-2,29 16,-23-23,2 2,17 5,-22-12,26 13,-21-6,-2-2,22 8,-21-10,14-8,19 18,-37-13,25-1,-11 0,-5 0,16-15,-20 11,12 8,7-17,-25 12,12-13,13 14,-12 0,-1-14,-9 10,19-6,-10-4,-14 14,14-15,-4 15,-6 0,10-14,-10 10,7 8,-11-4,0 0,0 0</inkml:trace>
  <inkml:trace contextRef="#ctx0" brushRef="#br0" timeOffset="2213">1956 284,'0'0,"0"0,0 0,0 0,0 0,0 0,0 0,0 0,0 0,0 0,0 0,0 0,0 0,0 0,0 0,0 0,0 0,0 0,0 0,14 43,-14-17,0-10,28 27,-19-30,-4 16,9 41,-13-69,13 55,-5-20,-4-15,9 36,-9-37,-10 31,19-9,-13-41,12 41,-13-13,0-16,0 15,0-17,0 7,0 10,0-27,0 12,0-3,0-6,0 10,0-9,0 5,0-10,0 0,0 14,0-14,0 0,0 14,0-8,0-12,0-8,0 12,0-10,0-10,0 15,15-35,-9 23,-12-19,20-18,-12 48,-4-41,13 26,-8 18,11-38,-7 23,0-2,7-21,-11 36,23-28,9-1,-28 29,22-21,-15 13,0 1,14 0,-24 12,21-24,-1 26,-20 0,38 0,-19 0,-3 0,8 0,-22 0,17 0,15 13,-34-12,24 13,-11-14,-5 0,-12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09:53.394"/>
    </inkml:context>
    <inkml:brush xml:id="br0">
      <inkml:brushProperty name="width" value="0.15" units="cm"/>
      <inkml:brushProperty name="height" value="0.15" units="cm"/>
      <inkml:brushProperty name="color" value="#ED1C24"/>
    </inkml:brush>
  </inkml:definitions>
  <inkml:trace contextRef="#ctx0" brushRef="#br0">482 742,'0'0,"0"0,0 0,0 0,0 0,0 0</inkml:trace>
  <inkml:trace contextRef="#ctx0" brushRef="#br0" timeOffset="810">440 713,'0'0,"0"0,0 0,0 0,0 0,0 0,0 0,0 0,0 0,0 0,0 0,0 0,0 0,0 0,0 0,0 0,0 0,0 0,0 0,0 0,0 0,0 25,0-7,0 39,0-42,14 40,-14-1,0-51,0 82,9-41,-4-17,-5 44,0-51,14 30,-14 19,0-67,14 55,-14-22,0-13,0 20,0-30,15 19,-15-3,0-28,0 28,0-9,0-9,0 18,0-18,0-6,0 10,0-13,0 12,0-3,0-5,0 9,0-9,0 4,0-9,0 0,14 14,-14-14,0 0,14 28,-8-16,-12-24,20 26,-13-12,-1-2</inkml:trace>
  <inkml:trace contextRef="#ctx0" brushRef="#br0" timeOffset="1846">1 813,'0'0,"0"0,0 0,0 0,0 0,0 0,0 0,0 0,0 0,0 0,0 0,0 0,0 0,0 0,0 0,0 0,0 0,0 0,0 0,0 0,0 0,0 0,0-43,13-10,-12 49,-1-38,17 7,-6 13,3-34,-10 39,35-23,-12-15,-26 53,42-54,-7 28,-16 13,37-41,-39 37,21-19,28 11,-64 26,54-42,-9 14,-25 16,34-30,-38 28,4 16,34-29,-56 27,40-12,-11 13,-17 0,43-15,-34 10,-1 10,21 10,-39-15,51 0,-13 20,-25-12,40 20,-33-16,-3 5,22-3,-38-13,35 26,-18-16,-14-8,22 40,-17-25,-10-8,26 32,-25-37,-6 47,14 1,-8-35,-17 39,7-30,0 16,-21 14,24-49,-21 41,2-3,18-36,-38 33,23-22,-2 14,-21 22,36-47,-28 23,-1 15,29-40,-35 35,21-22,-1 0,-20 22,33-35,-25 26,-28 3,54-31,-63 8,40 1,5-2,-31 1,45-10,-32 6,6-10,33 0,-23 0,12 0,4 0,12 0</inkml:trace>
  <inkml:trace contextRef="#ctx0" brushRef="#br0" timeOffset="2913">1318 1322,'0'0,"0"0,0 0,0 0,0 0,0 0,0 0,0 0,0 0,0 0,0 0,0 0,0 0,0 0,0 0,10 31,-6-19,10 16,-7-14,-14 1,36 27,-26-37,-6 33,14-27,-8-8,-3 25,0-15,14-12,-14 13,0-11,0 9,0-1,0-8,0-3,0 0,0 14,0-14,0 0,0 14,0-2,0-10,14-2,-14 0,0 0,0 0,0 0,0-28,0 15,0 12,0-28,0 15,0-14,0 0,0 20,14-27,-1-17,-11 47,26-65,-20 36,-2 11,22-34,-20 42,13-26,-8-13,-12 51,27-39,-1 15,-11 11,26-26,-32 32,9-9,22 5,-40 14,42-14,-16 14,-12 0,28 0,-30 0,30-14,-43 14</inkml:trace>
  <inkml:trace contextRef="#ctx0" brushRef="#br0" timeOffset="4149">2196 1308,'0'0,"0"0,0 0,0 0,0 0,0 0,0 0,0 0,0 0,0 0,0 0,0 0,0 0,0 0,0 0,0 0,0 0,0 0,0 0,0 0,0 0,0 0,0 0,0 0,0 0,-28 29,11-4,6-8,-3 26,10-32,-7 20,-16-4,26-26,1 28,-9-2,4-12,5 14,0-23,0 16,0 6,0-28,0 14,9 5,-4-9,-5 18,0-18,14 8,0-4,-13-13,-2 13,11-5,-5-4,9 9,-9-9,18-10,5 5,-26 0,25 0,-17 0,-6 0,24 0,-17 0,7-14,10 0,-26 13,10 2,9-12,-14 7,8-10,-9 8,2-16,6 8,-13 13,26-26,-16 5,-8 15,26-21,-17 15,-10-2,-2-14,0 26,14-36,-14 16,0 17,0-22,0 15,0-2,0-14,0 25,-14-20,14 12,0 10,-14-26,7 13,0 15,-8-14,13 12,-10-24,-12 14,20 10,-10-12,-1 6,1 1,-14-7,22 11,-30-8,12-1,19 10,-23 2,12 0,4 0,-17 14,23-10,-2 6,-18-10,24 0,-12 14,5-14,3 0,6 15,0-12,0 8,0-11</inkml:trace>
  <inkml:trace contextRef="#ctx0" brushRef="#br0" timeOffset="5010">2961 1889,'0'0,"0"0,0 0,0 0,0 0,0 0,0 0,0 0,0 0,0 0,0 0,0 0,0 0,0 0,0 0,0 0,0 0,0 0,-28-43,14 1,12 38,-10-35,-11-5,17 32,-8-45,8 31,12-4,-20-41,12 61,-10-37,12-8,0 39,-14-55,7 36,14 0,-7-36,0 59,0-47,0 11,0 39,14-47,-14 26,0 3,14-15,-11 34,8-27,2-2,-12 32,28-38,-22 28,0 2,-7-30,0 34,14 4,-14-20,0 22,14-11,-6 6,-2 2,9-9,-12 12,22 6,-25-3</inkml:trace>
  <inkml:trace contextRef="#ctx0" brushRef="#br0" timeOffset="5451">2664 1549,'0'0,"0"0,0 0,0 0,0 0,0 0,0 0,0 0,0 0,0 0,0 0,0 0,0 0,28-14,-25 12,37-24,-9 5,-20 13,74-6,-44 7,-41 7</inkml:trace>
  <inkml:trace contextRef="#ctx0" brushRef="#br0" timeOffset="6931">3330 1535,'0'0,"0"0,0 0,0 0,0 0,0 0,0 0,0 0,0 0,0 0,0 0,0 0,0 0,0 0,0 0,0 0,0 0,0 0,0 0,28-14,-8 4,-12 6,35-11,-30 11,16-6,14-4,-41 13,38-26,-9 17,-19 6,16 4,-16 0,19-15,-3-13,-26 26,24-10,-4 1,-15 8,21-11,-16 8,4-3,-1-5,-14 13,12-12,-2-9,-8 16,11-23,-7 17,-14 10,7-26,0 24,-14-6,2-2,10 10,-12-27,7 16,-1 12,-6-13,13 12,-12-10,1 0,10 10,-12 2,-1 0,1 0,0 0,12 0,-24 0,14 0,10 0,-12 14,-2-6,3-2,-1 8,11-11,-8 8,-14 15,22-23,3 11,-9-6,3-2,6 8,0-10,-14 6,14 3,0-12,-14 28,14-12,0-6,0 17,0-20,0-1,13 18,-12-22,-1 11,9 4,-4-8,-5 5,0-11,15 6,-15 4,0-14,28 14,-19-5,-4-4,23 9,-18-9,9 5,-5 4,-14-14,42 0,-23 9,-9-4,18-5,-18 0,8 0,-3 0,-15 0,14 0,-4 0,-6 0,10 0,-8 0,2 0,6 0,-13 0,27 0,-18 0,-6 0,-4 0,0 0,28 28,-28-28</inkml:trace>
  <inkml:trace contextRef="#ctx0" brushRef="#br0" timeOffset="8213">4690 869,'0'0,"0"0,0 0,0 0,0 0,0 0,0 0,0 0,0 0,0 0,0 0,0 0,0 0,0 0,0 0,0 0,0 0,0 0,0 0,0 0,0 0,-29-14,4 14,22 0,-25 0,4 0,5 0,-9 0,21 0,-14 14,-18-1,35-12,-24 14,12-7,3-2,-1 8,10-10,-20 20,11 2,12-23,-13 11,5 3,3-6,6 3,0-9,0 19,0-11,0-12,0 13,0 4,0-8,29 4,-22-10,0 21,7-11,-14-14,28 14,-8 5,-11-10,19 5,-18-8,8 3,11 5,-28-14,12 14,-3-4,-6-6,10 24,-8-17,2-7,7 10,-14-13,12 12,-13-3,0-6,14 24,-8-16,2-9,-8 25,0-25,0 8,0 0,0-8,0 26,0-17,0-10,0 12,0-13,-14 12,3 10,8-18,-26 10,16-9,-16 2,1-8,23 0,-19 14,1-14,18 0,-38 14,22-7,14 0,-21-7,23 0,-19 14,0-14,20 0,-24 0,13 0,1 0,-14 0,22 0,12 0,-18 0,10 0,2 0,-8 0,2 0,6 0</inkml:trace>
  <inkml:trace contextRef="#ctx0" brushRef="#br0" timeOffset="9421">5228 1280,'0'0,"0"0,0 0,0 0,0 0,0 0,0 0,0 0,0 0,0 0,0 0,0 0,0 0,0 0,0 0,0 0,0 0,0 0,0 0,0 0,0 0,0 0,0 0,0 0,0 0,0 0,0 0,0 0,0 0,0 0,0 0,0 0,0 0,0 0,0 0,0 0,0 0,-28 28,11-11,5-5,-2 16,11-21,-8 28,-15-8,24-25,-12 26,14-19,0-4,-15 24,11-21,8 12,-4-6,0-14,0 28,0-19,0-3,0 8,0-10,0 6,15 18,-15-28,0 0,9 10,-4-6,-5 11,0-11,14-8,0 17,-14-12,14 13,-4-14,-6 0,25 0,-19 0,-6 0,10 0,-13 0,26 0,-16 0,-7 0,24-14,-17 8,6-2,-3-7,-12 14,11-12,6 4,-10 4,19-9,-16 8,-10-2,13-21,-14 27,12-10,-2-10,-8 16,11-22,-7 15,-14-3,7 2,0 12,0-24,-11 4,8 15,3-21,0 14,-14 14,14-28,0 23,-29-5,18-13,8 18,-11-23,0 13,0 1,0 0,11 12,-37-10,16 0,20 10,-25-12,22 7,0 0,-21 7,22 0,-16-14,-4 14,23 0,-11 0,6 0,2 0,-8 0,10 0,-6 0,10 12,0-10,-15-2,15 8,0-2,-14-6,10 0,4 0</inkml:trace>
  <inkml:trace contextRef="#ctx0" brushRef="#br0" timeOffset="10715">5738 968,'0'0,"0"0,0 0,0 0,0 0,0 0,0 0,0 0,0 0,0 0,0 0,0 0,0 0,0 0,0 0,0 0,0 0,0 0,0 0,0 0,0 0,0 0,0 0,0 0,0 0,0 0,0 0,0 0,0 0,0 0,0 29,0-18,0 20,0-2,0-27,0 38,11-9,-8-19,-3 30,0-22,0 2,0 21,0-38,0 32,0-2,0-27,0 20,0-14,14 1,-14 13,0-24,0 20,0 0,0-19,0 9,0-7,0 0,0 7,0-11,0 8,0 1,0-10,0-2,0 8,0-1,0 7,0-11,0-6,0 3,0 0,0 0,0 0,0 0,0 0,0 0,0 0,0 0,0 0,0 0,0-17,0 5,15-2,-12 10,-6-20,16-3,-12 26,-1-42,9 17,-4 10,9-27,-10 33,6-22,4-10,-14 41,29-41,-11 23,-8 9,18-32,-18 28,-5-15,23 1,-28 28,14-28,5 9,-10 9,20-18,-19 18,-6-8,24 4,-27 13,27-13,-8 4,-12 6,6-10,-8 9,2 10,6-19,-13 13,13 2,-4-1,-6 0,10 0,-8 0,-6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21.957"/>
    </inkml:context>
    <inkml:brush xml:id="br0">
      <inkml:brushProperty name="width" value="0.35" units="cm"/>
      <inkml:brushProperty name="height" value="0.35" units="cm"/>
      <inkml:brushProperty name="color" value="#F2D80D"/>
    </inkml:brush>
  </inkml:definitions>
  <inkml:trace contextRef="#ctx0" brushRef="#br0">577 1,'0'0,"0"0,0 0,0 0,0 0,0 0,0 0,0 0,0 0,0 0,0 0,0 0,0 0,0 0,-57 57,-24-30,77-26,-81 56,32-22,21-14,-25 64,44-64,-59 43,45 19,26-81,-27 83,9-29,9-27,-18 56,19-58,18 3,19 55,-28-85,29 56,-10-17,-10-21,76 39,-55-37,-3-12,58-8,-82 0,79 0,-22 0,-35 0,60-28,-53 17,21-63,32 17,-80 53,46-77,-9 18,-27 41,42-35,-34 34,-18-39,23 6,-27 53,-2-51,1 11,0 30,0-44,0 32,-28-7,-29-24,50 49,-42-15,4 0,33 16,-73-22,45 28,-5 0,-12 28,49-24,-12-8,-26 27,35-18,-17 52,28-57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0:12.141"/>
    </inkml:context>
    <inkml:brush xml:id="br0">
      <inkml:brushProperty name="width" value="0.15" units="cm"/>
      <inkml:brushProperty name="height" value="0.15" units="cm"/>
      <inkml:brushProperty name="color" value="#57D200"/>
    </inkml:brush>
  </inkml:definitions>
  <inkml:trace contextRef="#ctx0" brushRef="#br0">1069 0,'0'0,"0"0,0 0,0 0,0 0,0 0,0 0,0 0,0 0,0 0,0 0,0 0,0 0,0 0,0 0,0 0,0 0,-29 57,14-19,2-6,-15 53,23-70,-33 70,0 29,34-101,-53 129,24-28,9-30,-32 72,42-118,-29 94,-9 11,47-131,-37 130,7-55,13-32,-49 86,52-101,-18 48,-18 34,53-117,-41 94,8-37,14-24,-22 61,30-69,-16 39,1 1,27-69,-27 69,19-32,4-19,-9 38,9-37,-19-12,24 33,0-39,-14 26,14-18,0-6,-14 10,9-9,10-10,-5 19,0-13,0-1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1:08.676"/>
    </inkml:context>
    <inkml:brush xml:id="br0">
      <inkml:brushProperty name="width" value="0.15" units="cm"/>
      <inkml:brushProperty name="height" value="0.15" units="cm"/>
      <inkml:brushProperty name="color" value="#57D200"/>
    </inkml:brush>
  </inkml:definitions>
  <inkml:trace contextRef="#ctx0" brushRef="#br0">397 0,'0'0,"0"0,0 0,0 0,0 0,0 0,0 0,0 0,0 0,0 0,0 0,0 0,0 0,0 0,0 0,0 0,0 0,0 0,0 0,0 0,0 0,0 0,0 0,0 0,0 0,0 0,0 0,0 0,0 0,0 0,0 0,0 0,0 0,0 0,0 0,0 0,-14 43,11-35,6 26,-17 20,13-51,1 53,-8-11,2-19,-8 45,10-50,8 29,-18 19,14-67,0 69,0-34,0-18,0 24,0-29,0 28,14 1,-14-43,0 56,10-27,-6-15,10 28,-9-27,-10 13,20 14,-15-40,0 39,10-11,-6-18,-4 17,0-18,14 20,0-17,-14-13,0 27,11-7,-8-14,11 21,-8-16,3-10,5 27,-13-26,12 8,9 0,-16-8,8 11,-7-7,1 0,6-7,-12 0,10 15,-1-4,-8-8,11 11,-7-7,15-14,-8 21,-12-12,24-4,-2 14,-20-10,25-2,-16 0,2 14,28 1,-36-13,14-4,2 2,-18 0,38-15,-28 8,-2 0,15 7,-22 0,3-14,16 14,-22 0,25-14,-4 14,-5 0,-19 0</inkml:trace>
  <inkml:trace contextRef="#ctx0" brushRef="#br0" timeOffset="506">0 538,'0'0,"0"0,0 0,0 0,0 0,0 0,0 0,0 0,0 0,0 0,0 0,0 0,26-8,-9 2,39-8,-38 10,35-20,2 24,-53 0,83-14,-37 14,-25 0,47 0,-45 0,-25 0</inkml:trace>
  <inkml:trace contextRef="#ctx0" brushRef="#br0" timeOffset="1619">1388 453,'0'0,"0"0,0 0,0 0,0 0,0 0,0 0,0 0,0 0,0 0,0 0,0 0,0 0,0 0,0 0,0 0,0 0,0 0,0 57,0-16,0-39,0 54,0-26,0-17,0 43,0-35,0 15,0 21,0-55,0 38,0-9,0-19,0 30,0-25,0 9,0 16,0-39,0 22,0 7,0-21,0 31,0-24,0-7,0 17,0-25,0 22,0-14,0-8,0 12,0-9,0 2,0 6,0-12,0-4,0 13,0-8,0 11,0-7,0-7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1:10.977"/>
    </inkml:context>
    <inkml:brush xml:id="br0">
      <inkml:brushProperty name="width" value="0.15" units="cm"/>
      <inkml:brushProperty name="height" value="0.15" units="cm"/>
      <inkml:brushProperty name="color" value="#57D200"/>
    </inkml:brush>
  </inkml:definitions>
  <inkml:trace contextRef="#ctx0" brushRef="#br0">0 242,'0'0,"0"0,0 0,0 0,0 0,0 0,0 0</inkml:trace>
  <inkml:trace contextRef="#ctx0" brushRef="#br0" timeOffset="533">425 1106,'0'0,"0"0,0 0,0 0,0 0,0 0,0 0,0 0</inkml:trace>
  <inkml:trace contextRef="#ctx0" brushRef="#br0" timeOffset="960">425 1686,'0'0,"0"0,0 0,0 0,0 0</inkml:trace>
  <inkml:trace contextRef="#ctx0" brushRef="#br0" timeOffset="2415">1077 256,'0'0,"0"0,0 0,0 0,0 0,0 0,0 0,0 0,0 0,0 0,0 0,0 0,0 0,0 0,0 0,0 0,0 0,0 0,0 0,0 42,0-33,0 25,-12 15,10-41,-13 34,15-12,0-3,-14 43,11-54,6 39,-15 8,10-55,2 77,0-45,0-9,-14 40,11-56,6 26,-3 10,0-45,0 65,0-39,0-8,0 33,0-41,0 25,13-3,-12-34,13 39,-14-18,0-8,14 26,-9-30,-10 2,19 12,-13-26,13 42,4-25,-8-8,4 18,-9-18,19-5,-10 22,-14-26,14 13,-5 5,-4-10,9 6,-9-10,4 4,20 5,-28-13,12 12,7-3,-12-6,6-4,-8 0,17 14,5 1,-26-14,10-2,8 11,-11-6,5-4,-8 0,16 14,-22-14</inkml:trace>
  <inkml:trace contextRef="#ctx0" brushRef="#br0" timeOffset="2867">779 752,'0'0,"0"0,0 0,0 0,0 0,0 0,0 0,0 0,0 0,0 0,0 0,0 0,0 0,57 0,-15 0,-27 0,41 0,-32 0,37 0,10-15,-64 14,-7 1</inkml:trace>
  <inkml:trace contextRef="#ctx0" brushRef="#br0" timeOffset="4299">1728 1,'0'0,"0"0,0 0,0 0,0 0,0 0,0 0,0 0,0 0,0 0,0 0,0 0,0 0,0 0,0 0,0 0,0 0,0 0,0 0,0 0,0 0,0 0,-14 28,11-21,6 29,-15 1,10-32,-12 52,6-26,2-5,6 16,0-32,-14 37,1-9,11-34,2 53,0-33,0-6,0 25,0-35,0 26,0 19,0-49,0 38,0-7,0-13,0 21,0-32,0 20,0 23,0-51,0 39,9-6,-3-15,8 21,-10-28,6 15,18 27,-28-56,14 43,-6-22,-1 15,21 6,-14-21,-14 15,14 20,-13-55,27 41,-19-3,-4-21,-5 38,0-35,14-13,-14 34,0-42,0 42,0-11,0-19,0 30,0-25,0 9,0 2,0-26,-14 25,14 4,0-20,-14 46,8-34,-17-4,9 24,13-39,-12 20,-9 9,16-23,-9 32,9-23,-2 5,-20 4,24-25,-6 22,-13-2,17-18,-8 24,7-16,0 16,-21 0,23-25,-4 20,9 10,0-26,-15 21,8-22,0 0,7-7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1:18.226"/>
    </inkml:context>
    <inkml:brush xml:id="br0">
      <inkml:brushProperty name="width" value="0.15" units="cm"/>
      <inkml:brushProperty name="height" value="0.15" units="cm"/>
      <inkml:brushProperty name="color" value="#57D200"/>
    </inkml:brush>
  </inkml:definitions>
  <inkml:trace contextRef="#ctx0" brushRef="#br0">14 355,'0'0,"0"0,0 0,0 0,0 0,0 0,0 0,0 0,0 0,0 0,0 0,0 0,0 0,0 0,0 0,0 0,0 0,0 0,0 0,0 0,0 0,0 0,0 0,0 0,0-29,18 12,-7 6,3-31,-10 29,6-3,16-10,-24 24,13-26,2 10,-6 7,17-17,-19 19,-4-10,23 5,-27 13,27-13,-18 5,-6 4,25-23,-20 18,-4 20,22-24,-26 14,13 0,6 0,-11 0,5 14,-9-9,18-10,5 19,-26-13,11 12,-3-3,-6-6,10 10,-8-8,2 17,20-9,-25-13,9 12,-2 8,-6-14,24 22,-16-17,-10 18,12 13,-12-39,11 34,-2-5,-8-23,-3 32,0-23,14 5,-14 4,0-24,0 20,0 9,0-23,0 4,0-7,0 14,-14 22,12-36,4 14,-14 3,10-20,-13 39,15-21,0-2,-14 9,12-24,4 32,-14 0,10-31,2 36,-7-27,0-1,-7 14,11-22,6 16,-16 4,12-23,-14 25,7-12,2-4,-8 2,11-10,-8 21,-15-12,24-12,-27 13,21-6,2-2,-22 22,20-19,2-3,-21 7,25-12,-12 13,-4-5,8-4,-4-5,9 0,-5 14,-11-14,14 0,-7 14,-4-4,8-5,-5-5,12 0,-8 0,-3 0,14 0,-28-15,18 6,6 4,-11 5,11 0,8-14,-18 14,14 0,-14-14,4 14,6 0,4-28,0 17,-14 7,14-24,0 26,-14-10,3-19,7 19,4-16,0 17,-14-6,14-26,0 40,0-22,0 4,0 14,0-22,0 17,0-4,0-12,0 26,0-10,0-11,0 17,0-8,0 7,0-14,0 7,0 11,0-9,12 12,-10 0,-2-14,8 7,-1 0,7 7,-12 0,-4-14,14 14,-10 0,26 0,-13 0,-1 0,0 0,-11 0,22 0,0 0,-22 0,26 0,-13 0,-4 0,2 0,-10 0,6 0,3 0,-11 0,12 0,-6 0,-2 0,-6 0,0 0,14 0,-14 0,0 0,14 0,-5 9,-4-4,-5-5</inkml:trace>
  <inkml:trace contextRef="#ctx0" brushRef="#br0" timeOffset="1717">1148 156,'0'0,"0"0,0 0,0 0,0 0,0 0,0 0,0 0,0 0,0 0,0 0,0 0,0 0,0 0,0 0,0 0,0 0,0 0,0 0,0 0,0 0,0 0,0 0,0 0,0 0,0 0,0 0,0 0,0 0,0 0,0 0,0 49,0-41,0 49,0-27,0-4,0 31,0-50,0 43,0-13,0-32,0 52,0-26,0-6,0 18,0-33,0 37,0-9,0-34,0 53,0-32,0-8,0 26,0-32,0 20,0 9,0-37,0 25,0-11,0-6,0 18,0-21,0 12,0 7,0-26,0 13,0-4,0-5,0-5,0 0,0 14,0-1,0-12,0-1,0 9,0-4,0-5,0 0,0 0,0 0,0 0,0 0,0 0,0 0,0 0,0 0,0 0,0 0,0 0,0 0,-10 0,6 0,4-14,0 8,-15-16,15-7,0 27,0-38,0-3,0 29,15-28,-9 24,-12-21,20-3,-13 37,12-47,-3 31,-6 14,10-36,-7 23,15-2,20-21,-36 38,31-32,-3-9,-26 35,35-17,-23 14,2-1,6-13,-23 24,19-6,-12-2,-10 10,26-12,-21 14,0 0,8-15,-13 13,10 4,12-2,-20 0,67 15,-71-15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1:20.851"/>
    </inkml:context>
    <inkml:brush xml:id="br0">
      <inkml:brushProperty name="width" value="0.15" units="cm"/>
      <inkml:brushProperty name="height" value="0.15" units="cm"/>
      <inkml:brushProperty name="color" value="#57D200"/>
    </inkml:brush>
  </inkml:definitions>
  <inkml:trace contextRef="#ctx0" brushRef="#br0">1701 0,'0'0,"0"0,0 0,0 0,0 0,0 0,0 0,-71 128,-14 42,-29 85,15-43,72-151,-59 133,-27 47,-15 42,1-14,-1-14,15-42,-1-29,51-85,-1 0,-35 71,28-28,24-14,37-101,-46 115,41-82,1-7,-14 32,22-66,-16 76,22-95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1:45.041"/>
    </inkml:context>
    <inkml:brush xml:id="br0">
      <inkml:brushProperty name="width" value="0.15008" units="cm"/>
      <inkml:brushProperty name="height" value="0.15008" units="cm"/>
    </inkml:brush>
  </inkml:definitions>
  <inkml:trace contextRef="#ctx0" brushRef="#br0">1 1,'0'0,"0"0,0 0,0 0,0 0,0 0,0 0,0 0,0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1:45.762"/>
    </inkml:context>
    <inkml:brush xml:id="br0">
      <inkml:brushProperty name="width" value="0.15008" units="cm"/>
      <inkml:brushProperty name="height" value="0.15008" units="cm"/>
    </inkml:brush>
  </inkml:definitions>
  <inkml:trace contextRef="#ctx0" brushRef="#br0">1 1,'0'0,"0"0,0 0,0 0,0 0,0 0,0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18:42.673"/>
    </inkml:context>
    <inkml:brush xml:id="br0">
      <inkml:brushProperty name="width" value="0.15" units="cm"/>
      <inkml:brushProperty name="height" value="0.15" units="cm"/>
      <inkml:brushProperty name="color" value="#933DC1"/>
    </inkml:brush>
  </inkml:definitions>
  <inkml:trace contextRef="#ctx0" brushRef="#br0">908 1644,'0'0,"0"0,0 0,0 0,0 0,0 0,0 0,0 0,0 0,0 0,0 0,0 0,0 0,0 0,0 0,0 0,0 0,0 0,0 0,0-57,0 24,0 10,28-34,-22 46,-12-35,33-34,-26 75,28-51,-29 20,0 15,28-64,-20 61,12 20,-20-52,0 55,29-27,-29-9,0 17,28-8,-19 19,10-11,-19 20,0 0,29-28,-29 9,0 10,0 9,0 0,0-29,0 29,0 0,0 0,20 0,-12 0,-8 29,0-18,0 6,28 40,-27-56,-2 54,22 29,-13-54,-8 55,0-50,0 43,0 35,0-102,0 92,0-38,0-46,0 66,0-47,0-19,0 38,0-50,0 71,0-56,0-16,0 51,0-30,0-26,0 27,0-24,0 21,0-25,0 0,0 28,0-14,0-14</inkml:trace>
  <inkml:trace contextRef="#ctx0" brushRef="#br0" timeOffset="995">1871 1531,'0'0,"0"0,0 0,0 0,0 0,0 0,0 0,0 0,0 0,0 0,0 0,0 0,0 0,0 0,0 0,0 0,0 0,0 0,0 0,0 0,0 0,57-57,-34 34,39-11,-34-22,-25 50,51-45,-33 7,-14 31,21-15,-15 15,31-2,-16-42,-26 53,-4-20,25 1,-17 17,-6-22,0 15,28-2,0 15,-24 0,-8-29,4 6,0 18,0 5,0-14,0 0,0 14,0 0,0 0,0 0,0 0,0 0,0 0,0 0,0 28,0-22,0 45,25 24,-21-65,-4 103,0-49,0-15,0 65,0-88,0 61,0-13,0-63,0 45,0-5,0-17,0 23,0-42,0 27,0-15,0-26,0 56,0-40,0-6,0 17,0-19,0-9</inkml:trace>
  <inkml:trace contextRef="#ctx0" brushRef="#br0" timeOffset="2039">3118 199,'0'0,"0"0,0 0,0 0,0 0,0 0,0 0,0 0,0 0,0 0,0 0,0 0,0 0,0 0,0 0,-50-16,15 4,-50-16,62 20,-39-13,-45-5,100 24,-134 2,57-17,26 6,-84 11,101 0,-59-29,-37 2,132 26,-137 1,16 0,54 0,-98 0,118 0,-66 0,-23 0,140 0,-140 0,50 18,40-8,-91 19,92-19,-13-20,-22 10,83 0,-81 0,43 0,23 0,-39 0,35 0,-15 0,8 0,26 0,-25 0,7 0,12 0,-20 0,26 0,4 0,-31 0,27 0,4 0,-23 21,14-14,-21-7,16 0,24 0,-12 28,0-25,0 23,-22 40,15-47,7 94,0-62,0 11,0 108,0-147,0 152,-22-15,16-121,6 159,0-103,-28 8,-1 67,25-144,8 90,-27 2,18-95,5 91,0-71,0-1,0 71,0-99,0 29,0 6,0-42,0 78,0-69,0-3,0-13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15.406"/>
    </inkml:context>
    <inkml:brush xml:id="br0">
      <inkml:brushProperty name="width" value="0.15" units="cm"/>
      <inkml:brushProperty name="height" value="0.15" units="cm"/>
    </inkml:brush>
  </inkml:definitions>
  <inkml:trace contextRef="#ctx0" brushRef="#br0">2551 1,'0'0,"0"0,0 0,0 0,0 0,0 0,0 0,0 0,0 0,0 0,0 0,0 0,0 0,0 0,-114 198,106-184,-154 227,35-50,84-127,-127 219,103-171,-7 60,-68 111,129-258,-116 176,46-13,53-121,-140 188,94-140,39 53,-77 59,99-198,-111 197,14-4,82-161,-83 166,60-122,-8 16,-52 49,96-144,-51 62,-3 30,57-95,-43 34,33-33,-8 37,3-33,24-23,-18 19,-1 0,20-20,4-4,0 0</inkml:trace>
  <inkml:trace contextRef="#ctx0" brushRef="#br0" timeOffset="492">86 567,'0'0,"0"0,0 0,0 0,0 0,0 0,0 0,0 0,0 0,0 0,0 0,0 0,0 0,113 114,-47-27,-47-61,94 116,-56-72,0 1,84 71,-118-119,68 96,1-4,-71-89,92 87,-55-54,-2-4,29 30,-69-69,53 81,1-27,-55-55,70 70,-39-54,-7-5,46 59,-67-67,77 105,-19-72,-67-45,-9-6</inkml:trace>
  <inkml:trace contextRef="#ctx0" brushRef="#br0" timeOffset="1537">3571 1955,'0'0,"0"0,0 0,0 0,0 0,0 0,0 0,0 0,0 0,0 0,0 0,-57 0,29 0,-1 0,-27 0,46 0,-65 0,27 24,39-19,-48 23,13 1,3-1,-15 28,45-45,-35 35,-26 49,59-77,-44 96,26-53,6-9,-4 61,23-88,-16 92,22-41,0-67,0 104,0-64,0-13,0 21,0-43,0 57,25 3,-22-63,-3 74,17-68,-5-6,44 74,-42-64,29 14,11-8,-51-25,82 26,-50-10,-14-8,64-10,-59 0,33 0,-3-27,-55 26,84 1,-49-18,-15 8,7-19,-19 20,10-38,38-10,-57 57,28-56,-8-3,-11 33,19-59,-18 55,37-25,-47-30,0 82,28-108,-28 73,0 20,28-67,-16 50,5-15,-17-35,0 79,0-45,0 9,0 27,-29-69,17 48,-4 15,-12-36,25 52,-51-75,10 36,31 32,-72-45,53 36,-21-15,-32 8,75 24,-65-49,7 31,51 16,-68 6,45 0,-5 0,-40 28,72-23,-59 47,25-28,38-20,-20 25,15-15,-28 0,13 14,24-22,-18 17,47 1,-20-20,25 53,-29-57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17.970"/>
    </inkml:context>
    <inkml:brush xml:id="br0">
      <inkml:brushProperty name="width" value="0.15" units="cm"/>
      <inkml:brushProperty name="height" value="0.15" units="cm"/>
    </inkml:brush>
  </inkml:definitions>
  <inkml:trace contextRef="#ctx0" brushRef="#br0">567 1133,'0'0,"0"0,0 0,0 0,0 0,0 0,0 0,0 0,0 0,0 0,0 0,0 0,0 0,0 0,-57 29,31-16,-33 59,-26 13,79-80,-44 103,-19 6,53-86,-41 113,30-73,-3 34,2 40,23-120,-18 69,-1 28,19-96,5 90,0-55,0-3,0 59,0-94,29 45,-29 32,0-81,28 69,2-39,-3-7,29 46,-44-67,33 49,31-42,-67-22,76 54,-37-57,-11 0,48 0,-64 0,43 0,11-50,-65 43,75-50,-34 24,-17 10,51-6,-62 22,11-70,18-2,-48 73,53-108,-23 29,-11 29,5-86,-19 98,39-25,-21-69,-26 134,27-81,-28 13,0 31,57-44,-39 57,-36-57,46 0,-28 84,0-83,20 6,-11 42,-9-49,0 55,0 4,0-31,0 55,0-24,0 6,0 11,0 9</inkml:trace>
  <inkml:trace contextRef="#ctx0" brushRef="#br0" timeOffset="1217">4335 397,'0'0,"0"0,0 0,0 0,0 0,0 0,0 0,0 0,0 0,0 0,0 0,0 0,0 0,0 0,-28 113,18-73,-37 175,-38 12,83-221,-81 243,24-51,33-113,-59 198,53-175,8 11,-61 79,85-198,-57 170,36-46,14-78,-22 96,18-86,-6-27,-11 56,25-79,6 73,-25-58,15-14,7 49,0-31,-28-50,28 54,0-26,0-6,-22 25,16-16,-23-6,16 0,26-28,-13-1,0 26,0-22,0-21,0 36,0-47,28 43,1 0,-1-71,-23 71,75-29,-34-2,-35 33,74-44,-27 26,-3 3,30-1,-69 22,82-17,0-1,-83 20,98-53,-51 27,-10 4,33-31,-67 45,77-4,6-35,-89 45,73-51,-38 26,-9 6,19-60,-44 64,31-43,34-15,-71 73,49-107,-5 44,-17 24,23-68,-42 83,-2-82,14 4,-25 103,26-80,6 17,-11 23,5-12,-19 39,10-21,9-44,-27 82,-1-56,0 19,0 19,0-9,0 19,0 18,0-9,0 0,0 0,0 0,0 0,0 0,0 0,0 0,-29 0,28 0,-26 28,7-8,12-11,-21 76,18-53,-34 49,16 89,27-159,-81 148,41-12,28-96,-43 176,34-134,-39 68,-23 123,76-256,-67 170,33-25,29-119,-71 173,50-135,14 14,-36 35,50-122,-14 47,21 3,0-53,-29 41,16-30,-2 3,15 26,0-50,0-12,0 30,0-19,0-5,14 14,0 0,-14-14</inkml:trace>
  <inkml:trace contextRef="#ctx0" brushRef="#br0" timeOffset="4211">6234 2181,'0'0,"0"0,0 0,0 0,0 0,0 0,0 0,0 0,0 0,0 0,0 0,0 0,0 0,0 0,0 0,0 0,0 0,0 0,0 0,0 0,0 0,0 0,-29 57,18-34,22 39,-39 23,26-80,-24 75,5-17,13-41,8 35,0-34,0 39,0 23,0-78,0 71,0-14,0-43,29 63,-19-52,-20-7,38 60,-25-75,22 37,-25-25,0-16,29 22,-16-15,2 3,13 12,-24-24,21-8,21 4,-36 0,19 0,-16-13,2-2,42-42,-47 47,8-8,6-31,-20 41,25-20,-14-2,-2 3,15-30,-22 46,-12-62,6-2,0 65,0-75,0 37,0 11,-28-48,23 70,-18-55,23 18,0 47,-29-80,13 52,4 9,-16-32,20 41,-13-27,-5 16,24 24,-26-27,-7 12,13 6,-6 11,19 0,-11-28,-35 28,54 0,-28 0,-7 18,16-8,-9-10,20 0,18 28,-37 1,28-29,0 28,0 29,0-29,0-28</inkml:trace>
  <inkml:trace contextRef="#ctx0" brushRef="#br0" timeOffset="4212">6687 2408,'0'0,"0"0,0 0,0 0,0 0,0 0,0 0,0 0,0 0,0 0,0 0,0 0,0 0,0 0,0 0,0 0,0 0,0 0,0 0,57 85,-38-56,47 27,-10 1,-55-57,55 113,-17-55,-21-31,67 58,-55-55,-4 25,31 30,-55-82,-2-3</inkml:trace>
  <inkml:trace contextRef="#ctx0" brushRef="#br0" timeOffset="4213">7764 1502,'0'0,"0"0,0 0,0 0,0 0,0 0,0 0,0 0,0 0,0 0,0 0,0 0,0 0,28 85,-28-1,0-55,28 113,-16-82,5 21,11 61,-25-128,22 113,-3-38,-15-64,21 88,-15-61,31 9,-16 24,-24-74,20 63,-2-10,-15-43,21 36,-14-29,0 1,-14-1,0-24,29 48,-6-28,-18-19,23-5,-13 0,-1 0,42 0,-45 0,7-29,6-44,-20 62,53-103,-43 41,0 5,43-102,-45 132,4-94,9 4,-22 114,-3-99,16 32,-3 20,-13-52,0 85,0-29,0-22,0 73,0-51,0 25,0 8,0-5,0 21,28-12,-28 20</inkml:trace>
  <inkml:trace contextRef="#ctx0" brushRef="#br0" timeOffset="4214">9180 2493,'0'0,"0"0,0 0,0 0,0 0,0 0,0 0,0 0,0 0,0 0,0 0,0 0,0 0,0 0,0 0,0 0,0 0,0 0,0 0,0 0,0 0,0 0,57 0,4 0,-37 0,61 0,-50 0,43-28,7-1,-78 27,71 4,-13-23,-45 14,37-21,-32 15,35-31,-32 16,-24 24,49-49,-10 32,-29 14,14-50,-14 29,0-1,15-27,-25 47,-8-11,4-26,0 36,0-47,0 29,0-29,-57 1,47 46,-8-9,-7-5,21 20,-52-24,27 13,1 1,-29 14,46 0,-6 0,-33 0,43 0,-49 0,24 16,7-3,-3 43,21-43,-43 3,-1 60,45-67,-22 47,28-24,0-7,-28 60,20-62,44 39,-36 17,0-73,28 79,-28-33,0-19,29 23,-21-40,40 53,-20-14,-27-53,27 55,8-21,-15-16,35 9,-41-22,27 42,14-21,-55-27,55-1,-18 19,-19-10,38 19,-38-18,47-20,-10 10,-54 0,53 0,5 0,-35 0,3 0,-17 0,7 0,38 0,-53 0,23 0,-6 0,-12 0,-8 0</inkml:trace>
  <inkml:trace contextRef="#ctx0" brushRef="#br0" timeOffset="6163">13855 0,'0'0,"0"0,0 0,0 0,0 0,0 0,0 0,0 0,0 0,0 0,0 0,0 0,0 0,0 0,0 0,0 0,0 0,0 0,0 0,0 0,0 0,0 0,0 0,0 0,-28 114,24-98,-20 109,24-8,0-92,-29 173,15-100,0 3,14 68,0-140,0 112,0-26,0-88,0 86,0-68,0-5,0 45,0-68,0 51,0-18,0-43,0 50,-16-26,4-6,-17 4,23-23,12 16,-31 3,22-22,3 26,-16-29,4 0,-45 0,43 0,-57-29,-8 3,73 24,-79-55,16 23,25 12,-41-7,61 21,-66-40,-19 20,105 27,-109 1,61-17,19 6,-81 11,77 0,-11 28,-36-28,83 0,-112 29,57 8,27-18,-28 10,38-20,-18 67,-20-20,56-55,-55 111,37-53,10-33,9 88,0-80,-28 45,28 34,0-108,28 75,-28-18,0-39,28 62,-17-51,35 17,-18-22,-26-27,53 81,-13-62,-27-14,70-7,-49 0,13 57,7-57,-50 0,102 0,-42 0,-47 0,94 0,-61 0,9-29,24 1,-74 24,92 8,-12-27,-69 18,91-24,-59 16,6-30,25-14,-77 51,97-45,-10 4,-77 38,67-20,-41 0,-3 2,44-30,-69 47,25-37,32 23,-61 20,16-53,18 27,-7 4,-10-3,-23 23,44-16,-25-3,-21 22,24-54,-28 41,0 4,28 12,-21 0,-14 0,7 0,0 0,0 0,0 0,0 0,0 0,0 0,0 0,0 0,0 0,0 0,0 0,0 0,0 0,0 0,0 0,0 28,0-28,0 28,0-9,0-9,-28 75,19-57,18 0,-9 29,0-56,0 83,0-27,0-29,28 57,-18-55,9-3,-19 58,0-82,28 50,-28-12,0-25,57 69,-35-52,-16 19,51 4,-53-52,48 49,-32-13,-11-23,76 11,-48-15,-18 2,38 14,-52-26,75-6,-14 3,-47 0,38 0,-32 0,35-29,25 1,-75 25,36-22,0 2,-35 17,74-50,-51 33,-11 17,33-50,-47 47,11-11,27-27,-38 38,20-76,-15 42,0 29,43-71,-47 69,8-53,-18-29,0 83,0-70,0 43,-28-29,28-14,0 66,-57-47,32-10,22 67,-54-76,25 37,7 11,-31-20,42 44,-29-30,-35 17,71 23,-78-53,35 39,15 5,-22 12,45 0,-61 0,20 0,50 0,-82 29,49-29,15 0,-7 28,19-20,-39 12,20-20,28 0,0 29,0 7,0-16,28 37,-19-39,-9-18</inkml:trace>
  <inkml:trace contextRef="#ctx0" brushRef="#br0" timeOffset="7017">16405 3541,'0'0,"0"0,0 0,0 0,0 0,0 0,0 0,0 0,0 0,0 0,0 0,0-57,0 36,-28-43,0-49,26 106,4-99,-23 1,13 68,8-104,0 92,0-44,29-49,-27 129,-4-87,23 34,-14 47,21-66,-15 48,-26-11,42-9,-26 51,-6-44,25 27,-16 17,-6 6,0 0,28-28,1 0,-25 23,-8 10,27-5,-18 0,23 0,-14 0,29 28,42 29,-71-48,29 38,53 26,-79-61,68 73,-25-55,-7-3,32 30,-72-49,59 40,-22-23,-43-21,50 24,-11-28,-7 0,-11 28,-22-21,45-14,0-18,-46 22,24-25,4-6,-10 11,34-90,-42 83,-2-54,14-47,-25 121,-2-160,0 83,0 32,0-86,0 100,-57-60,30-36,26 132,-28-108,11 58,8 25,-18-55,19 59,18-5,-36 5,25 24,2-26,0 28,0 0,29-29,-20 20,-9 9</inkml:trace>
  <inkml:trace contextRef="#ctx0" brushRef="#br0" timeOffset="7778">18360 2465,'0'0,"0"0,0 0,0 0,0 0,0 0,0 0,0 0,0 0,0 0,0 0,0 0,0 0,0 0,85-29,-5 29,-75 0,109-28,-30 11,-27 6,113-46,-120 41,99-25,15-13,-158 52,192-83,-89 12,-48 32,81-43,-97 57,51-31,-11-27,-85 85,85-114,-49 60,-15 23,7-25,-18 35,-20-15,10-49,0 83,-28-24,-12-14,23 23,-68 17,54 0,-51 0,-3 28,81-26,-105 53,67-14,27-25,-70 69,57-57,-29 29,-28 28,78-79,-43 129,7-49,30-58,-16 141,17-95,24-6,17 74,-27-129,24 87,18-11,-31-65,43 90,-30-63,62 11,53 23,-120-73,185 33,71-45,-214 0,220-57,-146 29,10-1,79-56,-189 71,125-57,-66-25,-79 79,-17 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22.990"/>
    </inkml:context>
    <inkml:brush xml:id="br0">
      <inkml:brushProperty name="width" value="0.35" units="cm"/>
      <inkml:brushProperty name="height" value="0.35" units="cm"/>
      <inkml:brushProperty name="color" value="#F2D80D"/>
    </inkml:brush>
  </inkml:definitions>
  <inkml:trace contextRef="#ctx0" brushRef="#br0">0 57,'0'0,"0"0,0 0,0 0,0 0,0 0,0 0,0 0,0 0,0 0,0 0,0 0,0 0,0 0,0 0,0 0,0 0,0 0,37 37,-17-17,65 65,-58-58,31 31,55 27,-113-85,85 85,-9-47,-38-19,103 66,-90-55,40 25,22 30,-110-83,136 52,-61-15,-43-21,107 38,-89-34,7-15,82 21,-134-26,97 53,-22-55,-52 0,110 0,-83 0,26 0,29-29,-103 27,122-24,-50 26,-51 0,83-28,-62 15,9-3,52-40,-100 49,88-43,-11 5,-67 34,90-74,-60 45,36-5,-4-69,-73 98,89-53,-54 23,-37 36,75-47,-49 33,-15-37,35 4,-46 48,9-38,4 24,-18 17,23-50,-28 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28.281"/>
    </inkml:context>
    <inkml:brush xml:id="br0">
      <inkml:brushProperty name="width" value="0.15" units="cm"/>
      <inkml:brushProperty name="height" value="0.15" units="cm"/>
    </inkml:brush>
  </inkml:definitions>
  <inkml:trace contextRef="#ctx0" brushRef="#br0">1162 425,'0'0,"0"0,0 0,0 0,0 0,0 0,0 0,0 0,0 0,0 0,0 0,0 0,0 0,0 0,0 0,0 0,0 0,0 0,0 0,0 0,0 0,0 0,-57-28,1-1,56 29,-85-28,31 28,23 0,-54 0,54 0,-52 28,-2 1,83-29,-81 56,24-16,33-23,-59 68,53-53,-21 49,-32 33,81-109,-48 131,32-57,11-45,-19 80,16-66,-33 17,45 20,0-78,0 71,22-14,-15-43,21 64,-16-49,4 13,41 36,-51-76,45 39,-30-5,-14-30,50 44,-35-35,41-16,-7 23,-48-26,41 22,-3-2,-35-18,74 23,-44-14,3-56,41 14,-71 23,28 10,28-28,-55 18,70-24,-42 15,-29 0,71-14,-67 22,21-17,10-26,-42 42,78-50,-54 26,-5 5,31-59,-45 67,4-20,33-37,-41 65,48-75,-40 36,-3 13,15-78,-23 93,18-43,-23-13,0 69,29-48,-12 22,-6 11,-11-62,0 61,0-8,0-23,0 53,0-83,-18 49,8 15,-19-35,21 38,-12-49,-8 39,28 27,-57-27,38 9,10 10,-20-20,20 20,-10 18,-9-9,27 0,-27 0,-11 20,22-11,17-9,0 0,-29 28,29-28,0 0,0 57,21 25,-13-51,-8-31</inkml:trace>
  <inkml:trace contextRef="#ctx0" brushRef="#br0" timeOffset="1440">2154 595,'0'0,"0"0,0 0,0 0,0 0,0 0,0 0,0 0,0 0,0 0,0 0,0 0,0 0,0 0,0 0,0 0,28 113,-14-57,0 2,43 83,-47-116,8 63,6 7,-19-76,23 94,1-39,-1-6,28 45,-48-97,41 110,-24-27,-22-85,54 99,-42-66,-2-9,16 47,-23-65,44 73,-50-93</inkml:trace>
  <inkml:trace contextRef="#ctx0" brushRef="#br0" timeOffset="1441">3684 3144,'0'0,"0"0,0 0,0 0,0 0,0 0,0 0,0 0,0 0,0 0,0 0,0 0,0-113,0 97,0-81,-23 5,17 70,-22-148,14 88,28 23,-42-83,23 118,10-65,-5-8,0 80,0-96,0 39,0 7,0 10,0 46,0-63,0 3,0 57,0-43,0 42,0 2,0-15,0 21,0-43,0 50,0 0,0-28,16 28,-4 0,-12 0,0 0,57 0,-31 26,-24-24,55 55,-7-24,-15-10,50 34,-62-41,39 53,19 13,-77-79,81 54,-49-21,-16-16,65 37,-58-39,3-8,26 18,-55-27,84-1,-49 0,-16 0,37 0,-37 0,-12-29,21 29,-29 0,28-56,11 16,-21 23,-18-68,0 54,28-80,0-30,-27 134,-2-156,1 19,0 89,0-114,0 112,-56-85,27-28,27 157,-24-144,4 50,16 73,-23-80,29 78,0-13,-28-7,25 49,6-43,-3 50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34.237"/>
    </inkml:context>
    <inkml:brush xml:id="br0">
      <inkml:brushProperty name="width" value="0.15" units="cm"/>
      <inkml:brushProperty name="height" value="0.15" units="cm"/>
      <inkml:brushProperty name="color" value="#F4840B"/>
    </inkml:brush>
  </inkml:definitions>
  <inkml:trace contextRef="#ctx0" brushRef="#br0">284 4362,'0'0,"0"0,0 0,0 0,0 0,0 0,0 0,0 0,0 0,0 0,0 0,0 0,0 0,0 0,28-56,-14 27,1-84,-15-28,0 111,28-139,-28-32,0 176,28-202,-12 67,-3 37,-13-189,0 238,28-163,-4-33,-20 228,53-269,-40 125,-6 60,-11-101,0 170,29-112,-3-45,-24 201,26-157,-10 64,-7 42,17-77,-20 99,-16-1,35-40,-26 81,28-55,-29 22,0 13,0-6,0 19,0 18,0-37,0 28,28-29,-28 29,0 0,57 0,-37 0,-12 57,49-29,-56-27,83 112,-27-18,-29-49,85 96,-69-87,25 60,45 83,-108-186,101 174,-24-40,-53-93,112 173,-84-133,-31 41,58 93,-78-207,71 158,-13-48,-45-90,37 130,-37-108,16 17,49 91,-75-150,37 130,-2-60,-33-67,16 91,-15-61,2-21,14 24,-25-47,20 39,-1-1,-18-37,-5-10,0 0,29 28,-29-28,0 0,0 28,0-28,0 0,0 0</inkml:trace>
  <inkml:trace contextRef="#ctx0" brushRef="#br0" timeOffset="368">1 2805,'0'0,"0"0,0 0,0 0,0 0,0 0,0 0,0 0,85-29,56 1,-119 24,126-49,-6 30,-114 18,199-23,-114 13,1 1,141-14,-206 22,185-16,-234 22</inkml:trace>
  <inkml:trace contextRef="#ctx0" brushRef="#br0" timeOffset="1619">3259 4079,'0'0,"0"0,0 0,0 0,0 0,0 0,0 0,0 0,0 0,-28-85,-6 19,11 19,-34-151,42 145,2-93,-14-39,26 172,-28-214,29 53,0 65,0-174,0 201,29-119,-2-47,-26 241,-1-248,0 126,0 60,0-101,0 115,0-4,0-26,0 85,0-56,0 37,0 9,0-18,0 18,0-8,0-10,0 27,0 1,0 0,0 0,28 57,-17-35,63 41,-17 50,-54-106,79 100,1-24,-53-53,55 112,-51-85,17-1,34 57,-77-103,98 94,-64-20,-28-55,43 27,-33-32,9 9,23-5,-50-24,45 21,-6-25,-33 0,73 0,-46 0,-22-57,97-28,-98 72,53-59,-3-39,-47 81,37-84,-27 58,-1-1,29-85,-48 118,10-65,5-7,-20 79,-4-68,0 40,0 5,0-17,0 45,0-61,0 23,0 43,-28-21,28 28,0 0,0-28,0 21,0-14,0 21,0 0,0 0,0 0,0 0,0 0,0 0,0 28,-27 25,26-50,-28 139,29-59,0-24,-28 111,19-118,18 94,-9 46,0-186,-28 193,28-71,0-58,0 128,0-134,0 14,0 91,0-168,28 140,-28-46,0-48,28 66,-20-81,-16 49,65 33,-56-112,26 52,-7-14,-11-23,-9 40,0-36,28-14,0 21,-26-26,-4 25,2-27</inkml:trace>
  <inkml:trace contextRef="#ctx0" brushRef="#br0" timeOffset="2565">5866 1898,'0'0,"0"0,0 0,0 0,0 0,0 0,0 0,0 0,0 0,0 0,0 0,0 0,0 0,0 0,0 0,0 0,0 0,-85 0,44 20,25-11,-41 47,36-35,-43 15,8 49,52-80,-49 75,32-18,14-39,-50 90,34-66,46-9,-23 75,0-102,0 63,0 13,0-60,28 58,-15-48,3 11,12 36,-25-73,51 35,-32-1,-16-33,51 44,-31-29,4-25,55-2,-77 0,41 0,21 0,-55 0,70-29,-43 15,1 0,14-43,-48 48,67-38,-28-1,-40 39,49-47,-12 11,-5 5,17-45,-46 68,34-51,-20-31,-21 84,-4-70,15 23,-2 11,-41-34,21 65,14-45,-33-12,23 69,-25-49,-5 8,9 13,-32 8,41 21,-27-42,17 23,22 23,-54-25,40 11,6 6,-18 11,21 0,-40 0,20 27,27-26,-27 27,28-28,0 0,-28 29,19-20,9-9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37.487"/>
    </inkml:context>
    <inkml:brush xml:id="br0">
      <inkml:brushProperty name="width" value="0.15" units="cm"/>
      <inkml:brushProperty name="height" value="0.15" units="cm"/>
      <inkml:brushProperty name="color" value="#F4840B"/>
    </inkml:brush>
  </inkml:definitions>
  <inkml:trace contextRef="#ctx0" brushRef="#br0">0 482,'0'0,"0"0,0 0,0 0,0 0,0 0,0 0,0 0,0 0,0 0,0 0,0 0,0 0,57 85,0 0,-55-82,24 79,14-2,-23-47,39 52,-34-53,13 49,22 61,-54-133,50 95,-32-41,-13-41,48 35,-32-34,9 39,-5-20,-28-42</inkml:trace>
  <inkml:trace contextRef="#ctx0" brushRef="#br0" timeOffset="1278">935 29,'0'0,"0"0,0 0,0 0,0 0,0 0,0 0,0 0,0 0,0 0,0 0,0 0,0 0,0 0,0 0,0 0,0 0,0 0,0 0,0 0,0 0,0 0,0 0,0 0,0 0,0 0,0 0,0 0,0 0,0 0,0 0,50 0,-43 0,78 0,-23-16,-11 3,63 13,-89 0,63 0,14 0,-91 0,74 0,-22 0,-12 0,34 0,-63 0,69 0,-12 0,-73 0,51 0,-23 0,-12 0,35 0,-41 0,25 0,-14 0,-26 0,56 0,-39 0,-8 0,18 29,-21-22,15 14,6-21,-28 0,0 0,19 0,-10 0,-9 28,0-18,0-20,0 39,0-29,0 28,0 11,0-21,-28 67,18-55,-37 53,-9 58,53-134,-79 100,20-5,39-63,-91 75,70-70,3 25,-15 16,52-79,-77 73,17-16,43-41,-36 35,33-34,-9 10,5-4,27-28,-55 26,12 17,32-32,-45 17,32-17,22 32,-54-15,50-26,-43 22,5-2,34-18,-18 24,16-16,-2-26,-13 41,23-23,-19-10,24 28,0-18,-28-5,28 0,0 0,0 0,0 0,0 0,24-24,-20 20,-4 4,31-15,-5 2,2 13,-22 0,45-29,21-19,-59 40,72-21,-37 13,-11 4,76-16,-86 21,60 14,17-33,-95 23,104 3,-62 0,-17 0,80 29,-84-22,53-14,24 61,-101-52,79-2,-16 18,-24-7,68-11,-80 0,19 0,31 0,-81 0,55 0,-2 0,-25 0,-30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39.579"/>
    </inkml:context>
    <inkml:brush xml:id="br0">
      <inkml:brushProperty name="width" value="0.15" units="cm"/>
      <inkml:brushProperty name="height" value="0.15" units="cm"/>
      <inkml:brushProperty name="color" value="#F4840B"/>
    </inkml:brush>
  </inkml:definitions>
  <inkml:trace contextRef="#ctx0" brushRef="#br0">86 1501,'0'0,"0"0,0 0,0 0,0 0,0 0,0 0,0 0,0 0,0 0,0 0,0 0,0 0,0 0,0 0,28 85,-28 7,0-70,29 91,-15-43,0 2,-14 41,0-100,28 87,-4-4,-19-78,-5 67,14-56,0-2,14 30,-22-46,-12 63,31-25,-21-42,-4-7</inkml:trace>
  <inkml:trace contextRef="#ctx0" brushRef="#br0" timeOffset="1">1 0,'0'0,"0"0,0 0,0 0,0 0,0 0,0 0,0 0,0 0,0 0,0 0,0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40.356"/>
    </inkml:context>
    <inkml:brush xml:id="br0">
      <inkml:brushProperty name="width" value="0.15" units="cm"/>
      <inkml:brushProperty name="height" value="0.15" units="cm"/>
      <inkml:brushProperty name="color" value="#F4840B"/>
    </inkml:brush>
  </inkml:definitions>
  <inkml:trace contextRef="#ctx0" brushRef="#br0">114 2805,'0'0,"0"0,0 0,0 0,0 0,0 0,0 0,0 0,0-113,0-29,-28-28,28 54,0 34,-28-116,28 115,0-4,-29-55,1 0,28 71,0 57,0-70,0 42,0-1,0 14,0 24,0-18,0-2,0 22,0-26,0 14,0 2,28 13,-22 0,17 0,27 76,-44-67,79 48,-37-9,-11-11,20 47,-46-67,35 51,32 11,-71-73,78 79,-34-50,-17-13,51 35,-62-42,10-2,21 14,-51-26,82 28,-67-29,-8 0,47 0,-40 0,23 0,15-56,-54 55,28-84,-11 29,-8 27,18-84,-19 76,-18-68,-19-65,28 169,-57-196,18 60,22 76,-40-109,37 110,-17-50,-19-30,56 138,-29-111,9 52,12 37,-20-33,17 35,22 16,-40-22,27 26,-24-25,26 6,0 14,0 7</inkml:trace>
  <inkml:trace contextRef="#ctx0" brushRef="#br0" timeOffset="1183">3316 171,'0'0,"0"0,0 0,0 0,0 0,0 0,0 0,0 0,0 0,0 0,0 0,0 0,0 0,0 0,0 0,-57 0,-28 0,12 24,61-20,-73 25,25 1,7-4,-32 59,67-67,-49 49,17 8,43-65,-49 47,24 7,7-15,-32 36,44-65,-2 73,-11-15,24-71,-27 107,29-48,0-19,29 66,-22-83,14 25,4-4,-22-45,26 79,-12-50,-6-14,46 8,-41-21,-4 40,43-20,-53-27,54 27,-1-28,-25 0,27 0,-39 0,49-28,18-29,-85 57,113-85,-19 10,-46 37,94-75,-93 73,15-34,-7-39,-56 110,83-136,-64 60,-12 45,20-79,-17 70,-50-28,39-14,0 80,-28-75,-12 21,23 33,-40-30,33 32,-8 19,-25-23,52 26,-18-24,-20 4,29 16,-14 6,15 0,26 0,-42 0,26 0,6 0,-3 22,0-16,29 22,-18-17,-22 63,39 39,-24-96,20 136,23-13,-37-110,18 169,14-87,1 2,42 113,-70-188,27 92,6 13,-39-118,47 172,-42-99,1 0,13 100,-22-157,-12 57,6 25,0-106,-28 95,-19-50,9-13,-76 92,89-110,-120 21,-60 50,184-93,-234 75,74-52,50-9,-181 4,253-22,-165-40,-41 7,247 26,-209-28,123-5,38 12,-19-7,61 21,-37-12,34-7,26 26,-28 1,29 0,0 0,0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44.688"/>
    </inkml:context>
    <inkml:brush xml:id="br0">
      <inkml:brushProperty name="width" value="0.15" units="cm"/>
      <inkml:brushProperty name="height" value="0.15" units="cm"/>
    </inkml:brush>
  </inkml:definitions>
  <inkml:trace contextRef="#ctx0" brushRef="#br0">0 830,'0'0,"0"0,0 0,0 0,0 0,0 0,88-29,-6 2,88-58,-137 68,161-51,-21 18,-148 43,174-49,-78 10,-16 7,94-18,-152 43,104 0,28-38,-160 47,180-23,-100 11,-28 5,99-44,-127 41,55 1,7-12,-96 24,104-26,-46 11,-21 5,39-16,-60 20,-25 8</inkml:trace>
  <inkml:trace contextRef="#ctx0" brushRef="#br0" timeOffset="668">1162 887,'0'0,"0"0,0 0,0 0,0 0,0 0,0 0,0 0,0 0,0 0,15 44,-2-3,72 72,-68-90,23 96,33 28,-61-124,73 147,-39-63,-7-16,18 107,-45-155,61 141,-48 21,-22-183,54 176,-57-120,0-14,0 105,0-127,0 30,-54 34,51-99,-25 106,10-60,7-21,-45 82,39-81,-23 19,-41 2,77-52,-109 27,45 4,22-10,-124-23,113 0,-27-56,-57 27,140 29,-141-85,66 47,39 20,-76-67,73 55,-5-25,-12-87,55 138,-53-105,35 29,12 46,-20-51,19 60,-11-34,20-26,0 80,29-19,-29 3,0 14,28-50,-17 34,-11 23</inkml:trace>
  <inkml:trace contextRef="#ctx0" brushRef="#br0" timeOffset="1497">2777 2558,'0'0,"0"0,0 0,0 0,0 0,0 0,0 0,0 0,0 0,0 0,0 0,0 0,0 0,0 0,0 0,0 0,-17 52,6-19,-18 52,21-60,-12 35,20 50,0-107,-28 82,28-12,0-32,0 72,0-85,28 57,0 56,-28-140,29 84,8-28,-18-29,38 57,-37-56,17-1,48 0,-84-28,83 28,-25-28,-33 0,59 0,-53 0,21-28,60-29,-107 54,101-50,-45-10,-39 41,62-63,-50 50,15-44,7-62,-53 129,49-118,-32 23,-14 72,21-78,-15 64,-54-15,13-49,26 106,-53-100,10 40,33 49,-101-38,60 29,21-31,-81 1,97 49,-53-12,-1-3,55 17,-42-22,29 14,-29 0,-28-15,71 25,-29 8,-4-4,38 0,-20 0,14 15,2-1,-15-14,22 0,12 0,-6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48.204"/>
    </inkml:context>
    <inkml:brush xml:id="br0">
      <inkml:brushProperty name="width" value="0.15" units="cm"/>
      <inkml:brushProperty name="height" value="0.15" units="cm"/>
    </inkml:brush>
  </inkml:definitions>
  <inkml:trace contextRef="#ctx0" brushRef="#br0">0 1,'0'0,"0"0,0 0,0 0,0 0,0 0,0 0,0 0,0 0,0 0,0 85,23 5,-17-67,-6 119,0-76,56 38,-56 66,0-159,29 176,-29-70,0-93,28 175,-14-100,-28-28,42 127,-23-162,19 70,-24 11,0-93,0 61,0-26,0-5,0 3,0-45,0 33,0 30,0-65,0 46,0-40,0-3,0 15,0-21,0-14,0 33,0-24,0 27,0-29,0 0,0 28,0-21,0-14,0 7,0 0,0 0,0 0,0 0,0-28,0 19,0-11,26-33,-24 50,-2-54,18 3,-8 23,19-54,-20 57,38-57,9-26,-55 109,56-83,-3 30,-23 25,25-27,-35 37,15-45,49 37,-83 27,81-55,-43 36,-23 12,68-49,-54 36,23 42,31-21,-80 0,75 0,-21 0,-33 0,30 28,-32-16,37 5,24 11,-78-26,71-4,-14 44,-43-27,36 13,-34-16,11 4,22 41,-49-50,15 43,0-5,-16-34,22 103,-16-69,-24-5,-16 73,24-97,-20 53,0-23,19-36,-51 75,41-71,1 1,-71 70,71-71,-28 28,-30 6,59-39,-101 19,58-14,27 29,-84-43,89 0,-37 28,-38-3,85-21,-71 24,37-28,11 0,-20 28,44-21,-59-14,20 7,47 0,-51 0,22-16,11 4,-5 12,22 0,-17-28,23 1,0 25,-28 2,11-17,6 6,11 11,0 0,0-57,0 57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48.852"/>
    </inkml:context>
    <inkml:brush xml:id="br0">
      <inkml:brushProperty name="width" value="0.15" units="cm"/>
      <inkml:brushProperty name="height" value="0.15" units="cm"/>
    </inkml:brush>
  </inkml:definitions>
  <inkml:trace contextRef="#ctx0" brushRef="#br0">1 1,'0'0,"0"0,0 0,0 0,0 0,0 0,0 0,0 0,0 0,0 0,0 0,0 0,0 0,0 0,0 0,0 0,0 68,0-51,28 96,-14-58,-28 31,71 84,-49-143,12 116,4 23,-20-133,25 165,-15-126,0-3,14 73,-24-123,-8 47,29 32,-21-83,24 70,-28-54,0-5,0 59,0-67,0 21,25 11,-22-44,-3 79,0-85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2:49.279"/>
    </inkml:context>
    <inkml:brush xml:id="br0">
      <inkml:brushProperty name="width" value="0.15" units="cm"/>
      <inkml:brushProperty name="height" value="0.15" units="cm"/>
    </inkml:brush>
  </inkml:definitions>
  <inkml:trace contextRef="#ctx0" brushRef="#br0">1 0,'0'0,"0"0,0 0,0 0,0 0,0 0,0 0,0 0,0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03.405"/>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1322 746,'0'0,"0"0,0 0,0 0,0 0,0 0,0 0,0 0,0 0,170-113,-123 82,48-52,83 7,-158 67,150-76,-31 34,-51 18,110-52,-138 59,50-5,56 3,-162 28,110-57,-42 57,-31 0,44-28,-57 18,1 20,27-10,-56 0,57 28,-20-28,-17 0,8 57,-18-38,37-10,-19 48,-27-56,26 54,-27 25,0-47,29 81,-19-71,8 55,-18 16,0-108,0 158,0-28,0-74,0 193,0-146,0-20,0 109,0-180,-28 191,28-14,0-135,-29 167,17-126,24-4,-40 73,25-150,6 101,-3-8,0-84,-28 84,16-68,24 24,-12 72,0-120,0 15,0 34,0-55,0 70,0-43,0-28,0 15,0-24,0 18,0 25,0-39,0 19,0-14,0 0,0 15,0-23,0 44,-25-25,21-21,-24 24,28-12,0-4,-28 45,21-44,-15 31,-3 7,22-46,-25 52,28-24,0-9,-29 32,24-45,-46 35,51 7,0-49,-29 80,29-66,0-7,-28 45,20-39,16 23,-35 14,26-51,-28 25,29-10,0-8,0 19,0-20,-28 10,28-19,0 0,0 28,-19-28,10 0,9 29,0-19,-29 8,1-18,27 0,2 28,-17-28,4 0,12 29,0-19,-29-20,1 38,28-28,-28 0,7 21,13-14,-77-7,51 0,-45 29,-91 27,156-51,-199 19,0 18,143-28,-242 15,179-17,-74 32,-133-15,305-27,-241 24,79-26,139 0,-169 28,124-15,103-13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29.787"/>
    </inkml:context>
    <inkml:brush xml:id="br0">
      <inkml:brushProperty name="width" value="0.35" units="cm"/>
      <inkml:brushProperty name="height" value="0.35" units="cm"/>
      <inkml:brushProperty name="color" value="#F2D80D"/>
    </inkml:brush>
  </inkml:definitions>
  <inkml:trace contextRef="#ctx0" brushRef="#br0">1 0,'0'0,"0"0,0 0,0 0,0 0,0 0,0 0,0 0,0 0,0 0,0 0,0 0,0 0,0 0,0 0,0 0,0 0,0 0,0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05.467"/>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3372 209,'0'0,"0"0,0 0,0 0,0 0,0 0,0 0,0 0,-85-28,4 1,77 26,-81 1,14 0,29 0,-43 0,60 0,-35 0,-52 0,111 0,-141 0,28-19,58 9,-142 10,127 0,-28-28,-40 0,136 28,-139-29,42 29,59 0,-101-28,89 17,-7 22,-54-11,108 0,-101 0,23 0,55 0,-85 0,68 0,7 28,-46-28,78 0,-71 29,35-8,30-14,-44-7,32 0,22 28,-54-28,50 0,-14 29,-2-29,17 0,6 56,0-29,-28-25,0 26,24-25,-21 51,25-32,0-16,-28 79,14-43,0 58,-15 69,24-139,10 110,-29 4,20-118,-24 173,13-95,1-10,-14 133,22-183,-16 138,-3-8,21-150,-24 175,28-79,0-14,0 149,0-196,0 109,0-15,0-136,-28 153,28-71,0-28,0 127,0-147,0 68,0 40,0-148,0 102,0-48,0-17,0 66,0-83,0 51,0 27,0-105,0 110,0-60,0-23,0 82,0-77,0 13,0 7,0-56,0 57,0-19,0-19,0 37,0-39,0 23,0-12,0-27,0 55,0-56,0 0,0 28,0-17,0-22,0 40,0-28,28 26,-28-6,0-14,0-7,0 0,0 29,0-29,0 0,0 28,0-6,0-16,0-6,0 0,0 29,0-29,0 0,0 0,0 22,0-16,0 22,0-15,0-26,0 13,0 0,0 0,23 0,-18 0,24 0,-15 0,-28 0,42 0,-23 0,-10 0,53 0,-39 0,47 0,-11 0,-5 0,74 0,-92 0,126 0,-25-24,-105 20,96 4,-20-16,-18 4,94 12,-131 0,120-29,21 4,-162 22,152-25,-71 11,-28 5,128-44,-148 41,96 1,29-11,-154 22,205-54,-227 57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15.721"/>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0 3881,'0'0,"0"0,0 0,0 0,0 0,0 0,0 0,0 0,0 0,0 0,0 0,0 0,0 0,0 0,0 0,0 0,0 0,29-113,-12 27,-6 30,-11-114,0 121,28-72,-1-41,-25 154,54-218,-38 99,-7 55,45-126,-38 136,21-74,-11-33,-28 168,29-198,-11 88,-8 53,18-84,-18 93,37-72,-20-17,-26 134,56-137,-38 63,-10 42,20-77,-19 73,8-62,39-11,-55 108,24-75,-6 39,-12 26,21-70,-18 51,-22-17,11-6,0 53,0-49,0 11,0 28,0-15,0 17,0-4,0-12,0 25,0-23,0 4,0 16,0 6,0 0,0-28,0 28,0 0,0 0,0 0,0 0,0 0,0 0,0 0,0 0,0 0,0 0,0 0,0 0,28-29,-28 29,0 0,28 29,-23-24,-10 18,54 26,-41-41,20 48,-13 3,-1-4,42 30,-44-67,33 105,5 2,-43-108,49 124,-23-59,-9-22,33 53,-43-85,28 114,37-37,-73-96,51 104,-9-48,-11-17,76 122,-80-121,19 72,29 13,-77-126,81 162,-31-99,-23-29,54 128,-59-118,33 94,52 20,-108-162,82 194,-30-104,-25-46,55 94,-63-105,12 39,51 9,-85-85,29 57,9 1,-20-31,11 58,-19-55,8-4,10 3,-27-29,27 28,-28 12,0-23,28-17,-17 0,-22 28,11-28,0 0,0 0,0 0,0 0,0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16.158"/>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1 708,'0'0,"0"0,0 0,0 0,0 0,0 0,113-85,-72 54,116-23,70-59,-221 110,243-79,-47 42,-121 23,203-68,-174 52,35 10,110-34,-239 53,166-20,6-18,-121 27,-67 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17.729"/>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 3201,'0'0,"0"0,0 0,0 0,0 0,0 0,0 0,0 0,0 0,0 0,0 0,0 0,0 0,0 0,0-85,0 0,0 57,0-114,0 81,0-19,0-34,0 102,0-146,0 3,0 112,28-183,-15 122,3-19,12-75,-26 182,24-195,-3 50,-17 124,22-161,-14 102,0 22,15-68,-25 118,20-65,-24-7,0 78,28-38,-28 26,0 3,0-30,0 47,0-8,0 18,0 0,0-28,0 28,0 0,0-28,0 21,29 14,-29 18,0-22,28 25,-12 21,-4-13,17 21,-23-43,16 57,28 4,-43-65,21 103,-11-62,-6-17,18 51,-22-62,14 39,6 19,-26-77,28 81,-12-32,-6-21,17 53,-19-59,-18 33,37-3,-27-56,-1 57,18-20,-8-17,18 8,-18-18,-20 8,39 11,-29-29,0 0,0 0,0 0,0 0,0 0,28 0,-28 0,0 0,28-29,-8 10,-11 10,47-48,-32 34,9-39,24-22,-54 78,50-73,11-27,-43 70,36-134,-33 99,37-28,-4-71,-52 153,46-108,-7 37,-31 63,15-60,-17 52,7 10,-18-6,0 25,28-20,-5-22,-18 35,-5-17,0 14,0 0,0 14,0 0,0 0,0 0,0 0,0 0,0 0,0 0,0 0,0 0,0 28,-48 44,40-59,-21 72,14-10,2-9,-44 76,45-111,-32 108,-7 13,45-134,-22 152,-5-58,9-26,24 141,0-185,-28 142,54-1,-24-167,-2 154,17-52,-6-38,18 90,-22-124,-14 78,33-17,-24-101,-2 79,18-49,-8-15,47 35,-40-39,-17-17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19.060"/>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822 57,'0'0,"0"0,0 0,0 0,0 0,0 0,0 0,0 0,0 0,0 0,0 0,0 0,0 0,0 0,0 0,-54-27,51 25,-53 2,3-17,21 6,-53 11,60 0,-35 0,4 28,55-28,-84 57,32-22,21-13,-53 63,56-56,1 27,-28 29,55-85,-27 85,28-8,0-41,0 77,0-73,0 34,0 39,0-109,29 77,11-21,-24-35,13 31,-21-38,12 21,65 46,-80-80,75 18,-18-2,-39-13,34-8,-34 0,39 0,51 0,-104 0,67-29,10-14,-59 30,58-44,-47 32,38 22,9-82,-76 75,67-37,-32 2,-32 33,73-72,-45 44,-23 51,40-96,-49 73,12-32,-20-3,0 37,28-47,-14 29,-28-29,-14 1,25 49,-22-43,1 26,19 20,-51-53,41 42,1 2,-42-16,44 24,-33-18,-5-2,43 22,-21 3,-4-16,7 3,-3 13,21 0,14-28,-33 28,24 0,2 0,0 0,0 0,0 0,0 0,0 0,26 27,-24-26,-2 28,17 6,-6-14,46 36,-41-41,-4 81,40-18,-47-73,52 79,-3-12,-23-32,54 100,-58-96,31 52,54 15,-111-111,56 84,-20-28,-18-29,38 57,-37-56,45 27,-8-28,-56-27,26 55,12-17,-21-21,-18-18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20.373"/>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1 288,'0'0,"0"0,0 0,0 0,0 0,0 0,0 0,0 0,0 0,0 0,0 0,0 0,0 0,0 0,0 0,0 0,0 0,0 0,113-85,-28 57,-79 26,102-53,5 33,-85 16,86-51,-62 31,66 52,23-54,-119 24,126 8,-54-4,-74 0,93 28,-70-28,-1 0,43 0,-70 0,27 0,6 0,-40 0,49 0,-42 0,-2 0,16 0,-23 0,16 0,-22 0,0 0,28 29,-28-13,0-4,0 16,0-21,0 43,0-1,0-41,-28 77,-6-18,11-21,-33 95,40-103,-53 38,-12 31,77-101,-81 107,49-42,15-28,-64 70,60-80,-7 47,-23 31,54-108,-84 110,49-42,15-29,-36 43,39-57,-49 29,11 28,55-85,-55 28,17 11,21-21,-38 10,36-18,11 37,9-47,0 0,-28 28,28-28,0 0,0 0,0 0,0 0,0 0,0 0,28 0,-7 0,-13 0,77-28,-51 16,17 24,119-40,-156 25,170-51,-32 32,-106 16,124-23,-106 19,14-8,64 18,-126 0,81 0,16 0,-84 0,27 0,-30 0,33 0,-30 0,-25 0,20 0,23 0,-37 0,46 0,-56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20.932"/>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0 1,'0'0,"0"0,0 0,0 0,0 0,0 0,0 0,0 0,0 0,0 0,0 0,0 0,0 0,0 0,29 141,4-57,-10-26,6 55,-22-83,14 82,6-5,-26-101,28 79,-12-15,-6-27,17 42,-19-60,11 7,-20 22,0-51,0 53,18-19,-8-17,-10 8,0-19,0-9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21.329"/>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 1,'0'0,"0"0,0 0,0 0,0 0,0 0,0 0,0 0,0 0,0 0,0 0,0 0,0 0,0 0,0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22.640"/>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86 3315,'0'0,"0"0,0 0,0 0,0 0,0 0,0 0,0 0,0 0,0 0,0 0,0 0,0 0,0 0,-17-34,6 11,11-90,0 82,-29-23,2-55,26 104,1-165,0 66,0 39,0-105,0 116,57-62,-31-44,-24 150,26-132,-9 49,-9 44,18-64,-18 75,-20-37,38-10,-27 84,-2-83,1 45,0 21,0-10,0 18,0-37,29 19,-29 27,0 2,20-1,-12 0,20 0,-17 0,35 28,11 57,-53-79,48 45,-10 12,-27-41,42 63,-33-49,-20-15,24 35,-25-50,23 45,15-9,-26-28,14 15,-16-16,30 30,14 14,-50-50,43 43,-28-27,-16-18,22 52,-14-30,29-26,-15 27,-23-23,19 19,-24-24,0 0,0 28,0-28,0 0,28 0,-23 0,18-28,-23-21,0 41,0-134,0 36,0 14,-28-78,22 134,-16-98,-4-17,23 132,-25-151,28 94,0 11,-57-77,43 106,28-41,-40-26,24 92,-26-102,28 29,0 27,-29-57,22 84,-14-53,21 30,0 49,-28-24,28 10,0 8,0 10,0 0,0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24.707"/>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2636 312,'0'0,"0"0,0 0,0 0,0 0,0 0,0 0,0 0,0 0,0 0,0 0,0 0,0 0,0 0,0 0,0 0,0 0,0 0,0 0,0 0,0 0,0 0,0 0,0 0,0 0,0 0,0 0,0 0,-85-57,58 40,-3-22,-55 11,85 27,-85-55,28 37,29 9,-29-18,38 18,-47-8,10 18,54 0,-53-29,-5 29,35 0,-32 29,36-19,-14-20,-50 66,80-53,-19 23,-17 15,26-26,-14 42,18-34,-6 11,-11 22,27-54,-27 53,7 9,14-43,7 36,0-33,0 8,0 53,0-76,28 11,-5 24,-17-32,-6 45,0-31,28 4,-28-1,0-26,28 50,-5-30,-17-17,22-6,-14 0,29 56,13-56,-47 0,39 29,24-53,-59 19,44 5,-14-14,-1 0,43-14,-69 22,24-17,7 0,-37 18,75-23,-70 12,-2 3,16-15,-23 22,16-44,3 24,-22 23,26-25,-29 12,0 4,0-17,0 22,0-14,0-5,0 24,0-27,0 29,0 0,0 0,0 0,0 0,0 0,0 0,0 0,0 0,0 0,0 0,0 0,0 0,0 0,0 0,28 0,-28 18,0-7,28 17,-18-18,-20 8,39 39,-29-57,28 85,-9-27,-10-31,20 58,-19-55,8 25,39 30,-55-82,-4 79,22-42,-12-24,-8 41,0-39,28 21,1 17,-27-52,-4 77,23-18,-14-41,-7 63,0-49,0 42,0 6,0-75,0 96,0-40,0-45,-28 65,15-47,26 9,-70 9,50-49,-14 43,-2-27,17-18,-22 52,15-32,-2 7,-42 24,48-47,-39 11,1 50,38-55,-48 41,14-27,1-1,-15 57,50-75,-42 36,-24-21,61-21,-45 52,11-40,7-3,-46 15,67-22,-77-12,-6 31,88-22,-128-31,77 28,14 0,-63-28,86 21,-59 14,-18-7,94 0,-103 0,79 0,11 0,-62-29,62 22,-39-14,-18 21,75 0,-80-28,32 28,21 0,-53-29,60 21,-35-40,-19-5,73 49,-79-52,48 37,18 9,-38-46,38 37,10 38,9-19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30.733"/>
    </inkml:context>
    <inkml:brush xml:id="br0">
      <inkml:brushProperty name="width" value="0.35" units="cm"/>
      <inkml:brushProperty name="height" value="0.35" units="cm"/>
      <inkml:brushProperty name="color" value="#F2D80D"/>
    </inkml:brush>
  </inkml:definitions>
  <inkml:trace contextRef="#ctx0" brushRef="#br0">1 86,'0'0,"0"0,0 0,0 0,0 0,0 0,0 0,0 0,0 0,0 0,0 0,0 0,0 0,0 0,0 0,0 0,56-57,-31 33,35 20,-60 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39.726"/>
    </inkml:context>
    <inkml:brush xml:id="br0">
      <inkml:brushProperty name="width" value="0.15" units="cm"/>
      <inkml:brushProperty name="height" value="0.15" units="cm"/>
    </inkml:brush>
  </inkml:definitions>
  <inkml:trace contextRef="#ctx0" brushRef="#br0">454 2748,'0'0,"0"0,0 0,0 0,0 0,0 0,0 0,0 0,0 0,0 0,0 0,0 0,0 0,0 0,0 0,0 0,0 0,0 0,0 0,0 0,0 0,-29-56,-27-1,50 51,-17-45,0-19,18 55,-23-41,13 12,1 3,-42-16,45 46,22-34,-36-29,21 63,-24-74,28 38,0 9,-28-47,21 66,-15-47,-3-35,22 88,3-72,-16 20,4 17,12-37,0 64,-29-43,29-15,0 73,0-50,0 21,0 13,0-63,0 61,0-9,0-18,0 46,0-52,0 39,0 8,0-47,0 41,29-25,-29-14,0 54,28-28,-28-7,0 16,28-37,-18 38,-20-19,38-18,-27 56,27-57,-9 20,-10 17,20-8,-20 19,38-10,-18-10,-28 28,26-26,-7 7,-12 12,21-49,-19 37,36 12,11 8,-53 0,20-28,37 7,-37 13,33 8,-32 0,7-28,53 28,-77 0,12 0,46 0,-47 0,38 28,-32-15,6-26,26 42,-50-26,43 22,-5-2,-34-18,46 52,-34-34,39-18,-34 52,-23-48,47 38,-29 0,-18-37,24 18,1 3,-4-5,3 31,-23-45,16 32,3-18,-22-23,54 53,-42-25,-2-5,16 2,-22-20,14 41,5-23,-24-24,27 27,-12-12,-6-6,17 46,-20-42,13-2,5 14,-24-26,26 56,-10-57,-7 0,17 28,-21-21,43-14,-23 63,-26-55,27-1,-9 18,-9-8,18-10,-19 0,10 29,37-29,-55 0,27 28,11-9,-21-10,39-9,-37 0,-12 0,49 0,-55 0,81 0,-63 0,-12 0,49 0,-35 0,12 0,23-28,-55 27,53 2,6-22,-37 14,32 7,-32 0,9-29,52 29,-81 0,49 0,-11-21,-28 14,43 7,-32 0,7-28,53 28,-75 0,36 0,23 0,-53 0,41 0,-30 0,31 0,27 0,-72 0,31 0,2 0,-36 0,75 0,-56 0,-1 0,29 0,-47 0,65 28,-51-28,-20 0,53 28,-27-28,-4 0,31 29,-45-24,4-10,32 29,-39-20,48 24,-41-12,-4-3,45-13,-44 0,2 56,11-30,-24-24,27 27,-13-12,-4-6,16 17,-20-20,41 13,-22 32,-26-50,-1 26,17-12,-5-6,16 17,-20-19,12 11,8 7,-27-26,-1 56,18-39,-8-8,-10 18,0-19,0 11,0 8,0-28,0 28,0-9,0-9,0 18,0-18,0 8,28 39,-27-55,-2 53,1-15,0-24,0 13,0-19,0 36,0-17,0-28,0 26,0-6,0-14,0 50,0-38,0-10,-28 19,26-26,4 25,-2 16,0-30,-28 16,15-17,26 4,-42 12,26-24,6 21,-25-25,16 0,-22 28,14-15,-1-26,-13 41,24-23,-20 19,0-24,19 0,-23 28,14-14,0-28,-43 42,47-23,-8 19,-29-24,37 0,-18 28,13-28,1 0,-42 28,47-24,-39-8,-2 29,43-21,-21-4,14 0,-29 0,-13 0,43 0,-31 0,18 0,24 0,-55 28,24-28,9 0,-4 0,21 0,-43 0,-3 0,50 0,-54 0,40 0,6 0,-18 28,22-20,-14-16,-6 8,26 0,-28 0,29 0,0 0,-28 0,19 0,-10 0,-7 26,23-23,-25-3,10 0,8 0,-19 0,19 0,-8 0,18 0,0 0,-28 0,-12 19,23-10,-11-9,18 0,-9 0,-9 0,26 0,-24 0,6 20,11-12,-47-8,33 0,17 0,-22 0,26 0,4 0,-23 0,14 0,-22 0,17 0,24 0,-12 0,0 0,0 0</inkml:trace>
  <inkml:trace contextRef="#ctx0" brushRef="#br0" timeOffset="1032">3825 1247,'0'0,"0"0,0 0,0 0,0 0,0 0,0 0,0 0,0 0,0 0,0 0,0 0,0 0,0 0,0 0,0 0,0 0,0 0,0 0,0 0,0 0,0 0,0 0,0 0,0 0,0 0,0 0,0 0,0 0,0 0,0 0,0 0,0 0,0 0,0 0,0 0,0 0,0 0,0 0,0 0,0 0,0 0,0 0,0 0,0 0,0 0,0 0,0 0,0 0,0 0,0 0,0 0,0 0,29 57,-29-16,0-26,28 42,-17-34,-22 11,39 22,-25-51,-6 19,24 18,-13-28,20 43,-16-33,-24-20,40 25,-25-26,-6 22,25 19,-15-31,-7 15,0-15,28-26,0 41,-24-24,-8-8,26 26,-15-15,-7 21,0-14,28-28,29 42,-48-23,10-10,28 5,-37 0,46 0,-27 0,-1 0,29 0,-47 0,65 0,-26 0,-42 0,50 0,-28 0,-1 0,0 0,-22 0,16 0,29 0,-45 0,-6 0,16 0,-4 0,-12 0,0 0,0 0</inkml:trace>
  <inkml:trace contextRef="#ctx0" brushRef="#br0" timeOffset="2050">5242 2635,'0'0,"0"0,0 0,0 0,0 0,0 0,0 0,0 0,0 0,0 0,0 0,0 0,0 0,0 0,0 0,0 0,0 0,0 0,0 0,0 0,0 0,0 0,-83-28,81 28,-55 0,20 0,18 0,-66 0,57 0,-1 0,-28 0,57 0,-85 0,66 0,10 0,-48 0,37 0,-16 0,-20 0,55 0,-27 0,-13 0,25 0,-41 0,37 0,-16 0,-21 0,53 0,-20 0,-39 0,41 0,-35 0,33 0,-37 0,-24 0,77 0,-41 0,-15-22,43 15,-64 7,48 0,-11-56,-37 27,75 26,-65-22,31 3,32 16,-73-23,45 16,40 13</inkml:trace>
  <inkml:trace contextRef="#ctx0" brushRef="#br0" timeOffset="2928">1020 851,'0'0,"0"0,0 0,0 0,0 0,0 0,0 0,0 0,0 0,0 0,0 0,0 0,0 0,0 0,0 0,0 0,0 0,0 0,0 0,0 0,0 0,0 0,0 0,0 0,0 0,0 0,0 0,0 0,0 0,0 0,0 0,0 0,0 0,0 0,0 0,0 0,0 0,0 0,0 0,0 0,0 0,0 0,0 0,0 0,0 0,0 0,0 0,0 0,0 0,0 0,0 0,0 0,0 0,0 0,0 0,0 0,0 0,0 0</inkml:trace>
  <inkml:trace contextRef="#ctx0" brushRef="#br0" timeOffset="4620">595 1587,'0'0,"0"0,0 0,0 0,0 0,0 0,0 0,0 0,0 0,0 0,0 0,0 0,0 0,0 0,0 0,0 0,0 0,0 0,0 0,0 0,0 0,0 0,0 0,0 0,0 0,0 0,0 0,0 57,0 28,0-82,0 79,0-3,0-45,0 79,0-67,0 22,0 17,0-80,29 75,-29-18,0-40,28 63,-18-54,8-5,-18 31,0-52,29 18,-8 21,-14-31,21 15,-15-15,3 31,40-16,-49-25,43-6,-28 25,-16-16,51-6,-30 0,3 0,55-28,-72 24,2 8,32-27,-37 18,75 5,-71-15,0 1,43 14,-48 0,38 0,-23-24,-19 20,51 4,-41 0,-1 0,-14 0,0 0,28 0,-3-25,-22 22,26 3,-29-16,0 3,28-15,-22 22,16 12,4-32,-23 24,25 2,-28-16,0 3,28 13,-20 0,13-28,5 2,-24 24,-2 2,17-18,-6 7,-11-17,0 20,29-12,-29-7,0 25,0-26,0 10,0 8,0-18,0 19,0-39,0-6,0 51,-29-25,29-10,0 19,0-9,0 18,0-8,0-11,0 29,0-28,0 28,0 0,0-28,0 17,0-7,0 18,0 0,0-28,0 28,0 0,0-28,0 16,-28 24,28-12,0 0,0-29,0 29,0 0,0 0,0 0,0-28,-28 28,25 0,-23-28,26 28,0 0,-28-29,14 16,0-2,-43-13,50 24,14 8,-7-4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47.869"/>
    </inkml:context>
    <inkml:brush xml:id="br0">
      <inkml:brushProperty name="width" value="0.15" units="cm"/>
      <inkml:brushProperty name="height" value="0.15" units="cm"/>
    </inkml:brush>
  </inkml:definitions>
  <inkml:trace contextRef="#ctx0" brushRef="#br0">454 4419,'0'0,"0"0,0 0,0 0,0 0,0 0,0 0,0 0,0 0,0 0,0 0,0 0,0 0,0 0,0 0,0 0,0 0,0 0,0 0,0 0,0 0,0 0,0 0,0 0,0 0,0 0,29 0,-23 0,73-28,-28-24,-46 47,52-23,-40-5,-6 9,46-4,-42 21,27-43,11-3,-50 50,26-54,-13 7,-4 15,-12-50,0 60,28-35,0 5,-27 53,-1-83,0 49,0 16,-29-37,20 39,-10-21,19 11,0 28,-28-28,28-9,0 17,-29-8,19 17,20-35,-38 18,27 27,-26-26,27 7,0 11,-29-19,18 17,22-6,-39-40,26 53,-53-20,34 3,14 13,-21-20,18 18,-37-8,19-39,25 52,-51-47,11 9,29 30,-42-16,31 17,-7-32,-25-13,51 51,-16-45,0 29,16 16,-51-79,31 45,24 23,-55-39,49 48,16-41,-31 3,18 36,5-47,0 29,-29 28,29-57,0 49,-28-41,28 1,0 40,0-21,14 1,0 0,-14-57,0 73,29-33,-5-29,-20 63,53-74,-42 55,-2 3,44-29,-46 44,34-61,6 22,-45 45,51-51,-9 26,-11 6,19-60,-43 66,31 10,35-44,-73 49,51-24,-24 11,-10 5,62-44,-62 40,11 3,20-14,-51 26,25-27,25 10,-21 7,25-17,-42 20,55-41,10 23,-75 24,80-26,-10 9,-37 9,47-18,-57 19,1 18,56-37,-84 27,83 2,-45-21,-22 11,40-19,-36 18,43 20,-7-38,-56 27,54 2,-15-21,-23 11,40-19,-35 17,41-6,22-12,-79 27,44-52,14 54,-43 0,64-29,-49 18,13 22,36-39,-77 26,69-24,-14 26,-41 0,35-29,-30 16,31 26,-1-41,-50 25,71-22,-33 25,-34 0,74-28,-45 14,-23 28,68-43,-72 25,59-20,-25 0,-37 20,46 4,-31 0,7-29,25 29,-47 0,8-28,31 3,-41 22,48 3,-25 0,-5 0,2 0,-22 0,45 0,-1 0,-43 0,49 0,-27 0,-1 0,57 0,-64 0,15 0,-10 26,-24-24,55 26,-24-28,-10 0,6 29,-22-22,42 14,5 6,-51-26,54 28,-23 5,-12-12,7 35,-23-44,44 30,6 40,-55-81,27 55,-9-20,-9-17,18 65,-19-58,10 2,9 27,-27-55,27 84,-9-47,-10-19,20 37,-19-36,-20 45,38 20,-27-82,-2 79,21-22,-12-35,-8 32,0-36,0 43,0-8,0-52,0 49,0 10,0-41,-28 35,16-34,24 10,-40 24,27-55,-55 53,34-12,16-30,-23 44,17-33,-32 9,-13 23,51-49,-45 43,6-5,34-33,-103 16,62-15,19 31,-80-16,97-24,-53 20,-23-1,71-17,-64 22,43-14,-1-28,-71 42,96-23,-49 18,-29 1,79-19,-68 23,41 2,3-3,-44 1,68-22,-51 16,-2-22,55 0,-42 57,11-41,7-4,-46 17,67-23,-49 16,-9 4,67-24,-76 27,36 3,13-8,-49 5,64-22,-14 14,-44 5,73-24,-79 27,51-13,11-4,-34 45,42-42,2-2,-68 14,77-26,-24 56,-8-39,15-8,-36 47,40-40,-22 23,11 15,27-54,-55 84,38-31,7-23,-17 54,18-54,-8-5,-11 30,29-54,0 81,-19-43,10-23,9 40,0-37,-28 45,28 20,0-82,-29 79,9-42,12-24,8 69,0-57,-28 29,-29 28,53-79,-20 73,2-36,15-29,-21 42,16-32,-33 37,-11-32,50-26,-45 50,29-9,16-31,-51 15,31-15,-33 3,2 12,50-24,-71 20,10-1,51-17,-39-6,28 0,-29-29,-28 29,72 0,-59-28,24 28,39 0,-48-28,43 28,0 0,-14-29,24 26,8-22,-4 25</inkml:trace>
  <inkml:trace contextRef="#ctx0" brushRef="#br0" timeOffset="1134">709 1643,'0'0,"0"0,0 0,0 0,0 0,0 0,0 0,0 0,0 0,0 0,0 0,0 0,0 0,0 0,0 0,0 0,0 0,0 0,0 0,0 0,0 0,0 0,0 0,0 0,57 85,-48-70,10 55,5 1,-19-57,23 71,-13-55,-2-3,16 30,-24-46,18 34,25-21,-39-19,19 23,-28 3,0-5,57-26,-45 0,4 28,-16-28,0 0,28 0,-11 0,-5 0,16-28,-21 20,-14-13,32-4,-22 22,-3-25,0-7,0 13,0 22,0 0,0-28,0 28,0 0,0-29,0 29,0 0,0-28,0 19,0 18,0-9,0 0,0 0,19 0,-9 0,-10 0,0 0,56 28,-27 1,-29-29,28 28,11 11,-21-21,10 10,-18-18,37 8,-19 11,-27-28,26-2,-7 20,-11-10,19-9,-16 0,4 0,-16-28,0 25,29 6,-29-25,0 15,28-21,-16 16,4-33,-16 17,0 25,0-51,-22 10,16 32,-22-17,17 19,22-36,-11-39,0 73,0-61,0 4,0 53,0-41,0 30,0-31,28 30,-23 23,18-19,-23 1,0 18,29-23,-15 14,-14 14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50.126"/>
    </inkml:context>
    <inkml:brush xml:id="br0">
      <inkml:brushProperty name="width" value="0.15" units="cm"/>
      <inkml:brushProperty name="height" value="0.15" units="cm"/>
    </inkml:brush>
  </inkml:definitions>
  <inkml:trace contextRef="#ctx0" brushRef="#br0">85 375,'0'0,"0"0,0 0,0 0,0 0,0 0,0 0,0 0,0 0,0 0,0 0,0 0,0 0,0 0,0 0,0 0,0 0,0 0,0 0,0 0,0 0,0 0,0 0,0 0,0 0,0 0,0 0,0 0,-28 57,9-38,10-10,9 48,0-37,-29 17,29 19,0-54,0 25,0 13,0-24,0 13,0-18,29 34,-29-16,0-28,28 26,-28-27,0 0,28 28,-16-16,33-24,-45 12,0 0,28 0,-6-21,-15 14,21 7,-16 0,4-28,-16 28,0 0,0-29,0-16,0 34,0-18,0 16,0-2,-28-13,24 24,-20-21,24-21,0 36,-29 10,15 0,28-29,-42 29,23 0,10 0,-29 0,20 0,4 0,0 0,0 0,0 0</inkml:trace>
  <inkml:trace contextRef="#ctx0" brushRef="#br0" timeOffset="762">709 35,'0'0,"0"0,0 0,0 0,0 0,0 0,0 0,0 0,0 0,0 0,0 0,0 0,0 0,0 0,0 0,0 0,0 0,0 0,0 0,0 0,0 0,-29 57,29-35,0 13,-28-7,28 29,0-15,0-28,0 15,0-1,28 0,-25-25,-6 51,25-32,-15-16,-7 23,0-17,28 4,-28 12,0-25,28-6,-5 26,-17-17,-6-6,0 0,28 0,-28 0,0 0,57-29,-57 29,0 0,28-28,-28 14,0 0,28-43,-23 47,-10-37,5-1,0 40,0-77,-15 55,2 3,13-1,0 22,-28-45,28 26,0 22,-29-26,13 29,4 0,12-28,0 21,-28 14,28-7,0 0,-29 0,12 0,6 0,11 0,0 0,0 0,0 26,0-24,0-2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51.741"/>
    </inkml:context>
    <inkml:brush xml:id="br0">
      <inkml:brushProperty name="width" value="0.15" units="cm"/>
      <inkml:brushProperty name="height" value="0.15" units="cm"/>
    </inkml:brush>
  </inkml:definitions>
  <inkml:trace contextRef="#ctx0" brushRef="#br0">369 1656,'0'0,"0"0,0 0,0 0,0 0,0 0,0 0,0 0,0 0,0 0,0 0,0 0,0 0,0 0,0 0,0 0,0 0,0 0,0 0,0 0,0 0,0 0,0 0,0 0,-28-56,19 38,-10-21,-9-17,27 55,-27-84,-9 48,17 18,-8-38,21 43,14-57,-35 14,27 57,2-56,-21-3,11 33,9-59,0 54,0 5,29-59,-28 82,-2-79,21 21,-12 37,-8-61,0 52,28-19,1-33,-27 79,24-73,-5 37,-14 28,22-43,-17 33,-24-9,40 5,-25 25,22-22,-25 25,0 0,29-29,-17 17,4 24,41 17,-53-27,-4-2</inkml:trace>
  <inkml:trace contextRef="#ctx0" brushRef="#br0" timeOffset="426">1 892,'0'0,"0"0,0 0,0 0,0 0,0 0,0 0,0 0,0 0,0 0,0 0,0 0,0 0,0 0,0 0,57-29,56-27,-113 56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53.425"/>
    </inkml:context>
    <inkml:brush xml:id="br0">
      <inkml:brushProperty name="width" value="0.15" units="cm"/>
      <inkml:brushProperty name="height" value="0.15" units="cm"/>
    </inkml:brush>
  </inkml:definitions>
  <inkml:trace contextRef="#ctx0" brushRef="#br0">1 114,'0'0,"0"0,0 0,0 0,0 0,0 0,0 0,0 0,0 0,0 0,0 0,0 0,0 0,0 0,0 0,0 0,0 0,0 0,0 0,0 0,0 0,0 0,0 0,0 0,0 0,0 0,44-30,-3 3,44-1,-68 22,51-17,-68 23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3:58.845"/>
    </inkml:context>
    <inkml:brush xml:id="br0">
      <inkml:brushProperty name="width" value="0.15" units="cm"/>
      <inkml:brushProperty name="height" value="0.15" units="cm"/>
    </inkml:brush>
  </inkml:definitions>
  <inkml:trace contextRef="#ctx0" brushRef="#br0">519 2421,'0'0,"0"0,0 0,0 0,0 0,0 0,0 0,0 0,0 0,0 0,0 0,0 0,0 0,0 0,0 0,0 0,0 0,16-47,-4 9,17-47,-24 69,-10-81,5-8,0 97,0-77,0 17,0 22,0-38,0 60,0-37,0 7,0 51,0-82,0 49,0 15,0-35,0 38,0-21,0 11,0 28,0 0,0-19,0 9,0-18,0 19,28 18,-28-9,0 0,57 0,-18 20,-22-12,40 49,-36-36,15 15,48 20,-83-56,27 57,12-37,-23-12,39 49,-33-35,-17-16,22 23,-26-27,24 52,17-33,-29-13,-14-8,0 0,28 28,-28 0,0-25,29-6,-29 25,0-16,0-6,0 0,0 0,0 0,0 0,0 0,0 0,0 0,0 0,0 0,0 0,0 0,0 0,0 0,0 0,0 0,0 0,14 0,0 0,14-28,-23 23,-10 10,29-29,-19 20,-5-24,15-3,-2 5,15-31,-22 45,45-32,-26-7,-22 45,26-79,-14 54,-2 5,15-30,-21 42,43-57,-24 19,-24 47,27-52,-13 41,-4 4,16-16,-20 20,-16-13,35-32,-25 50,-2 3,16-16,-4 3,-12 13,0 0,28-28,-1 28,-25 0,-2-28,0 9,0 9,28 10,-19 0,-18-28,9 28,0 0,0-28,19 9,-10 9,20 10,-21 0,-16 0,8-28,0 27,28 2,-28-21,0 12,28-21,-17 19,-22 20,40-38,-28 27,26 2,-27-21,0 12,28 8,-16 0,5-28,39-1,-51 27,19 4,-3-2,-14 0,50 0,-33 0,-20 0,53 0,-51 0,44 0,-5 0,-33 0,45 0,-31 0,4 0,-1 0,-27 0,52 0,-7 0,-37 0,47 0,-29 0,-28 0,28 0,-23 0,47 0,-28 0,-20 0,25 0,0 0,-2 0,2 0,-24 0,46 0,-2 25,-41-21,49 24,-42-28,-2 0,15 28,-21-22,43-12,-25 32,-22-24,26-2,3 17,-8-5,5 16,-22-21,14-14,4 32,-22-22,26 26,-12-12,-6-6,17-11,-20 0,13 28,-21-28,0 0,28 29,-28-11,0-8,28-10,-19 0,-18 28,9-28,0 0,0 0,0 0,0 0,0 0,0 0,0 0,0 0,0 0,0 0,0 0,0 0,0 0,0 0,29 0,-1-28,-27 27,-2-26,40-12,-21 21,38-39,-33 35,-17-12,79-23,-79 53,73-77,-37 17,-28 43,100-64,-67 49,-9 16,47-65,-77 76,69-39,-55 26,-16 16,51-23,-35 18,-16-6,22-11,-24 24,21-21,21 2,-36 18,19-23,-16 14,-26 28,41-14,-24 0,-8 0,4 0,0 0,0 0,0 0,0 0,0 0,0 0,0 0,0 0,0 0,0 0,15 0,-2 0,16 28,-23-22,-12 16,31 4,-22-23,-3 53,16-23,-4-9,17 33,-24-47,-10 65,31 3,-24-71,-2 106,17-62,-6-17,-11 79,0-82,29 23,-2 27,-26-77,-1 53,0-22,0-14,0 36,0-40,0 23,0-13,0-26,0 27,0-9,0-9,0-10,0 0,0 28,0-28,0 0,0 28,0-8,0-11,0-9,0 0,0 0,0 0,0 0,0 0,0 0,0 0,-28 28,17-17,22-22,-11 39,0-26,0-4,-22 23,15-13,7-8,0 0,0 0,0 0,0 0,0 0,-21 21,14-14,7-7,0 0,0 28,0-28,0 0,-28 0,28 0,0 0,0 29,0-16,-29 2,1-15,24 0,8 28,-27-28,18 0,5 57,-15-43,1 0,-14 15,23-24,10 18,-5 1,0-20,0 25,0 1,0-4,0 31,0-46,0 34,0-19,0-23,0 53,0-25,0-5,0 31,0-44,0 2,0 50,0-45,0 37,0-24,0-10,0 62,0-63,0 13,0 45,0-75,0 80,0-35,0-15,0 50,0-59,0 4,0 53,0-81,0 55,-18-20,8-17,10 36,0-38,-29 21,1 17,28-55,-28 55,8-17,11-21,-47 67,40-61,-25 9,-16 23,56-54,-54 81,-5-63,35-11,-32 47,36-35,-15 15,-49 49,81-81,-77 48,-2-10,53-27,-55 42,51-35,-17-16,-62 51,103-52,-122 46,46-29,59-15,-58 21,48-16,-40-24,-36 40,100-24,-116-8,40 27,65-17,-146 22,91-15,45-26,-80 41,105-25,-95-6,11 3,73 0,-94 0,58 0,27-28,-84 28,93 0,-102-28,26 4,79 19,-153-23,111 13,5 2,-88-44,114 46,-57-63,-38 0,104 63,-94-102,50 66,12 9,-5-75,43 87,-59-62,-5-40,69 115,-106-157,65 71,13 28,-20-99,41 126,-55-54,19-2,45 87,-22-72,10 33,7 19,-17 5,20 20,8 8</inkml:trace>
  <inkml:trace contextRef="#ctx0" brushRef="#br0" timeOffset="1689">2814 2563,'0'0,"0"0,0 0,0 0,0 0,0 0,0 0,0 0,0 0,0 0,0 0,0 0,0 0,0 0,0 0,0 0,0 0,0 0,0 0,0 0,0 0,0 0,0 0,0 0,0 0,0 0,0 0,0 0,0 0,0 0,0 0,0 0,0 0,0 0,0 0,0 0,0 0,0 0,0 0,0 0,0 0,0 0,0 0,0 0,0 0,0 0,0 0,0 0,0 0,0 52,0-47,0 80,0-52,0-10,0 34,0-45,0 61,0-19,0-52,0 55,0-21,0-15,0 7,0-19,0 39,0 7,0-54,0 56,-19-38,10-10,9 48,0-38,-57 19,29 18,27-55,-55 55,37-37,10-10,-48 20,37-19,-17 36,9-17,27-28,-55-2,16 21,24-12,-41-8,37 0,12 0,-49 0,56 0,-55-28,14 28,28 0,-15-29,18 18,-6 22,-11-11,25 0,3 0</inkml:trace>
  <inkml:trace contextRef="#ctx0" brushRef="#br0" timeOffset="2492">3211 2478,'0'0,"0"0,0 0,0 0,0 0,0 0,0 0,0 0,0 0,0 0,0 0,0 0,0 0,0 0,0 0,0 0,0 0,0 0,0 0,0 0,0 0,0 0,0 0,0 64,0-43,28 64,-16-50,-24 15,40 35,-25-76,51 67,-32-32,-16-32,51 73,-31-45,5-23,54 40,-72-49,30 12,4 3,-37-18,75 24,-43-15,-27 0,41-14,-46 0,37 0,-1 0,-35 0,45-28,-28 14,-28 14</inkml:trace>
  <inkml:trace contextRef="#ctx0" brushRef="#br0" timeOffset="3444">3466 1515,'0'0,"0"0,0 0,0 0,0 0,0 0,0 0,0 0,0 0,0 0,0 0,0 0,0 0,0 0,0 0,0 0,0 0,0 0,0 0,0 0,0 0,0 0,0 0,0 0,-29 28,1 29,24-50,-20 43,24-28,0-16,28 22,-15-14,2 1,14 13,-25-24,20-8,-24 4,0 0,28-28,-14 13,1 30,-15-44,0 24,28 10,-28-29,0 20,0-24,-15 28,2 0,13-29,0 23,-29 12,5-30,20 20,4 4,0 0,0 0,0 0,0 0,0 0</inkml:trace>
  <inkml:trace contextRef="#ctx0" brushRef="#br0" timeOffset="4342">2361 1628,'0'0,"0"0,0 0,0 0,0 0,0 0,0 0,0 0,0 0,0 0,0 0,0 0,0 0,0 0,0 0,0 0,0 0,0 0,0 0,0 0,0 0,0 0,0 0,0 0,-57 0,21 0,15 0,-35 29,36-20,-17 10,9 9,27-27,-27 27,9 11,10-22,-19 11,19-19,-11-18,20 66,0-54,0-6,0 23,0-12,0-8,0 0,29 0,-1 0,-26 0,-4-28,24 28,-16 0,-6-28,0 15,0-3,0 16,0 0,0 0,0 0,0 0,0 0,0 0,0 0</inkml:trace>
  <inkml:trace contextRef="#ctx0" brushRef="#br0" timeOffset="5726">2927 2506,'0'0,"0"0,0 0,0 0,0 0,0 0,0 0,0 0,0 0,0 0,0 0,0 0,0 0,0 0,0 0,0 0,0 0,0 0,0 0,0 0,0 0,0 0,0 0,0 0,0 0,0 0,0 0,0 0,0 0,0 0,0 0,0 0,0 0,0 0,0 0,0 0,57 85,-37-55,17-3,-9 30,-27-56,26 54,-7-35,-11-11,19 19,-17-17,35 6,-18 11,-28-27,28 27,-7-7,-13-14,20 21,-17-16,6-24,-17 41,0-27,29-4,-29 23,0-14,0-7,0 0,28 0,-28 0,0 0,28 0,-28-22,0 16,0 6,0 0,0-29,0 29,0 0,0-56,0 32,0 19,29-51,-15 28,-28 28,14-57,0 47,28-37,-28 1,0 36,0-47,0 27,0 3,0-1,0 22,0-45,25 26,-22 22,-3-25,0 12,0 3,0 13,0 0,29-28,-29 28,0 0,0-28,0 28,0 0,0 0,0 0,0 0,0 0,0 0,0 0,0 0,0 0,0-29,0 21,0 16,0-8,0 0,0 0,-17 0,5 0,-44 0,37 0,-47 0,9 0,57 0,-113 0,57 0,27 0,-56 0,57 0,27 0,-55 29,54-29,4 0,-2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4:06.288"/>
    </inkml:context>
    <inkml:brush xml:id="br0">
      <inkml:brushProperty name="width" value="0.15" units="cm"/>
      <inkml:brushProperty name="height" value="0.15" units="cm"/>
    </inkml:brush>
  </inkml:definitions>
  <inkml:trace contextRef="#ctx0" brushRef="#br0">794 142,'0'0,"0"0,0 0,0 0,0 0,0 0,0 0,0 0,0 0,0 0,0 0,0 0,-57 0,0 0,1 0,-1 0,-7 0,43 0,-36 0,1 0,-1 0,51 0,-45 0,29 0,16 0,-22 0,15 0,-31 0,16 0,25 0,6 0,-27 0,19 0,-23 0,28 0,0 0,-28-28,23 23,10 10,-5-5,0 0,-29 0,29 0,0 0,0 0,0 0,0 0,0 0,0 0,0 28,0-28,0 0,0 57,0-44,29 31,-4 32,-22-67,54 76,-25-53,-8-8,33 33,-43-43,0 28,36-16,-43-23,21 53,-11-56,-5 0,44 29,-40-21,-32-16,44 35,-27-26,-1-1,18 18,-8-8,-10 19,0-20,0-18,0 9,0 0,0 0,0 0,0 0,0 0,0 0,28 0,1-29,-29 29,0-28,19 8,-10 12,-9-21,0 19,57-36,-29-39,-27 80,26-47,-7 13,-11 22,19-68,-17 62,6-11,12-23,-27 53,52-48,-32 9,-15 29,21-14,-16 16,-24-5,12-11,0 25,0-22,0 25,0 0,0 0,0 0,0 0,0 0,0 0,0 0,0 0,0 0,0 0,0 0,0 0,0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4:10.200"/>
    </inkml:context>
    <inkml:brush xml:id="br0">
      <inkml:brushProperty name="width" value="0.15" units="cm"/>
      <inkml:brushProperty name="height" value="0.15" units="cm"/>
    </inkml:brush>
  </inkml:definitions>
  <inkml:trace contextRef="#ctx0" brushRef="#br0">7905 0,'0'0,"0"0,0 0,0 0,0 0,0 0,0 0,0 0,0 0,0 0,0 0,0 0,0 0,0 0,0 0,0 0,0 0,0 0,0 0,0 0,0 0,0 0,0 0,0 0,0 0,0 0,-56 0,-29 0,81 0,-77 29,23-10,31-10,-30 19,34-16,-39 5,-23 11,79-26,-73-4,16 44,41-27,-63-15,48 0,-39 28,-9 0,76-25,-96 23,17-26,63 0,-88 0,69 0,-54 0,13 0,74 0,-91-29,33 6,53 18,-126 5,73 0,53-28,-97 28,95 0,-78-29,1 6,77 18,-95-23,56 14,0-1,-56 15,90 0,-39-28,-37 4,85 20,-100 4,68-16,7 3,-74 13,88 0,-63 0,-14 0,90 0,-101 0,64 0,13 0,-77 0,91 0,-41 0,-16 0,73 0,-108 0,63 0,17 0,-79 0,81 0,-21 29,-56-29,105 0,-110 28,61-10,21-8,-81-10,78 0,-15 29,-34-29,83 0,-112 28,56-28,29 0,-57 28,56-18,-27 9,-58 9,112-27,-81 26,10-8,33-9,-73 18,71-18,-1 8,-39 10,79-27,-111 27,74-8,24-12,-69 49,52-35,-19-16,-33 23,78-27,-43 24,-13-5,41-14,-63 22,49-17,-13 32,-36-15,78-27,-71 24,13 17,45-29,-65 14,47-15,-9 31,-10 12,50-49,-71 43,33-27,34-18,-46 52,30-31,-31 4,30 27,23-48,-47 10,8 25,31-31,-72 15,71 1,0-1,-43 29,47-47,-36 36,-3-21,41-21,-20 52,12-40,3-3,-15 15,22-22,-16 16,22 29,0-45,-29 51,29-27,0-4,0 31,0-44,0 31,26 8,-23-48,-3 53,33-6,-10-17,34-6,-42-20,27 41,11 4,-50-50,82 54,-34-23,-17-11,51 33,-58-38,88-7,-4 44,-109-54,140 56,-68-38,-35-10,75 20,-77-20,39 10,66-19,-141 0,196 57,-81-57,-62 0,116 28,-121-20,72-16,49 8,-163 0,156 0,-41 0,-74 0,122 0,-106 0,70-28,65 28,-185 0,142-29,-8 8,-98 14,120 7,-98 0,26 0,100 0,-176 0,155 0,-45 0,-94 0,132-28,-94 15,46 26,48-13,-148 0,126-29,-34 29,-86 0,113 0,-73 0,-22 0,95-28,-127 25,114 6,14-27,-114 20,114 4,-70-15,-3 1,45 14,-93 0,71 0,6-24,-83 20,70-24,-23 28,-10 0,61-29,-89 23,65-16,37-3,-110 22,69-54,-21 25,-15 7,36-31,-64 42,43-57,15 19,-73 47,51-80,-6 51,-17 12,-6-35,-20 41,13-25,4-10,-22 46,25-52,8 21,-15 15,7-64,-19 60,11-35,35-23,-54 81,56-83,-20 11,-17 35,8-46,-19 58,39-2,8-28,-55 56,55-83,-37 46,-10 19,48-37,-37 35,17 13,-9-20,-27 27,55-26,-16 6,-24 13,13-20,-18 17,6 22,11-11,-26 0,25 0,-27 0</inkml:trace>
  <inkml:trace contextRef="#ctx0" brushRef="#br0" timeOffset="1486">1700 1955,'0'0,"0"0,0 0,0 0,0 0,0 0,0 0,0 0,0 0,0 0,0 0,0 0,0 0,0 0,0 0,0 0,0 0,0 0,0 0,0 0,0 0,0 0,0 0,0 0,0 0,0 0,0 0,0 0,0 0,0 0,0 0,0 0,0 0,0 0,0 0,0-55,0 53,0-54,0 1,0 25,29-84,-21 79,-16-15,36-62,-28 111,28-112,-10 59,-7 23,-11-54,0 54,28-23,-28-31,0 83,28-81,-8 63,-11 12,-9-21,0 19,0-8,0 18,0 0,0-28,0 28,0 0,0-29,0 20,0 18,28-9,-27 0,-2 29,21-9,-12-12,-8 49,0-35,57 41,-29-7,-26-52,25 49,-6-11,-14-28,21 43,-16-33,5-20,11 25,-25-26,51 22,-33-25,-14 0,21 0,-15 0,3 0,-16 0,0 0,28 0,-5-23,-18 18,24-24,-16 16,2-2,-15-13,0 25,28-51,-28 7,0 38,29-20,-29 1,0 0,28-1,-23 24,18-18,-23-1,0 20,0-53,0 57,0 0,0-28,0 22,0 12,0-6,0 0,0 0,0 0,0 0,0 0,0 0,0 0,0 0,0 0,0 0,0 0,0 0,0 28,0-21,0 14,0 30,0-45,0 79,0-33,0-19,0 52,0-61,0 37,28-6,-27-54,-1 56,18-21,-8-15,-10 35,0-38,28 21,0 17,-27-55,-1 55,18-37,-8-9,-10 46,0-36,28-11,1 19,-29-27,0 26,19-7,-10-11,-9-9</inkml:trace>
  <inkml:trace contextRef="#ctx0" brushRef="#br0" timeOffset="2177">3485 992,'0'0,"0"0,0 0,0 0,0 0,0 0,0 0,0 0,0 0,0 0,0 0,0 0,0 0,0 0,0 0,0 0,0 0,0 0,0 0,0 0,0 0,0 0,0 0,0 0,0 0,0 0,-28 57,28-16,0-26,0 70,0-45,0-23,0 39,0-48,0 69,0-31,0-35,0 17,0-14,0 29,0 14,0-49,0 12,0 3,0-18,0 24,0-17,0-24,0 12</inkml:trace>
  <inkml:trace contextRef="#ctx0" brushRef="#br0" timeOffset="2624">3372 369,'0'0,"0"0,0 0,0 0,0 0,0 0,0 0,0 0,0 0,0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14:14.261"/>
    </inkml:context>
    <inkml:brush xml:id="br0">
      <inkml:brushProperty name="width" value="0.15" units="cm"/>
      <inkml:brushProperty name="height" value="0.15" units="cm"/>
    </inkml:brush>
  </inkml:definitions>
  <inkml:trace contextRef="#ctx0" brushRef="#br0">312 284,'0'0,"0"0,0 0,0 0,0 0,0 0,0 0,0 0,0 0,0 0,0 0,0 0,0 0,0 0,0 0,0 0,0 0,0 0,0 0,0 0,0 0,0 0,-42 42,27-27,-41 41,33-33,-11 11,6 51,25-79,-51 73,33-37,14-27,7 70,0-49,-29 13,29 7,0-50,0 45,0-7,0-31,29 15,-17-15,-24 2,40 14,-24-26,-8 22,26-25,-16 0,23 0,-15 0,0 0,43 0,-48 0,10 0,5-24,-20 20,25-25,-15 0,0 2,14-30,-22 46,17-6,-23-32,0 41,28-49,-15 31,2-4,-15-55,0 66,0-19,0-13,0 45,0-50,-32 24,8 7,-5-32,22 44,-14-30,-5 17,24 23,-55-25,41 12,4 4,-45 12,41 0,4 0,12 0,0 0,-29 0,11 0,8 0,10 28,0-19,0-9</inkml:trace>
  <inkml:trace contextRef="#ctx0" brushRef="#br0" timeOffset="1">510 511,'0'0,"0"0,0 0,0 0,0 0,0 0,0 0,0 0,0 0,0 0,0 0,0 0,0 0,0 0,0 0,46 91,-35-69,74 63,-44-44,-25 31,40 13,-47-71,11 57,27-23,-38-39,20 76,-15-71,0 0,-14-14</inkml:trace>
  <inkml:trace contextRef="#ctx0" brushRef="#br0" timeOffset="661">992 1,'0'0,"0"0,0 0,0 0,0 0,0 0,0 0,0 0,0 0,0 0,0 0,0 0,0 0,0 0,0 0,0 0,0 0,0 0,0 0,0 0,0 0,0 0,0 0,0 0,28 57,1 28,-29-29,5-41,18 55,5 15,29 0,-43-42,0-1,15 43,-24-68,18 23,2 34,-22-63,26 45,-14-24,-2-7,44 32,-44-44,2 2,11 11,-24-24,27 27,-14-29,-2 0,15 28,-20-20,41-16,-22-19,-26 26,28-28,6-6,-14 14,36-64,-41 61,-4-66,16-47,-27 133,-1-138,0 69,0 33,-29-102,22 106,-14 16,21-37,0 57,0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17.762"/>
    </inkml:context>
    <inkml:brush xml:id="br0">
      <inkml:brushProperty name="width" value="0.35" units="cm"/>
      <inkml:brushProperty name="height" value="0.35" units="cm"/>
    </inkml:brush>
  </inkml:definitions>
  <inkml:trace contextRef="#ctx0" brushRef="#br0">1 0,'0'0,"0"0,0 0,0 0,115 38,-60-19,143 37,-141-39,-57-17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31.730"/>
    </inkml:context>
    <inkml:brush xml:id="br0">
      <inkml:brushProperty name="width" value="0.35" units="cm"/>
      <inkml:brushProperty name="height" value="0.35" units="cm"/>
      <inkml:brushProperty name="color" value="#F2D80D"/>
    </inkml:brush>
  </inkml:definitions>
  <inkml:trace contextRef="#ctx0" brushRef="#br0">204 173,'0'0,"0"0,0 0,0 0,0 0,0 0,0 0,0 0,0 0,0 0,0 0,0 0,0 0,0 0,-85-85,49 49,15 16,-36-9,52 27,5 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32.727"/>
    </inkml:context>
    <inkml:brush xml:id="br0">
      <inkml:brushProperty name="width" value="0.35" units="cm"/>
      <inkml:brushProperty name="height" value="0.35" units="cm"/>
      <inkml:brushProperty name="color" value="#F2D80D"/>
    </inkml:brush>
  </inkml:definitions>
  <inkml:trace contextRef="#ctx0" brushRef="#br0">652 29,'0'0,"0"0,0 0,0 0,0 0,0 0,0 0</inkml:trace>
  <inkml:trace contextRef="#ctx0" brushRef="#br0" timeOffset="912">1 1,'0'0,"0"0,0 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34.796"/>
    </inkml:context>
    <inkml:brush xml:id="br0">
      <inkml:brushProperty name="width" value="0.35" units="cm"/>
      <inkml:brushProperty name="height" value="0.35" units="cm"/>
      <inkml:brushProperty name="color" value="#F2D80D"/>
    </inkml:brush>
  </inkml:definitions>
  <inkml:trace contextRef="#ctx0" brushRef="#br0">1 312,'0'0,"0"0,0 0,0 0,0 0,0 0,0 0</inkml:trace>
  <inkml:trace contextRef="#ctx0" brushRef="#br0" timeOffset="978">964 0,'0'0,"0"0,0 0</inkml:trace>
  <inkml:trace contextRef="#ctx0" brushRef="#br0" timeOffset="979">1418 935,'0'0,"0"0,0 0,0 0,0 0,0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36.829"/>
    </inkml:context>
    <inkml:brush xml:id="br0">
      <inkml:brushProperty name="width" value="0.35" units="cm"/>
      <inkml:brushProperty name="height" value="0.35" units="cm"/>
      <inkml:brushProperty name="color" value="#F2D80D"/>
    </inkml:brush>
  </inkml:definitions>
  <inkml:trace contextRef="#ctx0" brushRef="#br0">0 0,'0'0,"0"0,0 0,0 0</inkml:trace>
  <inkml:trace contextRef="#ctx0" brushRef="#br0" timeOffset="1">1134 793,'0'0,"0"0,0 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44.415"/>
    </inkml:context>
    <inkml:brush xml:id="br0">
      <inkml:brushProperty name="width" value="0.25" units="cm"/>
      <inkml:brushProperty name="height" value="0.5" units="cm"/>
      <inkml:brushProperty name="color" value="#ED1C24"/>
      <inkml:brushProperty name="tip" value="rectangle"/>
      <inkml:brushProperty name="rasterOp" value="maskPen"/>
    </inkml:brush>
  </inkml:definitions>
  <inkml:trace contextRef="#ctx0" brushRef="#br0">2381 551,'0'0,"0"0,0 0,0 0,0 0,0 0,0 0,0 0,0 0,0 0,-85-28,-28 28,100 0,-116 0,-18 0,96 0,-148 0,103 0,-6 28,-68 1,146-25,-150 20,35-1,108-18,-139 24,87-16,24-26,-83 41,118-23,-37-10,-35 29,79-20,-40-4,29 14,0 1,-29 13,46-22,-6-12,-8 6,21 0,4 0,-15 0,2 0,13 0,0 0,28 28,49-28,-69 0,106 29,-21-14,-16-2,121-13,-145 0,149 0,5 0,-187 0,178 28,-77-28,-44 0,150 0,-161 0,38 0,59 27,-156-25,135-2,-70 18,-31-8,72 18,-84-20,27-16,1 36,-57-27,28-1,-9 0,-9 0,-10 0,0 0,0 28,-29 0,29-27,-85 27,-53 11,78-22,-138 40,124-36,-107 15,-74 20,241-53,-227 51,97-34,89-12,-143 49,129-34,-32 10,-69-4,85-29,20 21,45-14,-37-7,33 0,20 0,4 0,0 0,-28 0,50 0,-16 0,22 0,-15 0,31 28,98 1,-125-26,136-6,9 26,-126-18,191-5,-129 14,2 0,98-14,-163 0,100 29,-15-5,-98-20,91-4,-68 0,-5 0,45 0,-67 0,-7 0,-11 0,0 0,0 0,0 0,0 0,-29 0,23 0,-16 28,-76-3,83-21,-127 52,43-39,28-5,-127 44,146-41,-10-1,-43-14,97 0,-49 28,40-28,6 0,11 0,0 0,0-28,54 1,-51 25,138-54,-18 3,-47 21,150-82,-155 79,85 14,40-35,-194 55,140-84,-67 66,-37 10,47-20,-55 20,-3-10,1 19,-27 0,-2 0,1 0,0 0,-28-28,17 17,-63 22,-124-40,188 28,-207 2,13-21,125 12,-205-20,172 17,-31 22,-55-39,183 25,-140 6,70-3,57 0,-29-29,37 19,-17-8,9 18,25 0,6-28,-3 28,0 0,0-57,0 31,85-5,0-25,-74 48,120-69,5 31,-102 35,107-74,-72 44,4 54,12-42,-71 25,57-20,-47 24,-20 0,-4 0,0 0,0 0,0 0,0 0,-56 0,-91 73,124-61,-204 45,104-11,19-7,-94 17,166-47,-78 11,35 30,65-44,-75-6,85 16,0-3,-28-13,21 0,42 0,-9-26,-23 23,110-25,-13-5,-30 9,157-32,-165 40,159-25,-7 14,-201 26,185-28,-74 12,-50 6,96-17,-119 19,68 18,-63-9,-55 0,84 0,-67 0,-8 0,-10 0,0 0,0 0,-27 0,26 0,-84 28,-12-9,52-10,-181 48,135-47,-73 8,-63 11,220-29,-156 0,83 20,47-12,-52-8,52 0,9 0,-4 0,26 0,4-28,-23 28,13 0,37-29,-17 17,4-4,69-41,-77 52,97-46,-17 7,-62 31,87-15,-63 15,42-3,-7-12,-75 25,36 6,-3-3,-29 0,14 0,-28 0,0 0,0 0,0 0,0 0,-23 0,18 0,-80-28,42 14,-84 28,-71-14,162 0,-127 0,-7 0,142 0,-114 0,70 0,3 0,-16 0,67 0,7-29,-39 4,44 22,-23 3,29 0,0 0,0-28,0 21,29 14,-4-59,-22 47,54-23,6-4,-13 7,63-3,-82 20,52-13,50-32,-125 50,134 3,-89 0,-21 0,25 0,-41 0,53 0,-42 0,-26 0,56 0,-57 0,0 0,0 0,0 0,0 0,0 0,0 0,0 0,-58 0,31 0,-87 0,75 0,-63 0,-97 0,194 0,-160 0,46 0,68 0,-90 0,87 0,51 0,-54 0,54 0,6 0,-3 0,0 0,29-28,-18 16,63 24,96-69,-156 52,170-47,10 9,-133 30,222-16,-158 17,34 24,96-12,-240 0,196 0,-76 0,-100 0,79 29,-62-16,-19-26,23 41,-48-24,13 20,25-24,-36 0,-10 29,0-17,0-24,-28 68,24-49,-49 15,-37 0,67-16,-147 50,90-29,-10-25,-165-2,217 0,-151 28,4-5,144-18,-158-5,100 0,57 0,-72 29,94-24,-45-10,19 5,36 0,-19 0,29 0,0 0,0 0,0 0,0 0,50-25,-43 21,78 4,-5 0,-18 0,79 0,-106 0,72 0,22 0,-116 0,72 0,-53 17,-8-5,33-12,-42 0,-2 28,-13-28,0 0,0 0,-17 35,6-13,-46 6,40-19,-107 67,-42 7,162-81,-166 55,64-5,42-19,-78 23,93-36,49-20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48.606"/>
    </inkml:context>
    <inkml:brush xml:id="br0">
      <inkml:brushProperty name="width" value="0.35" units="cm"/>
      <inkml:brushProperty name="height" value="0.35" units="cm"/>
      <inkml:brushProperty name="color" value="#F2D80D"/>
    </inkml:brush>
  </inkml:definitions>
  <inkml:trace contextRef="#ctx0" brushRef="#br0">3174 850,'0'0,"0"0,0 0,0 0,0 0,0 0,0 0,0 84,0-55,0 113,0-83,0 108,0 60,0-205,28 126,-28-148</inkml:trace>
  <inkml:trace contextRef="#ctx0" brushRef="#br0" timeOffset="1219">822 822,'0'0,"0"0,0 0,0 0,0 0,0 0,0 0,0 0,0 0,-104 125,67-80,-105 124,89-106,-64 73,-25 34,127-152,-111 105,60-57,47-47,19-19</inkml:trace>
  <inkml:trace contextRef="#ctx0" brushRef="#br0" timeOffset="1220">4024 0,'0'0,"0"0,0 0,0 0,74 30,-6-3,73 29,-113-44,86 61,51-2,-132-57,166 71,-199-85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50.939"/>
    </inkml:context>
    <inkml:brush xml:id="br0">
      <inkml:brushProperty name="width" value="0.35" units="cm"/>
      <inkml:brushProperty name="height" value="0.35" units="cm"/>
      <inkml:brushProperty name="color" value="#F2D80D"/>
    </inkml:brush>
  </inkml:definitions>
  <inkml:trace contextRef="#ctx0" brushRef="#br0">907 1048,'0'0,"0"0,0 0,0 0,0 0,0 0,0 0,-141-56,-29 28,0-29,117 46,-36-6,-81-12,57 1,113 28</inkml:trace>
  <inkml:trace contextRef="#ctx0" brushRef="#br0" timeOffset="1">2296 199,'0'0,"0"0,0 0,0 0,0 0,0 0,0 0,140-84,-139 83,226-113,-227 114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52.019"/>
    </inkml:context>
    <inkml:brush xml:id="br0">
      <inkml:brushProperty name="width" value="0.35" units="cm"/>
      <inkml:brushProperty name="height" value="0.35" units="cm"/>
      <inkml:brushProperty name="color" value="#F2D80D"/>
    </inkml:brush>
  </inkml:definitions>
  <inkml:trace contextRef="#ctx0" brushRef="#br0">1 1,'0'0,"0"0,0 0,0 0,0 0,0 0,0 0,0 0,0 0,0 0,0 0,85 28,-67-22,-18-6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9:58.170"/>
    </inkml:context>
    <inkml:brush xml:id="br0">
      <inkml:brushProperty name="width" value="0.35" units="cm"/>
      <inkml:brushProperty name="height" value="0.35" units="cm"/>
      <inkml:brushProperty name="color" value="#ED1C24"/>
    </inkml:brush>
  </inkml:definitions>
  <inkml:trace contextRef="#ctx0" brushRef="#br0">1 425,'0'0,"0"0,0 0,0 0,0 0,0 0,0 0,0 0,0 0,0 0,0 0,0 0,0 0,0 0,0 0,0 0,0 0,0 0,0 0,47-23,-37 18,103-23,-39 13,-6 1,73-14,-116 23,92 10,31-30,-126 22,148-26,-80 14,-10 2,118 13,-155 0,113-28,-5 28,-132 0,151-29,-56 13,-30 4,86 12,-125 0,52-28,9 28,-99 0,106-29,-63 29,-15 0,22 0,-40 0,51 0,-13 0,-53 0,54 0,-20 0,-15 0,7 0,-19 0,11 0,36 0,-56 0,29 0,-11-18,-8 8,18 10,-20 0,13 0,7-28,-28 28,28 0,-8 0,-11 0,-9 0,0 0,28 0,-28 0,0 0,28 0,-28 0,0 0,0 0,0 0,0 0,0 0,0 0,0-29,21 29,-13 0,20 0,-16 0,-12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04.365"/>
    </inkml:context>
    <inkml:brush xml:id="br0">
      <inkml:brushProperty name="width" value="0.35" units="cm"/>
      <inkml:brushProperty name="height" value="0.35" units="cm"/>
    </inkml:brush>
  </inkml:definitions>
  <inkml:trace contextRef="#ctx0" brushRef="#br0">738 255,'0'0,"0"0,0 0,0 0,0 0,0 0,0 0,0 0,0 0,0 0,0 0,0 0,0 0,0 0,0 0,0 0,0 0,-46 0,35 0,-46 57,30-30,-31-26,-27 28,72-25,-59 77,3-13,53-52,-40 69,25-38,5-9,-31 47,44-66,-2 76,-10-20,22-65,-26 103,13-48,4-17,12 37,0-63,0 70,25-17,-22-65,26 74,-29-49,0-13,28 35,-20-41,41 24,-23-13,-24-25,26 26,26 8,-23-15,26-21,-39 0,49 0,74-57,-140 57,112-28,-39-9,-35 17,75-65,-75 56,7 1,67-56,-110 81,79-51,-24 15,-31 21,58-67,-53 53,-7-21,31-32,-53 81,51-77,-15 23,-21 31,10-86,-17 67,6-21,-17-47,0 108,0-73,0 17,0 40,0-63,0 49,-28 15,0-36,25 51,-23-73,-17 36,30 30,-44-16,34 18,-39-6,-23-11,75 24,-37-21,-43 25,67 0,-62 29,43-15,-29 0,-14 14,71-23,-29 47,-5 20,39-59,9-13</inkml:trace>
  <inkml:trace contextRef="#ctx0" brushRef="#br0" timeOffset="1113">2948 312,'0'0,"0"0,0 0,0 0,0 0,0 0,0 0,0 0,0 0,0 0,0 0,-53 70,21-27,-53 42,62-62,-39 67,-22-6,83-83,-84 84,47-10,19-36,-38 46,38-57,-18 57,8 57,29-141,0 111,0-36,0-39,0 76,0-71,57 30,-29 13,-27-82,27 50,12-12,-24-25,69 69,-51-52,17-38,34 34,-79-27,73 24,-19-26,-35 0,89 0,-64 0,-15-28,78-29,-102 52,35-75,19 14,-45 47,65-94,-48 62,-18 17,38-51,-50 74,14-91,24 11,-33 68,16-90,-16 67,5-50,11-17,-24 96,20-79,-24 2,0 74,0-65,-14 42,0 1,-14-42,22 68,12 3,-31-36,21 42,-24-22,14 15,-29-28,-13 13,43 23,-31-16,-56-3,87 22,-72 31,21-12,14-4,-148 102,151-88,47-26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18.901"/>
    </inkml:context>
    <inkml:brush xml:id="br0">
      <inkml:brushProperty name="width" value="0.35" units="cm"/>
      <inkml:brushProperty name="height" value="0.35" units="cm"/>
    </inkml:brush>
  </inkml:definitions>
  <inkml:trace contextRef="#ctx0" brushRef="#br0">0 2324,'0'0,"0"0,0 0,0 0,0 0,0 0,0 0,0 0,0 0,0 0,0 0,0-114,0 113,0-111,0 15,0 52,29-125,-19 105,-20-39,38-65,-28 168,0-141,20 60,-12 51,-8-54,0 50,29-15,-29 21,0 27,0-52,21 32,-14 15,21-49,-16 31,33 50,40 60,-75-76,93 95,-14-37,-64-49,60 95,-46-61,35-47,11 80,-73-73,33 4,1-16,-36 0,75 0,-43 0,-27 0,42-28,-48 23,10-75,27-12,-35 71,-11-121,0 68,0 6,0-102,0 136,-29-102,4 12,22 107,-25-153,28 123,0 9,-29-47,23 66,-16-19,22 13,0 22,0 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06.860"/>
    </inkml:context>
    <inkml:brush xml:id="br0">
      <inkml:brushProperty name="width" value="0.35" units="cm"/>
      <inkml:brushProperty name="height" value="0.35" units="cm"/>
    </inkml:brush>
  </inkml:definitions>
  <inkml:trace contextRef="#ctx0" brushRef="#br0">738 171,'0'0,"0"0,0 0,0 0,0 0,0 0,0 0,0 0,0 0,0 0,0 0,0 0,0 0,0 0,0 0,0 0,0 0,0 0,0 0,0 0,0 0,0 0,0 0,0 0,0 0,0 0,0 0,0 0,0 0,0 0,-18 0,7 0,-74-29,58 20,-2 18,-56-9,85 0,-57 29,19-10,19-10,-66 19,55-18,4 9,-31 37,56-54,-26 53,-12-36,21-10,-10 48,17-36,-35 15,46 20,0-53,0 23,0 36,0-39,0 33,0-33,57 11,-29 51,-26-78,53 43,-15-10,-24-24,69 41,-46-31,7-24,11 26,-51-24,73 21,-12-25,-49 0,67-29,-46 16,-21-2,67-13,-74 24,63-49,-5 30,-53 18,40-52,-29 31,3-4,-2-55,-23 70,19-55,-24-2,0 59,28-72,-43 26,2 4,13-30,0 69,-29-24,4-10,22 43,-25-50,13 43,1 0,-14-14,21 21,-43-43,-1 25,46 22,-52 3,40 0,6 0,-46 0,43 0,14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07.882"/>
    </inkml:context>
    <inkml:brush xml:id="br0">
      <inkml:brushProperty name="width" value="0.35" units="cm"/>
      <inkml:brushProperty name="height" value="0.35" units="cm"/>
    </inkml:brush>
  </inkml:definitions>
  <inkml:trace contextRef="#ctx0" brushRef="#br0">0 1728,'0'0,"0"0,0 0,0 0,0 0,0 0,0 0,0 0,0 0,0 0,0 0,0 0,0 0,0 0,0 0,0 0,142-113,-51 22,-69 68,92-90,-60 73,5-5,54-40,-95 72,78-59,-26 25,-55 37,70-46,-43 28,-56 28,14 0</inkml:trace>
  <inkml:trace contextRef="#ctx0" brushRef="#br0" timeOffset="1186">879 510,'0'0,"0"0,0 0,0 0,0 0,0 0,0 0,0 0,0 0,0 0,0 0,0 0,0 0,0 0,54 27,-52-26,83 28,-29 8,-27-18,56 38,-56-38,27 19,58 47,-113-84,139 83,-82-27,-31-29,87 56,-73-52,3 21,41 32,0-28,-45-16,-24-25,41 12,0 0,-29 1,0-29,1 28,-29-28,28 28,-28-28,3 0,22 0,-25 0,0 0,0 0,0 0,0 0,0 0,0 0,0 0,0 0,0 0,0 0,0 0,29 0,-29 0,0 0,28-28,-28 28,0 0,0-28,0-1,0 1,28 0,-22 22,-12-45,6 2,0 41,0-77,0 40,0 5,29-44,-23 66,-12-78,31-5,-22 89,25-73,-28 23,0 11,29-34,-23 64,-12-43,6-14,0 71,0-50,0 23,0 11,0-33,0 41,0 1,0-12,0 24,0-26,0 28,0 0,0-29,0 21,0 16,0-35,0 26,0 1,0 0,0 0,0 0,0 0,0 0,0 0,0 0,0 0,0 0,0 0,0 0,0 0,-29 0,1 28,27-27,-55 27,-4-8,35-12,-88 20,70-17,1 35,-71 11,106-54,-100 22,3 17,67-27,-77 13,68-16,-21 4,-46 13,102-27,-63 24,8-26,47 0,-38 28,32-15,-7 3,32-16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11.887"/>
    </inkml:context>
    <inkml:brush xml:id="br0">
      <inkml:brushProperty name="width" value="0.35" units="cm"/>
      <inkml:brushProperty name="height" value="0.35" units="cm"/>
    </inkml:brush>
  </inkml:definitions>
  <inkml:trace contextRef="#ctx0" brushRef="#br0">6008 624,'0'0,"0"0,0 0,0 0,0 0,0 0,0 0,0 0,0 0,0 0,0 0,0 0,0 0,0 0,0 0,0 0,0 0,0 0,0 0,0 0,0 0,0 0,-57-28,54 26,-51-25,10-17,32 32,-45-17,31 17,-33-4,-26-41,74 50,-63-14,6-2,51 18,-68-24,44 16,-3-2,-69-42,95 49,-78-12,3-3,73 18,-93-24,41 15,2 0,-43-14,92 23,-72-19,-5 0,83 20,-98 4,52-15,8 2,-60 13,89 0,-65 0,-31 0,98 0,-91 0,33 0,18 0,-51 0,85 0,-58 0,-43 0,117 0,-102 0,47 17,21-6,-96-11,104 0,-65 28,-31-1,126-25,-105 26,45-11,22-6,-67 18,79-21,-45 12,-4 8,81-28,-83 57,11-38,34-10,-45 20,58-20,-31 38,2-18,55-29,-83 56,10-37,34-9,-45 46,54-35,-23 15,-2 21,54-56,-81 26,43 33,23-35,-40 32,36-36,-43 14,-21 50,80-80,-46 75,9-17,27-41,-42 63,38-56,-18 27,-20 29,52-78,-47 71,31-14,14-43,-50 64,33-48,-8-17,3 65,26-76,-22 95,3-59,16-33,-51 101,31-61,52-19,-54 108,23-119,10 70,-29 0,19-71,5 64,0-44,-28 31,28 13,0-70,0 84,24-28,-20-57,-4 99,15-69,-1-3,-14 72,0-97,28 53,-28 5,0-63,28 74,-12-38,-3-9,-13 47,0-66,28 19,23 38,-45-67,22 76,-12-37,-4-11,45 48,-43-64,0 43,38-12,-47-48,52 81,-40-34,-6-17,46 51,-42-61,55 37,-16 20,-52-77,55 53,-3-22,-23-14,54 36,-60-40,35 23,-7-14,-49-24,52 55,0-39,-27-8,28 18,-38-18,19 9,47 9,-85-28,85 28,-47-8,-20-11,67-9,-54 0,23 28,3-28,-55 0,81 28,-24-28,-33 0,59 29,-52-18,-9 6,61-17,-80 0,46 28,-9-28,-27 0,70 0,-50 0,15 0,7 0,-52 0,46 0,-9 0,-27 0,42 0,-31 0,33 0,-3 0,-49 0,71-28,-10 28,-51 0,40-28,-30 14,31-1,27-13,-73 24,61-20,-26 0,-37 19,75-51,-49 31,13 21,36-52,-71 46,85-37,-26 23,-61 20,73-53,-40 27,-5 3,45-29,-68 44,51-5,7-32,-65 42,47-50,-12 12,-5 5,16-17,-42 43,29-57,34 20,-69 46,20-80,22 35,-15 15,-6-22,-22 42,42-55,5-10,-51 75,54-80,-23 33,-12 19,35-52,-44 66,2-75,13 12,-27 79,55-82,-38 30,-7 25,17-27,-19 40,39-50,-20 10,-28 57,28-57,-9 0,-9 29,18-57,-18 56,8-27,-18-29,0 83,29-81,-9 3,-12 47,20-52,-17 53,7-49,10-4,-26 80,24-75,-5 17,-13 41,20-63,-17 50,35-15,-18-35,-27 82,-2-79,44 17,-29 45,-14-65,0 48,28-11,-28-37,0 75,28-93,-28 58,0 33,0-45,0 31,0-32,0 1,0 49,-28-41,28 3,0 36,-28-47,14 29,28 28,-43-29,24 24,5 5</inkml:trace>
  <inkml:trace contextRef="#ctx0" brushRef="#br0" timeOffset="1030">4024 1785,'0'0,"0"0,0 0,0 0,0 0,0 0,0 0,0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13.913"/>
    </inkml:context>
    <inkml:brush xml:id="br0">
      <inkml:brushProperty name="width" value="0.35" units="cm"/>
      <inkml:brushProperty name="height" value="0.35" units="cm"/>
    </inkml:brush>
  </inkml:definitions>
  <inkml:trace contextRef="#ctx0" brushRef="#br0">0 1,'0'0,"0"0,0 0,0 0,0 0,0 0,0 0,0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15.977"/>
    </inkml:context>
    <inkml:brush xml:id="br0">
      <inkml:brushProperty name="width" value="0.35" units="cm"/>
      <inkml:brushProperty name="height" value="0.35" units="cm"/>
    </inkml:brush>
  </inkml:definitions>
  <inkml:trace contextRef="#ctx0" brushRef="#br0">426 0,'0'0,"0"0,0 0,0 0,0 0,0 0,0 0,0 0,0 0,0 0,0 0,0 0,0 0,0 0,0 85,0-59,-28 61,28 25,0-110,-29 83,29-15,0-27,-28 99,18-92,-8 13,18 50,0-111,-29 110,10-15,10-53,-48 69,36-71,42 1,-49 42,27-83,2 53,-21 6,12-37,8 33,0-39,-29-8,1 18,26-26,4 53,-23-55,14 0,7 28,0-16,-29-24,29 41,0-27,-28 24,28-26,0 0,0 0,0 0,0 0,0 0,0 0,0 0,0 0,0 0,0 0,0 0,0 0,0 0,0 0,0 0,0 24,0-20,0-4,0 0,0 0,0 0,0 0,0 0,0 0,0 0,0 0,0 0,0 0,0 0,0 0,0 0,0 0,0 0,0 0,0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16.993"/>
    </inkml:context>
    <inkml:brush xml:id="br0">
      <inkml:brushProperty name="width" value="0.35" units="cm"/>
      <inkml:brushProperty name="height" value="0.35" units="cm"/>
    </inkml:brush>
  </inkml:definitions>
  <inkml:trace contextRef="#ctx0" brushRef="#br0">1 0,'0'0,"0"0,0 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8:20:59.455"/>
    </inkml:context>
    <inkml:brush xml:id="br0">
      <inkml:brushProperty name="width" value="0.35" units="cm"/>
      <inkml:brushProperty name="height" value="0.35" units="cm"/>
    </inkml:brush>
  </inkml:definitions>
  <inkml:trace contextRef="#ctx0" brushRef="#br0">551 1,'0'0,"0"0,0 0,0 0,0 0,0 0,0 0,0 0,0 0,0 0,0 0,0 0,0 0,0 0,0 0,0 0,0 0,0 0,0 0,0 0,0 0,0 0,0 0,-38 55,19-25,-9 26,19-38,-11 21,-7 43,26-79,-27 82,-11-47,21-19,-10 94,17-72,-35 3,18 69,27-109,-27 106,9-52,10-31,-19 57,18-53,-37 23,47 31,0-79,-28 73,28-17,0-39,-29 34,17-33,24 9,-12 52,0-77,29 40,-29-4,0-31,28 72,-16-49,-24-15,40 35,-24-49,21 43,-4 13,-14-41,-7 6,0-14,28 29,29 13,-49-47,-16 39,31-25,-18-18,24 24,-15-15,28 0,-13 14,-25-23,20 19,24 0,-39-20,19 24,0-28,1 0,27 29,-45-24,35-10,2 5,-39 0,47-29,-25 29,-5 0,59-28,-66 22,19-16,13-4,-46 23,49-24,-51 26,25-56,1 29,-22 21,42-14,-22-32,-25 49,-2-24,17-7,-6 13,-11-6,0 20,28-41,-28-6,0 54,0-56,0 39,0 8,0-19,0 22,0-42,-28 20,28 29,-28-28,9 9,9 10,-46-48,36 37,-17 12,-48-21,83 29,-81-28,24 28,33 0,-31 0,36 0,-43 0,-21 0,81 0,-48 28,10-28,27 0,-42 29,35-18,-12 6,-23 40,52-53,-47 20,31-3,14-14,-50 22,33-17,20 4,-24 12,26-26,2-2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8:41.860"/>
    </inkml:context>
    <inkml:brush xml:id="br0">
      <inkml:brushProperty name="width" value="0.35" units="cm"/>
      <inkml:brushProperty name="height" value="0.35" units="cm"/>
      <inkml:brushProperty name="color" value="#933DC1"/>
    </inkml:brush>
  </inkml:definitions>
  <inkml:trace contextRef="#ctx0" brushRef="#br0">1219 881,'0'0,"0"0,0 0,0 0,0 0,0 0,0 0,0 0,0 0,0 0,0 0,0 0,0 0,0 0,0 0,0 0,0 0,0 0,0 0,0 0,0 0,0 0,0 0,0 0,0 0,0 0,0 0,0 0,0 0,0 0,0 0,0 0,56-56,-42 42,1-1,37-11,-48 24,53-26,-7 11,-15 5,22-16,-42 20,26 16,13-35,-51 26,54-28,-40 29,-6 0,46 0,-40 0,-6 0,45 0,-55 0,27 0,-9 0,-10 0,20 29,-20-20,10 10,9-19,-28 0,0 28,0-10,0-7,0 45,0-34,0-15,0 49,0-54,0 25,-20 13,12-24,8 13,0-19,-57 36,29 11,26-54,-24 51,5-34,13-12,-20 49,18-38,-8 18,-39 20,52-52,-47 18,9-1,30-16,-16 23,17-17,-32 4,-13 12,50-24,-43 49,5-30,34-18,-74 52,44-30,25-26,-41 28,49-25,-12 20,-27-1,37-18,-46-5,27 15,1-1,0-14,22 0,-45 28,2-4,41-20,-48-4,56 0,0 0,-29 0,25 0,8 0,-29 0,22 0,3 0,-16 0,4 0,-17 0,22 0,14 0,-7 0,0 0,0 0,0 0,0 0,0 0,0 0,0 0,0 0,0 0,0 0,0 0,0 0,29-28,-21 20,12 16,-20-8,0 0,57 0,-20 0,-18 0,10 0,-20 0,67 0,5 0,-77 0,52 28,-17-28,-21 0,39 29,-37-19,45-20,-37 38,-27-27,55-2,-16 21,-24-12,41 21,-36-19,15-20,20 38,-52-26,49-4,-12 23,-25-14,69 22,-50-18,-14-22,36 39,-52-25,47-6,-9 3,-30 0,44 0,-32 0,-25 0</inkml:trace>
  <inkml:trace contextRef="#ctx0" brushRef="#br0" timeOffset="1543">0 145,'0'0,"0"0,0 0,0 0,0 0,0 0,0 0,0 0,0 0,0 0,0 0,0 0,0 0,0 0,0 0,0 0,0 0,0 0,0 63,0-41,0 63,0-50,0 43,0 35,0-108,0 132,0-28,0-76,0 108,0-78,0 16,0 63,0-125,0 79,0-6,0-67,0 90,0-59,0 6,0 53,0-95,29 49,-29 3,0-55,28 70,-28-43,0 1,0-15,0-22,0 45,0-27,0-20,0 53,0-57,0 0,0 28,0-22,0-12,0 6,0 0,0 0,0 0,0 0,0 0,0 0,0-28,0-23,0 45,0-22,0-22,0 15,0-50,0 62,0-67,27-17,-26 100,-1-106,17 47,-5 19,-12-67,0 83,28-51,-28-27,0 105,28-81,-9 12,-9 33,-10-45,0 57,0-58,28 2,-28 83,0-112,18 59,-8 23,-10-54,0 55,29-25,-1-2,-27 56,26-54,-7-5,-11 35,-9-32,0 36,28 14,0-21,-26 26,-4-53,23 55,-13 0,-8-28,0 18,28 20,29-39,-53 27,48 4,-9-2,-29 0,71 0,-49 0,13 29,64-29,-100 0,116 0,-40 22,-65-16,175-6,-108 0,-12 0,119 0,-169 0,197 0,-87 0,-108 0,139 0,-87 0,-24 0,54-28,-94 23,75 10,-22-5,-59 0,44 0,-27 0,-3 0,29 0,-48 0,41 0,1-25,-43 21,49 4,-24 0,-7 0,3 0,-21 0,43 0,-50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48.751"/>
    </inkml:context>
    <inkml:brush xml:id="br0">
      <inkml:brushProperty name="width" value="0.35" units="cm"/>
      <inkml:brushProperty name="height" value="0.35" units="cm"/>
    </inkml:brush>
  </inkml:definitions>
  <inkml:trace contextRef="#ctx0" brushRef="#br0">1 1,'0'0,"0"0,0 0,0 0,0 0,0 0,0 0,0 0,0 0,0 0,0 0,28 113,-13-38,-2-8,44 103,-46-136,6 102,8 12,-21-126,24 148,-13-93,-2-13,-13 49,0-94,29 76,-29-18,0-69,28 48,-28-23,0-9,0-24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0:52.999"/>
    </inkml:context>
    <inkml:brush xml:id="br0">
      <inkml:brushProperty name="width" value="0.35" units="cm"/>
      <inkml:brushProperty name="height" value="0.35" units="cm"/>
    </inkml:brush>
  </inkml:definitions>
  <inkml:trace contextRef="#ctx0" brushRef="#br0">454 1134,'0'0,"0"0,0 0,0 0,0 0,0 0,0 0,0 0,0 0,0 0,0 0,0 0,0 0,0 0,17 69,-6-25,46 41,-41-60,-4 63,15 22,-26-106,28 109,-11-22,-8-40,47 90,-40-96,-6 24,16 65,-26-127,28 78,9-9,-20-39,39 48,-38-55,47-3,47 1,-110-27,193-58,-196 57</inkml:trace>
  <inkml:trace contextRef="#ctx0" brushRef="#br0" timeOffset="379">0 1049,'0'0,"0"0,0 0,0 0,0 0,114-57,-26 40,-35 6,146-46,-137 39,46-20,-108 38</inkml:trace>
  <inkml:trace contextRef="#ctx0" brushRef="#br0" timeOffset="936">1332 1,'0'0,"0"0,0 0,0 0,0 0,0 0,0 0,48 71,-39-57,19 99,1-69,-1-3,28 44,-45-68,-11-17</inkml:trace>
  <inkml:trace contextRef="#ctx0" brushRef="#br0" timeOffset="1734">2975 369,'0'0,"0"0,0 0,0 0,0 0,0 0,0 0,0 0,0 0,-99 50,85-43,-99 106,46-63,20-15,-38 50,63-63,-69 41,37 17,51-75,-53 52,38-23,7-12,-17 35,20-41,16 53,73 12,-77-77,109 81,-24-50,-36-14,89 36,-97-39,23-8,45 19,-113-29,85 56,-46-36,-21-11,67 19,-55-18,-32 8,59 39,-55-55,-4 53,2-17,0-20,-28 96,16-70,-33 25,-97 44,134-106,-125 71,7-36,82-27,-126 41,100-33,26-17,-69 22,103-25,-93-34,103 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20.151"/>
    </inkml:context>
    <inkml:brush xml:id="br0">
      <inkml:brushProperty name="width" value="0.35" units="cm"/>
      <inkml:brushProperty name="height" value="0.35" units="cm"/>
    </inkml:brush>
  </inkml:definitions>
  <inkml:trace contextRef="#ctx0" brushRef="#br0">1049 1303,'0'0,"0"0,0 0,0 0,0 0,0 0,0 0,0 0,0 0,0 0,0 0,0 0,0 0,0 0,-57 0,48 0,-67-28,4 28,59 0,-100 28,54-13,5-2,-88 44,114-46,-57 63,10 1,65-65,-75 75,42-43,29 29,-43 14,43-64,0 43,-12 13,24-69,2 77,0-35,0-15,0 50,0-63,28-16,25 48,-49-51,24 25,23-28,-17 0,51 0,-66 0,19-56,44 28,-79 27,82-83,-31 29,-23 25,25-55,-38 58,-7-60,17 3,-28 83,0-55,0 18,0 19,0-9,0 18,0-37,0 47,0 0,0-28,0 28,0 0,0 0,0 0,0 0,0 0,0 0,28 0,-7 0,-13 0,48 28,-33-17,-17 35,79 39,-83-83,81 52,-41 10,-28-43,71 93,-48-66,-17 45,8 49,-25-127,23 140,-48-45,15-79,-21 111,15-79,-31 16,-12 34,54-109,-53 105,-35-19,67-66,-62 60,44-43,-3 3,-41 13,71-48,-29 39,-4-25,37-18,-46-5,27 14,1 0,-29-42,47 23,-65 10,29-28,36 18,-75-52,54 42,5 2,-2-16,22 23,6 6</inkml:trace>
  <inkml:trace contextRef="#ctx0" brushRef="#br0" timeOffset="570">2211 708,'0'0,"0"0,0 0,0 0,0 0,0 0,0 0,0 0,0 0,0 0,28 114,0-1,-26-105,25 97,-6-20,-14-57,21 114,-18-92,37 13,-47 51,0-103,28 91,-28 8,0-78,29 109,-17-78,-24-12,12 34,0-75,28 65,-28-75</inkml:trace>
  <inkml:trace contextRef="#ctx0" brushRef="#br0" timeOffset="1106">3514 935,'0'0,"0"0,0 0,0 0,0 0,0 0,0 0,0 0,28 85,-21-64,15 71,2-18,-20-63,24 102,7-61,-13-19,6 52,-20-61,13 37,-21-6,0-53,28 83,-10-49,-8-15,-10 7,0-19,0 10,0-19</inkml:trace>
  <inkml:trace contextRef="#ctx0" brushRef="#br0" timeOffset="1551">3259 0,'0'0,"0"0,0 0,0 0,0 0,0 0,0 0</inkml:trace>
  <inkml:trace contextRef="#ctx0" brushRef="#br0" timeOffset="2405">5526 765,'0'0,"0"0,0 0,0 0,0 0,0 0,0 0,0 0,0 0,0 0,0 0,-85 28,-26 0,108-27,-110 55,39-1,35-25,-75 55,85-63,-27 41,0 22,56-85,-85 85,46-46,21-21,-10 67,18-56,20 27,-10 29,0-83,85 81,-5-23,-47-35,80 31,-70-34,56 13,43-7,-134-26,97 53,-22-34,-53-14,55 22,-50-18,-13 6,35 11,-52-25,18 23,-1-5,-16-14,-6 50,0-33,-28 8,0 25,26-53,-81 77,-8-36,68-34,-147 46,92-31,-14-24,-78-2,145 0,-63 0,-27-23,88 18,-86-23,70 14,1-1,-15 15,47 0,-8-28,18 28</inkml:trace>
  <inkml:trace contextRef="#ctx0" brushRef="#br0" timeOffset="2805">6744 1161,'0'0,"0"0,0 0,0 0,0 0,0 0,0 0,0 0,24 97,-20-80,-4 68,15-13,-1-3,-14 45,0-91,28 67,-28 35,0-108,0 124,0-67,0-6,0 45,0-88,0-25</inkml:trace>
  <inkml:trace contextRef="#ctx0" brushRef="#br0" timeOffset="3607">6687 2125,'0'0,"0"0,0 0,0 0,0 0,0 0,0 0,0 0,85 0,-49 0,13 28,65 0,-103-25,91-6,-15 3,-61 0,116-56,-78 30,-64 26</inkml:trace>
  <inkml:trace contextRef="#ctx0" brushRef="#br0" timeOffset="3608">7764 1020,'0'0,"0"0,0 0,0 0,0 0,0 0,0 66,0-47,28 66,-15-48,3 67,-16 10,0-99,28 111,-5-35,-18-68,24 118,-16-73,2 34,42 97,-48-167,-9-32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00.908"/>
    </inkml:context>
    <inkml:brush xml:id="br0">
      <inkml:brushProperty name="width" value="0.35" units="cm"/>
      <inkml:brushProperty name="height" value="0.35" units="cm"/>
    </inkml:brush>
  </inkml:definitions>
  <inkml:trace contextRef="#ctx0" brushRef="#br0">1 851,'0'0,"0"0,0 0,0 0,0 0,0 0,0 0,0 0,0 0,19 56,-10-27,20 56,-18-52,-22 47,39 5,-27-81,-2 105,42-6,-25-64,12 46,-17-51,6 45,12 6,-27-78,24 43,-26 14,0-43,28 35,-18-35,-20-13,39 48,-26-50,-6-12,3 29,0-17,0-6,0 0,0 0,0-29,0 26,0-50,0-39,0 70,-29-91,16 59,26-62,-13-25,0 116,29-92,-29-25,0 114,56-85,-41 55,-1 2,42-57,-45 92,35-43,52-10,-83 63,70-46,-23 27,-10 4,33-2,-72 23,-13 5</inkml:trace>
  <inkml:trace contextRef="#ctx0" brushRef="#br0" timeOffset="960">2126 2409,'0'0,"0"0,0 0,0 0,0 0,0 0,0 0,0 0,0 0,0 0,0 0,0 0,-28-85,16 50,-5-15,-11-92,0 29,6-16,15 88,-21-101,28 67,0-20,-28-46,24 123,8-106,-4 10,0 86,28-113,-15 76,2 16,14-92,-25 119,48-98,-7 31,-33 65,73-61,-43 42,1 1,42-43,-69 69,25-25,31-7,-59 40,43-21,-25 14,-5 2,59 13,-67 0,21 28,-39-28</inkml:trace>
  <inkml:trace contextRef="#ctx0" brushRef="#br0" timeOffset="961">1899 1474,'0'0,"0"0,0 0,0 0,0 0,0 0,0 0,0 0,0 0,0 0,0 0,114-28,-1-1,-99 26,114 6,-14-26,-87 18,-27 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03.811"/>
    </inkml:context>
    <inkml:brush xml:id="br0">
      <inkml:brushProperty name="width" value="0.35" units="cm"/>
      <inkml:brushProperty name="height" value="0.35" units="cm"/>
    </inkml:brush>
  </inkml:definitions>
  <inkml:trace contextRef="#ctx0" brushRef="#br0">539 1,'0'0,"0"0,0 0,0 0,0 0,0 0,0 0,0 0,0 0,0 0,0 0,0 113,0-71,0 29,0 71,0-135,0 99,0-5,0-60,0 101,0-86,28 58,1 56,-27-157,52 115,-11-22,-29-70,43 77,-33-65,8 17,53-8,-76-51,67 45,7-51,-52 0,25 0,-28 0,-28 0</inkml:trace>
  <inkml:trace contextRef="#ctx0" brushRef="#br0" timeOffset="517">1 539,'0'0,"0"0,0 0,0 0,0 0,0 0,104 26,-95-24,161 27,-78-29,-42 0,120 28,-119-19,39 10,-90-19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02.552"/>
    </inkml:context>
    <inkml:brush xml:id="br0">
      <inkml:brushProperty name="width" value="0.35" units="cm"/>
      <inkml:brushProperty name="height" value="0.35" units="cm"/>
    </inkml:brush>
  </inkml:definitions>
  <inkml:trace contextRef="#ctx0" brushRef="#br0">0 963,'0'0,"0"0,0 0,0 0,0 0,0 0,0 0,0 0,0 0,0 0,0 0,0 0,0 0,29 57,-29 28,28 0,29 0,-29 28,-26-111,53 53,-35 5,-12-35,49 60,-37-65,16 16,49-7,-80-28,75 26,-17-27,-41 0,63-28,-50 16,15-5,35-39,-78 51,43-47,-7-35,-29 61,42-59,-31 48,-21-40,-4-36,0 99,0-85,0 31,0 51,-29-68,16 45,-2-5,15-12,0 49,-28-40,28 24,0 19,-29-23,15 14,28 0,-14 14,0 0,0 0</inkml:trace>
  <inkml:trace contextRef="#ctx0" brushRef="#br0" timeOffset="436">2012 0,'0'0,"0"0,0 0,0 0,0 0,0 0,0 0,0 0,0 0,0 0,0 85,28 85,-28 0,29-28,-1 28,-21-125,14 80,8 16,-1 1,7-89,-13-21,-22-32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05.090"/>
    </inkml:context>
    <inkml:brush xml:id="br0">
      <inkml:brushProperty name="width" value="0.35" units="cm"/>
      <inkml:brushProperty name="height" value="0.35" units="cm"/>
    </inkml:brush>
  </inkml:definitions>
  <inkml:trace contextRef="#ctx0" brushRef="#br0">29 341,'0'0,"0"0,0 0,0 0,0 0,0 0,0 0,0 0,0 0,0 0,0 0,0 0,0 0,0 0,0 0,0 0,0 0,0 0,0 0,0 0,0 0,-22 42,15-27,7 70,0-50,0 14,0 36,0-76,29 67,14-33,-30-29,44 43,-31-31,33 4,54-1,-98-26,84 22,-9-47,-67 16,119-23,-75 16,-21-30,39 14,-71 25,57-77,0 34,-57 38,43-76,-43 42,0 1,-14-43,0 69,0-81,-70 27,55 55,-70-70,39 39,7 7,-41 12,75 25,-108-26,12 28,88 0,-100 28,33 4,18-7,62-25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08.771"/>
    </inkml:context>
    <inkml:brush xml:id="br0">
      <inkml:brushProperty name="width" value="0.35" units="cm"/>
      <inkml:brushProperty name="height" value="0.35" units="cm"/>
    </inkml:brush>
  </inkml:definitions>
  <inkml:trace contextRef="#ctx0" brushRef="#br0">1162 0,'0'0,"0"0,0 0,0 0,0 0,0 0,0 0,0 0,0 0,0 0,0 0,0 0,0 0,0 0,0 0,0 0,0 0,0 0,-56 114,-1 27,51-126,-73 140,-10-21,65-98,-90 191,62-124,19-8,-23 75,48-146,-69 122,30-31,37-88,-18 114,14-71,-1-55,-13 42,23-47,-18 37,23-47</inkml:trace>
  <inkml:trace contextRef="#ctx0" brushRef="#br0" timeOffset="500">1 29,'0'0,"0"0,0 0,0 0,0 0,0 0,53 106,-50-99,82 106,-29-38,-27-36,85 74,-77-75,39 9,9 10,-84-57,-1 0</inkml:trace>
  <inkml:trace contextRef="#ctx0" brushRef="#br0" timeOffset="1284">2296 397,'0'0,"0"0,0 0,0 0,0 0,0 0,0 0,0 0,0 0,0 0,0 0,0 0,0 0,0 0,0 0,0 0,0 0,0 0,-57 85,46-69,-35 25,-1 6,38-38,-20 76,29-38,0-9,-28 76,22-90,40 36,-34-9,0-45,29 79,-13-52,-4-9,16 61,-21-64,43-14,2 19,-47-24,80 27,-36-13,-13-4,49-12,-62 0,67 0,-9-54,-77 51,109-25,-59 10,-23 8,26-47,-41 41,25-53,14-14,-54 81,56-55,-39 4,-8 22,19-83,-20 75,10-7,-47-67,27 112,-55-83,37 26,10 31,-76-58,55 55,-25 3,-30-29,82 54,-51-53,-6 55,35 0,-60-28,58 19,-31 18,1 19,54-26,-50 24,11-5,27-13,-13 77,16-50,24-14,-12-21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06.366"/>
    </inkml:context>
    <inkml:brush xml:id="br0">
      <inkml:brushProperty name="width" value="0.35" units="cm"/>
      <inkml:brushProperty name="height" value="0.35" units="cm"/>
    </inkml:brush>
  </inkml:definitions>
  <inkml:trace contextRef="#ctx0" brushRef="#br0">1566 0,'0'0,"0"0,0 0,0 0,0 0,0 0,0 0,0 0,0 0,0 0,0 0,0 0,0 0,0 0,0 0,0 0,-114 29,26 6,35-14,-89 36,96-39,-21 21,-46 45,112-83,-84 84,47-28,20-29,-39 28,37-36,12 45,-21 20,28-82,31 79,10-22,-24-35,69 32,-58-40,31 22,27 18,-80-54,75 51,-38-33,-27-14,42 21,-34-16,10 5,-4 39,-27-51,24 47,-26 13,0-45,-28 122,15-81,-31-9,-69 61,99-99,-142 57,43-4,84-49,-141 10,91-14,16 1,-78-15,120 0,-72-29,23 6,55 18,-70 5,43 0,56-28,-71-29,50 50,7 7</inkml:trace>
  <inkml:trace contextRef="#ctx0" brushRef="#br0" timeOffset="844">2869 765,'0'0,"0"0,0 0,0 0,0 0,0 0,0 0,0 0,0 0,0 0,0 0,0 0,0 0,0 0,0 0,0 0,0 0,85 57,-27-57,-31 0,115 0,-91 0,11 0,108-57,-166 56,105-26,-27-14,-50 25,53-12,-52 17,-10-35,62-11,-79 53,17-48,-2 31,-14 14,-7-50,0 33,-28-9,-57-23,81 53,-106-23,-20 48,90-15,-158 49,111-31,-24 35,-31 53,124-98,-106 84,33-8,69-69,-35 63,30-45,-31 33,30 12,23-71,10 57,-5-1,0-55,28 70,15-42,-1-1,72 43,-94-70,73 27,28-18,-100-20,149-4,-80-15,-10 2,90 13,-135 0,43-28,-78 28</inkml:trace>
  <inkml:trace contextRef="#ctx0" brushRef="#br0" timeOffset="1519">4881 595,'0'0,"0"0,0 0,0 0,0 0,0 0,0 0,0 0,0 0,0 0,0 0,113 0,-72 0,31-28,42-1,-114 29,113-28,-13-12,-58 24,71-41,-66 34,-37-11,75-22,-78 51,42-19,-27-19,-15 30,21-16,-16 17,4-4,-16-12,0 24,-56-21,-10 47,47-15,-95 49,62-30,-9 62,-81 25,123-98,-47 111,-3-10,53-90,-12 116,14-73,0-25,14 69,0-94,28 47,-5 3,-18-53,52 41,2-28,-5-1,116 0,-136-23,159-10,5-45,-169 43,-29 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10.922"/>
    </inkml:context>
    <inkml:brush xml:id="br0">
      <inkml:brushProperty name="width" value="0.35" units="cm"/>
      <inkml:brushProperty name="height" value="0.35" units="cm"/>
    </inkml:brush>
  </inkml:definitions>
  <inkml:trace contextRef="#ctx0" brushRef="#br0">114 1,'0'0,"0"0,0 0,0 0,0 0,0 0,0 0,0 0,0 0,0 0,0 0,0 0,0 0,0 0,0 0,-17 50,6-15,-18 50,20-59,-10 61,-9 23,28-107,0 111,18-41,-8-33,18 73,-19-76,11 40,36 8,-55-85,55 84,1-45,-29-21,57 39,-61-41,65-32,-4 44,-82-27,79-2,-22-19,-35 12,60-21,-53 19,21-36,32-39,-80 80,47-75,-11-24,-25 66,40-103,-33 83,-46-26,23-29,0 103,0-65,0 32,0 29,0-43,0 33,0 20,0 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11.644"/>
    </inkml:context>
    <inkml:brush xml:id="br0">
      <inkml:brushProperty name="width" value="0.35" units="cm"/>
      <inkml:brushProperty name="height" value="0.35" units="cm"/>
    </inkml:brush>
  </inkml:definitions>
  <inkml:trace contextRef="#ctx0" brushRef="#br0">0 2663,'0'0,"0"0,0 0,0 0,0 0,0 0,0 0,0 0,0 0,0 0,0 0,0 0,0 0,0 0,0 0,0 0,0 0,0 0,0 0,0 0,0 0,0 0,41-61,-25 37,12-118,-17 87,63-60,-17-83,-54 186,51-203,-34 52,-12 100,49-107,-34 99,-18-28,22-34,-26 124,28-104,-8 70,-14 29,21-71,-15 48,3 18,12-10,-25 26,51-22,10 25,-43 0,64 28,-43-14,29 57,42 43,-96-98,108 109,-55-8,-55-92,98 116,-70-70,-1 0,15 42,-47-93,65 74,-27 2,-39-79,19 40,-14-15,0 1,15-15,-24-22,18 44,-23-25,0-21,0-4,0 0</inkml:trace>
  <inkml:trace contextRef="#ctx0" brushRef="#br0" timeOffset="495">142 1955,'0'0,"0"0,0 0,0 0,0 0,0 0,98 0,-54 0,154 28,-125-18,24-20,73 10,-162 0,182 0,-66 0,-78 0,-46 0</inkml:trace>
  <inkml:trace contextRef="#ctx0" brushRef="#br0" timeOffset="1542">3230 1303,'0'0,"0"0,0 0,0 0,0 0,0 0,0 0,0 0,0 0,0 0,0 0,0 0,0 0,0 0,0 0,0 0,0 0,0 0,-56 28,-1-9,29-9,-57 18,61-20,-37 41,4-21,56-27,-83 26,42 15,27-27,-41 70,32-50,19-13,-51 34,50-50,-17 45,2-8,14-29,7 42,0-30,0-23,0 53,0-48,0 13,0 1,0-16,28 50,-14-29,57-54,14 27,-72 0,88 0,-31-46,-55 36,98-47,-57 29,1 0,0-57,-50 74,71-92,-30 31,-39 59,47-100,-41 83,-1 3,14-29,-22 44,-12-61,6 23,0 43,0-21,0-4,0 7,0-3,0 21,0 14,-26-33,24 23,-27 3,29 0,0 0,0 0,0 0,0 0,-26 0,24 0,2 0,0 18,0-7,28 45,-20-39,-16 23,60 38,-47-71,23 78,9-30,-17-25,37 83,-40-77,51 13,-12 64,-56-112,57 112,-38-37,-10-39,20 105,-19-92,8 13,-18 50,0-109,-28 106,8-52,11-31,-19 58,17-53,-35 21,-39 32,80-81,-75 77,-23-19,65-39,-104 5,85-17,-28 6,-28-17,104 0,-95 29,42-50,39 13,-34 8,32 0,-7-28,4 0,25 24,3 4</inkml:trace>
  <inkml:trace contextRef="#ctx0" brushRef="#br0" timeOffset="2359">4959 1586,'0'0,"0"0,0 0,0 0,0 0,0 0,0 0,0 0,0 0,0 0,0 0,0 0,0 0,0 0,0 0,0 0,0 0,0 0,0 0,0 0,-42 42,27-27,-13 42,16-34,-5 39,-11-6,26-51,-24 75,26-37,0-29,0 71,0-48,0-18,56 38,-49-50,15 71,22-33,-32-33,45 16,-31-15,33-26,54 13,-97 0,53 0,-24-22,-33 16,73-51,-43 29,1 28,42-57,-70 47,-2-8,36-30,-41 39,20-47,-13 11,-1 5,-14-74,0 92,0-69,0 17,0 63,-29-102,14 68,2 5,-44-17,45 44,-61-59,48 47,22 22,-82-54,52 57,9 0,-32-28,41 21,1 14,-38 19,48-24,-53-2,41 33,4-9,-17 4,21-19,16 10,-8-19</inkml:trace>
  <inkml:trace contextRef="#ctx0" brushRef="#br0" timeOffset="2788">6007 1756,'0'0,"0"0,0 0,0 0,0 0,0 0,0 0,0 0,0 0,0 0,0 0,0 0,0 0,0 0,0 0,57 85,-1 28,-56-112,57 84,-19-9,-19-39,37 48,-36-56,17 27,-9 0,-27-54,27 53,-28-55</inkml:trace>
  <inkml:trace contextRef="#ctx0" brushRef="#br0" timeOffset="3224">7197 1218,'0'0,"0"0,0 0,0 0,0 0,0 0,28 142,-18-91,37 39,-19 52,-26-133,25 95,-27-41,0-41,28 63,-16-50,-12-35</inkml:trace>
  <inkml:trace contextRef="#ctx0" brushRef="#br0" timeOffset="3491">7084 227,'0'0,"0"0,0 0,0 0,0 0,0 0,0 0,0 0</inkml:trace>
  <inkml:trace contextRef="#ctx0" brushRef="#br0" timeOffset="4297">8274 2549,'0'0,"0"0,0 0,0 0,0 0,0 0,0 0,0 0,0 0,0 0,0 0,0 0,0 0,0-85,0-28,0 111,0-109,0-6,0 64,-29-89,19 91,20-11,-10-51,0 108,0-47,0-9,0 37,0-33,0 35,0 16,0 6,0 0,0-28,0-15,0 29,29 14,-18 0,6 57,68-29,-76-25,39 51,-4-10,-32-32,73 45,-46-32,-49 7,66 24,-51-51,19 19,-2 21,-16-34,51-11,-30 0,-26 29,-1-29,0 0,28 28,-28-28,0 0,29-57,-29-14,0 1,0-129,0 163,-29-98,29-10,0 118,-28-115,28 96,0 5,0-17,0 45,-28-32,28-7,0 45,0 6</inkml:trace>
  <inkml:trace contextRef="#ctx0" brushRef="#br0" timeOffset="5052">9945 0,'0'0,"0"0,0 0,0 0,0 0,0 0,0 0,0 73,0-61,-28 101,13-52,2-8,13 88,0-111,-29 82,29 13,0-108,-28 153,28-107,0-13,0 91,0-107,0 17,0 48,0-84,0 41,0-22,0-11,0-23</inkml:trace>
  <inkml:trace contextRef="#ctx0" brushRef="#br0" timeOffset="5405">9775 2804,'0'0,"0"0,0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1:23.004"/>
    </inkml:context>
    <inkml:brush xml:id="br0">
      <inkml:brushProperty name="width" value="0.35" units="cm"/>
      <inkml:brushProperty name="height" value="0.35" units="cm"/>
    </inkml:brush>
  </inkml:definitions>
  <inkml:trace contextRef="#ctx0" brushRef="#br0">1418 4854,'0'0,"0"0,0 0,0 0,0 0,0 0,0 0,0 0,0 0,0 0,0 0,0 0,0 0,0 0,0 0,0 0,0 0,0 0,0 0,0 0,0 0,0 0,0 0,0 0,0 0,0 0,0 0,0 0,-20-39,11 21,-19-67,17 53,-35-21,-10-32,53 81,-79-77,41 1,25 47,-69-80,50 66,-15-20,-35-46,80 106,-103-127,45 50,41 54,-63-111,48 79,-40-18,-8-90,76 152,-67-134,11 21,45 92,-36-103,30 78,-5-13,3-65,26 133,-25-152,4 25,18 102,5-136,0 88,0 23,28-83,-23 119,19-67,-24-5,0 77,28-96,1 56,-1 3,28-87,-45 115,35-59,27-12,-61 83,73-99,-39 68,-7 7,18-17,-45 44,32-33,32 20,-67 22,20-25,19 11,-11 5,19 12,-42 0,29 0,32 25,-65-21,47-4,-23 17,-12-6,35 45,-42-40,27 25,11 40,-50-77,54 81,-39-49,-8-15,19 64,-21-59,12 4,-20 54,0-83,0 84,0-30,0-25,0 55,0-57,0 1,0 56,0-84,0 55,0-36,0-12,0 49,0-35,0 12,0-6,0-25,0 23,0-6,0-12,0 49,0-32,0-22,0 25,0-25,0-6,0 26,0-17,0 22,0-15,0-26,0 13,0 0,0 0,0 0,0 0,0 0,0 0,0 0,0 0,0 0,0-28,-24 4,20 19,4 5,0-14,0 0,0-14,0 22,0-45,0 27,0 20,28-53,-14 29,-28 0,42-29,-21 44,-14-31,33-6,-23 44,25-79,-12 53,-4 7,45-60,-44 65,31-45,-19-12,-22 69,82-77,-52 35,-9 15,61-50,-68 68,51-79,12 15,-75 77,80-81,-15 32,-27 21,42-25,-61 41,65-53,-6 14,-81 54,83-56,-29 20,-27 17,56-8,-57 19,29-10,0-10,-57 29,113-28,-55 9,-31 10,58-20,-54 19,23 20,3-10,-55 0,81 0,-43 20,-23-11,39 19,-34-17,41 6,-6 12,-56-29,55 28,-35-7,-14-14,21 78,-16-50,5-13,11 91,-25-102,-6 63,3 13,0-61,0 59,0-47,-28 38,-1 37,26-99,-22 57,3 18,16-65,-23 61,16-45,-59 62,16 40,47-121,-39 128,-22-33,55-91,-98 117,56-72,29-27,-86 70,94-93,-45 74,-26-3,69-69,-91 120,38-53,8-8,-75 60,113-112,-83 112,12-41,86-87,-99 101,50-36,13-15,-64 79,88-109,-33 47,-18 49,69-116,-77 128,37-77,11-14,-19 63,41-83,1 53,-12 23,24-98,2 105,-35-61,13-19,-6 80,20-80,-12 19,20 29,0-77,0-4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2:09.896"/>
    </inkml:context>
    <inkml:brush xml:id="br0">
      <inkml:brushProperty name="width" value="0.35" units="cm"/>
      <inkml:brushProperty name="height" value="0.35" units="cm"/>
    </inkml:brush>
  </inkml:definitions>
  <inkml:trace contextRef="#ctx0" brushRef="#br0">3032 794,'0'0,"0"0,0 0,0 0,0 0,0 0,0 0,0 0,0 0,0 0,0 0,0 0,-79 79,73-73,-51 107,3-58,23-25,-54 84,57-77,0 11,-29 36,57-83,-28 84,-11-47,21-20,18 67,0-55,-28 25,28 2,0-57,0 56,19-17,-10-21,-9 39,0-36,57-14,-29 21,-27-27,55 27,-36-28,-12 0,77-29,-50 18,-13-63,63-11,-79 79,73-73,-38-3,-26 51,42-82,-31 61,-24-9,55-53,-51 101,-12-59,28-18,-16 67,-6-62,0 46,-28 21,28-38,0 47,-57-39,34 25,18 18,-80 5,59 0,-5 0,-54 28,70-23,-55 18,-27 26,81-41,-69 49,40-27,5-4,-17 59,46-67,-63 49,49 8,22-65,-25 47,13-29,30 29,13 28,-21-64,-14 43,33 13,-24-69,55 48,-24-22,-9-11,61-23,-64 0,14 28,44-28,-73 0,79-28,-33 11,-19 6,24-46,-45 45,61-61,-18-9,-53 79,26-53,-10 1,-8 25,47-55,-39 58,-36-31,18-55,0 112,0-84,0 47,0 20,-57-39,38 38,10-47,-19 38,27 27,-27-55,8 56,12 0,-49 0,36 0,-14 0,-22 0,54 0,-79 57,20-16,39-26,-62 70,51-51,-17 17,-6 34,56-83,-54 81,12-19,29-43,14 36,0-33,-28 37,56 24,-25-76,-6 39,25-4,-16-32,23 45,-17-31,4-24,12 26,-24-24,49 21,-8-25,-33 0,16 0,-14 0,57-57,-14 29,-48 23,38-75,25 8,-59 59,16-72,0 41,-2 3,2-72,-24 91,18-41,23-31,-35 74,-11-65,15 24,-2 9,-13-5,0 45,0-32,0-32,0 67,0-20,0 13,0 4,-28-16,21 21,14-15,-60 22,49 0,-53 0,25 17,8-5,-61 44,62-40,-11 25,-47 40,77-77,-81 109,50-60,13-21,-34 53,39-60,34 35,-45 51,27-108,1 82,18-33,-7-19,-11 52,0-57,28 0,0 29,-28-57,57 28,-19-9,-19-10,37 20,-36-19,45-20,20-19,-83 29,110-56,-52 16,-35 23,60-39,-59 38,33-49,-3-18,-52 80,49-75,-11-4,-27 54,13-55,-16 50,4-15,13-63,-27 104,24-67,-26 11,0 45,0-37,0 33,0-8,-28-25,24 50,8-14,-27-2,17 18,-22-52,15 31,-2 52,-42-26,49 0,-41 0,3 23,36-18,-75 24,42-15,1 56,-43-13,75-50,-37 99,23-9,20-80,-25 39,29-11,0-5,29 17,-24-46,-10 35,29 3,-20-42,53 22,-26 2,-6-6,32-25,-44 0,31 29,7-29,-46 0,80-29,-52 29,-9 0,61-56,-64 41,43-27,-11-11,-49 49,52-81,-38 51,-7 12,17-35,-20 41,-16-53,8 17,0 47,-28-51,28 38,0 7,-29-17,20 19,18-10,-37-9,28 27,-28-55,9 56,9 0,10-28,0 18,-28 20,28-10,0 0,-28 28,-30 10,31-20,-30 67,36-53,-43 50,-21 31,80-107,-47 101,32-45,12-39,-20 62,16-51,24 17,-12 6,0-53,0 49,20-33,-12-12,-8-8,0 0,28 28,-28 1,0-26,29-6,-7 3,-16 0,22-29,-15 16,31-2,13-13,-50 24,14-21,2-21,-18 36,24-75,-18 49,6-13,11-8,-23 48,19-67,-24 5,0 57,0-43,0 28,0 2,0-30,0 46,0-6,-25-32,21 41,-24-20,14 14,28 28,-42-14,21 0,-43 28,-26 23,67-45,-76 79,20-36,17-13,-37 49,64-64,-15 43,10-12,24-48,2 53,-18-23,7-11,40 33,-23-43,-12 3,33 11,-26-26,56 27,-40-28,-6 0,46 29,-40-21,22-45,17 37,-55 0,27-56,10 37,-19 9,9-46,-19 38,11-21,8-18,-28 57,57-56,-57-3,0 33,28-59,-18 54,-20-23,10-31,0 81,0-49,0 12,0 25,0-68,0 51,0 9,0-4,0 27,0 2,0-1,0 0,0 0,0 0,-28 0,-1 28,26-25,-50 51,-13 11,47-46,-66 66,47-47,19 38,-38 9,50-75,-42 65,49-8,0-49,0 38,0-29,0 31,28-29,-24-25,49 48,-30-5,-18-37,52 18,-29-14,0-28,1 43,-25-24,48-39,-6 34,-35 0,46-28,-29 14,29 0,-29-43,-22 46,16-35,28-4,-43 44,21-51,-12-6,-3 13,15-35,-21 65,14-45,-21-13,0 71,0-50,0 25,0 7,0-3,0 21,0-14,0-6,0 26,-28 1,10 0,8 0,-19 0,21 0,-12 0,-62 0,79 0,-54 28,23 7,12-14,-35 36,38-38,-19 47,-18 19,56-85,-57 85,57-28,0-29,-28 29,18-38,20 18,18-8,-27-29,-2 28,21-8,-12-12,-8-8,0 0,29 29,27-29,-53 0,23 0,15 0,-26 0,42-29,-34 18,11 22,-6-67,-26 51,24-47,-4 9,-15 29,21-42,-16 31,-24-7,12-25,0 51,0-44,0 27,0 17,-28-22,14 15,28-2,-43-42,26 50,6 14,-3-26,0 10,0 9,0 0,0 0,0 0,0 0,0 0,0 0,0 0,0 0,-14 14,0 0,-14 71,22-69,-17 53,-1 5,20-63,4 74,-15-39,2-7,13 18,0-45,28 32,-28 7,0-45,28 22,-12-12,-3-3,43-13,-42 0,29 0,9-27,-47 25,108-54,-62 22,-17 11,51-62,-62 62,11-39,-9-15,-22 69,-3-77,0 50,0 13,-28-34,19 39,-11-51,-7 40,26 27,-27-55,-9 37,17 10,-8-20,19 20,-11-10,-8-9,28 27,0 2,-19-1,10 0,9 0,0 0,-29 0,-27 0,54 0,-25 0,7 20,12-12,-49 77,35-53,16-8,-22 61,26-79,-25 73,7-18,12-37,8 33,0-32,28 35,1-32,-27-25,-4 51,23-32,-14-16,-7 23,0-17,28-24,29 40,-50-25,14-34,47 31,-51 0,40-57,-35 35,41-13,-6-50,-50 73,14-61,2 27,-18 36,-5-75,0 42,0 29,0-14,0 23,0-19,-24-24,20 40,-24 8,13 0,-27 0,14 0,21 0,-43 0,0 25,43-22,-78 54,54-10,6-9,-32 47,44-66,-2 75,-37-16,47-71,5 106,-17-63,6-15,11 79,0-92,-29 69,3 16,24-101,2 79,0-32,0-21,0 25,0-41,28 24,0-12,-27-27,-1 27,18-28,-8 0,-10 0,0 0,28 0,0-28,-27 28,27-57,-9 0,-10 29,48-85,-37 73,-40-5,20-68,0 110,0-79,0 2,0 46,-28-51,17 54,-7-51,18-3,0 85,0-85,0 44,0 25,0-40,0 33,-28-11,28 6,0 25,0-23,-22 5,16 14,6-21,0 16,-29 24,1-40,25 24,6 8,-25-26,16 15,-51 7,31 0,24 0,-27 0,25 0,-20 0,1 23,18-17,-24 22,15-14,0 0,-14 14,23-23,-19 19,24-1,0-18,-28 52,28-42,0-2,0-13,0 0,0 28,25-3,-22-21,-3-4,16 15,-3-2,15-13,-22 0,16 0,29 0,-45 0,51-28,-26-4,-6 7,32-32,-43 43,29-28,-17-38,-24 75,26-23,-28-7,0 13,0-6,0 19,0-11,0-7,0 26,0-27,-17 10,6 7,11 11,0 0,0 0,-28 0,28 0,-57 0,19 19,19-9,-37 46,37-37,-47 19,9 47,56-84,-83 111,25-53,33-33,-59 87,59-79,24 17,-27 34,28-81,2 77,-1-19,0-39,0 62,0-51,29 17,-29 34,0-79,28 73,14-15,-27-43,13 36,-16-33,4-20,13 24,-26-24,22 21,-25-25,0 0,28 0,-15 0,3 0,12-29,-24 26,20-50,-1 7,-17 35,22-17,-15 14,-26-29,13 15,0 25,0-22,-24-23,20 39,-25-19,15 28,0 0,-71 0,69 0,-25 0,-57 0,83 0,-98 85,52-40,8-5,-60 101,89-110,-65 108,-11 36,86-152,-71 176,37-103,11-22,-19 67,42-107,-1 74,-11-5,24-93,2 75,0-51,0-11,0 33,0-40,0-32,0 42,0-23,0-3,17 17,-6-6,18-39,-21 20,12-13,62-34,-79 54,82-84,-49 12,-15 32,35-43,-37 56,-9-58,18 30,-28 55,0-55,0 37,0 10,0-48,0 37,0 40,-28-20,27 0,-55 28,16-8,23-11,-68 76,54-54,-23 23,-31 87,81-133,-77 97,22 14,33-68,-2 91,16-81,-33 20,-11 32,51-103,10 93,-27-38,15-45,7 65,0-48,29-17,-29 8,0-25,28 23,-28-26,0 0,57 0,-35 0,12-29,80-56,-99 74,83-91,-5 9,-73 73,94-207,-58 115,1 26,28-113,-71 167,57-77,-47-11,-20 98,53-91,-29 56,-28 1,0-1,0 45,29-33,-29 21,0 20,0 4,0 0,0 0,0 0,0 0,0 28,-52 23,47-45,-80 136,-14-11,28-36,-42 132,91-184,-41 84,-16 30,73-144,-51 100,40-44,6-25,-18 13,21-41,-12-4,20 15,0-25,0 26,0-28,0 0,28 0,-19 0,11-57,91-54,-109 109,168-225,-40 59,-62 81,102-167,-113 168,28-55,85-57,-169 196,111-195,-34 100,-42 53,20-70,-35 73,15-3,20-12,-55 56,27-57,-28 37,0 12,0 8,0 0,0 0,0 0,0 0,0 0,0 42,0-27,-28 98,16-66,-61 47,-12 76,76-153,-124 165,25-32,74-102,-107 150,76-108,45-38,-65 61,74-99,-35 57,23-25,18-35,5 45,0-29,-29-25,1 54,24-47,8-18,-27 32,18-17,5-6,0 14,0 0,0-14,0 0,-29 0,5 24,20-20,4 25,-15-29,2 0,13 28,0-22,-29 45,-21-1,44-44,-51 79,11-39,7-7,-74 75,86-88,-31 61,6 16,47-93,-52 75,40-35,6-15,-46 22,42-42,30 55,-42-17,26-50,1 54,-17-40,6-6,11 46,0-40,0-6,0-11,0 0,0 29,0-11,0-8,0-10,0 0,0 0,0 0,0 0,0-28,0-11,0 21,-57-95,41 81,4-106,12-61,0 193,-57-186,37 52,12 82,8-55,0 69,-29-54,-27-15,52 106,8-100,-25 66,13 26,8-42,0 34,-28-11,28 6,0 26,-28 4,28-2,0 0,0 0,0 0,0 0,0 57,0-51,0 73,0 11,0-67,28 119,-15-76,-26 38,41 66,-25-156,-6 113,27-33,-19-75,-5 66,0-42,28-57,-28 70,0-46,0 37,0-23,0-20,0-4,0 0,0 0,0 0,0 0,0 0,0-49,0 42,0-107,-16 5,4 20,-17-166,23 196,-16-137,-30-35,47 207,-23-202,11 126,6 30,-18-100,22 127,-14-84,-30 26,45 89,-50-73,38 50,7 13,-45-35,39 41,34 4,-45 12,27 0,1 0,0 0,0 0,0 0,0 0,-28 28,28 29,0-57,-28 113,9-20,9-44,39 121,-20-114,10 86,-19 56,0-194,28 162,-8-86,-11-46,47 79,-35-71,-13 1,20 42,-27-82,26 51,-7-35,-11-10,-9-9,0 0,0 28,0-28,0 0,0 0,21-21,-14 14,-7-21,0 15,28-116,1-69,-26 177,22-185,-25 6,0 145,0-171,0 138,0-51,-28-31,24 147,8-124,-28 78,19 53,-23-69,14 44,0-3,-15 16,25 23,-20-18,24 23,0 0,-28 0,13 0,1 28,-42 0,44-22,24 73,-37 20,21-85,4 128,0-80,0-11,29 119,-23-132,16 38,29 76,-45-134,22 123,4-76,-7-17,3 37,-23-69,18 53,3-16,-23-49,-3 53,16-57,-4 0,-12 28,0-20,0 12,0-20,0 0,28-28,-28-7,0 13,57-91,-40 78,-6-72,17-31,-27 135,-1-195,0 68,0 61,0-101,0 114,0-58,0-27,0 140,0-83,-20 26,11 31,9-30,0 37,-28-16,-28 8,55 27,-27-27,8 8,12 12,-21 8,18 0,-34 0,-12 28,53-26,-49 81,11 1,28-55,-15 141,17-99,-4 56,-12 15,25-129,6 116,18-44,-14-57,-7 57,0-47,28 9,-28 10,0-51,29 44,-7-50,-16 0,22 29,-14-16,-28-26,43-16,-25 25,20-20,20-21,-31 33,15-101,-14 56,29 1,-15-143,-23 166,18-104,-23 17,0 99,0-121,0 82,0 7,-28-4,22 46,12-34,-31-5,22 43,3-21,-16 13,3 1,-15 14,21 0,14 0,-32 0,22 0,-54 0,40 17,6-5,-18 16,22-21,-42 71,-4 27,49-97,4 134,0-60,0-23,0 55,0-80,57 45,-3 30,-52-105,55 81,-21-31,-15-23,64 26,-59-39,4 21,26 16,-55-54,27 28,-9-11,-9-8,46-10,-40 0,-3 0,43-28,-55 27,55-55,-17-4,-21 35,38-117,-35 90,-13-37,20-81,-27 162,-2-126,1 31,0 64,-57-74,35 68,44 34,-50-18,26 27,-24-24,4 5,15 14,-21 7,16 0,-4 28,-41 0,51-25,-45 51,7 34,32-63,-45 117,31-79,-5-13,3 120,26-157,4 144,-2-20,0-104,0 165,0-102,28-50,-28 95,0-119,57 41,-57 8,0-57,28 71,-14-42,1-57,41 42,-45-23,7 18,6 2,-20-21,53-33,-11-1,-7 4,17-59,-44 66,61-76,-22-31,-45 111,22-99,-12 66,-3 12,-13-78,0 86,0 0,0-22,0 43,0-21,-17 11,5 5,-44 12,40 0,3 0,-14 27,26-25,-56 26,22 25,14-21,-36 81,40-79,6 74,-45 31,55-137,1 112,0-24,0-39,0 63,0-77,28 11,29 37,-57-85,57 28,-38 11,-10-21,48 10,-37-18,16 8,-7-18,-28 0,83 0,-27-19,-29 10,57-48,-51 34,45-39,34-79,-106 132,71-152,6 14,-54 95,26-118,-32 99,9 1,-5-43,-25 102,23-92,-26 17,0 59,0-30,0 23,0-17,0 23,0 25,0-22,-23 2,17 17,6 6,0 0,0 0,-28 29,24-25,-49 77,7 12,36-73,-75 150,58-90,-3 10,2 80,22-139,-17 79,-1-37,20-61,4 45,0-27,0-3,28 1,-22-22,-12 16,31-22,-21 0,24 0,3-15,-5 2,59-44,-71 48,85-123,3 4,-91 114,46-156,-8 88,-13 23,21-111,-43 127,0-113,12-28,-24 170,27-156,-29 101,0 25,0-69,0 80,-29-19,2-3,26 53,-27-26,9 9,9 9,-46 10,38 0,-21 0,-73 28,111-27,-113 112,20-38,47-37,-67 132,75-112,-7 26,-9 26,54-107,-56 110,57-54,0-33,-28 3,17-19,22 36,-11-17,0-28,0 26,0-27,0 0,0 0,0 0,0 0,56-28,-51 25,75-51,-17-30,-41 55,120-170,-81 114,-9-28,62-57,-103 153,63-107,-30 13,-32 80,17-82,-17 62,4 45,-16-22,0 24,0-21,0 25,0 0,0 0,0 0,-28 0,-29 29,49-25,-41 48,-22 19,57-57,-71 100,71-57,0-1,-43 57,47-92,-8 71,18-18,0-63,-28 46,28-42,0-2,0 16,0-23,0 16,0-22,0 0,0 0,16 0,-4 0,16 0,-21 0,43-85,28 7,-71 71,106-106,-81 48,-7 17,60-37,-61 60,37-64,-7 9,-51 75,53-80,-38 32,-7 21,17-24,-20 39,12-23,8-43,-27 81,27-55,9 21,-17 16,8-37,-21 42,14-27,8-14,-29 56,28-29,-9 10,-10 10,48-19,-37 18,-12-8,-8-39,0 56,29 2,-29-21,0 12,28 8,-17 0,6 0,12 0,-28 0,26 0,-6 0,-14 0,22 0,-18 0,6 0,40 0,-54 0,22 0,-3 0,-16 0,23 28,-17-16,4 4,12 13,-26-28,25 26,17 17,-32-32,-12 45,0-31,29 5,-29 54,0-73,28 32,-28 3,0-37,0 75,0-43,0-27,0 41,0-47,0 67,0-28,0-39,0 48,-15-13,2-3,-16 15,24-45,10 35,-29 3,20-41,-24 48,28-25,0-5,-29 2,23-22,12-12,-6 31,0-22,0 26,-16-29,4 0,12 0,0 0,0 0,0 0,0 0,0 0,0 0,0 0,0 0,0 0,0-57,-27 3,26 52,-28-83,29 32,0 21,-28-82,19 79,18-43,-37-32,28 107,0-139,-19 86,9 27,-18-84,18 74,20-7,-38-11,27 56,2-55,-20 0,9 28,-18-29,17 35,22-13,-39-21,26 53,4-23,-23-15,13 26,-20-14,17 18,-6-6,-12-11,27 26,4 4,-23-2,14 0,-50 0,37 0,12 0,-20 0,24 0,-49 0,31 44,16-32,-51 17,31-16,24 2,-27 13,26-24,-50 21,30 20,17-34,-22 46,14-30,0 31,-43 27,47-71,-8 57,-6 0,19-57,-23 71,13-56,2-2,-16 58,24-69,-18 25,23 8,0-41,-28 48,28-40,0-3,0 15,0-23,0 18,0-23,0 0,0 29,0-29,0 0,0 28,0-21,0-14,0 7,0 0,0 0,17 0,-6 0,-11-28,0 20,57 16,-31-62,-24 51,55-54,-22 4,-14 21,36-81,-40 79,23-45,15-5,-54 83,28-113,-11 58,-8 27,18-55,-18 55,9 1,8-27,-26 53,56-54,-38 36,-10 11,19-19,-17 18,7-8,10-11,-27 28,26 2,-27-21,0 12,29 8,-18 0,6 0,11 0,-26 0,25 0,-7 0,-12 0,20 28,-16-16,5-24,11 41,-25-27,51 24,-54-4,0-16,28 23,-15-17,2 32,-15-15,0-26,29 22,-8 18,-14-29,-7 42,0-28,28 1,-28-29,0 0,0 28,0-28,0 0,0 28,0-13,0-1,0-14,0 0,0 0,0 0,0 0,0 0,0 0,0 0,0 0,0 0,0 0,-25-25,22 21,-25-24,12 28,3 0,-43-28,42 21,-29-15,-35-3,71 22,-50-25,25 28,8 0,-61 0,61 0,-37 0,-19 53,75-50,-109 26,62 6,19-14,-80 36,80-40,-47 51,-30 42,106-107,-81 82,31-30,23-25,-25 55,41-63,-55 70,13 20,57-111,-57 169,19-56,20-58,-39 85,37-91,12 70,-21-6,28-111,2 107,-21-11,12-56,8 42,0-54,28 23,-28 2,0-53,29 51,-29-54,0 0,28 28,-17-16,-22-24,39 12,-26 0,25-28,37-36,-43 43,64-121,-49 81,41-48,8-61,-81 161,49-180,-31 79,-16 78,-6-81,0 61,0 19,0-23,0 48,-28-41,4 26,19 18,-23-52,14 29,-29 56,-13-28,46 0,-37 0,-24 23,57-18,-43 24,13 15,3-3,-44 44,69-69,-81 109,-2-2,85-104,-71 122,54-63,5-14,-31 49,45-88,24 35,-36 12,20-59,4 44,0-41,0-4,28 17,-21-22,-14 14,33-21,-23 0,25 0,-11 0,-6 0,18-28,-22 20,71-41,2-32,-75 77,80-109,-51 44,-12 24,63-96,-59 98,-23 1,24-41,-26 81,27-55,-28 38,0 10,0-48,0 38,0 38,-28-19,28 0,0 0,-19 0,10 0,-20 0,18 0,-6 28,-11 1,26-28,-53 54,35 6,12-37,-49 61,35-52,-13 19,7 33,26-79,-24 45,26 12,0-41,0 63,0-55,0-3,0 29,0-50,0 45,0-29,0-16,0 23,0-17,0 4,0-16,0 0,0 28,0-28,0 0,0 28,0-14,0-28,0 43,0-25,0 20,0-1,0-18,0 24,0-15,0 0,0 14,0-23,0 47,0-28,0-20,0 25,0-14,0-2,0 15,0-23,0 19,0 1,0-22,0 25,0-12,0-3,-29 15,23-22,12 45,-31-26,22-22,-25 25,28-11,0-5,-29 16,22-21,14 43,-33-24,24-24,2 26,-18-10,8-7,-19 17,21-20,16 12,-35-20,26 0,1 29,-18-11,8-8,10-10,0 0,-29 0,2 0,26 0,-27 0,-11-19,21 10,-10-48,18 37,-65-17,18-19,56 55,-55-55,36-3,12 33,-77-59,53 53,7 7,-31-60,53 81,-51-77,13 0,25 49,-12-53,16 51,-33-17,-11-62,51 104,-19-67,3 11,14 45,-50-65,33 48,20-39,4-9,0 76,-28-67,28-9,0 56,-29-84,16 58,26 25,16-55,-26 73,-6-61,26 27,-18 36,-5-47,0 29,57-29,-29 0,-24 48,20-38,24 23,-39 19,19-51,-15 30,3-5,12 3,-23 22,18-17,26-1,-41 20,49-24,-42 12,-2 3,44 13,-45 0,4 0,35 0,-45 0,22 0,-13 0,-2 0,44 0,-42 0,-2 29,13-3,-23-24,25 26,-11-11,-6-5,18 44,-22-40,14-3,-21 14,0-26,28 27,-10 26,-7-23,-11 26,0-43,0 57,0 13,0-83,0 112,0-38,0-37,0 47,0-56,0 27,-29 1,29-56,0 55,0-17,0-22,0 40,0-36,0-14,0-7,0 0,0 29,0-29,0 0,0 0,0 0,0 0,0 0,0 0,0 0,0 0,0 0,0-29,0 17,-28-32,28-70,0 109,-28-103,28-1,0 76,-29-108,16 77,26 15,-41-93,24 124,-20-77,1 27,17 51,-22-97,14 60,0 23,-15-54,25 72,-20-30,1-27,18 55,-24-42,15 43,0 0,-14-43,22 47,-45-8,51 18,0 0,-28-29,12 29,3 0,13 0,0 0,-28 0,4 0,20 0,4 29,-16-13,3-4,13 16,0-21,-28 15,2 4,24-24,-27 55,12-7,6-15,11 21,0-41,-28 27,28 38,0-75,-29 52,12-6,6-17,11 51,0-60,0 35,0 22,0-79,0 82,18-31,-8-23,19 53,-20-56,-18 1,9 56,0-85,0 85,0-48,0-17,28 36,-18-35,-20 43,10-7,0-56,28 55,-28 3,0-33,0 2,0-17,29 63,-1-17,-27-54,-2 50,22 9,-14-39,-7 34,0-38,29 18,-29 48,0-77,28 41,-7-27,-14-16,-7 51,0-32,29 7,-1 24,-25-50,-6 17,47-1,-31-16,-13 22,0-14,28 1,0 13,-24-24,21 49,-25-30,0-18,28-5,-14 28,0 1,15-1,-25-23,20-10,-24 29,0-20,28 25,-28-29,0 0,29 28,-25-24,-8-8,4 29,0-22,0-3,0 0,0 0,0 0,0 0,0 0,0 0,0 0,0 0,0 0,0 0,0 0,0 0,0-28,0 28,0 0,-29-28,12 10,6 7,-46-45,41 40,4-25,-15 14,26 26,-84-84,49 31,15 23,-36-54,39 58,-49-60,14 8,50 73,-54-79,38 29,10 28,-48-57,38 56,-19-27,10-29,27 84,-26-83,7 25,11 33,-47-59,35 53,13-21,-20-4,27 54,2-22,-21 5,12 11,-21 9,18 0,22 0,-11 0,0 0,0 0,0 0,0 0,0 29,0-17,0 4,0 12,0-25,0 79,21-40,-13-27,20 42,-15-30,-26 31,41 55,-24-98,49 83,-8-7,-33-68,16 61,-15-43,31 32,12 40,-47-95,39 21,-25 31,-18-55,24 70,-16-58,2 2,13 28,-22-46,45 63,-27-25,-20-41,25 20,-14 2,-2-3,-13 29,0-43,28 3,-3 8,-21-20,-4 24,15-28,-2 0,-13 29,0-22,0-14,0 7,0 0,0 0,0 0,0 0,0 0,0 0,0 0,0-27,0 25,0 2,0-35,0 14,0-36,0 44,0-59,-28-38,28 107,-29-167,11 59,8 52,-18-55,18 77,-9-67,-37-38,55 142,-27-85,28 8,0 41,-28-21,18 37,20-16,-38-21,27 55,-27-24,28 6,0 11,0 9,0 0,0 0,0 0,0 0,0 0,0 0,0 0,0 29,0-18,29 6,-1 40,-27-55,-2 81,23 3,-16-59,23 143,-17-96,32-7,13 47,-50-101,43 59,-28-5,-16-49,22 38,-14-29,1 3,13 27,-24-49,20-16,-24 31,0-18,57-5,-57 0,0 0,28-28,-23 23,47-47,20-44,-59 79,72-125,-41 54,-3 6,44-59,-68 111,23-110,30 22,-55 94,13-89,3 51,-5 10,2-33,-22 66,16-18,4-14,-23 45,25-51,-12 25,-4 8,45-5,-43 22,0-14,13-5,-25 24,-2-55,16 40,-4 6,16 11,-20 0,-16-28,35 0,-25 27,-2 1,0 0,0 0,0 0,0 0,0 0,0 0,0 0,0 0,0 36,0-15,-29 7,19-18,-36 37,-11 66,56-110,-83 79,25-3,33-45,-59 80,54-73,-23 31,-3 13,55-81,-24 77,-15-20,25-37,-12 4,19-19,18 39,-37 9,26-53,4 20,-2-24,0 0,0 28,0-16,0-24,0 12,0 0,0 0,0-22,0 16,0-22,0 15,28-59,57-70,-73 122,33-158,23 17,-51 123,39-132,-28 87,1 25,28-55,-49 95,12-49,4-5,-20 59,-4-44,0 30,0 26,0-28,0 27,0-24,0 26,0 0,0 0,0 0,0 0,-28 0,23 0,-18 0,-25 0,39 0,-19 28,-17-13,5-1,11 42,23-44,-73 33,54 29,22-63,-54 17,41 19,4-9,-16 19,21-44,-43 59,50-46,0-24,-28 55,28-24,0-10,0 34,0-42,0-2,0-13,0 0,0 29,0-29,0 0,0 28,0-20,28 12,-28-20,0 0,28 29,8-29,-15 0,7 0,-19 0,67 0,8-28,-83 27,56-55,-2 37,-25 9,55-46,-56 37,27-19,29-47,-84 84,83-111,-6 53,-43 33,79-59,-73 54,31 5,13-30,-81 53,105-79,-70 43,-21 21,67-39,-50 34,-13-39,34 6,-52 52,49-49,-11 11,-27 27,41-41,-32 32,9 19,-5-23,-25 25,51-22,-32 3,-16 15,23 7,-19 0,-20 0,38 0,-25 0,22 0,-25 0,0 0,29 29,-29-29,0 0,0 28,0-23,0 18,0 1,0-19,0 51,0-27,0-1,0 29,0-46,0 63,-25-1,21-61,4 73,-15-40,2-5,-15 45,22-67,-17 49,-2 8,22-66,-54 105,41-82,4-8,-16 61,22-69,-45 53,25-17,24-47,-27 52,-4-7,10-15,-6 21,22-41,-42 27,22 38,25-75,-26 52,-7-23,13-12,-6 63,20-60,-41 35,-6 22,54-79,-56 82,39-30,8-25,-19 27,20-39,-38 20,18-9,29-29,-28 56,9-18,10-19,-20 38,19-38,-8 18,-10 19,28-55,-57 84,37-45,12-23,-21 39,18-34,-6 13,-40 22,54-54,-22 79,4-41,14-26,-22 42,18-35,-6 12,-40-5,52-27,-18 52,2-11,14-29,7 43,0-33,-29-20,1 53,25-51,-22 16,25 23,0-33,-29 16,16-15,-2 2,15 14,0-25,-28 20,28-2,0-16,-29 51,15-29,28-28,-14 0,0 0,0 29,0-6,0-18,0-5,0 15,0-2,0-13,0 0,0 0,0 0,0 0,0 0,0 0,0 0,0 0,0 0,29 0,-29-25,0 22,28 3,4-16,-7 4,3-17,-21 22,43-42,2-4,-48 49,53-53,-41 25,-4 8,73-33,-60 41,-21-53,49 15,-50 51,54-82,-22 32,-13 21,34-24,-39 39,23-23,15-43,-53 81,54-54,-37 37,-9 9,46-75,-41 62,27 18,15-52,-57 57,28-56,11-3,-21 33,38-31,-35 36,-13-43,48 7,-54 55,53-81,-15 23,-23 35,11-60,-17 52,35-19,10-33,-52 80,49-46,-32 9,-14 27,50-70,-33 50,-20 14,53-64,-52 77,47-41,-31-17,-14 47,50-38,-32 32,-22-35,54-25,-54 80,50-75,-30 35,-17 34,22-46,-15 30,2-31,14 1,-25 49,20-40,23 1,-37 37,-10-46,14 27,0 1,14 0,-23 22,19-45,0 3,-20 39,-4-47,15 41,-2 1,-13-42,0 44,29-5,-4-33,-22 44,-3-23,0 13,0 4,0-45,0 44,0-2,0-10,0 22,0-26,0 13,0 4,0-16,0 20,0-41,0 23,0 24,0-27,0 12,0 6,0-17,0 20,0-41,0 22,0 26,0-28,0 12,0 6,0-17,0 19,0-10,0 19,0 0,0-29,0 10,0 10,0 9,0 0,0-28,-28-1,27 29,-27 0,28-19,0 10,-28-19,17 16,22 24,-39-41,26 28,4 2,-23-21,13 12,-20-20,17 16,-6 24,-12-41,27 27,-24 4,4-2,16 0,-23-28,19 18,-8 20,-10-10,24 0,-21 0,3 0,16 0,-22 0,14 0,-1 0,-13 0,24 0,-20 0,0 0,19 0,-23 28,14-14,0-28,-43 43,47-24,-8-10,-6 52,19-38,-23 20,-1 0,1-2,0 30,22-46,-45 35,2 27,42-62,-50 46,42-11,2-7,-72 74,71-94,-1 47,-36 11,46-69,-52 77,25-52,7-9,-3 33,21-43,-14 57,-32-19,49-48,-24 53,11-6,5-17,-16 51,20-61,-12 37,20 20,0-77,-29 81,29-50,0-14,-28 64,19-59,-10 5,19 25,0-55,-29 55,29-18,0-19,0 38,0-38,0-10,0 45,0-51,0 53,0-17,0-21,0 39,0-37,0 16,0 49,0-82,-28 51,28-14,0-24,-28 69,17-52,-7-9,18 61,0-79,-28 45,28-10,0-26,0 14,0-17,0 32,0 13,0-52,0 18,-22-1,16-15,6 21,0-15,0-26,0 41,0-24,0 21,0-25,0 0,0 0,0 0,0 0,0 0,0 0,0 0,23 0,-18 0,-5-29,28 15,1 0,27-43,-46 47,65-65,-26 3,-41 59,77-100,-28 70,-1 1,29-71,-67 89,21-37,11-14,-43 65,78-75,-54 37,-6 11,32-48,-44 65,2-45,37 13,-47 47,52-80,-26 54,-6 6,4-32,-22 41,14-53,32 16,-49 49,24-52,-28 38,0 7,28-17,-20 20,13-12,-21 20,0 0,0 0,0 0,0 0,0 0,0 0,0 0,0 0,0 0,0 0,0 0,0 0,0 0,0 0,0 0,-29 0,29 0,-28 28,8 12,12-23,-49 39,36-34,14 13,-22-7,28-26,-26 53,6-14,14-25,-22 40,18-33,-34 39,-12-5,52-52,-18 47,-20 12,29-43,-43 35,33-31,-8 7,-53 53,80-80,-19 75,-20-36,32-32,-45 73,44-59,-2 5,-42 54,49-73,-41 4,3 30,36-35,-19 46,15-30,0 2,-43 0,48-25,-10 20,-28 23,37-37,-18 46,13-27,2-1,-44 29,46-47,-6 8,-32 31,41-41,-20 48,12-25,3-5,-43 2,43-22,-3 17,-8 25,20-40,4 21,-32-13,7-4,-3 16,21-21,14 14,-33 32,24-49,2 24,-17-28,5 0,-16 29,20-22,16-14,-8 34,0-26,0-1</inkml:trace>
  <inkml:trace contextRef="#ctx0" brushRef="#br0" timeOffset="2934">2267 1474,'0'0,"0"0,0 0,0 0,0 0,0 0,0 0,0 0,0 0,0 0,0 0,0 0,0 0,0 0,0 0,0 0,0 0,0 0,0 0,0 0,0 0,0 0,0-28,0 16,0-33,0-40,0 80,0-47,0 10,0 28,0-71,0 48,0 17,-28-37,27 56,2-83,-23 41,15 30,-21-44,15 31,-2-5,-14-25,25 48,-20-41,1 3,18 35,-24-45,15 28,-28 27,13-55,25 47,-20-10,0-29,20 39,-25-48,15 43,0 0,-14-14,22 22,-45-17,26-26,22 42,-54-22,41 14,4 2,-17-15,23 22,-44 12,25-30,21 19,-24 5,-5-16,9 4,-32 12,42 0,-29 0,17 0,24 0,-83 0,67 0,7 0,-45 0,40 0,-25 28,-13-28,51 0,-53 29,21-29,13 0,-6 28,19-19,-67 10,48 9,27-27,-55 27,18-9,19-10,-38 20,38-20,10 38,-48-18,57-29,-28 28,9-10,10-8,-48 19,35-19,16 8,-23 38,28-53,-26 51,7-13,12-25,-21 12,18-17,-6 35,-40 39,53-80,-20 18,24 19,0-27,-28 41,18-36,20 45,-39-8,26-52,-22 47,25 13,0-45,-28 36,15-31,26 7,-13 53,0-75,-29 65,29-30,0-33,0 44,0-29,0 31,0-1,0-48,0 38,0 0,0-37,29 75,-15-43,-28-27,42 41,-23-46,-10 9,29 54,-20-61,25 16,-29 17,0-5,28 17,-24-49,20 40,1 2,-21-43,24 78,-12-53,-4-7,17 31,-23-42,44 29,-24 8,-23-46,-3 52,16-7,-4-15,45 22,-43-42,0 26,12-14,-24-25,27 54,-12-21,-6-13,17 35,-19-41,39-4,-21 43,-26-53,28 54,7-19,-16-17,9 37,-20-39,38 20,-20 16,-25-51,54 54,-37-19,-9-20,18 39,-18-37,8 16,39 21,-55-55,24 24,-6 14,-11-23,19 40,-17-36,6-14,12 21,-28-26,-2 25,21-7,-12-12,-8 49,0-34,28-46,1 51,-27-26,-4 24,23-4,-14-15,21-7,-16 0,5 28,-17-28,0 0,28 28,-28-28,0 0,28 29,-14-15,-28 0,43-14,-25 0,-4 0</inkml:trace>
  <inkml:trace contextRef="#ctx0" brushRef="#br0" timeOffset="7202">680 2862,'0'0,"0"0,0 0,0 0,0 0,0 0,0 0,0 0,0 0,0 0,0 0,0 0,0 0,0 0,0 0,0 0,0 0,0 0,0 0,-28-57,1 3,26 51,-28-82,11 50,8 14,-18-36,19 40,18-51,-37 13,27 54,-27-56,28 1,0 27,-28-28,18 38,20-18,-10-45,0 79,0-82,0 26,0 33,0-59,0 54,0 5,0-59,0 82,0-51,20 14,-12 24,-8-69,0 51,28 11,1-33,-27 51,-4-47,22 10,-12 27,-8-41,0 32,28-9,1-24,-27 52,24-46,-4 7,-16 31,23-44,-17 32,32 22,-15-54,-26 50,22-14,18 21,-29 0,14-28,-14 14,29-1,13 15,-47 0,39 0,-25 0,-18 0,24 0,-1 15,0-1,1-14,-24 0,46 28,-2-28,-41 0,49 28,-43 1,0-1,43 0,-45-22,4 17,9 2,-22-22,26 25,3-12,-8-3,5 15,-23-21,-12 14,32 5,-24-23,-2-3,16 16,-4-4,17 16,-21-20,-16-16,34 35,-24-25,-2-2,0 0,0 0,0 0,0 0,0 0,0 0,0 0,0 0,0 0,0 0,0 0,0 0,0 0,0-29,0 29,-28-56,8 36,11 11,-19-47,18 35,-8-15,-39-21,55 55,-53-81,35 63,12 12,-49-77,35 52,16 38,-22-62,26 53,-53-20,34 3,14 13,-50-20,34 17,-11-6,-22 17,51 0,-19-29,-19 29,30 0,-44 0,32 0,22 0,-54 0,53 0,-49 0,8 0,34 0,-18 0,16 0,-30 0,14 29,25-25,-20-8,-22 27,35-18,-17 52,14-29,0-28,-15 28,25-23,-20 47,0-4,20-39,-25 47,15-27,0-1,14 29,0-46,-28 34,28 30,0-65,-29 47,29-26,0-5,0 59,0-66,0 18,0 36,0-61,0 45,17-8,-5-13,-12 49,0-64,28 43,-28-11,0-50,28 54,-11-5,-5-19,-12-5,0-20,28 41,-28 5,0-51,28 25,-10-11,-7-6,-11 18,0-21,28 12,-28 36,0-55,28-1,-28 18,0-8,29-10,-20 0,-18 28,9-28,0 0,0 0,0 0,0 0,0 0,0 0,0 0,0 0,0 0,28-28,-28 7,0 14,0-50,0 35,0-13,0-78,0 105,0-97,0 20,0 56,0-84,0 73,0-5,-28-68,25 102,6-63,-3-14,0 63,0-60,0 46,0-36,28-10,-25 75,-6-93,26 35,-18 51,24-68,-16 44,-26 25,69-40,-47 47,-18-39,33 24,-19 20,23-25,-28 15,0 0,57-14,-47 23,8-18,31-2,-41 21,20-24,-13 13,-2 2,44 13,-49 0,12-29,5 29,-21 0,24 0,-12 0,-4 0,17 0,-23 0,16 0,30 0,-47 0,23 29,-11-29,-6 0,18 28,-22-20,42-16,5 35,-51-26,25 28,-10-12,-7-6,45 17,-39-19,-5 10,15 9,-26-27,27 27,-9 9,-9-17,18 8,-19-19,-18 10,36 9,-26-27,28 27,-29 11,0-21,28 10,-18-18,-20 8,38 11,-27-28,-2 26,21-7,-11-12,-9 49,0-35,0-16,0 23,0-28,0 26,0-6,0-14,0 22,0-18,0 34,0-16,0-27,0 24,-22 17,15-29,7 14,0-16,0 33,-28-17,25-25,6 22,-25-3,16-15,6 21,0-14,-29 0,1 43,24-49,8-16,-27 31,18-18,5-5,0 0,-29 28,29-28,0 0,-28 0,4 0,20 0,-25 0,15-14,0 0,-14 14,22 0,-45-28,1 28,43 0,-49-28,8 12,11 3,-20 13,44 0,-31-28,-7 28,46 0,-52 0,25 0,7 0,-3 0,20 0,-41 0,-4 0,50 0,-54 0,40 0,6 0,-18 28,21-20,-40 41,20-22,27-26,-27 27,10-9,8-9,-19 18,22-21,14 43,-35-22,28-28,0 57,-19-19,10-20,9 39,0-38,0-10,0 48,0-56,0 55,0-17,0-22,0 12,0-19,28 36,-28 11,0-54,28 51,-28-34,0-12,57 49,-35-35,-16 12,23 23,-27-53,52 77,-11-39,-29-28,71 43,-50-33,-13-20,6 53,-27-54,55 51,-12-10,-32-32,17 17,-17-16,32 2,13 13,-50-24,43 21,-5-25,-34 0,46 28,-30-14,-26 0,56-14,-48 0,39 0,-2 0,-36 0,47 0,-29 0,1 0,56-28,-70 23,55-18,3-26,-61 41,73-49,-55 42,-4 2,59-72,-67 67,49-49,5-5,-59 59,72-100,-53 65,-7 11,32-48,-45 66,61-19,-47-14,-24 48,26-81,6 68,-11 5,-23-16,0 21,0-14,0-6,0 25,0-26,0 11,0 6,0 11,0 0,0-29,-28 2,28 26,-29 1,11-18,8 8,-75-19,58 20,-3-10,-26-38,56 57,-85-28,48 10,17 8,-65-19,54 19,-23-8,-31 18,82 0,-79-28,22 28,35 0,-60-29,53 19,-21-8,-32 18,81 0,-105-28,46 7,41 14,-63-22,56 20,-27-10,-58-9,105 25,-67-23,11 5,45 14,-36-21,31 15,-35-3,-25-12,75 25,-37-22,2 25,33 0,-16 0,15 0,-31 0,16 0,24 0,-20 0,24 0,0 0,-29 0,15 0,0 0,14 28,0-23,-28-10,28 53,0-39,-29 19,14-13,2-2,13 44,0-50,0 71,0-29,0-42,0 78,16-38,-4-9,17 47,-23-66,-12 47,31 11,-22-69,25 49,-11-24,-5-9,16 61,-21-64,-14-14,33 72,-24-73,27 51,-12-23,-6-12,17 63,-20-61,13 9,6 21,-26-52,27 83,-10-48,-7-17,17 8,-19-19,-18 39,35 5,-24-49,27 52,-11-37,-8-9,-10 46,0-36,57-11,-57 19,0-27,28 55,-28-36,0-12,28 20,-17-17,7 7,10 10,-27-27,-2 55,21-36,-12-12,21 49,-18-35,63 97,-74-119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28.762"/>
    </inkml:context>
    <inkml:brush xml:id="br0">
      <inkml:brushProperty name="width" value="0.35" units="cm"/>
      <inkml:brushProperty name="height" value="0.35" units="cm"/>
    </inkml:brush>
  </inkml:definitions>
  <inkml:trace contextRef="#ctx0" brushRef="#br0">0 171,'0'0,"0"0,0 0,0 0,0 0,0 0,0 0,0 0,0 0,0 0,0 0,0 0,0 0,0 0,0 0,0 0,0 0,0 0,0 0,114-28,-85 20,55-13,1-7,-85 28,113-57,-38 39,-36 8,-39 10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2:19.520"/>
    </inkml:context>
    <inkml:brush xml:id="br0">
      <inkml:brushProperty name="width" value="0.35" units="cm"/>
      <inkml:brushProperty name="height" value="0.35" units="cm"/>
    </inkml:brush>
  </inkml:definitions>
  <inkml:trace contextRef="#ctx0" brushRef="#br0">1 1048,'0'0,"0"0,0 0,0 0,0 0,0 0,0 0,0 0,0 0,0 0,0 0,0 0,0 0,0 0,0 0,0 0,0 0,0 0,0 0,0 0,0 0,0 0,0 0,0 0,0 0,40 41,-24-25,13 41,-18-34,6 10,11-4,-26-27,25 52,-7-13,-12-25,20 41,-15-32,3 6,12 26,-25-51,22 16,-3 22,-15-31,21 44,-16-33,-24 8,40-3,-24-26,-8 22,27-2,-17-18,-6 24,0-18,56 6,-56 11,0-23,29-10,-29 29,0-19,28-5,-28 14,0 0,28 14,-22-22,-12-12,6 31,0-21,0-4,0 0,0 0,0 0,0 0,0 0,0 0,0 0,0 0,0 0,0 0,0 0,0 0,0 0,0 0,0 0,0 0,0 0,0 0,29 0,-24 0,-10 0,31 26,-24-24,-2-2,17 0,-6 0,18-28,-21 19,12 18,8-37,-28 27,29 1,8-18,-18 8,10-18,-20 18,38-9,10-37,-56 55,55-55,2 17,-31 21,29-67,-35 55,15 4,49-59,-82 81,79-77,-22 20,-35 37,32-90,-36 71,43 1,21-71,-84 111,54-81,-13 20,-27 41,70-63,-50 50,-13-15,34-6,-50 50,45-73,-7-9,-31 62,15-59,-16 48,4-11,13-8,-26 49,22-43,20 5,-33 33,-12-16,0 15,28-31,-28 44,0 0,0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3:34.573"/>
    </inkml:context>
    <inkml:brush xml:id="br0">
      <inkml:brushProperty name="width" value="0.35" units="cm"/>
      <inkml:brushProperty name="height" value="0.35" units="cm"/>
      <inkml:brushProperty name="color" value="#F4840B"/>
    </inkml:brush>
  </inkml:definitions>
  <inkml:trace contextRef="#ctx0" brushRef="#br0">596 1,'0'0,"0"0,0 0,0 0,0 0,0 0,0 0,0 0,0 0,0 0,0 0,0 0,-46 0,7 0,-18 56,44-43,-59 3,-4 60,67-67,-76 47,52 9,9-16,-61 64,70-92,2 100,-13 10,24-121,2 104,17-29,-6-29,17 57,-20-81,13 50,60-1,-77-77,81 81,-32-50,-21-14,53 36,-59-39,61-8,-4 18,-81-27,111-1,-38 0,-36 0,46-29,-57 20,57-38,0-38,-84 83,83-81,-26 5,-31 42,1-49,-17 54,7-51,-18-30,0 111,-29-112,9 31,12 50,-49-53,35 52,-12-47,-51-5,79 79,-73-73,16 37,41 27,-63-13,50 17,-15-6,-35-12,77 27,-69 33,12-10,45-14,-94 50,64-32,44 63,-51-3,50-75,-14 93,21-12,0-68,0 90,0-59,0 5,28 54,-24-95,49 49,-31-22,-16-33,79 45,-43-29,-27-28,70 57,-70-47,55-20,3-15,-61 21,101-24,-83-2,-3 3,58-58,-68 68,51-79,-43 21,-22 65,54-103,-57 53,0 7,-57-61,43 87,0-31,-38 6,47 48,-52-81,24 68,10 5,-62 12,62 0,-39 29,-19 24,77-50,-53 82,57-85</inkml:trace>
  <inkml:trace contextRef="#ctx0" brushRef="#br0" timeOffset="1823">3146 596,'0'0,"0"0,0 0,0 0,0 0,0 0,0 0,0 0,0 0,0 0,0 0,0 0,0 0,0 0,0 0,0 0,0 0,0 0,0 0,-85 56,59-38,-5 21,-52 44,81-81,-83 83,29-29,27-27,1 56,18-57,-9 57,-9 0,28-84,-28 83,28-26,0-31,28 30,-18-37,8 16,10 48,-27-83,55 28,-15 11,-25-24,69-16,-51 0,45 0,6-28,-79 26,73-53,-15 13,-43 28,36-100,-33 66,9 11,23-76,-50 102,-12-35,28-18,-15 43,-7-35,0 30,0-33,-29 2,26 50,6-42,-25 3,16 35,-51-46,30 30,-2 26,-56 1,72 0,-59-28,5 50,49-16,-39-6,14 14,1 0,-71 71,93-70,-17 55,-11 27,39-81,-19 98,13-54,2-7,41 89,-22-114,16 0,3 72,-21-86,52 42,-10-10,-7-7,46-39,-65 0,45 29,12-4,-69-22,106-31,-65 11,-13 5,77-16,-84 21,55-71,-31-2,-49 75,81-108,-69 63,-4 15,45-79,-40 80,-34-45,17-3,0 79,-28-82,-9 31,17 23,-37-54,39 58,-20-2,-47-28,85 57,-57-28,0 9,29 9,-85 10,80 0,-48 0,-4 57,83-55,-81 24,63 14,12-23,-49 68,36-53,-14 49,35 32,0-106,0 100,20-24,-12-53,49 83,-34-66,-18-9,80 19,-78-52,43 47,-7-31,-30-14,44 21,-33-15,37-26,24 13,-76 0,67-28,13-39,-65 49,90-95,-64 62,-15-12,21-78,-51 129,19-90,-24 10,0 71,-29-64,15 44,-28-31,-15-13,48 71,-67-57,28 23,39 39,-76-19,41 28,3 0,-15 0,45 0,-63 57,-24 41,82-83,16-15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3:47.590"/>
    </inkml:context>
    <inkml:brush xml:id="br0">
      <inkml:brushProperty name="width" value="0.35" units="cm"/>
      <inkml:brushProperty name="height" value="0.35" units="cm"/>
      <inkml:brushProperty name="color" value="#F4840B"/>
    </inkml:brush>
  </inkml:definitions>
  <inkml:trace contextRef="#ctx0" brushRef="#br0">1 199,'0'0,"0"0,0 0,0 0,0 0,0 0,0 0,0 0,0 0,0 0,0 0,0 0,0 0,0 0,0 0,0 0,0 0,0 0,0 0,0 0,0 0,0 0,0 0,0 0,0 0,0 0,0 0,0 0,0 0,0 0,0 0,0 0,0 0,0 0,0 0,0 0,0 0,0 0,0 0,0 0,0 0,0 0,0 0,0 0,0 0,0 0,0 0,0 0,0 0,0 0,85 57,0-29,-74-25,63 22,17-2,-69-17,63 22,-45-15,34 2,39 42,-102-52,91-10,-8 28,-74-18,93-5,-42 14,0 0,42 15,-92-24,100-10,25 5,-122 0,89-29,-38 29,-8 0,46-28,-90 22,67-16,10-3,-86 22,127-26,-61 13,-18 4,51-45,-86 44,31-2,46-11,-94 24,75-55,-18 40,-21 6,39-46,-62 42,39-27,14-9,-67 46,-9 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3:55.888"/>
    </inkml:context>
    <inkml:brush xml:id="br0">
      <inkml:brushProperty name="width" value="0.035" units="cm"/>
      <inkml:brushProperty name="height" value="0.035" units="cm"/>
    </inkml:brush>
  </inkml:definitions>
  <inkml:trace contextRef="#ctx0" brushRef="#br0">3032 454,'0'0,"0"0,0 0,0 0,0 0,0 0,0 0,0 0,0 0,0 0,0 0,0 0,0 0,0 0,0 0,29 113,-28-109,26 77,13-1,-23-47,-17 80,0-69,28 26,-28 71,0-133,0 98,0-26,0-47,0 109,0-80,0-11,0 34,0-77,0 97,0-40,0-45,0 37,0-32,28 6,-28 54,0-77,0 41,0-26,0-18,0 24,0-18,0 34,0-16,0-25,0-8,0 27,0-18,0 23,0-28,0 0,0 29,0-24,0-10,0 5,0 0,29 0,-29 0,0 0,28 0,-22 0,-12 0,31 0,-22 0,-3 0,32 0,-7 0,3 0,-21 0,71 0,-26 26,-47-24,137 26,-75-28,-21 0,67 29,-89-24,66 18,44 31,-127-51,107-3,-8 17,-42-6,77 45,-98-39,113-5,38 16,-190-28,138 57,-32-39,-50-8,53-10,-76 0,11 0,9 0,-57 0,85 0,-47 0,-20 0,11 0,-19 0,8 0,39 0,-56 0,26 0,-27 0,0 0,28 0,-15 0,-26 0,13 0,0 0,0 0,0 0,0 0,0 0,0 0,0 0,0 0,0 0,0 0,0 0,0 0,0 0,0 0,0 0,0 0,0 0,29 0,-29-22,0 16,0-23,0 16,0-30,0 14,0 25,28-105,-28 16,0 73,0-122,0 72,0-1,0-99,0 140,0-139,0 54,0 89,0-116,0 82,0 7,0-60,0 89,0-66,0-10,0 87,0-72,0 38,0 9,0-19,0 44,0-59,0 21,0 46,0-24,0-2,0 6,0-4,0 22,0 14,0-33,0 24,0 2,0 0,0 0,0 0,0 0,0 0,0 0,0 0,0 0,0 0,0 0,-28-28,18 19,-9-10,-37 19,56 0,-85-29,-11 10,50 10,-124-19,111 18,-80-9,-60 19,195 0,-218-28,83 8,79 12,-195-21,177 21,-155 16,-51-8,273 0,-261-28,107 28,103 0,-79 0,83 0,2 0,-57 0,104 0,-67 28,76-28</inkml:trace>
  <inkml:trace contextRef="#ctx0" brushRef="#br0" timeOffset="1948">2664 255,'0'0,"0"0,0 0,0 0,0 0,0 0,0 0,0 0,0 0,0 0,0 0,0 0,0 0,28 85,-2-6,-23-73,-3 107,16-64,-4-13,-12 78,0-82,0 49,0 54,0-128,0 163,0-81,0-37,0 118,0-119,0 11,0 49,0-108,0 110,0-58,0-25,0 55,0-62,0 11,0 22,0-55,0 55,0-17,0-21,0 10,0-18,0 8,0 11,0-29,0 28,0-8,0-12,0-8,0 0,0 0,0 0,0 0,0 0,0 0,0 0,0 0,0 0,0 0,-28 0,25 0,-23 0,-17 0,30 0,-72-28,47 15,-38-2,-37 15,105 0,-126 0,-1 0,100 0,-163 0,106 0,14 28,-92 0,145-24,-148-8,33 28,110-19,-112-5,71 0,0 0,-70-29,116 24,-64 10,18-5,57 0,-99 0,83-15,3 2,-29 13,44 0,-33-28,20 28,22 0,-54 0,41 0,4 0,12-29,0 23,-29 12,29-6,0 0,-28 0,11 0,6 0,11 0,0 0,0 0,0-26,0 24,0-26,0 28,0 0,0-57,0 41,0-25,0-40,0 77,28-137,-11 36,-6 40,-11-77,0 97,0-51,28-101,-27 195,-1-168,19 76,-10 47,-9-95,0 94,0-17,0-49,0 112,0-80,0 25,0 29,0-29,0 35,0-13,0-50,0 81,0-20,0-17,0 25,0-12,0 17,0-6,0 17,0 0,0-29,0 29,0 0,0 0,0 0,0 0,0 0,0 0,0 0,21 0,-14 0,22 0,-17 0,4 0,41 0,-52 0,75 0,8 22,-63-15,117-7,-72 0,58 28,99 0,-192-23,156-10,44 29,-186-19,206 23,-141-14,-2 0,115-14,-186 0,88 57,-7-57,-102 0,121 28,-64 3,-12-5,20 2,-72-23,31 19,-44-24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3:58.646"/>
    </inkml:context>
    <inkml:brush xml:id="br0">
      <inkml:brushProperty name="width" value="0.035" units="cm"/>
      <inkml:brushProperty name="height" value="0.035" units="cm"/>
    </inkml:brush>
  </inkml:definitions>
  <inkml:trace contextRef="#ctx0" brushRef="#br0">0 37,'0'0,"0"0,0 0,0 0,0 0,0 0,0 0,0 0,0 0,88 0,-34 0,173-28,-163 20,98 16,-162-8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03.171"/>
    </inkml:context>
    <inkml:brush xml:id="br0">
      <inkml:brushProperty name="width" value="0.035" units="cm"/>
      <inkml:brushProperty name="height" value="0.035" units="cm"/>
    </inkml:brush>
  </inkml:definitions>
  <inkml:trace contextRef="#ctx0" brushRef="#br0">341 404,'0'0,"0"0,0 0,0 0,0 0,0 0,0 0,0 0,0 0,0 0,0 0,0 0,0 0,0 0,0 0,0 0,0 0,0 0,0 0,0 0,0 0,0 0,0 0,0 0,0 0,0 0,0 0,0 0,0 0,0 0,0 0,0 0,0 0,0 0,0 0,0 0,0 0,0 0,0 0,0 0,0 0,0 0,0 0,113 0,-55-19,-31 10,58-48,-55 37,25 12,2 8,-56 0,-2-29,21 29,-12 0,49-28,-40 19,-6 18,-11-9,0 0,0 57,-21-36,14-14,-22 21,18-16,22 5,-39-17,25 0,6 28,40-28,-29 0,99-28,-63 15,42-31,49-13,-123 50,106-14,-57-1,-49 16,39-51,-31 31,-24 52,26-26,-24 0,21 0,-25 0,0 0,0 57,-14-43,-1 0,-13 43,25-50,6 14,-27-21,20 0,-25 28,44-13,-1-1,14-43,-22 24,45-18,23-2,-63 22,74-26,-54 14,-6 2,32 13,-44 0,-26 0,13 0,0 0,0 0,17 0,-6 0,-39 0,21 0,14 28,-7-28,0 0,0 0,17-17,-6 6,74 11,-60 0,64-28,15-24,-95 47,104-23,-58 10,-25 8,-1 10,-20 0,38 0,-47 0,0 0,0 0,-19 19,10-10,-19 19,18-18,-9 37,-9 9,27-54,-26 25,7-8,11-10,9-9,0 0,29 0,-1 0,-27 0,26 0,15 0,-27 0,13 0,-16 0,5 0,11 0,-26 0,-4 0,2 0,0 0,0 0,0 0,0 0,0 0,0 0,-28 0,-17 23,33-18,-101 24,61-16,-95 30,-79 14,193-49,-161 12,78 27,90-37,-87-10,73 13,-5 2,17-15,23 0,-19 0,0 0,20 0,32-28,-13-2,-1 3,14-1,-22 22,73-45,-29 27,-43 20,21-24,-14 14,0-1,-14 15,0 0,0 0,-77 26,69-23,-105 25,-2 5,32-9,-116 32,150-42,-43 29,-14-17,98-24,-48 27,38-29,7 0,11 0,0 0,0-29,28 2,-27 26,55-56,-20 21,-15 16,7-9,-19 21,11-12,-20 20,0 0,0 0,-38 0,19 0,-123 28,94-18,-45 9,-77 37,166-54,-77 25,41-8,23-10,17-9,0 0,-28 0,28 0,0 0,28-57,13 37,-25 12,69-77,-52 52,19 9,4-4,-54 27,53-26,-34 6,-14 13,22 8,-17 0,-24 0,12 0,0 0,0 0,-45 23,33-17,12 22,0-15,-28-26,28 41,0-24,0-8,22-18,-16 16,107 6,-59 0,62-57,83 1,-168 47,108-39,27 24,-134 20,110-24,-72 13,-27 30,14-15,-47 0,36 0,-22 23,-19-18,-5 23,-31-13,5-1,-2 42,22-44,12 33,-32-45,23 0,32 28,35-28,-15 0,149-28,-152 21,163-71,-1 0,-189 71,151-50,-105 41,-17 4,37-16,-62 20,-17 16,-6-8,0 0,0 0,0 17,0-6,-29 46,21-41,-12 24,-35 16,53-55,-26 27,28-10,0-8,0-10,0 0,0 0,28 0,-28 0,57-28,-38 28,-10 0,20 0,-19 0,-20 0,10 0,0 0,0 0,-20 20,11-12,-47 49,38-39,-49 21,-18 17,80-52,-75 49,38-11,27-27,-42 13,34-16,18-24,-52 40,52-25,-46-6,7-18,31 14,-72 7,48 0,17-28,-36-1,49 26,-43 6,-17-3,49 0,-39 0,31 0,-61 0,-26 0,97 0,-110-28,-14 28,110 0,-168 0,99 0,-1 0,-98 0,175 0,-124 0,27-24,98 20,-63-25,70 29,2 0,-44-28,46 22,-6 12,-8-31,22 22,3 3,-16-16,3 3,-15-15,22 22,-16 12,22-6,0 0,-29 0,13 0,4 0,12 0,0 0,-28 0,28 0,0 0,0 0,0 0,0 0,0 0,0 0,28-28,76 28,-95 0,133-57,-51 39,-40 8,119-47,-116 39,33 8,26 10,-112 0,112-28,-57 28,-27 0,28 0,-38 0,-10 0,19 0,-27 0,-2 28,1-28,0 0,0 28,0-17,0 7,0 10,0-27,29 26,-9-6,-12-14,77 22,-51-18,74-22,62 11,-157 0,172-29,-63 29,-74 0,122 0,-93 0,-12 0,48 29,-101-26,61-6,-29 25,-31-16,43-6,-30 0,-23 28,-3 1,0-25,0-8,0 27,0-18,0-5,0 0,28 28,-28-28,0 0,57 29,14-53,-57 19,156-23,-83-1,-4 1,58-28,-114 45,31-7,-58 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09.329"/>
    </inkml:context>
    <inkml:brush xml:id="br0">
      <inkml:brushProperty name="width" value="0.035" units="cm"/>
      <inkml:brushProperty name="height" value="0.035" units="cm"/>
    </inkml:brush>
  </inkml:definitions>
  <inkml:trace contextRef="#ctx0" brushRef="#br0">312 292,'0'0,"0"0,0 0,0 0,0 0,0 0,0 0,0 0,0 0,0 0,0 0,0 0,0 0,0 0,0 0,0 0,85 85,29 0,-114-85,141 114,-64-38,-40-39,76 48,-74-56,7-2,37 29,-81-55,55 27,-17-8,-24-11,13-9,-19 0,8 28,10-28,-26 0,25 0,-27 0,0 0,0-28,0 16,-57-33,0-12,52 53,-103-77,44 39,43 28,-64-43,48 32,-11-6,-9-26,52 52,-46-18,28 0,17 17,-22 6,15 0,26-28,44 56,-51-25,101 23,48 62,-112-63,156 88,-100-56,0-57,99 85,-164-71,74 28,-12-18,-79-19,97-5,-85 15,-2-2,30-13,-46 0,-22 0,36 0,-22 0,-3 0,-29 0,2 0,-58-28,65 21,-130 14,-4-33,138 23,-126 3,93 0,13 0,-21 0,43 0,0 0,-13 0,26 0,57 0,43 0,-28 0,184 29,-183-21,140 12,114 7,-312-26,269 28,-142-29,-55 0,112 0,-136 0,18-29,4 29,-83 0,55 0,-56 0,0 0,29 0,-22 0,-43 0,-77 0,111 0,-194 29,77-29,68 0,-63 28,73-18,-31-20,44 10,26 0,4 0,-2 0,0 0,141-85,-84 51,113 11,113-118,-259 129,207-90,-60 39,-115 42,171-64,-131 48,-51 45,69-36,-102 25,32 6,-22-3,-15 0,-7 0,0 0,-57 28,-56 29,104-53,-124 49,41-8,71-34,-64 46,44-30,25-26,16-1,0 0,0 0,0 0,0 0,57-57,1 14,-3 2,143-44,-160 68,123-23,-39-33,-103 61,66-16,-38 12,-9 3,-9-15,-23 22,-12 12,6-6,0 0,-29 0,-36 16,17-4,-122 45,128-43,-58 0,25 36,65-43,-46 21,21-28,13 0,-6 29,20-22,16-14,19-20,-26 25,112-26,12-25,-51 21,124-81,-139 79,52 11,28-60,-136 81,82-26,-67 10,-8 7,18 11,-18 0,-20 0,10 0,0 0,-28 29,-50-10,43-10,-135 48,110-38,-22 18,-3 20,82-55,-51-4,35 21,10-10,-19-9,16 0,24 0,16-28,-26 26,53 4,8-44,-41 27,34-13,-32 16,37-4,-32-13,-27 27,-4 4,2-2,0 0,-29 29,19-19,-93 8,-67 67,150-75,-130 65,15-7,100-51,-78 40,60-31,49 4,-24-30,23 0,-19 29,24-29,0 0,29-29,-15 15,28-28,100-15,-116 46,90-35,-19-2,-81 40,69-21,-55 14,-3 2,-27 13,0 0,0 0,-25 0,21 0,-109 57,2-10,24-9,-168 75,210-93,-109 73,25-15,117-71,-102 21,98-11,4-5,-16-12,20 0,16 0,45-27,-50 25,111-54,8-14,-46 27,122-42,-141 60,113-7,-61-23,-105 53,81 2,-66 0,-9 0,-10 0,0 0,-85 57,-57 28,142-85,-227 141,17-26,109-60,-183 59,187-75,-61 35,-90 9,241-81,-134 55,81-37,35-12,-4-8,19 0,-8 0,75 0,-54 0,107-57,14-5,-78 39,152-33,-118 33,-18-39,23 33,-78 27,14 4,0-2,-13 0,-8 0,0 0,-29 0,-112 29,125-26,-223 50,60-8,131-33,-94 45,78-31,15-52,-36 54,73-24,-4-8,16 4,0 0,0 0,0 0,0-28,28-29,-23 48,18-67,1 52,-19 20,-5-25,0 29,0 0,-57-28,46 23,-6-18,-57 23,63 0,-103 0,41 14,5 0,-74 14,111-21,-51-14,-20 7,90 0,-101 0,64 0,13 0,-49-28,64 21,-43-14,-15 21,73 0,-79-29,69 13,4 4,-45-16,41 20,4 16,-15-8,25 0,2 0,-18 0,8 0,-18 0,19 0,18-29,-37 29,27 0,-27-28,-9 28,17 0,-36-57,40 42,-53 2,-16-15,84 28,-83-28,64 8,11 11,-47-47,35 35,-15 13,36-20,0 27,-28 2,28-1,0 0,0 0,0 0,0 0,0 0,0 0,0 0,42 42,-28-27,100 41,-67-32,19 37,76 24,-129-77,87 41,-12-5,-63-32,60 17,-46-16,-21 30,39-43,-53 0,20 29,-24-29,0 0,0 0,0 0,-28-29,-57 1,71 24,-142-49,15-41,112 75,-141-122,98 84,2 0,-72-28,116 70,-33-26,11-8,40 41,-49-20,42 13,2 1,13 14,0 0,0 0,0 0,0 0,28 0,4 16,-7-3,145 15,-130-21,90 71,17 20,-124-83,147 70,-70-35,-30-15,100 22,-125-42,23 26,-15-14,-49-25,24-2,-11 17,-6-6,-11-11,0 0,-28-28,-27 28,53 0,-139-57,-2 22,59 13,-114-62,134 56,-42-1,-7-28,112 57,-84-28,47 9,20 10,18-20,0 19,-29 20,29-10,0 0,29 0,47 0,-39 0,133 57,-102-35,119 13,40 21,-214-52,200 77,-67-60,-93-14,117 50,-101-34,3-18,13 24,-77-27,41 24,-49-4,0-16,0-6,0 0,-28 0,-86 0,102 0,-146 0,24-22,98 16,-105-22,75 15,47 26,-38-13,49 0,-12 0,20 0,0 0,0 0,0 0,56 0,86 0,-118 0,179 0,-10 24,-160-20,222 24,-121-13,-13-1,134 14,-205-22,127 16,-27 3,-130-21,93-4,-66 15,-9-2,19-13,-48 0,10 0,-19 0,0 0,0 0,0 0,0 0,0 0,0 0,0 0,27 0,-25 0,26-28,24 10,-19 7,109-45,-102 40,146-53,4-13,-181 79,217-110,-98 58,-57 25,127-84,-135 78,-13 16,63-37,-112 57,55-57,-37 38,-9 10,18-19,-18 18,8-37,-18 47,0 0,0-28,0 28,0 0,0 0,0 0,0 0,0 0,0 0,-28 0,7 20,14-12,-50 49,34-35,46-16,-51-6,25 0,34 28,-31-7,0-13,28-8,-16 0,33 0,12-29,-51 26,44-22,17-20,-49 33,11-16,-16 15,30-2,-43-42,0 49,0 16,0-8,0 0,-56 0,27 0,1 0,-29 57,48-48,-38-18,-1 33,39-20,9-4,-15 15,2-2,13-13,0 0,0 0,24 0,-20 0,53 0,-42 0,-2 0,15 0,-21 0,15 0,-22 0,0 0,0 0,-17 17,5-5,-44 16,42-21,-114 71,-29 1,144-73,-214 107,114-64,28-13,-85 49,121-60,-72-22,40 52,77-53,-53-2,39 18,8-8,10-10,0 0,28-28,56-28,-83 55,113-27,-21-28,-45 27,66 1,-85 21,-2-14,30-8,-57 29,0 0,0 0,0 0,-57 0,37 0,-101 57,-134 56,245-108,-264 132,31-36,146-61,-243 74,208-70,9-3,-75-13,187-26,-148 24,75-5,55-13,0 20,17-16,-4-24,16 12,0 0,0-28,22 6,-16 15,23 7,-4-12,6-4,-2-12,-27 25,24-23,-26 26,0 0,0 0,0 0,-28 0,28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09.986"/>
    </inkml:context>
    <inkml:brush xml:id="br0">
      <inkml:brushProperty name="width" value="0.035" units="cm"/>
      <inkml:brushProperty name="height" value="0.035" units="cm"/>
    </inkml:brush>
  </inkml:definitions>
  <inkml:trace contextRef="#ctx0" brushRef="#br0">0 29,'0'0,"0"0,0 0,0 0,0 0,0 0,0 0,0 0,0 0,0 0,0 0,0 0,0 0,0 0,84-22,-54 15,111 7,-81 0,79 29,87 27,-207-51,189 47,-58 12,-102-43,151 92,-112-63,-33-43,88 78,-125-75,79 65,-28-30,-51-34,-17-11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20.505"/>
    </inkml:context>
    <inkml:brush xml:id="br0">
      <inkml:brushProperty name="width" value="0.035" units="cm"/>
      <inkml:brushProperty name="height" value="0.035" units="cm"/>
    </inkml:brush>
  </inkml:definitions>
  <inkml:trace contextRef="#ctx0" brushRef="#br0">1077 680,'0'0,"0"0,0 0,0 0,133 80,-124-75,217 108,-104-8,-45-40,149 105,-161-121,69 72,58 44,-186-160,-6-5</inkml:trace>
  <inkml:trace contextRef="#ctx0" brushRef="#br0" timeOffset="1">2040 765,'0'0,"0"0,90 36,-38-15,146 35,-137-38,105 78,84 43,-245-137,-5-2</inkml:trace>
  <inkml:trace contextRef="#ctx0" brushRef="#br0" timeOffset="2">2380 737,'0'0,"0"0,0 0,0 0,170 85,-113-57,113 57,57 85,-224-167,249 136,-77-3,-95-74,146 80,-142-90,-84-52</inkml:trace>
  <inkml:trace contextRef="#ctx0" brushRef="#br0" timeOffset="3">2522 794,'0'0,"0"0,112 37,-54-18,169 94,-152-75,105 38,131 65,-305-138,357 108,-166-52,-111-33,-86-26</inkml:trace>
  <inkml:trace contextRef="#ctx0" brushRef="#br0" timeOffset="4">2805 850,'0'0,"0"0,0 0,0 0,135 58,-71-31,162 86,-147-73,154 119,50 11,-275-166,296 133,-63-16,-142-72,-99-49</inkml:trace>
  <inkml:trace contextRef="#ctx0" brushRef="#br0" timeOffset="5">3485 822,'0'0,"0"0,0 0,0 0,173 96,-91-51,145 154,-147-129,123 58,137 127,-330-248,264 184,-121-114,-80-40,41 19,-69-33,-45-23</inkml:trace>
  <inkml:trace contextRef="#ctx0" brushRef="#br0" timeOffset="6">4222 935,'0'0,"0"0,152 57,-77-29,180 114,-168-94,137 74,173 48,-390-167,-7-3</inkml:trace>
  <inkml:trace contextRef="#ctx0" brushRef="#br0" timeOffset="7">4675 1190,'0'0,"0"0,0 0,0 0,199 113,-198-112,224 140,-15-7,-108-70,153 191,-165-165,-90-90</inkml:trace>
  <inkml:trace contextRef="#ctx0" brushRef="#br0" timeOffset="8">5412 1218,'0'0,"0"0,74 19,-35-9,103 75,-96-58,135 59,17 56,-198-142,227 170,-227-170</inkml:trace>
  <inkml:trace contextRef="#ctx0" brushRef="#br0" timeOffset="9">6007 963,'0'0,"0"0,0 0,0 0,170 142,-122-102,102 33,96 145,-237-209,-9-9</inkml:trace>
  <inkml:trace contextRef="#ctx0" brushRef="#br0" timeOffset="10">5979 595,'0'0,"0"0,0 0,0 0,0 0,0 0,170 85,-52 0,-38-28,118 113,-141-122,-57-48</inkml:trace>
  <inkml:trace contextRef="#ctx0" brushRef="#br0" timeOffset="11">6460 794,'0'0,"0"0,0 0,0 0,95 76,-48-39,95 104,-93-92,72 72,20 21,-137-138,-4-4</inkml:trace>
  <inkml:trace contextRef="#ctx0" brushRef="#br0" timeOffset="12">5355 1048,'0'0,"0"0,0 0,0 0,0 0,227 142,56 0,-258-130,234 117,18-1,-186-86,221 100,-194-88,-118-54</inkml:trace>
  <inkml:trace contextRef="#ctx0" brushRef="#br0" timeOffset="13">6092 709,'0'0,"0"0,0 0,0 0,113 85,-106-81,213 161,-33-19,-119-93,-68-53</inkml:trace>
  <inkml:trace contextRef="#ctx0" brushRef="#br0" timeOffset="14">5639 454,'0'0,"0"0,0 0,0 0,141 85,-130-79,148 129,13-6,-117-88,172 129,-140-104,81 38,-168-104</inkml:trace>
  <inkml:trace contextRef="#ctx0" brushRef="#br0" timeOffset="15">5497 652,'0'0,"0"0,0 0,0 0,0 0,227 198,28 29,-232-207,209 186,-16-11,-149-135,-67-60</inkml:trace>
  <inkml:trace contextRef="#ctx0" brushRef="#br0" timeOffset="16">4704 737,'0'0,"0"0,0 0,0 0,0 0,0 0,283 226,-164-130,74 35,175 124,-330-229,264 175,-86-93,-149-75,217 81,-153-62,-131-52</inkml:trace>
  <inkml:trace contextRef="#ctx0" brushRef="#br0" timeOffset="17">3740 680,'0'0,"0"0,0 0,0 0,312 255,-295-241,221 170,51 23,-181-130,345 178,-269-152,-184-103</inkml:trace>
  <inkml:trace contextRef="#ctx0" brushRef="#br0" timeOffset="18">3514 963,'0'0,"0"0,0 0,0 0,0 0,226 85,-141-53,114 50,169 88,-349-162,-19-8</inkml:trace>
  <inkml:trace contextRef="#ctx0" brushRef="#br0" timeOffset="19">2324 878,'0'0,"0"0,0 0,0 0,0 0,0 0,197 110,-139-78,253 110,-167-77,-144-65</inkml:trace>
  <inkml:trace contextRef="#ctx0" brushRef="#br0" timeOffset="20">2352 539,'0'0,"0"0,0 0,0 0,0 0,-142 28,-28 57,140-70,-166 83,26 24,141-102,-169 178,121-91,12-16,65-91</inkml:trace>
  <inkml:trace contextRef="#ctx0" brushRef="#br0" timeOffset="21">57 1190,'0'0,"0"0,0 0,0 0,0 0,0 0,-57 170,57-170</inkml:trace>
  <inkml:trace contextRef="#ctx0" brushRef="#br0" timeOffset="22">57 1502,'0'0,"0"0,0 0,170-57,-130 43,203-57,95-33,-307 95,422-133,-166 58,-92 26,343-83,-393 103,220-66,-16 24,-330 75,-19 5</inkml:trace>
  <inkml:trace contextRef="#ctx0" brushRef="#br0" timeOffset="23">539 1360,'0'0,"0"0,0 0,253-56,-251 55,338-55,-76 56,-132 0,265 56,-264-37,187 19,105 47,-415-83,405 109,-415-111</inkml:trace>
  <inkml:trace contextRef="#ctx0" brushRef="#br0" timeOffset="24">1417 822,'0'0,"0"0,0 0,198 0,-126 0,140 28,123 56,-330-83,363 141,-81-40,-177-63,286 131,-237-101,-6-24,74 11,-210-51,107 19,-39-3,-56-14,-29-7</inkml:trace>
  <inkml:trace contextRef="#ctx0" brushRef="#br0" timeOffset="25">2267 624,'0'0,"0"0,0 0,113 28,25-28,-77 0,222 57,-198-41,142 81,198 101,-408-190,306 182,-15-46,-191-89,251 171,-221-135,-96-40,-51-51</inkml:trace>
  <inkml:trace contextRef="#ctx0" brushRef="#br0" timeOffset="26">3514 397,'0'0,"0"0,0 0,0 0,226 85,-218-82,296 164,22 7,-227-122,326 147,-237-112,106-4,187 30,-424-100,-57-13</inkml:trace>
  <inkml:trace contextRef="#ctx0" brushRef="#br0" timeOffset="27">5299 142,'0'0,"0"0,0 0,0 0,0 0,0 0,170 170,-139-139,221 221,-33-33,-183-183,219 219,-118-118,-19-19,52 52,-135-135,72 43,-32-3,-65-65,75 47,-85-57</inkml:trace>
  <inkml:trace contextRef="#ctx0" brushRef="#br0" timeOffset="28">6545 624,'0'0,"0"0,0 0,0 0,114 56,-82-40,134 138,89 16,-250-167,217 136,-63-20,-92-68,132 90,-126-88,24 36,44-4,-133-81,-8-4</inkml:trace>
  <inkml:trace contextRef="#ctx0" brushRef="#br0" timeOffset="29">6092 369,'0'0,"0"0,0 0,0 0,0 0,255 226,-28 29,-204-229,209 231,-55-101,-128-113,-49-43</inkml:trace>
  <inkml:trace contextRef="#ctx0" brushRef="#br0" timeOffset="30">6545 567,'0'0,"0"0,0 0,0 0,0 0,0 0,48 144,-39-118,48 200,-28-106,-2-13,2 91,-24-158,46 90,-51-130</inkml:trace>
  <inkml:trace contextRef="#ctx0" brushRef="#br0" timeOffset="31">6460 340,'0'0,"0"0,0 0,0 0,51 128,-45-114,79 241,-37-113,-11-29,76 142,-84-191,27 127,23-59,-73-123,51 133,-57-142</inkml:trace>
  <inkml:trace contextRef="#ctx0" brushRef="#br0" timeOffset="32">6800 539,'0'0,"0"0,0 0,0 0,0 0,0 170,16-45,-3-24,15 182,-21-217,43 152,1-13,-46-184,-5-21</inkml:trace>
  <inkml:trace contextRef="#ctx0" brushRef="#br0" timeOffset="33">6885 1218,'0'0,"0"0,0 0,0 0,0 0,0 0,34 119,-11-39,34 175,-42-186,-2 201,14 53,-26-306,28 238,-29-135,0-41,0 62,0-97,0-3,0-13,0-28,0 29,0-29</inkml:trace>
  <inkml:trace contextRef="#ctx0" brushRef="#br0" timeOffset="34">7197 1530,'0'0,"0"0,0 0,0 0,0 0,0 0,0 0,30 105,-3-12,29 106,-44-159,61 259,-25-83,-39-177,48 160,-26-121,-6-15,4 22,-23-65,-12 17,31-11,-22-24,-3-2</inkml:trace>
  <inkml:trace contextRef="#ctx0" brushRef="#br0" timeOffset="35">7225 1530,'0'0,"0"0,0 0,0 0,0 0,0 0,29 170,-25-145,77 148,-58-9,-18-130,52 221,-33-146,8 9,-3 80,-24-163,18 100,-23-14,0-100,28 64,-28-85</inkml:trace>
  <inkml:trace contextRef="#ctx0" brushRef="#br0" timeOffset="36">7282 2068,'0'0,"0"0,0 0,0 0,0 0,0 0,0 0,0 198,0 29,0-194,0 189,0-38,0-141,0 155,0-113,0 0,0 28,0-93,0 45,-24 8,20-61,4-12</inkml:trace>
  <inkml:trace contextRef="#ctx0" brushRef="#br0" timeOffset="37">6715 2776,'0'0,"0"0,0 0,0 0,0 0,57 114,0 84,-52-179,46 245,-9-55,-27-135,13 153,-15-122,3-40,-16 76,0-122,0 76,0-72,0-18,0-5</inkml:trace>
  <inkml:trace contextRef="#ctx0" brushRef="#br0" timeOffset="38">6772 2861,'0'0,"0"0,0 0,0 0,0 0,0 0,57 198,-55-188,81 292,-22-96,-37-129,32 150,-37-151,19 18,-10 47,-25-129,23 61,-5-51,-14-15,21 78,-28-85</inkml:trace>
  <inkml:trace contextRef="#ctx0" brushRef="#br0" timeOffset="39">7027 3003,'0'0,"0"0,0 0,0 0,42 84,-27-55,70 141,-28-54,-29-62,57 116,-55-109,-30-61</inkml:trace>
  <inkml:trace contextRef="#ctx0" brushRef="#br0" timeOffset="40">6999 3824,'0'0,"0"0,0 0,0 0,0 0,0 0</inkml:trace>
  <inkml:trace contextRef="#ctx0" brushRef="#br0" timeOffset="4421">1219 1473,'0'0,"0"0,0 0,0 0,0 0,0 0,0 0,0 0,0 0,0 0,0 0,-85 340,64-258,13 204,8 111,0-142,17-136,-5-40,16 34,-28-113</inkml:trace>
  <inkml:trace contextRef="#ctx0" brushRef="#br0" timeOffset="4422">595 1728,'0'0,"0"0,-16 83,4-24,12 139,0-149,-28 214,28 28,0-271,-29 264,12-111,6-63,-17 116,20-161,8-65</inkml:trace>
  <inkml:trace contextRef="#ctx0" brushRef="#br0" timeOffset="4423">652 1530,'0'0,"0"0,0 0,0 0,-44 132,3-9,-44 188,69-253,-25 338,-8-101,42-250,-22 294,14-216,2-19,13-104</inkml:trace>
  <inkml:trace contextRef="#ctx0" brushRef="#br0" timeOffset="4424">709 1955,'0'0,"0"0,0 0,-22 239,15-167,-21 353,15-232,-2 39,-42 136,48-313,-39 174,48-229</inkml:trace>
  <inkml:trace contextRef="#ctx0" brushRef="#br0" timeOffset="4425">680 2210,'0'0,"-28"170,28 24,0-20,-28 251,23-364,10 246,-5-307</inkml:trace>
  <inkml:trace contextRef="#ctx0" brushRef="#br0" timeOffset="4426">624 2890,'0'0,"0"0,0 119,0-40,-29 119,21-142,-12 86,20-7,0-128,-28 106,13-56,15-57</inkml:trace>
  <inkml:trace contextRef="#ctx0" brushRef="#br0" timeOffset="4427">652 1558,'0'0,"0"0,0 0,0 0,0 0,0 0,0 0,127-25,-112 22,240-82,-76 20,-47 17,208-66,-256 87,172-59,31 8,-262 71,258-78,-112 51,-58 11,142 23,-184 0,84-28,-155 28</inkml:trace>
  <inkml:trace contextRef="#ctx0" brushRef="#br0" timeOffset="4428">1275 850,'0'0,"0"0,227-85,167 1,-391 83,365-55,-123 15,-150 25,330-12,-256 16,30 24,141-12,-314 0,260 28,-116-7,-113-14,169 50,-129-33,-97-24</inkml:trace>
  <inkml:trace contextRef="#ctx0" brushRef="#br0" timeOffset="4429">2437 199,'0'0,"0"0,0 0,83 41,-53-26,225 42,-152-34,134 39,160 51,-365-104,361 124,-72-5,-217-86,236 128,-191-96,70 22,36 45,-241-133,171 126,-52-45,-96-65,76 61,-73-45,5 5,-45-45</inkml:trace>
  <inkml:trace contextRef="#ctx0" brushRef="#br0" timeOffset="4430">3174 765,'0'0,"0"0,0 0,0 0,0 0,113-28,-56 14,113 28,198-14,-286 0,261 28,11-28,-311 0,382 57,-200-41,-54-4,113-12,-217 0,92 28,-3-28,-142 0,100 29,-64-12,-15-6,-35-11</inkml:trace>
  <inkml:trace contextRef="#ctx0" brushRef="#br0" timeOffset="4431">3457 567,'0'0,"0"0,0 0,0 0,170 0,-148 0,183 0,66 68,-202-51,327 96,-205-58,15 3,191 112,-321-137,188 48,-51-10,-171-57,156 42,-111-31,-4-21,30 24,-92-23,-21-5</inkml:trace>
  <inkml:trace contextRef="#ctx0" brushRef="#br0" timeOffset="4432">3457 142,'0'0,"0"0,0 0,0 0,0 0,255 28,-128-13,86-1,212 42,-350-46,247 37,42-23,-303-20,307 53,-209-28,-6-1,73 0,-179-22,105 16,-52 3,-87-21,-13-4</inkml:trace>
  <inkml:trace contextRef="#ctx0" brushRef="#br0" timeOffset="4433">4165 142,'0'0,"0"0,0 0,0 0,142 57,-113-46,169 34,1 55,-172-86,200 99,-90-37,-19-10,165 75,-217-108,95 104,19-34,-162-93,124 104,-75-48,-21-19,39 38,-62-62,-23-23</inkml:trace>
  <inkml:trace contextRef="#ctx0" brushRef="#br0" timeOffset="4434">5412 255,'0'0,"0"0,0 0,170 85,-132-66,122 47,31 43,-183-104,190 136,-54-51,-61-38,115 118,-136-117,18 35,32 25,-111-112,-1-1</inkml:trace>
  <inkml:trace contextRef="#ctx0" brushRef="#br0" timeOffset="4435">4562 114,'0'0,"0"0,0 0,0 0,0 0,113 85,24-7,-75-43,193 135,-164-109,158 105,62 60,-298-217,258 152,-108-59,-100-62,164 73,-139-69,-88-44</inkml:trace>
  <inkml:trace contextRef="#ctx0" brushRef="#br0" timeOffset="4436">5157 0,'0'0,"0"0,0 0,0 0,0 0,142 142,-90-90,37 38,81 51,-162-134,-8-7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26.737"/>
    </inkml:context>
    <inkml:brush xml:id="br0">
      <inkml:brushProperty name="width" value="0.035" units="cm"/>
      <inkml:brushProperty name="height" value="0.035" units="cm"/>
    </inkml:brush>
  </inkml:definitions>
  <inkml:trace contextRef="#ctx0" brushRef="#br0">1247 312,'0'0,"0"0,0 0,284 57,-215-43,230 57,41 7,-312-71,369 49,-139-4,-91-19,201-5,-264-20,104 41,-208-49</inkml:trace>
  <inkml:trace contextRef="#ctx0" brushRef="#br0" timeOffset="1">1 652,'0'0,"0"0,0 0,113 0,-66 0,189-57,161 1,-361 50,381-45,-24 7,-276 31,337-43,-281 34,79-41,88 6,-299 50,258-43,-95 28,-153 16,119-22,-93 15,-77 13</inkml:trace>
  <inkml:trace contextRef="#ctx0" brushRef="#br0" timeOffset="2">29 935,'0'0,"0"0,0 0,0 0,0 0,0 0,142-113,-65 51,-13 10,163-61,-178 89,185-37,20 10,-224 46,225-52,-111 41,-33 4,144 12,-191 0,98 0,22-27,-169 25,126-26,-41 28,-30 0,44 0,-82 0,21-28,-53 28</inkml:trace>
  <inkml:trace contextRef="#ctx0" brushRef="#br0" timeOffset="3">1134 652,'0'0,"0"0,0 0,0 0,0 0,-57 170,-19 8,67-158,-76 207,20-80,17-39,-65 147,84-191,-56 155,-46 44,121-243,10-20</inkml:trace>
  <inkml:trace contextRef="#ctx0" brushRef="#br0" timeOffset="4">284 963,'0'0,"0"0,0 0,0 0,0 0,-28 85,15-47,26 94,-42 67,26-176,-22 95,25-5,0-84,-28 84,14-60,-1-49,-13 81,24-73,-20 32,24-44</inkml:trace>
  <inkml:trace contextRef="#ctx0" brushRef="#br0" timeOffset="5">199 1077,'0'0,"0"0,44-11,25-7,158-95,-179 89,244-94,83-6,-325 107,318-96,-368 113</inkml:trace>
  <inkml:trace contextRef="#ctx0" brushRef="#br0" timeOffset="809">2721 0,'0'0,"0"0,0 0,141 0,114 0,114 29,-29-1,-219-8,98 17,60 18,-275-54,279 56,-101-17,-109-23,154 68,-29-57,-198-28</inkml:trace>
  <inkml:trace contextRef="#ctx0" brushRef="#br0" timeOffset="810">5186 199,'0'0,"0"0,0 0,0 0,0 0,0 0,198 85,-123-53,20 21,103 60,-197-113,197 113,-53-9,-92-66,117 75,-101-67,4 21,40-10,-103-52,-10-5</inkml:trace>
  <inkml:trace contextRef="#ctx0" brushRef="#br0" timeOffset="811">6971 170,'0'0,"0"0,0 0,0 0,0 0,0 0,0 0,0 0,113 142,-59-74,-54-68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32.362"/>
    </inkml:context>
    <inkml:brush xml:id="br0">
      <inkml:brushProperty name="width" value="0.35" units="cm"/>
      <inkml:brushProperty name="height" value="0.35" units="cm"/>
    </inkml:brush>
  </inkml:definitions>
  <inkml:trace contextRef="#ctx0" brushRef="#br0">1 1,'0'0,"0"0,0 0,0 0,0 0,0 0,0 0,0 0,0 0,0 0,0 0,0 0,0 0,0 0,0 0,0 0,0 141,0-84,0 28,0 85,0-144,28 118,-4 20,-19-130,23 193,-14-127,0-2,43 72,-49-144,41 89,-25 7,-20-102,24 65,-14-43,1 1,13 14,-22-45,45 32,-27 6,-20-43,24 21,4-12,-7-3,60-42,-65 23,45-44,13-54,-71 94,78-103,-35 46,-15 21,22-68,-46 91,34-10,-18-48,-25 77,26-53,-28 40,0 6,28 11,-19 0,11-28,-20 28,0 0,28 0,-10 37,-8-18,47 66,-39-57,21 57,46 57,-85-141,85 111,-28-36,-29-38,85 47,-72-55,31 25,42 30,-111-83,79 81,-2-63,-47-12,24 20,-36-17,14-22,50 11,-84 0,27-28,14 7,-28 14,15-50,-18 34,6-39,40-51,-52 102,18-177,-23 57,0 92,0-159,0 111,-28-24,28-87,0 174,-57-151,57 41,0 98,-28-77,14 60,-1-7,-13-25,24 72,8-31,-28-3,20 38,4-20,0 15,0 0,28 14,-23 0,-10-28,74 28,-53 0,-16 0</inkml:trace>
  <inkml:trace contextRef="#ctx0" brushRef="#br0" timeOffset="1008">3373 1332,'0'0,"0"0,0 0,0 0,0 0,0 0,0 0,0 0,0 0,0 0,0 0,0 0,0 0,0 0,0 0,0 0,0 0,0 0,0 0,53 27,-50-26,82 28,-32-12,-21-6,25-11,-40 0,51-28,15 0,-81 27,83 1,-50-17,-13 6,63-17,-57 18,0-37,29-10,-57 57,28-56,-9 17,-9 21,18-10,-18 18,-20-65,10 46,0 29,0-56,-20 16,12 23,-49-11,40 19,-51-11,11 20,54 0,-79 57,20-36,39-14,-33 50,33-34,-68 39,6 23,78-78,-71 71,35 29,30-72,-44 78,33-65,20 17,4 20,0-75,0 65,0-8,0-49,28 39,-15-31,2 33,42-3,-49-48,69 41,-8-3,-53-35,97 17,-57-14,-27 0,85 15,-102-26,61-6,-2-21,-57 19,71-23,-85 28</inkml:trace>
  <inkml:trace contextRef="#ctx0" brushRef="#br0" timeOffset="1782">5214 1389,'0'0,"0"0,0 0,0 0,0 0,0 0,0 0,0 0,0 0,76 0,-67 0,76 0,-37 0,-11 0,48-29,-65 22,45-14,-13-5,-47 24,52-55,-8 7,-13 15,20-50,-44 68,5-23,9-40,-24 75,26-80,-28 68,0 6,0-46,0 41,0 4,-27-42,26 51,-56 3,3 37,23-17,-54 37,59-40,-61 51,-25 16,111-83,-84 112,28-57,29-27,-29 113,38-94,-19 17,38 48,0-111,0 109,20-51,-11-35,19 60,-17-53,35 21,38-24,-83-29,84 56,-3-35,-51-13,54 20,-51-17,17 6,34-45,-79 26,101 4,-42-45,-45 29,-20 14</inkml:trace>
  <inkml:trace contextRef="#ctx0" brushRef="#br0" timeOffset="2550">7198 510,'0'0,"0"0,0 0,0 0,0 0,0 0,28 57,-7 7,-14-43,22 64,-17-49,4 41,12 37,-25-102,-6 117,3 4,0-96,0 105,0-87,0 31,-28 56,24-123,8 47,-27 26,18-71,-24 36,29-30,0 3,0-2,0-24,0-8,0 28,0-20,0 25,0-15,0 0,0-42,0 22,57-73,-33-68,-20 124,81-119,-54 65,-5 12,59-104,-67 132,77-96,7-19,-90 134,101-152,-32 105,-20 16,24-64,-70 92,83-71,-19 13,-73 73,79-51,-51 40,-11 6,5-18,-20 22,12-14,-20 21,0 0,0 0,18 0,-7 0,17 0,-19 0,-18 28,9-28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28.366"/>
    </inkml:context>
    <inkml:brush xml:id="br0">
      <inkml:brushProperty name="width" value="0.035" units="cm"/>
      <inkml:brushProperty name="height" value="0.035" units="cm"/>
    </inkml:brush>
  </inkml:definitions>
  <inkml:trace contextRef="#ctx0" brushRef="#br0">1559 85,'0'0,"0"0,0 0,89 54,-36-23,145 111,0 56,-198-198</inkml:trace>
  <inkml:trace contextRef="#ctx0" brushRef="#br0" timeOffset="1">2409 0,'0'0,"0"0,0 0,0 0,0 0,0 0,0 0,74 74,-6-6,-12 74,-44-113,-12-29</inkml:trace>
  <inkml:trace contextRef="#ctx0" brushRef="#br0" timeOffset="2">1502 227,'0'0,"0"0,0 0,0 0,0 0,114 57,-13 44,-61-61,102 102,-86-86,-56-56</inkml:trace>
  <inkml:trace contextRef="#ctx0" brushRef="#br0" timeOffset="452">1 142,'0'0,"0"0,0 0,0 0,0 0,0 0,0 0,56 28,58 29,-65-7,15 13,49 79,-113-142</inkml:trace>
  <inkml:trace contextRef="#ctx0" brushRef="#br0" timeOffset="2559">1502 539,'0'0,"0"0,0 0,0 0,95 94,37 38,123 180,-231-283,207 225,-101-80,-90-121,-40-53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29.277"/>
    </inkml:context>
    <inkml:brush xml:id="br0">
      <inkml:brushProperty name="width" value="0.035" units="cm"/>
      <inkml:brushProperty name="height" value="0.035" units="cm"/>
    </inkml:brush>
  </inkml:definitions>
  <inkml:trace contextRef="#ctx0" brushRef="#br0">1644 58,'0'0,"0"0,0 0,0 0,0 0,0 0,0 0,0 0,0 0,-78 38,43-20,-107 67,100-60,-114 63,-43 82,191-163,-210 156,96-62,74-60,-122 157,104-121,-10-12,19 48,53-105,-77 97,81-105</inkml:trace>
  <inkml:trace contextRef="#ctx0" brushRef="#br0" timeOffset="309">341 312,'0'0,"0"0,0 0,0 0,0 0,-57 114,-85 112,141-223,-139 306,140-309</inkml:trace>
  <inkml:trace contextRef="#ctx0" brushRef="#br0" timeOffset="984">1446 1,'0'0,"0"0,0 0,0 0,0 0,0 0,0 0,0 0,-170 170,0-1,141-140,-169 226,78-59,13-24,-63 112,134-224,-98 219,134-279</inkml:trace>
  <inkml:trace contextRef="#ctx0" brushRef="#br0" timeOffset="1329">652 454,'0'0,"0"0,0 0,0 0,-113 255,-29 85,142-340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4:31.611"/>
    </inkml:context>
    <inkml:brush xml:id="br0">
      <inkml:brushProperty name="width" value="0.035" units="cm"/>
      <inkml:brushProperty name="height" value="0.035" units="cm"/>
    </inkml:brush>
  </inkml:definitions>
  <inkml:trace contextRef="#ctx0" brushRef="#br0">114 0,'0'0,"0"0,0 0,0 0,0 0</inkml:trace>
  <inkml:trace contextRef="#ctx0" brushRef="#br0" timeOffset="1">1 935,'0'0,"0"0,0 0,0 0,0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05.526"/>
    </inkml:context>
    <inkml:brush xml:id="br0">
      <inkml:brushProperty name="width" value="0.34948" units="cm"/>
      <inkml:brushProperty name="height" value="0.34948" units="cm"/>
      <inkml:brushProperty name="color" value="#ED1C24"/>
    </inkml:brush>
  </inkml:definitions>
  <inkml:trace contextRef="#ctx0" brushRef="#br0">0 2174,'0'0,"0"0,0 0,0 0,0 0,0 0,0 0,0 0,0 0,0 0,0 0,0 0,0 0,0 0,0 0,0 0,0 0,0 0,0 0,0 0,0 0,0 0,60-30,16-8,-33 17,76-39,-89 45,89 0,58-14,-176 29,178-30,-58-10,-64 20,92 20,-98 0,47-30,21 30,-116 0,113-29,-32 29,-49 0,85-30,-76 19,1 22,44-11,-84 0,79 0,-84 0</inkml:trace>
  <inkml:trace contextRef="#ctx0" brushRef="#br0" timeOffset="1229">1191 0,'0'0,"0"0,0 0,0 0,0 0,0 0,0 0,0 0,0 0,0 0,0 0,0 0,0 0,0 0,89 30,-17-12,-25-6,102 47,-107-42,35 26,95-15,-165-26,142 87,-16-32,-58-25,104 58,-135-68,90 15,42 80,-173-115,176 88,-60-51,-60-19,120 40,-117-40,25 49,62-39,-146-29,113 57,-54-37,-35-12,62 21,-55-19,22 37,3-18,-55-28,52 26,-35-6,-13-14,22-8,-18 0,36 30,-48-30,0 0,30 29,-30-29,0 0,29 30,-16-17,4 4,-17-17,0 0,0 0,0 0,0 0,0 0,0 0,0 0,0 0,0 0,0 0,0 0,0 0,0 0,0 0,0 0,0 0,0 0,0 0,0 25,0-20,0-5,-15 15,0 0,-14 44,23-47,-18 6,-54 60,66-67,-107 79,22-9,16-14,-157 142,185-163,-133 116,-18-9,170-127,-174 153,88-94,31-21,-89 85,138-116,-39 53,-32 24,103-101,-82 110,36-65,19-19,5 55,23-67,-45 13,23 50,28-83,-59 57,42-24,7-12,11 5,0-19,-30 40,30 9,0-59,0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3.237"/>
    </inkml:context>
    <inkml:brush xml:id="br0">
      <inkml:brushProperty name="width" value="0.34948" units="cm"/>
      <inkml:brushProperty name="height" value="0.34948" units="cm"/>
      <inkml:brushProperty name="color" value="#ED1C24"/>
    </inkml:brush>
  </inkml:definitions>
  <inkml:trace contextRef="#ctx0" brushRef="#br0">1 686,'0'0,"0"0,0 0,0 0,0 0,0 0,0 0,0 0,89-239,-73 197,147-362,-163 404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2.015"/>
    </inkml:context>
    <inkml:brush xml:id="br0">
      <inkml:brushProperty name="width" value="0.34948" units="cm"/>
      <inkml:brushProperty name="height" value="0.34948" units="cm"/>
      <inkml:brushProperty name="color" value="#ED1C24"/>
    </inkml:brush>
  </inkml:definitions>
  <inkml:trace contextRef="#ctx0" brushRef="#br0">715 2060,'0'0,"0"0,0 0,0 0,0 0,0 0,0 0,0 0,0 0,-23-70,16 51,-82-100,48 64,-7-99,-71-84,102 205,-85-172,9 42,66 117,-62-103,57 102,5 5,27 42</inkml:trace>
  <inkml:trace contextRef="#ctx0" brushRef="#br0" timeOffset="459">1400 601,'0'0,"0"0,0 0,0 0,0 0,0 0,-30-89,-14-43,29 85,-45-191,36 143,24 95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4.216"/>
    </inkml:context>
    <inkml:brush xml:id="br0">
      <inkml:brushProperty name="width" value="0.34948" units="cm"/>
      <inkml:brushProperty name="height" value="0.34948" units="cm"/>
      <inkml:brushProperty name="color" value="#ED1C24"/>
    </inkml:brush>
  </inkml:definitions>
  <inkml:trace contextRef="#ctx0" brushRef="#br0">0 1042,'0'0,"0"0,0 0,0 0,0 0,0 0,29-67,31-74,58-155,-117 294,148-266,-17 99,-55 70,-77 99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4.671"/>
    </inkml:context>
    <inkml:brush xml:id="br0">
      <inkml:brushProperty name="width" value="0.34948" units="cm"/>
      <inkml:brushProperty name="height" value="0.34948" units="cm"/>
      <inkml:brushProperty name="color" value="#ED1C24"/>
    </inkml:brush>
  </inkml:definitions>
  <inkml:trace contextRef="#ctx0" brushRef="#br0">1 567,'0'0,"0"0,0 0,0 0,0 0,0 0,208-119,-29-61,-150 151,239-209,-268 238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5.522"/>
    </inkml:context>
    <inkml:brush xml:id="br0">
      <inkml:brushProperty name="width" value="0.34948" units="cm"/>
      <inkml:brushProperty name="height" value="0.34948" units="cm"/>
      <inkml:brushProperty name="color" value="#ED1C24"/>
    </inkml:brush>
  </inkml:definitions>
  <inkml:trace contextRef="#ctx0" brushRef="#br0">0 1,'0'0,"0"0,0 0,0 0,0 0,0 0,0 0,0 0,0 0,45 75,-1-1,76 104,-100-147,138 206,-158-237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5.997"/>
    </inkml:context>
    <inkml:brush xml:id="br0">
      <inkml:brushProperty name="width" value="0.34948" units="cm"/>
      <inkml:brushProperty name="height" value="0.34948" units="cm"/>
      <inkml:brushProperty name="color" value="#ED1C24"/>
    </inkml:brush>
  </inkml:definitions>
  <inkml:trace contextRef="#ctx0" brushRef="#br0">0 1,'0'0,"0"0,0 0,0 0,0 0,0 0,209 357,33 101,-216-410,-26-48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35.509"/>
    </inkml:context>
    <inkml:brush xml:id="br0">
      <inkml:brushProperty name="width" value="0.35" units="cm"/>
      <inkml:brushProperty name="height" value="0.35" units="cm"/>
    </inkml:brush>
  </inkml:definitions>
  <inkml:trace contextRef="#ctx0" brushRef="#br0">1 0,'0'0,"0"0,0 0,0 0,0 0,0 0,0 0,0 0,0 0,0 0,57 57,15-9,-59-39,72 47,-57-27,0-1,86 29,-91-46,39 63,37-25,-85-42,71 50,-22-26,-13-5,-50-26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16.869"/>
    </inkml:context>
    <inkml:brush xml:id="br0">
      <inkml:brushProperty name="width" value="0.34948" units="cm"/>
      <inkml:brushProperty name="height" value="0.34948" units="cm"/>
      <inkml:brushProperty name="color" value="#ED1C24"/>
    </inkml:brush>
  </inkml:definitions>
  <inkml:trace contextRef="#ctx0" brushRef="#br0">1251 0,'0'0,"0"0,0 0,0 0,0 0,0 0,0 0,0 0,0 0,0 0,-76 46,3-3,-224 255,252-253,-208 238,41-19,186-230,-153 323,90-178,89-179</inkml:trace>
  <inkml:trace contextRef="#ctx0" brushRef="#br0" timeOffset="431">3157 2204,'0'0,"0"0,0 0,0 0,0 0,0 0,0 0,0 0,0 0,-220 275,201-252,-219 394,113-77,42-115,83-225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29.930"/>
    </inkml:context>
    <inkml:brush xml:id="br0">
      <inkml:brushProperty name="width" value="0.34948" units="cm"/>
      <inkml:brushProperty name="height" value="0.34948" units="cm"/>
      <inkml:brushProperty name="color" value="#ED1C24"/>
    </inkml:brush>
  </inkml:definitions>
  <inkml:trace contextRef="#ctx0" brushRef="#br0">0 0,'0'0,"0"0,0 0,0 0,0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31.528"/>
    </inkml:context>
    <inkml:brush xml:id="br0">
      <inkml:brushProperty name="width" value="0.34948" units="cm"/>
      <inkml:brushProperty name="height" value="0.34948" units="cm"/>
      <inkml:brushProperty name="color" value="#ED1C24"/>
    </inkml:brush>
  </inkml:definitions>
  <inkml:trace contextRef="#ctx0" brushRef="#br0">1 685,'0'0,"0"0,0 0,0 0,0 0,0 0,0 0,0 0,0 0,59-89,-36 55,44-21,22-35,-78 79,97-67,-37 6,-53 54,101-41,-62 31,35-4,27-27,-100 50,111-12,-9-3,-93 18,91 6,-59 0,-30 0,89 30,-96-24,43-12,-17 55,-39-38,50 18,-29-13,-2-2,30 16,-46-24,4 18,9 2,-22-23,25 57,-29-60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30.595"/>
    </inkml:context>
    <inkml:brush xml:id="br0">
      <inkml:brushProperty name="width" value="0.34948" units="cm"/>
      <inkml:brushProperty name="height" value="0.34948" units="cm"/>
      <inkml:brushProperty name="color" value="#ED1C24"/>
    </inkml:brush>
  </inkml:definitions>
  <inkml:trace contextRef="#ctx0" brushRef="#br0">567 625,'0'0,"0"0,0 0,0 0,0 0,0 0</inkml:trace>
  <inkml:trace contextRef="#ctx0" brushRef="#br0" timeOffset="1630">1 506,'0'0,"0"0,0 0,0 0,0 0,0 0,0 0,0 0,0 0,0 0,0 0,0 0,0 0,0 0,0 0,60-119,-58 115,85-81,-45 21,-25 39,43-95,-37 74,13 3,-36 43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40:32.976"/>
    </inkml:context>
    <inkml:brush xml:id="br0">
      <inkml:brushProperty name="width" value="0.34948" units="cm"/>
      <inkml:brushProperty name="height" value="0.34948" units="cm"/>
      <inkml:brushProperty name="color" value="#ED1C24"/>
    </inkml:brush>
  </inkml:definitions>
  <inkml:trace contextRef="#ctx0" brushRef="#br0">0 1,'0'0,"0"0,0 0,0 0,0 0,0 0,0 0,0 0,0 0,0 0,0 0,89 119,31-30,-1 30,-30-29,-87-89,115 57,2 2,-119-60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8:49.258"/>
    </inkml:context>
    <inkml:brush xml:id="br0">
      <inkml:brushProperty name="width" value="0.35" units="cm"/>
      <inkml:brushProperty name="height" value="0.35" units="cm"/>
      <inkml:brushProperty name="color" value="#933DC1"/>
    </inkml:brush>
  </inkml:definitions>
  <inkml:trace contextRef="#ctx0" brushRef="#br0">973 722,'0'0,"0"0,0 0,0 0,0 0,0 0,0 0,0 0,0 0,0 0,0 0,0 0,0 0,0 0,0 0,0 0,0 0,0 0,57-57,34 12,-69 34,63-18,-26 29,-5 0,60-28,-95 23,75 10,-20-5,-63 0,74 0,-54 15,-5-2,59-13,-68 0,-6 0,40 0,-45 0,22 0,-28 16,0-3,28-13,-21 0,15 28,-22-1,0-26,-29 28,12-12,6-6,-17 46,20-42,-41-2,-6 14,53-26,-26 28,11-29,6 0,11 28,0-19,-29-18,29 37,0-28,0 0,0 19,0-9,0 18,0-18,29 8,27 11,-54-29,53 56,-16-17,-21-21,10 10,-19-19,10 39,38 8,-54-53,22 51,-25-34,0-12,0 49,0-34,0 11,0-6,0-26,-28 53,7-34,14-14,-50 50,33-34,-9 10,-52-4,76-26,-67 22,10-25,47 0,-94 28,62-15,17 3,-51-16,74 0,-35 0,-22 0,51 0,17 0</inkml:trace>
  <inkml:trace contextRef="#ctx0" brushRef="#br0" timeOffset="1341">10 240,'0'0,"0"0,0 0,0 0,0 0,0 0,0 0,0 0,0 0,0 0,0 0,0 0,0 0,0 0,28 142,-5-25,-18-92,24 145,-29-85,0 0,28 56,-24-121,-8 130,4-30,0-98,0 119,0-66,0-8,0 46,0-98,0 84,0 1,0-87,0 72,0-54,0-5,0 30,0-43,0 3,0 9,0-22,0 25,0-28,0 0,0 28,0-21,0-14,0 7,0 0,0-28,0-7,0 14,-28-64,19 60,18-7,-37-51,27 81,1-111,-18 21,8 42,-18-63,19 76,18-40,17-28,-24 97,26-134,-28 66,0 39,29-48,-19 55,-20-53,38-2,-27 83,-2-81,1 23,0 35,28-60,-17 53,7 7,-18-60,0 81,0-48,20 31,-12 13,-8-20,0 17,0-35,28 18,-25 26,23-24,-26 26,0 0,28-29,-16 17,-24-4,40 16,-25 0,23-28,16 28,-28 0,71 0,-44 0,32-29,68 1,-121 24,130 8,12-4,-125 0,133-28,-87 14,60 28,56-14,-167 0,191 0,-32 0,-156 0,192 28,-129-28,2 0,127 0,-183 0,110 0,-6 0,-126 0,120 0,-80 0,-11 0,34 0,-66 0,19 0,13 0,-45 0,22 0,-14 0,-14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40.683"/>
    </inkml:context>
    <inkml:brush xml:id="br0">
      <inkml:brushProperty name="width" value="0.15005" units="cm"/>
      <inkml:brushProperty name="height" value="0.15005" units="cm"/>
    </inkml:brush>
  </inkml:definitions>
  <inkml:trace contextRef="#ctx0" brushRef="#br0">0 1851,'0'0,"0"0,0 0,0 0,0 0,0 0,0 0,0 0,0 0,0 0,0 0,0 0,0 0,0 0,0 0,0 0,0 0,0 0,0-49,0-29,0 73,0-78,0 22,0 23,0-78,0 81,17-29,-1-33,-16 95,0-80,11 29,-5 23,10-53,-14 74,13-48,1-9,-15 65,15-64,-16 20,0 24,16-29,-10 32,5 3,-11-18,0 32,16-14,-16 3,0 7,17-12,-10 11,19 29,7-6,-31-16,46 47,1 1,-32-32,49 66,-39-49,29 15,10 33,-60-74,54 67,-9-12,-36-44,51 48,-41-43,16 18,25 7,-58-43,51 21,-20 0,-29-21,40 27,-27-17,-13-15,23-1,-28 0,23 16,-14-16,-11 0,13 0,-8 0,1 0,-9-16,0 13,16-11,-16-28,0 35,0-92,0 46,0 7,-16-70,12 91,-9-49,-2-29,14 90,-16-103,8 61,1 11,-8-39,13 69,-27-54,30 7,0 56,-17-61,17 36,0 10,-16-46,11 49,10 1,-5-15,0 29,0-31,0 12,0 9,16-5,-11 12,-10-6,5-5,0 15,0 1,11 0,-5 0,-6 0</inkml:trace>
  <inkml:trace contextRef="#ctx0" brushRef="#br0" timeOffset="1017">2034 1190,'0'0,"0"0,0 0,0 0,0 0,0 0,0 0,0 0,0 0,-31 0,29 0,-31 17,13-8,7-2,-21 10,25-13,-15 8,-8 4,31-15,-15 32,-5-12,9-9,-5 37,12-33,-6 18,11 32,0-66,16 50,-16-8,0-18,17 25,-11-31,4-3,7 35,-17-49,33 31,-10-9,-13-13,6 23,-10-21,22-7,5 11,-32-15,31 15,-8-16,-15 0,40-17,-33 12,18-6,-1-6,-30 16,44-31,-22 7,-17 17,25-41,-19 28,5-8,14-21,-30 45,10-39,0 18,-9 19,12-26,-8 18,-16-20,25 2,-15 28,-4-40,2 19,0 19,-17-42,10 25,-2 15,-8-24,15 27,-29-21,4-1,21 23,-27-12,8 9,1 0,-9-9,28 15,-24 4,-13-2,35 0,-10 17,-1-8,3-2,-18 10,26-14,14 10,-22 17,14-27,1-3</inkml:trace>
  <inkml:trace contextRef="#ctx0" brushRef="#br0" timeOffset="1542">3009 496,'0'0,"0"0,0 0,0 0,0 0,0 0,0 0,0 0,0 0,0 0,0 0,0 0,0 0,0 33,0-20,17 24,-1 45,-14-75,13 85,-3-16,-8-52,13 91,-10-65,-14 32,23 34,-15-109,15 118,-3-46,-10-58,14 78,-9-61,1 6,7 22,-14-56,29 47,-4-17,-21-31,60 41,-34-26,36-15,31-9,-82 0,-17 0</inkml:trace>
  <inkml:trace contextRef="#ctx0" brushRef="#br0" timeOffset="1863">2530 1025,'0'0,"0"0,0 0,0 0,0 0,0 0,81 32,-80-31,99 15,15-16,1 0,-76 0,19 0,57-16,-115 16,147-33,-46-1,-55 18,-47 16</inkml:trace>
  <inkml:trace contextRef="#ctx0" brushRef="#br0" timeOffset="2569">3935 1306,'0'0,"0"0,0 0,0 0,0 0,0 0,0 0,0 0,0 0,0 0,66 0,-6 0,-54 0,77-17,-45 8,-10 2,71-26,-73 24,14-15,22-22,-57 42,44-46,-28 30,-9 7,21-36,-23 34,-3 13,-7-30,0 31,16-32,-26 12,4 9,-27-4,22 10,-61 28,-10 11,81-33,-98 66,44-21,28-24,-40 46,45-45,-22 22,-4 36,47-78,-32 64,9 4,15-40,9 52,0-51,0 21,33 14,-32-63,47 60,-12-27,-22-22,52 35,-39-28,12-25,60 37,-90-30,82-6,-17-22,-49 17,74-25,-56 18,13-36,-56 51</inkml:trace>
  <inkml:trace contextRef="#ctx0" brushRef="#br0" timeOffset="3637">5357 248,'0'0,"0"0,0 0,0 0,0 0,0 0,0 0,0 0,16 50,18 32,-31-74,27 50,-18-7,-8-36,29 52,-18-39,3 26,15 29,-29-73,9 62,0 8,-10-60,14 62,-9-42,-16 3,8 23,0-55,0 44,0-27,0-23,0 45,0-34,0 1,0-1,0-13,0 27,0-30,0 0,0 17,0-17,0 0,0 16,0-13,0-6,0 3,0 0,16-16,-16-12,0 6,17-27,-13 37,-8-42,34-7,-27 56,14-45,-8 20,-2 10,26-29,-24 35,15-5,7-12,-29 29,15-15,14-3,-13 7,32 13,-35 0,3-16,46 16,-62 0,48 0,-18 10,-15-4,33 11,-34-12,18 6,-3 21,-29-31,47 32,-37-10,-7-13,28 23,-21-21,-8 26,13 12,-17-49,16 31,-16 3,0-21,-16 19,10-20,-5 24,-5 12,15-45,-15 42,-8-22,15-15,-40 24,28-19,9 5,-21-2,30-16,-44 14,9-15,26 0,-37-16,27 8,-6-1,-5 9,29 0,-25-16,4 16,17 0,-9-17,9 9,0 16,-9-8,15 0,4 0,-2 0</inkml:trace>
  <inkml:trace contextRef="#ctx0" brushRef="#br0" timeOffset="4512">7291 694,'0'0,"0"0,0 0,0 0,0 0,0 0,0 0,0 0,0 0,0 0,0 0,0 0,0 0,0 0,0 0,0 0,0 0,0 0,0 0,-8 18,0-3,-25 2,26-14,-19 43,-4-2,27-38,-14 44,8-23,1-5,-8 44,13-55,6 28,12 21,-14-54,16 44,-7-21,-3-9,9 13,-12-24,25 32,-13-10,-15-29,32 14,-13 5,-7-9,53 5,-47-12,28-10,49 5,-93 0,80-17,-19 7,-29 4,48-27,-57 22,14-11,25-27,-64 48,49-48,-28 15,-11 18,5-34,-10 33,5-15,5 0,-16 31,-16-49,4 4,7 26,-11-29,10 30,-38 4,-5-34,46 47,-61-29,16 19,30 7,-48 5,40 0,-14-16,-26 32,61-14,-56 13,11 10,34-17,-34 8,29-8,-8 17,13 9,14-31,-29 43,31-20,0-19,0 26,0-18,0 20,49-2,-42-28,-7-5</inkml:trace>
  <inkml:trace contextRef="#ctx0" brushRef="#br0" timeOffset="5252">8763 727,'0'0,"0"0,0 0,0 0,0 0,0 0,0 0,0 0,-27 0,21 0,-44 17,30-11,7 4,-20 23,28-28,-23 23,1-1,21-20,-11 42,9-24,0 0,8 24,0-40,0 32,0 1,0-35,0 43,8-25,0 0,42 24,-40-39,13 30,35-11,-50-25,58 45,-29-39,-8-3,37-7,-51 0,37 0,7 0,-52 0,59 0,-37-10,-9 3,30-26,-40 27,30-21,-10-19,-27 43,30-47,-23 10,-4 14,11-40,-12 47,-10-28,-11-17,15 62,-15-48,5 8,5 18,-10-26,11 35,-7-19,-4-15,16 48,-33-15,11 5,11 5,-39-27,33 22,1 22,-34-27,50 15,-49 18,26-5,13-7,-23 11,20-10,9 21,-29 6,33-33,0 50,24-2,-15-30,24 48,-20-39,-13-27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47.245"/>
    </inkml:context>
    <inkml:brush xml:id="br0">
      <inkml:brushProperty name="width" value="0.15005" units="cm"/>
      <inkml:brushProperty name="height" value="0.15005" units="cm"/>
    </inkml:brush>
  </inkml:definitions>
  <inkml:trace contextRef="#ctx0" brushRef="#br0">34 67,'0'0,"0"0,0 0,0 0,0 0,0 0,0 0,0 0,0 0,0 0,0 49,0-25,0 2,0 40,0-57,0 31,0 29,0-55,0 69,0-42,0 17,0 25,0-68,0 52,0 4,0-59,0 37,0-14,0-3,0 17,0-39,0 13,0 6,0-25,0 13,0-8,0-2,0 10,0-14,0-6,15 3,-14 0,49-17,-31-22,-5 12,36-55,-37 60,40-39,-6-33,-45 89,65-94,-27 48,-14 19,40-67,-47 70,28-41,17 5,-62 63,64-47,-34 27,-14 11,15-22,-22 22,11 5,-6-10,-16 16,17-17,-6 17,-5 0,-6 0,0 0,0 0,0 0,0 0,0 0</inkml:trace>
  <inkml:trace contextRef="#ctx0" brushRef="#br0" timeOffset="1">1 810,'0'0,"0"0,0 0,0 0,0 0,0 0,0 0,0 0,0 0,0 0,0 0,0 0,0 0,49 17,-19-7,-10-4,30 27,-41-26,48 20,-26 4,-29-29,64 14,-36 15,-10-12,46 14,-47-24,28 15,17 8,-62-31,64 32,-66-33</inkml:trace>
  <inkml:trace contextRef="#ctx0" brushRef="#br0" timeOffset="669">2100 0,'0'0,"0"0,0 0,0 0,0 0,0 0,0 0,0 0,-49 0,-17 34,-17-1,-16 16,0 1,16-17,33 0,1 16,16-16,16-16,17 33,0-1,0-38,66 11,17 11,33 0,0-16,-1-1,1 17,-40-17,-69-15,59 16,-27 2,-12-5,22 19,-35-25,22 17,-20 22,-15-45,32 64,-33-35,0-12,-33 47,23-46,3 26,-25 2,31-46,-49 47,8-17,18-14,-58 32,55-34,-46 1,-42-1,114-16,-97 17,19-17,42 0,-29-17,43 11,-20 12,-6-22,48 16,-16-17,17 17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0.680"/>
    </inkml:context>
    <inkml:brush xml:id="br0">
      <inkml:brushProperty name="width" value="0.15005" units="cm"/>
      <inkml:brushProperty name="height" value="0.15005" units="cm"/>
    </inkml:brush>
  </inkml:definitions>
  <inkml:trace contextRef="#ctx0" brushRef="#br0">249 1229,'0'0,"0"0,0 0,0 0,0 0,0 0,0 0,0 0,0 0,0 0,0 0,0 0,0 0,0 0,0 0,0 0,0 0,-9-34,1 2,-8-51,12 65,-9-63,-16-7,25 77,-12-105,16 43,0 14,0-57,0 95,16-57,-16 2,0 69,33-75,-23 52,-3 10,9-30,-11 37,7-23,3 5,-14 29,16-31,3 22,-7 5,20-10,-23 11,30 10,40 27,-78-31,81 65,-29-23,-25-20,70 76,-67-67,18 19,33 31,-83-81,83 81,-27-26,-30-29,41 55,-44-53,20 25,6 11,-49-64,50 65,-27-19,-13-28,23 31,-20-31,7 11,-3 20,-16-47,14 11,-3 10,-7-15,-5 7,0-9,0 3,0-10</inkml:trace>
  <inkml:trace contextRef="#ctx0" brushRef="#br0" timeOffset="1126">1 882,'0'0,"0"0,0 0,0 0,0 0,82-17,34 1,0-1,-108 17,83 0,8-16,17-1,-78 11,23-5,38-22,-87 30,-12 3</inkml:trace>
  <inkml:trace contextRef="#ctx0" brushRef="#br0" timeOffset="1127">1489 154,'0'0,"0"0,0 0,0 0,0 0,0 0,0 0,0 0,16 50,-11-36,7 38,20 12,-31-62,15 64,6-2,-10-28,21 46,-23-55,-4 29,27 10,-33-66,17 66,-7-34,-4-14,11 31,-11-30,4-5,-10 19,0-32,0-2,0 13,0-7,17 11,-11-9,-12-14,-11-26,16 32,-31-47,8-1,15 32,-24-50,22 45,6-22,-28-38,30 75,-11-52,14-17,0 52,33-42,-19 38,-11-26,30-29,-30 74,43-48,-7 18,-28 28,38-38,-25 26,-14 29,39-39,-41 28,34-6,-1 11,-33 0,58 0,-41 8,0 0,-25-8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2.572"/>
    </inkml:context>
    <inkml:brush xml:id="br0">
      <inkml:brushProperty name="width" value="0.15005" units="cm"/>
      <inkml:brushProperty name="height" value="0.15005" units="cm"/>
    </inkml:brush>
  </inkml:definitions>
  <inkml:trace contextRef="#ctx0" brushRef="#br0">1 463,'0'0,"0"0,0 0,0 0,0 0,0 0,0 0,0 0,0 0,0 0,66 0,-39 0,45 0,11 0,-81 0,111-16,-36 3,-54 9,76-29,-33 0,0 0,-16-17,-11 24,-29 19,7-26,16-16,-33 16,0 0,-14-8,11 32,-30-8,-16-16,-18 33,18 17,-8-3,48-12,-41 31,24-7,3-2,-11 26,28-37,-21 40,0 2,21-44,6 72,0-47,0-6,17 36,-13-51,41 52,1-7,-42-54,62 61,-17-29,-15-10,65 5,-73-25,31 0,51 8,-101-15,109-18,-48-2,-20 5,-48 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6:55:36.797"/>
    </inkml:context>
    <inkml:brush xml:id="br0">
      <inkml:brushProperty name="width" value="0.35" units="cm"/>
      <inkml:brushProperty name="height" value="0.35" units="cm"/>
    </inkml:brush>
  </inkml:definitions>
  <inkml:trace contextRef="#ctx0" brushRef="#br0">85 1275,'0'0,"0"0,0 0,0 0,0 0,0 0,0 0,0 0,0 0,0 0,0 0,0 0,0 0,0 0,0 0,0 0,0 0,0 0,29-56,14-53,-30 76,16-80,-16 61,2-38,13-52,-24 124,21-77,-3 4,-16 69,51-63,-32 47,-22-9,-3-38,0 77,28-41,-28 2,0 38,0 9,0-15,0 1,0 14,0 0,0-56,0 56,0 0,0 56,-30-10,4-7,-31 131,45-133,-4 96,-35 17,45-130,-51 122,41-30,4-26,-16 141,21-173,-15 90,22-14,0-119,-28 159,28-102,0-22,-28 67,20-83,-13 25,21 22,0-69,0 49,0-40,0-6,0 17,0-19,0-18,0 9,0 0,0 0</inkml:trace>
  <inkml:trace contextRef="#ctx0" brushRef="#br0" timeOffset="811">1219 964,'0'0,"0"0,0 0,0 0,0 0,0 0,0 0,0 0,0 0,0 0,0 0,0 0,0 80,0-75,-29 80,12-33,6-19,11 80,0-79,0 17,0 59,0-107,0 82,0-31,0-23,0 26,0-39,28 49,1 18,-29-85,28 85,-9-47,-10-20,48 39,-37-37,17 17,48-9,-83-27,81 26,-26-27,-29 0,85-28,-67 16,21-4,47-69,-108 79,73-102,-17 25,-39 53,19-27,-28-28,15 15,-1 27,0-70,1 28,-29 20,0 45,0-65,0 54,-29 5,29-30,0 49,-56-43,33 27,17 18,-79-52,46 31,-35 52,-39-26,96 0,-80 0,28 23,53-18,-40 24,28-15,-29 0,-28 43,69-47,3 36,-35 26,40-59,8-13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3.757"/>
    </inkml:context>
    <inkml:brush xml:id="br0">
      <inkml:brushProperty name="width" value="0.15005" units="cm"/>
      <inkml:brushProperty name="height" value="0.15005" units="cm"/>
    </inkml:brush>
  </inkml:definitions>
  <inkml:trace contextRef="#ctx0" brushRef="#br0">1 0,'0'0,"0"0,0 0,0 0,0 0,0 0,0 0,0 0,0 0,0 0,33 50,-17 0,16 13,-30-60,31 79,-22-14,-6-36,28 67,-21-65,9 31,-4 34,-17-96,16 77,-4-22,-7-34,28 59,-20-51,-10 2,-3 32,0-62,17 25,-17-5,0-15,17 24,-11-19,-12 5,6-2,0-16,0 14,0-15,0 0,0 17,0-10,0-14,0 7,0 0,0 0,0-25,0 17,-17-25,9 17,16-18,-25-32,15 57,21-48,-5-11,-11 53,13-67,-8 41,17 16,41-41,-54 54,26-26,4-4,-35 34,43-25,-17 25,0 0,33-25,-52 26,38-3,7-4,-51 12,74 2,-36 9,-9-2,29-7,-51 0,36 17,-6 13,-40-27,61 46,-48-30,-3-5,18 20,-24-25,15 31,-7 10,-1-17,-16 8,0-16,-33 24,23-34,4 37,-10 12,15-62,-49 47,18-17,15-14,-49 15,49-25,-32 0,-17 25,65-33,-81 17,37-28,24 5,-45 6,43 0,-21-16,-22-1,65 17,-64 0,42-11,13 6,-23-12,21 11,-9 12,4-6,16 0,-14 0,15 0,0 0,0 0</inkml:trace>
  <inkml:trace contextRef="#ctx0" brushRef="#br0" timeOffset="963">2034 529,'0'0,"0"0,0 0,0 0,0 0,0 0,0 0,0 0,0 0,0 0,0 0,0 0,0 0,0 0,0 0,0 0,0 0,-33 17,25-13,-17 25,-20 1,41-27,-29 30,13-4,7-8,-4 45,12-48,-23 13,28 33,0-62,-17 81,17-41,0-18,17 26,-12-35,6 36,22-2,-32-49,32 34,-13-14,-7-7,53 3,-43-10,3-12,57-10,-82 15,81-48,-25 15,-32 18,25-50,-32 43,14-20,17-23,-47 63,29-77,-19 33,-7 28,-5-30,0 32,16-16,-16-16,0 45,0-25,-12-9,8 26,-13-5,10 10,-19-19,-7 10,31 15,-45-15,21 3,18 10,-25 19,18-8,-19 1,-16 7,43-13,-35 44,2-7,30-30,-40 39,26-25,32-15,-41 24,28-28,10 40,-5-4,0-33,0-8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6.338"/>
    </inkml:context>
    <inkml:brush xml:id="br0">
      <inkml:brushProperty name="width" value="0.15005" units="cm"/>
      <inkml:brushProperty name="height" value="0.15005" units="cm"/>
    </inkml:brush>
  </inkml:definitions>
  <inkml:trace contextRef="#ctx0" brushRef="#br0">0 0,'0'0,"0"0,0 0,0 0,0 0,0 0,0 0,0 0,0 0,0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5.465"/>
    </inkml:context>
    <inkml:brush xml:id="br0">
      <inkml:brushProperty name="width" value="0.15005" units="cm"/>
      <inkml:brushProperty name="height" value="0.15005" units="cm"/>
    </inkml:brush>
  </inkml:definitions>
  <inkml:trace contextRef="#ctx0" brushRef="#br0">0 0,'0'0,"0"0,0 0,0 0,0 0,0 0,0 0,0 0,0 0,0 0,0 0,0 0,0 50,17-1,-17 17,16 1,1-1,-1-17,1 17,-7-27,-3-12,9 23,-16 0,15-21,-13-25,-2 29,0 0,0-17,0-12,0 25,0-29,0 0,0 17,0-17,0 0,0 0,0 0,16-17,-16-14,0 29,17-47,-7-3,-4 21,11-68,-12 70,23-25,4-26,-31 78,15-64,5 35,-9 12,22-31,-23 33,27 18,-5-34,-33 33,50-17,-16 6,-19 6,52-12,-44 11,3 12,24-6,-49 0,47 0,-13 0,-20 0,35 17,-35-12,36-10,-51 5</inkml:trace>
  <inkml:trace contextRef="#ctx0" brushRef="#br0" timeOffset="395">1488 165,'0'0,"0"0,0 0,0 0,0 0,0 0,0 0,0 0,0 0,0 0,0 0,0 0,0 0,0 0,0 0,0 0,0 0,9 26,-1-2,8 26,-13-43,11 52,15 13,-25-62,-4 56,9-20,-1-9,-8 29,0-51,16 36,-16-6,0-40,0 44,0-39,0-3,0 10,0-13,0-4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7.147"/>
    </inkml:context>
    <inkml:brush xml:id="br0">
      <inkml:brushProperty name="width" value="0.15005" units="cm"/>
      <inkml:brushProperty name="height" value="0.15005" units="cm"/>
    </inkml:brush>
  </inkml:definitions>
  <inkml:trace contextRef="#ctx0" brushRef="#br0">50 1422,'0'0,"0"0,0 0,0 0,0 0,0 0,0-16,0-50,0-17,0-16,-17-33,1 16,16 17,-17 33,17-17,0 64,0 5,0-36,0 17,0 0,0 0,10 23,-3 4,-7-11,0 13,33-8,-17 12,-16 0,50 0,-8 31,-18-13,42 32,-45-35,41 36,35 14,-95-64,81 49,-28-17,-28-17,56 1,-56-12,12 23,41-12,-77-16,46 17,-3-17,-25 0,28-17,-31 11,30 12,2-22,-48 15,12-48,10 14,-15 21,8-69,-11 51,-12-19,6-31,0 76,-33-87,9 32,15 39,-24-44,19 38,11-10,-30-12,30 45,-27-23,30 2,0 19,-16-10,8 10,-1-2,9 9</inkml:trace>
  <inkml:trace contextRef="#ctx0" brushRef="#br0" timeOffset="1051">2083 298,'0'0,"0"0,0 0,0 0,0 0,0 0,0 0,0 0,0 0,0 0,0 0,0 0,-31 11,13-5,-32-6,0 33,1-16,-1 16,18-1,15-15,-16 49,22-44,-11 22,5 23,17-67,-16 66,16-33,0-17,0 34,0-32,0 13,0 2,0-31,16 30,7-21,-13-6,40 12,-31-11,28-29,35-27,-76 47,55-60,-13 3,-30 38,48-61,-39 49,-21-15,27-33,-32 79,15-60,-16 25,0 26,0-54,0 37,-17 8,17-28,0 43,-17-5,17-15,0 19,-16-9,8 8,16-1,-8 9,0 0,0 0,0 0,0 0,0 0,0 0,0 0,16 50,-13-42,28 33,-3 15,-23-46,61 106,-31-55,-4-6,18 61,-39-94,47 55,-30 6,-21-67,27 83,-24-43,-2-13,10 56,-13-75,8 35,-12 32,0-83,-16 58,6-37,3-8,-9 28,11-35,-7 22,-34 10,43-42,-47 29,1-14,15-5,-48 2,58-11,-52 7,-3-12,76 0,-96 0,45 0,25 0,-21 0,35 0,14-17,1 17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5:59.840"/>
    </inkml:context>
    <inkml:brush xml:id="br0">
      <inkml:brushProperty name="width" value="0.15005" units="cm"/>
      <inkml:brushProperty name="height" value="0.15005" units="cm"/>
    </inkml:brush>
  </inkml:definitions>
  <inkml:trace contextRef="#ctx0" brushRef="#br0">0 0,'0'0,"0"0,0 0,0 0,0 0,0 0,0 0,0 0,0 0,0 0,0 0,0 0,0 0,0 0,0 0,0 0,34 66,-22-40,9 48,-5 8,-15-77,15 73,6-10,-11-37,22 85,-21-74,-8 15,13 42,-16-95,14 91,-15-95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00.257"/>
    </inkml:context>
    <inkml:brush xml:id="br0">
      <inkml:brushProperty name="width" value="0.15005" units="cm"/>
      <inkml:brushProperty name="height" value="0.15005" units="cm"/>
    </inkml:brush>
  </inkml:definitions>
  <inkml:trace contextRef="#ctx0" brushRef="#br0">1 1,'0'0,"0"0,0 0,0 0,0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18.531"/>
    </inkml:context>
    <inkml:brush xml:id="br0">
      <inkml:brushProperty name="width" value="0.15017" units="cm"/>
      <inkml:brushProperty name="height" value="0.15017" units="cm"/>
    </inkml:brush>
  </inkml:definitions>
  <inkml:trace contextRef="#ctx0" brushRef="#br0">299 422,'0'0,"0"0,0 0,0 0,0 0,0 0,0 0,0 0,0 0,0 0,0 0,0 0,0 0,0 74,21-13,-17-47,-4 110,12-63,1 2,12 86,-21-124,17 99,20 1,-33-101,42 100,-37-47,-1-5,13 52,-21-100,16 51,2 32,-19-90,22 82,-25-58,0-7,25 15,-20-37,-10 26,5-16,0-19,0 21,0-9,0-5,0-10,0 0,0 25,-22-25,19 0,3 0,-15-15,5 5,-64-64,52 53,-6-33,-20-41,46 91,-72-95,42 20,14 34,-56-54,50 67,-2-60,-22-28,47 115,-49-94,34 35,7 29,-16-39,17 48,16-48,-33-25,25 97,0-120,18 53,-11 39,-7-70,0 64,25-27,0-61,-24 118,48-62,-15 16,-19 29,35-26,-29 28,57-33,-3 5,-70 45,89-17,-38 2,-38 13,82-19,-69 25,12 0,56 0,-88 0,53 25,13-6,-55-13,53 19,-47-16,43 6,3 35,-64-43,55 36,-45-3,-15-31,19 41,-12-26,1 26,12 25,-21-63,-8 25,-17 5,17-34,-21 66,13-36,0-26,-63 63,60-61,-20 46,-51 4,73-54,-61 65,20-35,8-6,-78 41,98-59,-72 17,9 12,79-40,-64-5,31 14,11-3,-18-11,41 0,-6 0,-31 0,42 0,4 0,-15 0,5 0,10 0,0 0,0 0,24-24,-23 23,24-49,22 35,-20 6,73-41,-70 35,14-20,53 11,-95 23,98-23,-35 24,-31 0,90 0,-83 0,42 24,16 1,-98-25,122 75,-38-41,-46-19,61 60,-65-49,4 22,10 26,-48-73,73 73,-56-21,-11-31,43 27,-31-30,-13 37,-6 18,0-69,-25 64,6 5,13-48,-44 73,30-57,-34 15,-45 18,89-68,-105 60,40-10,51-39,-100 31,69-27,-39-19,-55 22,131-22,-113-31,57 16,24 24,-49-37,54 14,-9 22,-21-60,65 42,-5-11,-2 18,10 0,-18-25,12 12,1 1,12 12</inkml:trace>
  <inkml:trace contextRef="#ctx0" brushRef="#br0" timeOffset="1035">2905 1241,'0'0,"0"0,0 0,0 0,0 0,0 0,0 0,0 0,0 0,0 0,0 0,0 0,0 0,0 0,0 0,0 0,0 0,0 0,0 0,0 0,-49 49,46-45,-44 67,11-35,23-23,-12 62,15-45,-5 14,-10 31,23-68,-21 85,23-35,0-40,0 58,0-43,25 10,-25 33,0-66,25 31,-5 19,-15-43,20 9,-14-14,2 27,12-13,-23-23,21 46,17-48,-30 0,39 25,-24-13,-25-24,75 12,-63 0,25-25,5-18,-34 36,66-18,-61-1,-1 3,38-27,-40 40,5-30,6-25,-18 56,47-41,-36 23,-3 5,-11-53,0 58,0-40,0 14,0 36,-25-42,-2 8,4 7,-26-15,38 38,-28-53,-3 43,34 17,-41-21,6 11,11 4,8-15,18 19,-38-38,-2 44,42 0,-21 0,10 0,6 0,-41 50,36-36,14-14</inkml:trace>
  <inkml:trace contextRef="#ctx0" brushRef="#br0" timeOffset="1947">4146 819,'0'0,"0"0,0 0,0 0,0 0,0 0,0 0,0 0,0 0,0 0,0 74,25-1,-25-71,0 97,32-19,-14-36,-18 55,0-67,25 36,-25 25,0-87,25 68,-25-7,0-34,0 16,0-32,0 16,0 41,0-72,0 46,0-31,0-9,0 41,0-30,0-38,0 44,0-23,0-4,0 20,0-11,0-7,0 0,0 0,0 0,0 0,0-25,0-13,0 27,24-39,-13 28,3-55,36 2,-44 67,37-83,-24 35,-13 38,69-82,-39 52,-23 22,62-49,-64 65,52-54,-2 3,-47 48,60-12,-49 12,0 1,49-13,-61 21,24-17,5 21,-34 0,41 0,-36 0,-1 0,-12 0</inkml:trace>
  <inkml:trace contextRef="#ctx0" brushRef="#br0" timeOffset="2364">5909 968,'0'0,"0"0,0 0,0 0,0 0,0 0,0 0,0 0,0 0,0 0,0 0,24 74,-11-24,-1 0,13 49,-21-83,17 92,0-24,-17-69,45 84,-36-49,-1 0,-12 49,0-79,25 34,-25-10,0-38,0 19,0-25</inkml:trace>
  <inkml:trace contextRef="#ctx0" brushRef="#br0" timeOffset="2806">5561 298,'0'0,"0"0,0 0,0 0,0 0,0 0,0 0,0 0,0 0,0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22.167"/>
    </inkml:context>
    <inkml:brush xml:id="br0">
      <inkml:brushProperty name="width" value="0.15017" units="cm"/>
      <inkml:brushProperty name="height" value="0.15017" units="cm"/>
    </inkml:brush>
  </inkml:definitions>
  <inkml:trace contextRef="#ctx0" brushRef="#br0">75 1602,'0'0,"0"0,0 0,0 0,0 0,0 0,0 0,0 0,0 0,0 0,0 0,0 0,-24-50,17 37,-11-23,18-34,0 65,-25-94,25 7,0 35,0-67,0 89,0-54,0-7,0 93,25-72,-25 28,0 20,0-48,0 52,25 22,-25-24,0 25,24-50,-24 33,0 9,50 8,-33 0,-9 25,66 50,-72-73,46 70,-15-22,-16-26,32 51,-29-46,10-9,-5 30,-24-47,47 19,-29-4,-13-11,19 18,-15-15,-20-20,35 34,-23-22,21-4,-23 2,0 0,24-24,-15 15,-18-57,9-8,0 65,0-82,0 33,0 42,0-83,0 53,0 17,0-45,0 63,0-53,0-17,0 63,0-56,0 37,25-1,-25-36,0 61,0 13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23.267"/>
    </inkml:context>
    <inkml:brush xml:id="br0">
      <inkml:brushProperty name="width" value="0.15017" units="cm"/>
      <inkml:brushProperty name="height" value="0.15017" units="cm"/>
    </inkml:brush>
  </inkml:definitions>
  <inkml:trace contextRef="#ctx0" brushRef="#br0">621 185,'0'0,"0"0,0 0,0 0,0 0,0 0,0 0,0 0,0 0,0 0,0 0,0 0,0 0,0 0,0 0,0 0,0 0,0 0,-69 0,63 0,-43 0,7 14,9-3,-41 39,53-36,-58 46,9-13,66-44,-46 71,19-28,13-17,-7 45,17-52,-9 6,-7 20,23-47,1 49,0-18,0-15,0 8,0-18,0 11,0 7,0-25,0 50,17-50,-9 0,17 0,-16 0,31-25,10-50,-48 73,71-70,-56 2,-10 41,18-71,-15 63,30 0,-40-38,0 71,25-66,-25 34,0 22,0-60,0 44,0 10,0-29,0 44,0-40,0 26,0 13,0-19,0 15,0 20,0-10,0 0,0 0,0 0,0 0,0 0,0 0,0 0,24 0,-20 0,42 50,-5 11,-32-47,65 110,-25-63,1 2,75 86,-104-124,57 98,6-18,-69-86,84 106,-60-74,-3-3,14 76,-40-99,29 74,-17-12,-19-75,-3 87,-14-44,3-10,-38 79,37-96,-51 18,-1 18,54-53,-65 38,32-34,12-5,-69 15,75-19,-24-12,-21 6,65 0,-44 0,3-15,17 5,29 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04T17:06:25.649"/>
    </inkml:context>
    <inkml:brush xml:id="br0">
      <inkml:brushProperty name="width" value="0.15017" units="cm"/>
      <inkml:brushProperty name="height" value="0.15017" units="cm"/>
    </inkml:brush>
  </inkml:definitions>
  <inkml:trace contextRef="#ctx0" brushRef="#br0">0 1,'0'0,"0"0,0 0,0 0,0 0,0 0,0 0,0 0,0 0,0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6/6/2020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54.png"/><Relationship Id="rId26" Type="http://schemas.openxmlformats.org/officeDocument/2006/relationships/image" Target="../media/image58.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62.png"/><Relationship Id="rId42" Type="http://schemas.openxmlformats.org/officeDocument/2006/relationships/image" Target="../media/image66.png"/><Relationship Id="rId47" Type="http://schemas.openxmlformats.org/officeDocument/2006/relationships/customXml" Target="../ink/ink23.xml"/><Relationship Id="rId50" Type="http://schemas.openxmlformats.org/officeDocument/2006/relationships/image" Target="../media/image70.png"/><Relationship Id="rId55" Type="http://schemas.openxmlformats.org/officeDocument/2006/relationships/customXml" Target="../ink/ink27.xml"/><Relationship Id="rId63" Type="http://schemas.openxmlformats.org/officeDocument/2006/relationships/customXml" Target="../ink/ink31.xml"/><Relationship Id="rId68" Type="http://schemas.openxmlformats.org/officeDocument/2006/relationships/image" Target="../media/image79.png"/><Relationship Id="rId76" Type="http://schemas.openxmlformats.org/officeDocument/2006/relationships/image" Target="../media/image83.png"/><Relationship Id="rId84" Type="http://schemas.openxmlformats.org/officeDocument/2006/relationships/image" Target="../media/image87.png"/><Relationship Id="rId89" Type="http://schemas.openxmlformats.org/officeDocument/2006/relationships/customXml" Target="../ink/ink44.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customXml" Target="../ink/ink46.xml"/><Relationship Id="rId2" Type="http://schemas.openxmlformats.org/officeDocument/2006/relationships/image" Target="../media/image2.jpeg"/><Relationship Id="rId16" Type="http://schemas.openxmlformats.org/officeDocument/2006/relationships/image" Target="../media/image53.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57.png"/><Relationship Id="rId32" Type="http://schemas.openxmlformats.org/officeDocument/2006/relationships/image" Target="../media/image61.png"/><Relationship Id="rId37" Type="http://schemas.openxmlformats.org/officeDocument/2006/relationships/customXml" Target="../ink/ink18.xml"/><Relationship Id="rId40" Type="http://schemas.openxmlformats.org/officeDocument/2006/relationships/image" Target="../media/image65.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74.png"/><Relationship Id="rId66" Type="http://schemas.openxmlformats.org/officeDocument/2006/relationships/image" Target="../media/image78.png"/><Relationship Id="rId74" Type="http://schemas.openxmlformats.org/officeDocument/2006/relationships/image" Target="../media/image82.png"/><Relationship Id="rId79" Type="http://schemas.openxmlformats.org/officeDocument/2006/relationships/customXml" Target="../ink/ink39.xml"/><Relationship Id="rId87" Type="http://schemas.openxmlformats.org/officeDocument/2006/relationships/customXml" Target="../ink/ink43.xml"/><Relationship Id="rId5" Type="http://schemas.openxmlformats.org/officeDocument/2006/relationships/customXml" Target="../ink/ink2.xml"/><Relationship Id="rId61" Type="http://schemas.openxmlformats.org/officeDocument/2006/relationships/customXml" Target="../ink/ink30.xml"/><Relationship Id="rId82" Type="http://schemas.openxmlformats.org/officeDocument/2006/relationships/image" Target="../media/image86.png"/><Relationship Id="rId90" Type="http://schemas.openxmlformats.org/officeDocument/2006/relationships/image" Target="../media/image90.png"/><Relationship Id="rId19" Type="http://schemas.openxmlformats.org/officeDocument/2006/relationships/customXml" Target="../ink/ink9.xml"/><Relationship Id="rId14" Type="http://schemas.openxmlformats.org/officeDocument/2006/relationships/image" Target="../media/image52.png"/><Relationship Id="rId22" Type="http://schemas.openxmlformats.org/officeDocument/2006/relationships/image" Target="../media/image56.png"/><Relationship Id="rId27" Type="http://schemas.openxmlformats.org/officeDocument/2006/relationships/customXml" Target="../ink/ink13.xml"/><Relationship Id="rId30" Type="http://schemas.openxmlformats.org/officeDocument/2006/relationships/image" Target="../media/image60.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69.png"/><Relationship Id="rId56" Type="http://schemas.openxmlformats.org/officeDocument/2006/relationships/image" Target="../media/image73.png"/><Relationship Id="rId64" Type="http://schemas.openxmlformats.org/officeDocument/2006/relationships/image" Target="../media/image77.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49.png"/><Relationship Id="rId51" Type="http://schemas.openxmlformats.org/officeDocument/2006/relationships/customXml" Target="../ink/ink25.xml"/><Relationship Id="rId72" Type="http://schemas.openxmlformats.org/officeDocument/2006/relationships/image" Target="../media/image81.png"/><Relationship Id="rId80" Type="http://schemas.openxmlformats.org/officeDocument/2006/relationships/image" Target="../media/image85.png"/><Relationship Id="rId85" Type="http://schemas.openxmlformats.org/officeDocument/2006/relationships/customXml" Target="../ink/ink42.xml"/><Relationship Id="rId93" Type="http://schemas.openxmlformats.org/officeDocument/2006/relationships/image" Target="../media/image91.png"/><Relationship Id="rId3" Type="http://schemas.openxmlformats.org/officeDocument/2006/relationships/customXml" Target="../ink/ink1.xml"/><Relationship Id="rId12" Type="http://schemas.openxmlformats.org/officeDocument/2006/relationships/image" Target="../media/image5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64.png"/><Relationship Id="rId46" Type="http://schemas.openxmlformats.org/officeDocument/2006/relationships/image" Target="../media/image68.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55.png"/><Relationship Id="rId41" Type="http://schemas.openxmlformats.org/officeDocument/2006/relationships/customXml" Target="../ink/ink20.xml"/><Relationship Id="rId54" Type="http://schemas.openxmlformats.org/officeDocument/2006/relationships/image" Target="../media/image72.png"/><Relationship Id="rId62" Type="http://schemas.openxmlformats.org/officeDocument/2006/relationships/image" Target="../media/image76.png"/><Relationship Id="rId70" Type="http://schemas.openxmlformats.org/officeDocument/2006/relationships/image" Target="../media/image80.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89.png"/><Relationship Id="rId91" Type="http://schemas.openxmlformats.org/officeDocument/2006/relationships/customXml" Target="../ink/ink45.xml"/><Relationship Id="rId1" Type="http://schemas.openxmlformats.org/officeDocument/2006/relationships/slideLayout" Target="../slideLayouts/slideLayout1.xml"/><Relationship Id="rId6" Type="http://schemas.openxmlformats.org/officeDocument/2006/relationships/image" Target="../media/image48.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59.png"/><Relationship Id="rId36" Type="http://schemas.openxmlformats.org/officeDocument/2006/relationships/image" Target="../media/image63.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50.png"/><Relationship Id="rId31" Type="http://schemas.openxmlformats.org/officeDocument/2006/relationships/customXml" Target="../ink/ink15.xml"/><Relationship Id="rId44" Type="http://schemas.openxmlformats.org/officeDocument/2006/relationships/image" Target="../media/image67.png"/><Relationship Id="rId52" Type="http://schemas.openxmlformats.org/officeDocument/2006/relationships/image" Target="../media/image71.png"/><Relationship Id="rId60" Type="http://schemas.openxmlformats.org/officeDocument/2006/relationships/image" Target="../media/image75.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84.png"/><Relationship Id="rId81" Type="http://schemas.openxmlformats.org/officeDocument/2006/relationships/customXml" Target="../ink/ink40.xml"/><Relationship Id="rId86" Type="http://schemas.openxmlformats.org/officeDocument/2006/relationships/image" Target="../media/image88.png"/><Relationship Id="rId4" Type="http://schemas.openxmlformats.org/officeDocument/2006/relationships/image" Target="../media/image47.png"/><Relationship Id="rId9" Type="http://schemas.openxmlformats.org/officeDocument/2006/relationships/customXml" Target="../ink/ink4.xml"/></Relationships>
</file>

<file path=ppt/slides/_rels/slide10.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54.png"/><Relationship Id="rId18" Type="http://schemas.openxmlformats.org/officeDocument/2006/relationships/customXml" Target="../ink/ink262.xml"/><Relationship Id="rId26" Type="http://schemas.openxmlformats.org/officeDocument/2006/relationships/customXml" Target="../ink/ink266.xml"/><Relationship Id="rId3" Type="http://schemas.openxmlformats.org/officeDocument/2006/relationships/image" Target="../media/image249.png"/><Relationship Id="rId21" Type="http://schemas.openxmlformats.org/officeDocument/2006/relationships/image" Target="../media/image258.png"/><Relationship Id="rId7" Type="http://schemas.openxmlformats.org/officeDocument/2006/relationships/image" Target="../media/image251.png"/><Relationship Id="rId12" Type="http://schemas.openxmlformats.org/officeDocument/2006/relationships/customXml" Target="../ink/ink259.xml"/><Relationship Id="rId17" Type="http://schemas.openxmlformats.org/officeDocument/2006/relationships/image" Target="../media/image256.png"/><Relationship Id="rId25" Type="http://schemas.openxmlformats.org/officeDocument/2006/relationships/image" Target="../media/image830.png"/><Relationship Id="rId2" Type="http://schemas.openxmlformats.org/officeDocument/2006/relationships/customXml" Target="../ink/ink254.xml"/><Relationship Id="rId16" Type="http://schemas.openxmlformats.org/officeDocument/2006/relationships/customXml" Target="../ink/ink261.xml"/><Relationship Id="rId20" Type="http://schemas.openxmlformats.org/officeDocument/2006/relationships/customXml" Target="../ink/ink263.xml"/><Relationship Id="rId1" Type="http://schemas.openxmlformats.org/officeDocument/2006/relationships/slideLayout" Target="../slideLayouts/slideLayout2.xml"/><Relationship Id="rId6" Type="http://schemas.openxmlformats.org/officeDocument/2006/relationships/customXml" Target="../ink/ink256.xml"/><Relationship Id="rId11" Type="http://schemas.openxmlformats.org/officeDocument/2006/relationships/image" Target="../media/image253.png"/><Relationship Id="rId24" Type="http://schemas.openxmlformats.org/officeDocument/2006/relationships/customXml" Target="../ink/ink265.xml"/><Relationship Id="rId5" Type="http://schemas.openxmlformats.org/officeDocument/2006/relationships/image" Target="../media/image250.png"/><Relationship Id="rId15" Type="http://schemas.openxmlformats.org/officeDocument/2006/relationships/image" Target="../media/image255.png"/><Relationship Id="rId23" Type="http://schemas.openxmlformats.org/officeDocument/2006/relationships/image" Target="../media/image259.png"/><Relationship Id="rId10" Type="http://schemas.openxmlformats.org/officeDocument/2006/relationships/customXml" Target="../ink/ink258.xml"/><Relationship Id="rId19" Type="http://schemas.openxmlformats.org/officeDocument/2006/relationships/image" Target="../media/image257.png"/><Relationship Id="rId4" Type="http://schemas.openxmlformats.org/officeDocument/2006/relationships/customXml" Target="../ink/ink255.xml"/><Relationship Id="rId9" Type="http://schemas.openxmlformats.org/officeDocument/2006/relationships/image" Target="../media/image252.png"/><Relationship Id="rId14" Type="http://schemas.openxmlformats.org/officeDocument/2006/relationships/customXml" Target="../ink/ink260.xml"/><Relationship Id="rId22" Type="http://schemas.openxmlformats.org/officeDocument/2006/relationships/customXml" Target="../ink/ink264.xml"/></Relationships>
</file>

<file path=ppt/slides/_rels/slide11.xml.rels><?xml version="1.0" encoding="UTF-8" standalone="yes"?>
<Relationships xmlns="http://schemas.openxmlformats.org/package/2006/relationships"><Relationship Id="rId13" Type="http://schemas.openxmlformats.org/officeDocument/2006/relationships/image" Target="../media/image265.png"/><Relationship Id="rId18" Type="http://schemas.openxmlformats.org/officeDocument/2006/relationships/customXml" Target="../ink/ink275.xml"/><Relationship Id="rId26" Type="http://schemas.openxmlformats.org/officeDocument/2006/relationships/customXml" Target="../ink/ink279.xml"/><Relationship Id="rId39" Type="http://schemas.openxmlformats.org/officeDocument/2006/relationships/image" Target="../media/image277.png"/><Relationship Id="rId21" Type="http://schemas.openxmlformats.org/officeDocument/2006/relationships/image" Target="../media/image269.png"/><Relationship Id="rId34" Type="http://schemas.openxmlformats.org/officeDocument/2006/relationships/customXml" Target="../ink/ink283.xml"/><Relationship Id="rId42" Type="http://schemas.openxmlformats.org/officeDocument/2006/relationships/customXml" Target="../ink/ink287.xml"/><Relationship Id="rId47" Type="http://schemas.openxmlformats.org/officeDocument/2006/relationships/image" Target="../media/image281.png"/><Relationship Id="rId50" Type="http://schemas.openxmlformats.org/officeDocument/2006/relationships/customXml" Target="../ink/ink291.xml"/><Relationship Id="rId55" Type="http://schemas.openxmlformats.org/officeDocument/2006/relationships/image" Target="../media/image285.png"/><Relationship Id="rId63" Type="http://schemas.openxmlformats.org/officeDocument/2006/relationships/image" Target="../media/image289.png"/><Relationship Id="rId7" Type="http://schemas.openxmlformats.org/officeDocument/2006/relationships/image" Target="../media/image262.png"/><Relationship Id="rId2" Type="http://schemas.openxmlformats.org/officeDocument/2006/relationships/customXml" Target="../ink/ink267.xml"/><Relationship Id="rId16" Type="http://schemas.openxmlformats.org/officeDocument/2006/relationships/customXml" Target="../ink/ink274.xml"/><Relationship Id="rId20" Type="http://schemas.openxmlformats.org/officeDocument/2006/relationships/customXml" Target="../ink/ink276.xml"/><Relationship Id="rId29" Type="http://schemas.openxmlformats.org/officeDocument/2006/relationships/image" Target="../media/image272.png"/><Relationship Id="rId41" Type="http://schemas.openxmlformats.org/officeDocument/2006/relationships/image" Target="../media/image278.png"/><Relationship Id="rId54" Type="http://schemas.openxmlformats.org/officeDocument/2006/relationships/customXml" Target="../ink/ink293.xml"/><Relationship Id="rId62" Type="http://schemas.openxmlformats.org/officeDocument/2006/relationships/customXml" Target="../ink/ink297.xml"/><Relationship Id="rId1" Type="http://schemas.openxmlformats.org/officeDocument/2006/relationships/slideLayout" Target="../slideLayouts/slideLayout2.xml"/><Relationship Id="rId6" Type="http://schemas.openxmlformats.org/officeDocument/2006/relationships/customXml" Target="../ink/ink269.xml"/><Relationship Id="rId11" Type="http://schemas.openxmlformats.org/officeDocument/2006/relationships/image" Target="../media/image264.png"/><Relationship Id="rId24" Type="http://schemas.openxmlformats.org/officeDocument/2006/relationships/customXml" Target="../ink/ink278.xml"/><Relationship Id="rId32" Type="http://schemas.openxmlformats.org/officeDocument/2006/relationships/customXml" Target="../ink/ink282.xml"/><Relationship Id="rId37" Type="http://schemas.openxmlformats.org/officeDocument/2006/relationships/image" Target="../media/image276.png"/><Relationship Id="rId40" Type="http://schemas.openxmlformats.org/officeDocument/2006/relationships/customXml" Target="../ink/ink286.xml"/><Relationship Id="rId45" Type="http://schemas.openxmlformats.org/officeDocument/2006/relationships/image" Target="../media/image280.png"/><Relationship Id="rId53" Type="http://schemas.openxmlformats.org/officeDocument/2006/relationships/image" Target="../media/image284.png"/><Relationship Id="rId58" Type="http://schemas.openxmlformats.org/officeDocument/2006/relationships/customXml" Target="../ink/ink295.xml"/><Relationship Id="rId5" Type="http://schemas.openxmlformats.org/officeDocument/2006/relationships/image" Target="../media/image261.png"/><Relationship Id="rId15" Type="http://schemas.openxmlformats.org/officeDocument/2006/relationships/image" Target="../media/image266.png"/><Relationship Id="rId23" Type="http://schemas.openxmlformats.org/officeDocument/2006/relationships/image" Target="../media/image270.png"/><Relationship Id="rId28" Type="http://schemas.openxmlformats.org/officeDocument/2006/relationships/customXml" Target="../ink/ink280.xml"/><Relationship Id="rId36" Type="http://schemas.openxmlformats.org/officeDocument/2006/relationships/customXml" Target="../ink/ink284.xml"/><Relationship Id="rId49" Type="http://schemas.openxmlformats.org/officeDocument/2006/relationships/image" Target="../media/image282.png"/><Relationship Id="rId57" Type="http://schemas.openxmlformats.org/officeDocument/2006/relationships/image" Target="../media/image286.png"/><Relationship Id="rId61" Type="http://schemas.openxmlformats.org/officeDocument/2006/relationships/image" Target="../media/image288.png"/><Relationship Id="rId10" Type="http://schemas.openxmlformats.org/officeDocument/2006/relationships/customXml" Target="../ink/ink271.xml"/><Relationship Id="rId19" Type="http://schemas.openxmlformats.org/officeDocument/2006/relationships/image" Target="../media/image268.png"/><Relationship Id="rId31" Type="http://schemas.openxmlformats.org/officeDocument/2006/relationships/image" Target="../media/image273.png"/><Relationship Id="rId44" Type="http://schemas.openxmlformats.org/officeDocument/2006/relationships/customXml" Target="../ink/ink288.xml"/><Relationship Id="rId52" Type="http://schemas.openxmlformats.org/officeDocument/2006/relationships/customXml" Target="../ink/ink292.xml"/><Relationship Id="rId60" Type="http://schemas.openxmlformats.org/officeDocument/2006/relationships/customXml" Target="../ink/ink296.xml"/><Relationship Id="rId65" Type="http://schemas.openxmlformats.org/officeDocument/2006/relationships/image" Target="../media/image290.png"/><Relationship Id="rId4" Type="http://schemas.openxmlformats.org/officeDocument/2006/relationships/customXml" Target="../ink/ink268.xml"/><Relationship Id="rId9" Type="http://schemas.openxmlformats.org/officeDocument/2006/relationships/image" Target="../media/image263.png"/><Relationship Id="rId14" Type="http://schemas.openxmlformats.org/officeDocument/2006/relationships/customXml" Target="../ink/ink273.xml"/><Relationship Id="rId22" Type="http://schemas.openxmlformats.org/officeDocument/2006/relationships/customXml" Target="../ink/ink277.xml"/><Relationship Id="rId27" Type="http://schemas.openxmlformats.org/officeDocument/2006/relationships/image" Target="../media/image271.png"/><Relationship Id="rId30" Type="http://schemas.openxmlformats.org/officeDocument/2006/relationships/customXml" Target="../ink/ink281.xml"/><Relationship Id="rId35" Type="http://schemas.openxmlformats.org/officeDocument/2006/relationships/image" Target="../media/image275.png"/><Relationship Id="rId43" Type="http://schemas.openxmlformats.org/officeDocument/2006/relationships/image" Target="../media/image279.png"/><Relationship Id="rId48" Type="http://schemas.openxmlformats.org/officeDocument/2006/relationships/customXml" Target="../ink/ink290.xml"/><Relationship Id="rId56" Type="http://schemas.openxmlformats.org/officeDocument/2006/relationships/customXml" Target="../ink/ink294.xml"/><Relationship Id="rId64" Type="http://schemas.openxmlformats.org/officeDocument/2006/relationships/customXml" Target="../ink/ink298.xml"/><Relationship Id="rId8" Type="http://schemas.openxmlformats.org/officeDocument/2006/relationships/customXml" Target="../ink/ink270.xml"/><Relationship Id="rId51" Type="http://schemas.openxmlformats.org/officeDocument/2006/relationships/image" Target="../media/image283.png"/><Relationship Id="rId3" Type="http://schemas.openxmlformats.org/officeDocument/2006/relationships/image" Target="../media/image260.png"/><Relationship Id="rId12" Type="http://schemas.openxmlformats.org/officeDocument/2006/relationships/customXml" Target="../ink/ink272.xml"/><Relationship Id="rId17" Type="http://schemas.openxmlformats.org/officeDocument/2006/relationships/image" Target="../media/image267.png"/><Relationship Id="rId25" Type="http://schemas.openxmlformats.org/officeDocument/2006/relationships/image" Target="../media/image830.png"/><Relationship Id="rId33" Type="http://schemas.openxmlformats.org/officeDocument/2006/relationships/image" Target="../media/image274.png"/><Relationship Id="rId38" Type="http://schemas.openxmlformats.org/officeDocument/2006/relationships/customXml" Target="../ink/ink285.xml"/><Relationship Id="rId46" Type="http://schemas.openxmlformats.org/officeDocument/2006/relationships/customXml" Target="../ink/ink289.xml"/><Relationship Id="rId59" Type="http://schemas.openxmlformats.org/officeDocument/2006/relationships/image" Target="../media/image287.png"/></Relationships>
</file>

<file path=ppt/slides/_rels/slide2.xml.rels><?xml version="1.0" encoding="UTF-8" standalone="yes"?>
<Relationships xmlns="http://schemas.openxmlformats.org/package/2006/relationships"><Relationship Id="rId13" Type="http://schemas.openxmlformats.org/officeDocument/2006/relationships/customXml" Target="../ink/ink51.xml"/><Relationship Id="rId18" Type="http://schemas.openxmlformats.org/officeDocument/2006/relationships/image" Target="../media/image550.png"/><Relationship Id="rId26" Type="http://schemas.openxmlformats.org/officeDocument/2006/relationships/image" Target="../media/image590.png"/><Relationship Id="rId39" Type="http://schemas.openxmlformats.org/officeDocument/2006/relationships/customXml" Target="../ink/ink64.xml"/><Relationship Id="rId21" Type="http://schemas.openxmlformats.org/officeDocument/2006/relationships/customXml" Target="../ink/ink55.xml"/><Relationship Id="rId34" Type="http://schemas.openxmlformats.org/officeDocument/2006/relationships/image" Target="../media/image630.png"/><Relationship Id="rId42" Type="http://schemas.openxmlformats.org/officeDocument/2006/relationships/image" Target="../media/image670.png"/><Relationship Id="rId47" Type="http://schemas.openxmlformats.org/officeDocument/2006/relationships/customXml" Target="../ink/ink68.xml"/><Relationship Id="rId50" Type="http://schemas.openxmlformats.org/officeDocument/2006/relationships/image" Target="../media/image710.png"/><Relationship Id="rId55" Type="http://schemas.openxmlformats.org/officeDocument/2006/relationships/customXml" Target="../ink/ink72.xml"/><Relationship Id="rId7" Type="http://schemas.openxmlformats.org/officeDocument/2006/relationships/customXml" Target="../ink/ink49.xml"/><Relationship Id="rId12" Type="http://schemas.openxmlformats.org/officeDocument/2006/relationships/image" Target="../media/image520.png"/><Relationship Id="rId17" Type="http://schemas.openxmlformats.org/officeDocument/2006/relationships/customXml" Target="../ink/ink53.xml"/><Relationship Id="rId25" Type="http://schemas.openxmlformats.org/officeDocument/2006/relationships/customXml" Target="../ink/ink57.xml"/><Relationship Id="rId33" Type="http://schemas.openxmlformats.org/officeDocument/2006/relationships/customXml" Target="../ink/ink61.xml"/><Relationship Id="rId38" Type="http://schemas.openxmlformats.org/officeDocument/2006/relationships/image" Target="../media/image650.png"/><Relationship Id="rId46" Type="http://schemas.openxmlformats.org/officeDocument/2006/relationships/image" Target="../media/image690.png"/><Relationship Id="rId2" Type="http://schemas.openxmlformats.org/officeDocument/2006/relationships/customXml" Target="../ink/ink47.xml"/><Relationship Id="rId16" Type="http://schemas.openxmlformats.org/officeDocument/2006/relationships/image" Target="../media/image540.png"/><Relationship Id="rId20" Type="http://schemas.openxmlformats.org/officeDocument/2006/relationships/image" Target="../media/image560.png"/><Relationship Id="rId29" Type="http://schemas.openxmlformats.org/officeDocument/2006/relationships/customXml" Target="../ink/ink59.xml"/><Relationship Id="rId41" Type="http://schemas.openxmlformats.org/officeDocument/2006/relationships/customXml" Target="../ink/ink65.xml"/><Relationship Id="rId54" Type="http://schemas.openxmlformats.org/officeDocument/2006/relationships/image" Target="../media/image730.png"/><Relationship Id="rId1" Type="http://schemas.openxmlformats.org/officeDocument/2006/relationships/slideLayout" Target="../slideLayouts/slideLayout2.xml"/><Relationship Id="rId6" Type="http://schemas.openxmlformats.org/officeDocument/2006/relationships/image" Target="../media/image490.png"/><Relationship Id="rId24" Type="http://schemas.openxmlformats.org/officeDocument/2006/relationships/image" Target="../media/image580.png"/><Relationship Id="rId32" Type="http://schemas.openxmlformats.org/officeDocument/2006/relationships/image" Target="../media/image620.png"/><Relationship Id="rId37" Type="http://schemas.openxmlformats.org/officeDocument/2006/relationships/customXml" Target="../ink/ink63.xml"/><Relationship Id="rId40" Type="http://schemas.openxmlformats.org/officeDocument/2006/relationships/image" Target="../media/image660.png"/><Relationship Id="rId45" Type="http://schemas.openxmlformats.org/officeDocument/2006/relationships/customXml" Target="../ink/ink67.xml"/><Relationship Id="rId53" Type="http://schemas.openxmlformats.org/officeDocument/2006/relationships/customXml" Target="../ink/ink71.xml"/><Relationship Id="rId5" Type="http://schemas.openxmlformats.org/officeDocument/2006/relationships/customXml" Target="../ink/ink48.xml"/><Relationship Id="rId15" Type="http://schemas.openxmlformats.org/officeDocument/2006/relationships/customXml" Target="../ink/ink52.xml"/><Relationship Id="rId23" Type="http://schemas.openxmlformats.org/officeDocument/2006/relationships/customXml" Target="../ink/ink56.xml"/><Relationship Id="rId28" Type="http://schemas.openxmlformats.org/officeDocument/2006/relationships/image" Target="../media/image600.png"/><Relationship Id="rId36" Type="http://schemas.openxmlformats.org/officeDocument/2006/relationships/image" Target="../media/image640.png"/><Relationship Id="rId49" Type="http://schemas.openxmlformats.org/officeDocument/2006/relationships/customXml" Target="../ink/ink69.xml"/><Relationship Id="rId57" Type="http://schemas.openxmlformats.org/officeDocument/2006/relationships/image" Target="../media/image3.gif"/><Relationship Id="rId19" Type="http://schemas.openxmlformats.org/officeDocument/2006/relationships/customXml" Target="../ink/ink54.xml"/><Relationship Id="rId31" Type="http://schemas.openxmlformats.org/officeDocument/2006/relationships/customXml" Target="../ink/ink60.xml"/><Relationship Id="rId44" Type="http://schemas.openxmlformats.org/officeDocument/2006/relationships/image" Target="../media/image680.png"/><Relationship Id="rId52" Type="http://schemas.openxmlformats.org/officeDocument/2006/relationships/image" Target="../media/image720.png"/><Relationship Id="rId4" Type="http://schemas.openxmlformats.org/officeDocument/2006/relationships/image" Target="../media/image480.png"/><Relationship Id="rId9" Type="http://schemas.openxmlformats.org/officeDocument/2006/relationships/customXml" Target="../ink/ink50.xml"/><Relationship Id="rId14" Type="http://schemas.openxmlformats.org/officeDocument/2006/relationships/image" Target="../media/image530.png"/><Relationship Id="rId22" Type="http://schemas.openxmlformats.org/officeDocument/2006/relationships/image" Target="../media/image570.png"/><Relationship Id="rId27" Type="http://schemas.openxmlformats.org/officeDocument/2006/relationships/customXml" Target="../ink/ink58.xml"/><Relationship Id="rId30" Type="http://schemas.openxmlformats.org/officeDocument/2006/relationships/image" Target="../media/image610.png"/><Relationship Id="rId35" Type="http://schemas.openxmlformats.org/officeDocument/2006/relationships/customXml" Target="../ink/ink62.xml"/><Relationship Id="rId43" Type="http://schemas.openxmlformats.org/officeDocument/2006/relationships/customXml" Target="../ink/ink66.xml"/><Relationship Id="rId48" Type="http://schemas.openxmlformats.org/officeDocument/2006/relationships/image" Target="../media/image700.png"/><Relationship Id="rId56" Type="http://schemas.openxmlformats.org/officeDocument/2006/relationships/image" Target="../media/image740.png"/><Relationship Id="rId8" Type="http://schemas.openxmlformats.org/officeDocument/2006/relationships/image" Target="../media/image500.png"/><Relationship Id="rId51" Type="http://schemas.openxmlformats.org/officeDocument/2006/relationships/customXml" Target="../ink/ink70.xml"/></Relationships>
</file>

<file path=ppt/slides/_rels/slide3.xml.rels><?xml version="1.0" encoding="UTF-8" standalone="yes"?>
<Relationships xmlns="http://schemas.openxmlformats.org/package/2006/relationships"><Relationship Id="rId26" Type="http://schemas.openxmlformats.org/officeDocument/2006/relationships/customXml" Target="../ink/ink84.xml"/><Relationship Id="rId21" Type="http://schemas.openxmlformats.org/officeDocument/2006/relationships/image" Target="../media/image2110.png"/><Relationship Id="rId34" Type="http://schemas.openxmlformats.org/officeDocument/2006/relationships/customXml" Target="../ink/ink88.xml"/><Relationship Id="rId42" Type="http://schemas.openxmlformats.org/officeDocument/2006/relationships/customXml" Target="../ink/ink92.xml"/><Relationship Id="rId47" Type="http://schemas.openxmlformats.org/officeDocument/2006/relationships/image" Target="../media/image860.png"/><Relationship Id="rId50" Type="http://schemas.openxmlformats.org/officeDocument/2006/relationships/image" Target="../media/image870.png"/><Relationship Id="rId55" Type="http://schemas.openxmlformats.org/officeDocument/2006/relationships/customXml" Target="../ink/ink99.xml"/><Relationship Id="rId63" Type="http://schemas.openxmlformats.org/officeDocument/2006/relationships/customXml" Target="../ink/ink104.xml"/><Relationship Id="rId68" Type="http://schemas.openxmlformats.org/officeDocument/2006/relationships/image" Target="../media/image95.png"/><Relationship Id="rId76" Type="http://schemas.openxmlformats.org/officeDocument/2006/relationships/customXml" Target="../ink/ink111.xml"/><Relationship Id="rId84" Type="http://schemas.openxmlformats.org/officeDocument/2006/relationships/customXml" Target="../ink/ink115.xml"/><Relationship Id="rId89" Type="http://schemas.openxmlformats.org/officeDocument/2006/relationships/image" Target="../media/image105.png"/><Relationship Id="rId97" Type="http://schemas.openxmlformats.org/officeDocument/2006/relationships/image" Target="../media/image109.png"/><Relationship Id="rId7" Type="http://schemas.openxmlformats.org/officeDocument/2006/relationships/image" Target="../media/image144.png"/><Relationship Id="rId71" Type="http://schemas.openxmlformats.org/officeDocument/2006/relationships/customXml" Target="../ink/ink108.xml"/><Relationship Id="rId92" Type="http://schemas.openxmlformats.org/officeDocument/2006/relationships/customXml" Target="../ink/ink119.xml"/><Relationship Id="rId2" Type="http://schemas.openxmlformats.org/officeDocument/2006/relationships/image" Target="../media/image4.jpeg"/><Relationship Id="rId16" Type="http://schemas.openxmlformats.org/officeDocument/2006/relationships/customXml" Target="../ink/ink79.xml"/><Relationship Id="rId29" Type="http://schemas.openxmlformats.org/officeDocument/2006/relationships/image" Target="../media/image770.png"/><Relationship Id="rId11" Type="http://schemas.openxmlformats.org/officeDocument/2006/relationships/image" Target="../media/image1610.png"/><Relationship Id="rId24" Type="http://schemas.openxmlformats.org/officeDocument/2006/relationships/customXml" Target="../ink/ink83.xml"/><Relationship Id="rId32" Type="http://schemas.openxmlformats.org/officeDocument/2006/relationships/customXml" Target="../ink/ink87.xml"/><Relationship Id="rId37" Type="http://schemas.openxmlformats.org/officeDocument/2006/relationships/image" Target="../media/image810.png"/><Relationship Id="rId40" Type="http://schemas.openxmlformats.org/officeDocument/2006/relationships/customXml" Target="../ink/ink91.xml"/><Relationship Id="rId45" Type="http://schemas.openxmlformats.org/officeDocument/2006/relationships/image" Target="../media/image850.png"/><Relationship Id="rId53" Type="http://schemas.openxmlformats.org/officeDocument/2006/relationships/customXml" Target="../ink/ink98.xml"/><Relationship Id="rId58" Type="http://schemas.openxmlformats.org/officeDocument/2006/relationships/image" Target="../media/image900.png"/><Relationship Id="rId66" Type="http://schemas.openxmlformats.org/officeDocument/2006/relationships/image" Target="../media/image940.png"/><Relationship Id="rId74" Type="http://schemas.openxmlformats.org/officeDocument/2006/relationships/customXml" Target="../ink/ink110.xml"/><Relationship Id="rId79" Type="http://schemas.openxmlformats.org/officeDocument/2006/relationships/image" Target="../media/image100.png"/><Relationship Id="rId87" Type="http://schemas.openxmlformats.org/officeDocument/2006/relationships/image" Target="../media/image104.png"/><Relationship Id="rId5" Type="http://schemas.openxmlformats.org/officeDocument/2006/relationships/image" Target="../media/image1310.png"/><Relationship Id="rId61" Type="http://schemas.openxmlformats.org/officeDocument/2006/relationships/customXml" Target="../ink/ink103.xml"/><Relationship Id="rId82" Type="http://schemas.openxmlformats.org/officeDocument/2006/relationships/customXml" Target="../ink/ink114.xml"/><Relationship Id="rId90" Type="http://schemas.openxmlformats.org/officeDocument/2006/relationships/customXml" Target="../ink/ink118.xml"/><Relationship Id="rId95" Type="http://schemas.openxmlformats.org/officeDocument/2006/relationships/image" Target="../media/image108.png"/><Relationship Id="rId19" Type="http://schemas.openxmlformats.org/officeDocument/2006/relationships/image" Target="../media/image2010.png"/><Relationship Id="rId14" Type="http://schemas.openxmlformats.org/officeDocument/2006/relationships/customXml" Target="../ink/ink78.xml"/><Relationship Id="rId22" Type="http://schemas.openxmlformats.org/officeDocument/2006/relationships/customXml" Target="../ink/ink82.xml"/><Relationship Id="rId27" Type="http://schemas.openxmlformats.org/officeDocument/2006/relationships/image" Target="../media/image240.png"/><Relationship Id="rId30" Type="http://schemas.openxmlformats.org/officeDocument/2006/relationships/customXml" Target="../ink/ink86.xml"/><Relationship Id="rId35" Type="http://schemas.openxmlformats.org/officeDocument/2006/relationships/image" Target="../media/image800.png"/><Relationship Id="rId43" Type="http://schemas.openxmlformats.org/officeDocument/2006/relationships/image" Target="../media/image840.png"/><Relationship Id="rId48" Type="http://schemas.openxmlformats.org/officeDocument/2006/relationships/customXml" Target="../ink/ink95.xml"/><Relationship Id="rId56" Type="http://schemas.openxmlformats.org/officeDocument/2006/relationships/customXml" Target="../ink/ink100.xml"/><Relationship Id="rId64" Type="http://schemas.openxmlformats.org/officeDocument/2006/relationships/image" Target="../media/image930.png"/><Relationship Id="rId69" Type="http://schemas.openxmlformats.org/officeDocument/2006/relationships/customXml" Target="../ink/ink107.xml"/><Relationship Id="rId77" Type="http://schemas.openxmlformats.org/officeDocument/2006/relationships/image" Target="../media/image99.png"/><Relationship Id="rId100" Type="http://schemas.openxmlformats.org/officeDocument/2006/relationships/customXml" Target="../ink/ink123.xml"/><Relationship Id="rId8" Type="http://schemas.openxmlformats.org/officeDocument/2006/relationships/customXml" Target="../ink/ink75.xml"/><Relationship Id="rId51" Type="http://schemas.openxmlformats.org/officeDocument/2006/relationships/customXml" Target="../ink/ink97.xml"/><Relationship Id="rId72" Type="http://schemas.openxmlformats.org/officeDocument/2006/relationships/customXml" Target="../ink/ink109.xml"/><Relationship Id="rId80" Type="http://schemas.openxmlformats.org/officeDocument/2006/relationships/customXml" Target="../ink/ink113.xml"/><Relationship Id="rId85" Type="http://schemas.openxmlformats.org/officeDocument/2006/relationships/image" Target="../media/image103.png"/><Relationship Id="rId93" Type="http://schemas.openxmlformats.org/officeDocument/2006/relationships/image" Target="../media/image107.png"/><Relationship Id="rId98" Type="http://schemas.openxmlformats.org/officeDocument/2006/relationships/customXml" Target="../ink/ink122.xml"/><Relationship Id="rId3" Type="http://schemas.openxmlformats.org/officeDocument/2006/relationships/image" Target="../media/image5.jpeg"/><Relationship Id="rId12" Type="http://schemas.openxmlformats.org/officeDocument/2006/relationships/customXml" Target="../ink/ink77.xml"/><Relationship Id="rId17" Type="http://schemas.openxmlformats.org/officeDocument/2006/relationships/image" Target="../media/image198.png"/><Relationship Id="rId25" Type="http://schemas.openxmlformats.org/officeDocument/2006/relationships/image" Target="../media/image2310.png"/><Relationship Id="rId33" Type="http://schemas.openxmlformats.org/officeDocument/2006/relationships/image" Target="../media/image790.png"/><Relationship Id="rId38" Type="http://schemas.openxmlformats.org/officeDocument/2006/relationships/customXml" Target="../ink/ink90.xml"/><Relationship Id="rId46" Type="http://schemas.openxmlformats.org/officeDocument/2006/relationships/customXml" Target="../ink/ink94.xml"/><Relationship Id="rId59" Type="http://schemas.openxmlformats.org/officeDocument/2006/relationships/customXml" Target="../ink/ink102.xml"/><Relationship Id="rId67" Type="http://schemas.openxmlformats.org/officeDocument/2006/relationships/customXml" Target="../ink/ink106.xml"/><Relationship Id="rId20" Type="http://schemas.openxmlformats.org/officeDocument/2006/relationships/customXml" Target="../ink/ink81.xml"/><Relationship Id="rId41" Type="http://schemas.openxmlformats.org/officeDocument/2006/relationships/image" Target="../media/image830.png"/><Relationship Id="rId54" Type="http://schemas.openxmlformats.org/officeDocument/2006/relationships/image" Target="../media/image890.png"/><Relationship Id="rId62" Type="http://schemas.openxmlformats.org/officeDocument/2006/relationships/image" Target="../media/image920.png"/><Relationship Id="rId70" Type="http://schemas.openxmlformats.org/officeDocument/2006/relationships/image" Target="../media/image96.png"/><Relationship Id="rId75" Type="http://schemas.openxmlformats.org/officeDocument/2006/relationships/image" Target="../media/image98.png"/><Relationship Id="rId83" Type="http://schemas.openxmlformats.org/officeDocument/2006/relationships/image" Target="../media/image102.png"/><Relationship Id="rId88" Type="http://schemas.openxmlformats.org/officeDocument/2006/relationships/customXml" Target="../ink/ink117.xml"/><Relationship Id="rId91" Type="http://schemas.openxmlformats.org/officeDocument/2006/relationships/image" Target="../media/image106.png"/><Relationship Id="rId96" Type="http://schemas.openxmlformats.org/officeDocument/2006/relationships/customXml" Target="../ink/ink121.xml"/><Relationship Id="rId1" Type="http://schemas.openxmlformats.org/officeDocument/2006/relationships/slideLayout" Target="../slideLayouts/slideLayout2.xml"/><Relationship Id="rId6" Type="http://schemas.openxmlformats.org/officeDocument/2006/relationships/customXml" Target="../ink/ink74.xml"/><Relationship Id="rId15" Type="http://schemas.openxmlformats.org/officeDocument/2006/relationships/image" Target="../media/image1810.png"/><Relationship Id="rId23" Type="http://schemas.openxmlformats.org/officeDocument/2006/relationships/image" Target="../media/image2210.png"/><Relationship Id="rId28" Type="http://schemas.openxmlformats.org/officeDocument/2006/relationships/customXml" Target="../ink/ink85.xml"/><Relationship Id="rId36" Type="http://schemas.openxmlformats.org/officeDocument/2006/relationships/customXml" Target="../ink/ink89.xml"/><Relationship Id="rId49" Type="http://schemas.openxmlformats.org/officeDocument/2006/relationships/customXml" Target="../ink/ink96.xml"/><Relationship Id="rId57" Type="http://schemas.openxmlformats.org/officeDocument/2006/relationships/customXml" Target="../ink/ink101.xml"/><Relationship Id="rId10" Type="http://schemas.openxmlformats.org/officeDocument/2006/relationships/customXml" Target="../ink/ink76.xml"/><Relationship Id="rId31" Type="http://schemas.openxmlformats.org/officeDocument/2006/relationships/image" Target="../media/image780.png"/><Relationship Id="rId44" Type="http://schemas.openxmlformats.org/officeDocument/2006/relationships/customXml" Target="../ink/ink93.xml"/><Relationship Id="rId52" Type="http://schemas.openxmlformats.org/officeDocument/2006/relationships/image" Target="../media/image880.png"/><Relationship Id="rId60" Type="http://schemas.openxmlformats.org/officeDocument/2006/relationships/image" Target="../media/image910.png"/><Relationship Id="rId65" Type="http://schemas.openxmlformats.org/officeDocument/2006/relationships/customXml" Target="../ink/ink105.xml"/><Relationship Id="rId73" Type="http://schemas.openxmlformats.org/officeDocument/2006/relationships/image" Target="../media/image97.png"/><Relationship Id="rId78" Type="http://schemas.openxmlformats.org/officeDocument/2006/relationships/customXml" Target="../ink/ink112.xml"/><Relationship Id="rId81" Type="http://schemas.openxmlformats.org/officeDocument/2006/relationships/image" Target="../media/image101.png"/><Relationship Id="rId86" Type="http://schemas.openxmlformats.org/officeDocument/2006/relationships/customXml" Target="../ink/ink116.xml"/><Relationship Id="rId94" Type="http://schemas.openxmlformats.org/officeDocument/2006/relationships/customXml" Target="../ink/ink120.xml"/><Relationship Id="rId99" Type="http://schemas.openxmlformats.org/officeDocument/2006/relationships/image" Target="../media/image110.png"/><Relationship Id="rId101" Type="http://schemas.openxmlformats.org/officeDocument/2006/relationships/image" Target="../media/image111.png"/><Relationship Id="rId4" Type="http://schemas.openxmlformats.org/officeDocument/2006/relationships/customXml" Target="../ink/ink73.xml"/><Relationship Id="rId9" Type="http://schemas.openxmlformats.org/officeDocument/2006/relationships/image" Target="../media/image1510.png"/><Relationship Id="rId13" Type="http://schemas.openxmlformats.org/officeDocument/2006/relationships/image" Target="../media/image1710.png"/><Relationship Id="rId18" Type="http://schemas.openxmlformats.org/officeDocument/2006/relationships/customXml" Target="../ink/ink80.xml"/><Relationship Id="rId39" Type="http://schemas.openxmlformats.org/officeDocument/2006/relationships/image" Target="../media/image820.png"/></Relationships>
</file>

<file path=ppt/slides/_rels/slide4.xml.rels><?xml version="1.0" encoding="UTF-8" standalone="yes"?>
<Relationships xmlns="http://schemas.openxmlformats.org/package/2006/relationships"><Relationship Id="rId13" Type="http://schemas.openxmlformats.org/officeDocument/2006/relationships/customXml" Target="../ink/ink129.xml"/><Relationship Id="rId18" Type="http://schemas.openxmlformats.org/officeDocument/2006/relationships/image" Target="../media/image120.png"/><Relationship Id="rId26" Type="http://schemas.openxmlformats.org/officeDocument/2006/relationships/image" Target="../media/image124.png"/><Relationship Id="rId39" Type="http://schemas.openxmlformats.org/officeDocument/2006/relationships/customXml" Target="../ink/ink142.xml"/><Relationship Id="rId21" Type="http://schemas.openxmlformats.org/officeDocument/2006/relationships/customXml" Target="../ink/ink133.xml"/><Relationship Id="rId34" Type="http://schemas.openxmlformats.org/officeDocument/2006/relationships/image" Target="../media/image127.png"/><Relationship Id="rId42" Type="http://schemas.openxmlformats.org/officeDocument/2006/relationships/image" Target="../media/image131.png"/><Relationship Id="rId47" Type="http://schemas.openxmlformats.org/officeDocument/2006/relationships/customXml" Target="../ink/ink146.xml"/><Relationship Id="rId50" Type="http://schemas.openxmlformats.org/officeDocument/2006/relationships/image" Target="../media/image135.png"/><Relationship Id="rId55" Type="http://schemas.openxmlformats.org/officeDocument/2006/relationships/customXml" Target="../ink/ink150.xml"/><Relationship Id="rId63" Type="http://schemas.openxmlformats.org/officeDocument/2006/relationships/customXml" Target="../ink/ink154.xml"/><Relationship Id="rId7" Type="http://schemas.openxmlformats.org/officeDocument/2006/relationships/customXml" Target="../ink/ink126.xml"/><Relationship Id="rId2" Type="http://schemas.openxmlformats.org/officeDocument/2006/relationships/image" Target="../media/image6.jpeg"/><Relationship Id="rId16" Type="http://schemas.openxmlformats.org/officeDocument/2006/relationships/image" Target="../media/image119.png"/><Relationship Id="rId20" Type="http://schemas.openxmlformats.org/officeDocument/2006/relationships/image" Target="../media/image121.png"/><Relationship Id="rId29" Type="http://schemas.openxmlformats.org/officeDocument/2006/relationships/customXml" Target="../ink/ink137.xml"/><Relationship Id="rId41" Type="http://schemas.openxmlformats.org/officeDocument/2006/relationships/customXml" Target="../ink/ink143.xml"/><Relationship Id="rId54" Type="http://schemas.openxmlformats.org/officeDocument/2006/relationships/image" Target="../media/image137.png"/><Relationship Id="rId6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customXml" Target="../ink/ink128.xml"/><Relationship Id="rId24" Type="http://schemas.openxmlformats.org/officeDocument/2006/relationships/image" Target="../media/image123.png"/><Relationship Id="rId32" Type="http://schemas.openxmlformats.org/officeDocument/2006/relationships/image" Target="../media/image126.png"/><Relationship Id="rId37" Type="http://schemas.openxmlformats.org/officeDocument/2006/relationships/customXml" Target="../ink/ink141.xml"/><Relationship Id="rId40" Type="http://schemas.openxmlformats.org/officeDocument/2006/relationships/image" Target="../media/image130.png"/><Relationship Id="rId45" Type="http://schemas.openxmlformats.org/officeDocument/2006/relationships/customXml" Target="../ink/ink145.xml"/><Relationship Id="rId53" Type="http://schemas.openxmlformats.org/officeDocument/2006/relationships/customXml" Target="../ink/ink149.xml"/><Relationship Id="rId58" Type="http://schemas.openxmlformats.org/officeDocument/2006/relationships/image" Target="../media/image139.png"/><Relationship Id="rId66" Type="http://schemas.openxmlformats.org/officeDocument/2006/relationships/image" Target="../media/image143.png"/><Relationship Id="rId5" Type="http://schemas.openxmlformats.org/officeDocument/2006/relationships/customXml" Target="../ink/ink125.xml"/><Relationship Id="rId15" Type="http://schemas.openxmlformats.org/officeDocument/2006/relationships/customXml" Target="../ink/ink130.xml"/><Relationship Id="rId23" Type="http://schemas.openxmlformats.org/officeDocument/2006/relationships/customXml" Target="../ink/ink134.xml"/><Relationship Id="rId28" Type="http://schemas.openxmlformats.org/officeDocument/2006/relationships/image" Target="../media/image125.png"/><Relationship Id="rId36" Type="http://schemas.openxmlformats.org/officeDocument/2006/relationships/image" Target="../media/image128.png"/><Relationship Id="rId49" Type="http://schemas.openxmlformats.org/officeDocument/2006/relationships/customXml" Target="../ink/ink147.xml"/><Relationship Id="rId57" Type="http://schemas.openxmlformats.org/officeDocument/2006/relationships/customXml" Target="../ink/ink151.xml"/><Relationship Id="rId61" Type="http://schemas.openxmlformats.org/officeDocument/2006/relationships/customXml" Target="../ink/ink153.xml"/><Relationship Id="rId10" Type="http://schemas.openxmlformats.org/officeDocument/2006/relationships/image" Target="../media/image116.png"/><Relationship Id="rId19" Type="http://schemas.openxmlformats.org/officeDocument/2006/relationships/customXml" Target="../ink/ink132.xml"/><Relationship Id="rId31" Type="http://schemas.openxmlformats.org/officeDocument/2006/relationships/customXml" Target="../ink/ink138.xml"/><Relationship Id="rId44" Type="http://schemas.openxmlformats.org/officeDocument/2006/relationships/image" Target="../media/image132.png"/><Relationship Id="rId52" Type="http://schemas.openxmlformats.org/officeDocument/2006/relationships/image" Target="../media/image136.png"/><Relationship Id="rId60" Type="http://schemas.openxmlformats.org/officeDocument/2006/relationships/image" Target="../media/image140.png"/><Relationship Id="rId65" Type="http://schemas.openxmlformats.org/officeDocument/2006/relationships/customXml" Target="../ink/ink155.xml"/><Relationship Id="rId4" Type="http://schemas.openxmlformats.org/officeDocument/2006/relationships/image" Target="../media/image113.png"/><Relationship Id="rId9" Type="http://schemas.openxmlformats.org/officeDocument/2006/relationships/customXml" Target="../ink/ink127.xml"/><Relationship Id="rId14" Type="http://schemas.openxmlformats.org/officeDocument/2006/relationships/image" Target="../media/image118.png"/><Relationship Id="rId22" Type="http://schemas.openxmlformats.org/officeDocument/2006/relationships/image" Target="../media/image122.png"/><Relationship Id="rId27" Type="http://schemas.openxmlformats.org/officeDocument/2006/relationships/customXml" Target="../ink/ink136.xml"/><Relationship Id="rId30" Type="http://schemas.openxmlformats.org/officeDocument/2006/relationships/image" Target="../media/image830.png"/><Relationship Id="rId35" Type="http://schemas.openxmlformats.org/officeDocument/2006/relationships/customXml" Target="../ink/ink140.xml"/><Relationship Id="rId43" Type="http://schemas.openxmlformats.org/officeDocument/2006/relationships/customXml" Target="../ink/ink144.xml"/><Relationship Id="rId48" Type="http://schemas.openxmlformats.org/officeDocument/2006/relationships/image" Target="../media/image134.png"/><Relationship Id="rId56" Type="http://schemas.openxmlformats.org/officeDocument/2006/relationships/image" Target="../media/image138.png"/><Relationship Id="rId64" Type="http://schemas.openxmlformats.org/officeDocument/2006/relationships/image" Target="../media/image142.png"/><Relationship Id="rId8" Type="http://schemas.openxmlformats.org/officeDocument/2006/relationships/image" Target="../media/image115.png"/><Relationship Id="rId51" Type="http://schemas.openxmlformats.org/officeDocument/2006/relationships/customXml" Target="../ink/ink148.xml"/><Relationship Id="rId3" Type="http://schemas.openxmlformats.org/officeDocument/2006/relationships/customXml" Target="../ink/ink124.xml"/><Relationship Id="rId12" Type="http://schemas.openxmlformats.org/officeDocument/2006/relationships/image" Target="../media/image117.png"/><Relationship Id="rId17" Type="http://schemas.openxmlformats.org/officeDocument/2006/relationships/customXml" Target="../ink/ink131.xml"/><Relationship Id="rId25" Type="http://schemas.openxmlformats.org/officeDocument/2006/relationships/customXml" Target="../ink/ink135.xml"/><Relationship Id="rId33" Type="http://schemas.openxmlformats.org/officeDocument/2006/relationships/customXml" Target="../ink/ink139.xml"/><Relationship Id="rId38" Type="http://schemas.openxmlformats.org/officeDocument/2006/relationships/image" Target="../media/image129.png"/><Relationship Id="rId46" Type="http://schemas.openxmlformats.org/officeDocument/2006/relationships/image" Target="../media/image133.png"/><Relationship Id="rId59" Type="http://schemas.openxmlformats.org/officeDocument/2006/relationships/customXml" Target="../ink/ink152.xml"/></Relationships>
</file>

<file path=ppt/slides/_rels/slide5.xml.rels><?xml version="1.0" encoding="UTF-8" standalone="yes"?>
<Relationships xmlns="http://schemas.openxmlformats.org/package/2006/relationships"><Relationship Id="rId8" Type="http://schemas.openxmlformats.org/officeDocument/2006/relationships/image" Target="../media/image830.png"/><Relationship Id="rId13" Type="http://schemas.openxmlformats.org/officeDocument/2006/relationships/customXml" Target="../ink/ink161.xml"/><Relationship Id="rId18" Type="http://schemas.openxmlformats.org/officeDocument/2006/relationships/image" Target="../media/image151.png"/><Relationship Id="rId26" Type="http://schemas.openxmlformats.org/officeDocument/2006/relationships/image" Target="../media/image155.png"/><Relationship Id="rId39" Type="http://schemas.openxmlformats.org/officeDocument/2006/relationships/customXml" Target="../ink/ink174.xml"/><Relationship Id="rId3" Type="http://schemas.openxmlformats.org/officeDocument/2006/relationships/customXml" Target="../ink/ink156.xml"/><Relationship Id="rId21" Type="http://schemas.openxmlformats.org/officeDocument/2006/relationships/customXml" Target="../ink/ink165.xml"/><Relationship Id="rId34" Type="http://schemas.openxmlformats.org/officeDocument/2006/relationships/image" Target="../media/image159.png"/><Relationship Id="rId7" Type="http://schemas.openxmlformats.org/officeDocument/2006/relationships/customXml" Target="../ink/ink158.xml"/><Relationship Id="rId12" Type="http://schemas.openxmlformats.org/officeDocument/2006/relationships/image" Target="../media/image148.png"/><Relationship Id="rId17" Type="http://schemas.openxmlformats.org/officeDocument/2006/relationships/customXml" Target="../ink/ink163.xml"/><Relationship Id="rId25" Type="http://schemas.openxmlformats.org/officeDocument/2006/relationships/customXml" Target="../ink/ink167.xml"/><Relationship Id="rId33" Type="http://schemas.openxmlformats.org/officeDocument/2006/relationships/customXml" Target="../ink/ink171.xml"/><Relationship Id="rId38" Type="http://schemas.openxmlformats.org/officeDocument/2006/relationships/image" Target="../media/image161.png"/><Relationship Id="rId2" Type="http://schemas.openxmlformats.org/officeDocument/2006/relationships/image" Target="../media/image7.jpeg"/><Relationship Id="rId16" Type="http://schemas.openxmlformats.org/officeDocument/2006/relationships/image" Target="../media/image150.png"/><Relationship Id="rId20" Type="http://schemas.openxmlformats.org/officeDocument/2006/relationships/image" Target="../media/image152.png"/><Relationship Id="rId29" Type="http://schemas.openxmlformats.org/officeDocument/2006/relationships/customXml" Target="../ink/ink169.xml"/><Relationship Id="rId1" Type="http://schemas.openxmlformats.org/officeDocument/2006/relationships/slideLayout" Target="../slideLayouts/slideLayout2.xml"/><Relationship Id="rId6" Type="http://schemas.openxmlformats.org/officeDocument/2006/relationships/image" Target="../media/image146.png"/><Relationship Id="rId11" Type="http://schemas.openxmlformats.org/officeDocument/2006/relationships/customXml" Target="../ink/ink160.xml"/><Relationship Id="rId24" Type="http://schemas.openxmlformats.org/officeDocument/2006/relationships/image" Target="../media/image154.png"/><Relationship Id="rId32" Type="http://schemas.openxmlformats.org/officeDocument/2006/relationships/image" Target="../media/image158.png"/><Relationship Id="rId37" Type="http://schemas.openxmlformats.org/officeDocument/2006/relationships/customXml" Target="../ink/ink173.xml"/><Relationship Id="rId5" Type="http://schemas.openxmlformats.org/officeDocument/2006/relationships/customXml" Target="../ink/ink157.xml"/><Relationship Id="rId15" Type="http://schemas.openxmlformats.org/officeDocument/2006/relationships/customXml" Target="../ink/ink162.xml"/><Relationship Id="rId23" Type="http://schemas.openxmlformats.org/officeDocument/2006/relationships/customXml" Target="../ink/ink166.xml"/><Relationship Id="rId28" Type="http://schemas.openxmlformats.org/officeDocument/2006/relationships/image" Target="../media/image156.png"/><Relationship Id="rId36" Type="http://schemas.openxmlformats.org/officeDocument/2006/relationships/image" Target="../media/image160.png"/><Relationship Id="rId10" Type="http://schemas.openxmlformats.org/officeDocument/2006/relationships/image" Target="../media/image147.png"/><Relationship Id="rId19" Type="http://schemas.openxmlformats.org/officeDocument/2006/relationships/customXml" Target="../ink/ink164.xml"/><Relationship Id="rId31" Type="http://schemas.openxmlformats.org/officeDocument/2006/relationships/customXml" Target="../ink/ink170.xml"/><Relationship Id="rId4" Type="http://schemas.openxmlformats.org/officeDocument/2006/relationships/image" Target="../media/image145.png"/><Relationship Id="rId9" Type="http://schemas.openxmlformats.org/officeDocument/2006/relationships/customXml" Target="../ink/ink159.xml"/><Relationship Id="rId14" Type="http://schemas.openxmlformats.org/officeDocument/2006/relationships/image" Target="../media/image149.png"/><Relationship Id="rId22" Type="http://schemas.openxmlformats.org/officeDocument/2006/relationships/image" Target="../media/image153.png"/><Relationship Id="rId27" Type="http://schemas.openxmlformats.org/officeDocument/2006/relationships/customXml" Target="../ink/ink168.xml"/><Relationship Id="rId30" Type="http://schemas.openxmlformats.org/officeDocument/2006/relationships/image" Target="../media/image157.png"/><Relationship Id="rId35" Type="http://schemas.openxmlformats.org/officeDocument/2006/relationships/customXml" Target="../ink/ink172.xml"/></Relationships>
</file>

<file path=ppt/slides/_rels/slide6.xml.rels><?xml version="1.0" encoding="UTF-8" standalone="yes"?>
<Relationships xmlns="http://schemas.openxmlformats.org/package/2006/relationships"><Relationship Id="rId13" Type="http://schemas.openxmlformats.org/officeDocument/2006/relationships/image" Target="../media/image167.png"/><Relationship Id="rId18" Type="http://schemas.openxmlformats.org/officeDocument/2006/relationships/customXml" Target="../ink/ink183.xml"/><Relationship Id="rId26" Type="http://schemas.openxmlformats.org/officeDocument/2006/relationships/customXml" Target="../ink/ink187.xml"/><Relationship Id="rId39" Type="http://schemas.openxmlformats.org/officeDocument/2006/relationships/image" Target="../media/image180.png"/><Relationship Id="rId21" Type="http://schemas.openxmlformats.org/officeDocument/2006/relationships/image" Target="../media/image171.png"/><Relationship Id="rId34" Type="http://schemas.openxmlformats.org/officeDocument/2006/relationships/customXml" Target="../ink/ink191.xml"/><Relationship Id="rId42" Type="http://schemas.openxmlformats.org/officeDocument/2006/relationships/customXml" Target="../ink/ink195.xml"/><Relationship Id="rId47" Type="http://schemas.openxmlformats.org/officeDocument/2006/relationships/image" Target="../media/image184.png"/><Relationship Id="rId50" Type="http://schemas.openxmlformats.org/officeDocument/2006/relationships/customXml" Target="../ink/ink199.xml"/><Relationship Id="rId55" Type="http://schemas.openxmlformats.org/officeDocument/2006/relationships/image" Target="../media/image188.png"/><Relationship Id="rId63" Type="http://schemas.openxmlformats.org/officeDocument/2006/relationships/image" Target="../media/image192.png"/><Relationship Id="rId68" Type="http://schemas.openxmlformats.org/officeDocument/2006/relationships/customXml" Target="../ink/ink208.xml"/><Relationship Id="rId7" Type="http://schemas.openxmlformats.org/officeDocument/2006/relationships/image" Target="../media/image164.png"/><Relationship Id="rId2" Type="http://schemas.openxmlformats.org/officeDocument/2006/relationships/customXml" Target="../ink/ink175.xml"/><Relationship Id="rId16" Type="http://schemas.openxmlformats.org/officeDocument/2006/relationships/customXml" Target="../ink/ink182.xml"/><Relationship Id="rId29"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customXml" Target="../ink/ink177.xml"/><Relationship Id="rId11" Type="http://schemas.openxmlformats.org/officeDocument/2006/relationships/image" Target="../media/image166.png"/><Relationship Id="rId24" Type="http://schemas.openxmlformats.org/officeDocument/2006/relationships/customXml" Target="../ink/ink186.xml"/><Relationship Id="rId32" Type="http://schemas.openxmlformats.org/officeDocument/2006/relationships/customXml" Target="../ink/ink190.xml"/><Relationship Id="rId37" Type="http://schemas.openxmlformats.org/officeDocument/2006/relationships/image" Target="../media/image179.png"/><Relationship Id="rId40" Type="http://schemas.openxmlformats.org/officeDocument/2006/relationships/customXml" Target="../ink/ink194.xml"/><Relationship Id="rId45" Type="http://schemas.openxmlformats.org/officeDocument/2006/relationships/image" Target="../media/image183.png"/><Relationship Id="rId53" Type="http://schemas.openxmlformats.org/officeDocument/2006/relationships/image" Target="../media/image187.png"/><Relationship Id="rId58" Type="http://schemas.openxmlformats.org/officeDocument/2006/relationships/customXml" Target="../ink/ink203.xml"/><Relationship Id="rId66" Type="http://schemas.openxmlformats.org/officeDocument/2006/relationships/customXml" Target="../ink/ink207.xml"/><Relationship Id="rId5" Type="http://schemas.openxmlformats.org/officeDocument/2006/relationships/image" Target="../media/image163.png"/><Relationship Id="rId15" Type="http://schemas.openxmlformats.org/officeDocument/2006/relationships/image" Target="../media/image168.png"/><Relationship Id="rId23" Type="http://schemas.openxmlformats.org/officeDocument/2006/relationships/image" Target="../media/image172.png"/><Relationship Id="rId28" Type="http://schemas.openxmlformats.org/officeDocument/2006/relationships/customXml" Target="../ink/ink188.xml"/><Relationship Id="rId36" Type="http://schemas.openxmlformats.org/officeDocument/2006/relationships/customXml" Target="../ink/ink192.xml"/><Relationship Id="rId49" Type="http://schemas.openxmlformats.org/officeDocument/2006/relationships/image" Target="../media/image185.png"/><Relationship Id="rId57" Type="http://schemas.openxmlformats.org/officeDocument/2006/relationships/image" Target="../media/image189.png"/><Relationship Id="rId61" Type="http://schemas.openxmlformats.org/officeDocument/2006/relationships/image" Target="../media/image191.png"/><Relationship Id="rId10" Type="http://schemas.openxmlformats.org/officeDocument/2006/relationships/customXml" Target="../ink/ink179.xml"/><Relationship Id="rId19" Type="http://schemas.openxmlformats.org/officeDocument/2006/relationships/image" Target="../media/image170.png"/><Relationship Id="rId31" Type="http://schemas.openxmlformats.org/officeDocument/2006/relationships/image" Target="../media/image176.png"/><Relationship Id="rId44" Type="http://schemas.openxmlformats.org/officeDocument/2006/relationships/customXml" Target="../ink/ink196.xml"/><Relationship Id="rId52" Type="http://schemas.openxmlformats.org/officeDocument/2006/relationships/customXml" Target="../ink/ink200.xml"/><Relationship Id="rId60" Type="http://schemas.openxmlformats.org/officeDocument/2006/relationships/customXml" Target="../ink/ink204.xml"/><Relationship Id="rId65" Type="http://schemas.openxmlformats.org/officeDocument/2006/relationships/image" Target="../media/image193.png"/><Relationship Id="rId4" Type="http://schemas.openxmlformats.org/officeDocument/2006/relationships/customXml" Target="../ink/ink176.xml"/><Relationship Id="rId9" Type="http://schemas.openxmlformats.org/officeDocument/2006/relationships/image" Target="../media/image165.png"/><Relationship Id="rId14" Type="http://schemas.openxmlformats.org/officeDocument/2006/relationships/customXml" Target="../ink/ink181.xml"/><Relationship Id="rId22" Type="http://schemas.openxmlformats.org/officeDocument/2006/relationships/customXml" Target="../ink/ink185.xml"/><Relationship Id="rId27" Type="http://schemas.openxmlformats.org/officeDocument/2006/relationships/image" Target="../media/image174.png"/><Relationship Id="rId30" Type="http://schemas.openxmlformats.org/officeDocument/2006/relationships/customXml" Target="../ink/ink189.xml"/><Relationship Id="rId35" Type="http://schemas.openxmlformats.org/officeDocument/2006/relationships/image" Target="../media/image178.png"/><Relationship Id="rId43" Type="http://schemas.openxmlformats.org/officeDocument/2006/relationships/image" Target="../media/image182.png"/><Relationship Id="rId48" Type="http://schemas.openxmlformats.org/officeDocument/2006/relationships/customXml" Target="../ink/ink198.xml"/><Relationship Id="rId56" Type="http://schemas.openxmlformats.org/officeDocument/2006/relationships/customXml" Target="../ink/ink202.xml"/><Relationship Id="rId64" Type="http://schemas.openxmlformats.org/officeDocument/2006/relationships/customXml" Target="../ink/ink206.xml"/><Relationship Id="rId69" Type="http://schemas.openxmlformats.org/officeDocument/2006/relationships/image" Target="../media/image195.png"/><Relationship Id="rId8" Type="http://schemas.openxmlformats.org/officeDocument/2006/relationships/customXml" Target="../ink/ink178.xml"/><Relationship Id="rId51" Type="http://schemas.openxmlformats.org/officeDocument/2006/relationships/image" Target="../media/image186.png"/><Relationship Id="rId3" Type="http://schemas.openxmlformats.org/officeDocument/2006/relationships/image" Target="../media/image162.png"/><Relationship Id="rId12" Type="http://schemas.openxmlformats.org/officeDocument/2006/relationships/customXml" Target="../ink/ink180.xml"/><Relationship Id="rId17" Type="http://schemas.openxmlformats.org/officeDocument/2006/relationships/image" Target="../media/image169.png"/><Relationship Id="rId25" Type="http://schemas.openxmlformats.org/officeDocument/2006/relationships/image" Target="../media/image173.png"/><Relationship Id="rId33" Type="http://schemas.openxmlformats.org/officeDocument/2006/relationships/image" Target="../media/image177.png"/><Relationship Id="rId38" Type="http://schemas.openxmlformats.org/officeDocument/2006/relationships/customXml" Target="../ink/ink193.xml"/><Relationship Id="rId46" Type="http://schemas.openxmlformats.org/officeDocument/2006/relationships/customXml" Target="../ink/ink197.xml"/><Relationship Id="rId59" Type="http://schemas.openxmlformats.org/officeDocument/2006/relationships/image" Target="../media/image190.png"/><Relationship Id="rId67" Type="http://schemas.openxmlformats.org/officeDocument/2006/relationships/image" Target="../media/image194.png"/><Relationship Id="rId20" Type="http://schemas.openxmlformats.org/officeDocument/2006/relationships/customXml" Target="../ink/ink184.xml"/><Relationship Id="rId41" Type="http://schemas.openxmlformats.org/officeDocument/2006/relationships/image" Target="../media/image181.png"/><Relationship Id="rId54" Type="http://schemas.openxmlformats.org/officeDocument/2006/relationships/customXml" Target="../ink/ink201.xml"/><Relationship Id="rId62" Type="http://schemas.openxmlformats.org/officeDocument/2006/relationships/customXml" Target="../ink/ink205.xml"/></Relationships>
</file>

<file path=ppt/slides/_rels/slide7.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customXml" Target="../ink/ink214.xml"/><Relationship Id="rId18" Type="http://schemas.openxmlformats.org/officeDocument/2006/relationships/image" Target="../media/image204.png"/><Relationship Id="rId26" Type="http://schemas.openxmlformats.org/officeDocument/2006/relationships/image" Target="../media/image208.png"/><Relationship Id="rId39" Type="http://schemas.openxmlformats.org/officeDocument/2006/relationships/customXml" Target="../ink/ink227.xml"/><Relationship Id="rId3" Type="http://schemas.openxmlformats.org/officeDocument/2006/relationships/image" Target="../media/image196.png"/><Relationship Id="rId21" Type="http://schemas.openxmlformats.org/officeDocument/2006/relationships/customXml" Target="../ink/ink218.xml"/><Relationship Id="rId34" Type="http://schemas.openxmlformats.org/officeDocument/2006/relationships/image" Target="../media/image212.png"/><Relationship Id="rId42" Type="http://schemas.openxmlformats.org/officeDocument/2006/relationships/image" Target="../media/image216.png"/><Relationship Id="rId7" Type="http://schemas.openxmlformats.org/officeDocument/2006/relationships/customXml" Target="../ink/ink211.xml"/><Relationship Id="rId12" Type="http://schemas.openxmlformats.org/officeDocument/2006/relationships/image" Target="../media/image201.png"/><Relationship Id="rId17" Type="http://schemas.openxmlformats.org/officeDocument/2006/relationships/customXml" Target="../ink/ink216.xml"/><Relationship Id="rId25" Type="http://schemas.openxmlformats.org/officeDocument/2006/relationships/customXml" Target="../ink/ink220.xml"/><Relationship Id="rId33" Type="http://schemas.openxmlformats.org/officeDocument/2006/relationships/customXml" Target="../ink/ink224.xml"/><Relationship Id="rId38" Type="http://schemas.openxmlformats.org/officeDocument/2006/relationships/image" Target="../media/image214.png"/><Relationship Id="rId2" Type="http://schemas.openxmlformats.org/officeDocument/2006/relationships/customXml" Target="../ink/ink209.xml"/><Relationship Id="rId16" Type="http://schemas.openxmlformats.org/officeDocument/2006/relationships/image" Target="../media/image203.png"/><Relationship Id="rId20" Type="http://schemas.openxmlformats.org/officeDocument/2006/relationships/image" Target="../media/image205.png"/><Relationship Id="rId29" Type="http://schemas.openxmlformats.org/officeDocument/2006/relationships/customXml" Target="../ink/ink222.xml"/><Relationship Id="rId41" Type="http://schemas.openxmlformats.org/officeDocument/2006/relationships/customXml" Target="../ink/ink228.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customXml" Target="../ink/ink213.xml"/><Relationship Id="rId24" Type="http://schemas.openxmlformats.org/officeDocument/2006/relationships/image" Target="../media/image207.png"/><Relationship Id="rId32" Type="http://schemas.openxmlformats.org/officeDocument/2006/relationships/image" Target="../media/image211.png"/><Relationship Id="rId37" Type="http://schemas.openxmlformats.org/officeDocument/2006/relationships/customXml" Target="../ink/ink226.xml"/><Relationship Id="rId40" Type="http://schemas.openxmlformats.org/officeDocument/2006/relationships/image" Target="../media/image215.png"/><Relationship Id="rId5" Type="http://schemas.openxmlformats.org/officeDocument/2006/relationships/image" Target="../media/image197.png"/><Relationship Id="rId15" Type="http://schemas.openxmlformats.org/officeDocument/2006/relationships/customXml" Target="../ink/ink215.xml"/><Relationship Id="rId23" Type="http://schemas.openxmlformats.org/officeDocument/2006/relationships/customXml" Target="../ink/ink219.xml"/><Relationship Id="rId28" Type="http://schemas.openxmlformats.org/officeDocument/2006/relationships/image" Target="../media/image209.png"/><Relationship Id="rId36" Type="http://schemas.openxmlformats.org/officeDocument/2006/relationships/image" Target="../media/image213.png"/><Relationship Id="rId10" Type="http://schemas.openxmlformats.org/officeDocument/2006/relationships/image" Target="../media/image200.png"/><Relationship Id="rId19" Type="http://schemas.openxmlformats.org/officeDocument/2006/relationships/customXml" Target="../ink/ink217.xml"/><Relationship Id="rId31" Type="http://schemas.openxmlformats.org/officeDocument/2006/relationships/customXml" Target="../ink/ink223.xml"/><Relationship Id="rId44" Type="http://schemas.openxmlformats.org/officeDocument/2006/relationships/image" Target="../media/image217.png"/><Relationship Id="rId4" Type="http://schemas.openxmlformats.org/officeDocument/2006/relationships/customXml" Target="../ink/ink210.xml"/><Relationship Id="rId9" Type="http://schemas.openxmlformats.org/officeDocument/2006/relationships/customXml" Target="../ink/ink212.xml"/><Relationship Id="rId14" Type="http://schemas.openxmlformats.org/officeDocument/2006/relationships/image" Target="../media/image202.png"/><Relationship Id="rId22" Type="http://schemas.openxmlformats.org/officeDocument/2006/relationships/image" Target="../media/image206.png"/><Relationship Id="rId27" Type="http://schemas.openxmlformats.org/officeDocument/2006/relationships/customXml" Target="../ink/ink221.xml"/><Relationship Id="rId30" Type="http://schemas.openxmlformats.org/officeDocument/2006/relationships/image" Target="../media/image210.png"/><Relationship Id="rId35" Type="http://schemas.openxmlformats.org/officeDocument/2006/relationships/customXml" Target="../ink/ink225.xml"/><Relationship Id="rId43" Type="http://schemas.openxmlformats.org/officeDocument/2006/relationships/customXml" Target="../ink/ink229.xml"/></Relationships>
</file>

<file path=ppt/slides/_rels/slide8.xml.rels><?xml version="1.0" encoding="UTF-8" standalone="yes"?>
<Relationships xmlns="http://schemas.openxmlformats.org/package/2006/relationships"><Relationship Id="rId13" Type="http://schemas.openxmlformats.org/officeDocument/2006/relationships/image" Target="../media/image223.png"/><Relationship Id="rId18" Type="http://schemas.openxmlformats.org/officeDocument/2006/relationships/customXml" Target="../ink/ink238.xml"/><Relationship Id="rId26" Type="http://schemas.openxmlformats.org/officeDocument/2006/relationships/customXml" Target="../ink/ink242.xml"/><Relationship Id="rId39" Type="http://schemas.openxmlformats.org/officeDocument/2006/relationships/image" Target="../media/image236.png"/><Relationship Id="rId3" Type="http://schemas.openxmlformats.org/officeDocument/2006/relationships/image" Target="../media/image218.png"/><Relationship Id="rId21" Type="http://schemas.openxmlformats.org/officeDocument/2006/relationships/image" Target="../media/image227.png"/><Relationship Id="rId34" Type="http://schemas.openxmlformats.org/officeDocument/2006/relationships/customXml" Target="../ink/ink246.xml"/><Relationship Id="rId42" Type="http://schemas.openxmlformats.org/officeDocument/2006/relationships/customXml" Target="../ink/ink250.xml"/><Relationship Id="rId47" Type="http://schemas.openxmlformats.org/officeDocument/2006/relationships/image" Target="../media/image10.jpeg"/><Relationship Id="rId7" Type="http://schemas.openxmlformats.org/officeDocument/2006/relationships/image" Target="../media/image220.png"/><Relationship Id="rId12" Type="http://schemas.openxmlformats.org/officeDocument/2006/relationships/customXml" Target="../ink/ink235.xml"/><Relationship Id="rId17" Type="http://schemas.openxmlformats.org/officeDocument/2006/relationships/image" Target="../media/image225.png"/><Relationship Id="rId25" Type="http://schemas.openxmlformats.org/officeDocument/2006/relationships/image" Target="../media/image229.png"/><Relationship Id="rId33" Type="http://schemas.openxmlformats.org/officeDocument/2006/relationships/image" Target="../media/image233.png"/><Relationship Id="rId38" Type="http://schemas.openxmlformats.org/officeDocument/2006/relationships/customXml" Target="../ink/ink248.xml"/><Relationship Id="rId46" Type="http://schemas.openxmlformats.org/officeDocument/2006/relationships/image" Target="../media/image9.jpeg"/><Relationship Id="rId2" Type="http://schemas.openxmlformats.org/officeDocument/2006/relationships/customXml" Target="../ink/ink230.xml"/><Relationship Id="rId16" Type="http://schemas.openxmlformats.org/officeDocument/2006/relationships/customXml" Target="../ink/ink237.xml"/><Relationship Id="rId20" Type="http://schemas.openxmlformats.org/officeDocument/2006/relationships/customXml" Target="../ink/ink239.xml"/><Relationship Id="rId29" Type="http://schemas.openxmlformats.org/officeDocument/2006/relationships/image" Target="../media/image231.png"/><Relationship Id="rId41"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customXml" Target="../ink/ink232.xml"/><Relationship Id="rId11" Type="http://schemas.openxmlformats.org/officeDocument/2006/relationships/image" Target="../media/image222.png"/><Relationship Id="rId24" Type="http://schemas.openxmlformats.org/officeDocument/2006/relationships/customXml" Target="../ink/ink241.xml"/><Relationship Id="rId32" Type="http://schemas.openxmlformats.org/officeDocument/2006/relationships/customXml" Target="../ink/ink245.xml"/><Relationship Id="rId37" Type="http://schemas.openxmlformats.org/officeDocument/2006/relationships/image" Target="../media/image235.png"/><Relationship Id="rId40" Type="http://schemas.openxmlformats.org/officeDocument/2006/relationships/customXml" Target="../ink/ink249.xml"/><Relationship Id="rId45" Type="http://schemas.openxmlformats.org/officeDocument/2006/relationships/image" Target="../media/image239.png"/><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43.xml"/><Relationship Id="rId36" Type="http://schemas.openxmlformats.org/officeDocument/2006/relationships/customXml" Target="../ink/ink247.xml"/><Relationship Id="rId49" Type="http://schemas.openxmlformats.org/officeDocument/2006/relationships/image" Target="../media/image12.jpeg"/><Relationship Id="rId10" Type="http://schemas.openxmlformats.org/officeDocument/2006/relationships/customXml" Target="../ink/ink234.xml"/><Relationship Id="rId19" Type="http://schemas.openxmlformats.org/officeDocument/2006/relationships/image" Target="../media/image226.png"/><Relationship Id="rId31" Type="http://schemas.openxmlformats.org/officeDocument/2006/relationships/image" Target="../media/image232.png"/><Relationship Id="rId44" Type="http://schemas.openxmlformats.org/officeDocument/2006/relationships/customXml" Target="../ink/ink251.xml"/><Relationship Id="rId4" Type="http://schemas.openxmlformats.org/officeDocument/2006/relationships/customXml" Target="../ink/ink231.xml"/><Relationship Id="rId9" Type="http://schemas.openxmlformats.org/officeDocument/2006/relationships/image" Target="../media/image221.png"/><Relationship Id="rId14" Type="http://schemas.openxmlformats.org/officeDocument/2006/relationships/customXml" Target="../ink/ink236.xml"/><Relationship Id="rId22" Type="http://schemas.openxmlformats.org/officeDocument/2006/relationships/customXml" Target="../ink/ink240.xml"/><Relationship Id="rId27" Type="http://schemas.openxmlformats.org/officeDocument/2006/relationships/image" Target="../media/image230.png"/><Relationship Id="rId30" Type="http://schemas.openxmlformats.org/officeDocument/2006/relationships/customXml" Target="../ink/ink244.xml"/><Relationship Id="rId35" Type="http://schemas.openxmlformats.org/officeDocument/2006/relationships/image" Target="../media/image234.png"/><Relationship Id="rId43" Type="http://schemas.openxmlformats.org/officeDocument/2006/relationships/image" Target="../media/image238.png"/><Relationship Id="rId48" Type="http://schemas.openxmlformats.org/officeDocument/2006/relationships/image" Target="../media/image11.jpeg"/><Relationship Id="rId8" Type="http://schemas.openxmlformats.org/officeDocument/2006/relationships/customXml" Target="../ink/ink233.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4.png"/><Relationship Id="rId7" Type="http://schemas.openxmlformats.org/officeDocument/2006/relationships/image" Target="../media/image14.jpeg"/><Relationship Id="rId2" Type="http://schemas.openxmlformats.org/officeDocument/2006/relationships/customXml" Target="../ink/ink25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45.png"/><Relationship Id="rId4" Type="http://schemas.openxmlformats.org/officeDocument/2006/relationships/customXml" Target="../ink/ink2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8D4DB6F4-3AD0-1C48-B1D0-F2297BBE2854}"/>
              </a:ext>
            </a:extLst>
          </p:cNvPr>
          <p:cNvPicPr>
            <a:picLocks noChangeAspect="1"/>
          </p:cNvPicPr>
          <p:nvPr/>
        </p:nvPicPr>
        <p:blipFill>
          <a:blip r:embed="rId2"/>
          <a:stretch>
            <a:fillRect/>
          </a:stretch>
        </p:blipFill>
        <p:spPr>
          <a:xfrm>
            <a:off x="278266" y="201015"/>
            <a:ext cx="2552700" cy="933450"/>
          </a:xfrm>
          <a:prstGeom prst="rect">
            <a:avLst/>
          </a:prstGeom>
        </p:spPr>
      </p:pic>
      <p:sp>
        <p:nvSpPr>
          <p:cNvPr id="9" name="Subtítulo 8">
            <a:extLst>
              <a:ext uri="{FF2B5EF4-FFF2-40B4-BE49-F238E27FC236}">
                <a16:creationId xmlns:a16="http://schemas.microsoft.com/office/drawing/2014/main" xmlns="" id="{5417CACA-2C4E-8C41-8ECB-68D5883DD370}"/>
              </a:ext>
            </a:extLst>
          </p:cNvPr>
          <p:cNvSpPr>
            <a:spLocks noGrp="1"/>
          </p:cNvSpPr>
          <p:nvPr>
            <p:ph type="subTitle" idx="1"/>
          </p:nvPr>
        </p:nvSpPr>
        <p:spPr/>
        <p:txBody>
          <a:bodyPr/>
          <a:lstStyle/>
          <a:p>
            <a:endParaRPr lang="es-CL"/>
          </a:p>
        </p:txBody>
      </p:sp>
      <mc:AlternateContent xmlns:mc="http://schemas.openxmlformats.org/markup-compatibility/2006" xmlns:p14="http://schemas.microsoft.com/office/powerpoint/2010/main">
        <mc:Choice Requires="p14">
          <p:contentPart p14:bwMode="auto" r:id="rId3">
            <p14:nvContentPartPr>
              <p14:cNvPr id="24" name="Entrada de lápiz 23">
                <a:extLst>
                  <a:ext uri="{FF2B5EF4-FFF2-40B4-BE49-F238E27FC236}">
                    <a16:creationId xmlns:a16="http://schemas.microsoft.com/office/drawing/2014/main" xmlns="" id="{B99F2B22-59C8-3541-BBDA-58B7504F23C1}"/>
                  </a:ext>
                </a:extLst>
              </p14:cNvPr>
              <p14:cNvContentPartPr/>
              <p14:nvPr/>
            </p14:nvContentPartPr>
            <p14:xfrm>
              <a:off x="3301464" y="374143"/>
              <a:ext cx="683640" cy="754920"/>
            </p14:xfrm>
          </p:contentPart>
        </mc:Choice>
        <mc:Fallback xmlns="">
          <p:pic>
            <p:nvPicPr>
              <p:cNvPr id="24" name="Entrada de lápiz 23">
                <a:extLst>
                  <a:ext uri="{FF2B5EF4-FFF2-40B4-BE49-F238E27FC236}">
                    <a16:creationId xmlns:a16="http://schemas.microsoft.com/office/drawing/2014/main" id="{B99F2B22-59C8-3541-BBDA-58B7504F23C1}"/>
                  </a:ext>
                </a:extLst>
              </p:cNvPr>
              <p:cNvPicPr/>
              <p:nvPr/>
            </p:nvPicPr>
            <p:blipFill>
              <a:blip r:embed="rId4"/>
              <a:stretch>
                <a:fillRect/>
              </a:stretch>
            </p:blipFill>
            <p:spPr>
              <a:xfrm>
                <a:off x="3238464" y="311143"/>
                <a:ext cx="80928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Entrada de lápiz 24">
                <a:extLst>
                  <a:ext uri="{FF2B5EF4-FFF2-40B4-BE49-F238E27FC236}">
                    <a16:creationId xmlns:a16="http://schemas.microsoft.com/office/drawing/2014/main" xmlns="" id="{25FE5E23-EF41-D845-A298-8AD491ECB06A}"/>
                  </a:ext>
                </a:extLst>
              </p14:cNvPr>
              <p14:cNvContentPartPr/>
              <p14:nvPr/>
            </p14:nvContentPartPr>
            <p14:xfrm>
              <a:off x="3291384" y="302863"/>
              <a:ext cx="459360" cy="102240"/>
            </p14:xfrm>
          </p:contentPart>
        </mc:Choice>
        <mc:Fallback xmlns="">
          <p:pic>
            <p:nvPicPr>
              <p:cNvPr id="25" name="Entrada de lápiz 24">
                <a:extLst>
                  <a:ext uri="{FF2B5EF4-FFF2-40B4-BE49-F238E27FC236}">
                    <a16:creationId xmlns:a16="http://schemas.microsoft.com/office/drawing/2014/main" id="{25FE5E23-EF41-D845-A298-8AD491ECB06A}"/>
                  </a:ext>
                </a:extLst>
              </p:cNvPr>
              <p:cNvPicPr/>
              <p:nvPr/>
            </p:nvPicPr>
            <p:blipFill>
              <a:blip r:embed="rId6"/>
              <a:stretch>
                <a:fillRect/>
              </a:stretch>
            </p:blipFill>
            <p:spPr>
              <a:xfrm>
                <a:off x="3228384" y="240084"/>
                <a:ext cx="585000" cy="22743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Entrada de lápiz 25">
                <a:extLst>
                  <a:ext uri="{FF2B5EF4-FFF2-40B4-BE49-F238E27FC236}">
                    <a16:creationId xmlns:a16="http://schemas.microsoft.com/office/drawing/2014/main" xmlns="" id="{0E62BF50-AE76-3445-867A-B833A2A74F35}"/>
                  </a:ext>
                </a:extLst>
              </p14:cNvPr>
              <p14:cNvContentPartPr/>
              <p14:nvPr/>
            </p14:nvContentPartPr>
            <p14:xfrm>
              <a:off x="3311544" y="731263"/>
              <a:ext cx="153360" cy="47160"/>
            </p14:xfrm>
          </p:contentPart>
        </mc:Choice>
        <mc:Fallback xmlns="">
          <p:pic>
            <p:nvPicPr>
              <p:cNvPr id="26" name="Entrada de lápiz 25">
                <a:extLst>
                  <a:ext uri="{FF2B5EF4-FFF2-40B4-BE49-F238E27FC236}">
                    <a16:creationId xmlns:a16="http://schemas.microsoft.com/office/drawing/2014/main" id="{0E62BF50-AE76-3445-867A-B833A2A74F35}"/>
                  </a:ext>
                </a:extLst>
              </p:cNvPr>
              <p:cNvPicPr/>
              <p:nvPr/>
            </p:nvPicPr>
            <p:blipFill>
              <a:blip r:embed="rId8"/>
              <a:stretch>
                <a:fillRect/>
              </a:stretch>
            </p:blipFill>
            <p:spPr>
              <a:xfrm>
                <a:off x="3248544" y="668263"/>
                <a:ext cx="279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Entrada de lápiz 26">
                <a:extLst>
                  <a:ext uri="{FF2B5EF4-FFF2-40B4-BE49-F238E27FC236}">
                    <a16:creationId xmlns:a16="http://schemas.microsoft.com/office/drawing/2014/main" xmlns="" id="{74E27FE3-638D-A24B-BD66-5D12EC915FBC}"/>
                  </a:ext>
                </a:extLst>
              </p14:cNvPr>
              <p14:cNvContentPartPr/>
              <p14:nvPr/>
            </p14:nvContentPartPr>
            <p14:xfrm>
              <a:off x="4209384" y="414823"/>
              <a:ext cx="438840" cy="836640"/>
            </p14:xfrm>
          </p:contentPart>
        </mc:Choice>
        <mc:Fallback xmlns="">
          <p:pic>
            <p:nvPicPr>
              <p:cNvPr id="27" name="Entrada de lápiz 26">
                <a:extLst>
                  <a:ext uri="{FF2B5EF4-FFF2-40B4-BE49-F238E27FC236}">
                    <a16:creationId xmlns:a16="http://schemas.microsoft.com/office/drawing/2014/main" id="{74E27FE3-638D-A24B-BD66-5D12EC915FBC}"/>
                  </a:ext>
                </a:extLst>
              </p:cNvPr>
              <p:cNvPicPr/>
              <p:nvPr/>
            </p:nvPicPr>
            <p:blipFill>
              <a:blip r:embed="rId10"/>
              <a:stretch>
                <a:fillRect/>
              </a:stretch>
            </p:blipFill>
            <p:spPr>
              <a:xfrm>
                <a:off x="4146436" y="351823"/>
                <a:ext cx="564377"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Entrada de lápiz 42">
                <a:extLst>
                  <a:ext uri="{FF2B5EF4-FFF2-40B4-BE49-F238E27FC236}">
                    <a16:creationId xmlns:a16="http://schemas.microsoft.com/office/drawing/2014/main" xmlns="" id="{94B06DBB-310D-B143-94E3-C7155D601F15}"/>
                  </a:ext>
                </a:extLst>
              </p14:cNvPr>
              <p14:cNvContentPartPr/>
              <p14:nvPr/>
            </p14:nvContentPartPr>
            <p14:xfrm>
              <a:off x="5045664" y="200983"/>
              <a:ext cx="2880360" cy="1295280"/>
            </p14:xfrm>
          </p:contentPart>
        </mc:Choice>
        <mc:Fallback xmlns="">
          <p:pic>
            <p:nvPicPr>
              <p:cNvPr id="42" name="Entrada de lápiz 42">
                <a:extLst>
                  <a:ext uri="{FF2B5EF4-FFF2-40B4-BE49-F238E27FC236}">
                    <a16:creationId xmlns:a16="http://schemas.microsoft.com/office/drawing/2014/main" id="{94B06DBB-310D-B143-94E3-C7155D601F15}"/>
                  </a:ext>
                </a:extLst>
              </p:cNvPr>
              <p:cNvPicPr/>
              <p:nvPr/>
            </p:nvPicPr>
            <p:blipFill>
              <a:blip r:embed="rId12"/>
              <a:stretch>
                <a:fillRect/>
              </a:stretch>
            </p:blipFill>
            <p:spPr>
              <a:xfrm>
                <a:off x="4982656" y="137983"/>
                <a:ext cx="3006016" cy="142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Entrada de lápiz 43">
                <a:extLst>
                  <a:ext uri="{FF2B5EF4-FFF2-40B4-BE49-F238E27FC236}">
                    <a16:creationId xmlns:a16="http://schemas.microsoft.com/office/drawing/2014/main" xmlns="" id="{6B09C292-59C5-6241-BC08-03934FEBFA68}"/>
                  </a:ext>
                </a:extLst>
              </p14:cNvPr>
              <p14:cNvContentPartPr/>
              <p14:nvPr/>
            </p14:nvContentPartPr>
            <p14:xfrm>
              <a:off x="7605984" y="914503"/>
              <a:ext cx="194040" cy="61560"/>
            </p14:xfrm>
          </p:contentPart>
        </mc:Choice>
        <mc:Fallback xmlns="">
          <p:pic>
            <p:nvPicPr>
              <p:cNvPr id="44" name="Entrada de lápiz 43">
                <a:extLst>
                  <a:ext uri="{FF2B5EF4-FFF2-40B4-BE49-F238E27FC236}">
                    <a16:creationId xmlns:a16="http://schemas.microsoft.com/office/drawing/2014/main" id="{6B09C292-59C5-6241-BC08-03934FEBFA68}"/>
                  </a:ext>
                </a:extLst>
              </p:cNvPr>
              <p:cNvPicPr/>
              <p:nvPr/>
            </p:nvPicPr>
            <p:blipFill>
              <a:blip r:embed="rId14"/>
              <a:stretch>
                <a:fillRect/>
              </a:stretch>
            </p:blipFill>
            <p:spPr>
              <a:xfrm>
                <a:off x="7543101" y="851503"/>
                <a:ext cx="319447"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Entrada de lápiz 51">
                <a:extLst>
                  <a:ext uri="{FF2B5EF4-FFF2-40B4-BE49-F238E27FC236}">
                    <a16:creationId xmlns:a16="http://schemas.microsoft.com/office/drawing/2014/main" xmlns="" id="{4D1BE741-E94C-4E43-AE5D-92F44561735D}"/>
                  </a:ext>
                </a:extLst>
              </p14:cNvPr>
              <p14:cNvContentPartPr/>
              <p14:nvPr/>
            </p14:nvContentPartPr>
            <p14:xfrm>
              <a:off x="526944" y="1658983"/>
              <a:ext cx="3094200" cy="840240"/>
            </p14:xfrm>
          </p:contentPart>
        </mc:Choice>
        <mc:Fallback xmlns="">
          <p:pic>
            <p:nvPicPr>
              <p:cNvPr id="51" name="Entrada de lápiz 51">
                <a:extLst>
                  <a:ext uri="{FF2B5EF4-FFF2-40B4-BE49-F238E27FC236}">
                    <a16:creationId xmlns:a16="http://schemas.microsoft.com/office/drawing/2014/main" id="{4D1BE741-E94C-4E43-AE5D-92F44561735D}"/>
                  </a:ext>
                </a:extLst>
              </p:cNvPr>
              <p:cNvPicPr/>
              <p:nvPr/>
            </p:nvPicPr>
            <p:blipFill>
              <a:blip r:embed="rId16"/>
              <a:stretch>
                <a:fillRect/>
              </a:stretch>
            </p:blipFill>
            <p:spPr>
              <a:xfrm>
                <a:off x="463944" y="1595983"/>
                <a:ext cx="321984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3" name="Entrada de lápiz 52">
                <a:extLst>
                  <a:ext uri="{FF2B5EF4-FFF2-40B4-BE49-F238E27FC236}">
                    <a16:creationId xmlns:a16="http://schemas.microsoft.com/office/drawing/2014/main" xmlns="" id="{D96864D1-87A9-584C-84B6-D595B54A2BD4}"/>
                  </a:ext>
                </a:extLst>
              </p14:cNvPr>
              <p14:cNvContentPartPr/>
              <p14:nvPr/>
            </p14:nvContentPartPr>
            <p14:xfrm>
              <a:off x="3189144" y="2219863"/>
              <a:ext cx="285840" cy="194040"/>
            </p14:xfrm>
          </p:contentPart>
        </mc:Choice>
        <mc:Fallback xmlns="">
          <p:pic>
            <p:nvPicPr>
              <p:cNvPr id="53" name="Entrada de lápiz 52">
                <a:extLst>
                  <a:ext uri="{FF2B5EF4-FFF2-40B4-BE49-F238E27FC236}">
                    <a16:creationId xmlns:a16="http://schemas.microsoft.com/office/drawing/2014/main" id="{D96864D1-87A9-584C-84B6-D595B54A2BD4}"/>
                  </a:ext>
                </a:extLst>
              </p:cNvPr>
              <p:cNvPicPr/>
              <p:nvPr/>
            </p:nvPicPr>
            <p:blipFill>
              <a:blip r:embed="rId18"/>
              <a:stretch>
                <a:fillRect/>
              </a:stretch>
            </p:blipFill>
            <p:spPr>
              <a:xfrm>
                <a:off x="3126144" y="2156980"/>
                <a:ext cx="411480" cy="31944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7" name="Entrada de lápiz 57">
                <a:extLst>
                  <a:ext uri="{FF2B5EF4-FFF2-40B4-BE49-F238E27FC236}">
                    <a16:creationId xmlns:a16="http://schemas.microsoft.com/office/drawing/2014/main" xmlns="" id="{09D25D85-0E71-824A-A61D-3FE23CA87751}"/>
                  </a:ext>
                </a:extLst>
              </p14:cNvPr>
              <p14:cNvContentPartPr/>
              <p14:nvPr/>
            </p14:nvContentPartPr>
            <p14:xfrm>
              <a:off x="4362384" y="1689583"/>
              <a:ext cx="836640" cy="808920"/>
            </p14:xfrm>
          </p:contentPart>
        </mc:Choice>
        <mc:Fallback xmlns="">
          <p:pic>
            <p:nvPicPr>
              <p:cNvPr id="57" name="Entrada de lápiz 57">
                <a:extLst>
                  <a:ext uri="{FF2B5EF4-FFF2-40B4-BE49-F238E27FC236}">
                    <a16:creationId xmlns:a16="http://schemas.microsoft.com/office/drawing/2014/main" id="{09D25D85-0E71-824A-A61D-3FE23CA87751}"/>
                  </a:ext>
                </a:extLst>
              </p:cNvPr>
              <p:cNvPicPr/>
              <p:nvPr/>
            </p:nvPicPr>
            <p:blipFill>
              <a:blip r:embed="rId20"/>
              <a:stretch>
                <a:fillRect/>
              </a:stretch>
            </p:blipFill>
            <p:spPr>
              <a:xfrm>
                <a:off x="4299411" y="1626583"/>
                <a:ext cx="962226" cy="93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Entrada de lápiz 60">
                <a:extLst>
                  <a:ext uri="{FF2B5EF4-FFF2-40B4-BE49-F238E27FC236}">
                    <a16:creationId xmlns:a16="http://schemas.microsoft.com/office/drawing/2014/main" xmlns="" id="{C771E23A-22B4-B344-BC2C-A4125131D190}"/>
                  </a:ext>
                </a:extLst>
              </p14:cNvPr>
              <p14:cNvContentPartPr/>
              <p14:nvPr/>
            </p14:nvContentPartPr>
            <p14:xfrm>
              <a:off x="5841264" y="2270623"/>
              <a:ext cx="459360" cy="43560"/>
            </p14:xfrm>
          </p:contentPart>
        </mc:Choice>
        <mc:Fallback xmlns="">
          <p:pic>
            <p:nvPicPr>
              <p:cNvPr id="60" name="Entrada de lápiz 60">
                <a:extLst>
                  <a:ext uri="{FF2B5EF4-FFF2-40B4-BE49-F238E27FC236}">
                    <a16:creationId xmlns:a16="http://schemas.microsoft.com/office/drawing/2014/main" id="{C771E23A-22B4-B344-BC2C-A4125131D190}"/>
                  </a:ext>
                </a:extLst>
              </p:cNvPr>
              <p:cNvPicPr/>
              <p:nvPr/>
            </p:nvPicPr>
            <p:blipFill>
              <a:blip r:embed="rId22"/>
              <a:stretch>
                <a:fillRect/>
              </a:stretch>
            </p:blipFill>
            <p:spPr>
              <a:xfrm>
                <a:off x="5778264" y="2207623"/>
                <a:ext cx="585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Entrada de lápiz 65">
                <a:extLst>
                  <a:ext uri="{FF2B5EF4-FFF2-40B4-BE49-F238E27FC236}">
                    <a16:creationId xmlns:a16="http://schemas.microsoft.com/office/drawing/2014/main" xmlns="" id="{0F6048D2-0756-E141-B7DF-59F65753B04C}"/>
                  </a:ext>
                </a:extLst>
              </p14:cNvPr>
              <p14:cNvContentPartPr/>
              <p14:nvPr/>
            </p14:nvContentPartPr>
            <p14:xfrm>
              <a:off x="7789584" y="1414183"/>
              <a:ext cx="775800" cy="408600"/>
            </p14:xfrm>
          </p:contentPart>
        </mc:Choice>
        <mc:Fallback xmlns="">
          <p:pic>
            <p:nvPicPr>
              <p:cNvPr id="65" name="Entrada de lápiz 65">
                <a:extLst>
                  <a:ext uri="{FF2B5EF4-FFF2-40B4-BE49-F238E27FC236}">
                    <a16:creationId xmlns:a16="http://schemas.microsoft.com/office/drawing/2014/main" id="{0F6048D2-0756-E141-B7DF-59F65753B04C}"/>
                  </a:ext>
                </a:extLst>
              </p:cNvPr>
              <p:cNvPicPr/>
              <p:nvPr/>
            </p:nvPicPr>
            <p:blipFill>
              <a:blip r:embed="rId24"/>
              <a:stretch>
                <a:fillRect/>
              </a:stretch>
            </p:blipFill>
            <p:spPr>
              <a:xfrm>
                <a:off x="7726584" y="1351127"/>
                <a:ext cx="901440" cy="53435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7" name="Entrada de lápiz 66">
                <a:extLst>
                  <a:ext uri="{FF2B5EF4-FFF2-40B4-BE49-F238E27FC236}">
                    <a16:creationId xmlns:a16="http://schemas.microsoft.com/office/drawing/2014/main" xmlns="" id="{29ED8663-93A7-B24A-8549-2CD95B150782}"/>
                  </a:ext>
                </a:extLst>
              </p14:cNvPr>
              <p14:cNvContentPartPr/>
              <p14:nvPr/>
            </p14:nvContentPartPr>
            <p14:xfrm>
              <a:off x="8503464" y="1373503"/>
              <a:ext cx="398160" cy="489960"/>
            </p14:xfrm>
          </p:contentPart>
        </mc:Choice>
        <mc:Fallback xmlns="">
          <p:pic>
            <p:nvPicPr>
              <p:cNvPr id="67" name="Entrada de lápiz 66">
                <a:extLst>
                  <a:ext uri="{FF2B5EF4-FFF2-40B4-BE49-F238E27FC236}">
                    <a16:creationId xmlns:a16="http://schemas.microsoft.com/office/drawing/2014/main" id="{29ED8663-93A7-B24A-8549-2CD95B150782}"/>
                  </a:ext>
                </a:extLst>
              </p:cNvPr>
              <p:cNvPicPr/>
              <p:nvPr/>
            </p:nvPicPr>
            <p:blipFill>
              <a:blip r:embed="rId26"/>
              <a:stretch>
                <a:fillRect/>
              </a:stretch>
            </p:blipFill>
            <p:spPr>
              <a:xfrm>
                <a:off x="8440464" y="1310457"/>
                <a:ext cx="523800" cy="61569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0" name="Entrada de lápiz 70">
                <a:extLst>
                  <a:ext uri="{FF2B5EF4-FFF2-40B4-BE49-F238E27FC236}">
                    <a16:creationId xmlns:a16="http://schemas.microsoft.com/office/drawing/2014/main" xmlns="" id="{81CC46EC-35A9-534A-99B0-7E3E017EEE01}"/>
                  </a:ext>
                </a:extLst>
              </p14:cNvPr>
              <p14:cNvContentPartPr/>
              <p14:nvPr/>
            </p14:nvContentPartPr>
            <p14:xfrm>
              <a:off x="8258664" y="2311663"/>
              <a:ext cx="1316160" cy="1142280"/>
            </p14:xfrm>
          </p:contentPart>
        </mc:Choice>
        <mc:Fallback xmlns="">
          <p:pic>
            <p:nvPicPr>
              <p:cNvPr id="70" name="Entrada de lápiz 70">
                <a:extLst>
                  <a:ext uri="{FF2B5EF4-FFF2-40B4-BE49-F238E27FC236}">
                    <a16:creationId xmlns:a16="http://schemas.microsoft.com/office/drawing/2014/main" id="{81CC46EC-35A9-534A-99B0-7E3E017EEE01}"/>
                  </a:ext>
                </a:extLst>
              </p:cNvPr>
              <p:cNvPicPr/>
              <p:nvPr/>
            </p:nvPicPr>
            <p:blipFill>
              <a:blip r:embed="rId28"/>
              <a:stretch>
                <a:fillRect/>
              </a:stretch>
            </p:blipFill>
            <p:spPr>
              <a:xfrm>
                <a:off x="8195664" y="2248683"/>
                <a:ext cx="1441800" cy="1267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4" name="Entrada de lápiz 74">
                <a:extLst>
                  <a:ext uri="{FF2B5EF4-FFF2-40B4-BE49-F238E27FC236}">
                    <a16:creationId xmlns:a16="http://schemas.microsoft.com/office/drawing/2014/main" xmlns="" id="{B30F7D20-2EFE-9A4E-9FC3-7BCF6545EB4B}"/>
                  </a:ext>
                </a:extLst>
              </p14:cNvPr>
              <p14:cNvContentPartPr/>
              <p14:nvPr/>
            </p14:nvContentPartPr>
            <p14:xfrm>
              <a:off x="9880464" y="1883263"/>
              <a:ext cx="1040760" cy="990000"/>
            </p14:xfrm>
          </p:contentPart>
        </mc:Choice>
        <mc:Fallback xmlns="">
          <p:pic>
            <p:nvPicPr>
              <p:cNvPr id="74" name="Entrada de lápiz 74">
                <a:extLst>
                  <a:ext uri="{FF2B5EF4-FFF2-40B4-BE49-F238E27FC236}">
                    <a16:creationId xmlns:a16="http://schemas.microsoft.com/office/drawing/2014/main" id="{B30F7D20-2EFE-9A4E-9FC3-7BCF6545EB4B}"/>
                  </a:ext>
                </a:extLst>
              </p:cNvPr>
              <p:cNvPicPr/>
              <p:nvPr/>
            </p:nvPicPr>
            <p:blipFill>
              <a:blip r:embed="rId30"/>
              <a:stretch>
                <a:fillRect/>
              </a:stretch>
            </p:blipFill>
            <p:spPr>
              <a:xfrm>
                <a:off x="9817464" y="1820263"/>
                <a:ext cx="1166400" cy="111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6" name="Entrada de lápiz 75">
                <a:extLst>
                  <a:ext uri="{FF2B5EF4-FFF2-40B4-BE49-F238E27FC236}">
                    <a16:creationId xmlns:a16="http://schemas.microsoft.com/office/drawing/2014/main" xmlns="" id="{C9DB1301-3200-3141-9F72-90F0D5BD7EA3}"/>
                  </a:ext>
                </a:extLst>
              </p14:cNvPr>
              <p14:cNvContentPartPr/>
              <p14:nvPr/>
            </p14:nvContentPartPr>
            <p14:xfrm>
              <a:off x="11196264" y="2352343"/>
              <a:ext cx="602280" cy="469440"/>
            </p14:xfrm>
          </p:contentPart>
        </mc:Choice>
        <mc:Fallback xmlns="">
          <p:pic>
            <p:nvPicPr>
              <p:cNvPr id="76" name="Entrada de lápiz 75">
                <a:extLst>
                  <a:ext uri="{FF2B5EF4-FFF2-40B4-BE49-F238E27FC236}">
                    <a16:creationId xmlns:a16="http://schemas.microsoft.com/office/drawing/2014/main" id="{C9DB1301-3200-3141-9F72-90F0D5BD7EA3}"/>
                  </a:ext>
                </a:extLst>
              </p:cNvPr>
              <p:cNvPicPr/>
              <p:nvPr/>
            </p:nvPicPr>
            <p:blipFill>
              <a:blip r:embed="rId32"/>
              <a:stretch>
                <a:fillRect/>
              </a:stretch>
            </p:blipFill>
            <p:spPr>
              <a:xfrm>
                <a:off x="11133226" y="2289343"/>
                <a:ext cx="727995"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5" name="Entrada de lápiz 95">
                <a:extLst>
                  <a:ext uri="{FF2B5EF4-FFF2-40B4-BE49-F238E27FC236}">
                    <a16:creationId xmlns:a16="http://schemas.microsoft.com/office/drawing/2014/main" xmlns="" id="{257A85A2-860F-404C-8E98-D812E3CDD8A7}"/>
                  </a:ext>
                </a:extLst>
              </p14:cNvPr>
              <p14:cNvContentPartPr/>
              <p14:nvPr/>
            </p14:nvContentPartPr>
            <p14:xfrm>
              <a:off x="1301304" y="4922023"/>
              <a:ext cx="3469320" cy="1183320"/>
            </p14:xfrm>
          </p:contentPart>
        </mc:Choice>
        <mc:Fallback xmlns="">
          <p:pic>
            <p:nvPicPr>
              <p:cNvPr id="95" name="Entrada de lápiz 95">
                <a:extLst>
                  <a:ext uri="{FF2B5EF4-FFF2-40B4-BE49-F238E27FC236}">
                    <a16:creationId xmlns:a16="http://schemas.microsoft.com/office/drawing/2014/main" id="{257A85A2-860F-404C-8E98-D812E3CDD8A7}"/>
                  </a:ext>
                </a:extLst>
              </p:cNvPr>
              <p:cNvPicPr/>
              <p:nvPr/>
            </p:nvPicPr>
            <p:blipFill>
              <a:blip r:embed="rId34"/>
              <a:stretch>
                <a:fillRect/>
              </a:stretch>
            </p:blipFill>
            <p:spPr>
              <a:xfrm>
                <a:off x="1238311" y="4859023"/>
                <a:ext cx="3594947" cy="130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5" name="Entrada de lápiz 106">
                <a:extLst>
                  <a:ext uri="{FF2B5EF4-FFF2-40B4-BE49-F238E27FC236}">
                    <a16:creationId xmlns:a16="http://schemas.microsoft.com/office/drawing/2014/main" xmlns="" id="{5978E3B4-E805-314F-A5C1-B6C898DB061E}"/>
                  </a:ext>
                </a:extLst>
              </p14:cNvPr>
              <p14:cNvContentPartPr/>
              <p14:nvPr/>
            </p14:nvContentPartPr>
            <p14:xfrm>
              <a:off x="6768264" y="4442863"/>
              <a:ext cx="3714480" cy="1662480"/>
            </p14:xfrm>
          </p:contentPart>
        </mc:Choice>
        <mc:Fallback xmlns="">
          <p:pic>
            <p:nvPicPr>
              <p:cNvPr id="105" name="Entrada de lápiz 106">
                <a:extLst>
                  <a:ext uri="{FF2B5EF4-FFF2-40B4-BE49-F238E27FC236}">
                    <a16:creationId xmlns:a16="http://schemas.microsoft.com/office/drawing/2014/main" id="{5978E3B4-E805-314F-A5C1-B6C898DB061E}"/>
                  </a:ext>
                </a:extLst>
              </p:cNvPr>
              <p:cNvPicPr/>
              <p:nvPr/>
            </p:nvPicPr>
            <p:blipFill>
              <a:blip r:embed="rId36"/>
              <a:stretch>
                <a:fillRect/>
              </a:stretch>
            </p:blipFill>
            <p:spPr>
              <a:xfrm>
                <a:off x="6705258" y="4379863"/>
                <a:ext cx="3840132" cy="1788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6" name="Entrada de lápiz 107">
                <a:extLst>
                  <a:ext uri="{FF2B5EF4-FFF2-40B4-BE49-F238E27FC236}">
                    <a16:creationId xmlns:a16="http://schemas.microsoft.com/office/drawing/2014/main" xmlns="" id="{3CB632D3-548B-9848-9C9F-ED526C30C666}"/>
                  </a:ext>
                </a:extLst>
              </p14:cNvPr>
              <p14:cNvContentPartPr/>
              <p14:nvPr/>
            </p14:nvContentPartPr>
            <p14:xfrm>
              <a:off x="4362384" y="4840303"/>
              <a:ext cx="1295640" cy="1112040"/>
            </p14:xfrm>
          </p:contentPart>
        </mc:Choice>
        <mc:Fallback xmlns="">
          <p:pic>
            <p:nvPicPr>
              <p:cNvPr id="106" name="Entrada de lápiz 107">
                <a:extLst>
                  <a:ext uri="{FF2B5EF4-FFF2-40B4-BE49-F238E27FC236}">
                    <a16:creationId xmlns:a16="http://schemas.microsoft.com/office/drawing/2014/main" id="{3CB632D3-548B-9848-9C9F-ED526C30C666}"/>
                  </a:ext>
                </a:extLst>
              </p:cNvPr>
              <p:cNvPicPr/>
              <p:nvPr/>
            </p:nvPicPr>
            <p:blipFill>
              <a:blip r:embed="rId38"/>
              <a:stretch>
                <a:fillRect/>
              </a:stretch>
            </p:blipFill>
            <p:spPr>
              <a:xfrm>
                <a:off x="4299401" y="4777283"/>
                <a:ext cx="1421245" cy="123772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1" name="Entrada de lápiz 110">
                <a:extLst>
                  <a:ext uri="{FF2B5EF4-FFF2-40B4-BE49-F238E27FC236}">
                    <a16:creationId xmlns:a16="http://schemas.microsoft.com/office/drawing/2014/main" xmlns="" id="{B702E740-5A8F-9B48-8B3F-2038D98D3437}"/>
                  </a:ext>
                </a:extLst>
              </p14:cNvPr>
              <p14:cNvContentPartPr/>
              <p14:nvPr/>
            </p14:nvContentPartPr>
            <p14:xfrm>
              <a:off x="9758064" y="5147743"/>
              <a:ext cx="101160" cy="121320"/>
            </p14:xfrm>
          </p:contentPart>
        </mc:Choice>
        <mc:Fallback xmlns="">
          <p:pic>
            <p:nvPicPr>
              <p:cNvPr id="111" name="Entrada de lápiz 110">
                <a:extLst>
                  <a:ext uri="{FF2B5EF4-FFF2-40B4-BE49-F238E27FC236}">
                    <a16:creationId xmlns:a16="http://schemas.microsoft.com/office/drawing/2014/main" id="{B702E740-5A8F-9B48-8B3F-2038D98D3437}"/>
                  </a:ext>
                </a:extLst>
              </p:cNvPr>
              <p:cNvPicPr/>
              <p:nvPr/>
            </p:nvPicPr>
            <p:blipFill>
              <a:blip r:embed="rId40"/>
              <a:stretch>
                <a:fillRect/>
              </a:stretch>
            </p:blipFill>
            <p:spPr>
              <a:xfrm>
                <a:off x="9694839" y="5084929"/>
                <a:ext cx="227249" cy="24658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2" name="Entrada de lápiz 112">
                <a:extLst>
                  <a:ext uri="{FF2B5EF4-FFF2-40B4-BE49-F238E27FC236}">
                    <a16:creationId xmlns:a16="http://schemas.microsoft.com/office/drawing/2014/main" xmlns="" id="{614BEC14-DB2A-3342-82CE-3D67096ECC59}"/>
                  </a:ext>
                </a:extLst>
              </p14:cNvPr>
              <p14:cNvContentPartPr/>
              <p14:nvPr/>
            </p14:nvContentPartPr>
            <p14:xfrm>
              <a:off x="10655544" y="5381023"/>
              <a:ext cx="1237680" cy="635040"/>
            </p14:xfrm>
          </p:contentPart>
        </mc:Choice>
        <mc:Fallback xmlns="">
          <p:pic>
            <p:nvPicPr>
              <p:cNvPr id="112" name="Entrada de lápiz 112">
                <a:extLst>
                  <a:ext uri="{FF2B5EF4-FFF2-40B4-BE49-F238E27FC236}">
                    <a16:creationId xmlns:a16="http://schemas.microsoft.com/office/drawing/2014/main" id="{614BEC14-DB2A-3342-82CE-3D67096ECC59}"/>
                  </a:ext>
                </a:extLst>
              </p:cNvPr>
              <p:cNvPicPr/>
              <p:nvPr/>
            </p:nvPicPr>
            <p:blipFill>
              <a:blip r:embed="rId42"/>
              <a:stretch>
                <a:fillRect/>
              </a:stretch>
            </p:blipFill>
            <p:spPr>
              <a:xfrm>
                <a:off x="10592526" y="5318059"/>
                <a:ext cx="1363357" cy="76060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9" name="Entrada de lápiz 118">
                <a:extLst>
                  <a:ext uri="{FF2B5EF4-FFF2-40B4-BE49-F238E27FC236}">
                    <a16:creationId xmlns:a16="http://schemas.microsoft.com/office/drawing/2014/main" xmlns="" id="{C9CA3B49-82AB-924C-B16E-22643E56198C}"/>
                  </a:ext>
                </a:extLst>
              </p14:cNvPr>
              <p14:cNvContentPartPr/>
              <p14:nvPr/>
            </p14:nvContentPartPr>
            <p14:xfrm>
              <a:off x="3158544" y="180463"/>
              <a:ext cx="5156280" cy="1203480"/>
            </p14:xfrm>
          </p:contentPart>
        </mc:Choice>
        <mc:Fallback xmlns="">
          <p:pic>
            <p:nvPicPr>
              <p:cNvPr id="119" name="Entrada de lápiz 118">
                <a:extLst>
                  <a:ext uri="{FF2B5EF4-FFF2-40B4-BE49-F238E27FC236}">
                    <a16:creationId xmlns:a16="http://schemas.microsoft.com/office/drawing/2014/main" id="{C9CA3B49-82AB-924C-B16E-22643E56198C}"/>
                  </a:ext>
                </a:extLst>
              </p:cNvPr>
              <p:cNvPicPr/>
              <p:nvPr/>
            </p:nvPicPr>
            <p:blipFill>
              <a:blip r:embed="rId44"/>
              <a:stretch>
                <a:fillRect/>
              </a:stretch>
            </p:blipFill>
            <p:spPr>
              <a:xfrm>
                <a:off x="3113544" y="90463"/>
                <a:ext cx="5245920" cy="138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2" name="Entrada de lápiz 121">
                <a:extLst>
                  <a:ext uri="{FF2B5EF4-FFF2-40B4-BE49-F238E27FC236}">
                    <a16:creationId xmlns:a16="http://schemas.microsoft.com/office/drawing/2014/main" xmlns="" id="{FC132FAD-67C9-2544-A492-0AAD5B21EFCB}"/>
                  </a:ext>
                </a:extLst>
              </p14:cNvPr>
              <p14:cNvContentPartPr/>
              <p14:nvPr/>
            </p14:nvContentPartPr>
            <p14:xfrm>
              <a:off x="271344" y="4594063"/>
              <a:ext cx="1113120" cy="1582560"/>
            </p14:xfrm>
          </p:contentPart>
        </mc:Choice>
        <mc:Fallback xmlns="">
          <p:pic>
            <p:nvPicPr>
              <p:cNvPr id="122" name="Entrada de lápiz 121">
                <a:extLst>
                  <a:ext uri="{FF2B5EF4-FFF2-40B4-BE49-F238E27FC236}">
                    <a16:creationId xmlns:a16="http://schemas.microsoft.com/office/drawing/2014/main" id="{FC132FAD-67C9-2544-A492-0AAD5B21EFCB}"/>
                  </a:ext>
                </a:extLst>
              </p:cNvPr>
              <p:cNvPicPr/>
              <p:nvPr/>
            </p:nvPicPr>
            <p:blipFill>
              <a:blip r:embed="rId46"/>
              <a:stretch>
                <a:fillRect/>
              </a:stretch>
            </p:blipFill>
            <p:spPr>
              <a:xfrm>
                <a:off x="208344" y="4531063"/>
                <a:ext cx="1238760" cy="1708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6" name="Entrada de lápiz 126">
                <a:extLst>
                  <a:ext uri="{FF2B5EF4-FFF2-40B4-BE49-F238E27FC236}">
                    <a16:creationId xmlns:a16="http://schemas.microsoft.com/office/drawing/2014/main" xmlns="" id="{A45903E2-71FA-0B4E-9ECC-9824F2A48952}"/>
                  </a:ext>
                </a:extLst>
              </p14:cNvPr>
              <p14:cNvContentPartPr/>
              <p14:nvPr/>
            </p14:nvContentPartPr>
            <p14:xfrm>
              <a:off x="11328744" y="6237463"/>
              <a:ext cx="938880" cy="591840"/>
            </p14:xfrm>
          </p:contentPart>
        </mc:Choice>
        <mc:Fallback xmlns="">
          <p:pic>
            <p:nvPicPr>
              <p:cNvPr id="126" name="Entrada de lápiz 126">
                <a:extLst>
                  <a:ext uri="{FF2B5EF4-FFF2-40B4-BE49-F238E27FC236}">
                    <a16:creationId xmlns:a16="http://schemas.microsoft.com/office/drawing/2014/main" id="{A45903E2-71FA-0B4E-9ECC-9824F2A48952}"/>
                  </a:ext>
                </a:extLst>
              </p:cNvPr>
              <p:cNvPicPr/>
              <p:nvPr/>
            </p:nvPicPr>
            <p:blipFill>
              <a:blip r:embed="rId48"/>
              <a:stretch>
                <a:fillRect/>
              </a:stretch>
            </p:blipFill>
            <p:spPr>
              <a:xfrm>
                <a:off x="11265744" y="6174463"/>
                <a:ext cx="106452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8" name="Entrada de lápiz 127">
                <a:extLst>
                  <a:ext uri="{FF2B5EF4-FFF2-40B4-BE49-F238E27FC236}">
                    <a16:creationId xmlns:a16="http://schemas.microsoft.com/office/drawing/2014/main" xmlns="" id="{CBE6889A-D54B-5F4E-A929-DEE72235DF8E}"/>
                  </a:ext>
                </a:extLst>
              </p14:cNvPr>
              <p14:cNvContentPartPr/>
              <p14:nvPr/>
            </p14:nvContentPartPr>
            <p14:xfrm>
              <a:off x="11196264" y="6155743"/>
              <a:ext cx="714240" cy="41040"/>
            </p14:xfrm>
          </p:contentPart>
        </mc:Choice>
        <mc:Fallback xmlns="">
          <p:pic>
            <p:nvPicPr>
              <p:cNvPr id="128" name="Entrada de lápiz 127">
                <a:extLst>
                  <a:ext uri="{FF2B5EF4-FFF2-40B4-BE49-F238E27FC236}">
                    <a16:creationId xmlns:a16="http://schemas.microsoft.com/office/drawing/2014/main" id="{CBE6889A-D54B-5F4E-A929-DEE72235DF8E}"/>
                  </a:ext>
                </a:extLst>
              </p:cNvPr>
              <p:cNvPicPr/>
              <p:nvPr/>
            </p:nvPicPr>
            <p:blipFill>
              <a:blip r:embed="rId50"/>
              <a:stretch>
                <a:fillRect/>
              </a:stretch>
            </p:blipFill>
            <p:spPr>
              <a:xfrm>
                <a:off x="11133264" y="6092743"/>
                <a:ext cx="839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9" name="Entrada de lápiz 128">
                <a:extLst>
                  <a:ext uri="{FF2B5EF4-FFF2-40B4-BE49-F238E27FC236}">
                    <a16:creationId xmlns:a16="http://schemas.microsoft.com/office/drawing/2014/main" xmlns="" id="{F83ED1A9-5BCC-1E4B-A926-63D7D14524CB}"/>
                  </a:ext>
                </a:extLst>
              </p14:cNvPr>
              <p14:cNvContentPartPr/>
              <p14:nvPr/>
            </p14:nvContentPartPr>
            <p14:xfrm>
              <a:off x="9911064" y="404743"/>
              <a:ext cx="449280" cy="409680"/>
            </p14:xfrm>
          </p:contentPart>
        </mc:Choice>
        <mc:Fallback xmlns="">
          <p:pic>
            <p:nvPicPr>
              <p:cNvPr id="129" name="Entrada de lápiz 128">
                <a:extLst>
                  <a:ext uri="{FF2B5EF4-FFF2-40B4-BE49-F238E27FC236}">
                    <a16:creationId xmlns:a16="http://schemas.microsoft.com/office/drawing/2014/main" id="{F83ED1A9-5BCC-1E4B-A926-63D7D14524CB}"/>
                  </a:ext>
                </a:extLst>
              </p:cNvPr>
              <p:cNvPicPr/>
              <p:nvPr/>
            </p:nvPicPr>
            <p:blipFill>
              <a:blip r:embed="rId52"/>
              <a:stretch>
                <a:fillRect/>
              </a:stretch>
            </p:blipFill>
            <p:spPr>
              <a:xfrm>
                <a:off x="9848013" y="341688"/>
                <a:ext cx="575021" cy="53543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0" name="Entrada de lápiz 129">
                <a:extLst>
                  <a:ext uri="{FF2B5EF4-FFF2-40B4-BE49-F238E27FC236}">
                    <a16:creationId xmlns:a16="http://schemas.microsoft.com/office/drawing/2014/main" xmlns="" id="{210AF5A2-4C70-CA43-B1E0-A1195B755E83}"/>
                  </a:ext>
                </a:extLst>
              </p14:cNvPr>
              <p14:cNvContentPartPr/>
              <p14:nvPr/>
            </p14:nvContentPartPr>
            <p14:xfrm>
              <a:off x="10897104" y="445423"/>
              <a:ext cx="351000" cy="377640"/>
            </p14:xfrm>
          </p:contentPart>
        </mc:Choice>
        <mc:Fallback xmlns="">
          <p:pic>
            <p:nvPicPr>
              <p:cNvPr id="130" name="Entrada de lápiz 129">
                <a:extLst>
                  <a:ext uri="{FF2B5EF4-FFF2-40B4-BE49-F238E27FC236}">
                    <a16:creationId xmlns:a16="http://schemas.microsoft.com/office/drawing/2014/main" id="{210AF5A2-4C70-CA43-B1E0-A1195B755E83}"/>
                  </a:ext>
                </a:extLst>
              </p:cNvPr>
              <p:cNvPicPr/>
              <p:nvPr/>
            </p:nvPicPr>
            <p:blipFill>
              <a:blip r:embed="rId54"/>
              <a:stretch>
                <a:fillRect/>
              </a:stretch>
            </p:blipFill>
            <p:spPr>
              <a:xfrm>
                <a:off x="10834039" y="382423"/>
                <a:ext cx="476769"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1" name="Entrada de lápiz 130">
                <a:extLst>
                  <a:ext uri="{FF2B5EF4-FFF2-40B4-BE49-F238E27FC236}">
                    <a16:creationId xmlns:a16="http://schemas.microsoft.com/office/drawing/2014/main" xmlns="" id="{CE58B5D5-9A22-DE42-8A0D-9C6C6E060AFC}"/>
                  </a:ext>
                </a:extLst>
              </p14:cNvPr>
              <p14:cNvContentPartPr/>
              <p14:nvPr/>
            </p14:nvContentPartPr>
            <p14:xfrm>
              <a:off x="9747984" y="1098103"/>
              <a:ext cx="1377360" cy="377640"/>
            </p14:xfrm>
          </p:contentPart>
        </mc:Choice>
        <mc:Fallback xmlns="">
          <p:pic>
            <p:nvPicPr>
              <p:cNvPr id="131" name="Entrada de lápiz 130">
                <a:extLst>
                  <a:ext uri="{FF2B5EF4-FFF2-40B4-BE49-F238E27FC236}">
                    <a16:creationId xmlns:a16="http://schemas.microsoft.com/office/drawing/2014/main" id="{CE58B5D5-9A22-DE42-8A0D-9C6C6E060AFC}"/>
                  </a:ext>
                </a:extLst>
              </p:cNvPr>
              <p:cNvPicPr/>
              <p:nvPr/>
            </p:nvPicPr>
            <p:blipFill>
              <a:blip r:embed="rId56"/>
              <a:stretch>
                <a:fillRect/>
              </a:stretch>
            </p:blipFill>
            <p:spPr>
              <a:xfrm>
                <a:off x="9684984" y="1035103"/>
                <a:ext cx="15030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2" name="Entrada de lápiz 131">
                <a:extLst>
                  <a:ext uri="{FF2B5EF4-FFF2-40B4-BE49-F238E27FC236}">
                    <a16:creationId xmlns:a16="http://schemas.microsoft.com/office/drawing/2014/main" xmlns="" id="{E7891BF1-55CE-9C46-8547-7D9FAF6C6877}"/>
                  </a:ext>
                </a:extLst>
              </p14:cNvPr>
              <p14:cNvContentPartPr/>
              <p14:nvPr/>
            </p14:nvContentPartPr>
            <p14:xfrm>
              <a:off x="4413144" y="4636543"/>
              <a:ext cx="360" cy="360"/>
            </p14:xfrm>
          </p:contentPart>
        </mc:Choice>
        <mc:Fallback xmlns="">
          <p:pic>
            <p:nvPicPr>
              <p:cNvPr id="132" name="Entrada de lápiz 131">
                <a:extLst>
                  <a:ext uri="{FF2B5EF4-FFF2-40B4-BE49-F238E27FC236}">
                    <a16:creationId xmlns:a16="http://schemas.microsoft.com/office/drawing/2014/main" id="{E7891BF1-55CE-9C46-8547-7D9FAF6C6877}"/>
                  </a:ext>
                </a:extLst>
              </p:cNvPr>
              <p:cNvPicPr/>
              <p:nvPr/>
            </p:nvPicPr>
            <p:blipFill>
              <a:blip r:embed="rId58"/>
              <a:stretch>
                <a:fillRect/>
              </a:stretch>
            </p:blipFill>
            <p:spPr>
              <a:xfrm>
                <a:off x="4350144" y="457354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3" name="Entrada de lápiz 132">
                <a:extLst>
                  <a:ext uri="{FF2B5EF4-FFF2-40B4-BE49-F238E27FC236}">
                    <a16:creationId xmlns:a16="http://schemas.microsoft.com/office/drawing/2014/main" xmlns="" id="{EBC6DD0B-16A6-B047-8671-3ECFC8D94A55}"/>
                  </a:ext>
                </a:extLst>
              </p14:cNvPr>
              <p14:cNvContentPartPr/>
              <p14:nvPr/>
            </p14:nvContentPartPr>
            <p14:xfrm>
              <a:off x="4800864" y="4738423"/>
              <a:ext cx="51480" cy="30960"/>
            </p14:xfrm>
          </p:contentPart>
        </mc:Choice>
        <mc:Fallback xmlns="">
          <p:pic>
            <p:nvPicPr>
              <p:cNvPr id="133" name="Entrada de lápiz 132">
                <a:extLst>
                  <a:ext uri="{FF2B5EF4-FFF2-40B4-BE49-F238E27FC236}">
                    <a16:creationId xmlns:a16="http://schemas.microsoft.com/office/drawing/2014/main" id="{EBC6DD0B-16A6-B047-8671-3ECFC8D94A55}"/>
                  </a:ext>
                </a:extLst>
              </p:cNvPr>
              <p:cNvPicPr/>
              <p:nvPr/>
            </p:nvPicPr>
            <p:blipFill>
              <a:blip r:embed="rId60"/>
              <a:stretch>
                <a:fillRect/>
              </a:stretch>
            </p:blipFill>
            <p:spPr>
              <a:xfrm>
                <a:off x="4737420" y="4675423"/>
                <a:ext cx="178005"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4" name="Entrada de lápiz 133">
                <a:extLst>
                  <a:ext uri="{FF2B5EF4-FFF2-40B4-BE49-F238E27FC236}">
                    <a16:creationId xmlns:a16="http://schemas.microsoft.com/office/drawing/2014/main" xmlns="" id="{3BC199FB-D57A-6348-8BB8-942AE2982219}"/>
                  </a:ext>
                </a:extLst>
              </p14:cNvPr>
              <p14:cNvContentPartPr/>
              <p14:nvPr/>
            </p14:nvContentPartPr>
            <p14:xfrm>
              <a:off x="4115784" y="4849663"/>
              <a:ext cx="73440" cy="62280"/>
            </p14:xfrm>
          </p:contentPart>
        </mc:Choice>
        <mc:Fallback xmlns="">
          <p:pic>
            <p:nvPicPr>
              <p:cNvPr id="134" name="Entrada de lápiz 133">
                <a:extLst>
                  <a:ext uri="{FF2B5EF4-FFF2-40B4-BE49-F238E27FC236}">
                    <a16:creationId xmlns:a16="http://schemas.microsoft.com/office/drawing/2014/main" id="{3BC199FB-D57A-6348-8BB8-942AE2982219}"/>
                  </a:ext>
                </a:extLst>
              </p:cNvPr>
              <p:cNvPicPr/>
              <p:nvPr/>
            </p:nvPicPr>
            <p:blipFill>
              <a:blip r:embed="rId62"/>
              <a:stretch>
                <a:fillRect/>
              </a:stretch>
            </p:blipFill>
            <p:spPr>
              <a:xfrm>
                <a:off x="4053091" y="4786663"/>
                <a:ext cx="198467"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7" name="Entrada de lápiz 137">
                <a:extLst>
                  <a:ext uri="{FF2B5EF4-FFF2-40B4-BE49-F238E27FC236}">
                    <a16:creationId xmlns:a16="http://schemas.microsoft.com/office/drawing/2014/main" xmlns="" id="{7830E503-5C19-6B44-9660-BB29D5855D2A}"/>
                  </a:ext>
                </a:extLst>
              </p14:cNvPr>
              <p14:cNvContentPartPr/>
              <p14:nvPr/>
            </p14:nvContentPartPr>
            <p14:xfrm>
              <a:off x="4341864" y="5115703"/>
              <a:ext cx="235080" cy="10440"/>
            </p14:xfrm>
          </p:contentPart>
        </mc:Choice>
        <mc:Fallback xmlns="">
          <p:pic>
            <p:nvPicPr>
              <p:cNvPr id="137" name="Entrada de lápiz 137">
                <a:extLst>
                  <a:ext uri="{FF2B5EF4-FFF2-40B4-BE49-F238E27FC236}">
                    <a16:creationId xmlns:a16="http://schemas.microsoft.com/office/drawing/2014/main" id="{7830E503-5C19-6B44-9660-BB29D5855D2A}"/>
                  </a:ext>
                </a:extLst>
              </p:cNvPr>
              <p:cNvPicPr/>
              <p:nvPr/>
            </p:nvPicPr>
            <p:blipFill>
              <a:blip r:embed="rId64"/>
              <a:stretch>
                <a:fillRect/>
              </a:stretch>
            </p:blipFill>
            <p:spPr>
              <a:xfrm>
                <a:off x="4278767" y="5052703"/>
                <a:ext cx="360913"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1" name="Entrada de lápiz 141">
                <a:extLst>
                  <a:ext uri="{FF2B5EF4-FFF2-40B4-BE49-F238E27FC236}">
                    <a16:creationId xmlns:a16="http://schemas.microsoft.com/office/drawing/2014/main" xmlns="" id="{5FEC0E1B-0AFA-1F42-BF0C-D29A03ACDDF0}"/>
                  </a:ext>
                </a:extLst>
              </p14:cNvPr>
              <p14:cNvContentPartPr/>
              <p14:nvPr/>
            </p14:nvContentPartPr>
            <p14:xfrm>
              <a:off x="9553944" y="4850743"/>
              <a:ext cx="510480" cy="336960"/>
            </p14:xfrm>
          </p:contentPart>
        </mc:Choice>
        <mc:Fallback xmlns="">
          <p:pic>
            <p:nvPicPr>
              <p:cNvPr id="141" name="Entrada de lápiz 141">
                <a:extLst>
                  <a:ext uri="{FF2B5EF4-FFF2-40B4-BE49-F238E27FC236}">
                    <a16:creationId xmlns:a16="http://schemas.microsoft.com/office/drawing/2014/main" id="{5FEC0E1B-0AFA-1F42-BF0C-D29A03ACDDF0}"/>
                  </a:ext>
                </a:extLst>
              </p:cNvPr>
              <p:cNvPicPr/>
              <p:nvPr/>
            </p:nvPicPr>
            <p:blipFill>
              <a:blip r:embed="rId66"/>
              <a:stretch>
                <a:fillRect/>
              </a:stretch>
            </p:blipFill>
            <p:spPr>
              <a:xfrm>
                <a:off x="9490944" y="4787743"/>
                <a:ext cx="63612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3" name="Entrada de lápiz 142">
                <a:extLst>
                  <a:ext uri="{FF2B5EF4-FFF2-40B4-BE49-F238E27FC236}">
                    <a16:creationId xmlns:a16="http://schemas.microsoft.com/office/drawing/2014/main" xmlns="" id="{4FFB36F1-8A12-B340-969C-A18C6746BCC7}"/>
                  </a:ext>
                </a:extLst>
              </p14:cNvPr>
              <p14:cNvContentPartPr/>
              <p14:nvPr/>
            </p14:nvContentPartPr>
            <p14:xfrm>
              <a:off x="9441984" y="5197423"/>
              <a:ext cx="408240" cy="285840"/>
            </p14:xfrm>
          </p:contentPart>
        </mc:Choice>
        <mc:Fallback xmlns="">
          <p:pic>
            <p:nvPicPr>
              <p:cNvPr id="143" name="Entrada de lápiz 142">
                <a:extLst>
                  <a:ext uri="{FF2B5EF4-FFF2-40B4-BE49-F238E27FC236}">
                    <a16:creationId xmlns:a16="http://schemas.microsoft.com/office/drawing/2014/main" id="{4FFB36F1-8A12-B340-969C-A18C6746BCC7}"/>
                  </a:ext>
                </a:extLst>
              </p:cNvPr>
              <p:cNvPicPr/>
              <p:nvPr/>
            </p:nvPicPr>
            <p:blipFill>
              <a:blip r:embed="rId68"/>
              <a:stretch>
                <a:fillRect/>
              </a:stretch>
            </p:blipFill>
            <p:spPr>
              <a:xfrm>
                <a:off x="9379040" y="5134423"/>
                <a:ext cx="533769"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4" name="Entrada de lápiz 143">
                <a:extLst>
                  <a:ext uri="{FF2B5EF4-FFF2-40B4-BE49-F238E27FC236}">
                    <a16:creationId xmlns:a16="http://schemas.microsoft.com/office/drawing/2014/main" xmlns="" id="{7E18435C-7BF6-7241-8F94-95EA2ACC274B}"/>
                  </a:ext>
                </a:extLst>
              </p14:cNvPr>
              <p14:cNvContentPartPr/>
              <p14:nvPr/>
            </p14:nvContentPartPr>
            <p14:xfrm>
              <a:off x="7901544" y="1297543"/>
              <a:ext cx="959400" cy="718560"/>
            </p14:xfrm>
          </p:contentPart>
        </mc:Choice>
        <mc:Fallback xmlns="">
          <p:pic>
            <p:nvPicPr>
              <p:cNvPr id="144" name="Entrada de lápiz 143">
                <a:extLst>
                  <a:ext uri="{FF2B5EF4-FFF2-40B4-BE49-F238E27FC236}">
                    <a16:creationId xmlns:a16="http://schemas.microsoft.com/office/drawing/2014/main" id="{7E18435C-7BF6-7241-8F94-95EA2ACC274B}"/>
                  </a:ext>
                </a:extLst>
              </p:cNvPr>
              <p:cNvPicPr/>
              <p:nvPr/>
            </p:nvPicPr>
            <p:blipFill>
              <a:blip r:embed="rId70"/>
              <a:stretch>
                <a:fillRect/>
              </a:stretch>
            </p:blipFill>
            <p:spPr>
              <a:xfrm>
                <a:off x="7856544" y="1207543"/>
                <a:ext cx="104904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7" name="Entrada de lápiz 147">
                <a:extLst>
                  <a:ext uri="{FF2B5EF4-FFF2-40B4-BE49-F238E27FC236}">
                    <a16:creationId xmlns:a16="http://schemas.microsoft.com/office/drawing/2014/main" xmlns="" id="{63C1B96C-A3C2-524A-8B03-CC9501A3800E}"/>
                  </a:ext>
                </a:extLst>
              </p14:cNvPr>
              <p14:cNvContentPartPr/>
              <p14:nvPr/>
            </p14:nvContentPartPr>
            <p14:xfrm>
              <a:off x="6361464" y="2587063"/>
              <a:ext cx="1744560" cy="632520"/>
            </p14:xfrm>
          </p:contentPart>
        </mc:Choice>
        <mc:Fallback xmlns="">
          <p:pic>
            <p:nvPicPr>
              <p:cNvPr id="147" name="Entrada de lápiz 147">
                <a:extLst>
                  <a:ext uri="{FF2B5EF4-FFF2-40B4-BE49-F238E27FC236}">
                    <a16:creationId xmlns:a16="http://schemas.microsoft.com/office/drawing/2014/main" id="{63C1B96C-A3C2-524A-8B03-CC9501A3800E}"/>
                  </a:ext>
                </a:extLst>
              </p:cNvPr>
              <p:cNvPicPr/>
              <p:nvPr/>
            </p:nvPicPr>
            <p:blipFill>
              <a:blip r:embed="rId72"/>
              <a:stretch>
                <a:fillRect/>
              </a:stretch>
            </p:blipFill>
            <p:spPr>
              <a:xfrm>
                <a:off x="6298464" y="2524063"/>
                <a:ext cx="187020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Entrada de lápiz 148">
                <a:extLst>
                  <a:ext uri="{FF2B5EF4-FFF2-40B4-BE49-F238E27FC236}">
                    <a16:creationId xmlns:a16="http://schemas.microsoft.com/office/drawing/2014/main" xmlns="" id="{264E7FE9-7065-5842-B768-CFF6091633DC}"/>
                  </a:ext>
                </a:extLst>
              </p14:cNvPr>
              <p14:cNvContentPartPr/>
              <p14:nvPr/>
            </p14:nvContentPartPr>
            <p14:xfrm>
              <a:off x="6392064" y="1404103"/>
              <a:ext cx="959040" cy="377640"/>
            </p14:xfrm>
          </p:contentPart>
        </mc:Choice>
        <mc:Fallback xmlns="">
          <p:pic>
            <p:nvPicPr>
              <p:cNvPr id="149" name="Entrada de lápiz 148">
                <a:extLst>
                  <a:ext uri="{FF2B5EF4-FFF2-40B4-BE49-F238E27FC236}">
                    <a16:creationId xmlns:a16="http://schemas.microsoft.com/office/drawing/2014/main" id="{264E7FE9-7065-5842-B768-CFF6091633DC}"/>
                  </a:ext>
                </a:extLst>
              </p:cNvPr>
              <p:cNvPicPr/>
              <p:nvPr/>
            </p:nvPicPr>
            <p:blipFill>
              <a:blip r:embed="rId74"/>
              <a:stretch>
                <a:fillRect/>
              </a:stretch>
            </p:blipFill>
            <p:spPr>
              <a:xfrm>
                <a:off x="6329064" y="1341103"/>
                <a:ext cx="108468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0" name="Entrada de lápiz 149">
                <a:extLst>
                  <a:ext uri="{FF2B5EF4-FFF2-40B4-BE49-F238E27FC236}">
                    <a16:creationId xmlns:a16="http://schemas.microsoft.com/office/drawing/2014/main" xmlns="" id="{E235CCC9-52E2-B24D-92AA-18741B56BAD7}"/>
                  </a:ext>
                </a:extLst>
              </p14:cNvPr>
              <p14:cNvContentPartPr/>
              <p14:nvPr/>
            </p14:nvContentPartPr>
            <p14:xfrm>
              <a:off x="7748544" y="2128063"/>
              <a:ext cx="37800" cy="12600"/>
            </p14:xfrm>
          </p:contentPart>
        </mc:Choice>
        <mc:Fallback xmlns="">
          <p:pic>
            <p:nvPicPr>
              <p:cNvPr id="150" name="Entrada de lápiz 149">
                <a:extLst>
                  <a:ext uri="{FF2B5EF4-FFF2-40B4-BE49-F238E27FC236}">
                    <a16:creationId xmlns:a16="http://schemas.microsoft.com/office/drawing/2014/main" id="{E235CCC9-52E2-B24D-92AA-18741B56BAD7}"/>
                  </a:ext>
                </a:extLst>
              </p:cNvPr>
              <p:cNvPicPr/>
              <p:nvPr/>
            </p:nvPicPr>
            <p:blipFill>
              <a:blip r:embed="rId76"/>
              <a:stretch>
                <a:fillRect/>
              </a:stretch>
            </p:blipFill>
            <p:spPr>
              <a:xfrm>
                <a:off x="7684938" y="2065063"/>
                <a:ext cx="164648"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1" name="Entrada de lápiz 150">
                <a:extLst>
                  <a:ext uri="{FF2B5EF4-FFF2-40B4-BE49-F238E27FC236}">
                    <a16:creationId xmlns:a16="http://schemas.microsoft.com/office/drawing/2014/main" xmlns="" id="{2AF5B599-4C28-9940-87AA-D4504FC416A6}"/>
                  </a:ext>
                </a:extLst>
              </p14:cNvPr>
              <p14:cNvContentPartPr/>
              <p14:nvPr/>
            </p14:nvContentPartPr>
            <p14:xfrm>
              <a:off x="4076544" y="2719543"/>
              <a:ext cx="1228680" cy="153360"/>
            </p14:xfrm>
          </p:contentPart>
        </mc:Choice>
        <mc:Fallback xmlns="">
          <p:pic>
            <p:nvPicPr>
              <p:cNvPr id="151" name="Entrada de lápiz 150">
                <a:extLst>
                  <a:ext uri="{FF2B5EF4-FFF2-40B4-BE49-F238E27FC236}">
                    <a16:creationId xmlns:a16="http://schemas.microsoft.com/office/drawing/2014/main" id="{2AF5B599-4C28-9940-87AA-D4504FC416A6}"/>
                  </a:ext>
                </a:extLst>
              </p:cNvPr>
              <p:cNvPicPr/>
              <p:nvPr/>
            </p:nvPicPr>
            <p:blipFill>
              <a:blip r:embed="rId78"/>
              <a:stretch>
                <a:fillRect/>
              </a:stretch>
            </p:blipFill>
            <p:spPr>
              <a:xfrm>
                <a:off x="4013544" y="2656543"/>
                <a:ext cx="13543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4" name="Entrada de lápiz 154">
                <a:extLst>
                  <a:ext uri="{FF2B5EF4-FFF2-40B4-BE49-F238E27FC236}">
                    <a16:creationId xmlns:a16="http://schemas.microsoft.com/office/drawing/2014/main" xmlns="" id="{61F35F72-6120-3E43-A32C-2BA5EFBF8615}"/>
                  </a:ext>
                </a:extLst>
              </p14:cNvPr>
              <p14:cNvContentPartPr/>
              <p14:nvPr/>
            </p14:nvContentPartPr>
            <p14:xfrm>
              <a:off x="1995744" y="2780743"/>
              <a:ext cx="1356840" cy="744480"/>
            </p14:xfrm>
          </p:contentPart>
        </mc:Choice>
        <mc:Fallback xmlns="">
          <p:pic>
            <p:nvPicPr>
              <p:cNvPr id="154" name="Entrada de lápiz 154">
                <a:extLst>
                  <a:ext uri="{FF2B5EF4-FFF2-40B4-BE49-F238E27FC236}">
                    <a16:creationId xmlns:a16="http://schemas.microsoft.com/office/drawing/2014/main" id="{61F35F72-6120-3E43-A32C-2BA5EFBF8615}"/>
                  </a:ext>
                </a:extLst>
              </p:cNvPr>
              <p:cNvPicPr/>
              <p:nvPr/>
            </p:nvPicPr>
            <p:blipFill>
              <a:blip r:embed="rId80"/>
              <a:stretch>
                <a:fillRect/>
              </a:stretch>
            </p:blipFill>
            <p:spPr>
              <a:xfrm>
                <a:off x="1932744" y="2717773"/>
                <a:ext cx="1482480" cy="870059"/>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6" name="Entrada de lápiz 155">
                <a:extLst>
                  <a:ext uri="{FF2B5EF4-FFF2-40B4-BE49-F238E27FC236}">
                    <a16:creationId xmlns:a16="http://schemas.microsoft.com/office/drawing/2014/main" xmlns="" id="{9E36CACA-02D2-4D4A-BC7A-23F84F4ABDE5}"/>
                  </a:ext>
                </a:extLst>
              </p14:cNvPr>
              <p14:cNvContentPartPr/>
              <p14:nvPr/>
            </p14:nvContentPartPr>
            <p14:xfrm>
              <a:off x="2301744" y="3739063"/>
              <a:ext cx="428760" cy="408240"/>
            </p14:xfrm>
          </p:contentPart>
        </mc:Choice>
        <mc:Fallback xmlns="">
          <p:pic>
            <p:nvPicPr>
              <p:cNvPr id="156" name="Entrada de lápiz 155">
                <a:extLst>
                  <a:ext uri="{FF2B5EF4-FFF2-40B4-BE49-F238E27FC236}">
                    <a16:creationId xmlns:a16="http://schemas.microsoft.com/office/drawing/2014/main" id="{9E36CACA-02D2-4D4A-BC7A-23F84F4ABDE5}"/>
                  </a:ext>
                </a:extLst>
              </p:cNvPr>
              <p:cNvPicPr/>
              <p:nvPr/>
            </p:nvPicPr>
            <p:blipFill>
              <a:blip r:embed="rId82"/>
              <a:stretch>
                <a:fillRect/>
              </a:stretch>
            </p:blipFill>
            <p:spPr>
              <a:xfrm>
                <a:off x="2238744" y="3676063"/>
                <a:ext cx="55440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9" name="Entrada de lápiz 159">
                <a:extLst>
                  <a:ext uri="{FF2B5EF4-FFF2-40B4-BE49-F238E27FC236}">
                    <a16:creationId xmlns:a16="http://schemas.microsoft.com/office/drawing/2014/main" xmlns="" id="{90B47870-7839-C540-8D4E-EEAE9A3305C2}"/>
                  </a:ext>
                </a:extLst>
              </p14:cNvPr>
              <p14:cNvContentPartPr/>
              <p14:nvPr/>
            </p14:nvContentPartPr>
            <p14:xfrm>
              <a:off x="3689184" y="2964343"/>
              <a:ext cx="900360" cy="622080"/>
            </p14:xfrm>
          </p:contentPart>
        </mc:Choice>
        <mc:Fallback xmlns="">
          <p:pic>
            <p:nvPicPr>
              <p:cNvPr id="159" name="Entrada de lápiz 159">
                <a:extLst>
                  <a:ext uri="{FF2B5EF4-FFF2-40B4-BE49-F238E27FC236}">
                    <a16:creationId xmlns:a16="http://schemas.microsoft.com/office/drawing/2014/main" id="{90B47870-7839-C540-8D4E-EEAE9A3305C2}"/>
                  </a:ext>
                </a:extLst>
              </p:cNvPr>
              <p:cNvPicPr/>
              <p:nvPr/>
            </p:nvPicPr>
            <p:blipFill>
              <a:blip r:embed="rId84"/>
              <a:stretch>
                <a:fillRect/>
              </a:stretch>
            </p:blipFill>
            <p:spPr>
              <a:xfrm>
                <a:off x="3626184" y="2901379"/>
                <a:ext cx="1026000" cy="74764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3" name="Entrada de lápiz 163">
                <a:extLst>
                  <a:ext uri="{FF2B5EF4-FFF2-40B4-BE49-F238E27FC236}">
                    <a16:creationId xmlns:a16="http://schemas.microsoft.com/office/drawing/2014/main" xmlns="" id="{B5A04CFB-4C1F-C74D-BCEC-B5D57AB0270B}"/>
                  </a:ext>
                </a:extLst>
              </p14:cNvPr>
              <p14:cNvContentPartPr/>
              <p14:nvPr/>
            </p14:nvContentPartPr>
            <p14:xfrm>
              <a:off x="1659144" y="2546023"/>
              <a:ext cx="2162880" cy="1927440"/>
            </p14:xfrm>
          </p:contentPart>
        </mc:Choice>
        <mc:Fallback xmlns="">
          <p:pic>
            <p:nvPicPr>
              <p:cNvPr id="163" name="Entrada de lápiz 163">
                <a:extLst>
                  <a:ext uri="{FF2B5EF4-FFF2-40B4-BE49-F238E27FC236}">
                    <a16:creationId xmlns:a16="http://schemas.microsoft.com/office/drawing/2014/main" id="{B5A04CFB-4C1F-C74D-BCEC-B5D57AB0270B}"/>
                  </a:ext>
                </a:extLst>
              </p:cNvPr>
              <p:cNvPicPr/>
              <p:nvPr/>
            </p:nvPicPr>
            <p:blipFill>
              <a:blip r:embed="rId86"/>
              <a:stretch>
                <a:fillRect/>
              </a:stretch>
            </p:blipFill>
            <p:spPr>
              <a:xfrm>
                <a:off x="1596144" y="2483023"/>
                <a:ext cx="2288520" cy="2053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5" name="Entrada de lápiz 164">
                <a:extLst>
                  <a:ext uri="{FF2B5EF4-FFF2-40B4-BE49-F238E27FC236}">
                    <a16:creationId xmlns:a16="http://schemas.microsoft.com/office/drawing/2014/main" xmlns="" id="{E5B3A365-1F14-A049-A025-D59E71369F0B}"/>
                  </a:ext>
                </a:extLst>
              </p14:cNvPr>
              <p14:cNvContentPartPr/>
              <p14:nvPr/>
            </p14:nvContentPartPr>
            <p14:xfrm>
              <a:off x="2281584" y="3208783"/>
              <a:ext cx="360" cy="360"/>
            </p14:xfrm>
          </p:contentPart>
        </mc:Choice>
        <mc:Fallback xmlns="">
          <p:pic>
            <p:nvPicPr>
              <p:cNvPr id="165" name="Entrada de lápiz 164">
                <a:extLst>
                  <a:ext uri="{FF2B5EF4-FFF2-40B4-BE49-F238E27FC236}">
                    <a16:creationId xmlns:a16="http://schemas.microsoft.com/office/drawing/2014/main" id="{E5B3A365-1F14-A049-A025-D59E71369F0B}"/>
                  </a:ext>
                </a:extLst>
              </p:cNvPr>
              <p:cNvPicPr/>
              <p:nvPr/>
            </p:nvPicPr>
            <p:blipFill>
              <a:blip r:embed="rId88"/>
              <a:stretch>
                <a:fillRect/>
              </a:stretch>
            </p:blipFill>
            <p:spPr>
              <a:xfrm>
                <a:off x="2218584" y="314578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6" name="Entrada de lápiz 165">
                <a:extLst>
                  <a:ext uri="{FF2B5EF4-FFF2-40B4-BE49-F238E27FC236}">
                    <a16:creationId xmlns:a16="http://schemas.microsoft.com/office/drawing/2014/main" xmlns="" id="{7CDABEDB-9CAA-AA45-851A-B6DB2368039A}"/>
                  </a:ext>
                </a:extLst>
              </p14:cNvPr>
              <p14:cNvContentPartPr/>
              <p14:nvPr/>
            </p14:nvContentPartPr>
            <p14:xfrm>
              <a:off x="1230744" y="2903143"/>
              <a:ext cx="153360" cy="663120"/>
            </p14:xfrm>
          </p:contentPart>
        </mc:Choice>
        <mc:Fallback xmlns="">
          <p:pic>
            <p:nvPicPr>
              <p:cNvPr id="166" name="Entrada de lápiz 165">
                <a:extLst>
                  <a:ext uri="{FF2B5EF4-FFF2-40B4-BE49-F238E27FC236}">
                    <a16:creationId xmlns:a16="http://schemas.microsoft.com/office/drawing/2014/main" id="{7CDABEDB-9CAA-AA45-851A-B6DB2368039A}"/>
                  </a:ext>
                </a:extLst>
              </p:cNvPr>
              <p:cNvPicPr/>
              <p:nvPr/>
            </p:nvPicPr>
            <p:blipFill>
              <a:blip r:embed="rId90"/>
              <a:stretch>
                <a:fillRect/>
              </a:stretch>
            </p:blipFill>
            <p:spPr>
              <a:xfrm>
                <a:off x="1167744" y="2840143"/>
                <a:ext cx="27900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7" name="Entrada de lápiz 166">
                <a:extLst>
                  <a:ext uri="{FF2B5EF4-FFF2-40B4-BE49-F238E27FC236}">
                    <a16:creationId xmlns:a16="http://schemas.microsoft.com/office/drawing/2014/main" xmlns="" id="{2B163B52-30CF-5C49-9216-9A02918054DA}"/>
                  </a:ext>
                </a:extLst>
              </p14:cNvPr>
              <p14:cNvContentPartPr/>
              <p14:nvPr/>
            </p14:nvContentPartPr>
            <p14:xfrm>
              <a:off x="1190064" y="3912583"/>
              <a:ext cx="360" cy="360"/>
            </p14:xfrm>
          </p:contentPart>
        </mc:Choice>
        <mc:Fallback xmlns="">
          <p:pic>
            <p:nvPicPr>
              <p:cNvPr id="167" name="Entrada de lápiz 166">
                <a:extLst>
                  <a:ext uri="{FF2B5EF4-FFF2-40B4-BE49-F238E27FC236}">
                    <a16:creationId xmlns:a16="http://schemas.microsoft.com/office/drawing/2014/main" id="{2B163B52-30CF-5C49-9216-9A02918054DA}"/>
                  </a:ext>
                </a:extLst>
              </p:cNvPr>
              <p:cNvPicPr/>
              <p:nvPr/>
            </p:nvPicPr>
            <p:blipFill>
              <a:blip r:embed="rId88"/>
              <a:stretch>
                <a:fillRect/>
              </a:stretch>
            </p:blipFill>
            <p:spPr>
              <a:xfrm>
                <a:off x="1127064" y="384958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 name="Entrada de lápiz 6">
                <a:extLst>
                  <a:ext uri="{FF2B5EF4-FFF2-40B4-BE49-F238E27FC236}">
                    <a16:creationId xmlns:a16="http://schemas.microsoft.com/office/drawing/2014/main" xmlns="" id="{891460CC-FB80-584A-9105-CE0C879BF611}"/>
                  </a:ext>
                </a:extLst>
              </p14:cNvPr>
              <p14:cNvContentPartPr/>
              <p14:nvPr/>
            </p14:nvContentPartPr>
            <p14:xfrm>
              <a:off x="6897864" y="1822063"/>
              <a:ext cx="463680" cy="879120"/>
            </p14:xfrm>
          </p:contentPart>
        </mc:Choice>
        <mc:Fallback xmlns="">
          <p:pic>
            <p:nvPicPr>
              <p:cNvPr id="7" name="Entrada de lápiz 6">
                <a:extLst>
                  <a:ext uri="{FF2B5EF4-FFF2-40B4-BE49-F238E27FC236}">
                    <a16:creationId xmlns:a16="http://schemas.microsoft.com/office/drawing/2014/main" id="{891460CC-FB80-584A-9105-CE0C879BF611}"/>
                  </a:ext>
                </a:extLst>
              </p:cNvPr>
              <p:cNvPicPr/>
              <p:nvPr/>
            </p:nvPicPr>
            <p:blipFill>
              <a:blip r:embed="rId93"/>
              <a:stretch>
                <a:fillRect/>
              </a:stretch>
            </p:blipFill>
            <p:spPr>
              <a:xfrm>
                <a:off x="6834864" y="1759423"/>
                <a:ext cx="589320" cy="1004760"/>
              </a:xfrm>
              <a:prstGeom prst="rect">
                <a:avLst/>
              </a:prstGeom>
            </p:spPr>
          </p:pic>
        </mc:Fallback>
      </mc:AlternateContent>
    </p:spTree>
    <p:extLst>
      <p:ext uri="{BB962C8B-B14F-4D97-AF65-F5344CB8AC3E}">
        <p14:creationId xmlns:p14="http://schemas.microsoft.com/office/powerpoint/2010/main" val="210714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CF79C8-BACC-6E41-A5C9-D715073D5CAE}"/>
              </a:ext>
            </a:extLst>
          </p:cNvPr>
          <p:cNvSpPr>
            <a:spLocks noGrp="1"/>
          </p:cNvSpPr>
          <p:nvPr>
            <p:ph type="title"/>
          </p:nvPr>
        </p:nvSpPr>
        <p:spPr/>
        <p:txBody>
          <a:bodyPr/>
          <a:lstStyle/>
          <a:p>
            <a:r>
              <a:rPr lang="es-ES"/>
              <a:t>For our next class: Write the Vocabulary of unit 1 in your bujo</a:t>
            </a:r>
            <a:endParaRPr lang="es-CL"/>
          </a:p>
        </p:txBody>
      </p:sp>
      <mc:AlternateContent xmlns:mc="http://schemas.openxmlformats.org/markup-compatibility/2006" xmlns:p14="http://schemas.microsoft.com/office/powerpoint/2010/main">
        <mc:Choice Requires="p14">
          <p:contentPart p14:bwMode="auto" r:id="rId2">
            <p14:nvContentPartPr>
              <p14:cNvPr id="7" name="Entrada de lápiz 7">
                <a:extLst>
                  <a:ext uri="{FF2B5EF4-FFF2-40B4-BE49-F238E27FC236}">
                    <a16:creationId xmlns:a16="http://schemas.microsoft.com/office/drawing/2014/main" xmlns="" id="{87DCFC07-94D2-654B-8F1D-02733A5799AD}"/>
                  </a:ext>
                </a:extLst>
              </p14:cNvPr>
              <p14:cNvContentPartPr/>
              <p14:nvPr/>
            </p14:nvContentPartPr>
            <p14:xfrm>
              <a:off x="11053344" y="5768383"/>
              <a:ext cx="1037160" cy="928440"/>
            </p14:xfrm>
          </p:contentPart>
        </mc:Choice>
        <mc:Fallback xmlns="">
          <p:pic>
            <p:nvPicPr>
              <p:cNvPr id="7" name="Entrada de lápiz 7">
                <a:extLst>
                  <a:ext uri="{FF2B5EF4-FFF2-40B4-BE49-F238E27FC236}">
                    <a16:creationId xmlns:a16="http://schemas.microsoft.com/office/drawing/2014/main" id="{87DCFC07-94D2-654B-8F1D-02733A5799AD}"/>
                  </a:ext>
                </a:extLst>
              </p:cNvPr>
              <p:cNvPicPr/>
              <p:nvPr/>
            </p:nvPicPr>
            <p:blipFill>
              <a:blip r:embed="rId3"/>
              <a:stretch>
                <a:fillRect/>
              </a:stretch>
            </p:blipFill>
            <p:spPr>
              <a:xfrm>
                <a:off x="11026704" y="5741383"/>
                <a:ext cx="1090800" cy="98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Entrada de lápiz 62">
                <a:extLst>
                  <a:ext uri="{FF2B5EF4-FFF2-40B4-BE49-F238E27FC236}">
                    <a16:creationId xmlns:a16="http://schemas.microsoft.com/office/drawing/2014/main" xmlns="" id="{60825B3D-907F-3A4C-967F-47B2EF4D6D46}"/>
                  </a:ext>
                </a:extLst>
              </p14:cNvPr>
              <p14:cNvContentPartPr/>
              <p14:nvPr/>
            </p14:nvContentPartPr>
            <p14:xfrm>
              <a:off x="238368" y="2971779"/>
              <a:ext cx="456120" cy="776160"/>
            </p14:xfrm>
          </p:contentPart>
        </mc:Choice>
        <mc:Fallback xmlns="">
          <p:pic>
            <p:nvPicPr>
              <p:cNvPr id="62" name="Entrada de lápiz 62">
                <a:extLst>
                  <a:ext uri="{FF2B5EF4-FFF2-40B4-BE49-F238E27FC236}">
                    <a16:creationId xmlns:a16="http://schemas.microsoft.com/office/drawing/2014/main" id="{60825B3D-907F-3A4C-967F-47B2EF4D6D46}"/>
                  </a:ext>
                </a:extLst>
              </p:cNvPr>
              <p:cNvPicPr/>
              <p:nvPr/>
            </p:nvPicPr>
            <p:blipFill>
              <a:blip r:embed="rId5"/>
              <a:stretch>
                <a:fillRect/>
              </a:stretch>
            </p:blipFill>
            <p:spPr>
              <a:xfrm>
                <a:off x="211368" y="2945127"/>
                <a:ext cx="509760" cy="82982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6" name="Entrada de lápiz 66">
                <a:extLst>
                  <a:ext uri="{FF2B5EF4-FFF2-40B4-BE49-F238E27FC236}">
                    <a16:creationId xmlns:a16="http://schemas.microsoft.com/office/drawing/2014/main" xmlns="" id="{8FAA51C3-8F06-DA49-90E3-7F0B6CEDF5DF}"/>
                  </a:ext>
                </a:extLst>
              </p14:cNvPr>
              <p14:cNvContentPartPr/>
              <p14:nvPr/>
            </p14:nvContentPartPr>
            <p14:xfrm>
              <a:off x="748488" y="3390459"/>
              <a:ext cx="596880" cy="408600"/>
            </p14:xfrm>
          </p:contentPart>
        </mc:Choice>
        <mc:Fallback xmlns="">
          <p:pic>
            <p:nvPicPr>
              <p:cNvPr id="66" name="Entrada de lápiz 66">
                <a:extLst>
                  <a:ext uri="{FF2B5EF4-FFF2-40B4-BE49-F238E27FC236}">
                    <a16:creationId xmlns:a16="http://schemas.microsoft.com/office/drawing/2014/main" id="{8FAA51C3-8F06-DA49-90E3-7F0B6CEDF5DF}"/>
                  </a:ext>
                </a:extLst>
              </p:cNvPr>
              <p:cNvPicPr/>
              <p:nvPr/>
            </p:nvPicPr>
            <p:blipFill>
              <a:blip r:embed="rId7"/>
              <a:stretch>
                <a:fillRect/>
              </a:stretch>
            </p:blipFill>
            <p:spPr>
              <a:xfrm>
                <a:off x="721504" y="3363796"/>
                <a:ext cx="650488" cy="46228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0" name="Entrada de lápiz 70">
                <a:extLst>
                  <a:ext uri="{FF2B5EF4-FFF2-40B4-BE49-F238E27FC236}">
                    <a16:creationId xmlns:a16="http://schemas.microsoft.com/office/drawing/2014/main" xmlns="" id="{173A8F7C-91FA-6045-8E99-CD94B05DECEC}"/>
                  </a:ext>
                </a:extLst>
              </p14:cNvPr>
              <p14:cNvContentPartPr/>
              <p14:nvPr/>
            </p14:nvContentPartPr>
            <p14:xfrm>
              <a:off x="1460568" y="3409899"/>
              <a:ext cx="348840" cy="348120"/>
            </p14:xfrm>
          </p:contentPart>
        </mc:Choice>
        <mc:Fallback xmlns="">
          <p:pic>
            <p:nvPicPr>
              <p:cNvPr id="70" name="Entrada de lápiz 70">
                <a:extLst>
                  <a:ext uri="{FF2B5EF4-FFF2-40B4-BE49-F238E27FC236}">
                    <a16:creationId xmlns:a16="http://schemas.microsoft.com/office/drawing/2014/main" id="{173A8F7C-91FA-6045-8E99-CD94B05DECEC}"/>
                  </a:ext>
                </a:extLst>
              </p:cNvPr>
              <p:cNvPicPr/>
              <p:nvPr/>
            </p:nvPicPr>
            <p:blipFill>
              <a:blip r:embed="rId9"/>
              <a:stretch>
                <a:fillRect/>
              </a:stretch>
            </p:blipFill>
            <p:spPr>
              <a:xfrm>
                <a:off x="1433928" y="3382899"/>
                <a:ext cx="4024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5" name="Entrada de lápiz 75">
                <a:extLst>
                  <a:ext uri="{FF2B5EF4-FFF2-40B4-BE49-F238E27FC236}">
                    <a16:creationId xmlns:a16="http://schemas.microsoft.com/office/drawing/2014/main" xmlns="" id="{45F38A2B-DCAF-9E45-84E1-D09458A04FE5}"/>
                  </a:ext>
                </a:extLst>
              </p14:cNvPr>
              <p14:cNvContentPartPr/>
              <p14:nvPr/>
            </p14:nvContentPartPr>
            <p14:xfrm>
              <a:off x="1809048" y="3354819"/>
              <a:ext cx="948960" cy="403560"/>
            </p14:xfrm>
          </p:contentPart>
        </mc:Choice>
        <mc:Fallback xmlns="">
          <p:pic>
            <p:nvPicPr>
              <p:cNvPr id="75" name="Entrada de lápiz 75">
                <a:extLst>
                  <a:ext uri="{FF2B5EF4-FFF2-40B4-BE49-F238E27FC236}">
                    <a16:creationId xmlns:a16="http://schemas.microsoft.com/office/drawing/2014/main" id="{45F38A2B-DCAF-9E45-84E1-D09458A04FE5}"/>
                  </a:ext>
                </a:extLst>
              </p:cNvPr>
              <p:cNvPicPr/>
              <p:nvPr/>
            </p:nvPicPr>
            <p:blipFill>
              <a:blip r:embed="rId11"/>
              <a:stretch>
                <a:fillRect/>
              </a:stretch>
            </p:blipFill>
            <p:spPr>
              <a:xfrm>
                <a:off x="1782408" y="3328155"/>
                <a:ext cx="1002600" cy="45724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8" name="Entrada de lápiz 88">
                <a:extLst>
                  <a:ext uri="{FF2B5EF4-FFF2-40B4-BE49-F238E27FC236}">
                    <a16:creationId xmlns:a16="http://schemas.microsoft.com/office/drawing/2014/main" xmlns="" id="{3A71D53F-C484-B045-B937-7994F26954DD}"/>
                  </a:ext>
                </a:extLst>
              </p14:cNvPr>
              <p14:cNvContentPartPr/>
              <p14:nvPr/>
            </p14:nvContentPartPr>
            <p14:xfrm>
              <a:off x="3028008" y="3088059"/>
              <a:ext cx="2246760" cy="680040"/>
            </p14:xfrm>
          </p:contentPart>
        </mc:Choice>
        <mc:Fallback xmlns="">
          <p:pic>
            <p:nvPicPr>
              <p:cNvPr id="88" name="Entrada de lápiz 88">
                <a:extLst>
                  <a:ext uri="{FF2B5EF4-FFF2-40B4-BE49-F238E27FC236}">
                    <a16:creationId xmlns:a16="http://schemas.microsoft.com/office/drawing/2014/main" id="{3A71D53F-C484-B045-B937-7994F26954DD}"/>
                  </a:ext>
                </a:extLst>
              </p:cNvPr>
              <p:cNvPicPr/>
              <p:nvPr/>
            </p:nvPicPr>
            <p:blipFill>
              <a:blip r:embed="rId13"/>
              <a:stretch>
                <a:fillRect/>
              </a:stretch>
            </p:blipFill>
            <p:spPr>
              <a:xfrm>
                <a:off x="3001364" y="3061073"/>
                <a:ext cx="2300409" cy="7336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0" name="Entrada de lápiz 89">
                <a:extLst>
                  <a:ext uri="{FF2B5EF4-FFF2-40B4-BE49-F238E27FC236}">
                    <a16:creationId xmlns:a16="http://schemas.microsoft.com/office/drawing/2014/main" xmlns="" id="{2ECE70CF-087F-E944-AEBE-B506EE1DEFD1}"/>
                  </a:ext>
                </a:extLst>
              </p14:cNvPr>
              <p14:cNvContentPartPr/>
              <p14:nvPr/>
            </p14:nvContentPartPr>
            <p14:xfrm>
              <a:off x="5275128" y="2921739"/>
              <a:ext cx="384840" cy="984600"/>
            </p14:xfrm>
          </p:contentPart>
        </mc:Choice>
        <mc:Fallback xmlns="">
          <p:pic>
            <p:nvPicPr>
              <p:cNvPr id="90" name="Entrada de lápiz 89">
                <a:extLst>
                  <a:ext uri="{FF2B5EF4-FFF2-40B4-BE49-F238E27FC236}">
                    <a16:creationId xmlns:a16="http://schemas.microsoft.com/office/drawing/2014/main" id="{2ECE70CF-087F-E944-AEBE-B506EE1DEFD1}"/>
                  </a:ext>
                </a:extLst>
              </p:cNvPr>
              <p:cNvPicPr/>
              <p:nvPr/>
            </p:nvPicPr>
            <p:blipFill>
              <a:blip r:embed="rId15"/>
              <a:stretch>
                <a:fillRect/>
              </a:stretch>
            </p:blipFill>
            <p:spPr>
              <a:xfrm>
                <a:off x="5248488" y="2894739"/>
                <a:ext cx="43848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4" name="Entrada de lápiz 94">
                <a:extLst>
                  <a:ext uri="{FF2B5EF4-FFF2-40B4-BE49-F238E27FC236}">
                    <a16:creationId xmlns:a16="http://schemas.microsoft.com/office/drawing/2014/main" xmlns="" id="{DCED3817-852B-E548-B8CA-C76DD7BFDE59}"/>
                  </a:ext>
                </a:extLst>
              </p14:cNvPr>
              <p14:cNvContentPartPr/>
              <p14:nvPr/>
            </p14:nvContentPartPr>
            <p14:xfrm>
              <a:off x="5681332" y="3212227"/>
              <a:ext cx="500040" cy="516240"/>
            </p14:xfrm>
          </p:contentPart>
        </mc:Choice>
        <mc:Fallback xmlns="">
          <p:pic>
            <p:nvPicPr>
              <p:cNvPr id="94" name="Entrada de lápiz 94">
                <a:extLst>
                  <a:ext uri="{FF2B5EF4-FFF2-40B4-BE49-F238E27FC236}">
                    <a16:creationId xmlns:a16="http://schemas.microsoft.com/office/drawing/2014/main" id="{DCED3817-852B-E548-B8CA-C76DD7BFDE59}"/>
                  </a:ext>
                </a:extLst>
              </p:cNvPr>
              <p:cNvPicPr/>
              <p:nvPr/>
            </p:nvPicPr>
            <p:blipFill>
              <a:blip r:embed="rId17"/>
              <a:stretch>
                <a:fillRect/>
              </a:stretch>
            </p:blipFill>
            <p:spPr>
              <a:xfrm>
                <a:off x="5654332" y="3185227"/>
                <a:ext cx="55368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 name="Entrada de lápiz 102">
                <a:extLst>
                  <a:ext uri="{FF2B5EF4-FFF2-40B4-BE49-F238E27FC236}">
                    <a16:creationId xmlns:a16="http://schemas.microsoft.com/office/drawing/2014/main" xmlns="" id="{512B52AC-368A-354F-B5AA-62FDB6CDC2DC}"/>
                  </a:ext>
                </a:extLst>
              </p14:cNvPr>
              <p14:cNvContentPartPr/>
              <p14:nvPr/>
            </p14:nvContentPartPr>
            <p14:xfrm>
              <a:off x="6170932" y="3079387"/>
              <a:ext cx="668520" cy="877320"/>
            </p14:xfrm>
          </p:contentPart>
        </mc:Choice>
        <mc:Fallback xmlns="">
          <p:pic>
            <p:nvPicPr>
              <p:cNvPr id="102" name="Entrada de lápiz 102">
                <a:extLst>
                  <a:ext uri="{FF2B5EF4-FFF2-40B4-BE49-F238E27FC236}">
                    <a16:creationId xmlns:a16="http://schemas.microsoft.com/office/drawing/2014/main" id="{512B52AC-368A-354F-B5AA-62FDB6CDC2DC}"/>
                  </a:ext>
                </a:extLst>
              </p:cNvPr>
              <p:cNvPicPr/>
              <p:nvPr/>
            </p:nvPicPr>
            <p:blipFill>
              <a:blip r:embed="rId19"/>
              <a:stretch>
                <a:fillRect/>
              </a:stretch>
            </p:blipFill>
            <p:spPr>
              <a:xfrm>
                <a:off x="6143932" y="3052747"/>
                <a:ext cx="722160" cy="93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6" name="Entrada de lápiz 106">
                <a:extLst>
                  <a:ext uri="{FF2B5EF4-FFF2-40B4-BE49-F238E27FC236}">
                    <a16:creationId xmlns:a16="http://schemas.microsoft.com/office/drawing/2014/main" xmlns="" id="{150CC8A1-4F55-514F-9994-D24EAC18551A}"/>
                  </a:ext>
                </a:extLst>
              </p14:cNvPr>
              <p14:cNvContentPartPr/>
              <p14:nvPr/>
            </p14:nvContentPartPr>
            <p14:xfrm>
              <a:off x="7002172" y="3257947"/>
              <a:ext cx="602280" cy="469440"/>
            </p14:xfrm>
          </p:contentPart>
        </mc:Choice>
        <mc:Fallback xmlns="">
          <p:pic>
            <p:nvPicPr>
              <p:cNvPr id="106" name="Entrada de lápiz 106">
                <a:extLst>
                  <a:ext uri="{FF2B5EF4-FFF2-40B4-BE49-F238E27FC236}">
                    <a16:creationId xmlns:a16="http://schemas.microsoft.com/office/drawing/2014/main" id="{150CC8A1-4F55-514F-9994-D24EAC18551A}"/>
                  </a:ext>
                </a:extLst>
              </p:cNvPr>
              <p:cNvPicPr/>
              <p:nvPr/>
            </p:nvPicPr>
            <p:blipFill>
              <a:blip r:embed="rId21"/>
              <a:stretch>
                <a:fillRect/>
              </a:stretch>
            </p:blipFill>
            <p:spPr>
              <a:xfrm>
                <a:off x="6975172" y="3231307"/>
                <a:ext cx="65592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 name="Entrada de lápiz 107">
                <a:extLst>
                  <a:ext uri="{FF2B5EF4-FFF2-40B4-BE49-F238E27FC236}">
                    <a16:creationId xmlns:a16="http://schemas.microsoft.com/office/drawing/2014/main" xmlns="" id="{B9FF6F1F-0431-164D-BA82-458AA755784E}"/>
                  </a:ext>
                </a:extLst>
              </p14:cNvPr>
              <p14:cNvContentPartPr/>
              <p14:nvPr/>
            </p14:nvContentPartPr>
            <p14:xfrm>
              <a:off x="7410052" y="2906227"/>
              <a:ext cx="612360" cy="1290240"/>
            </p14:xfrm>
          </p:contentPart>
        </mc:Choice>
        <mc:Fallback xmlns="">
          <p:pic>
            <p:nvPicPr>
              <p:cNvPr id="108" name="Entrada de lápiz 107">
                <a:extLst>
                  <a:ext uri="{FF2B5EF4-FFF2-40B4-BE49-F238E27FC236}">
                    <a16:creationId xmlns:a16="http://schemas.microsoft.com/office/drawing/2014/main" id="{B9FF6F1F-0431-164D-BA82-458AA755784E}"/>
                  </a:ext>
                </a:extLst>
              </p:cNvPr>
              <p:cNvPicPr/>
              <p:nvPr/>
            </p:nvPicPr>
            <p:blipFill>
              <a:blip r:embed="rId23"/>
              <a:stretch>
                <a:fillRect/>
              </a:stretch>
            </p:blipFill>
            <p:spPr>
              <a:xfrm>
                <a:off x="7383412" y="2879227"/>
                <a:ext cx="666000" cy="1343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9" name="Entrada de lápiz 108">
                <a:extLst>
                  <a:ext uri="{FF2B5EF4-FFF2-40B4-BE49-F238E27FC236}">
                    <a16:creationId xmlns:a16="http://schemas.microsoft.com/office/drawing/2014/main" xmlns="" id="{8B53D788-90F0-EA4B-B511-AA0E886ECE6A}"/>
                  </a:ext>
                </a:extLst>
              </p14:cNvPr>
              <p14:cNvContentPartPr/>
              <p14:nvPr/>
            </p14:nvContentPartPr>
            <p14:xfrm>
              <a:off x="2886662" y="3496682"/>
              <a:ext cx="360" cy="360"/>
            </p14:xfrm>
          </p:contentPart>
        </mc:Choice>
        <mc:Fallback xmlns="">
          <p:pic>
            <p:nvPicPr>
              <p:cNvPr id="109" name="Entrada de lápiz 108">
                <a:extLst>
                  <a:ext uri="{FF2B5EF4-FFF2-40B4-BE49-F238E27FC236}">
                    <a16:creationId xmlns:a16="http://schemas.microsoft.com/office/drawing/2014/main" id="{8B53D788-90F0-EA4B-B511-AA0E886ECE6A}"/>
                  </a:ext>
                </a:extLst>
              </p:cNvPr>
              <p:cNvPicPr/>
              <p:nvPr/>
            </p:nvPicPr>
            <p:blipFill>
              <a:blip r:embed="rId25"/>
              <a:stretch>
                <a:fillRect/>
              </a:stretch>
            </p:blipFill>
            <p:spPr>
              <a:xfrm>
                <a:off x="2860022" y="3470042"/>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Entrada de lápiz 109">
                <a:extLst>
                  <a:ext uri="{FF2B5EF4-FFF2-40B4-BE49-F238E27FC236}">
                    <a16:creationId xmlns:a16="http://schemas.microsoft.com/office/drawing/2014/main" xmlns="" id="{8B3F4112-D17E-014C-91BA-2FA095D70CF3}"/>
                  </a:ext>
                </a:extLst>
              </p14:cNvPr>
              <p14:cNvContentPartPr/>
              <p14:nvPr/>
            </p14:nvContentPartPr>
            <p14:xfrm>
              <a:off x="2910062" y="3739322"/>
              <a:ext cx="360" cy="360"/>
            </p14:xfrm>
          </p:contentPart>
        </mc:Choice>
        <mc:Fallback xmlns="">
          <p:pic>
            <p:nvPicPr>
              <p:cNvPr id="110" name="Entrada de lápiz 109">
                <a:extLst>
                  <a:ext uri="{FF2B5EF4-FFF2-40B4-BE49-F238E27FC236}">
                    <a16:creationId xmlns:a16="http://schemas.microsoft.com/office/drawing/2014/main" id="{8B3F4112-D17E-014C-91BA-2FA095D70CF3}"/>
                  </a:ext>
                </a:extLst>
              </p:cNvPr>
              <p:cNvPicPr/>
              <p:nvPr/>
            </p:nvPicPr>
            <p:blipFill>
              <a:blip r:embed="rId25"/>
              <a:stretch>
                <a:fillRect/>
              </a:stretch>
            </p:blipFill>
            <p:spPr>
              <a:xfrm>
                <a:off x="2883422" y="3712322"/>
                <a:ext cx="54000" cy="54000"/>
              </a:xfrm>
              <a:prstGeom prst="rect">
                <a:avLst/>
              </a:prstGeom>
            </p:spPr>
          </p:pic>
        </mc:Fallback>
      </mc:AlternateContent>
    </p:spTree>
    <p:extLst>
      <p:ext uri="{BB962C8B-B14F-4D97-AF65-F5344CB8AC3E}">
        <p14:creationId xmlns:p14="http://schemas.microsoft.com/office/powerpoint/2010/main" val="132524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Entrada de lápiz 7">
                <a:extLst>
                  <a:ext uri="{FF2B5EF4-FFF2-40B4-BE49-F238E27FC236}">
                    <a16:creationId xmlns:a16="http://schemas.microsoft.com/office/drawing/2014/main" xmlns="" id="{6A3111FE-AC79-D24C-AEBD-347737952486}"/>
                  </a:ext>
                </a:extLst>
              </p14:cNvPr>
              <p14:cNvContentPartPr/>
              <p14:nvPr/>
            </p14:nvContentPartPr>
            <p14:xfrm>
              <a:off x="11022744" y="5880343"/>
              <a:ext cx="1122480" cy="867240"/>
            </p14:xfrm>
          </p:contentPart>
        </mc:Choice>
        <mc:Fallback xmlns="">
          <p:pic>
            <p:nvPicPr>
              <p:cNvPr id="7" name="Entrada de lápiz 7">
                <a:extLst>
                  <a:ext uri="{FF2B5EF4-FFF2-40B4-BE49-F238E27FC236}">
                    <a16:creationId xmlns:a16="http://schemas.microsoft.com/office/drawing/2014/main" id="{6A3111FE-AC79-D24C-AEBD-347737952486}"/>
                  </a:ext>
                </a:extLst>
              </p:cNvPr>
              <p:cNvPicPr/>
              <p:nvPr/>
            </p:nvPicPr>
            <p:blipFill>
              <a:blip r:embed="rId3"/>
              <a:stretch>
                <a:fillRect/>
              </a:stretch>
            </p:blipFill>
            <p:spPr>
              <a:xfrm>
                <a:off x="10996104" y="5853703"/>
                <a:ext cx="1176120" cy="920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Entrada de lápiz 12">
                <a:extLst>
                  <a:ext uri="{FF2B5EF4-FFF2-40B4-BE49-F238E27FC236}">
                    <a16:creationId xmlns:a16="http://schemas.microsoft.com/office/drawing/2014/main" xmlns="" id="{FE127B62-228F-174E-A20D-1FA640683B38}"/>
                  </a:ext>
                </a:extLst>
              </p14:cNvPr>
              <p14:cNvContentPartPr/>
              <p14:nvPr/>
            </p14:nvContentPartPr>
            <p14:xfrm>
              <a:off x="1251264" y="506623"/>
              <a:ext cx="1377360" cy="1601280"/>
            </p14:xfrm>
          </p:contentPart>
        </mc:Choice>
        <mc:Fallback xmlns="">
          <p:pic>
            <p:nvPicPr>
              <p:cNvPr id="12" name="Entrada de lápiz 12">
                <a:extLst>
                  <a:ext uri="{FF2B5EF4-FFF2-40B4-BE49-F238E27FC236}">
                    <a16:creationId xmlns:a16="http://schemas.microsoft.com/office/drawing/2014/main" id="{FE127B62-228F-174E-A20D-1FA640683B38}"/>
                  </a:ext>
                </a:extLst>
              </p:cNvPr>
              <p:cNvPicPr/>
              <p:nvPr/>
            </p:nvPicPr>
            <p:blipFill>
              <a:blip r:embed="rId5"/>
              <a:stretch>
                <a:fillRect/>
              </a:stretch>
            </p:blipFill>
            <p:spPr>
              <a:xfrm>
                <a:off x="1224624" y="479983"/>
                <a:ext cx="1431000" cy="165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Entrada de lápiz 20">
                <a:extLst>
                  <a:ext uri="{FF2B5EF4-FFF2-40B4-BE49-F238E27FC236}">
                    <a16:creationId xmlns:a16="http://schemas.microsoft.com/office/drawing/2014/main" xmlns="" id="{118DDDF9-4B42-E843-B2C2-16F4A5A3550E}"/>
                  </a:ext>
                </a:extLst>
              </p14:cNvPr>
              <p14:cNvContentPartPr/>
              <p14:nvPr/>
            </p14:nvContentPartPr>
            <p14:xfrm>
              <a:off x="2954784" y="680143"/>
              <a:ext cx="7701480" cy="1335960"/>
            </p14:xfrm>
          </p:contentPart>
        </mc:Choice>
        <mc:Fallback xmlns="">
          <p:pic>
            <p:nvPicPr>
              <p:cNvPr id="20" name="Entrada de lápiz 20">
                <a:extLst>
                  <a:ext uri="{FF2B5EF4-FFF2-40B4-BE49-F238E27FC236}">
                    <a16:creationId xmlns:a16="http://schemas.microsoft.com/office/drawing/2014/main" id="{118DDDF9-4B42-E843-B2C2-16F4A5A3550E}"/>
                  </a:ext>
                </a:extLst>
              </p:cNvPr>
              <p:cNvPicPr/>
              <p:nvPr/>
            </p:nvPicPr>
            <p:blipFill>
              <a:blip r:embed="rId7"/>
              <a:stretch>
                <a:fillRect/>
              </a:stretch>
            </p:blipFill>
            <p:spPr>
              <a:xfrm>
                <a:off x="2927784" y="653150"/>
                <a:ext cx="7755120" cy="138958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Entrada de lápiz 24">
                <a:extLst>
                  <a:ext uri="{FF2B5EF4-FFF2-40B4-BE49-F238E27FC236}">
                    <a16:creationId xmlns:a16="http://schemas.microsoft.com/office/drawing/2014/main" xmlns="" id="{2582B7E9-1D7A-A546-AE7F-EE083F55B7B0}"/>
                  </a:ext>
                </a:extLst>
              </p14:cNvPr>
              <p14:cNvContentPartPr/>
              <p14:nvPr/>
            </p14:nvContentPartPr>
            <p14:xfrm>
              <a:off x="1149384" y="2587063"/>
              <a:ext cx="1744920" cy="1132200"/>
            </p14:xfrm>
          </p:contentPart>
        </mc:Choice>
        <mc:Fallback xmlns="">
          <p:pic>
            <p:nvPicPr>
              <p:cNvPr id="24" name="Entrada de lápiz 24">
                <a:extLst>
                  <a:ext uri="{FF2B5EF4-FFF2-40B4-BE49-F238E27FC236}">
                    <a16:creationId xmlns:a16="http://schemas.microsoft.com/office/drawing/2014/main" id="{2582B7E9-1D7A-A546-AE7F-EE083F55B7B0}"/>
                  </a:ext>
                </a:extLst>
              </p:cNvPr>
              <p:cNvPicPr/>
              <p:nvPr/>
            </p:nvPicPr>
            <p:blipFill>
              <a:blip r:embed="rId9"/>
              <a:stretch>
                <a:fillRect/>
              </a:stretch>
            </p:blipFill>
            <p:spPr>
              <a:xfrm>
                <a:off x="1122384" y="2560063"/>
                <a:ext cx="1798560" cy="118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Entrada de lápiz 30">
                <a:extLst>
                  <a:ext uri="{FF2B5EF4-FFF2-40B4-BE49-F238E27FC236}">
                    <a16:creationId xmlns:a16="http://schemas.microsoft.com/office/drawing/2014/main" xmlns="" id="{FE0F06E1-FA65-2546-9173-F6840E26E316}"/>
                  </a:ext>
                </a:extLst>
              </p14:cNvPr>
              <p14:cNvContentPartPr/>
              <p14:nvPr/>
            </p14:nvContentPartPr>
            <p14:xfrm>
              <a:off x="3729864" y="2250463"/>
              <a:ext cx="2366640" cy="1570680"/>
            </p14:xfrm>
          </p:contentPart>
        </mc:Choice>
        <mc:Fallback xmlns="">
          <p:pic>
            <p:nvPicPr>
              <p:cNvPr id="30" name="Entrada de lápiz 30">
                <a:extLst>
                  <a:ext uri="{FF2B5EF4-FFF2-40B4-BE49-F238E27FC236}">
                    <a16:creationId xmlns:a16="http://schemas.microsoft.com/office/drawing/2014/main" id="{FE0F06E1-FA65-2546-9173-F6840E26E316}"/>
                  </a:ext>
                </a:extLst>
              </p:cNvPr>
              <p:cNvPicPr/>
              <p:nvPr/>
            </p:nvPicPr>
            <p:blipFill>
              <a:blip r:embed="rId11"/>
              <a:stretch>
                <a:fillRect/>
              </a:stretch>
            </p:blipFill>
            <p:spPr>
              <a:xfrm>
                <a:off x="3703224" y="2223463"/>
                <a:ext cx="2420280" cy="162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Entrada de lápiz 34">
                <a:extLst>
                  <a:ext uri="{FF2B5EF4-FFF2-40B4-BE49-F238E27FC236}">
                    <a16:creationId xmlns:a16="http://schemas.microsoft.com/office/drawing/2014/main" xmlns="" id="{B84C2FC4-948B-6046-9F51-A96BFEDB6E6E}"/>
                  </a:ext>
                </a:extLst>
              </p14:cNvPr>
              <p14:cNvContentPartPr/>
              <p14:nvPr/>
            </p14:nvContentPartPr>
            <p14:xfrm>
              <a:off x="6106584" y="2811343"/>
              <a:ext cx="1081440" cy="632520"/>
            </p14:xfrm>
          </p:contentPart>
        </mc:Choice>
        <mc:Fallback xmlns="">
          <p:pic>
            <p:nvPicPr>
              <p:cNvPr id="34" name="Entrada de lápiz 34">
                <a:extLst>
                  <a:ext uri="{FF2B5EF4-FFF2-40B4-BE49-F238E27FC236}">
                    <a16:creationId xmlns:a16="http://schemas.microsoft.com/office/drawing/2014/main" id="{B84C2FC4-948B-6046-9F51-A96BFEDB6E6E}"/>
                  </a:ext>
                </a:extLst>
              </p:cNvPr>
              <p:cNvPicPr/>
              <p:nvPr/>
            </p:nvPicPr>
            <p:blipFill>
              <a:blip r:embed="rId13"/>
              <a:stretch>
                <a:fillRect/>
              </a:stretch>
            </p:blipFill>
            <p:spPr>
              <a:xfrm>
                <a:off x="6079584" y="2784343"/>
                <a:ext cx="1135080" cy="68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Entrada de lápiz 35">
                <a:extLst>
                  <a:ext uri="{FF2B5EF4-FFF2-40B4-BE49-F238E27FC236}">
                    <a16:creationId xmlns:a16="http://schemas.microsoft.com/office/drawing/2014/main" xmlns="" id="{3427257B-C012-7E40-8012-CECA132AAB14}"/>
                  </a:ext>
                </a:extLst>
              </p14:cNvPr>
              <p14:cNvContentPartPr/>
              <p14:nvPr/>
            </p14:nvContentPartPr>
            <p14:xfrm>
              <a:off x="7381344" y="2434063"/>
              <a:ext cx="112680" cy="948600"/>
            </p14:xfrm>
          </p:contentPart>
        </mc:Choice>
        <mc:Fallback xmlns="">
          <p:pic>
            <p:nvPicPr>
              <p:cNvPr id="36" name="Entrada de lápiz 35">
                <a:extLst>
                  <a:ext uri="{FF2B5EF4-FFF2-40B4-BE49-F238E27FC236}">
                    <a16:creationId xmlns:a16="http://schemas.microsoft.com/office/drawing/2014/main" id="{3427257B-C012-7E40-8012-CECA132AAB14}"/>
                  </a:ext>
                </a:extLst>
              </p:cNvPr>
              <p:cNvPicPr/>
              <p:nvPr/>
            </p:nvPicPr>
            <p:blipFill>
              <a:blip r:embed="rId15"/>
              <a:stretch>
                <a:fillRect/>
              </a:stretch>
            </p:blipFill>
            <p:spPr>
              <a:xfrm>
                <a:off x="7354704" y="2407063"/>
                <a:ext cx="166320" cy="100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Entrada de lápiz 39">
                <a:extLst>
                  <a:ext uri="{FF2B5EF4-FFF2-40B4-BE49-F238E27FC236}">
                    <a16:creationId xmlns:a16="http://schemas.microsoft.com/office/drawing/2014/main" xmlns="" id="{C8858FAB-1CCD-6E42-9A39-D30C852DC66E}"/>
                  </a:ext>
                </a:extLst>
              </p14:cNvPr>
              <p14:cNvContentPartPr/>
              <p14:nvPr/>
            </p14:nvContentPartPr>
            <p14:xfrm>
              <a:off x="7993344" y="2454223"/>
              <a:ext cx="1410480" cy="1236240"/>
            </p14:xfrm>
          </p:contentPart>
        </mc:Choice>
        <mc:Fallback xmlns="">
          <p:pic>
            <p:nvPicPr>
              <p:cNvPr id="39" name="Entrada de lápiz 39">
                <a:extLst>
                  <a:ext uri="{FF2B5EF4-FFF2-40B4-BE49-F238E27FC236}">
                    <a16:creationId xmlns:a16="http://schemas.microsoft.com/office/drawing/2014/main" id="{C8858FAB-1CCD-6E42-9A39-D30C852DC66E}"/>
                  </a:ext>
                </a:extLst>
              </p:cNvPr>
              <p:cNvPicPr/>
              <p:nvPr/>
            </p:nvPicPr>
            <p:blipFill>
              <a:blip r:embed="rId17"/>
              <a:stretch>
                <a:fillRect/>
              </a:stretch>
            </p:blipFill>
            <p:spPr>
              <a:xfrm>
                <a:off x="7966697" y="2427583"/>
                <a:ext cx="1464134" cy="128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4" name="Entrada de lápiz 44">
                <a:extLst>
                  <a:ext uri="{FF2B5EF4-FFF2-40B4-BE49-F238E27FC236}">
                    <a16:creationId xmlns:a16="http://schemas.microsoft.com/office/drawing/2014/main" xmlns="" id="{8AFD4F9B-CE29-224D-96F0-2FC6E364D2F4}"/>
                  </a:ext>
                </a:extLst>
              </p14:cNvPr>
              <p14:cNvContentPartPr/>
              <p14:nvPr/>
            </p14:nvContentPartPr>
            <p14:xfrm>
              <a:off x="1057584" y="3899263"/>
              <a:ext cx="1442880" cy="1390320"/>
            </p14:xfrm>
          </p:contentPart>
        </mc:Choice>
        <mc:Fallback xmlns="">
          <p:pic>
            <p:nvPicPr>
              <p:cNvPr id="44" name="Entrada de lápiz 44">
                <a:extLst>
                  <a:ext uri="{FF2B5EF4-FFF2-40B4-BE49-F238E27FC236}">
                    <a16:creationId xmlns:a16="http://schemas.microsoft.com/office/drawing/2014/main" id="{8AFD4F9B-CE29-224D-96F0-2FC6E364D2F4}"/>
                  </a:ext>
                </a:extLst>
              </p:cNvPr>
              <p:cNvPicPr/>
              <p:nvPr/>
            </p:nvPicPr>
            <p:blipFill>
              <a:blip r:embed="rId19"/>
              <a:stretch>
                <a:fillRect/>
              </a:stretch>
            </p:blipFill>
            <p:spPr>
              <a:xfrm>
                <a:off x="1030584" y="3872616"/>
                <a:ext cx="1496520" cy="14439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Entrada de lápiz 45">
                <a:extLst>
                  <a:ext uri="{FF2B5EF4-FFF2-40B4-BE49-F238E27FC236}">
                    <a16:creationId xmlns:a16="http://schemas.microsoft.com/office/drawing/2014/main" xmlns="" id="{1379935F-0533-5146-88A9-A00C7BE0E5F5}"/>
                  </a:ext>
                </a:extLst>
              </p14:cNvPr>
              <p14:cNvContentPartPr/>
              <p14:nvPr/>
            </p14:nvContentPartPr>
            <p14:xfrm>
              <a:off x="2709984" y="4177543"/>
              <a:ext cx="708120" cy="991800"/>
            </p14:xfrm>
          </p:contentPart>
        </mc:Choice>
        <mc:Fallback xmlns="">
          <p:pic>
            <p:nvPicPr>
              <p:cNvPr id="46" name="Entrada de lápiz 45">
                <a:extLst>
                  <a:ext uri="{FF2B5EF4-FFF2-40B4-BE49-F238E27FC236}">
                    <a16:creationId xmlns:a16="http://schemas.microsoft.com/office/drawing/2014/main" id="{1379935F-0533-5146-88A9-A00C7BE0E5F5}"/>
                  </a:ext>
                </a:extLst>
              </p:cNvPr>
              <p:cNvPicPr/>
              <p:nvPr/>
            </p:nvPicPr>
            <p:blipFill>
              <a:blip r:embed="rId21"/>
              <a:stretch>
                <a:fillRect/>
              </a:stretch>
            </p:blipFill>
            <p:spPr>
              <a:xfrm>
                <a:off x="2682984" y="4150903"/>
                <a:ext cx="761760" cy="104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Entrada de lápiz 46">
                <a:extLst>
                  <a:ext uri="{FF2B5EF4-FFF2-40B4-BE49-F238E27FC236}">
                    <a16:creationId xmlns:a16="http://schemas.microsoft.com/office/drawing/2014/main" xmlns="" id="{D965B53C-F259-EE42-BDFB-762DD6D73CC4}"/>
                  </a:ext>
                </a:extLst>
              </p14:cNvPr>
              <p14:cNvContentPartPr/>
              <p14:nvPr/>
            </p14:nvContentPartPr>
            <p14:xfrm>
              <a:off x="3821664" y="4075663"/>
              <a:ext cx="112680" cy="714240"/>
            </p14:xfrm>
          </p:contentPart>
        </mc:Choice>
        <mc:Fallback xmlns="">
          <p:pic>
            <p:nvPicPr>
              <p:cNvPr id="47" name="Entrada de lápiz 46">
                <a:extLst>
                  <a:ext uri="{FF2B5EF4-FFF2-40B4-BE49-F238E27FC236}">
                    <a16:creationId xmlns:a16="http://schemas.microsoft.com/office/drawing/2014/main" id="{D965B53C-F259-EE42-BDFB-762DD6D73CC4}"/>
                  </a:ext>
                </a:extLst>
              </p:cNvPr>
              <p:cNvPicPr/>
              <p:nvPr/>
            </p:nvPicPr>
            <p:blipFill>
              <a:blip r:embed="rId23"/>
              <a:stretch>
                <a:fillRect/>
              </a:stretch>
            </p:blipFill>
            <p:spPr>
              <a:xfrm>
                <a:off x="3795024" y="4049023"/>
                <a:ext cx="16632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 name="Entrada de lápiz 47">
                <a:extLst>
                  <a:ext uri="{FF2B5EF4-FFF2-40B4-BE49-F238E27FC236}">
                    <a16:creationId xmlns:a16="http://schemas.microsoft.com/office/drawing/2014/main" xmlns="" id="{F2F02000-9524-4346-AA42-29B39DDF18DB}"/>
                  </a:ext>
                </a:extLst>
              </p14:cNvPr>
              <p14:cNvContentPartPr/>
              <p14:nvPr/>
            </p14:nvContentPartPr>
            <p14:xfrm>
              <a:off x="3944064" y="5197423"/>
              <a:ext cx="360" cy="360"/>
            </p14:xfrm>
          </p:contentPart>
        </mc:Choice>
        <mc:Fallback xmlns="">
          <p:pic>
            <p:nvPicPr>
              <p:cNvPr id="48" name="Entrada de lápiz 47">
                <a:extLst>
                  <a:ext uri="{FF2B5EF4-FFF2-40B4-BE49-F238E27FC236}">
                    <a16:creationId xmlns:a16="http://schemas.microsoft.com/office/drawing/2014/main" id="{F2F02000-9524-4346-AA42-29B39DDF18DB}"/>
                  </a:ext>
                </a:extLst>
              </p:cNvPr>
              <p:cNvPicPr/>
              <p:nvPr/>
            </p:nvPicPr>
            <p:blipFill>
              <a:blip r:embed="rId25"/>
              <a:stretch>
                <a:fillRect/>
              </a:stretch>
            </p:blipFill>
            <p:spPr>
              <a:xfrm>
                <a:off x="3917424" y="5170423"/>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 name="Entrada de lápiz 49">
                <a:extLst>
                  <a:ext uri="{FF2B5EF4-FFF2-40B4-BE49-F238E27FC236}">
                    <a16:creationId xmlns:a16="http://schemas.microsoft.com/office/drawing/2014/main" xmlns="" id="{F74818B0-4212-A347-84AE-04EA71A2BC03}"/>
                  </a:ext>
                </a:extLst>
              </p14:cNvPr>
              <p14:cNvContentPartPr/>
              <p14:nvPr/>
            </p14:nvContentPartPr>
            <p14:xfrm>
              <a:off x="8476464" y="2063623"/>
              <a:ext cx="1261440" cy="1976400"/>
            </p14:xfrm>
          </p:contentPart>
        </mc:Choice>
        <mc:Fallback xmlns="">
          <p:pic>
            <p:nvPicPr>
              <p:cNvPr id="50" name="Entrada de lápiz 49">
                <a:extLst>
                  <a:ext uri="{FF2B5EF4-FFF2-40B4-BE49-F238E27FC236}">
                    <a16:creationId xmlns:a16="http://schemas.microsoft.com/office/drawing/2014/main" id="{F74818B0-4212-A347-84AE-04EA71A2BC03}"/>
                  </a:ext>
                </a:extLst>
              </p:cNvPr>
              <p:cNvPicPr/>
              <p:nvPr/>
            </p:nvPicPr>
            <p:blipFill>
              <a:blip r:embed="rId27"/>
              <a:stretch>
                <a:fillRect/>
              </a:stretch>
            </p:blipFill>
            <p:spPr>
              <a:xfrm>
                <a:off x="8431824" y="1973623"/>
                <a:ext cx="1351080" cy="215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Entrada de lápiz 50">
                <a:extLst>
                  <a:ext uri="{FF2B5EF4-FFF2-40B4-BE49-F238E27FC236}">
                    <a16:creationId xmlns:a16="http://schemas.microsoft.com/office/drawing/2014/main" xmlns="" id="{FCE632C0-7990-584A-921F-37B3DB76E309}"/>
                  </a:ext>
                </a:extLst>
              </p14:cNvPr>
              <p14:cNvContentPartPr/>
              <p14:nvPr/>
            </p14:nvContentPartPr>
            <p14:xfrm>
              <a:off x="3362664" y="1920343"/>
              <a:ext cx="1214280" cy="2058480"/>
            </p14:xfrm>
          </p:contentPart>
        </mc:Choice>
        <mc:Fallback xmlns="">
          <p:pic>
            <p:nvPicPr>
              <p:cNvPr id="51" name="Entrada de lápiz 50">
                <a:extLst>
                  <a:ext uri="{FF2B5EF4-FFF2-40B4-BE49-F238E27FC236}">
                    <a16:creationId xmlns:a16="http://schemas.microsoft.com/office/drawing/2014/main" id="{FCE632C0-7990-584A-921F-37B3DB76E309}"/>
                  </a:ext>
                </a:extLst>
              </p:cNvPr>
              <p:cNvPicPr/>
              <p:nvPr/>
            </p:nvPicPr>
            <p:blipFill>
              <a:blip r:embed="rId29"/>
              <a:stretch>
                <a:fillRect/>
              </a:stretch>
            </p:blipFill>
            <p:spPr>
              <a:xfrm>
                <a:off x="3318024" y="1830343"/>
                <a:ext cx="1303920" cy="2238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2" name="Entrada de lápiz 51">
                <a:extLst>
                  <a:ext uri="{FF2B5EF4-FFF2-40B4-BE49-F238E27FC236}">
                    <a16:creationId xmlns:a16="http://schemas.microsoft.com/office/drawing/2014/main" xmlns="" id="{1A6C6E38-838A-8C4C-B97A-ABDC7C6FA319}"/>
                  </a:ext>
                </a:extLst>
              </p14:cNvPr>
              <p14:cNvContentPartPr/>
              <p14:nvPr/>
            </p14:nvContentPartPr>
            <p14:xfrm>
              <a:off x="3750384" y="2281063"/>
              <a:ext cx="1065240" cy="1427760"/>
            </p14:xfrm>
          </p:contentPart>
        </mc:Choice>
        <mc:Fallback xmlns="">
          <p:pic>
            <p:nvPicPr>
              <p:cNvPr id="52" name="Entrada de lápiz 51">
                <a:extLst>
                  <a:ext uri="{FF2B5EF4-FFF2-40B4-BE49-F238E27FC236}">
                    <a16:creationId xmlns:a16="http://schemas.microsoft.com/office/drawing/2014/main" id="{1A6C6E38-838A-8C4C-B97A-ABDC7C6FA319}"/>
                  </a:ext>
                </a:extLst>
              </p:cNvPr>
              <p:cNvPicPr/>
              <p:nvPr/>
            </p:nvPicPr>
            <p:blipFill>
              <a:blip r:embed="rId31"/>
              <a:stretch>
                <a:fillRect/>
              </a:stretch>
            </p:blipFill>
            <p:spPr>
              <a:xfrm>
                <a:off x="3705384" y="2191063"/>
                <a:ext cx="1154880" cy="160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Entrada de lápiz 52">
                <a:extLst>
                  <a:ext uri="{FF2B5EF4-FFF2-40B4-BE49-F238E27FC236}">
                    <a16:creationId xmlns:a16="http://schemas.microsoft.com/office/drawing/2014/main" xmlns="" id="{C92D95D2-1606-3149-8C25-1C2873C2257C}"/>
                  </a:ext>
                </a:extLst>
              </p14:cNvPr>
              <p14:cNvContentPartPr/>
              <p14:nvPr/>
            </p14:nvContentPartPr>
            <p14:xfrm>
              <a:off x="3546264" y="3086743"/>
              <a:ext cx="836640" cy="255240"/>
            </p14:xfrm>
          </p:contentPart>
        </mc:Choice>
        <mc:Fallback xmlns="">
          <p:pic>
            <p:nvPicPr>
              <p:cNvPr id="53" name="Entrada de lápiz 52">
                <a:extLst>
                  <a:ext uri="{FF2B5EF4-FFF2-40B4-BE49-F238E27FC236}">
                    <a16:creationId xmlns:a16="http://schemas.microsoft.com/office/drawing/2014/main" id="{C92D95D2-1606-3149-8C25-1C2873C2257C}"/>
                  </a:ext>
                </a:extLst>
              </p:cNvPr>
              <p:cNvPicPr/>
              <p:nvPr/>
            </p:nvPicPr>
            <p:blipFill>
              <a:blip r:embed="rId33"/>
              <a:stretch>
                <a:fillRect/>
              </a:stretch>
            </p:blipFill>
            <p:spPr>
              <a:xfrm>
                <a:off x="3501624" y="2996743"/>
                <a:ext cx="9262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4" name="Entrada de lápiz 53">
                <a:extLst>
                  <a:ext uri="{FF2B5EF4-FFF2-40B4-BE49-F238E27FC236}">
                    <a16:creationId xmlns:a16="http://schemas.microsoft.com/office/drawing/2014/main" xmlns="" id="{32C810F0-FD04-9C4D-AD3B-8AEFBA141D65}"/>
                  </a:ext>
                </a:extLst>
              </p14:cNvPr>
              <p14:cNvContentPartPr/>
              <p14:nvPr/>
            </p14:nvContentPartPr>
            <p14:xfrm>
              <a:off x="4902744" y="2474743"/>
              <a:ext cx="591840" cy="1152720"/>
            </p14:xfrm>
          </p:contentPart>
        </mc:Choice>
        <mc:Fallback xmlns="">
          <p:pic>
            <p:nvPicPr>
              <p:cNvPr id="54" name="Entrada de lápiz 53">
                <a:extLst>
                  <a:ext uri="{FF2B5EF4-FFF2-40B4-BE49-F238E27FC236}">
                    <a16:creationId xmlns:a16="http://schemas.microsoft.com/office/drawing/2014/main" id="{32C810F0-FD04-9C4D-AD3B-8AEFBA141D65}"/>
                  </a:ext>
                </a:extLst>
              </p:cNvPr>
              <p:cNvPicPr/>
              <p:nvPr/>
            </p:nvPicPr>
            <p:blipFill>
              <a:blip r:embed="rId35"/>
              <a:stretch>
                <a:fillRect/>
              </a:stretch>
            </p:blipFill>
            <p:spPr>
              <a:xfrm>
                <a:off x="4858104" y="2385103"/>
                <a:ext cx="681480" cy="1332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5" name="Entrada de lápiz 54">
                <a:extLst>
                  <a:ext uri="{FF2B5EF4-FFF2-40B4-BE49-F238E27FC236}">
                    <a16:creationId xmlns:a16="http://schemas.microsoft.com/office/drawing/2014/main" xmlns="" id="{75DCAD50-9E55-B041-A6BE-D66BFD017EB5}"/>
                  </a:ext>
                </a:extLst>
              </p14:cNvPr>
              <p14:cNvContentPartPr/>
              <p14:nvPr/>
            </p14:nvContentPartPr>
            <p14:xfrm>
              <a:off x="5616984" y="2994943"/>
              <a:ext cx="744840" cy="581760"/>
            </p14:xfrm>
          </p:contentPart>
        </mc:Choice>
        <mc:Fallback xmlns="">
          <p:pic>
            <p:nvPicPr>
              <p:cNvPr id="55" name="Entrada de lápiz 54">
                <a:extLst>
                  <a:ext uri="{FF2B5EF4-FFF2-40B4-BE49-F238E27FC236}">
                    <a16:creationId xmlns:a16="http://schemas.microsoft.com/office/drawing/2014/main" id="{75DCAD50-9E55-B041-A6BE-D66BFD017EB5}"/>
                  </a:ext>
                </a:extLst>
              </p:cNvPr>
              <p:cNvPicPr/>
              <p:nvPr/>
            </p:nvPicPr>
            <p:blipFill>
              <a:blip r:embed="rId37"/>
              <a:stretch>
                <a:fillRect/>
              </a:stretch>
            </p:blipFill>
            <p:spPr>
              <a:xfrm>
                <a:off x="5571984" y="2904943"/>
                <a:ext cx="83448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6" name="Entrada de lápiz 55">
                <a:extLst>
                  <a:ext uri="{FF2B5EF4-FFF2-40B4-BE49-F238E27FC236}">
                    <a16:creationId xmlns:a16="http://schemas.microsoft.com/office/drawing/2014/main" xmlns="" id="{848D706E-E86B-9349-8234-BF177C7BC30E}"/>
                  </a:ext>
                </a:extLst>
              </p14:cNvPr>
              <p14:cNvContentPartPr/>
              <p14:nvPr/>
            </p14:nvContentPartPr>
            <p14:xfrm>
              <a:off x="6371544" y="2830063"/>
              <a:ext cx="836640" cy="736200"/>
            </p14:xfrm>
          </p:contentPart>
        </mc:Choice>
        <mc:Fallback xmlns="">
          <p:pic>
            <p:nvPicPr>
              <p:cNvPr id="56" name="Entrada de lápiz 55">
                <a:extLst>
                  <a:ext uri="{FF2B5EF4-FFF2-40B4-BE49-F238E27FC236}">
                    <a16:creationId xmlns:a16="http://schemas.microsoft.com/office/drawing/2014/main" id="{848D706E-E86B-9349-8234-BF177C7BC30E}"/>
                  </a:ext>
                </a:extLst>
              </p:cNvPr>
              <p:cNvPicPr/>
              <p:nvPr/>
            </p:nvPicPr>
            <p:blipFill>
              <a:blip r:embed="rId39"/>
              <a:stretch>
                <a:fillRect/>
              </a:stretch>
            </p:blipFill>
            <p:spPr>
              <a:xfrm>
                <a:off x="6326904" y="2740423"/>
                <a:ext cx="92628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7" name="Entrada de lápiz 56">
                <a:extLst>
                  <a:ext uri="{FF2B5EF4-FFF2-40B4-BE49-F238E27FC236}">
                    <a16:creationId xmlns:a16="http://schemas.microsoft.com/office/drawing/2014/main" xmlns="" id="{72775B78-131F-1847-95C9-58FEC726F61C}"/>
                  </a:ext>
                </a:extLst>
              </p14:cNvPr>
              <p14:cNvContentPartPr/>
              <p14:nvPr/>
            </p14:nvContentPartPr>
            <p14:xfrm>
              <a:off x="7452984" y="2943823"/>
              <a:ext cx="112680" cy="432000"/>
            </p14:xfrm>
          </p:contentPart>
        </mc:Choice>
        <mc:Fallback xmlns="">
          <p:pic>
            <p:nvPicPr>
              <p:cNvPr id="57" name="Entrada de lápiz 56">
                <a:extLst>
                  <a:ext uri="{FF2B5EF4-FFF2-40B4-BE49-F238E27FC236}">
                    <a16:creationId xmlns:a16="http://schemas.microsoft.com/office/drawing/2014/main" id="{72775B78-131F-1847-95C9-58FEC726F61C}"/>
                  </a:ext>
                </a:extLst>
              </p:cNvPr>
              <p:cNvPicPr/>
              <p:nvPr/>
            </p:nvPicPr>
            <p:blipFill>
              <a:blip r:embed="rId41"/>
              <a:stretch>
                <a:fillRect/>
              </a:stretch>
            </p:blipFill>
            <p:spPr>
              <a:xfrm>
                <a:off x="7407984" y="2854183"/>
                <a:ext cx="2023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8" name="Entrada de lápiz 57">
                <a:extLst>
                  <a:ext uri="{FF2B5EF4-FFF2-40B4-BE49-F238E27FC236}">
                    <a16:creationId xmlns:a16="http://schemas.microsoft.com/office/drawing/2014/main" xmlns="" id="{9749E898-963E-3948-8D53-EE31B88E3630}"/>
                  </a:ext>
                </a:extLst>
              </p14:cNvPr>
              <p14:cNvContentPartPr/>
              <p14:nvPr/>
            </p14:nvContentPartPr>
            <p14:xfrm>
              <a:off x="7340664" y="2413543"/>
              <a:ext cx="360" cy="360"/>
            </p14:xfrm>
          </p:contentPart>
        </mc:Choice>
        <mc:Fallback xmlns="">
          <p:pic>
            <p:nvPicPr>
              <p:cNvPr id="58" name="Entrada de lápiz 57">
                <a:extLst>
                  <a:ext uri="{FF2B5EF4-FFF2-40B4-BE49-F238E27FC236}">
                    <a16:creationId xmlns:a16="http://schemas.microsoft.com/office/drawing/2014/main" id="{9749E898-963E-3948-8D53-EE31B88E3630}"/>
                  </a:ext>
                </a:extLst>
              </p:cNvPr>
              <p:cNvPicPr/>
              <p:nvPr/>
            </p:nvPicPr>
            <p:blipFill>
              <a:blip r:embed="rId43"/>
              <a:stretch>
                <a:fillRect/>
              </a:stretch>
            </p:blipFill>
            <p:spPr>
              <a:xfrm>
                <a:off x="7296024" y="2323903"/>
                <a:ext cx="9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Entrada de lápiz 58">
                <a:extLst>
                  <a:ext uri="{FF2B5EF4-FFF2-40B4-BE49-F238E27FC236}">
                    <a16:creationId xmlns:a16="http://schemas.microsoft.com/office/drawing/2014/main" xmlns="" id="{1BB78B09-CB93-B642-A915-92E78E251BF3}"/>
                  </a:ext>
                </a:extLst>
              </p14:cNvPr>
              <p14:cNvContentPartPr/>
              <p14:nvPr/>
            </p14:nvContentPartPr>
            <p14:xfrm>
              <a:off x="7993344" y="2352343"/>
              <a:ext cx="408240" cy="1193400"/>
            </p14:xfrm>
          </p:contentPart>
        </mc:Choice>
        <mc:Fallback xmlns="">
          <p:pic>
            <p:nvPicPr>
              <p:cNvPr id="59" name="Entrada de lápiz 58">
                <a:extLst>
                  <a:ext uri="{FF2B5EF4-FFF2-40B4-BE49-F238E27FC236}">
                    <a16:creationId xmlns:a16="http://schemas.microsoft.com/office/drawing/2014/main" id="{1BB78B09-CB93-B642-A915-92E78E251BF3}"/>
                  </a:ext>
                </a:extLst>
              </p:cNvPr>
              <p:cNvPicPr/>
              <p:nvPr/>
            </p:nvPicPr>
            <p:blipFill>
              <a:blip r:embed="rId45"/>
              <a:stretch>
                <a:fillRect/>
              </a:stretch>
            </p:blipFill>
            <p:spPr>
              <a:xfrm>
                <a:off x="7948704" y="2262703"/>
                <a:ext cx="497880" cy="1373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0" name="Entrada de lápiz 59">
                <a:extLst>
                  <a:ext uri="{FF2B5EF4-FFF2-40B4-BE49-F238E27FC236}">
                    <a16:creationId xmlns:a16="http://schemas.microsoft.com/office/drawing/2014/main" xmlns="" id="{AC8CB81A-683E-FC45-B960-BC13CFEABDB1}"/>
                  </a:ext>
                </a:extLst>
              </p14:cNvPr>
              <p14:cNvContentPartPr/>
              <p14:nvPr/>
            </p14:nvContentPartPr>
            <p14:xfrm>
              <a:off x="8381064" y="2658343"/>
              <a:ext cx="1020240" cy="1132200"/>
            </p14:xfrm>
          </p:contentPart>
        </mc:Choice>
        <mc:Fallback xmlns="">
          <p:pic>
            <p:nvPicPr>
              <p:cNvPr id="60" name="Entrada de lápiz 59">
                <a:extLst>
                  <a:ext uri="{FF2B5EF4-FFF2-40B4-BE49-F238E27FC236}">
                    <a16:creationId xmlns:a16="http://schemas.microsoft.com/office/drawing/2014/main" id="{AC8CB81A-683E-FC45-B960-BC13CFEABDB1}"/>
                  </a:ext>
                </a:extLst>
              </p:cNvPr>
              <p:cNvPicPr/>
              <p:nvPr/>
            </p:nvPicPr>
            <p:blipFill>
              <a:blip r:embed="rId47"/>
              <a:stretch>
                <a:fillRect/>
              </a:stretch>
            </p:blipFill>
            <p:spPr>
              <a:xfrm>
                <a:off x="8336424" y="2568343"/>
                <a:ext cx="1109880" cy="1311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6" name="Entrada de lápiz 66">
                <a:extLst>
                  <a:ext uri="{FF2B5EF4-FFF2-40B4-BE49-F238E27FC236}">
                    <a16:creationId xmlns:a16="http://schemas.microsoft.com/office/drawing/2014/main" xmlns="" id="{37403E02-5C7B-F947-95AD-29EEE18D16FE}"/>
                  </a:ext>
                </a:extLst>
              </p14:cNvPr>
              <p14:cNvContentPartPr/>
              <p14:nvPr/>
            </p14:nvContentPartPr>
            <p14:xfrm>
              <a:off x="8156784" y="4432423"/>
              <a:ext cx="1887120" cy="1081080"/>
            </p14:xfrm>
          </p:contentPart>
        </mc:Choice>
        <mc:Fallback xmlns="">
          <p:pic>
            <p:nvPicPr>
              <p:cNvPr id="66" name="Entrada de lápiz 66">
                <a:extLst>
                  <a:ext uri="{FF2B5EF4-FFF2-40B4-BE49-F238E27FC236}">
                    <a16:creationId xmlns:a16="http://schemas.microsoft.com/office/drawing/2014/main" id="{37403E02-5C7B-F947-95AD-29EEE18D16FE}"/>
                  </a:ext>
                </a:extLst>
              </p:cNvPr>
              <p:cNvPicPr/>
              <p:nvPr/>
            </p:nvPicPr>
            <p:blipFill>
              <a:blip r:embed="rId49"/>
              <a:stretch>
                <a:fillRect/>
              </a:stretch>
            </p:blipFill>
            <p:spPr>
              <a:xfrm>
                <a:off x="8129789" y="4405783"/>
                <a:ext cx="194075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0" name="Entrada de lápiz 70">
                <a:extLst>
                  <a:ext uri="{FF2B5EF4-FFF2-40B4-BE49-F238E27FC236}">
                    <a16:creationId xmlns:a16="http://schemas.microsoft.com/office/drawing/2014/main" xmlns="" id="{774F7FEE-0AC3-8B42-BC2F-D29B982F6770}"/>
                  </a:ext>
                </a:extLst>
              </p14:cNvPr>
              <p14:cNvContentPartPr/>
              <p14:nvPr/>
            </p14:nvContentPartPr>
            <p14:xfrm>
              <a:off x="10074144" y="3259903"/>
              <a:ext cx="1907640" cy="1825560"/>
            </p14:xfrm>
          </p:contentPart>
        </mc:Choice>
        <mc:Fallback xmlns="">
          <p:pic>
            <p:nvPicPr>
              <p:cNvPr id="70" name="Entrada de lápiz 70">
                <a:extLst>
                  <a:ext uri="{FF2B5EF4-FFF2-40B4-BE49-F238E27FC236}">
                    <a16:creationId xmlns:a16="http://schemas.microsoft.com/office/drawing/2014/main" id="{774F7FEE-0AC3-8B42-BC2F-D29B982F6770}"/>
                  </a:ext>
                </a:extLst>
              </p:cNvPr>
              <p:cNvPicPr/>
              <p:nvPr/>
            </p:nvPicPr>
            <p:blipFill>
              <a:blip r:embed="rId51"/>
              <a:stretch>
                <a:fillRect/>
              </a:stretch>
            </p:blipFill>
            <p:spPr>
              <a:xfrm>
                <a:off x="10047504" y="3233263"/>
                <a:ext cx="1961280" cy="1879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4" name="Entrada de lápiz 74">
                <a:extLst>
                  <a:ext uri="{FF2B5EF4-FFF2-40B4-BE49-F238E27FC236}">
                    <a16:creationId xmlns:a16="http://schemas.microsoft.com/office/drawing/2014/main" xmlns="" id="{85F15F15-7B42-C643-BDCA-1AC4746C41AC}"/>
                  </a:ext>
                </a:extLst>
              </p14:cNvPr>
              <p14:cNvContentPartPr/>
              <p14:nvPr/>
            </p14:nvContentPartPr>
            <p14:xfrm>
              <a:off x="10910784" y="3716383"/>
              <a:ext cx="338400" cy="322920"/>
            </p14:xfrm>
          </p:contentPart>
        </mc:Choice>
        <mc:Fallback xmlns="">
          <p:pic>
            <p:nvPicPr>
              <p:cNvPr id="74" name="Entrada de lápiz 74">
                <a:extLst>
                  <a:ext uri="{FF2B5EF4-FFF2-40B4-BE49-F238E27FC236}">
                    <a16:creationId xmlns:a16="http://schemas.microsoft.com/office/drawing/2014/main" id="{85F15F15-7B42-C643-BDCA-1AC4746C41AC}"/>
                  </a:ext>
                </a:extLst>
              </p:cNvPr>
              <p:cNvPicPr/>
              <p:nvPr/>
            </p:nvPicPr>
            <p:blipFill>
              <a:blip r:embed="rId53"/>
              <a:stretch>
                <a:fillRect/>
              </a:stretch>
            </p:blipFill>
            <p:spPr>
              <a:xfrm>
                <a:off x="10883813" y="3689413"/>
                <a:ext cx="391983" cy="3765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8" name="Entrada de lápiz 78">
                <a:extLst>
                  <a:ext uri="{FF2B5EF4-FFF2-40B4-BE49-F238E27FC236}">
                    <a16:creationId xmlns:a16="http://schemas.microsoft.com/office/drawing/2014/main" xmlns="" id="{56D521A1-9F94-B647-9375-BC00A5898779}"/>
                  </a:ext>
                </a:extLst>
              </p14:cNvPr>
              <p14:cNvContentPartPr/>
              <p14:nvPr/>
            </p14:nvContentPartPr>
            <p14:xfrm>
              <a:off x="11481744" y="3347023"/>
              <a:ext cx="175680" cy="596160"/>
            </p14:xfrm>
          </p:contentPart>
        </mc:Choice>
        <mc:Fallback xmlns="">
          <p:pic>
            <p:nvPicPr>
              <p:cNvPr id="78" name="Entrada de lápiz 78">
                <a:extLst>
                  <a:ext uri="{FF2B5EF4-FFF2-40B4-BE49-F238E27FC236}">
                    <a16:creationId xmlns:a16="http://schemas.microsoft.com/office/drawing/2014/main" id="{56D521A1-9F94-B647-9375-BC00A5898779}"/>
                  </a:ext>
                </a:extLst>
              </p:cNvPr>
              <p:cNvPicPr/>
              <p:nvPr/>
            </p:nvPicPr>
            <p:blipFill>
              <a:blip r:embed="rId55"/>
              <a:stretch>
                <a:fillRect/>
              </a:stretch>
            </p:blipFill>
            <p:spPr>
              <a:xfrm>
                <a:off x="11455049" y="3320383"/>
                <a:ext cx="22943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0" name="Entrada de lápiz 79">
                <a:extLst>
                  <a:ext uri="{FF2B5EF4-FFF2-40B4-BE49-F238E27FC236}">
                    <a16:creationId xmlns:a16="http://schemas.microsoft.com/office/drawing/2014/main" xmlns="" id="{24F433A4-477C-2448-9EC9-BE5D91BB8164}"/>
                  </a:ext>
                </a:extLst>
              </p14:cNvPr>
              <p14:cNvContentPartPr/>
              <p14:nvPr/>
            </p14:nvContentPartPr>
            <p14:xfrm>
              <a:off x="11532864" y="3657703"/>
              <a:ext cx="92160" cy="41040"/>
            </p14:xfrm>
          </p:contentPart>
        </mc:Choice>
        <mc:Fallback xmlns="">
          <p:pic>
            <p:nvPicPr>
              <p:cNvPr id="80" name="Entrada de lápiz 79">
                <a:extLst>
                  <a:ext uri="{FF2B5EF4-FFF2-40B4-BE49-F238E27FC236}">
                    <a16:creationId xmlns:a16="http://schemas.microsoft.com/office/drawing/2014/main" id="{24F433A4-477C-2448-9EC9-BE5D91BB8164}"/>
                  </a:ext>
                </a:extLst>
              </p:cNvPr>
              <p:cNvPicPr/>
              <p:nvPr/>
            </p:nvPicPr>
            <p:blipFill>
              <a:blip r:embed="rId57"/>
              <a:stretch>
                <a:fillRect/>
              </a:stretch>
            </p:blipFill>
            <p:spPr>
              <a:xfrm>
                <a:off x="11506224" y="3630703"/>
                <a:ext cx="145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7" name="Entrada de lápiz 87">
                <a:extLst>
                  <a:ext uri="{FF2B5EF4-FFF2-40B4-BE49-F238E27FC236}">
                    <a16:creationId xmlns:a16="http://schemas.microsoft.com/office/drawing/2014/main" xmlns="" id="{B74EA715-F5F9-D942-9F01-4BAA0B59CC6F}"/>
                  </a:ext>
                </a:extLst>
              </p14:cNvPr>
              <p14:cNvContentPartPr/>
              <p14:nvPr/>
            </p14:nvContentPartPr>
            <p14:xfrm>
              <a:off x="4563264" y="4264663"/>
              <a:ext cx="1808640" cy="1566360"/>
            </p14:xfrm>
          </p:contentPart>
        </mc:Choice>
        <mc:Fallback xmlns="">
          <p:pic>
            <p:nvPicPr>
              <p:cNvPr id="87" name="Entrada de lápiz 87">
                <a:extLst>
                  <a:ext uri="{FF2B5EF4-FFF2-40B4-BE49-F238E27FC236}">
                    <a16:creationId xmlns:a16="http://schemas.microsoft.com/office/drawing/2014/main" id="{B74EA715-F5F9-D942-9F01-4BAA0B59CC6F}"/>
                  </a:ext>
                </a:extLst>
              </p:cNvPr>
              <p:cNvPicPr/>
              <p:nvPr/>
            </p:nvPicPr>
            <p:blipFill>
              <a:blip r:embed="rId59"/>
              <a:stretch>
                <a:fillRect/>
              </a:stretch>
            </p:blipFill>
            <p:spPr>
              <a:xfrm>
                <a:off x="4536624" y="4237663"/>
                <a:ext cx="1862280" cy="162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9" name="Entrada de lápiz 88">
                <a:extLst>
                  <a:ext uri="{FF2B5EF4-FFF2-40B4-BE49-F238E27FC236}">
                    <a16:creationId xmlns:a16="http://schemas.microsoft.com/office/drawing/2014/main" xmlns="" id="{AE393D8C-D57A-2546-A289-25BB9C37E67A}"/>
                  </a:ext>
                </a:extLst>
              </p14:cNvPr>
              <p14:cNvContentPartPr/>
              <p14:nvPr/>
            </p14:nvContentPartPr>
            <p14:xfrm>
              <a:off x="5494584" y="5115703"/>
              <a:ext cx="331200" cy="289080"/>
            </p14:xfrm>
          </p:contentPart>
        </mc:Choice>
        <mc:Fallback xmlns="">
          <p:pic>
            <p:nvPicPr>
              <p:cNvPr id="89" name="Entrada de lápiz 88">
                <a:extLst>
                  <a:ext uri="{FF2B5EF4-FFF2-40B4-BE49-F238E27FC236}">
                    <a16:creationId xmlns:a16="http://schemas.microsoft.com/office/drawing/2014/main" id="{AE393D8C-D57A-2546-A289-25BB9C37E67A}"/>
                  </a:ext>
                </a:extLst>
              </p:cNvPr>
              <p:cNvPicPr/>
              <p:nvPr/>
            </p:nvPicPr>
            <p:blipFill>
              <a:blip r:embed="rId61"/>
              <a:stretch>
                <a:fillRect/>
              </a:stretch>
            </p:blipFill>
            <p:spPr>
              <a:xfrm>
                <a:off x="5467584" y="5089063"/>
                <a:ext cx="3848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4" name="Entrada de lápiz 94">
                <a:extLst>
                  <a:ext uri="{FF2B5EF4-FFF2-40B4-BE49-F238E27FC236}">
                    <a16:creationId xmlns:a16="http://schemas.microsoft.com/office/drawing/2014/main" xmlns="" id="{9A01C005-C874-3B4C-9DDA-7D6309A41A82}"/>
                  </a:ext>
                </a:extLst>
              </p14:cNvPr>
              <p14:cNvContentPartPr/>
              <p14:nvPr/>
            </p14:nvContentPartPr>
            <p14:xfrm>
              <a:off x="1669584" y="5676583"/>
              <a:ext cx="3162240" cy="992520"/>
            </p14:xfrm>
          </p:contentPart>
        </mc:Choice>
        <mc:Fallback xmlns="">
          <p:pic>
            <p:nvPicPr>
              <p:cNvPr id="94" name="Entrada de lápiz 94">
                <a:extLst>
                  <a:ext uri="{FF2B5EF4-FFF2-40B4-BE49-F238E27FC236}">
                    <a16:creationId xmlns:a16="http://schemas.microsoft.com/office/drawing/2014/main" id="{9A01C005-C874-3B4C-9DDA-7D6309A41A82}"/>
                  </a:ext>
                </a:extLst>
              </p:cNvPr>
              <p:cNvPicPr/>
              <p:nvPr/>
            </p:nvPicPr>
            <p:blipFill>
              <a:blip r:embed="rId63"/>
              <a:stretch>
                <a:fillRect/>
              </a:stretch>
            </p:blipFill>
            <p:spPr>
              <a:xfrm>
                <a:off x="1642584" y="5649583"/>
                <a:ext cx="3215880" cy="1046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8" name="Entrada de lápiz 98">
                <a:extLst>
                  <a:ext uri="{FF2B5EF4-FFF2-40B4-BE49-F238E27FC236}">
                    <a16:creationId xmlns:a16="http://schemas.microsoft.com/office/drawing/2014/main" xmlns="" id="{FE9EA482-5B9B-1A42-BBDA-3EC18CF0A4EA}"/>
                  </a:ext>
                </a:extLst>
              </p14:cNvPr>
              <p14:cNvContentPartPr/>
              <p14:nvPr/>
            </p14:nvContentPartPr>
            <p14:xfrm>
              <a:off x="3199584" y="5972143"/>
              <a:ext cx="653040" cy="418320"/>
            </p14:xfrm>
          </p:contentPart>
        </mc:Choice>
        <mc:Fallback xmlns="">
          <p:pic>
            <p:nvPicPr>
              <p:cNvPr id="98" name="Entrada de lápiz 98">
                <a:extLst>
                  <a:ext uri="{FF2B5EF4-FFF2-40B4-BE49-F238E27FC236}">
                    <a16:creationId xmlns:a16="http://schemas.microsoft.com/office/drawing/2014/main" id="{FE9EA482-5B9B-1A42-BBDA-3EC18CF0A4EA}"/>
                  </a:ext>
                </a:extLst>
              </p:cNvPr>
              <p:cNvPicPr/>
              <p:nvPr/>
            </p:nvPicPr>
            <p:blipFill>
              <a:blip r:embed="rId65"/>
              <a:stretch>
                <a:fillRect/>
              </a:stretch>
            </p:blipFill>
            <p:spPr>
              <a:xfrm>
                <a:off x="3172584" y="5945503"/>
                <a:ext cx="706680" cy="471960"/>
              </a:xfrm>
              <a:prstGeom prst="rect">
                <a:avLst/>
              </a:prstGeom>
            </p:spPr>
          </p:pic>
        </mc:Fallback>
      </mc:AlternateContent>
    </p:spTree>
    <p:extLst>
      <p:ext uri="{BB962C8B-B14F-4D97-AF65-F5344CB8AC3E}">
        <p14:creationId xmlns:p14="http://schemas.microsoft.com/office/powerpoint/2010/main" val="374217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Entrada de lápiz 6">
                <a:extLst>
                  <a:ext uri="{FF2B5EF4-FFF2-40B4-BE49-F238E27FC236}">
                    <a16:creationId xmlns:a16="http://schemas.microsoft.com/office/drawing/2014/main" xmlns="" id="{7D195FB2-0637-E34B-A074-2E985BFCE848}"/>
                  </a:ext>
                </a:extLst>
              </p14:cNvPr>
              <p14:cNvContentPartPr/>
              <p14:nvPr/>
            </p14:nvContentPartPr>
            <p14:xfrm>
              <a:off x="11002584" y="5950903"/>
              <a:ext cx="1183680" cy="849600"/>
            </p14:xfrm>
          </p:contentPart>
        </mc:Choice>
        <mc:Fallback xmlns="">
          <p:pic>
            <p:nvPicPr>
              <p:cNvPr id="6" name="Entrada de lápiz 6">
                <a:extLst>
                  <a:ext uri="{FF2B5EF4-FFF2-40B4-BE49-F238E27FC236}">
                    <a16:creationId xmlns:a16="http://schemas.microsoft.com/office/drawing/2014/main" id="{7D195FB2-0637-E34B-A074-2E985BFCE848}"/>
                  </a:ext>
                </a:extLst>
              </p:cNvPr>
              <p:cNvPicPr/>
              <p:nvPr/>
            </p:nvPicPr>
            <p:blipFill>
              <a:blip r:embed="rId4"/>
              <a:stretch>
                <a:fillRect/>
              </a:stretch>
            </p:blipFill>
            <p:spPr>
              <a:xfrm>
                <a:off x="10939584" y="5888263"/>
                <a:ext cx="130932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Entrada de lápiz 13">
                <a:extLst>
                  <a:ext uri="{FF2B5EF4-FFF2-40B4-BE49-F238E27FC236}">
                    <a16:creationId xmlns:a16="http://schemas.microsoft.com/office/drawing/2014/main" xmlns="" id="{D2AE0A89-1813-DF45-91DA-13972D1DB6B7}"/>
                  </a:ext>
                </a:extLst>
              </p14:cNvPr>
              <p14:cNvContentPartPr/>
              <p14:nvPr/>
            </p14:nvContentPartPr>
            <p14:xfrm>
              <a:off x="1281864" y="598423"/>
              <a:ext cx="102240" cy="540720"/>
            </p14:xfrm>
          </p:contentPart>
        </mc:Choice>
        <mc:Fallback xmlns="">
          <p:pic>
            <p:nvPicPr>
              <p:cNvPr id="14" name="Entrada de lápiz 13">
                <a:extLst>
                  <a:ext uri="{FF2B5EF4-FFF2-40B4-BE49-F238E27FC236}">
                    <a16:creationId xmlns:a16="http://schemas.microsoft.com/office/drawing/2014/main" id="{D2AE0A89-1813-DF45-91DA-13972D1DB6B7}"/>
                  </a:ext>
                </a:extLst>
              </p:cNvPr>
              <p:cNvPicPr/>
              <p:nvPr/>
            </p:nvPicPr>
            <p:blipFill>
              <a:blip r:embed="rId6"/>
              <a:stretch>
                <a:fillRect/>
              </a:stretch>
            </p:blipFill>
            <p:spPr>
              <a:xfrm>
                <a:off x="1218864" y="535423"/>
                <a:ext cx="22788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Entrada de lápiz 22">
                <a:extLst>
                  <a:ext uri="{FF2B5EF4-FFF2-40B4-BE49-F238E27FC236}">
                    <a16:creationId xmlns:a16="http://schemas.microsoft.com/office/drawing/2014/main" xmlns="" id="{214FA0B5-419D-384D-9FE9-895A4C142426}"/>
                  </a:ext>
                </a:extLst>
              </p14:cNvPr>
              <p14:cNvContentPartPr/>
              <p14:nvPr/>
            </p14:nvContentPartPr>
            <p14:xfrm>
              <a:off x="1516584" y="221143"/>
              <a:ext cx="1184040" cy="928440"/>
            </p14:xfrm>
          </p:contentPart>
        </mc:Choice>
        <mc:Fallback xmlns="">
          <p:pic>
            <p:nvPicPr>
              <p:cNvPr id="22" name="Entrada de lápiz 22">
                <a:extLst>
                  <a:ext uri="{FF2B5EF4-FFF2-40B4-BE49-F238E27FC236}">
                    <a16:creationId xmlns:a16="http://schemas.microsoft.com/office/drawing/2014/main" id="{214FA0B5-419D-384D-9FE9-895A4C142426}"/>
                  </a:ext>
                </a:extLst>
              </p:cNvPr>
              <p:cNvPicPr/>
              <p:nvPr/>
            </p:nvPicPr>
            <p:blipFill>
              <a:blip r:embed="rId8"/>
              <a:stretch>
                <a:fillRect/>
              </a:stretch>
            </p:blipFill>
            <p:spPr>
              <a:xfrm>
                <a:off x="1453584" y="158503"/>
                <a:ext cx="1309680" cy="10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Entrada de lápiz 33">
                <a:extLst>
                  <a:ext uri="{FF2B5EF4-FFF2-40B4-BE49-F238E27FC236}">
                    <a16:creationId xmlns:a16="http://schemas.microsoft.com/office/drawing/2014/main" xmlns="" id="{010540C9-4DA0-EC46-9494-F6A54ADA59BA}"/>
                  </a:ext>
                </a:extLst>
              </p14:cNvPr>
              <p14:cNvContentPartPr/>
              <p14:nvPr/>
            </p14:nvContentPartPr>
            <p14:xfrm>
              <a:off x="7350744" y="37543"/>
              <a:ext cx="1000080" cy="867240"/>
            </p14:xfrm>
          </p:contentPart>
        </mc:Choice>
        <mc:Fallback xmlns="">
          <p:pic>
            <p:nvPicPr>
              <p:cNvPr id="33" name="Entrada de lápiz 33">
                <a:extLst>
                  <a:ext uri="{FF2B5EF4-FFF2-40B4-BE49-F238E27FC236}">
                    <a16:creationId xmlns:a16="http://schemas.microsoft.com/office/drawing/2014/main" id="{010540C9-4DA0-EC46-9494-F6A54ADA59BA}"/>
                  </a:ext>
                </a:extLst>
              </p:cNvPr>
              <p:cNvPicPr/>
              <p:nvPr/>
            </p:nvPicPr>
            <p:blipFill>
              <a:blip r:embed="rId12"/>
              <a:stretch>
                <a:fillRect/>
              </a:stretch>
            </p:blipFill>
            <p:spPr>
              <a:xfrm>
                <a:off x="7288104" y="-25097"/>
                <a:ext cx="112572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Entrada de lápiz 40">
                <a:extLst>
                  <a:ext uri="{FF2B5EF4-FFF2-40B4-BE49-F238E27FC236}">
                    <a16:creationId xmlns:a16="http://schemas.microsoft.com/office/drawing/2014/main" xmlns="" id="{1910E608-1667-9D42-88D6-107FDB147E74}"/>
                  </a:ext>
                </a:extLst>
              </p14:cNvPr>
              <p14:cNvContentPartPr/>
              <p14:nvPr/>
            </p14:nvContentPartPr>
            <p14:xfrm>
              <a:off x="10523064" y="159943"/>
              <a:ext cx="428400" cy="622440"/>
            </p14:xfrm>
          </p:contentPart>
        </mc:Choice>
        <mc:Fallback xmlns="">
          <p:pic>
            <p:nvPicPr>
              <p:cNvPr id="39" name="Entrada de lápiz 40">
                <a:extLst>
                  <a:ext uri="{FF2B5EF4-FFF2-40B4-BE49-F238E27FC236}">
                    <a16:creationId xmlns:a16="http://schemas.microsoft.com/office/drawing/2014/main" id="{1910E608-1667-9D42-88D6-107FDB147E74}"/>
                  </a:ext>
                </a:extLst>
              </p:cNvPr>
              <p:cNvPicPr/>
              <p:nvPr/>
            </p:nvPicPr>
            <p:blipFill>
              <a:blip r:embed="rId14"/>
              <a:stretch>
                <a:fillRect/>
              </a:stretch>
            </p:blipFill>
            <p:spPr>
              <a:xfrm>
                <a:off x="10460424" y="97303"/>
                <a:ext cx="55404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Entrada de lápiz 41">
                <a:extLst>
                  <a:ext uri="{FF2B5EF4-FFF2-40B4-BE49-F238E27FC236}">
                    <a16:creationId xmlns:a16="http://schemas.microsoft.com/office/drawing/2014/main" xmlns="" id="{750E001C-FF35-674F-8CD1-B2F430AD7BEA}"/>
                  </a:ext>
                </a:extLst>
              </p14:cNvPr>
              <p14:cNvContentPartPr/>
              <p14:nvPr/>
            </p14:nvContentPartPr>
            <p14:xfrm>
              <a:off x="8707584" y="170383"/>
              <a:ext cx="806040" cy="622080"/>
            </p14:xfrm>
          </p:contentPart>
        </mc:Choice>
        <mc:Fallback xmlns="">
          <p:pic>
            <p:nvPicPr>
              <p:cNvPr id="40" name="Entrada de lápiz 41">
                <a:extLst>
                  <a:ext uri="{FF2B5EF4-FFF2-40B4-BE49-F238E27FC236}">
                    <a16:creationId xmlns:a16="http://schemas.microsoft.com/office/drawing/2014/main" id="{750E001C-FF35-674F-8CD1-B2F430AD7BEA}"/>
                  </a:ext>
                </a:extLst>
              </p:cNvPr>
              <p:cNvPicPr/>
              <p:nvPr/>
            </p:nvPicPr>
            <p:blipFill>
              <a:blip r:embed="rId16"/>
              <a:stretch>
                <a:fillRect/>
              </a:stretch>
            </p:blipFill>
            <p:spPr>
              <a:xfrm>
                <a:off x="8644584" y="107419"/>
                <a:ext cx="931680" cy="74764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3" name="Entrada de lápiz 42">
                <a:extLst>
                  <a:ext uri="{FF2B5EF4-FFF2-40B4-BE49-F238E27FC236}">
                    <a16:creationId xmlns:a16="http://schemas.microsoft.com/office/drawing/2014/main" xmlns="" id="{79DE2A8C-94EA-DF47-8CC0-32E4BCE22489}"/>
                  </a:ext>
                </a:extLst>
              </p14:cNvPr>
              <p14:cNvContentPartPr/>
              <p14:nvPr/>
            </p14:nvContentPartPr>
            <p14:xfrm>
              <a:off x="11308584" y="414823"/>
              <a:ext cx="418680" cy="347040"/>
            </p14:xfrm>
          </p:contentPart>
        </mc:Choice>
        <mc:Fallback xmlns="">
          <p:pic>
            <p:nvPicPr>
              <p:cNvPr id="43" name="Entrada de lápiz 42">
                <a:extLst>
                  <a:ext uri="{FF2B5EF4-FFF2-40B4-BE49-F238E27FC236}">
                    <a16:creationId xmlns:a16="http://schemas.microsoft.com/office/drawing/2014/main" id="{79DE2A8C-94EA-DF47-8CC0-32E4BCE22489}"/>
                  </a:ext>
                </a:extLst>
              </p:cNvPr>
              <p:cNvPicPr/>
              <p:nvPr/>
            </p:nvPicPr>
            <p:blipFill>
              <a:blip r:embed="rId18"/>
              <a:stretch>
                <a:fillRect/>
              </a:stretch>
            </p:blipFill>
            <p:spPr>
              <a:xfrm>
                <a:off x="11245584" y="352183"/>
                <a:ext cx="5443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0" name="Entrada de lápiz 51">
                <a:extLst>
                  <a:ext uri="{FF2B5EF4-FFF2-40B4-BE49-F238E27FC236}">
                    <a16:creationId xmlns:a16="http://schemas.microsoft.com/office/drawing/2014/main" xmlns="" id="{C8409158-01B5-6142-B7C5-11F564FCE069}"/>
                  </a:ext>
                </a:extLst>
              </p14:cNvPr>
              <p14:cNvContentPartPr/>
              <p14:nvPr/>
            </p14:nvContentPartPr>
            <p14:xfrm>
              <a:off x="5045664" y="1434703"/>
              <a:ext cx="1173240" cy="663120"/>
            </p14:xfrm>
          </p:contentPart>
        </mc:Choice>
        <mc:Fallback xmlns="">
          <p:pic>
            <p:nvPicPr>
              <p:cNvPr id="50" name="Entrada de lápiz 51">
                <a:extLst>
                  <a:ext uri="{FF2B5EF4-FFF2-40B4-BE49-F238E27FC236}">
                    <a16:creationId xmlns:a16="http://schemas.microsoft.com/office/drawing/2014/main" id="{C8409158-01B5-6142-B7C5-11F564FCE069}"/>
                  </a:ext>
                </a:extLst>
              </p:cNvPr>
              <p:cNvPicPr/>
              <p:nvPr/>
            </p:nvPicPr>
            <p:blipFill>
              <a:blip r:embed="rId20"/>
              <a:stretch>
                <a:fillRect/>
              </a:stretch>
            </p:blipFill>
            <p:spPr>
              <a:xfrm>
                <a:off x="4983024" y="1371703"/>
                <a:ext cx="129888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 name="Entrada de lápiz 52">
                <a:extLst>
                  <a:ext uri="{FF2B5EF4-FFF2-40B4-BE49-F238E27FC236}">
                    <a16:creationId xmlns:a16="http://schemas.microsoft.com/office/drawing/2014/main" xmlns="" id="{B1528AD7-0F3E-364F-91B6-79B102B9B217}"/>
                  </a:ext>
                </a:extLst>
              </p14:cNvPr>
              <p14:cNvContentPartPr/>
              <p14:nvPr/>
            </p14:nvContentPartPr>
            <p14:xfrm>
              <a:off x="1758864" y="1587703"/>
              <a:ext cx="2154960" cy="703800"/>
            </p14:xfrm>
          </p:contentPart>
        </mc:Choice>
        <mc:Fallback xmlns="">
          <p:pic>
            <p:nvPicPr>
              <p:cNvPr id="51" name="Entrada de lápiz 52">
                <a:extLst>
                  <a:ext uri="{FF2B5EF4-FFF2-40B4-BE49-F238E27FC236}">
                    <a16:creationId xmlns:a16="http://schemas.microsoft.com/office/drawing/2014/main" id="{B1528AD7-0F3E-364F-91B6-79B102B9B217}"/>
                  </a:ext>
                </a:extLst>
              </p:cNvPr>
              <p:cNvPicPr/>
              <p:nvPr/>
            </p:nvPicPr>
            <p:blipFill>
              <a:blip r:embed="rId22"/>
              <a:stretch>
                <a:fillRect/>
              </a:stretch>
            </p:blipFill>
            <p:spPr>
              <a:xfrm>
                <a:off x="1695864" y="1524703"/>
                <a:ext cx="228060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Entrada de lápiz 53">
                <a:extLst>
                  <a:ext uri="{FF2B5EF4-FFF2-40B4-BE49-F238E27FC236}">
                    <a16:creationId xmlns:a16="http://schemas.microsoft.com/office/drawing/2014/main" xmlns="" id="{221EDB38-C31E-F342-8DCF-B46F9CCB4A92}"/>
                  </a:ext>
                </a:extLst>
              </p14:cNvPr>
              <p14:cNvContentPartPr/>
              <p14:nvPr/>
            </p14:nvContentPartPr>
            <p14:xfrm>
              <a:off x="6698064" y="1414183"/>
              <a:ext cx="426960" cy="418680"/>
            </p14:xfrm>
          </p:contentPart>
        </mc:Choice>
        <mc:Fallback xmlns="">
          <p:pic>
            <p:nvPicPr>
              <p:cNvPr id="54" name="Entrada de lápiz 53">
                <a:extLst>
                  <a:ext uri="{FF2B5EF4-FFF2-40B4-BE49-F238E27FC236}">
                    <a16:creationId xmlns:a16="http://schemas.microsoft.com/office/drawing/2014/main" id="{221EDB38-C31E-F342-8DCF-B46F9CCB4A92}"/>
                  </a:ext>
                </a:extLst>
              </p:cNvPr>
              <p:cNvPicPr/>
              <p:nvPr/>
            </p:nvPicPr>
            <p:blipFill>
              <a:blip r:embed="rId24"/>
              <a:stretch>
                <a:fillRect/>
              </a:stretch>
            </p:blipFill>
            <p:spPr>
              <a:xfrm>
                <a:off x="6635424" y="1351543"/>
                <a:ext cx="55260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5" name="Entrada de lápiz 65">
                <a:extLst>
                  <a:ext uri="{FF2B5EF4-FFF2-40B4-BE49-F238E27FC236}">
                    <a16:creationId xmlns:a16="http://schemas.microsoft.com/office/drawing/2014/main" xmlns="" id="{09C2D55E-0EDB-0446-8D8D-247E74C7C7C4}"/>
                  </a:ext>
                </a:extLst>
              </p14:cNvPr>
              <p14:cNvContentPartPr/>
              <p14:nvPr/>
            </p14:nvContentPartPr>
            <p14:xfrm>
              <a:off x="8340384" y="1016743"/>
              <a:ext cx="3580200" cy="1142280"/>
            </p14:xfrm>
          </p:contentPart>
        </mc:Choice>
        <mc:Fallback xmlns="">
          <p:pic>
            <p:nvPicPr>
              <p:cNvPr id="65" name="Entrada de lápiz 65">
                <a:extLst>
                  <a:ext uri="{FF2B5EF4-FFF2-40B4-BE49-F238E27FC236}">
                    <a16:creationId xmlns:a16="http://schemas.microsoft.com/office/drawing/2014/main" id="{09C2D55E-0EDB-0446-8D8D-247E74C7C7C4}"/>
                  </a:ext>
                </a:extLst>
              </p:cNvPr>
              <p:cNvPicPr/>
              <p:nvPr/>
            </p:nvPicPr>
            <p:blipFill>
              <a:blip r:embed="rId26"/>
              <a:stretch>
                <a:fillRect/>
              </a:stretch>
            </p:blipFill>
            <p:spPr>
              <a:xfrm>
                <a:off x="8277390" y="953743"/>
                <a:ext cx="3705827" cy="126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Entrada de lápiz 66">
                <a:extLst>
                  <a:ext uri="{FF2B5EF4-FFF2-40B4-BE49-F238E27FC236}">
                    <a16:creationId xmlns:a16="http://schemas.microsoft.com/office/drawing/2014/main" xmlns="" id="{A40D0DF9-174D-E848-9362-BE463CFF35BF}"/>
                  </a:ext>
                </a:extLst>
              </p14:cNvPr>
              <p14:cNvContentPartPr/>
              <p14:nvPr/>
            </p14:nvContentPartPr>
            <p14:xfrm>
              <a:off x="1077744" y="3501103"/>
              <a:ext cx="1409040" cy="1757880"/>
            </p14:xfrm>
          </p:contentPart>
        </mc:Choice>
        <mc:Fallback xmlns="">
          <p:pic>
            <p:nvPicPr>
              <p:cNvPr id="67" name="Entrada de lápiz 66">
                <a:extLst>
                  <a:ext uri="{FF2B5EF4-FFF2-40B4-BE49-F238E27FC236}">
                    <a16:creationId xmlns:a16="http://schemas.microsoft.com/office/drawing/2014/main" id="{A40D0DF9-174D-E848-9362-BE463CFF35BF}"/>
                  </a:ext>
                </a:extLst>
              </p:cNvPr>
              <p:cNvPicPr/>
              <p:nvPr/>
            </p:nvPicPr>
            <p:blipFill>
              <a:blip r:embed="rId28"/>
              <a:stretch>
                <a:fillRect/>
              </a:stretch>
            </p:blipFill>
            <p:spPr>
              <a:xfrm>
                <a:off x="1015104" y="3438103"/>
                <a:ext cx="1534680" cy="188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Entrada de lápiz 71">
                <a:extLst>
                  <a:ext uri="{FF2B5EF4-FFF2-40B4-BE49-F238E27FC236}">
                    <a16:creationId xmlns:a16="http://schemas.microsoft.com/office/drawing/2014/main" xmlns="" id="{30D74043-BB7A-C64E-9FF9-273DC5B8B0C2}"/>
                  </a:ext>
                </a:extLst>
              </p14:cNvPr>
              <p14:cNvContentPartPr/>
              <p14:nvPr/>
            </p14:nvContentPartPr>
            <p14:xfrm>
              <a:off x="935184" y="3555463"/>
              <a:ext cx="1612080" cy="1642320"/>
            </p14:xfrm>
          </p:contentPart>
        </mc:Choice>
        <mc:Fallback xmlns="">
          <p:pic>
            <p:nvPicPr>
              <p:cNvPr id="71" name="Entrada de lápiz 71">
                <a:extLst>
                  <a:ext uri="{FF2B5EF4-FFF2-40B4-BE49-F238E27FC236}">
                    <a16:creationId xmlns:a16="http://schemas.microsoft.com/office/drawing/2014/main" id="{30D74043-BB7A-C64E-9FF9-273DC5B8B0C2}"/>
                  </a:ext>
                </a:extLst>
              </p:cNvPr>
              <p:cNvPicPr/>
              <p:nvPr/>
            </p:nvPicPr>
            <p:blipFill>
              <a:blip r:embed="rId30"/>
              <a:stretch>
                <a:fillRect/>
              </a:stretch>
            </p:blipFill>
            <p:spPr>
              <a:xfrm>
                <a:off x="872184" y="3492809"/>
                <a:ext cx="1737720" cy="176798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3" name="Entrada de lápiz 72">
                <a:extLst>
                  <a:ext uri="{FF2B5EF4-FFF2-40B4-BE49-F238E27FC236}">
                    <a16:creationId xmlns:a16="http://schemas.microsoft.com/office/drawing/2014/main" xmlns="" id="{1C5619F8-B199-794D-9FFD-74C650CB5B69}"/>
                  </a:ext>
                </a:extLst>
              </p14:cNvPr>
              <p14:cNvContentPartPr/>
              <p14:nvPr/>
            </p14:nvContentPartPr>
            <p14:xfrm>
              <a:off x="1343064" y="4544743"/>
              <a:ext cx="836640" cy="734400"/>
            </p14:xfrm>
          </p:contentPart>
        </mc:Choice>
        <mc:Fallback xmlns="">
          <p:pic>
            <p:nvPicPr>
              <p:cNvPr id="73" name="Entrada de lápiz 72">
                <a:extLst>
                  <a:ext uri="{FF2B5EF4-FFF2-40B4-BE49-F238E27FC236}">
                    <a16:creationId xmlns:a16="http://schemas.microsoft.com/office/drawing/2014/main" id="{1C5619F8-B199-794D-9FFD-74C650CB5B69}"/>
                  </a:ext>
                </a:extLst>
              </p:cNvPr>
              <p:cNvPicPr/>
              <p:nvPr/>
            </p:nvPicPr>
            <p:blipFill>
              <a:blip r:embed="rId32"/>
              <a:stretch>
                <a:fillRect/>
              </a:stretch>
            </p:blipFill>
            <p:spPr>
              <a:xfrm>
                <a:off x="1280424" y="4481743"/>
                <a:ext cx="9622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3" name="Entrada de lápiz 83">
                <a:extLst>
                  <a:ext uri="{FF2B5EF4-FFF2-40B4-BE49-F238E27FC236}">
                    <a16:creationId xmlns:a16="http://schemas.microsoft.com/office/drawing/2014/main" xmlns="" id="{B2C8D4C5-E681-4B49-A89E-2B5847DDD510}"/>
                  </a:ext>
                </a:extLst>
              </p14:cNvPr>
              <p14:cNvContentPartPr/>
              <p14:nvPr/>
            </p14:nvContentPartPr>
            <p14:xfrm>
              <a:off x="9268464" y="2984503"/>
              <a:ext cx="1377360" cy="632520"/>
            </p14:xfrm>
          </p:contentPart>
        </mc:Choice>
        <mc:Fallback xmlns="">
          <p:pic>
            <p:nvPicPr>
              <p:cNvPr id="83" name="Entrada de lápiz 83">
                <a:extLst>
                  <a:ext uri="{FF2B5EF4-FFF2-40B4-BE49-F238E27FC236}">
                    <a16:creationId xmlns:a16="http://schemas.microsoft.com/office/drawing/2014/main" id="{B2C8D4C5-E681-4B49-A89E-2B5847DDD510}"/>
                  </a:ext>
                </a:extLst>
              </p:cNvPr>
              <p:cNvPicPr/>
              <p:nvPr/>
            </p:nvPicPr>
            <p:blipFill>
              <a:blip r:embed="rId34"/>
              <a:stretch>
                <a:fillRect/>
              </a:stretch>
            </p:blipFill>
            <p:spPr>
              <a:xfrm>
                <a:off x="9205824" y="2921863"/>
                <a:ext cx="150300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5" name="Entrada de lápiz 84">
                <a:extLst>
                  <a:ext uri="{FF2B5EF4-FFF2-40B4-BE49-F238E27FC236}">
                    <a16:creationId xmlns:a16="http://schemas.microsoft.com/office/drawing/2014/main" xmlns="" id="{10D8B0E2-DA7F-1B46-9120-58C261711F2D}"/>
                  </a:ext>
                </a:extLst>
              </p14:cNvPr>
              <p14:cNvContentPartPr/>
              <p14:nvPr/>
            </p14:nvContentPartPr>
            <p14:xfrm>
              <a:off x="9431544" y="4330543"/>
              <a:ext cx="1163160" cy="195840"/>
            </p14:xfrm>
          </p:contentPart>
        </mc:Choice>
        <mc:Fallback xmlns="">
          <p:pic>
            <p:nvPicPr>
              <p:cNvPr id="85" name="Entrada de lápiz 84">
                <a:extLst>
                  <a:ext uri="{FF2B5EF4-FFF2-40B4-BE49-F238E27FC236}">
                    <a16:creationId xmlns:a16="http://schemas.microsoft.com/office/drawing/2014/main" id="{10D8B0E2-DA7F-1B46-9120-58C261711F2D}"/>
                  </a:ext>
                </a:extLst>
              </p:cNvPr>
              <p:cNvPicPr/>
              <p:nvPr/>
            </p:nvPicPr>
            <p:blipFill>
              <a:blip r:embed="rId36"/>
              <a:stretch>
                <a:fillRect/>
              </a:stretch>
            </p:blipFill>
            <p:spPr>
              <a:xfrm>
                <a:off x="9368904" y="4267903"/>
                <a:ext cx="12888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8" name="Entrada de lápiz 88">
                <a:extLst>
                  <a:ext uri="{FF2B5EF4-FFF2-40B4-BE49-F238E27FC236}">
                    <a16:creationId xmlns:a16="http://schemas.microsoft.com/office/drawing/2014/main" xmlns="" id="{A1AD5FFC-66C4-B344-BDE9-A62A4C5EF360}"/>
                  </a:ext>
                </a:extLst>
              </p14:cNvPr>
              <p14:cNvContentPartPr/>
              <p14:nvPr/>
            </p14:nvContentPartPr>
            <p14:xfrm>
              <a:off x="8840064" y="2780743"/>
              <a:ext cx="2121840" cy="999360"/>
            </p14:xfrm>
          </p:contentPart>
        </mc:Choice>
        <mc:Fallback xmlns="">
          <p:pic>
            <p:nvPicPr>
              <p:cNvPr id="88" name="Entrada de lápiz 88">
                <a:extLst>
                  <a:ext uri="{FF2B5EF4-FFF2-40B4-BE49-F238E27FC236}">
                    <a16:creationId xmlns:a16="http://schemas.microsoft.com/office/drawing/2014/main" id="{A1AD5FFC-66C4-B344-BDE9-A62A4C5EF360}"/>
                  </a:ext>
                </a:extLst>
              </p:cNvPr>
              <p:cNvPicPr/>
              <p:nvPr/>
            </p:nvPicPr>
            <p:blipFill>
              <a:blip r:embed="rId38"/>
              <a:stretch>
                <a:fillRect/>
              </a:stretch>
            </p:blipFill>
            <p:spPr>
              <a:xfrm>
                <a:off x="8833944" y="2774625"/>
                <a:ext cx="2134080" cy="101159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0" name="Entrada de lápiz 89">
                <a:extLst>
                  <a:ext uri="{FF2B5EF4-FFF2-40B4-BE49-F238E27FC236}">
                    <a16:creationId xmlns:a16="http://schemas.microsoft.com/office/drawing/2014/main" xmlns="" id="{4D61D3DE-E136-DD46-83B6-CEB00C55DC8A}"/>
                  </a:ext>
                </a:extLst>
              </p14:cNvPr>
              <p14:cNvContentPartPr/>
              <p14:nvPr/>
            </p14:nvContentPartPr>
            <p14:xfrm>
              <a:off x="9717384" y="2981623"/>
              <a:ext cx="214560" cy="13320"/>
            </p14:xfrm>
          </p:contentPart>
        </mc:Choice>
        <mc:Fallback xmlns="">
          <p:pic>
            <p:nvPicPr>
              <p:cNvPr id="90" name="Entrada de lápiz 89">
                <a:extLst>
                  <a:ext uri="{FF2B5EF4-FFF2-40B4-BE49-F238E27FC236}">
                    <a16:creationId xmlns:a16="http://schemas.microsoft.com/office/drawing/2014/main" id="{4D61D3DE-E136-DD46-83B6-CEB00C55DC8A}"/>
                  </a:ext>
                </a:extLst>
              </p:cNvPr>
              <p:cNvPicPr/>
              <p:nvPr/>
            </p:nvPicPr>
            <p:blipFill>
              <a:blip r:embed="rId40"/>
              <a:stretch>
                <a:fillRect/>
              </a:stretch>
            </p:blipFill>
            <p:spPr>
              <a:xfrm>
                <a:off x="9711264" y="2975503"/>
                <a:ext cx="226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1" name="Entrada de lápiz 90">
                <a:extLst>
                  <a:ext uri="{FF2B5EF4-FFF2-40B4-BE49-F238E27FC236}">
                    <a16:creationId xmlns:a16="http://schemas.microsoft.com/office/drawing/2014/main" xmlns="" id="{09DAEA4C-A2C8-8B45-8057-D4661E0CEC91}"/>
                  </a:ext>
                </a:extLst>
              </p14:cNvPr>
              <p14:cNvContentPartPr/>
              <p14:nvPr/>
            </p14:nvContentPartPr>
            <p14:xfrm>
              <a:off x="9482664" y="4042543"/>
              <a:ext cx="1214280" cy="227520"/>
            </p14:xfrm>
          </p:contentPart>
        </mc:Choice>
        <mc:Fallback xmlns="">
          <p:pic>
            <p:nvPicPr>
              <p:cNvPr id="91" name="Entrada de lápiz 90">
                <a:extLst>
                  <a:ext uri="{FF2B5EF4-FFF2-40B4-BE49-F238E27FC236}">
                    <a16:creationId xmlns:a16="http://schemas.microsoft.com/office/drawing/2014/main" id="{09DAEA4C-A2C8-8B45-8057-D4661E0CEC91}"/>
                  </a:ext>
                </a:extLst>
              </p:cNvPr>
              <p:cNvPicPr/>
              <p:nvPr/>
            </p:nvPicPr>
            <p:blipFill>
              <a:blip r:embed="rId42"/>
              <a:stretch>
                <a:fillRect/>
              </a:stretch>
            </p:blipFill>
            <p:spPr>
              <a:xfrm>
                <a:off x="9476544" y="4036423"/>
                <a:ext cx="1226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 name="Entrada de lápiz 91">
                <a:extLst>
                  <a:ext uri="{FF2B5EF4-FFF2-40B4-BE49-F238E27FC236}">
                    <a16:creationId xmlns:a16="http://schemas.microsoft.com/office/drawing/2014/main" xmlns="" id="{B4C77322-55A8-644B-9ADF-1012B457FDF7}"/>
                  </a:ext>
                </a:extLst>
              </p14:cNvPr>
              <p14:cNvContentPartPr/>
              <p14:nvPr/>
            </p14:nvContentPartPr>
            <p14:xfrm>
              <a:off x="9146064" y="4684423"/>
              <a:ext cx="1856880" cy="446040"/>
            </p14:xfrm>
          </p:contentPart>
        </mc:Choice>
        <mc:Fallback xmlns="">
          <p:pic>
            <p:nvPicPr>
              <p:cNvPr id="92" name="Entrada de lápiz 91">
                <a:extLst>
                  <a:ext uri="{FF2B5EF4-FFF2-40B4-BE49-F238E27FC236}">
                    <a16:creationId xmlns:a16="http://schemas.microsoft.com/office/drawing/2014/main" id="{B4C77322-55A8-644B-9ADF-1012B457FDF7}"/>
                  </a:ext>
                </a:extLst>
              </p:cNvPr>
              <p:cNvPicPr/>
              <p:nvPr/>
            </p:nvPicPr>
            <p:blipFill>
              <a:blip r:embed="rId44"/>
              <a:stretch>
                <a:fillRect/>
              </a:stretch>
            </p:blipFill>
            <p:spPr>
              <a:xfrm>
                <a:off x="9139944" y="4678303"/>
                <a:ext cx="186912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3" name="Entrada de lápiz 92">
                <a:extLst>
                  <a:ext uri="{FF2B5EF4-FFF2-40B4-BE49-F238E27FC236}">
                    <a16:creationId xmlns:a16="http://schemas.microsoft.com/office/drawing/2014/main" xmlns="" id="{35640428-0123-D44D-ADA5-D3054E025C32}"/>
                  </a:ext>
                </a:extLst>
              </p14:cNvPr>
              <p14:cNvContentPartPr/>
              <p14:nvPr/>
            </p14:nvContentPartPr>
            <p14:xfrm>
              <a:off x="8707584" y="2525863"/>
              <a:ext cx="642960" cy="224640"/>
            </p14:xfrm>
          </p:contentPart>
        </mc:Choice>
        <mc:Fallback xmlns="">
          <p:pic>
            <p:nvPicPr>
              <p:cNvPr id="93" name="Entrada de lápiz 92">
                <a:extLst>
                  <a:ext uri="{FF2B5EF4-FFF2-40B4-BE49-F238E27FC236}">
                    <a16:creationId xmlns:a16="http://schemas.microsoft.com/office/drawing/2014/main" id="{35640428-0123-D44D-ADA5-D3054E025C32}"/>
                  </a:ext>
                </a:extLst>
              </p:cNvPr>
              <p:cNvPicPr/>
              <p:nvPr/>
            </p:nvPicPr>
            <p:blipFill>
              <a:blip r:embed="rId46"/>
              <a:stretch>
                <a:fillRect/>
              </a:stretch>
            </p:blipFill>
            <p:spPr>
              <a:xfrm>
                <a:off x="8701464" y="2519743"/>
                <a:ext cx="655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6" name="Entrada de lápiz 96">
                <a:extLst>
                  <a:ext uri="{FF2B5EF4-FFF2-40B4-BE49-F238E27FC236}">
                    <a16:creationId xmlns:a16="http://schemas.microsoft.com/office/drawing/2014/main" xmlns="" id="{83B46E0D-638D-3A40-BFB9-C4204400A2FD}"/>
                  </a:ext>
                </a:extLst>
              </p14:cNvPr>
              <p14:cNvContentPartPr/>
              <p14:nvPr/>
            </p14:nvContentPartPr>
            <p14:xfrm>
              <a:off x="8554584" y="2250463"/>
              <a:ext cx="2909880" cy="1581120"/>
            </p14:xfrm>
          </p:contentPart>
        </mc:Choice>
        <mc:Fallback xmlns="">
          <p:pic>
            <p:nvPicPr>
              <p:cNvPr id="96" name="Entrada de lápiz 96">
                <a:extLst>
                  <a:ext uri="{FF2B5EF4-FFF2-40B4-BE49-F238E27FC236}">
                    <a16:creationId xmlns:a16="http://schemas.microsoft.com/office/drawing/2014/main" id="{83B46E0D-638D-3A40-BFB9-C4204400A2FD}"/>
                  </a:ext>
                </a:extLst>
              </p:cNvPr>
              <p:cNvPicPr/>
              <p:nvPr/>
            </p:nvPicPr>
            <p:blipFill>
              <a:blip r:embed="rId48"/>
              <a:stretch>
                <a:fillRect/>
              </a:stretch>
            </p:blipFill>
            <p:spPr>
              <a:xfrm>
                <a:off x="8548464" y="2244342"/>
                <a:ext cx="2922120" cy="159336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0" name="Entrada de lápiz 100">
                <a:extLst>
                  <a:ext uri="{FF2B5EF4-FFF2-40B4-BE49-F238E27FC236}">
                    <a16:creationId xmlns:a16="http://schemas.microsoft.com/office/drawing/2014/main" xmlns="" id="{61B9A65B-29C3-1940-89F7-239CFAF276D8}"/>
                  </a:ext>
                </a:extLst>
              </p14:cNvPr>
              <p14:cNvContentPartPr/>
              <p14:nvPr/>
            </p14:nvContentPartPr>
            <p14:xfrm>
              <a:off x="8687064" y="2311663"/>
              <a:ext cx="2570040" cy="836280"/>
            </p14:xfrm>
          </p:contentPart>
        </mc:Choice>
        <mc:Fallback xmlns="">
          <p:pic>
            <p:nvPicPr>
              <p:cNvPr id="100" name="Entrada de lápiz 100">
                <a:extLst>
                  <a:ext uri="{FF2B5EF4-FFF2-40B4-BE49-F238E27FC236}">
                    <a16:creationId xmlns:a16="http://schemas.microsoft.com/office/drawing/2014/main" id="{61B9A65B-29C3-1940-89F7-239CFAF276D8}"/>
                  </a:ext>
                </a:extLst>
              </p:cNvPr>
              <p:cNvPicPr/>
              <p:nvPr/>
            </p:nvPicPr>
            <p:blipFill>
              <a:blip r:embed="rId50"/>
              <a:stretch>
                <a:fillRect/>
              </a:stretch>
            </p:blipFill>
            <p:spPr>
              <a:xfrm>
                <a:off x="8680944" y="2305546"/>
                <a:ext cx="2582280" cy="84851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9" name="Entrada de lápiz 110">
                <a:extLst>
                  <a:ext uri="{FF2B5EF4-FFF2-40B4-BE49-F238E27FC236}">
                    <a16:creationId xmlns:a16="http://schemas.microsoft.com/office/drawing/2014/main" xmlns="" id="{39A144E2-ACCA-4644-9B5D-1C46BC765C8D}"/>
                  </a:ext>
                </a:extLst>
              </p14:cNvPr>
              <p14:cNvContentPartPr/>
              <p14:nvPr/>
            </p14:nvContentPartPr>
            <p14:xfrm>
              <a:off x="10308864" y="2342263"/>
              <a:ext cx="943200" cy="571320"/>
            </p14:xfrm>
          </p:contentPart>
        </mc:Choice>
        <mc:Fallback xmlns="">
          <p:pic>
            <p:nvPicPr>
              <p:cNvPr id="109" name="Entrada de lápiz 110">
                <a:extLst>
                  <a:ext uri="{FF2B5EF4-FFF2-40B4-BE49-F238E27FC236}">
                    <a16:creationId xmlns:a16="http://schemas.microsoft.com/office/drawing/2014/main" id="{39A144E2-ACCA-4644-9B5D-1C46BC765C8D}"/>
                  </a:ext>
                </a:extLst>
              </p:cNvPr>
              <p:cNvPicPr/>
              <p:nvPr/>
            </p:nvPicPr>
            <p:blipFill>
              <a:blip r:embed="rId52"/>
              <a:stretch>
                <a:fillRect/>
              </a:stretch>
            </p:blipFill>
            <p:spPr>
              <a:xfrm>
                <a:off x="10302744" y="2336143"/>
                <a:ext cx="9554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0" name="Entrada de lápiz 111">
                <a:extLst>
                  <a:ext uri="{FF2B5EF4-FFF2-40B4-BE49-F238E27FC236}">
                    <a16:creationId xmlns:a16="http://schemas.microsoft.com/office/drawing/2014/main" xmlns="" id="{84218A9F-B0DD-E745-A5D7-CE37FCE104B3}"/>
                  </a:ext>
                </a:extLst>
              </p14:cNvPr>
              <p14:cNvContentPartPr/>
              <p14:nvPr/>
            </p14:nvContentPartPr>
            <p14:xfrm>
              <a:off x="8625864" y="2484823"/>
              <a:ext cx="592200" cy="581760"/>
            </p14:xfrm>
          </p:contentPart>
        </mc:Choice>
        <mc:Fallback xmlns="">
          <p:pic>
            <p:nvPicPr>
              <p:cNvPr id="110" name="Entrada de lápiz 111">
                <a:extLst>
                  <a:ext uri="{FF2B5EF4-FFF2-40B4-BE49-F238E27FC236}">
                    <a16:creationId xmlns:a16="http://schemas.microsoft.com/office/drawing/2014/main" id="{84218A9F-B0DD-E745-A5D7-CE37FCE104B3}"/>
                  </a:ext>
                </a:extLst>
              </p:cNvPr>
              <p:cNvPicPr/>
              <p:nvPr/>
            </p:nvPicPr>
            <p:blipFill>
              <a:blip r:embed="rId54"/>
              <a:stretch>
                <a:fillRect/>
              </a:stretch>
            </p:blipFill>
            <p:spPr>
              <a:xfrm>
                <a:off x="8619740" y="2478703"/>
                <a:ext cx="604447"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3" name="Entrada de lápiz 112">
                <a:extLst>
                  <a:ext uri="{FF2B5EF4-FFF2-40B4-BE49-F238E27FC236}">
                    <a16:creationId xmlns:a16="http://schemas.microsoft.com/office/drawing/2014/main" xmlns="" id="{99550525-B5CD-8E44-975E-C333EC0331AB}"/>
                  </a:ext>
                </a:extLst>
              </p14:cNvPr>
              <p14:cNvContentPartPr/>
              <p14:nvPr/>
            </p14:nvContentPartPr>
            <p14:xfrm>
              <a:off x="11196264" y="2811343"/>
              <a:ext cx="41040" cy="336960"/>
            </p14:xfrm>
          </p:contentPart>
        </mc:Choice>
        <mc:Fallback xmlns="">
          <p:pic>
            <p:nvPicPr>
              <p:cNvPr id="113" name="Entrada de lápiz 112">
                <a:extLst>
                  <a:ext uri="{FF2B5EF4-FFF2-40B4-BE49-F238E27FC236}">
                    <a16:creationId xmlns:a16="http://schemas.microsoft.com/office/drawing/2014/main" id="{99550525-B5CD-8E44-975E-C333EC0331AB}"/>
                  </a:ext>
                </a:extLst>
              </p:cNvPr>
              <p:cNvPicPr/>
              <p:nvPr/>
            </p:nvPicPr>
            <p:blipFill>
              <a:blip r:embed="rId56"/>
              <a:stretch>
                <a:fillRect/>
              </a:stretch>
            </p:blipFill>
            <p:spPr>
              <a:xfrm>
                <a:off x="11190144" y="2805223"/>
                <a:ext cx="53280" cy="349200"/>
              </a:xfrm>
              <a:prstGeom prst="rect">
                <a:avLst/>
              </a:prstGeom>
            </p:spPr>
          </p:pic>
        </mc:Fallback>
      </mc:AlternateContent>
      <p:pic>
        <p:nvPicPr>
          <p:cNvPr id="1026" name="Picture 2" descr="Best Tachikawa Mimi GIFs | Gfycat">
            <a:extLst>
              <a:ext uri="{FF2B5EF4-FFF2-40B4-BE49-F238E27FC236}">
                <a16:creationId xmlns:a16="http://schemas.microsoft.com/office/drawing/2014/main" xmlns="" id="{22510B61-C940-434A-BD5A-48C37E4A94C9}"/>
              </a:ext>
            </a:extLst>
          </p:cNvPr>
          <p:cNvPicPr>
            <a:picLocks noChangeAspect="1" noChangeArrowheads="1" noCrop="1"/>
          </p:cNvPicPr>
          <p:nvPr/>
        </p:nvPicPr>
        <p:blipFill>
          <a:blip r:embed="rId57">
            <a:extLst>
              <a:ext uri="{28A0092B-C50C-407E-A947-70E740481C1C}">
                <a14:useLocalDpi xmlns:a14="http://schemas.microsoft.com/office/drawing/2010/main" val="0"/>
              </a:ext>
            </a:extLst>
          </a:blip>
          <a:srcRect/>
          <a:stretch>
            <a:fillRect/>
          </a:stretch>
        </p:blipFill>
        <p:spPr bwMode="auto">
          <a:xfrm>
            <a:off x="3964224" y="2159023"/>
            <a:ext cx="3713400" cy="37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5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xmlns="" id="{FC31600C-CECC-0448-B9BD-CEDB2B855022}"/>
              </a:ext>
            </a:extLst>
          </p:cNvPr>
          <p:cNvPicPr>
            <a:picLocks noGrp="1" noChangeAspect="1"/>
          </p:cNvPicPr>
          <p:nvPr>
            <p:ph idx="1"/>
          </p:nvPr>
        </p:nvPicPr>
        <p:blipFill>
          <a:blip r:embed="rId2"/>
          <a:stretch>
            <a:fillRect/>
          </a:stretch>
        </p:blipFill>
        <p:spPr>
          <a:xfrm>
            <a:off x="571804" y="2213952"/>
            <a:ext cx="3449638" cy="3449638"/>
          </a:xfrm>
        </p:spPr>
      </p:pic>
      <p:pic>
        <p:nvPicPr>
          <p:cNvPr id="8" name="Imagen 8">
            <a:extLst>
              <a:ext uri="{FF2B5EF4-FFF2-40B4-BE49-F238E27FC236}">
                <a16:creationId xmlns:a16="http://schemas.microsoft.com/office/drawing/2014/main" xmlns="" id="{E5992AA2-BB55-C444-81B4-3FF94DAEE41A}"/>
              </a:ext>
            </a:extLst>
          </p:cNvPr>
          <p:cNvPicPr>
            <a:picLocks noChangeAspect="1"/>
          </p:cNvPicPr>
          <p:nvPr/>
        </p:nvPicPr>
        <p:blipFill>
          <a:blip r:embed="rId3"/>
          <a:stretch>
            <a:fillRect/>
          </a:stretch>
        </p:blipFill>
        <p:spPr>
          <a:xfrm>
            <a:off x="7316722" y="2255296"/>
            <a:ext cx="4489265" cy="3366949"/>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Entrada de lápiz 16">
                <a:extLst>
                  <a:ext uri="{FF2B5EF4-FFF2-40B4-BE49-F238E27FC236}">
                    <a16:creationId xmlns:a16="http://schemas.microsoft.com/office/drawing/2014/main" xmlns="" id="{70F58C34-B0AE-994D-88EC-D3AEB904CCAF}"/>
                  </a:ext>
                </a:extLst>
              </p14:cNvPr>
              <p14:cNvContentPartPr/>
              <p14:nvPr/>
            </p14:nvContentPartPr>
            <p14:xfrm>
              <a:off x="4533161" y="3373473"/>
              <a:ext cx="1543320" cy="1393920"/>
            </p14:xfrm>
          </p:contentPart>
        </mc:Choice>
        <mc:Fallback xmlns="">
          <p:pic>
            <p:nvPicPr>
              <p:cNvPr id="16" name="Entrada de lápiz 16">
                <a:extLst>
                  <a:ext uri="{FF2B5EF4-FFF2-40B4-BE49-F238E27FC236}">
                    <a16:creationId xmlns:a16="http://schemas.microsoft.com/office/drawing/2014/main" id="{70F58C34-B0AE-994D-88EC-D3AEB904CCAF}"/>
                  </a:ext>
                </a:extLst>
              </p:cNvPr>
              <p:cNvPicPr/>
              <p:nvPr/>
            </p:nvPicPr>
            <p:blipFill>
              <a:blip r:embed="rId5"/>
              <a:stretch>
                <a:fillRect/>
              </a:stretch>
            </p:blipFill>
            <p:spPr>
              <a:xfrm>
                <a:off x="4470176" y="3310473"/>
                <a:ext cx="1668571" cy="151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Entrada de lápiz 19">
                <a:extLst>
                  <a:ext uri="{FF2B5EF4-FFF2-40B4-BE49-F238E27FC236}">
                    <a16:creationId xmlns:a16="http://schemas.microsoft.com/office/drawing/2014/main" xmlns="" id="{4AF8B5FD-9ACD-1549-A85B-35DAEC6B1FE0}"/>
                  </a:ext>
                </a:extLst>
              </p14:cNvPr>
              <p14:cNvContentPartPr/>
              <p14:nvPr/>
            </p14:nvContentPartPr>
            <p14:xfrm>
              <a:off x="7726721" y="1732953"/>
              <a:ext cx="96840" cy="246960"/>
            </p14:xfrm>
          </p:contentPart>
        </mc:Choice>
        <mc:Fallback xmlns="">
          <p:pic>
            <p:nvPicPr>
              <p:cNvPr id="20" name="Entrada de lápiz 19">
                <a:extLst>
                  <a:ext uri="{FF2B5EF4-FFF2-40B4-BE49-F238E27FC236}">
                    <a16:creationId xmlns:a16="http://schemas.microsoft.com/office/drawing/2014/main" id="{4AF8B5FD-9ACD-1549-A85B-35DAEC6B1FE0}"/>
                  </a:ext>
                </a:extLst>
              </p:cNvPr>
              <p:cNvPicPr/>
              <p:nvPr/>
            </p:nvPicPr>
            <p:blipFill>
              <a:blip r:embed="rId7"/>
              <a:stretch>
                <a:fillRect/>
              </a:stretch>
            </p:blipFill>
            <p:spPr>
              <a:xfrm>
                <a:off x="7664081" y="1670313"/>
                <a:ext cx="2221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Entrada de lápiz 21">
                <a:extLst>
                  <a:ext uri="{FF2B5EF4-FFF2-40B4-BE49-F238E27FC236}">
                    <a16:creationId xmlns:a16="http://schemas.microsoft.com/office/drawing/2014/main" xmlns="" id="{C7F74B4C-67F8-924B-AF63-90015D14D99B}"/>
                  </a:ext>
                </a:extLst>
              </p14:cNvPr>
              <p14:cNvContentPartPr/>
              <p14:nvPr/>
            </p14:nvContentPartPr>
            <p14:xfrm>
              <a:off x="6237041" y="2042193"/>
              <a:ext cx="504000" cy="741960"/>
            </p14:xfrm>
          </p:contentPart>
        </mc:Choice>
        <mc:Fallback xmlns="">
          <p:pic>
            <p:nvPicPr>
              <p:cNvPr id="21" name="Entrada de lápiz 21">
                <a:extLst>
                  <a:ext uri="{FF2B5EF4-FFF2-40B4-BE49-F238E27FC236}">
                    <a16:creationId xmlns:a16="http://schemas.microsoft.com/office/drawing/2014/main" id="{C7F74B4C-67F8-924B-AF63-90015D14D99B}"/>
                  </a:ext>
                </a:extLst>
              </p:cNvPr>
              <p:cNvPicPr/>
              <p:nvPr/>
            </p:nvPicPr>
            <p:blipFill>
              <a:blip r:embed="rId9"/>
              <a:stretch>
                <a:fillRect/>
              </a:stretch>
            </p:blipFill>
            <p:spPr>
              <a:xfrm>
                <a:off x="6174401" y="1979553"/>
                <a:ext cx="629640" cy="86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Entrada de lápiz 22">
                <a:extLst>
                  <a:ext uri="{FF2B5EF4-FFF2-40B4-BE49-F238E27FC236}">
                    <a16:creationId xmlns:a16="http://schemas.microsoft.com/office/drawing/2014/main" xmlns="" id="{7CC69586-51F4-8E47-9231-FD1519590B9D}"/>
                  </a:ext>
                </a:extLst>
              </p14:cNvPr>
              <p14:cNvContentPartPr/>
              <p14:nvPr/>
            </p14:nvContentPartPr>
            <p14:xfrm>
              <a:off x="11499521" y="1475913"/>
              <a:ext cx="204120" cy="375480"/>
            </p14:xfrm>
          </p:contentPart>
        </mc:Choice>
        <mc:Fallback xmlns="">
          <p:pic>
            <p:nvPicPr>
              <p:cNvPr id="23" name="Entrada de lápiz 22">
                <a:extLst>
                  <a:ext uri="{FF2B5EF4-FFF2-40B4-BE49-F238E27FC236}">
                    <a16:creationId xmlns:a16="http://schemas.microsoft.com/office/drawing/2014/main" id="{7CC69586-51F4-8E47-9231-FD1519590B9D}"/>
                  </a:ext>
                </a:extLst>
              </p:cNvPr>
              <p:cNvPicPr/>
              <p:nvPr/>
            </p:nvPicPr>
            <p:blipFill>
              <a:blip r:embed="rId11"/>
              <a:stretch>
                <a:fillRect/>
              </a:stretch>
            </p:blipFill>
            <p:spPr>
              <a:xfrm>
                <a:off x="11436521" y="1412913"/>
                <a:ext cx="3294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Entrada de lápiz 23">
                <a:extLst>
                  <a:ext uri="{FF2B5EF4-FFF2-40B4-BE49-F238E27FC236}">
                    <a16:creationId xmlns:a16="http://schemas.microsoft.com/office/drawing/2014/main" xmlns="" id="{12985E5E-519E-BC4E-8B64-1AED21B010D2}"/>
                  </a:ext>
                </a:extLst>
              </p14:cNvPr>
              <p14:cNvContentPartPr/>
              <p14:nvPr/>
            </p14:nvContentPartPr>
            <p14:xfrm>
              <a:off x="11895881" y="2311833"/>
              <a:ext cx="246960" cy="204120"/>
            </p14:xfrm>
          </p:contentPart>
        </mc:Choice>
        <mc:Fallback xmlns="">
          <p:pic>
            <p:nvPicPr>
              <p:cNvPr id="24" name="Entrada de lápiz 23">
                <a:extLst>
                  <a:ext uri="{FF2B5EF4-FFF2-40B4-BE49-F238E27FC236}">
                    <a16:creationId xmlns:a16="http://schemas.microsoft.com/office/drawing/2014/main" id="{12985E5E-519E-BC4E-8B64-1AED21B010D2}"/>
                  </a:ext>
                </a:extLst>
              </p:cNvPr>
              <p:cNvPicPr/>
              <p:nvPr/>
            </p:nvPicPr>
            <p:blipFill>
              <a:blip r:embed="rId13"/>
              <a:stretch>
                <a:fillRect/>
              </a:stretch>
            </p:blipFill>
            <p:spPr>
              <a:xfrm>
                <a:off x="11833241" y="2249193"/>
                <a:ext cx="3722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Entrada de lápiz 24">
                <a:extLst>
                  <a:ext uri="{FF2B5EF4-FFF2-40B4-BE49-F238E27FC236}">
                    <a16:creationId xmlns:a16="http://schemas.microsoft.com/office/drawing/2014/main" xmlns="" id="{E120F9E2-8B5E-5B4C-BF03-CCDC80B05A04}"/>
                  </a:ext>
                </a:extLst>
              </p14:cNvPr>
              <p14:cNvContentPartPr/>
              <p14:nvPr/>
            </p14:nvContentPartPr>
            <p14:xfrm>
              <a:off x="11895881" y="4895553"/>
              <a:ext cx="139680" cy="214920"/>
            </p14:xfrm>
          </p:contentPart>
        </mc:Choice>
        <mc:Fallback xmlns="">
          <p:pic>
            <p:nvPicPr>
              <p:cNvPr id="25" name="Entrada de lápiz 24">
                <a:extLst>
                  <a:ext uri="{FF2B5EF4-FFF2-40B4-BE49-F238E27FC236}">
                    <a16:creationId xmlns:a16="http://schemas.microsoft.com/office/drawing/2014/main" id="{E120F9E2-8B5E-5B4C-BF03-CCDC80B05A04}"/>
                  </a:ext>
                </a:extLst>
              </p:cNvPr>
              <p:cNvPicPr/>
              <p:nvPr/>
            </p:nvPicPr>
            <p:blipFill>
              <a:blip r:embed="rId15"/>
              <a:stretch>
                <a:fillRect/>
              </a:stretch>
            </p:blipFill>
            <p:spPr>
              <a:xfrm>
                <a:off x="11832881" y="4832913"/>
                <a:ext cx="2649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Entrada de lápiz 25">
                <a:extLst>
                  <a:ext uri="{FF2B5EF4-FFF2-40B4-BE49-F238E27FC236}">
                    <a16:creationId xmlns:a16="http://schemas.microsoft.com/office/drawing/2014/main" xmlns="" id="{06E7B84E-AF9B-B24F-8F48-3B4D508D286D}"/>
                  </a:ext>
                </a:extLst>
              </p14:cNvPr>
              <p14:cNvContentPartPr/>
              <p14:nvPr/>
            </p14:nvContentPartPr>
            <p14:xfrm>
              <a:off x="11649281" y="5774673"/>
              <a:ext cx="171720" cy="311400"/>
            </p14:xfrm>
          </p:contentPart>
        </mc:Choice>
        <mc:Fallback xmlns="">
          <p:pic>
            <p:nvPicPr>
              <p:cNvPr id="26" name="Entrada de lápiz 25">
                <a:extLst>
                  <a:ext uri="{FF2B5EF4-FFF2-40B4-BE49-F238E27FC236}">
                    <a16:creationId xmlns:a16="http://schemas.microsoft.com/office/drawing/2014/main" id="{06E7B84E-AF9B-B24F-8F48-3B4D508D286D}"/>
                  </a:ext>
                </a:extLst>
              </p:cNvPr>
              <p:cNvPicPr/>
              <p:nvPr/>
            </p:nvPicPr>
            <p:blipFill>
              <a:blip r:embed="rId17"/>
              <a:stretch>
                <a:fillRect/>
              </a:stretch>
            </p:blipFill>
            <p:spPr>
              <a:xfrm>
                <a:off x="11586641" y="5712033"/>
                <a:ext cx="2973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Entrada de lápiz 29">
                <a:extLst>
                  <a:ext uri="{FF2B5EF4-FFF2-40B4-BE49-F238E27FC236}">
                    <a16:creationId xmlns:a16="http://schemas.microsoft.com/office/drawing/2014/main" xmlns="" id="{FA014788-4AA2-A947-8C38-48C25BE7B857}"/>
                  </a:ext>
                </a:extLst>
              </p14:cNvPr>
              <p14:cNvContentPartPr/>
              <p14:nvPr/>
            </p14:nvContentPartPr>
            <p14:xfrm>
              <a:off x="6483281" y="5174553"/>
              <a:ext cx="1136520" cy="1254600"/>
            </p14:xfrm>
          </p:contentPart>
        </mc:Choice>
        <mc:Fallback xmlns="">
          <p:pic>
            <p:nvPicPr>
              <p:cNvPr id="29" name="Entrada de lápiz 29">
                <a:extLst>
                  <a:ext uri="{FF2B5EF4-FFF2-40B4-BE49-F238E27FC236}">
                    <a16:creationId xmlns:a16="http://schemas.microsoft.com/office/drawing/2014/main" id="{FA014788-4AA2-A947-8C38-48C25BE7B857}"/>
                  </a:ext>
                </a:extLst>
              </p:cNvPr>
              <p:cNvPicPr/>
              <p:nvPr/>
            </p:nvPicPr>
            <p:blipFill>
              <a:blip r:embed="rId19"/>
              <a:stretch>
                <a:fillRect/>
              </a:stretch>
            </p:blipFill>
            <p:spPr>
              <a:xfrm>
                <a:off x="6420641" y="5111553"/>
                <a:ext cx="1261800" cy="138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Entrada de lápiz 30">
                <a:extLst>
                  <a:ext uri="{FF2B5EF4-FFF2-40B4-BE49-F238E27FC236}">
                    <a16:creationId xmlns:a16="http://schemas.microsoft.com/office/drawing/2014/main" xmlns="" id="{F3A648F4-71D4-C347-A56A-86895EA6DD09}"/>
                  </a:ext>
                </a:extLst>
              </p14:cNvPr>
              <p14:cNvContentPartPr/>
              <p14:nvPr/>
            </p14:nvContentPartPr>
            <p14:xfrm>
              <a:off x="7641041" y="628833"/>
              <a:ext cx="360" cy="360"/>
            </p14:xfrm>
          </p:contentPart>
        </mc:Choice>
        <mc:Fallback xmlns="">
          <p:pic>
            <p:nvPicPr>
              <p:cNvPr id="31" name="Entrada de lápiz 30">
                <a:extLst>
                  <a:ext uri="{FF2B5EF4-FFF2-40B4-BE49-F238E27FC236}">
                    <a16:creationId xmlns:a16="http://schemas.microsoft.com/office/drawing/2014/main" id="{F3A648F4-71D4-C347-A56A-86895EA6DD09}"/>
                  </a:ext>
                </a:extLst>
              </p:cNvPr>
              <p:cNvPicPr/>
              <p:nvPr/>
            </p:nvPicPr>
            <p:blipFill>
              <a:blip r:embed="rId21"/>
              <a:stretch>
                <a:fillRect/>
              </a:stretch>
            </p:blipFill>
            <p:spPr>
              <a:xfrm>
                <a:off x="7578041" y="566193"/>
                <a:ext cx="125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Entrada de lápiz 32">
                <a:extLst>
                  <a:ext uri="{FF2B5EF4-FFF2-40B4-BE49-F238E27FC236}">
                    <a16:creationId xmlns:a16="http://schemas.microsoft.com/office/drawing/2014/main" xmlns="" id="{DCB400BA-22A5-D940-B6CE-353CD7FD8A24}"/>
                  </a:ext>
                </a:extLst>
              </p14:cNvPr>
              <p14:cNvContentPartPr/>
              <p14:nvPr/>
            </p14:nvContentPartPr>
            <p14:xfrm>
              <a:off x="7608641" y="1025553"/>
              <a:ext cx="675720" cy="246960"/>
            </p14:xfrm>
          </p:contentPart>
        </mc:Choice>
        <mc:Fallback xmlns="">
          <p:pic>
            <p:nvPicPr>
              <p:cNvPr id="33" name="Entrada de lápiz 32">
                <a:extLst>
                  <a:ext uri="{FF2B5EF4-FFF2-40B4-BE49-F238E27FC236}">
                    <a16:creationId xmlns:a16="http://schemas.microsoft.com/office/drawing/2014/main" id="{DCB400BA-22A5-D940-B6CE-353CD7FD8A24}"/>
                  </a:ext>
                </a:extLst>
              </p:cNvPr>
              <p:cNvPicPr/>
              <p:nvPr/>
            </p:nvPicPr>
            <p:blipFill>
              <a:blip r:embed="rId23"/>
              <a:stretch>
                <a:fillRect/>
              </a:stretch>
            </p:blipFill>
            <p:spPr>
              <a:xfrm>
                <a:off x="7546001" y="962913"/>
                <a:ext cx="8010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Entrada de lápiz 35">
                <a:extLst>
                  <a:ext uri="{FF2B5EF4-FFF2-40B4-BE49-F238E27FC236}">
                    <a16:creationId xmlns:a16="http://schemas.microsoft.com/office/drawing/2014/main" xmlns="" id="{C552374D-97CE-5043-9406-D708401155C6}"/>
                  </a:ext>
                </a:extLst>
              </p14:cNvPr>
              <p14:cNvContentPartPr/>
              <p14:nvPr/>
            </p14:nvContentPartPr>
            <p14:xfrm>
              <a:off x="8069441" y="350193"/>
              <a:ext cx="204120" cy="225360"/>
            </p14:xfrm>
          </p:contentPart>
        </mc:Choice>
        <mc:Fallback xmlns="">
          <p:pic>
            <p:nvPicPr>
              <p:cNvPr id="35" name="Entrada de lápiz 35">
                <a:extLst>
                  <a:ext uri="{FF2B5EF4-FFF2-40B4-BE49-F238E27FC236}">
                    <a16:creationId xmlns:a16="http://schemas.microsoft.com/office/drawing/2014/main" id="{C552374D-97CE-5043-9406-D708401155C6}"/>
                  </a:ext>
                </a:extLst>
              </p:cNvPr>
              <p:cNvPicPr/>
              <p:nvPr/>
            </p:nvPicPr>
            <p:blipFill>
              <a:blip r:embed="rId25"/>
              <a:stretch>
                <a:fillRect/>
              </a:stretch>
            </p:blipFill>
            <p:spPr>
              <a:xfrm>
                <a:off x="8006801" y="287193"/>
                <a:ext cx="3294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Entrada de lápiz 36">
                <a:extLst>
                  <a:ext uri="{FF2B5EF4-FFF2-40B4-BE49-F238E27FC236}">
                    <a16:creationId xmlns:a16="http://schemas.microsoft.com/office/drawing/2014/main" xmlns="" id="{2E2EC25B-296E-5141-8324-FD648A7A63E6}"/>
                  </a:ext>
                </a:extLst>
              </p14:cNvPr>
              <p14:cNvContentPartPr/>
              <p14:nvPr/>
            </p14:nvContentPartPr>
            <p14:xfrm>
              <a:off x="7501721" y="221313"/>
              <a:ext cx="236160" cy="193320"/>
            </p14:xfrm>
          </p:contentPart>
        </mc:Choice>
        <mc:Fallback xmlns="">
          <p:pic>
            <p:nvPicPr>
              <p:cNvPr id="37" name="Entrada de lápiz 36">
                <a:extLst>
                  <a:ext uri="{FF2B5EF4-FFF2-40B4-BE49-F238E27FC236}">
                    <a16:creationId xmlns:a16="http://schemas.microsoft.com/office/drawing/2014/main" id="{2E2EC25B-296E-5141-8324-FD648A7A63E6}"/>
                  </a:ext>
                </a:extLst>
              </p:cNvPr>
              <p:cNvPicPr/>
              <p:nvPr/>
            </p:nvPicPr>
            <p:blipFill>
              <a:blip r:embed="rId27"/>
              <a:stretch>
                <a:fillRect/>
              </a:stretch>
            </p:blipFill>
            <p:spPr>
              <a:xfrm>
                <a:off x="7438721" y="158673"/>
                <a:ext cx="3614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Entrada de lápiz 6">
                <a:extLst>
                  <a:ext uri="{FF2B5EF4-FFF2-40B4-BE49-F238E27FC236}">
                    <a16:creationId xmlns:a16="http://schemas.microsoft.com/office/drawing/2014/main" xmlns="" id="{9B70ED1B-6C7A-0E4C-9F5A-79CE72A50345}"/>
                  </a:ext>
                </a:extLst>
              </p14:cNvPr>
              <p14:cNvContentPartPr/>
              <p14:nvPr/>
            </p14:nvContentPartPr>
            <p14:xfrm>
              <a:off x="10978824" y="6059263"/>
              <a:ext cx="1334880" cy="813240"/>
            </p14:xfrm>
          </p:contentPart>
        </mc:Choice>
        <mc:Fallback xmlns="">
          <p:pic>
            <p:nvPicPr>
              <p:cNvPr id="5" name="Entrada de lápiz 6">
                <a:extLst>
                  <a:ext uri="{FF2B5EF4-FFF2-40B4-BE49-F238E27FC236}">
                    <a16:creationId xmlns:a16="http://schemas.microsoft.com/office/drawing/2014/main" id="{9B70ED1B-6C7A-0E4C-9F5A-79CE72A50345}"/>
                  </a:ext>
                </a:extLst>
              </p:cNvPr>
              <p:cNvPicPr/>
              <p:nvPr/>
            </p:nvPicPr>
            <p:blipFill>
              <a:blip r:embed="rId29"/>
              <a:stretch>
                <a:fillRect/>
              </a:stretch>
            </p:blipFill>
            <p:spPr>
              <a:xfrm>
                <a:off x="10916184" y="5996263"/>
                <a:ext cx="1460520" cy="938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 name="Entrada de lápiz 50">
                <a:extLst>
                  <a:ext uri="{FF2B5EF4-FFF2-40B4-BE49-F238E27FC236}">
                    <a16:creationId xmlns:a16="http://schemas.microsoft.com/office/drawing/2014/main" xmlns="" id="{153258FC-5867-F743-80A6-5F842EB82A8D}"/>
                  </a:ext>
                </a:extLst>
              </p14:cNvPr>
              <p14:cNvContentPartPr/>
              <p14:nvPr/>
            </p14:nvContentPartPr>
            <p14:xfrm>
              <a:off x="1224737" y="170992"/>
              <a:ext cx="3358800" cy="685440"/>
            </p14:xfrm>
          </p:contentPart>
        </mc:Choice>
        <mc:Fallback xmlns="">
          <p:pic>
            <p:nvPicPr>
              <p:cNvPr id="50" name="Entrada de lápiz 50">
                <a:extLst>
                  <a:ext uri="{FF2B5EF4-FFF2-40B4-BE49-F238E27FC236}">
                    <a16:creationId xmlns:a16="http://schemas.microsoft.com/office/drawing/2014/main" id="{153258FC-5867-F743-80A6-5F842EB82A8D}"/>
                  </a:ext>
                </a:extLst>
              </p:cNvPr>
              <p:cNvPicPr/>
              <p:nvPr/>
            </p:nvPicPr>
            <p:blipFill>
              <a:blip r:embed="rId31"/>
              <a:stretch>
                <a:fillRect/>
              </a:stretch>
            </p:blipFill>
            <p:spPr>
              <a:xfrm>
                <a:off x="1197737" y="144006"/>
                <a:ext cx="3412440" cy="7390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4" name="Entrada de lápiz 54">
                <a:extLst>
                  <a:ext uri="{FF2B5EF4-FFF2-40B4-BE49-F238E27FC236}">
                    <a16:creationId xmlns:a16="http://schemas.microsoft.com/office/drawing/2014/main" xmlns="" id="{D11278AB-2CE6-E643-A5D6-E333D9F8249F}"/>
                  </a:ext>
                </a:extLst>
              </p14:cNvPr>
              <p14:cNvContentPartPr/>
              <p14:nvPr/>
            </p14:nvContentPartPr>
            <p14:xfrm>
              <a:off x="4837337" y="254152"/>
              <a:ext cx="881280" cy="464400"/>
            </p14:xfrm>
          </p:contentPart>
        </mc:Choice>
        <mc:Fallback xmlns="">
          <p:pic>
            <p:nvPicPr>
              <p:cNvPr id="54" name="Entrada de lápiz 54">
                <a:extLst>
                  <a:ext uri="{FF2B5EF4-FFF2-40B4-BE49-F238E27FC236}">
                    <a16:creationId xmlns:a16="http://schemas.microsoft.com/office/drawing/2014/main" id="{D11278AB-2CE6-E643-A5D6-E333D9F8249F}"/>
                  </a:ext>
                </a:extLst>
              </p:cNvPr>
              <p:cNvPicPr/>
              <p:nvPr/>
            </p:nvPicPr>
            <p:blipFill>
              <a:blip r:embed="rId33"/>
              <a:stretch>
                <a:fillRect/>
              </a:stretch>
            </p:blipFill>
            <p:spPr>
              <a:xfrm>
                <a:off x="4810697" y="227152"/>
                <a:ext cx="93492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8" name="Entrada de lápiz 58">
                <a:extLst>
                  <a:ext uri="{FF2B5EF4-FFF2-40B4-BE49-F238E27FC236}">
                    <a16:creationId xmlns:a16="http://schemas.microsoft.com/office/drawing/2014/main" xmlns="" id="{E7BFACD7-7D71-AA41-BA30-2862EEC38BA3}"/>
                  </a:ext>
                </a:extLst>
              </p14:cNvPr>
              <p14:cNvContentPartPr/>
              <p14:nvPr/>
            </p14:nvContentPartPr>
            <p14:xfrm>
              <a:off x="1164977" y="1144792"/>
              <a:ext cx="762120" cy="442440"/>
            </p14:xfrm>
          </p:contentPart>
        </mc:Choice>
        <mc:Fallback xmlns="">
          <p:pic>
            <p:nvPicPr>
              <p:cNvPr id="58" name="Entrada de lápiz 58">
                <a:extLst>
                  <a:ext uri="{FF2B5EF4-FFF2-40B4-BE49-F238E27FC236}">
                    <a16:creationId xmlns:a16="http://schemas.microsoft.com/office/drawing/2014/main" id="{E7BFACD7-7D71-AA41-BA30-2862EEC38BA3}"/>
                  </a:ext>
                </a:extLst>
              </p:cNvPr>
              <p:cNvPicPr/>
              <p:nvPr/>
            </p:nvPicPr>
            <p:blipFill>
              <a:blip r:embed="rId35"/>
              <a:stretch>
                <a:fillRect/>
              </a:stretch>
            </p:blipFill>
            <p:spPr>
              <a:xfrm>
                <a:off x="1138337" y="1118152"/>
                <a:ext cx="81576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Entrada de lápiz 59">
                <a:extLst>
                  <a:ext uri="{FF2B5EF4-FFF2-40B4-BE49-F238E27FC236}">
                    <a16:creationId xmlns:a16="http://schemas.microsoft.com/office/drawing/2014/main" xmlns="" id="{88AADDDA-7DF8-724E-A703-B1320A884AA1}"/>
                  </a:ext>
                </a:extLst>
              </p14:cNvPr>
              <p14:cNvContentPartPr/>
              <p14:nvPr/>
            </p14:nvContentPartPr>
            <p14:xfrm>
              <a:off x="2022137" y="1188352"/>
              <a:ext cx="416880" cy="309600"/>
            </p14:xfrm>
          </p:contentPart>
        </mc:Choice>
        <mc:Fallback xmlns="">
          <p:pic>
            <p:nvPicPr>
              <p:cNvPr id="60" name="Entrada de lápiz 59">
                <a:extLst>
                  <a:ext uri="{FF2B5EF4-FFF2-40B4-BE49-F238E27FC236}">
                    <a16:creationId xmlns:a16="http://schemas.microsoft.com/office/drawing/2014/main" id="{88AADDDA-7DF8-724E-A703-B1320A884AA1}"/>
                  </a:ext>
                </a:extLst>
              </p:cNvPr>
              <p:cNvPicPr/>
              <p:nvPr/>
            </p:nvPicPr>
            <p:blipFill>
              <a:blip r:embed="rId37"/>
              <a:stretch>
                <a:fillRect/>
              </a:stretch>
            </p:blipFill>
            <p:spPr>
              <a:xfrm>
                <a:off x="1995497" y="1161352"/>
                <a:ext cx="4705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 name="Entrada de lápiz 63">
                <a:extLst>
                  <a:ext uri="{FF2B5EF4-FFF2-40B4-BE49-F238E27FC236}">
                    <a16:creationId xmlns:a16="http://schemas.microsoft.com/office/drawing/2014/main" xmlns="" id="{FBA86D68-4BC8-974C-B584-7DBDB28A62C5}"/>
                  </a:ext>
                </a:extLst>
              </p14:cNvPr>
              <p14:cNvContentPartPr/>
              <p14:nvPr/>
            </p14:nvContentPartPr>
            <p14:xfrm>
              <a:off x="2962457" y="997912"/>
              <a:ext cx="899280" cy="460440"/>
            </p14:xfrm>
          </p:contentPart>
        </mc:Choice>
        <mc:Fallback xmlns="">
          <p:pic>
            <p:nvPicPr>
              <p:cNvPr id="63" name="Entrada de lápiz 63">
                <a:extLst>
                  <a:ext uri="{FF2B5EF4-FFF2-40B4-BE49-F238E27FC236}">
                    <a16:creationId xmlns:a16="http://schemas.microsoft.com/office/drawing/2014/main" id="{FBA86D68-4BC8-974C-B584-7DBDB28A62C5}"/>
                  </a:ext>
                </a:extLst>
              </p:cNvPr>
              <p:cNvPicPr/>
              <p:nvPr/>
            </p:nvPicPr>
            <p:blipFill>
              <a:blip r:embed="rId39"/>
              <a:stretch>
                <a:fillRect/>
              </a:stretch>
            </p:blipFill>
            <p:spPr>
              <a:xfrm>
                <a:off x="2935817" y="970912"/>
                <a:ext cx="9529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Entrada de lápiz 66">
                <a:extLst>
                  <a:ext uri="{FF2B5EF4-FFF2-40B4-BE49-F238E27FC236}">
                    <a16:creationId xmlns:a16="http://schemas.microsoft.com/office/drawing/2014/main" xmlns="" id="{BA6C7996-2458-BA4F-94F0-25C8060E638D}"/>
                  </a:ext>
                </a:extLst>
              </p14:cNvPr>
              <p14:cNvContentPartPr/>
              <p14:nvPr/>
            </p14:nvContentPartPr>
            <p14:xfrm>
              <a:off x="4539977" y="926632"/>
              <a:ext cx="360" cy="360"/>
            </p14:xfrm>
          </p:contentPart>
        </mc:Choice>
        <mc:Fallback xmlns="">
          <p:pic>
            <p:nvPicPr>
              <p:cNvPr id="67" name="Entrada de lápiz 66">
                <a:extLst>
                  <a:ext uri="{FF2B5EF4-FFF2-40B4-BE49-F238E27FC236}">
                    <a16:creationId xmlns:a16="http://schemas.microsoft.com/office/drawing/2014/main" id="{BA6C7996-2458-BA4F-94F0-25C8060E638D}"/>
                  </a:ext>
                </a:extLst>
              </p:cNvPr>
              <p:cNvPicPr/>
              <p:nvPr/>
            </p:nvPicPr>
            <p:blipFill>
              <a:blip r:embed="rId41"/>
              <a:stretch>
                <a:fillRect/>
              </a:stretch>
            </p:blipFill>
            <p:spPr>
              <a:xfrm>
                <a:off x="4512977" y="899632"/>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8" name="Entrada de lápiz 68">
                <a:extLst>
                  <a:ext uri="{FF2B5EF4-FFF2-40B4-BE49-F238E27FC236}">
                    <a16:creationId xmlns:a16="http://schemas.microsoft.com/office/drawing/2014/main" xmlns="" id="{0ABE3F17-858F-004D-86A6-AE46541238B1}"/>
                  </a:ext>
                </a:extLst>
              </p14:cNvPr>
              <p14:cNvContentPartPr/>
              <p14:nvPr/>
            </p14:nvContentPartPr>
            <p14:xfrm>
              <a:off x="4039937" y="1140832"/>
              <a:ext cx="577800" cy="299160"/>
            </p14:xfrm>
          </p:contentPart>
        </mc:Choice>
        <mc:Fallback xmlns="">
          <p:pic>
            <p:nvPicPr>
              <p:cNvPr id="68" name="Entrada de lápiz 68">
                <a:extLst>
                  <a:ext uri="{FF2B5EF4-FFF2-40B4-BE49-F238E27FC236}">
                    <a16:creationId xmlns:a16="http://schemas.microsoft.com/office/drawing/2014/main" id="{0ABE3F17-858F-004D-86A6-AE46541238B1}"/>
                  </a:ext>
                </a:extLst>
              </p:cNvPr>
              <p:cNvPicPr/>
              <p:nvPr/>
            </p:nvPicPr>
            <p:blipFill>
              <a:blip r:embed="rId43"/>
              <a:stretch>
                <a:fillRect/>
              </a:stretch>
            </p:blipFill>
            <p:spPr>
              <a:xfrm>
                <a:off x="4012937" y="1113864"/>
                <a:ext cx="631440" cy="35273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2" name="Entrada de lápiz 72">
                <a:extLst>
                  <a:ext uri="{FF2B5EF4-FFF2-40B4-BE49-F238E27FC236}">
                    <a16:creationId xmlns:a16="http://schemas.microsoft.com/office/drawing/2014/main" xmlns="" id="{E55BADE7-4D7C-7349-B3DA-A99AB6E6C6F7}"/>
                  </a:ext>
                </a:extLst>
              </p14:cNvPr>
              <p14:cNvContentPartPr/>
              <p14:nvPr/>
            </p14:nvContentPartPr>
            <p14:xfrm>
              <a:off x="4897097" y="991792"/>
              <a:ext cx="940680" cy="607680"/>
            </p14:xfrm>
          </p:contentPart>
        </mc:Choice>
        <mc:Fallback xmlns="">
          <p:pic>
            <p:nvPicPr>
              <p:cNvPr id="72" name="Entrada de lápiz 72">
                <a:extLst>
                  <a:ext uri="{FF2B5EF4-FFF2-40B4-BE49-F238E27FC236}">
                    <a16:creationId xmlns:a16="http://schemas.microsoft.com/office/drawing/2014/main" id="{E55BADE7-4D7C-7349-B3DA-A99AB6E6C6F7}"/>
                  </a:ext>
                </a:extLst>
              </p:cNvPr>
              <p:cNvPicPr/>
              <p:nvPr/>
            </p:nvPicPr>
            <p:blipFill>
              <a:blip r:embed="rId45"/>
              <a:stretch>
                <a:fillRect/>
              </a:stretch>
            </p:blipFill>
            <p:spPr>
              <a:xfrm>
                <a:off x="4870097" y="965136"/>
                <a:ext cx="994320" cy="66135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4" name="Entrada de lápiz 73">
                <a:extLst>
                  <a:ext uri="{FF2B5EF4-FFF2-40B4-BE49-F238E27FC236}">
                    <a16:creationId xmlns:a16="http://schemas.microsoft.com/office/drawing/2014/main" xmlns="" id="{4E0A63EE-00BB-D445-AFD4-15BAB8AD308F}"/>
                  </a:ext>
                </a:extLst>
              </p14:cNvPr>
              <p14:cNvContentPartPr/>
              <p14:nvPr/>
            </p14:nvContentPartPr>
            <p14:xfrm>
              <a:off x="6039737" y="861112"/>
              <a:ext cx="77760" cy="303840"/>
            </p14:xfrm>
          </p:contentPart>
        </mc:Choice>
        <mc:Fallback xmlns="">
          <p:pic>
            <p:nvPicPr>
              <p:cNvPr id="74" name="Entrada de lápiz 73">
                <a:extLst>
                  <a:ext uri="{FF2B5EF4-FFF2-40B4-BE49-F238E27FC236}">
                    <a16:creationId xmlns:a16="http://schemas.microsoft.com/office/drawing/2014/main" id="{4E0A63EE-00BB-D445-AFD4-15BAB8AD308F}"/>
                  </a:ext>
                </a:extLst>
              </p:cNvPr>
              <p:cNvPicPr/>
              <p:nvPr/>
            </p:nvPicPr>
            <p:blipFill>
              <a:blip r:embed="rId47"/>
              <a:stretch>
                <a:fillRect/>
              </a:stretch>
            </p:blipFill>
            <p:spPr>
              <a:xfrm>
                <a:off x="6012737" y="834112"/>
                <a:ext cx="13140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5" name="Entrada de lápiz 74">
                <a:extLst>
                  <a:ext uri="{FF2B5EF4-FFF2-40B4-BE49-F238E27FC236}">
                    <a16:creationId xmlns:a16="http://schemas.microsoft.com/office/drawing/2014/main" xmlns="" id="{A99211D1-BDEC-AB46-B89B-D61C340E8BE9}"/>
                  </a:ext>
                </a:extLst>
              </p14:cNvPr>
              <p14:cNvContentPartPr/>
              <p14:nvPr/>
            </p14:nvContentPartPr>
            <p14:xfrm>
              <a:off x="6152777" y="1598752"/>
              <a:ext cx="360" cy="360"/>
            </p14:xfrm>
          </p:contentPart>
        </mc:Choice>
        <mc:Fallback xmlns="">
          <p:pic>
            <p:nvPicPr>
              <p:cNvPr id="75" name="Entrada de lápiz 74">
                <a:extLst>
                  <a:ext uri="{FF2B5EF4-FFF2-40B4-BE49-F238E27FC236}">
                    <a16:creationId xmlns:a16="http://schemas.microsoft.com/office/drawing/2014/main" id="{A99211D1-BDEC-AB46-B89B-D61C340E8BE9}"/>
                  </a:ext>
                </a:extLst>
              </p:cNvPr>
              <p:cNvPicPr/>
              <p:nvPr/>
            </p:nvPicPr>
            <p:blipFill>
              <a:blip r:embed="rId41"/>
              <a:stretch>
                <a:fillRect/>
              </a:stretch>
            </p:blipFill>
            <p:spPr>
              <a:xfrm>
                <a:off x="6126137" y="1572112"/>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Entrada de lápiz 81">
                <a:extLst>
                  <a:ext uri="{FF2B5EF4-FFF2-40B4-BE49-F238E27FC236}">
                    <a16:creationId xmlns:a16="http://schemas.microsoft.com/office/drawing/2014/main" xmlns="" id="{E72D683D-86D6-8142-B463-75C739EA01BE}"/>
                  </a:ext>
                </a:extLst>
              </p14:cNvPr>
              <p14:cNvContentPartPr/>
              <p14:nvPr/>
            </p14:nvContentPartPr>
            <p14:xfrm>
              <a:off x="694364" y="5750595"/>
              <a:ext cx="2207520" cy="876960"/>
            </p14:xfrm>
          </p:contentPart>
        </mc:Choice>
        <mc:Fallback xmlns="">
          <p:pic>
            <p:nvPicPr>
              <p:cNvPr id="81" name="Entrada de lápiz 81">
                <a:extLst>
                  <a:ext uri="{FF2B5EF4-FFF2-40B4-BE49-F238E27FC236}">
                    <a16:creationId xmlns:a16="http://schemas.microsoft.com/office/drawing/2014/main" id="{E72D683D-86D6-8142-B463-75C739EA01BE}"/>
                  </a:ext>
                </a:extLst>
              </p:cNvPr>
              <p:cNvPicPr/>
              <p:nvPr/>
            </p:nvPicPr>
            <p:blipFill>
              <a:blip r:embed="rId50"/>
              <a:stretch>
                <a:fillRect/>
              </a:stretch>
            </p:blipFill>
            <p:spPr>
              <a:xfrm>
                <a:off x="667724" y="5723595"/>
                <a:ext cx="226116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Entrada de lápiz 82">
                <a:extLst>
                  <a:ext uri="{FF2B5EF4-FFF2-40B4-BE49-F238E27FC236}">
                    <a16:creationId xmlns:a16="http://schemas.microsoft.com/office/drawing/2014/main" xmlns="" id="{FA2253F9-073E-3D49-B685-1C28CB770D21}"/>
                  </a:ext>
                </a:extLst>
              </p14:cNvPr>
              <p14:cNvContentPartPr/>
              <p14:nvPr/>
            </p14:nvContentPartPr>
            <p14:xfrm>
              <a:off x="3205364" y="5951115"/>
              <a:ext cx="232560" cy="576720"/>
            </p14:xfrm>
          </p:contentPart>
        </mc:Choice>
        <mc:Fallback xmlns="">
          <p:pic>
            <p:nvPicPr>
              <p:cNvPr id="83" name="Entrada de lápiz 82">
                <a:extLst>
                  <a:ext uri="{FF2B5EF4-FFF2-40B4-BE49-F238E27FC236}">
                    <a16:creationId xmlns:a16="http://schemas.microsoft.com/office/drawing/2014/main" id="{FA2253F9-073E-3D49-B685-1C28CB770D21}"/>
                  </a:ext>
                </a:extLst>
              </p:cNvPr>
              <p:cNvPicPr/>
              <p:nvPr/>
            </p:nvPicPr>
            <p:blipFill>
              <a:blip r:embed="rId52"/>
              <a:stretch>
                <a:fillRect/>
              </a:stretch>
            </p:blipFill>
            <p:spPr>
              <a:xfrm>
                <a:off x="3178724" y="5924115"/>
                <a:ext cx="28620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Entrada de lápiz 83">
                <a:extLst>
                  <a:ext uri="{FF2B5EF4-FFF2-40B4-BE49-F238E27FC236}">
                    <a16:creationId xmlns:a16="http://schemas.microsoft.com/office/drawing/2014/main" xmlns="" id="{E8551E05-F350-EB48-A0FD-6A314A6D8EDF}"/>
                  </a:ext>
                </a:extLst>
              </p14:cNvPr>
              <p14:cNvContentPartPr/>
              <p14:nvPr/>
            </p14:nvContentPartPr>
            <p14:xfrm>
              <a:off x="3840044" y="5969835"/>
              <a:ext cx="456120" cy="703440"/>
            </p14:xfrm>
          </p:contentPart>
        </mc:Choice>
        <mc:Fallback xmlns="">
          <p:pic>
            <p:nvPicPr>
              <p:cNvPr id="84" name="Entrada de lápiz 83">
                <a:extLst>
                  <a:ext uri="{FF2B5EF4-FFF2-40B4-BE49-F238E27FC236}">
                    <a16:creationId xmlns:a16="http://schemas.microsoft.com/office/drawing/2014/main" id="{E8551E05-F350-EB48-A0FD-6A314A6D8EDF}"/>
                  </a:ext>
                </a:extLst>
              </p:cNvPr>
              <p:cNvPicPr/>
              <p:nvPr/>
            </p:nvPicPr>
            <p:blipFill>
              <a:blip r:embed="rId54"/>
              <a:stretch>
                <a:fillRect/>
              </a:stretch>
            </p:blipFill>
            <p:spPr>
              <a:xfrm>
                <a:off x="3813044" y="5942821"/>
                <a:ext cx="509760" cy="757107"/>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5" name="Entrada de lápiz 84">
                <a:extLst>
                  <a:ext uri="{FF2B5EF4-FFF2-40B4-BE49-F238E27FC236}">
                    <a16:creationId xmlns:a16="http://schemas.microsoft.com/office/drawing/2014/main" xmlns="" id="{DFBE22B2-36B1-1541-9ECE-6914758AED17}"/>
                  </a:ext>
                </a:extLst>
              </p14:cNvPr>
              <p14:cNvContentPartPr/>
              <p14:nvPr/>
            </p14:nvContentPartPr>
            <p14:xfrm>
              <a:off x="4670924" y="5911155"/>
              <a:ext cx="360" cy="360"/>
            </p14:xfrm>
          </p:contentPart>
        </mc:Choice>
        <mc:Fallback xmlns="">
          <p:pic>
            <p:nvPicPr>
              <p:cNvPr id="85" name="Entrada de lápiz 84">
                <a:extLst>
                  <a:ext uri="{FF2B5EF4-FFF2-40B4-BE49-F238E27FC236}">
                    <a16:creationId xmlns:a16="http://schemas.microsoft.com/office/drawing/2014/main" id="{DFBE22B2-36B1-1541-9ECE-6914758AED17}"/>
                  </a:ext>
                </a:extLst>
              </p:cNvPr>
              <p:cNvPicPr/>
              <p:nvPr/>
            </p:nvPicPr>
            <p:blipFill>
              <a:blip r:embed="rId41"/>
              <a:stretch>
                <a:fillRect/>
              </a:stretch>
            </p:blipFill>
            <p:spPr>
              <a:xfrm>
                <a:off x="4643924" y="5884155"/>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6" name="Entrada de lápiz 85">
                <a:extLst>
                  <a:ext uri="{FF2B5EF4-FFF2-40B4-BE49-F238E27FC236}">
                    <a16:creationId xmlns:a16="http://schemas.microsoft.com/office/drawing/2014/main" xmlns="" id="{F9E6DAB8-9731-3B48-94CC-B88DB0E86C7B}"/>
                  </a:ext>
                </a:extLst>
              </p14:cNvPr>
              <p14:cNvContentPartPr/>
              <p14:nvPr/>
            </p14:nvContentPartPr>
            <p14:xfrm>
              <a:off x="5135684" y="5982795"/>
              <a:ext cx="360" cy="360"/>
            </p14:xfrm>
          </p:contentPart>
        </mc:Choice>
        <mc:Fallback xmlns="">
          <p:pic>
            <p:nvPicPr>
              <p:cNvPr id="86" name="Entrada de lápiz 85">
                <a:extLst>
                  <a:ext uri="{FF2B5EF4-FFF2-40B4-BE49-F238E27FC236}">
                    <a16:creationId xmlns:a16="http://schemas.microsoft.com/office/drawing/2014/main" id="{F9E6DAB8-9731-3B48-94CC-B88DB0E86C7B}"/>
                  </a:ext>
                </a:extLst>
              </p:cNvPr>
              <p:cNvPicPr/>
              <p:nvPr/>
            </p:nvPicPr>
            <p:blipFill>
              <a:blip r:embed="rId41"/>
              <a:stretch>
                <a:fillRect/>
              </a:stretch>
            </p:blipFill>
            <p:spPr>
              <a:xfrm>
                <a:off x="5108684" y="5955795"/>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7" name="Entrada de lápiz 86">
                <a:extLst>
                  <a:ext uri="{FF2B5EF4-FFF2-40B4-BE49-F238E27FC236}">
                    <a16:creationId xmlns:a16="http://schemas.microsoft.com/office/drawing/2014/main" xmlns="" id="{4F871337-D1E3-B241-96D5-11771B6805E3}"/>
                  </a:ext>
                </a:extLst>
              </p14:cNvPr>
              <p14:cNvContentPartPr/>
              <p14:nvPr/>
            </p14:nvContentPartPr>
            <p14:xfrm>
              <a:off x="4760204" y="6357915"/>
              <a:ext cx="357840" cy="116640"/>
            </p14:xfrm>
          </p:contentPart>
        </mc:Choice>
        <mc:Fallback xmlns="">
          <p:pic>
            <p:nvPicPr>
              <p:cNvPr id="87" name="Entrada de lápiz 86">
                <a:extLst>
                  <a:ext uri="{FF2B5EF4-FFF2-40B4-BE49-F238E27FC236}">
                    <a16:creationId xmlns:a16="http://schemas.microsoft.com/office/drawing/2014/main" id="{4F871337-D1E3-B241-96D5-11771B6805E3}"/>
                  </a:ext>
                </a:extLst>
              </p:cNvPr>
              <p:cNvPicPr/>
              <p:nvPr/>
            </p:nvPicPr>
            <p:blipFill>
              <a:blip r:embed="rId58"/>
              <a:stretch>
                <a:fillRect/>
              </a:stretch>
            </p:blipFill>
            <p:spPr>
              <a:xfrm>
                <a:off x="4733177" y="6330915"/>
                <a:ext cx="411534"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2" name="Entrada de lápiz 91">
                <a:extLst>
                  <a:ext uri="{FF2B5EF4-FFF2-40B4-BE49-F238E27FC236}">
                    <a16:creationId xmlns:a16="http://schemas.microsoft.com/office/drawing/2014/main" xmlns="" id="{737685C0-7D59-B24B-9C8B-DC3B4E35AC5D}"/>
                  </a:ext>
                </a:extLst>
              </p14:cNvPr>
              <p14:cNvContentPartPr/>
              <p14:nvPr/>
            </p14:nvContentPartPr>
            <p14:xfrm>
              <a:off x="4742204" y="5571675"/>
              <a:ext cx="80640" cy="143280"/>
            </p14:xfrm>
          </p:contentPart>
        </mc:Choice>
        <mc:Fallback xmlns="">
          <p:pic>
            <p:nvPicPr>
              <p:cNvPr id="92" name="Entrada de lápiz 91">
                <a:extLst>
                  <a:ext uri="{FF2B5EF4-FFF2-40B4-BE49-F238E27FC236}">
                    <a16:creationId xmlns:a16="http://schemas.microsoft.com/office/drawing/2014/main" id="{737685C0-7D59-B24B-9C8B-DC3B4E35AC5D}"/>
                  </a:ext>
                </a:extLst>
              </p:cNvPr>
              <p:cNvPicPr/>
              <p:nvPr/>
            </p:nvPicPr>
            <p:blipFill>
              <a:blip r:embed="rId60"/>
              <a:stretch>
                <a:fillRect/>
              </a:stretch>
            </p:blipFill>
            <p:spPr>
              <a:xfrm>
                <a:off x="4715564" y="5545035"/>
                <a:ext cx="134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3" name="Entrada de lápiz 92">
                <a:extLst>
                  <a:ext uri="{FF2B5EF4-FFF2-40B4-BE49-F238E27FC236}">
                    <a16:creationId xmlns:a16="http://schemas.microsoft.com/office/drawing/2014/main" xmlns="" id="{54B7AE19-96DF-6E46-B766-F2F70AEA03F0}"/>
                  </a:ext>
                </a:extLst>
              </p14:cNvPr>
              <p14:cNvContentPartPr/>
              <p14:nvPr/>
            </p14:nvContentPartPr>
            <p14:xfrm>
              <a:off x="5099684" y="5580675"/>
              <a:ext cx="187920" cy="214560"/>
            </p14:xfrm>
          </p:contentPart>
        </mc:Choice>
        <mc:Fallback xmlns="">
          <p:pic>
            <p:nvPicPr>
              <p:cNvPr id="93" name="Entrada de lápiz 92">
                <a:extLst>
                  <a:ext uri="{FF2B5EF4-FFF2-40B4-BE49-F238E27FC236}">
                    <a16:creationId xmlns:a16="http://schemas.microsoft.com/office/drawing/2014/main" id="{54B7AE19-96DF-6E46-B766-F2F70AEA03F0}"/>
                  </a:ext>
                </a:extLst>
              </p:cNvPr>
              <p:cNvPicPr/>
              <p:nvPr/>
            </p:nvPicPr>
            <p:blipFill>
              <a:blip r:embed="rId62"/>
              <a:stretch>
                <a:fillRect/>
              </a:stretch>
            </p:blipFill>
            <p:spPr>
              <a:xfrm>
                <a:off x="5073044" y="5554035"/>
                <a:ext cx="241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1" name="Entrada de lápiz 111">
                <a:extLst>
                  <a:ext uri="{FF2B5EF4-FFF2-40B4-BE49-F238E27FC236}">
                    <a16:creationId xmlns:a16="http://schemas.microsoft.com/office/drawing/2014/main" xmlns="" id="{8AF44F73-70EB-9947-B321-08F2EC3FA961}"/>
                  </a:ext>
                </a:extLst>
              </p14:cNvPr>
              <p14:cNvContentPartPr/>
              <p14:nvPr/>
            </p14:nvContentPartPr>
            <p14:xfrm>
              <a:off x="7796401" y="5799783"/>
              <a:ext cx="1520640" cy="617400"/>
            </p14:xfrm>
          </p:contentPart>
        </mc:Choice>
        <mc:Fallback xmlns="">
          <p:pic>
            <p:nvPicPr>
              <p:cNvPr id="111" name="Entrada de lápiz 111">
                <a:extLst>
                  <a:ext uri="{FF2B5EF4-FFF2-40B4-BE49-F238E27FC236}">
                    <a16:creationId xmlns:a16="http://schemas.microsoft.com/office/drawing/2014/main" id="{8AF44F73-70EB-9947-B321-08F2EC3FA961}"/>
                  </a:ext>
                </a:extLst>
              </p:cNvPr>
              <p:cNvPicPr/>
              <p:nvPr/>
            </p:nvPicPr>
            <p:blipFill>
              <a:blip r:embed="rId64"/>
              <a:stretch>
                <a:fillRect/>
              </a:stretch>
            </p:blipFill>
            <p:spPr>
              <a:xfrm>
                <a:off x="7769401" y="5772783"/>
                <a:ext cx="157428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5" name="Entrada de lápiz 115">
                <a:extLst>
                  <a:ext uri="{FF2B5EF4-FFF2-40B4-BE49-F238E27FC236}">
                    <a16:creationId xmlns:a16="http://schemas.microsoft.com/office/drawing/2014/main" xmlns="" id="{BE7ECAF5-6A24-054B-A551-EB26DA6A5BCD}"/>
                  </a:ext>
                </a:extLst>
              </p14:cNvPr>
              <p14:cNvContentPartPr/>
              <p14:nvPr/>
            </p14:nvContentPartPr>
            <p14:xfrm>
              <a:off x="9473641" y="6024063"/>
              <a:ext cx="598320" cy="413280"/>
            </p14:xfrm>
          </p:contentPart>
        </mc:Choice>
        <mc:Fallback xmlns="">
          <p:pic>
            <p:nvPicPr>
              <p:cNvPr id="115" name="Entrada de lápiz 115">
                <a:extLst>
                  <a:ext uri="{FF2B5EF4-FFF2-40B4-BE49-F238E27FC236}">
                    <a16:creationId xmlns:a16="http://schemas.microsoft.com/office/drawing/2014/main" id="{BE7ECAF5-6A24-054B-A551-EB26DA6A5BCD}"/>
                  </a:ext>
                </a:extLst>
              </p:cNvPr>
              <p:cNvPicPr/>
              <p:nvPr/>
            </p:nvPicPr>
            <p:blipFill>
              <a:blip r:embed="rId66"/>
              <a:stretch>
                <a:fillRect/>
              </a:stretch>
            </p:blipFill>
            <p:spPr>
              <a:xfrm>
                <a:off x="9447001" y="5997423"/>
                <a:ext cx="65196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0" name="Entrada de lápiz 120">
                <a:extLst>
                  <a:ext uri="{FF2B5EF4-FFF2-40B4-BE49-F238E27FC236}">
                    <a16:creationId xmlns:a16="http://schemas.microsoft.com/office/drawing/2014/main" xmlns="" id="{D2DB2567-960D-7B4D-8CFF-E800892181B1}"/>
                  </a:ext>
                </a:extLst>
              </p14:cNvPr>
              <p14:cNvContentPartPr/>
              <p14:nvPr/>
            </p14:nvContentPartPr>
            <p14:xfrm>
              <a:off x="10214521" y="5804823"/>
              <a:ext cx="489960" cy="653040"/>
            </p14:xfrm>
          </p:contentPart>
        </mc:Choice>
        <mc:Fallback xmlns="">
          <p:pic>
            <p:nvPicPr>
              <p:cNvPr id="120" name="Entrada de lápiz 120">
                <a:extLst>
                  <a:ext uri="{FF2B5EF4-FFF2-40B4-BE49-F238E27FC236}">
                    <a16:creationId xmlns:a16="http://schemas.microsoft.com/office/drawing/2014/main" id="{D2DB2567-960D-7B4D-8CFF-E800892181B1}"/>
                  </a:ext>
                </a:extLst>
              </p:cNvPr>
              <p:cNvPicPr/>
              <p:nvPr/>
            </p:nvPicPr>
            <p:blipFill>
              <a:blip r:embed="rId68"/>
              <a:stretch>
                <a:fillRect/>
              </a:stretch>
            </p:blipFill>
            <p:spPr>
              <a:xfrm>
                <a:off x="10187521" y="5778183"/>
                <a:ext cx="54360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2" name="Entrada de lápiz 121">
                <a:extLst>
                  <a:ext uri="{FF2B5EF4-FFF2-40B4-BE49-F238E27FC236}">
                    <a16:creationId xmlns:a16="http://schemas.microsoft.com/office/drawing/2014/main" xmlns="" id="{8D4F9D19-3108-0444-B4E2-740FC7D04551}"/>
                  </a:ext>
                </a:extLst>
              </p14:cNvPr>
              <p14:cNvContentPartPr/>
              <p14:nvPr/>
            </p14:nvContentPartPr>
            <p14:xfrm>
              <a:off x="9367801" y="5473263"/>
              <a:ext cx="360" cy="360"/>
            </p14:xfrm>
          </p:contentPart>
        </mc:Choice>
        <mc:Fallback xmlns="">
          <p:pic>
            <p:nvPicPr>
              <p:cNvPr id="122" name="Entrada de lápiz 121">
                <a:extLst>
                  <a:ext uri="{FF2B5EF4-FFF2-40B4-BE49-F238E27FC236}">
                    <a16:creationId xmlns:a16="http://schemas.microsoft.com/office/drawing/2014/main" id="{8D4F9D19-3108-0444-B4E2-740FC7D04551}"/>
                  </a:ext>
                </a:extLst>
              </p:cNvPr>
              <p:cNvPicPr/>
              <p:nvPr/>
            </p:nvPicPr>
            <p:blipFill>
              <a:blip r:embed="rId70"/>
              <a:stretch>
                <a:fillRect/>
              </a:stretch>
            </p:blipFill>
            <p:spPr>
              <a:xfrm>
                <a:off x="9340801" y="5446623"/>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3" name="Entrada de lápiz 122">
                <a:extLst>
                  <a:ext uri="{FF2B5EF4-FFF2-40B4-BE49-F238E27FC236}">
                    <a16:creationId xmlns:a16="http://schemas.microsoft.com/office/drawing/2014/main" xmlns="" id="{09CF8806-4FD2-0F4C-80A1-753126885D58}"/>
                  </a:ext>
                </a:extLst>
              </p14:cNvPr>
              <p14:cNvContentPartPr/>
              <p14:nvPr/>
            </p14:nvContentPartPr>
            <p14:xfrm>
              <a:off x="9811321" y="5381463"/>
              <a:ext cx="360" cy="360"/>
            </p14:xfrm>
          </p:contentPart>
        </mc:Choice>
        <mc:Fallback xmlns="">
          <p:pic>
            <p:nvPicPr>
              <p:cNvPr id="123" name="Entrada de lápiz 122">
                <a:extLst>
                  <a:ext uri="{FF2B5EF4-FFF2-40B4-BE49-F238E27FC236}">
                    <a16:creationId xmlns:a16="http://schemas.microsoft.com/office/drawing/2014/main" id="{09CF8806-4FD2-0F4C-80A1-753126885D58}"/>
                  </a:ext>
                </a:extLst>
              </p:cNvPr>
              <p:cNvPicPr/>
              <p:nvPr/>
            </p:nvPicPr>
            <p:blipFill>
              <a:blip r:embed="rId70"/>
              <a:stretch>
                <a:fillRect/>
              </a:stretch>
            </p:blipFill>
            <p:spPr>
              <a:xfrm>
                <a:off x="9784681" y="5354823"/>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4" name="Entrada de lápiz 123">
                <a:extLst>
                  <a:ext uri="{FF2B5EF4-FFF2-40B4-BE49-F238E27FC236}">
                    <a16:creationId xmlns:a16="http://schemas.microsoft.com/office/drawing/2014/main" xmlns="" id="{3BA24631-0BC4-FE45-822C-3B0847ABFD61}"/>
                  </a:ext>
                </a:extLst>
              </p14:cNvPr>
              <p14:cNvContentPartPr/>
              <p14:nvPr/>
            </p14:nvContentPartPr>
            <p14:xfrm>
              <a:off x="9418561" y="5585583"/>
              <a:ext cx="694080" cy="271440"/>
            </p14:xfrm>
          </p:contentPart>
        </mc:Choice>
        <mc:Fallback xmlns="">
          <p:pic>
            <p:nvPicPr>
              <p:cNvPr id="124" name="Entrada de lápiz 123">
                <a:extLst>
                  <a:ext uri="{FF2B5EF4-FFF2-40B4-BE49-F238E27FC236}">
                    <a16:creationId xmlns:a16="http://schemas.microsoft.com/office/drawing/2014/main" id="{3BA24631-0BC4-FE45-822C-3B0847ABFD61}"/>
                  </a:ext>
                </a:extLst>
              </p:cNvPr>
              <p:cNvPicPr/>
              <p:nvPr/>
            </p:nvPicPr>
            <p:blipFill>
              <a:blip r:embed="rId73"/>
              <a:stretch>
                <a:fillRect/>
              </a:stretch>
            </p:blipFill>
            <p:spPr>
              <a:xfrm>
                <a:off x="9391921" y="5558943"/>
                <a:ext cx="7477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5" name="Entrada de lápiz 124">
                <a:extLst>
                  <a:ext uri="{FF2B5EF4-FFF2-40B4-BE49-F238E27FC236}">
                    <a16:creationId xmlns:a16="http://schemas.microsoft.com/office/drawing/2014/main" xmlns="" id="{6FAD89FA-CBD9-754D-B9B5-588D65F45F75}"/>
                  </a:ext>
                </a:extLst>
              </p14:cNvPr>
              <p14:cNvContentPartPr/>
              <p14:nvPr/>
            </p14:nvContentPartPr>
            <p14:xfrm>
              <a:off x="8403361" y="5580543"/>
              <a:ext cx="122760" cy="178920"/>
            </p14:xfrm>
          </p:contentPart>
        </mc:Choice>
        <mc:Fallback xmlns="">
          <p:pic>
            <p:nvPicPr>
              <p:cNvPr id="125" name="Entrada de lápiz 124">
                <a:extLst>
                  <a:ext uri="{FF2B5EF4-FFF2-40B4-BE49-F238E27FC236}">
                    <a16:creationId xmlns:a16="http://schemas.microsoft.com/office/drawing/2014/main" id="{6FAD89FA-CBD9-754D-B9B5-588D65F45F75}"/>
                  </a:ext>
                </a:extLst>
              </p:cNvPr>
              <p:cNvPicPr/>
              <p:nvPr/>
            </p:nvPicPr>
            <p:blipFill>
              <a:blip r:embed="rId75"/>
              <a:stretch>
                <a:fillRect/>
              </a:stretch>
            </p:blipFill>
            <p:spPr>
              <a:xfrm>
                <a:off x="8376721" y="5553543"/>
                <a:ext cx="1764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6" name="Entrada de lápiz 125">
                <a:extLst>
                  <a:ext uri="{FF2B5EF4-FFF2-40B4-BE49-F238E27FC236}">
                    <a16:creationId xmlns:a16="http://schemas.microsoft.com/office/drawing/2014/main" xmlns="" id="{71B0A931-1E0D-8344-BCA1-22C4A66FA859}"/>
                  </a:ext>
                </a:extLst>
              </p14:cNvPr>
              <p14:cNvContentPartPr/>
              <p14:nvPr/>
            </p14:nvContentPartPr>
            <p14:xfrm>
              <a:off x="7985041" y="5524383"/>
              <a:ext cx="112680" cy="46080"/>
            </p14:xfrm>
          </p:contentPart>
        </mc:Choice>
        <mc:Fallback xmlns="">
          <p:pic>
            <p:nvPicPr>
              <p:cNvPr id="126" name="Entrada de lápiz 125">
                <a:extLst>
                  <a:ext uri="{FF2B5EF4-FFF2-40B4-BE49-F238E27FC236}">
                    <a16:creationId xmlns:a16="http://schemas.microsoft.com/office/drawing/2014/main" id="{71B0A931-1E0D-8344-BCA1-22C4A66FA859}"/>
                  </a:ext>
                </a:extLst>
              </p:cNvPr>
              <p:cNvPicPr/>
              <p:nvPr/>
            </p:nvPicPr>
            <p:blipFill>
              <a:blip r:embed="rId77"/>
              <a:stretch>
                <a:fillRect/>
              </a:stretch>
            </p:blipFill>
            <p:spPr>
              <a:xfrm>
                <a:off x="7958401" y="5497743"/>
                <a:ext cx="166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7" name="Entrada de lápiz 126">
                <a:extLst>
                  <a:ext uri="{FF2B5EF4-FFF2-40B4-BE49-F238E27FC236}">
                    <a16:creationId xmlns:a16="http://schemas.microsoft.com/office/drawing/2014/main" xmlns="" id="{0369B6F1-4952-0F4A-AEB8-598EF10487CA}"/>
                  </a:ext>
                </a:extLst>
              </p14:cNvPr>
              <p14:cNvContentPartPr/>
              <p14:nvPr/>
            </p14:nvContentPartPr>
            <p14:xfrm>
              <a:off x="7627921" y="5646783"/>
              <a:ext cx="360" cy="360"/>
            </p14:xfrm>
          </p:contentPart>
        </mc:Choice>
        <mc:Fallback xmlns="">
          <p:pic>
            <p:nvPicPr>
              <p:cNvPr id="127" name="Entrada de lápiz 126">
                <a:extLst>
                  <a:ext uri="{FF2B5EF4-FFF2-40B4-BE49-F238E27FC236}">
                    <a16:creationId xmlns:a16="http://schemas.microsoft.com/office/drawing/2014/main" id="{0369B6F1-4952-0F4A-AEB8-598EF10487CA}"/>
                  </a:ext>
                </a:extLst>
              </p:cNvPr>
              <p:cNvPicPr/>
              <p:nvPr/>
            </p:nvPicPr>
            <p:blipFill>
              <a:blip r:embed="rId79"/>
              <a:stretch>
                <a:fillRect/>
              </a:stretch>
            </p:blipFill>
            <p:spPr>
              <a:xfrm>
                <a:off x="7601281" y="5620143"/>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8" name="Entrada de lápiz 127">
                <a:extLst>
                  <a:ext uri="{FF2B5EF4-FFF2-40B4-BE49-F238E27FC236}">
                    <a16:creationId xmlns:a16="http://schemas.microsoft.com/office/drawing/2014/main" xmlns="" id="{1C899AA7-EFF2-7E46-B25F-128713E469E1}"/>
                  </a:ext>
                </a:extLst>
              </p14:cNvPr>
              <p14:cNvContentPartPr/>
              <p14:nvPr/>
            </p14:nvContentPartPr>
            <p14:xfrm>
              <a:off x="8832121" y="5601063"/>
              <a:ext cx="209520" cy="158400"/>
            </p14:xfrm>
          </p:contentPart>
        </mc:Choice>
        <mc:Fallback xmlns="">
          <p:pic>
            <p:nvPicPr>
              <p:cNvPr id="128" name="Entrada de lápiz 127">
                <a:extLst>
                  <a:ext uri="{FF2B5EF4-FFF2-40B4-BE49-F238E27FC236}">
                    <a16:creationId xmlns:a16="http://schemas.microsoft.com/office/drawing/2014/main" id="{1C899AA7-EFF2-7E46-B25F-128713E469E1}"/>
                  </a:ext>
                </a:extLst>
              </p:cNvPr>
              <p:cNvPicPr/>
              <p:nvPr/>
            </p:nvPicPr>
            <p:blipFill>
              <a:blip r:embed="rId81"/>
              <a:stretch>
                <a:fillRect/>
              </a:stretch>
            </p:blipFill>
            <p:spPr>
              <a:xfrm>
                <a:off x="8805121" y="5574063"/>
                <a:ext cx="263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9" name="Entrada de lápiz 128">
                <a:extLst>
                  <a:ext uri="{FF2B5EF4-FFF2-40B4-BE49-F238E27FC236}">
                    <a16:creationId xmlns:a16="http://schemas.microsoft.com/office/drawing/2014/main" xmlns="" id="{09FFAB50-B82C-4F4B-A939-7104A4CFD7D3}"/>
                  </a:ext>
                </a:extLst>
              </p14:cNvPr>
              <p14:cNvContentPartPr/>
              <p14:nvPr/>
            </p14:nvContentPartPr>
            <p14:xfrm>
              <a:off x="10290841" y="5602143"/>
              <a:ext cx="303840" cy="65520"/>
            </p14:xfrm>
          </p:contentPart>
        </mc:Choice>
        <mc:Fallback xmlns="">
          <p:pic>
            <p:nvPicPr>
              <p:cNvPr id="129" name="Entrada de lápiz 128">
                <a:extLst>
                  <a:ext uri="{FF2B5EF4-FFF2-40B4-BE49-F238E27FC236}">
                    <a16:creationId xmlns:a16="http://schemas.microsoft.com/office/drawing/2014/main" id="{09FFAB50-B82C-4F4B-A939-7104A4CFD7D3}"/>
                  </a:ext>
                </a:extLst>
              </p:cNvPr>
              <p:cNvPicPr/>
              <p:nvPr/>
            </p:nvPicPr>
            <p:blipFill>
              <a:blip r:embed="rId83"/>
              <a:stretch>
                <a:fillRect/>
              </a:stretch>
            </p:blipFill>
            <p:spPr>
              <a:xfrm>
                <a:off x="10264201" y="5575503"/>
                <a:ext cx="357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0" name="Entrada de lápiz 129">
                <a:extLst>
                  <a:ext uri="{FF2B5EF4-FFF2-40B4-BE49-F238E27FC236}">
                    <a16:creationId xmlns:a16="http://schemas.microsoft.com/office/drawing/2014/main" xmlns="" id="{0B57DCE6-054E-E946-B7E2-7814FB23ED1B}"/>
                  </a:ext>
                </a:extLst>
              </p14:cNvPr>
              <p14:cNvContentPartPr/>
              <p14:nvPr/>
            </p14:nvContentPartPr>
            <p14:xfrm>
              <a:off x="7842121" y="6493503"/>
              <a:ext cx="87120" cy="30960"/>
            </p14:xfrm>
          </p:contentPart>
        </mc:Choice>
        <mc:Fallback xmlns="">
          <p:pic>
            <p:nvPicPr>
              <p:cNvPr id="130" name="Entrada de lápiz 129">
                <a:extLst>
                  <a:ext uri="{FF2B5EF4-FFF2-40B4-BE49-F238E27FC236}">
                    <a16:creationId xmlns:a16="http://schemas.microsoft.com/office/drawing/2014/main" id="{0B57DCE6-054E-E946-B7E2-7814FB23ED1B}"/>
                  </a:ext>
                </a:extLst>
              </p:cNvPr>
              <p:cNvPicPr/>
              <p:nvPr/>
            </p:nvPicPr>
            <p:blipFill>
              <a:blip r:embed="rId85"/>
              <a:stretch>
                <a:fillRect/>
              </a:stretch>
            </p:blipFill>
            <p:spPr>
              <a:xfrm>
                <a:off x="7815481" y="6466503"/>
                <a:ext cx="140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1" name="Entrada de lápiz 130">
                <a:extLst>
                  <a:ext uri="{FF2B5EF4-FFF2-40B4-BE49-F238E27FC236}">
                    <a16:creationId xmlns:a16="http://schemas.microsoft.com/office/drawing/2014/main" xmlns="" id="{C3CA13FF-A65C-D044-9E33-D516EFDEF34C}"/>
                  </a:ext>
                </a:extLst>
              </p14:cNvPr>
              <p14:cNvContentPartPr/>
              <p14:nvPr/>
            </p14:nvContentPartPr>
            <p14:xfrm>
              <a:off x="8347201" y="6513663"/>
              <a:ext cx="158400" cy="132840"/>
            </p14:xfrm>
          </p:contentPart>
        </mc:Choice>
        <mc:Fallback xmlns="">
          <p:pic>
            <p:nvPicPr>
              <p:cNvPr id="131" name="Entrada de lápiz 130">
                <a:extLst>
                  <a:ext uri="{FF2B5EF4-FFF2-40B4-BE49-F238E27FC236}">
                    <a16:creationId xmlns:a16="http://schemas.microsoft.com/office/drawing/2014/main" id="{C3CA13FF-A65C-D044-9E33-D516EFDEF34C}"/>
                  </a:ext>
                </a:extLst>
              </p:cNvPr>
              <p:cNvPicPr/>
              <p:nvPr/>
            </p:nvPicPr>
            <p:blipFill>
              <a:blip r:embed="rId87"/>
              <a:stretch>
                <a:fillRect/>
              </a:stretch>
            </p:blipFill>
            <p:spPr>
              <a:xfrm>
                <a:off x="8320561" y="6487023"/>
                <a:ext cx="212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2" name="Entrada de lápiz 131">
                <a:extLst>
                  <a:ext uri="{FF2B5EF4-FFF2-40B4-BE49-F238E27FC236}">
                    <a16:creationId xmlns:a16="http://schemas.microsoft.com/office/drawing/2014/main" xmlns="" id="{47CF20EC-9445-2F41-98EB-A7EAB710D2BF}"/>
                  </a:ext>
                </a:extLst>
              </p14:cNvPr>
              <p14:cNvContentPartPr/>
              <p14:nvPr/>
            </p14:nvContentPartPr>
            <p14:xfrm>
              <a:off x="8801521" y="6605463"/>
              <a:ext cx="204480" cy="30960"/>
            </p14:xfrm>
          </p:contentPart>
        </mc:Choice>
        <mc:Fallback xmlns="">
          <p:pic>
            <p:nvPicPr>
              <p:cNvPr id="132" name="Entrada de lápiz 131">
                <a:extLst>
                  <a:ext uri="{FF2B5EF4-FFF2-40B4-BE49-F238E27FC236}">
                    <a16:creationId xmlns:a16="http://schemas.microsoft.com/office/drawing/2014/main" id="{47CF20EC-9445-2F41-98EB-A7EAB710D2BF}"/>
                  </a:ext>
                </a:extLst>
              </p:cNvPr>
              <p:cNvPicPr/>
              <p:nvPr/>
            </p:nvPicPr>
            <p:blipFill>
              <a:blip r:embed="rId89"/>
              <a:stretch>
                <a:fillRect/>
              </a:stretch>
            </p:blipFill>
            <p:spPr>
              <a:xfrm>
                <a:off x="8774521" y="6578823"/>
                <a:ext cx="258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7" name="Entrada de lápiz 138">
                <a:extLst>
                  <a:ext uri="{FF2B5EF4-FFF2-40B4-BE49-F238E27FC236}">
                    <a16:creationId xmlns:a16="http://schemas.microsoft.com/office/drawing/2014/main" xmlns="" id="{2BDDCFFA-0358-FA48-BEFB-0FD72B1C85A0}"/>
                  </a:ext>
                </a:extLst>
              </p14:cNvPr>
              <p14:cNvContentPartPr/>
              <p14:nvPr/>
            </p14:nvContentPartPr>
            <p14:xfrm>
              <a:off x="10383001" y="6529143"/>
              <a:ext cx="284760" cy="158400"/>
            </p14:xfrm>
          </p:contentPart>
        </mc:Choice>
        <mc:Fallback xmlns="">
          <p:pic>
            <p:nvPicPr>
              <p:cNvPr id="137" name="Entrada de lápiz 138">
                <a:extLst>
                  <a:ext uri="{FF2B5EF4-FFF2-40B4-BE49-F238E27FC236}">
                    <a16:creationId xmlns:a16="http://schemas.microsoft.com/office/drawing/2014/main" id="{2BDDCFFA-0358-FA48-BEFB-0FD72B1C85A0}"/>
                  </a:ext>
                </a:extLst>
              </p:cNvPr>
              <p:cNvPicPr/>
              <p:nvPr/>
            </p:nvPicPr>
            <p:blipFill>
              <a:blip r:embed="rId91"/>
              <a:stretch>
                <a:fillRect/>
              </a:stretch>
            </p:blipFill>
            <p:spPr>
              <a:xfrm>
                <a:off x="10356001" y="6502143"/>
                <a:ext cx="338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8" name="Entrada de lápiz 139">
                <a:extLst>
                  <a:ext uri="{FF2B5EF4-FFF2-40B4-BE49-F238E27FC236}">
                    <a16:creationId xmlns:a16="http://schemas.microsoft.com/office/drawing/2014/main" xmlns="" id="{8602AB53-1090-884D-921F-BBA5CF46A68E}"/>
                  </a:ext>
                </a:extLst>
              </p14:cNvPr>
              <p14:cNvContentPartPr/>
              <p14:nvPr/>
            </p14:nvContentPartPr>
            <p14:xfrm>
              <a:off x="9454201" y="6610503"/>
              <a:ext cx="572040" cy="163440"/>
            </p14:xfrm>
          </p:contentPart>
        </mc:Choice>
        <mc:Fallback xmlns="">
          <p:pic>
            <p:nvPicPr>
              <p:cNvPr id="138" name="Entrada de lápiz 139">
                <a:extLst>
                  <a:ext uri="{FF2B5EF4-FFF2-40B4-BE49-F238E27FC236}">
                    <a16:creationId xmlns:a16="http://schemas.microsoft.com/office/drawing/2014/main" id="{8602AB53-1090-884D-921F-BBA5CF46A68E}"/>
                  </a:ext>
                </a:extLst>
              </p:cNvPr>
              <p:cNvPicPr/>
              <p:nvPr/>
            </p:nvPicPr>
            <p:blipFill>
              <a:blip r:embed="rId93"/>
              <a:stretch>
                <a:fillRect/>
              </a:stretch>
            </p:blipFill>
            <p:spPr>
              <a:xfrm>
                <a:off x="9427544" y="6583863"/>
                <a:ext cx="625714"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3" name="Entrada de lápiz 142">
                <a:extLst>
                  <a:ext uri="{FF2B5EF4-FFF2-40B4-BE49-F238E27FC236}">
                    <a16:creationId xmlns:a16="http://schemas.microsoft.com/office/drawing/2014/main" xmlns="" id="{94AA55B5-FA4A-564C-A8DE-4F674A6EFB31}"/>
                  </a:ext>
                </a:extLst>
              </p14:cNvPr>
              <p14:cNvContentPartPr/>
              <p14:nvPr/>
            </p14:nvContentPartPr>
            <p14:xfrm>
              <a:off x="7521001" y="5548503"/>
              <a:ext cx="627840" cy="542520"/>
            </p14:xfrm>
          </p:contentPart>
        </mc:Choice>
        <mc:Fallback xmlns="">
          <p:pic>
            <p:nvPicPr>
              <p:cNvPr id="143" name="Entrada de lápiz 142">
                <a:extLst>
                  <a:ext uri="{FF2B5EF4-FFF2-40B4-BE49-F238E27FC236}">
                    <a16:creationId xmlns:a16="http://schemas.microsoft.com/office/drawing/2014/main" id="{94AA55B5-FA4A-564C-A8DE-4F674A6EFB31}"/>
                  </a:ext>
                </a:extLst>
              </p:cNvPr>
              <p:cNvPicPr/>
              <p:nvPr/>
            </p:nvPicPr>
            <p:blipFill>
              <a:blip r:embed="rId95"/>
              <a:stretch>
                <a:fillRect/>
              </a:stretch>
            </p:blipFill>
            <p:spPr>
              <a:xfrm>
                <a:off x="7476001" y="5458503"/>
                <a:ext cx="71748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4" name="Entrada de lápiz 143">
                <a:extLst>
                  <a:ext uri="{FF2B5EF4-FFF2-40B4-BE49-F238E27FC236}">
                    <a16:creationId xmlns:a16="http://schemas.microsoft.com/office/drawing/2014/main" xmlns="" id="{C0A6350D-235D-AD48-B23D-D97957782004}"/>
                  </a:ext>
                </a:extLst>
              </p14:cNvPr>
              <p14:cNvContentPartPr/>
              <p14:nvPr/>
            </p14:nvContentPartPr>
            <p14:xfrm>
              <a:off x="7459801" y="6284343"/>
              <a:ext cx="587160" cy="382680"/>
            </p14:xfrm>
          </p:contentPart>
        </mc:Choice>
        <mc:Fallback xmlns="">
          <p:pic>
            <p:nvPicPr>
              <p:cNvPr id="144" name="Entrada de lápiz 143">
                <a:extLst>
                  <a:ext uri="{FF2B5EF4-FFF2-40B4-BE49-F238E27FC236}">
                    <a16:creationId xmlns:a16="http://schemas.microsoft.com/office/drawing/2014/main" id="{C0A6350D-235D-AD48-B23D-D97957782004}"/>
                  </a:ext>
                </a:extLst>
              </p:cNvPr>
              <p:cNvPicPr/>
              <p:nvPr/>
            </p:nvPicPr>
            <p:blipFill>
              <a:blip r:embed="rId97"/>
              <a:stretch>
                <a:fillRect/>
              </a:stretch>
            </p:blipFill>
            <p:spPr>
              <a:xfrm>
                <a:off x="7414801" y="6194343"/>
                <a:ext cx="67680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5" name="Entrada de lápiz 144">
                <a:extLst>
                  <a:ext uri="{FF2B5EF4-FFF2-40B4-BE49-F238E27FC236}">
                    <a16:creationId xmlns:a16="http://schemas.microsoft.com/office/drawing/2014/main" xmlns="" id="{0CB95224-5FA9-BA4F-81A3-DB9795F42AF5}"/>
                  </a:ext>
                </a:extLst>
              </p14:cNvPr>
              <p14:cNvContentPartPr/>
              <p14:nvPr/>
            </p14:nvContentPartPr>
            <p14:xfrm>
              <a:off x="10347001" y="5611143"/>
              <a:ext cx="497160" cy="438840"/>
            </p14:xfrm>
          </p:contentPart>
        </mc:Choice>
        <mc:Fallback xmlns="">
          <p:pic>
            <p:nvPicPr>
              <p:cNvPr id="145" name="Entrada de lápiz 144">
                <a:extLst>
                  <a:ext uri="{FF2B5EF4-FFF2-40B4-BE49-F238E27FC236}">
                    <a16:creationId xmlns:a16="http://schemas.microsoft.com/office/drawing/2014/main" id="{0CB95224-5FA9-BA4F-81A3-DB9795F42AF5}"/>
                  </a:ext>
                </a:extLst>
              </p:cNvPr>
              <p:cNvPicPr/>
              <p:nvPr/>
            </p:nvPicPr>
            <p:blipFill>
              <a:blip r:embed="rId99"/>
              <a:stretch>
                <a:fillRect/>
              </a:stretch>
            </p:blipFill>
            <p:spPr>
              <a:xfrm>
                <a:off x="10302361" y="5521143"/>
                <a:ext cx="58680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6" name="Entrada de lápiz 145">
                <a:extLst>
                  <a:ext uri="{FF2B5EF4-FFF2-40B4-BE49-F238E27FC236}">
                    <a16:creationId xmlns:a16="http://schemas.microsoft.com/office/drawing/2014/main" xmlns="" id="{8727D9A1-8E03-BD41-A8FB-0C6F5FFCF8D2}"/>
                  </a:ext>
                </a:extLst>
              </p14:cNvPr>
              <p14:cNvContentPartPr/>
              <p14:nvPr/>
            </p14:nvContentPartPr>
            <p14:xfrm>
              <a:off x="10306321" y="6483063"/>
              <a:ext cx="435240" cy="235080"/>
            </p14:xfrm>
          </p:contentPart>
        </mc:Choice>
        <mc:Fallback xmlns="">
          <p:pic>
            <p:nvPicPr>
              <p:cNvPr id="146" name="Entrada de lápiz 145">
                <a:extLst>
                  <a:ext uri="{FF2B5EF4-FFF2-40B4-BE49-F238E27FC236}">
                    <a16:creationId xmlns:a16="http://schemas.microsoft.com/office/drawing/2014/main" id="{8727D9A1-8E03-BD41-A8FB-0C6F5FFCF8D2}"/>
                  </a:ext>
                </a:extLst>
              </p:cNvPr>
              <p:cNvPicPr/>
              <p:nvPr/>
            </p:nvPicPr>
            <p:blipFill>
              <a:blip r:embed="rId101"/>
              <a:stretch>
                <a:fillRect/>
              </a:stretch>
            </p:blipFill>
            <p:spPr>
              <a:xfrm>
                <a:off x="10261321" y="6393423"/>
                <a:ext cx="524880" cy="414720"/>
              </a:xfrm>
              <a:prstGeom prst="rect">
                <a:avLst/>
              </a:prstGeom>
            </p:spPr>
          </p:pic>
        </mc:Fallback>
      </mc:AlternateContent>
    </p:spTree>
    <p:extLst>
      <p:ext uri="{BB962C8B-B14F-4D97-AF65-F5344CB8AC3E}">
        <p14:creationId xmlns:p14="http://schemas.microsoft.com/office/powerpoint/2010/main" val="53104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4A5BCBB-B459-1649-992E-743472F60663}"/>
              </a:ext>
            </a:extLst>
          </p:cNvPr>
          <p:cNvSpPr>
            <a:spLocks noGrp="1"/>
          </p:cNvSpPr>
          <p:nvPr>
            <p:ph idx="1"/>
          </p:nvPr>
        </p:nvSpPr>
        <p:spPr>
          <a:xfrm>
            <a:off x="326572" y="2323462"/>
            <a:ext cx="10728282" cy="3450613"/>
          </a:xfrm>
        </p:spPr>
        <p:txBody>
          <a:bodyPr>
            <a:normAutofit lnSpcReduction="10000"/>
          </a:bodyPr>
          <a:lstStyle/>
          <a:p>
            <a:r>
              <a:rPr lang="es-ES" sz="2800" b="1"/>
              <a:t>Objective: Applying the Bujo method to organize our English notebook. </a:t>
            </a:r>
          </a:p>
          <a:p>
            <a:r>
              <a:rPr lang="es-ES"/>
              <a:t>Class structure: </a:t>
            </a:r>
          </a:p>
          <a:p>
            <a:r>
              <a:rPr lang="es-ES"/>
              <a:t>What is a Bujo? – Bujo Structure</a:t>
            </a:r>
          </a:p>
          <a:p>
            <a:r>
              <a:rPr lang="es-ES"/>
              <a:t>Bujo Ideas –  Useful Links</a:t>
            </a:r>
          </a:p>
          <a:p>
            <a:r>
              <a:rPr lang="es-ES"/>
              <a:t>Let’s start with our BuJo</a:t>
            </a:r>
          </a:p>
          <a:p>
            <a:r>
              <a:rPr lang="es-ES"/>
              <a:t>Sharing our ideas</a:t>
            </a:r>
          </a:p>
          <a:p>
            <a:pPr marL="0" indent="0">
              <a:buNone/>
            </a:pPr>
            <a:endParaRPr lang="es-ES"/>
          </a:p>
          <a:p>
            <a:endParaRPr lang="es-ES"/>
          </a:p>
          <a:p>
            <a:endParaRPr lang="es-ES"/>
          </a:p>
          <a:p>
            <a:endParaRPr lang="es-ES"/>
          </a:p>
          <a:p>
            <a:endParaRPr lang="es-CL"/>
          </a:p>
        </p:txBody>
      </p:sp>
      <p:pic>
        <p:nvPicPr>
          <p:cNvPr id="6" name="Imagen 6">
            <a:extLst>
              <a:ext uri="{FF2B5EF4-FFF2-40B4-BE49-F238E27FC236}">
                <a16:creationId xmlns:a16="http://schemas.microsoft.com/office/drawing/2014/main" xmlns="" id="{0B448928-5E43-314A-A858-175007FF0A1B}"/>
              </a:ext>
            </a:extLst>
          </p:cNvPr>
          <p:cNvPicPr>
            <a:picLocks noChangeAspect="1"/>
          </p:cNvPicPr>
          <p:nvPr/>
        </p:nvPicPr>
        <p:blipFill>
          <a:blip r:embed="rId2"/>
          <a:stretch>
            <a:fillRect/>
          </a:stretch>
        </p:blipFill>
        <p:spPr>
          <a:xfrm>
            <a:off x="6086033" y="3429000"/>
            <a:ext cx="4292802" cy="3219602"/>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Entrada de lápiz 8">
                <a:extLst>
                  <a:ext uri="{FF2B5EF4-FFF2-40B4-BE49-F238E27FC236}">
                    <a16:creationId xmlns:a16="http://schemas.microsoft.com/office/drawing/2014/main" xmlns="" id="{03754A43-E36B-9749-9DA1-FD35AF6129EC}"/>
                  </a:ext>
                </a:extLst>
              </p14:cNvPr>
              <p14:cNvContentPartPr/>
              <p14:nvPr/>
            </p14:nvContentPartPr>
            <p14:xfrm>
              <a:off x="10910784" y="5992663"/>
              <a:ext cx="1367280" cy="907920"/>
            </p14:xfrm>
          </p:contentPart>
        </mc:Choice>
        <mc:Fallback xmlns="">
          <p:pic>
            <p:nvPicPr>
              <p:cNvPr id="8" name="Entrada de lápiz 8">
                <a:extLst>
                  <a:ext uri="{FF2B5EF4-FFF2-40B4-BE49-F238E27FC236}">
                    <a16:creationId xmlns:a16="http://schemas.microsoft.com/office/drawing/2014/main" id="{03754A43-E36B-9749-9DA1-FD35AF6129EC}"/>
                  </a:ext>
                </a:extLst>
              </p:cNvPr>
              <p:cNvPicPr/>
              <p:nvPr/>
            </p:nvPicPr>
            <p:blipFill>
              <a:blip r:embed="rId4"/>
              <a:stretch>
                <a:fillRect/>
              </a:stretch>
            </p:blipFill>
            <p:spPr>
              <a:xfrm>
                <a:off x="10847784" y="5930023"/>
                <a:ext cx="1492920" cy="10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trada de lápiz 11">
                <a:extLst>
                  <a:ext uri="{FF2B5EF4-FFF2-40B4-BE49-F238E27FC236}">
                    <a16:creationId xmlns:a16="http://schemas.microsoft.com/office/drawing/2014/main" xmlns="" id="{2FDC3FBF-27A7-9649-A356-B9771839E00D}"/>
                  </a:ext>
                </a:extLst>
              </p14:cNvPr>
              <p14:cNvContentPartPr/>
              <p14:nvPr/>
            </p14:nvContentPartPr>
            <p14:xfrm>
              <a:off x="1150389" y="249537"/>
              <a:ext cx="592200" cy="489960"/>
            </p14:xfrm>
          </p:contentPart>
        </mc:Choice>
        <mc:Fallback xmlns="">
          <p:pic>
            <p:nvPicPr>
              <p:cNvPr id="12" name="Entrada de lápiz 11">
                <a:extLst>
                  <a:ext uri="{FF2B5EF4-FFF2-40B4-BE49-F238E27FC236}">
                    <a16:creationId xmlns:a16="http://schemas.microsoft.com/office/drawing/2014/main" id="{2FDC3FBF-27A7-9649-A356-B9771839E00D}"/>
                  </a:ext>
                </a:extLst>
              </p:cNvPr>
              <p:cNvPicPr/>
              <p:nvPr/>
            </p:nvPicPr>
            <p:blipFill>
              <a:blip r:embed="rId6"/>
              <a:stretch>
                <a:fillRect/>
              </a:stretch>
            </p:blipFill>
            <p:spPr>
              <a:xfrm>
                <a:off x="1123389" y="222537"/>
                <a:ext cx="6458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trada de lápiz 12">
                <a:extLst>
                  <a:ext uri="{FF2B5EF4-FFF2-40B4-BE49-F238E27FC236}">
                    <a16:creationId xmlns:a16="http://schemas.microsoft.com/office/drawing/2014/main" xmlns="" id="{D6DD6C64-9E2F-0741-9656-8ACD3A6540E9}"/>
                  </a:ext>
                </a:extLst>
              </p14:cNvPr>
              <p14:cNvContentPartPr/>
              <p14:nvPr/>
            </p14:nvContentPartPr>
            <p14:xfrm>
              <a:off x="1878309" y="408297"/>
              <a:ext cx="321840" cy="361440"/>
            </p14:xfrm>
          </p:contentPart>
        </mc:Choice>
        <mc:Fallback xmlns="">
          <p:pic>
            <p:nvPicPr>
              <p:cNvPr id="13" name="Entrada de lápiz 12">
                <a:extLst>
                  <a:ext uri="{FF2B5EF4-FFF2-40B4-BE49-F238E27FC236}">
                    <a16:creationId xmlns:a16="http://schemas.microsoft.com/office/drawing/2014/main" id="{D6DD6C64-9E2F-0741-9656-8ACD3A6540E9}"/>
                  </a:ext>
                </a:extLst>
              </p:cNvPr>
              <p:cNvPicPr/>
              <p:nvPr/>
            </p:nvPicPr>
            <p:blipFill>
              <a:blip r:embed="rId8"/>
              <a:stretch>
                <a:fillRect/>
              </a:stretch>
            </p:blipFill>
            <p:spPr>
              <a:xfrm>
                <a:off x="1851339" y="381297"/>
                <a:ext cx="37542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Entrada de lápiz 23">
                <a:extLst>
                  <a:ext uri="{FF2B5EF4-FFF2-40B4-BE49-F238E27FC236}">
                    <a16:creationId xmlns:a16="http://schemas.microsoft.com/office/drawing/2014/main" xmlns="" id="{CDBEDC02-CF2E-D64E-BE0B-CD1EE7AB89D2}"/>
                  </a:ext>
                </a:extLst>
              </p14:cNvPr>
              <p14:cNvContentPartPr/>
              <p14:nvPr/>
            </p14:nvContentPartPr>
            <p14:xfrm>
              <a:off x="2333349" y="243057"/>
              <a:ext cx="862200" cy="523080"/>
            </p14:xfrm>
          </p:contentPart>
        </mc:Choice>
        <mc:Fallback xmlns="">
          <p:pic>
            <p:nvPicPr>
              <p:cNvPr id="23" name="Entrada de lápiz 23">
                <a:extLst>
                  <a:ext uri="{FF2B5EF4-FFF2-40B4-BE49-F238E27FC236}">
                    <a16:creationId xmlns:a16="http://schemas.microsoft.com/office/drawing/2014/main" id="{CDBEDC02-CF2E-D64E-BE0B-CD1EE7AB89D2}"/>
                  </a:ext>
                </a:extLst>
              </p:cNvPr>
              <p:cNvPicPr/>
              <p:nvPr/>
            </p:nvPicPr>
            <p:blipFill>
              <a:blip r:embed="rId10"/>
              <a:stretch>
                <a:fillRect/>
              </a:stretch>
            </p:blipFill>
            <p:spPr>
              <a:xfrm>
                <a:off x="2306360" y="216057"/>
                <a:ext cx="915818"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Entrada de lápiz 24">
                <a:extLst>
                  <a:ext uri="{FF2B5EF4-FFF2-40B4-BE49-F238E27FC236}">
                    <a16:creationId xmlns:a16="http://schemas.microsoft.com/office/drawing/2014/main" xmlns="" id="{9099C590-6E15-474A-99D1-8B97337FD3F1}"/>
                  </a:ext>
                </a:extLst>
              </p14:cNvPr>
              <p14:cNvContentPartPr/>
              <p14:nvPr/>
            </p14:nvContentPartPr>
            <p14:xfrm>
              <a:off x="2764989" y="428457"/>
              <a:ext cx="245160" cy="20160"/>
            </p14:xfrm>
          </p:contentPart>
        </mc:Choice>
        <mc:Fallback xmlns="">
          <p:pic>
            <p:nvPicPr>
              <p:cNvPr id="25" name="Entrada de lápiz 24">
                <a:extLst>
                  <a:ext uri="{FF2B5EF4-FFF2-40B4-BE49-F238E27FC236}">
                    <a16:creationId xmlns:a16="http://schemas.microsoft.com/office/drawing/2014/main" id="{9099C590-6E15-474A-99D1-8B97337FD3F1}"/>
                  </a:ext>
                </a:extLst>
              </p:cNvPr>
              <p:cNvPicPr/>
              <p:nvPr/>
            </p:nvPicPr>
            <p:blipFill>
              <a:blip r:embed="rId12"/>
              <a:stretch>
                <a:fillRect/>
              </a:stretch>
            </p:blipFill>
            <p:spPr>
              <a:xfrm>
                <a:off x="2738349" y="401457"/>
                <a:ext cx="298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Entrada de lápiz 40">
                <a:extLst>
                  <a:ext uri="{FF2B5EF4-FFF2-40B4-BE49-F238E27FC236}">
                    <a16:creationId xmlns:a16="http://schemas.microsoft.com/office/drawing/2014/main" xmlns="" id="{890D9712-9D8F-FF4A-8120-6D99F681C29E}"/>
                  </a:ext>
                </a:extLst>
              </p14:cNvPr>
              <p14:cNvContentPartPr/>
              <p14:nvPr/>
            </p14:nvContentPartPr>
            <p14:xfrm>
              <a:off x="7338069" y="64497"/>
              <a:ext cx="2316960" cy="711360"/>
            </p14:xfrm>
          </p:contentPart>
        </mc:Choice>
        <mc:Fallback xmlns="">
          <p:pic>
            <p:nvPicPr>
              <p:cNvPr id="38" name="Entrada de lápiz 40">
                <a:extLst>
                  <a:ext uri="{FF2B5EF4-FFF2-40B4-BE49-F238E27FC236}">
                    <a16:creationId xmlns:a16="http://schemas.microsoft.com/office/drawing/2014/main" id="{890D9712-9D8F-FF4A-8120-6D99F681C29E}"/>
                  </a:ext>
                </a:extLst>
              </p:cNvPr>
              <p:cNvPicPr/>
              <p:nvPr/>
            </p:nvPicPr>
            <p:blipFill>
              <a:blip r:embed="rId14"/>
              <a:stretch>
                <a:fillRect/>
              </a:stretch>
            </p:blipFill>
            <p:spPr>
              <a:xfrm>
                <a:off x="7311425" y="37497"/>
                <a:ext cx="2370608"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Entrada de lápiz 41">
                <a:extLst>
                  <a:ext uri="{FF2B5EF4-FFF2-40B4-BE49-F238E27FC236}">
                    <a16:creationId xmlns:a16="http://schemas.microsoft.com/office/drawing/2014/main" xmlns="" id="{A8779A61-907C-E74B-B5E6-FC9E061ECDB4}"/>
                  </a:ext>
                </a:extLst>
              </p14:cNvPr>
              <p14:cNvContentPartPr/>
              <p14:nvPr/>
            </p14:nvContentPartPr>
            <p14:xfrm>
              <a:off x="5677029" y="228657"/>
              <a:ext cx="946440" cy="439920"/>
            </p14:xfrm>
          </p:contentPart>
        </mc:Choice>
        <mc:Fallback xmlns="">
          <p:pic>
            <p:nvPicPr>
              <p:cNvPr id="39" name="Entrada de lápiz 41">
                <a:extLst>
                  <a:ext uri="{FF2B5EF4-FFF2-40B4-BE49-F238E27FC236}">
                    <a16:creationId xmlns:a16="http://schemas.microsoft.com/office/drawing/2014/main" id="{A8779A61-907C-E74B-B5E6-FC9E061ECDB4}"/>
                  </a:ext>
                </a:extLst>
              </p:cNvPr>
              <p:cNvPicPr/>
              <p:nvPr/>
            </p:nvPicPr>
            <p:blipFill>
              <a:blip r:embed="rId16"/>
              <a:stretch>
                <a:fillRect/>
              </a:stretch>
            </p:blipFill>
            <p:spPr>
              <a:xfrm>
                <a:off x="5650399" y="201657"/>
                <a:ext cx="100006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Entrada de lápiz 42">
                <a:extLst>
                  <a:ext uri="{FF2B5EF4-FFF2-40B4-BE49-F238E27FC236}">
                    <a16:creationId xmlns:a16="http://schemas.microsoft.com/office/drawing/2014/main" xmlns="" id="{76A92816-9AF4-4946-AF96-C8B6D54D0FB6}"/>
                  </a:ext>
                </a:extLst>
              </p14:cNvPr>
              <p14:cNvContentPartPr/>
              <p14:nvPr/>
            </p14:nvContentPartPr>
            <p14:xfrm>
              <a:off x="3585789" y="273657"/>
              <a:ext cx="1490040" cy="472320"/>
            </p14:xfrm>
          </p:contentPart>
        </mc:Choice>
        <mc:Fallback xmlns="">
          <p:pic>
            <p:nvPicPr>
              <p:cNvPr id="40" name="Entrada de lápiz 42">
                <a:extLst>
                  <a:ext uri="{FF2B5EF4-FFF2-40B4-BE49-F238E27FC236}">
                    <a16:creationId xmlns:a16="http://schemas.microsoft.com/office/drawing/2014/main" id="{76A92816-9AF4-4946-AF96-C8B6D54D0FB6}"/>
                  </a:ext>
                </a:extLst>
              </p:cNvPr>
              <p:cNvPicPr/>
              <p:nvPr/>
            </p:nvPicPr>
            <p:blipFill>
              <a:blip r:embed="rId18"/>
              <a:stretch>
                <a:fillRect/>
              </a:stretch>
            </p:blipFill>
            <p:spPr>
              <a:xfrm>
                <a:off x="3558789" y="246678"/>
                <a:ext cx="1543680" cy="52591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Entrada de lápiz 46">
                <a:extLst>
                  <a:ext uri="{FF2B5EF4-FFF2-40B4-BE49-F238E27FC236}">
                    <a16:creationId xmlns:a16="http://schemas.microsoft.com/office/drawing/2014/main" xmlns="" id="{663EC549-6BA4-2841-A5B3-9F9D5FB1F71A}"/>
                  </a:ext>
                </a:extLst>
              </p14:cNvPr>
              <p14:cNvContentPartPr/>
              <p14:nvPr/>
            </p14:nvContentPartPr>
            <p14:xfrm>
              <a:off x="2718909" y="997257"/>
              <a:ext cx="900360" cy="757440"/>
            </p14:xfrm>
          </p:contentPart>
        </mc:Choice>
        <mc:Fallback xmlns="">
          <p:pic>
            <p:nvPicPr>
              <p:cNvPr id="47" name="Entrada de lápiz 46">
                <a:extLst>
                  <a:ext uri="{FF2B5EF4-FFF2-40B4-BE49-F238E27FC236}">
                    <a16:creationId xmlns:a16="http://schemas.microsoft.com/office/drawing/2014/main" id="{663EC549-6BA4-2841-A5B3-9F9D5FB1F71A}"/>
                  </a:ext>
                </a:extLst>
              </p:cNvPr>
              <p:cNvPicPr/>
              <p:nvPr/>
            </p:nvPicPr>
            <p:blipFill>
              <a:blip r:embed="rId20"/>
              <a:stretch>
                <a:fillRect/>
              </a:stretch>
            </p:blipFill>
            <p:spPr>
              <a:xfrm>
                <a:off x="2691909" y="970257"/>
                <a:ext cx="954000" cy="811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Entrada de lápiz 48">
                <a:extLst>
                  <a:ext uri="{FF2B5EF4-FFF2-40B4-BE49-F238E27FC236}">
                    <a16:creationId xmlns:a16="http://schemas.microsoft.com/office/drawing/2014/main" xmlns="" id="{6DCB73FD-AABD-2041-8DED-1C330F1DBBAA}"/>
                  </a:ext>
                </a:extLst>
              </p14:cNvPr>
              <p14:cNvContentPartPr/>
              <p14:nvPr/>
            </p14:nvContentPartPr>
            <p14:xfrm>
              <a:off x="1229589" y="1069977"/>
              <a:ext cx="834480" cy="648720"/>
            </p14:xfrm>
          </p:contentPart>
        </mc:Choice>
        <mc:Fallback xmlns="">
          <p:pic>
            <p:nvPicPr>
              <p:cNvPr id="48" name="Entrada de lápiz 48">
                <a:extLst>
                  <a:ext uri="{FF2B5EF4-FFF2-40B4-BE49-F238E27FC236}">
                    <a16:creationId xmlns:a16="http://schemas.microsoft.com/office/drawing/2014/main" id="{6DCB73FD-AABD-2041-8DED-1C330F1DBBAA}"/>
                  </a:ext>
                </a:extLst>
              </p:cNvPr>
              <p:cNvPicPr/>
              <p:nvPr/>
            </p:nvPicPr>
            <p:blipFill>
              <a:blip r:embed="rId22"/>
              <a:stretch>
                <a:fillRect/>
              </a:stretch>
            </p:blipFill>
            <p:spPr>
              <a:xfrm>
                <a:off x="1202938" y="1043337"/>
                <a:ext cx="888143"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Entrada de lápiz 54">
                <a:extLst>
                  <a:ext uri="{FF2B5EF4-FFF2-40B4-BE49-F238E27FC236}">
                    <a16:creationId xmlns:a16="http://schemas.microsoft.com/office/drawing/2014/main" xmlns="" id="{8EE77196-898C-1E4A-8A3B-CD9ECE662C2A}"/>
                  </a:ext>
                </a:extLst>
              </p14:cNvPr>
              <p14:cNvContentPartPr/>
              <p14:nvPr/>
            </p14:nvContentPartPr>
            <p14:xfrm>
              <a:off x="4280589" y="983937"/>
              <a:ext cx="1688040" cy="642240"/>
            </p14:xfrm>
          </p:contentPart>
        </mc:Choice>
        <mc:Fallback xmlns="">
          <p:pic>
            <p:nvPicPr>
              <p:cNvPr id="54" name="Entrada de lápiz 54">
                <a:extLst>
                  <a:ext uri="{FF2B5EF4-FFF2-40B4-BE49-F238E27FC236}">
                    <a16:creationId xmlns:a16="http://schemas.microsoft.com/office/drawing/2014/main" id="{8EE77196-898C-1E4A-8A3B-CD9ECE662C2A}"/>
                  </a:ext>
                </a:extLst>
              </p:cNvPr>
              <p:cNvPicPr/>
              <p:nvPr/>
            </p:nvPicPr>
            <p:blipFill>
              <a:blip r:embed="rId24"/>
              <a:stretch>
                <a:fillRect/>
              </a:stretch>
            </p:blipFill>
            <p:spPr>
              <a:xfrm>
                <a:off x="4253949" y="957297"/>
                <a:ext cx="174168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 name="Entrada de lápiz 58">
                <a:extLst>
                  <a:ext uri="{FF2B5EF4-FFF2-40B4-BE49-F238E27FC236}">
                    <a16:creationId xmlns:a16="http://schemas.microsoft.com/office/drawing/2014/main" xmlns="" id="{CC337EA7-4AF9-E140-AFBF-D9C21A146CAE}"/>
                  </a:ext>
                </a:extLst>
              </p14:cNvPr>
              <p14:cNvContentPartPr/>
              <p14:nvPr/>
            </p14:nvContentPartPr>
            <p14:xfrm>
              <a:off x="6239709" y="1248537"/>
              <a:ext cx="1151640" cy="622440"/>
            </p14:xfrm>
          </p:contentPart>
        </mc:Choice>
        <mc:Fallback xmlns="">
          <p:pic>
            <p:nvPicPr>
              <p:cNvPr id="58" name="Entrada de lápiz 58">
                <a:extLst>
                  <a:ext uri="{FF2B5EF4-FFF2-40B4-BE49-F238E27FC236}">
                    <a16:creationId xmlns:a16="http://schemas.microsoft.com/office/drawing/2014/main" id="{CC337EA7-4AF9-E140-AFBF-D9C21A146CAE}"/>
                  </a:ext>
                </a:extLst>
              </p:cNvPr>
              <p:cNvPicPr/>
              <p:nvPr/>
            </p:nvPicPr>
            <p:blipFill>
              <a:blip r:embed="rId26"/>
              <a:stretch>
                <a:fillRect/>
              </a:stretch>
            </p:blipFill>
            <p:spPr>
              <a:xfrm>
                <a:off x="6212717" y="1221897"/>
                <a:ext cx="1205263"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0" name="Entrada de lápiz 59">
                <a:extLst>
                  <a:ext uri="{FF2B5EF4-FFF2-40B4-BE49-F238E27FC236}">
                    <a16:creationId xmlns:a16="http://schemas.microsoft.com/office/drawing/2014/main" xmlns="" id="{34BBD015-6AD0-C343-9C9D-D07B5E68ED44}"/>
                  </a:ext>
                </a:extLst>
              </p14:cNvPr>
              <p14:cNvContentPartPr/>
              <p14:nvPr/>
            </p14:nvContentPartPr>
            <p14:xfrm>
              <a:off x="7808229" y="1043697"/>
              <a:ext cx="291600" cy="639720"/>
            </p14:xfrm>
          </p:contentPart>
        </mc:Choice>
        <mc:Fallback xmlns="">
          <p:pic>
            <p:nvPicPr>
              <p:cNvPr id="60" name="Entrada de lápiz 59">
                <a:extLst>
                  <a:ext uri="{FF2B5EF4-FFF2-40B4-BE49-F238E27FC236}">
                    <a16:creationId xmlns:a16="http://schemas.microsoft.com/office/drawing/2014/main" id="{34BBD015-6AD0-C343-9C9D-D07B5E68ED44}"/>
                  </a:ext>
                </a:extLst>
              </p:cNvPr>
              <p:cNvPicPr/>
              <p:nvPr/>
            </p:nvPicPr>
            <p:blipFill>
              <a:blip r:embed="rId28"/>
              <a:stretch>
                <a:fillRect/>
              </a:stretch>
            </p:blipFill>
            <p:spPr>
              <a:xfrm>
                <a:off x="7781229" y="1016697"/>
                <a:ext cx="34524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 name="Entrada de lápiz 60">
                <a:extLst>
                  <a:ext uri="{FF2B5EF4-FFF2-40B4-BE49-F238E27FC236}">
                    <a16:creationId xmlns:a16="http://schemas.microsoft.com/office/drawing/2014/main" xmlns="" id="{30100ADC-082C-D247-8608-9CD6EA0306FB}"/>
                  </a:ext>
                </a:extLst>
              </p14:cNvPr>
              <p14:cNvContentPartPr/>
              <p14:nvPr/>
            </p14:nvContentPartPr>
            <p14:xfrm>
              <a:off x="7993269" y="1969977"/>
              <a:ext cx="360" cy="360"/>
            </p14:xfrm>
          </p:contentPart>
        </mc:Choice>
        <mc:Fallback xmlns="">
          <p:pic>
            <p:nvPicPr>
              <p:cNvPr id="61" name="Entrada de lápiz 60">
                <a:extLst>
                  <a:ext uri="{FF2B5EF4-FFF2-40B4-BE49-F238E27FC236}">
                    <a16:creationId xmlns:a16="http://schemas.microsoft.com/office/drawing/2014/main" id="{30100ADC-082C-D247-8608-9CD6EA0306FB}"/>
                  </a:ext>
                </a:extLst>
              </p:cNvPr>
              <p:cNvPicPr/>
              <p:nvPr/>
            </p:nvPicPr>
            <p:blipFill>
              <a:blip r:embed="rId30"/>
              <a:stretch>
                <a:fillRect/>
              </a:stretch>
            </p:blipFill>
            <p:spPr>
              <a:xfrm>
                <a:off x="7966629" y="1942977"/>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2" name="Entrada de lápiz 61">
                <a:extLst>
                  <a:ext uri="{FF2B5EF4-FFF2-40B4-BE49-F238E27FC236}">
                    <a16:creationId xmlns:a16="http://schemas.microsoft.com/office/drawing/2014/main" xmlns="" id="{E6C2AABE-AC41-CC46-822F-3F3BB39D50B0}"/>
                  </a:ext>
                </a:extLst>
              </p14:cNvPr>
              <p14:cNvContentPartPr/>
              <p14:nvPr/>
            </p14:nvContentPartPr>
            <p14:xfrm>
              <a:off x="7040349" y="1407297"/>
              <a:ext cx="180360" cy="181440"/>
            </p14:xfrm>
          </p:contentPart>
        </mc:Choice>
        <mc:Fallback xmlns="">
          <p:pic>
            <p:nvPicPr>
              <p:cNvPr id="62" name="Entrada de lápiz 61">
                <a:extLst>
                  <a:ext uri="{FF2B5EF4-FFF2-40B4-BE49-F238E27FC236}">
                    <a16:creationId xmlns:a16="http://schemas.microsoft.com/office/drawing/2014/main" id="{E6C2AABE-AC41-CC46-822F-3F3BB39D50B0}"/>
                  </a:ext>
                </a:extLst>
              </p:cNvPr>
              <p:cNvPicPr/>
              <p:nvPr/>
            </p:nvPicPr>
            <p:blipFill>
              <a:blip r:embed="rId32"/>
              <a:stretch>
                <a:fillRect/>
              </a:stretch>
            </p:blipFill>
            <p:spPr>
              <a:xfrm>
                <a:off x="7013709" y="1380657"/>
                <a:ext cx="234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3" name="Entrada de lápiz 62">
                <a:extLst>
                  <a:ext uri="{FF2B5EF4-FFF2-40B4-BE49-F238E27FC236}">
                    <a16:creationId xmlns:a16="http://schemas.microsoft.com/office/drawing/2014/main" xmlns="" id="{19F3E5E1-FCF9-924D-8F58-D66D17DDCEE3}"/>
                  </a:ext>
                </a:extLst>
              </p14:cNvPr>
              <p14:cNvContentPartPr/>
              <p14:nvPr/>
            </p14:nvContentPartPr>
            <p14:xfrm>
              <a:off x="5915349" y="1275177"/>
              <a:ext cx="39960" cy="192240"/>
            </p14:xfrm>
          </p:contentPart>
        </mc:Choice>
        <mc:Fallback xmlns="">
          <p:pic>
            <p:nvPicPr>
              <p:cNvPr id="63" name="Entrada de lápiz 62">
                <a:extLst>
                  <a:ext uri="{FF2B5EF4-FFF2-40B4-BE49-F238E27FC236}">
                    <a16:creationId xmlns:a16="http://schemas.microsoft.com/office/drawing/2014/main" id="{19F3E5E1-FCF9-924D-8F58-D66D17DDCEE3}"/>
                  </a:ext>
                </a:extLst>
              </p:cNvPr>
              <p:cNvPicPr/>
              <p:nvPr/>
            </p:nvPicPr>
            <p:blipFill>
              <a:blip r:embed="rId34"/>
              <a:stretch>
                <a:fillRect/>
              </a:stretch>
            </p:blipFill>
            <p:spPr>
              <a:xfrm>
                <a:off x="5888349" y="1248177"/>
                <a:ext cx="93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4" name="Entrada de lápiz 63">
                <a:extLst>
                  <a:ext uri="{FF2B5EF4-FFF2-40B4-BE49-F238E27FC236}">
                    <a16:creationId xmlns:a16="http://schemas.microsoft.com/office/drawing/2014/main" xmlns="" id="{B0B515F7-DDB1-E944-A215-52478E545362}"/>
                  </a:ext>
                </a:extLst>
              </p14:cNvPr>
              <p14:cNvContentPartPr/>
              <p14:nvPr/>
            </p14:nvContentPartPr>
            <p14:xfrm>
              <a:off x="515064" y="2362423"/>
              <a:ext cx="10589760" cy="644040"/>
            </p14:xfrm>
          </p:contentPart>
        </mc:Choice>
        <mc:Fallback xmlns="">
          <p:pic>
            <p:nvPicPr>
              <p:cNvPr id="64" name="Entrada de lápiz 63">
                <a:extLst>
                  <a:ext uri="{FF2B5EF4-FFF2-40B4-BE49-F238E27FC236}">
                    <a16:creationId xmlns:a16="http://schemas.microsoft.com/office/drawing/2014/main" id="{B0B515F7-DDB1-E944-A215-52478E545362}"/>
                  </a:ext>
                </a:extLst>
              </p:cNvPr>
              <p:cNvPicPr/>
              <p:nvPr/>
            </p:nvPicPr>
            <p:blipFill>
              <a:blip r:embed="rId36"/>
              <a:stretch>
                <a:fillRect/>
              </a:stretch>
            </p:blipFill>
            <p:spPr>
              <a:xfrm>
                <a:off x="470424" y="2272783"/>
                <a:ext cx="1067940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Entrada de lápiz 65">
                <a:extLst>
                  <a:ext uri="{FF2B5EF4-FFF2-40B4-BE49-F238E27FC236}">
                    <a16:creationId xmlns:a16="http://schemas.microsoft.com/office/drawing/2014/main" xmlns="" id="{49F368AA-1DA5-DE4F-9DC0-0783AF5A92A4}"/>
                  </a:ext>
                </a:extLst>
              </p14:cNvPr>
              <p14:cNvContentPartPr/>
              <p14:nvPr/>
            </p14:nvContentPartPr>
            <p14:xfrm>
              <a:off x="9686784" y="3137503"/>
              <a:ext cx="1000080" cy="1040400"/>
            </p14:xfrm>
          </p:contentPart>
        </mc:Choice>
        <mc:Fallback xmlns="">
          <p:pic>
            <p:nvPicPr>
              <p:cNvPr id="66" name="Entrada de lápiz 65">
                <a:extLst>
                  <a:ext uri="{FF2B5EF4-FFF2-40B4-BE49-F238E27FC236}">
                    <a16:creationId xmlns:a16="http://schemas.microsoft.com/office/drawing/2014/main" id="{49F368AA-1DA5-DE4F-9DC0-0783AF5A92A4}"/>
                  </a:ext>
                </a:extLst>
              </p:cNvPr>
              <p:cNvPicPr/>
              <p:nvPr/>
            </p:nvPicPr>
            <p:blipFill>
              <a:blip r:embed="rId38"/>
              <a:stretch>
                <a:fillRect/>
              </a:stretch>
            </p:blipFill>
            <p:spPr>
              <a:xfrm>
                <a:off x="9659784" y="3110863"/>
                <a:ext cx="1053720" cy="109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Entrada de lápiz 66">
                <a:extLst>
                  <a:ext uri="{FF2B5EF4-FFF2-40B4-BE49-F238E27FC236}">
                    <a16:creationId xmlns:a16="http://schemas.microsoft.com/office/drawing/2014/main" xmlns="" id="{747AB672-D283-5841-92F5-6F2BF1408884}"/>
                  </a:ext>
                </a:extLst>
              </p14:cNvPr>
              <p14:cNvContentPartPr/>
              <p14:nvPr/>
            </p14:nvContentPartPr>
            <p14:xfrm>
              <a:off x="5627064" y="5982583"/>
              <a:ext cx="1008360" cy="785520"/>
            </p14:xfrm>
          </p:contentPart>
        </mc:Choice>
        <mc:Fallback xmlns="">
          <p:pic>
            <p:nvPicPr>
              <p:cNvPr id="67" name="Entrada de lápiz 66">
                <a:extLst>
                  <a:ext uri="{FF2B5EF4-FFF2-40B4-BE49-F238E27FC236}">
                    <a16:creationId xmlns:a16="http://schemas.microsoft.com/office/drawing/2014/main" id="{747AB672-D283-5841-92F5-6F2BF1408884}"/>
                  </a:ext>
                </a:extLst>
              </p:cNvPr>
              <p:cNvPicPr/>
              <p:nvPr/>
            </p:nvPicPr>
            <p:blipFill>
              <a:blip r:embed="rId40"/>
              <a:stretch>
                <a:fillRect/>
              </a:stretch>
            </p:blipFill>
            <p:spPr>
              <a:xfrm>
                <a:off x="5600424" y="5955583"/>
                <a:ext cx="1062000" cy="83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Entrada de lápiz 67">
                <a:extLst>
                  <a:ext uri="{FF2B5EF4-FFF2-40B4-BE49-F238E27FC236}">
                    <a16:creationId xmlns:a16="http://schemas.microsoft.com/office/drawing/2014/main" xmlns="" id="{EB66A69A-DB57-0F4C-AE48-A28D6239330D}"/>
                  </a:ext>
                </a:extLst>
              </p14:cNvPr>
              <p14:cNvContentPartPr/>
              <p14:nvPr/>
            </p14:nvContentPartPr>
            <p14:xfrm>
              <a:off x="9849864" y="3912583"/>
              <a:ext cx="347040" cy="2182320"/>
            </p14:xfrm>
          </p:contentPart>
        </mc:Choice>
        <mc:Fallback xmlns="">
          <p:pic>
            <p:nvPicPr>
              <p:cNvPr id="68" name="Entrada de lápiz 67">
                <a:extLst>
                  <a:ext uri="{FF2B5EF4-FFF2-40B4-BE49-F238E27FC236}">
                    <a16:creationId xmlns:a16="http://schemas.microsoft.com/office/drawing/2014/main" id="{EB66A69A-DB57-0F4C-AE48-A28D6239330D}"/>
                  </a:ext>
                </a:extLst>
              </p:cNvPr>
              <p:cNvPicPr/>
              <p:nvPr/>
            </p:nvPicPr>
            <p:blipFill>
              <a:blip r:embed="rId42"/>
              <a:stretch>
                <a:fillRect/>
              </a:stretch>
            </p:blipFill>
            <p:spPr>
              <a:xfrm>
                <a:off x="9823224" y="3885583"/>
                <a:ext cx="400680" cy="2235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9" name="Entrada de lápiz 68">
                <a:extLst>
                  <a:ext uri="{FF2B5EF4-FFF2-40B4-BE49-F238E27FC236}">
                    <a16:creationId xmlns:a16="http://schemas.microsoft.com/office/drawing/2014/main" xmlns="" id="{133C86C9-9321-7741-A54D-CB0AD653D977}"/>
                  </a:ext>
                </a:extLst>
              </p14:cNvPr>
              <p14:cNvContentPartPr/>
              <p14:nvPr/>
            </p14:nvContentPartPr>
            <p14:xfrm>
              <a:off x="6330864" y="3953263"/>
              <a:ext cx="163440" cy="2488320"/>
            </p14:xfrm>
          </p:contentPart>
        </mc:Choice>
        <mc:Fallback xmlns="">
          <p:pic>
            <p:nvPicPr>
              <p:cNvPr id="69" name="Entrada de lápiz 68">
                <a:extLst>
                  <a:ext uri="{FF2B5EF4-FFF2-40B4-BE49-F238E27FC236}">
                    <a16:creationId xmlns:a16="http://schemas.microsoft.com/office/drawing/2014/main" id="{133C86C9-9321-7741-A54D-CB0AD653D977}"/>
                  </a:ext>
                </a:extLst>
              </p:cNvPr>
              <p:cNvPicPr/>
              <p:nvPr/>
            </p:nvPicPr>
            <p:blipFill>
              <a:blip r:embed="rId44"/>
              <a:stretch>
                <a:fillRect/>
              </a:stretch>
            </p:blipFill>
            <p:spPr>
              <a:xfrm>
                <a:off x="6304224" y="3926623"/>
                <a:ext cx="217080" cy="2541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2" name="Entrada de lápiz 72">
                <a:extLst>
                  <a:ext uri="{FF2B5EF4-FFF2-40B4-BE49-F238E27FC236}">
                    <a16:creationId xmlns:a16="http://schemas.microsoft.com/office/drawing/2014/main" xmlns="" id="{21D871B9-4758-B24F-8413-DDF7374F2B8F}"/>
                  </a:ext>
                </a:extLst>
              </p14:cNvPr>
              <p14:cNvContentPartPr/>
              <p14:nvPr/>
            </p14:nvContentPartPr>
            <p14:xfrm>
              <a:off x="5300544" y="3127423"/>
              <a:ext cx="612720" cy="724320"/>
            </p14:xfrm>
          </p:contentPart>
        </mc:Choice>
        <mc:Fallback xmlns="">
          <p:pic>
            <p:nvPicPr>
              <p:cNvPr id="72" name="Entrada de lápiz 72">
                <a:extLst>
                  <a:ext uri="{FF2B5EF4-FFF2-40B4-BE49-F238E27FC236}">
                    <a16:creationId xmlns:a16="http://schemas.microsoft.com/office/drawing/2014/main" id="{21D871B9-4758-B24F-8413-DDF7374F2B8F}"/>
                  </a:ext>
                </a:extLst>
              </p:cNvPr>
              <p:cNvPicPr/>
              <p:nvPr/>
            </p:nvPicPr>
            <p:blipFill>
              <a:blip r:embed="rId46"/>
              <a:stretch>
                <a:fillRect/>
              </a:stretch>
            </p:blipFill>
            <p:spPr>
              <a:xfrm>
                <a:off x="5273888" y="3100423"/>
                <a:ext cx="666392"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4" name="Entrada de lápiz 73">
                <a:extLst>
                  <a:ext uri="{FF2B5EF4-FFF2-40B4-BE49-F238E27FC236}">
                    <a16:creationId xmlns:a16="http://schemas.microsoft.com/office/drawing/2014/main" xmlns="" id="{5B751F0B-0A65-E945-9EE0-7193F7A67303}"/>
                  </a:ext>
                </a:extLst>
              </p14:cNvPr>
              <p14:cNvContentPartPr/>
              <p14:nvPr/>
            </p14:nvContentPartPr>
            <p14:xfrm>
              <a:off x="6545064" y="3158023"/>
              <a:ext cx="41040" cy="51480"/>
            </p14:xfrm>
          </p:contentPart>
        </mc:Choice>
        <mc:Fallback xmlns="">
          <p:pic>
            <p:nvPicPr>
              <p:cNvPr id="74" name="Entrada de lápiz 73">
                <a:extLst>
                  <a:ext uri="{FF2B5EF4-FFF2-40B4-BE49-F238E27FC236}">
                    <a16:creationId xmlns:a16="http://schemas.microsoft.com/office/drawing/2014/main" id="{5B751F0B-0A65-E945-9EE0-7193F7A67303}"/>
                  </a:ext>
                </a:extLst>
              </p:cNvPr>
              <p:cNvPicPr/>
              <p:nvPr/>
            </p:nvPicPr>
            <p:blipFill>
              <a:blip r:embed="rId48"/>
              <a:stretch>
                <a:fillRect/>
              </a:stretch>
            </p:blipFill>
            <p:spPr>
              <a:xfrm>
                <a:off x="6518424" y="3131023"/>
                <a:ext cx="94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 name="Entrada de lápiz 74">
                <a:extLst>
                  <a:ext uri="{FF2B5EF4-FFF2-40B4-BE49-F238E27FC236}">
                    <a16:creationId xmlns:a16="http://schemas.microsoft.com/office/drawing/2014/main" xmlns="" id="{01D6873E-0283-9A44-A29B-241DE7E09C8E}"/>
                  </a:ext>
                </a:extLst>
              </p14:cNvPr>
              <p14:cNvContentPartPr/>
              <p14:nvPr/>
            </p14:nvContentPartPr>
            <p14:xfrm>
              <a:off x="10624944" y="5931463"/>
              <a:ext cx="51480" cy="20880"/>
            </p14:xfrm>
          </p:contentPart>
        </mc:Choice>
        <mc:Fallback xmlns="">
          <p:pic>
            <p:nvPicPr>
              <p:cNvPr id="75" name="Entrada de lápiz 74">
                <a:extLst>
                  <a:ext uri="{FF2B5EF4-FFF2-40B4-BE49-F238E27FC236}">
                    <a16:creationId xmlns:a16="http://schemas.microsoft.com/office/drawing/2014/main" id="{01D6873E-0283-9A44-A29B-241DE7E09C8E}"/>
                  </a:ext>
                </a:extLst>
              </p:cNvPr>
              <p:cNvPicPr/>
              <p:nvPr/>
            </p:nvPicPr>
            <p:blipFill>
              <a:blip r:embed="rId50"/>
              <a:stretch>
                <a:fillRect/>
              </a:stretch>
            </p:blipFill>
            <p:spPr>
              <a:xfrm>
                <a:off x="10598304" y="5904823"/>
                <a:ext cx="10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8" name="Entrada de lápiz 78">
                <a:extLst>
                  <a:ext uri="{FF2B5EF4-FFF2-40B4-BE49-F238E27FC236}">
                    <a16:creationId xmlns:a16="http://schemas.microsoft.com/office/drawing/2014/main" xmlns="" id="{0346525A-A2E8-B74C-8FD4-61B2A2D18F3B}"/>
                  </a:ext>
                </a:extLst>
              </p14:cNvPr>
              <p14:cNvContentPartPr/>
              <p14:nvPr/>
            </p14:nvContentPartPr>
            <p14:xfrm>
              <a:off x="9982344" y="6522943"/>
              <a:ext cx="626040" cy="214560"/>
            </p14:xfrm>
          </p:contentPart>
        </mc:Choice>
        <mc:Fallback xmlns="">
          <p:pic>
            <p:nvPicPr>
              <p:cNvPr id="78" name="Entrada de lápiz 78">
                <a:extLst>
                  <a:ext uri="{FF2B5EF4-FFF2-40B4-BE49-F238E27FC236}">
                    <a16:creationId xmlns:a16="http://schemas.microsoft.com/office/drawing/2014/main" id="{0346525A-A2E8-B74C-8FD4-61B2A2D18F3B}"/>
                  </a:ext>
                </a:extLst>
              </p:cNvPr>
              <p:cNvPicPr/>
              <p:nvPr/>
            </p:nvPicPr>
            <p:blipFill>
              <a:blip r:embed="rId52"/>
              <a:stretch>
                <a:fillRect/>
              </a:stretch>
            </p:blipFill>
            <p:spPr>
              <a:xfrm>
                <a:off x="9955704" y="6495943"/>
                <a:ext cx="679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2" name="Entrada de lápiz 81">
                <a:extLst>
                  <a:ext uri="{FF2B5EF4-FFF2-40B4-BE49-F238E27FC236}">
                    <a16:creationId xmlns:a16="http://schemas.microsoft.com/office/drawing/2014/main" xmlns="" id="{92109E2B-F3C9-9C41-9F4C-C24B5E98CF78}"/>
                  </a:ext>
                </a:extLst>
              </p14:cNvPr>
              <p14:cNvContentPartPr/>
              <p14:nvPr/>
            </p14:nvContentPartPr>
            <p14:xfrm>
              <a:off x="10849584" y="220423"/>
              <a:ext cx="1020240" cy="1153440"/>
            </p14:xfrm>
          </p:contentPart>
        </mc:Choice>
        <mc:Fallback xmlns="">
          <p:pic>
            <p:nvPicPr>
              <p:cNvPr id="82" name="Entrada de lápiz 81">
                <a:extLst>
                  <a:ext uri="{FF2B5EF4-FFF2-40B4-BE49-F238E27FC236}">
                    <a16:creationId xmlns:a16="http://schemas.microsoft.com/office/drawing/2014/main" id="{92109E2B-F3C9-9C41-9F4C-C24B5E98CF78}"/>
                  </a:ext>
                </a:extLst>
              </p:cNvPr>
              <p:cNvPicPr/>
              <p:nvPr/>
            </p:nvPicPr>
            <p:blipFill>
              <a:blip r:embed="rId54"/>
              <a:stretch>
                <a:fillRect/>
              </a:stretch>
            </p:blipFill>
            <p:spPr>
              <a:xfrm>
                <a:off x="10822584" y="193783"/>
                <a:ext cx="1073880" cy="1207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5" name="Entrada de lápiz 85">
                <a:extLst>
                  <a:ext uri="{FF2B5EF4-FFF2-40B4-BE49-F238E27FC236}">
                    <a16:creationId xmlns:a16="http://schemas.microsoft.com/office/drawing/2014/main" xmlns="" id="{90049441-2820-C449-B0DA-E00683BE417E}"/>
                  </a:ext>
                </a:extLst>
              </p14:cNvPr>
              <p14:cNvContentPartPr/>
              <p14:nvPr/>
            </p14:nvContentPartPr>
            <p14:xfrm>
              <a:off x="333264" y="5570743"/>
              <a:ext cx="1652760" cy="978480"/>
            </p14:xfrm>
          </p:contentPart>
        </mc:Choice>
        <mc:Fallback xmlns="">
          <p:pic>
            <p:nvPicPr>
              <p:cNvPr id="85" name="Entrada de lápiz 85">
                <a:extLst>
                  <a:ext uri="{FF2B5EF4-FFF2-40B4-BE49-F238E27FC236}">
                    <a16:creationId xmlns:a16="http://schemas.microsoft.com/office/drawing/2014/main" id="{90049441-2820-C449-B0DA-E00683BE417E}"/>
                  </a:ext>
                </a:extLst>
              </p:cNvPr>
              <p:cNvPicPr/>
              <p:nvPr/>
            </p:nvPicPr>
            <p:blipFill>
              <a:blip r:embed="rId56"/>
              <a:stretch>
                <a:fillRect/>
              </a:stretch>
            </p:blipFill>
            <p:spPr>
              <a:xfrm>
                <a:off x="306624" y="5544103"/>
                <a:ext cx="1706400"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9" name="Entrada de lápiz 89">
                <a:extLst>
                  <a:ext uri="{FF2B5EF4-FFF2-40B4-BE49-F238E27FC236}">
                    <a16:creationId xmlns:a16="http://schemas.microsoft.com/office/drawing/2014/main" xmlns="" id="{D24D3300-1E7A-784E-B4E7-0AD8EDA8138F}"/>
                  </a:ext>
                </a:extLst>
              </p14:cNvPr>
              <p14:cNvContentPartPr/>
              <p14:nvPr/>
            </p14:nvContentPartPr>
            <p14:xfrm>
              <a:off x="11094384" y="771943"/>
              <a:ext cx="493200" cy="239040"/>
            </p14:xfrm>
          </p:contentPart>
        </mc:Choice>
        <mc:Fallback xmlns="">
          <p:pic>
            <p:nvPicPr>
              <p:cNvPr id="89" name="Entrada de lápiz 89">
                <a:extLst>
                  <a:ext uri="{FF2B5EF4-FFF2-40B4-BE49-F238E27FC236}">
                    <a16:creationId xmlns:a16="http://schemas.microsoft.com/office/drawing/2014/main" id="{D24D3300-1E7A-784E-B4E7-0AD8EDA8138F}"/>
                  </a:ext>
                </a:extLst>
              </p:cNvPr>
              <p:cNvPicPr/>
              <p:nvPr/>
            </p:nvPicPr>
            <p:blipFill>
              <a:blip r:embed="rId58"/>
              <a:stretch>
                <a:fillRect/>
              </a:stretch>
            </p:blipFill>
            <p:spPr>
              <a:xfrm>
                <a:off x="11067404" y="744943"/>
                <a:ext cx="546801"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1" name="Entrada de lápiz 90">
                <a:extLst>
                  <a:ext uri="{FF2B5EF4-FFF2-40B4-BE49-F238E27FC236}">
                    <a16:creationId xmlns:a16="http://schemas.microsoft.com/office/drawing/2014/main" xmlns="" id="{B81CFB8E-4F68-B743-89A0-353315552320}"/>
                  </a:ext>
                </a:extLst>
              </p14:cNvPr>
              <p14:cNvContentPartPr/>
              <p14:nvPr/>
            </p14:nvContentPartPr>
            <p14:xfrm>
              <a:off x="11277984" y="1006303"/>
              <a:ext cx="61560" cy="92160"/>
            </p14:xfrm>
          </p:contentPart>
        </mc:Choice>
        <mc:Fallback xmlns="">
          <p:pic>
            <p:nvPicPr>
              <p:cNvPr id="91" name="Entrada de lápiz 90">
                <a:extLst>
                  <a:ext uri="{FF2B5EF4-FFF2-40B4-BE49-F238E27FC236}">
                    <a16:creationId xmlns:a16="http://schemas.microsoft.com/office/drawing/2014/main" id="{B81CFB8E-4F68-B743-89A0-353315552320}"/>
                  </a:ext>
                </a:extLst>
              </p:cNvPr>
              <p:cNvPicPr/>
              <p:nvPr/>
            </p:nvPicPr>
            <p:blipFill>
              <a:blip r:embed="rId60"/>
              <a:stretch>
                <a:fillRect/>
              </a:stretch>
            </p:blipFill>
            <p:spPr>
              <a:xfrm>
                <a:off x="11250984" y="979663"/>
                <a:ext cx="115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2" name="Entrada de lápiz 91">
                <a:extLst>
                  <a:ext uri="{FF2B5EF4-FFF2-40B4-BE49-F238E27FC236}">
                    <a16:creationId xmlns:a16="http://schemas.microsoft.com/office/drawing/2014/main" xmlns="" id="{386C3A4B-AFB3-2B44-96FA-D067BA51973F}"/>
                  </a:ext>
                </a:extLst>
              </p14:cNvPr>
              <p14:cNvContentPartPr/>
              <p14:nvPr/>
            </p14:nvContentPartPr>
            <p14:xfrm>
              <a:off x="679944" y="5829583"/>
              <a:ext cx="102240" cy="255240"/>
            </p14:xfrm>
          </p:contentPart>
        </mc:Choice>
        <mc:Fallback xmlns="">
          <p:pic>
            <p:nvPicPr>
              <p:cNvPr id="92" name="Entrada de lápiz 91">
                <a:extLst>
                  <a:ext uri="{FF2B5EF4-FFF2-40B4-BE49-F238E27FC236}">
                    <a16:creationId xmlns:a16="http://schemas.microsoft.com/office/drawing/2014/main" id="{386C3A4B-AFB3-2B44-96FA-D067BA51973F}"/>
                  </a:ext>
                </a:extLst>
              </p:cNvPr>
              <p:cNvPicPr/>
              <p:nvPr/>
            </p:nvPicPr>
            <p:blipFill>
              <a:blip r:embed="rId62"/>
              <a:stretch>
                <a:fillRect/>
              </a:stretch>
            </p:blipFill>
            <p:spPr>
              <a:xfrm>
                <a:off x="653304" y="5802583"/>
                <a:ext cx="1558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5" name="Entrada de lápiz 95">
                <a:extLst>
                  <a:ext uri="{FF2B5EF4-FFF2-40B4-BE49-F238E27FC236}">
                    <a16:creationId xmlns:a16="http://schemas.microsoft.com/office/drawing/2014/main" xmlns="" id="{106BEED8-7E81-434C-905E-8D578EA32EEB}"/>
                  </a:ext>
                </a:extLst>
              </p14:cNvPr>
              <p14:cNvContentPartPr/>
              <p14:nvPr/>
            </p14:nvContentPartPr>
            <p14:xfrm>
              <a:off x="1006464" y="5809063"/>
              <a:ext cx="245160" cy="388080"/>
            </p14:xfrm>
          </p:contentPart>
        </mc:Choice>
        <mc:Fallback xmlns="">
          <p:pic>
            <p:nvPicPr>
              <p:cNvPr id="95" name="Entrada de lápiz 95">
                <a:extLst>
                  <a:ext uri="{FF2B5EF4-FFF2-40B4-BE49-F238E27FC236}">
                    <a16:creationId xmlns:a16="http://schemas.microsoft.com/office/drawing/2014/main" id="{106BEED8-7E81-434C-905E-8D578EA32EEB}"/>
                  </a:ext>
                </a:extLst>
              </p:cNvPr>
              <p:cNvPicPr/>
              <p:nvPr/>
            </p:nvPicPr>
            <p:blipFill>
              <a:blip r:embed="rId64"/>
              <a:stretch>
                <a:fillRect/>
              </a:stretch>
            </p:blipFill>
            <p:spPr>
              <a:xfrm>
                <a:off x="979824" y="5782398"/>
                <a:ext cx="298800" cy="44177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0" name="Entrada de lápiz 100">
                <a:extLst>
                  <a:ext uri="{FF2B5EF4-FFF2-40B4-BE49-F238E27FC236}">
                    <a16:creationId xmlns:a16="http://schemas.microsoft.com/office/drawing/2014/main" xmlns="" id="{2F5B17D3-773A-2D4D-B860-7C61F14D443A}"/>
                  </a:ext>
                </a:extLst>
              </p14:cNvPr>
              <p14:cNvContentPartPr/>
              <p14:nvPr/>
            </p14:nvContentPartPr>
            <p14:xfrm>
              <a:off x="4086984" y="4442863"/>
              <a:ext cx="1193760" cy="999720"/>
            </p14:xfrm>
          </p:contentPart>
        </mc:Choice>
        <mc:Fallback xmlns="">
          <p:pic>
            <p:nvPicPr>
              <p:cNvPr id="100" name="Entrada de lápiz 100">
                <a:extLst>
                  <a:ext uri="{FF2B5EF4-FFF2-40B4-BE49-F238E27FC236}">
                    <a16:creationId xmlns:a16="http://schemas.microsoft.com/office/drawing/2014/main" id="{2F5B17D3-773A-2D4D-B860-7C61F14D443A}"/>
                  </a:ext>
                </a:extLst>
              </p:cNvPr>
              <p:cNvPicPr/>
              <p:nvPr/>
            </p:nvPicPr>
            <p:blipFill>
              <a:blip r:embed="rId66"/>
              <a:stretch>
                <a:fillRect/>
              </a:stretch>
            </p:blipFill>
            <p:spPr>
              <a:xfrm>
                <a:off x="4059984" y="4415863"/>
                <a:ext cx="1247400" cy="1053360"/>
              </a:xfrm>
              <a:prstGeom prst="rect">
                <a:avLst/>
              </a:prstGeom>
            </p:spPr>
          </p:pic>
        </mc:Fallback>
      </mc:AlternateContent>
    </p:spTree>
    <p:extLst>
      <p:ext uri="{BB962C8B-B14F-4D97-AF65-F5344CB8AC3E}">
        <p14:creationId xmlns:p14="http://schemas.microsoft.com/office/powerpoint/2010/main" val="84339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AAFC2E-88F0-0146-8527-A214F6A71479}"/>
              </a:ext>
            </a:extLst>
          </p:cNvPr>
          <p:cNvSpPr>
            <a:spLocks noGrp="1"/>
          </p:cNvSpPr>
          <p:nvPr>
            <p:ph type="title"/>
          </p:nvPr>
        </p:nvSpPr>
        <p:spPr>
          <a:xfrm>
            <a:off x="189517" y="765401"/>
            <a:ext cx="5906483" cy="2245179"/>
          </a:xfrm>
        </p:spPr>
        <p:txBody>
          <a:bodyPr/>
          <a:lstStyle/>
          <a:p>
            <a:r>
              <a:rPr lang="es-ES"/>
              <a:t>What is a </a:t>
            </a:r>
            <a:endParaRPr lang="es-CL"/>
          </a:p>
        </p:txBody>
      </p:sp>
      <p:pic>
        <p:nvPicPr>
          <p:cNvPr id="4" name="Imagen 4">
            <a:extLst>
              <a:ext uri="{FF2B5EF4-FFF2-40B4-BE49-F238E27FC236}">
                <a16:creationId xmlns:a16="http://schemas.microsoft.com/office/drawing/2014/main" xmlns="" id="{7CA14C31-EACE-A243-83E1-FCE96E1680FA}"/>
              </a:ext>
            </a:extLst>
          </p:cNvPr>
          <p:cNvPicPr>
            <a:picLocks noGrp="1" noChangeAspect="1"/>
          </p:cNvPicPr>
          <p:nvPr>
            <p:ph idx="1"/>
          </p:nvPr>
        </p:nvPicPr>
        <p:blipFill>
          <a:blip r:embed="rId2"/>
          <a:stretch>
            <a:fillRect/>
          </a:stretch>
        </p:blipFill>
        <p:spPr>
          <a:xfrm>
            <a:off x="7764337" y="199614"/>
            <a:ext cx="3904349" cy="5853867"/>
          </a:xfrm>
        </p:spPr>
      </p:pic>
      <mc:AlternateContent xmlns:mc="http://schemas.openxmlformats.org/markup-compatibility/2006" xmlns:p14="http://schemas.microsoft.com/office/powerpoint/2010/main">
        <mc:Choice Requires="p14">
          <p:contentPart p14:bwMode="auto" r:id="rId3">
            <p14:nvContentPartPr>
              <p14:cNvPr id="9" name="Entrada de lápiz 9">
                <a:extLst>
                  <a:ext uri="{FF2B5EF4-FFF2-40B4-BE49-F238E27FC236}">
                    <a16:creationId xmlns:a16="http://schemas.microsoft.com/office/drawing/2014/main" xmlns="" id="{EDFBCCFA-A2CA-1C44-BC21-7EB46A853187}"/>
                  </a:ext>
                </a:extLst>
              </p14:cNvPr>
              <p14:cNvContentPartPr/>
              <p14:nvPr/>
            </p14:nvContentPartPr>
            <p14:xfrm>
              <a:off x="11573789" y="6246844"/>
              <a:ext cx="259200" cy="480240"/>
            </p14:xfrm>
          </p:contentPart>
        </mc:Choice>
        <mc:Fallback xmlns="">
          <p:pic>
            <p:nvPicPr>
              <p:cNvPr id="9" name="Entrada de lápiz 9">
                <a:extLst>
                  <a:ext uri="{FF2B5EF4-FFF2-40B4-BE49-F238E27FC236}">
                    <a16:creationId xmlns:a16="http://schemas.microsoft.com/office/drawing/2014/main" id="{EDFBCCFA-A2CA-1C44-BC21-7EB46A853187}"/>
                  </a:ext>
                </a:extLst>
              </p:cNvPr>
              <p:cNvPicPr/>
              <p:nvPr/>
            </p:nvPicPr>
            <p:blipFill>
              <a:blip r:embed="rId4"/>
              <a:stretch>
                <a:fillRect/>
              </a:stretch>
            </p:blipFill>
            <p:spPr>
              <a:xfrm>
                <a:off x="11546789" y="6219864"/>
                <a:ext cx="312840" cy="53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trada de lápiz 10">
                <a:extLst>
                  <a:ext uri="{FF2B5EF4-FFF2-40B4-BE49-F238E27FC236}">
                    <a16:creationId xmlns:a16="http://schemas.microsoft.com/office/drawing/2014/main" xmlns="" id="{8A1C3260-6641-914C-A1A4-94303B4F2BA8}"/>
                  </a:ext>
                </a:extLst>
              </p14:cNvPr>
              <p14:cNvContentPartPr/>
              <p14:nvPr/>
            </p14:nvContentPartPr>
            <p14:xfrm>
              <a:off x="11365349" y="6149284"/>
              <a:ext cx="777240" cy="590400"/>
            </p14:xfrm>
          </p:contentPart>
        </mc:Choice>
        <mc:Fallback xmlns="">
          <p:pic>
            <p:nvPicPr>
              <p:cNvPr id="11" name="Entrada de lápiz 10">
                <a:extLst>
                  <a:ext uri="{FF2B5EF4-FFF2-40B4-BE49-F238E27FC236}">
                    <a16:creationId xmlns:a16="http://schemas.microsoft.com/office/drawing/2014/main" id="{8A1C3260-6641-914C-A1A4-94303B4F2BA8}"/>
                  </a:ext>
                </a:extLst>
              </p:cNvPr>
              <p:cNvPicPr/>
              <p:nvPr/>
            </p:nvPicPr>
            <p:blipFill>
              <a:blip r:embed="rId6"/>
              <a:stretch>
                <a:fillRect/>
              </a:stretch>
            </p:blipFill>
            <p:spPr>
              <a:xfrm>
                <a:off x="11338349" y="6122644"/>
                <a:ext cx="83088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Entrada de lápiz 16">
                <a:extLst>
                  <a:ext uri="{FF2B5EF4-FFF2-40B4-BE49-F238E27FC236}">
                    <a16:creationId xmlns:a16="http://schemas.microsoft.com/office/drawing/2014/main" xmlns="" id="{739C64D7-D078-AB4C-A417-A3EE2974EF00}"/>
                  </a:ext>
                </a:extLst>
              </p14:cNvPr>
              <p14:cNvContentPartPr/>
              <p14:nvPr/>
            </p14:nvContentPartPr>
            <p14:xfrm>
              <a:off x="6392064" y="2117983"/>
              <a:ext cx="360" cy="360"/>
            </p14:xfrm>
          </p:contentPart>
        </mc:Choice>
        <mc:Fallback xmlns="">
          <p:pic>
            <p:nvPicPr>
              <p:cNvPr id="17" name="Entrada de lápiz 16">
                <a:extLst>
                  <a:ext uri="{FF2B5EF4-FFF2-40B4-BE49-F238E27FC236}">
                    <a16:creationId xmlns:a16="http://schemas.microsoft.com/office/drawing/2014/main" id="{739C64D7-D078-AB4C-A417-A3EE2974EF00}"/>
                  </a:ext>
                </a:extLst>
              </p:cNvPr>
              <p:cNvPicPr/>
              <p:nvPr/>
            </p:nvPicPr>
            <p:blipFill>
              <a:blip r:embed="rId8"/>
              <a:stretch>
                <a:fillRect/>
              </a:stretch>
            </p:blipFill>
            <p:spPr>
              <a:xfrm>
                <a:off x="6365424" y="2090983"/>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Entrada de lápiz 18">
                <a:extLst>
                  <a:ext uri="{FF2B5EF4-FFF2-40B4-BE49-F238E27FC236}">
                    <a16:creationId xmlns:a16="http://schemas.microsoft.com/office/drawing/2014/main" xmlns="" id="{1A9F95C0-0992-CA41-B4C7-A97780889335}"/>
                  </a:ext>
                </a:extLst>
              </p14:cNvPr>
              <p14:cNvContentPartPr/>
              <p14:nvPr/>
            </p14:nvContentPartPr>
            <p14:xfrm>
              <a:off x="2648784" y="414823"/>
              <a:ext cx="3764160" cy="1315800"/>
            </p14:xfrm>
          </p:contentPart>
        </mc:Choice>
        <mc:Fallback xmlns="">
          <p:pic>
            <p:nvPicPr>
              <p:cNvPr id="18" name="Entrada de lápiz 18">
                <a:extLst>
                  <a:ext uri="{FF2B5EF4-FFF2-40B4-BE49-F238E27FC236}">
                    <a16:creationId xmlns:a16="http://schemas.microsoft.com/office/drawing/2014/main" id="{1A9F95C0-0992-CA41-B4C7-A97780889335}"/>
                  </a:ext>
                </a:extLst>
              </p:cNvPr>
              <p:cNvPicPr/>
              <p:nvPr/>
            </p:nvPicPr>
            <p:blipFill>
              <a:blip r:embed="rId10"/>
              <a:stretch>
                <a:fillRect/>
              </a:stretch>
            </p:blipFill>
            <p:spPr>
              <a:xfrm>
                <a:off x="2621784" y="388183"/>
                <a:ext cx="3817800" cy="1369440"/>
              </a:xfrm>
              <a:prstGeom prst="rect">
                <a:avLst/>
              </a:prstGeom>
            </p:spPr>
          </p:pic>
        </mc:Fallback>
      </mc:AlternateContent>
      <p:sp>
        <p:nvSpPr>
          <p:cNvPr id="20" name="CuadroTexto 19">
            <a:extLst>
              <a:ext uri="{FF2B5EF4-FFF2-40B4-BE49-F238E27FC236}">
                <a16:creationId xmlns:a16="http://schemas.microsoft.com/office/drawing/2014/main" xmlns="" id="{03D8F895-C881-CB48-AEE6-9B9B848C0E10}"/>
              </a:ext>
            </a:extLst>
          </p:cNvPr>
          <p:cNvSpPr txBox="1"/>
          <p:nvPr/>
        </p:nvSpPr>
        <p:spPr>
          <a:xfrm>
            <a:off x="326571" y="2081201"/>
            <a:ext cx="6700838" cy="1569660"/>
          </a:xfrm>
          <a:prstGeom prst="rect">
            <a:avLst/>
          </a:prstGeom>
          <a:noFill/>
        </p:spPr>
        <p:txBody>
          <a:bodyPr wrap="square" rtlCol="0">
            <a:spAutoFit/>
          </a:bodyPr>
          <a:lstStyle/>
          <a:p>
            <a:pPr algn="l"/>
            <a:r>
              <a:rPr lang="es-ES" sz="3200"/>
              <a:t>Es un sistema de organización personalizado que podemos aplicar en cualquier tipo de cuaderno. </a:t>
            </a:r>
            <a:endParaRPr lang="es-CL" sz="3200"/>
          </a:p>
        </p:txBody>
      </p:sp>
      <mc:AlternateContent xmlns:mc="http://schemas.openxmlformats.org/markup-compatibility/2006" xmlns:p14="http://schemas.microsoft.com/office/powerpoint/2010/main">
        <mc:Choice Requires="p14">
          <p:contentPart p14:bwMode="auto" r:id="rId11">
            <p14:nvContentPartPr>
              <p14:cNvPr id="21" name="Entrada de lápiz 20">
                <a:extLst>
                  <a:ext uri="{FF2B5EF4-FFF2-40B4-BE49-F238E27FC236}">
                    <a16:creationId xmlns:a16="http://schemas.microsoft.com/office/drawing/2014/main" xmlns="" id="{3A14F7E9-5284-5B4D-B072-E37B5DA8D198}"/>
                  </a:ext>
                </a:extLst>
              </p14:cNvPr>
              <p14:cNvContentPartPr/>
              <p14:nvPr/>
            </p14:nvContentPartPr>
            <p14:xfrm>
              <a:off x="302664" y="3188623"/>
              <a:ext cx="4753440" cy="481320"/>
            </p14:xfrm>
          </p:contentPart>
        </mc:Choice>
        <mc:Fallback xmlns="">
          <p:pic>
            <p:nvPicPr>
              <p:cNvPr id="21" name="Entrada de lápiz 20">
                <a:extLst>
                  <a:ext uri="{FF2B5EF4-FFF2-40B4-BE49-F238E27FC236}">
                    <a16:creationId xmlns:a16="http://schemas.microsoft.com/office/drawing/2014/main" id="{3A14F7E9-5284-5B4D-B072-E37B5DA8D198}"/>
                  </a:ext>
                </a:extLst>
              </p:cNvPr>
              <p:cNvPicPr/>
              <p:nvPr/>
            </p:nvPicPr>
            <p:blipFill>
              <a:blip r:embed="rId12"/>
              <a:stretch>
                <a:fillRect/>
              </a:stretch>
            </p:blipFill>
            <p:spPr>
              <a:xfrm>
                <a:off x="258024" y="3098623"/>
                <a:ext cx="4843080" cy="66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Entrada de lápiz 24">
                <a:extLst>
                  <a:ext uri="{FF2B5EF4-FFF2-40B4-BE49-F238E27FC236}">
                    <a16:creationId xmlns:a16="http://schemas.microsoft.com/office/drawing/2014/main" xmlns="" id="{74DFAA89-E089-AF4E-883B-9313FCED266F}"/>
                  </a:ext>
                </a:extLst>
              </p14:cNvPr>
              <p14:cNvContentPartPr/>
              <p14:nvPr/>
            </p14:nvContentPartPr>
            <p14:xfrm>
              <a:off x="363864" y="3983863"/>
              <a:ext cx="1306080" cy="775440"/>
            </p14:xfrm>
          </p:contentPart>
        </mc:Choice>
        <mc:Fallback xmlns="">
          <p:pic>
            <p:nvPicPr>
              <p:cNvPr id="24" name="Entrada de lápiz 24">
                <a:extLst>
                  <a:ext uri="{FF2B5EF4-FFF2-40B4-BE49-F238E27FC236}">
                    <a16:creationId xmlns:a16="http://schemas.microsoft.com/office/drawing/2014/main" id="{74DFAA89-E089-AF4E-883B-9313FCED266F}"/>
                  </a:ext>
                </a:extLst>
              </p:cNvPr>
              <p:cNvPicPr/>
              <p:nvPr/>
            </p:nvPicPr>
            <p:blipFill>
              <a:blip r:embed="rId14"/>
              <a:stretch>
                <a:fillRect/>
              </a:stretch>
            </p:blipFill>
            <p:spPr>
              <a:xfrm>
                <a:off x="337224" y="3957223"/>
                <a:ext cx="135972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Entrada de lápiz 25">
                <a:extLst>
                  <a:ext uri="{FF2B5EF4-FFF2-40B4-BE49-F238E27FC236}">
                    <a16:creationId xmlns:a16="http://schemas.microsoft.com/office/drawing/2014/main" xmlns="" id="{77F782AF-6A5C-7645-BF04-366C081D302C}"/>
                  </a:ext>
                </a:extLst>
              </p14:cNvPr>
              <p14:cNvContentPartPr/>
              <p14:nvPr/>
            </p14:nvContentPartPr>
            <p14:xfrm>
              <a:off x="2036784" y="4358263"/>
              <a:ext cx="469440" cy="431640"/>
            </p14:xfrm>
          </p:contentPart>
        </mc:Choice>
        <mc:Fallback xmlns="">
          <p:pic>
            <p:nvPicPr>
              <p:cNvPr id="26" name="Entrada de lápiz 25">
                <a:extLst>
                  <a:ext uri="{FF2B5EF4-FFF2-40B4-BE49-F238E27FC236}">
                    <a16:creationId xmlns:a16="http://schemas.microsoft.com/office/drawing/2014/main" id="{77F782AF-6A5C-7645-BF04-366C081D302C}"/>
                  </a:ext>
                </a:extLst>
              </p:cNvPr>
              <p:cNvPicPr/>
              <p:nvPr/>
            </p:nvPicPr>
            <p:blipFill>
              <a:blip r:embed="rId16"/>
              <a:stretch>
                <a:fillRect/>
              </a:stretch>
            </p:blipFill>
            <p:spPr>
              <a:xfrm>
                <a:off x="2009784" y="4331623"/>
                <a:ext cx="52308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Entrada de lápiz 26">
                <a:extLst>
                  <a:ext uri="{FF2B5EF4-FFF2-40B4-BE49-F238E27FC236}">
                    <a16:creationId xmlns:a16="http://schemas.microsoft.com/office/drawing/2014/main" xmlns="" id="{26B67719-353F-DE44-9B2A-B8ED35E20001}"/>
                  </a:ext>
                </a:extLst>
              </p14:cNvPr>
              <p14:cNvContentPartPr/>
              <p14:nvPr/>
            </p14:nvContentPartPr>
            <p14:xfrm>
              <a:off x="2883144" y="3993943"/>
              <a:ext cx="61560" cy="724320"/>
            </p14:xfrm>
          </p:contentPart>
        </mc:Choice>
        <mc:Fallback xmlns="">
          <p:pic>
            <p:nvPicPr>
              <p:cNvPr id="27" name="Entrada de lápiz 26">
                <a:extLst>
                  <a:ext uri="{FF2B5EF4-FFF2-40B4-BE49-F238E27FC236}">
                    <a16:creationId xmlns:a16="http://schemas.microsoft.com/office/drawing/2014/main" id="{26B67719-353F-DE44-9B2A-B8ED35E20001}"/>
                  </a:ext>
                </a:extLst>
              </p:cNvPr>
              <p:cNvPicPr/>
              <p:nvPr/>
            </p:nvPicPr>
            <p:blipFill>
              <a:blip r:embed="rId18"/>
              <a:stretch>
                <a:fillRect/>
              </a:stretch>
            </p:blipFill>
            <p:spPr>
              <a:xfrm>
                <a:off x="2856504" y="3967303"/>
                <a:ext cx="11520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Entrada de lápiz 30">
                <a:extLst>
                  <a:ext uri="{FF2B5EF4-FFF2-40B4-BE49-F238E27FC236}">
                    <a16:creationId xmlns:a16="http://schemas.microsoft.com/office/drawing/2014/main" xmlns="" id="{2D192E18-553F-7248-8A28-2C2E15AECE7D}"/>
                  </a:ext>
                </a:extLst>
              </p14:cNvPr>
              <p14:cNvContentPartPr/>
              <p14:nvPr/>
            </p14:nvContentPartPr>
            <p14:xfrm>
              <a:off x="3372744" y="4228663"/>
              <a:ext cx="408240" cy="775440"/>
            </p14:xfrm>
          </p:contentPart>
        </mc:Choice>
        <mc:Fallback xmlns="">
          <p:pic>
            <p:nvPicPr>
              <p:cNvPr id="30" name="Entrada de lápiz 30">
                <a:extLst>
                  <a:ext uri="{FF2B5EF4-FFF2-40B4-BE49-F238E27FC236}">
                    <a16:creationId xmlns:a16="http://schemas.microsoft.com/office/drawing/2014/main" id="{2D192E18-553F-7248-8A28-2C2E15AECE7D}"/>
                  </a:ext>
                </a:extLst>
              </p:cNvPr>
              <p:cNvPicPr/>
              <p:nvPr/>
            </p:nvPicPr>
            <p:blipFill>
              <a:blip r:embed="rId20"/>
              <a:stretch>
                <a:fillRect/>
              </a:stretch>
            </p:blipFill>
            <p:spPr>
              <a:xfrm>
                <a:off x="3346104" y="4201663"/>
                <a:ext cx="46188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Entrada de lápiz 34">
                <a:extLst>
                  <a:ext uri="{FF2B5EF4-FFF2-40B4-BE49-F238E27FC236}">
                    <a16:creationId xmlns:a16="http://schemas.microsoft.com/office/drawing/2014/main" xmlns="" id="{0CC276BE-E6E5-9A4C-A7B5-6A14FB049FE5}"/>
                  </a:ext>
                </a:extLst>
              </p14:cNvPr>
              <p14:cNvContentPartPr/>
              <p14:nvPr/>
            </p14:nvContentPartPr>
            <p14:xfrm>
              <a:off x="3964584" y="3892063"/>
              <a:ext cx="438840" cy="890280"/>
            </p14:xfrm>
          </p:contentPart>
        </mc:Choice>
        <mc:Fallback xmlns="">
          <p:pic>
            <p:nvPicPr>
              <p:cNvPr id="34" name="Entrada de lápiz 34">
                <a:extLst>
                  <a:ext uri="{FF2B5EF4-FFF2-40B4-BE49-F238E27FC236}">
                    <a16:creationId xmlns:a16="http://schemas.microsoft.com/office/drawing/2014/main" id="{0CC276BE-E6E5-9A4C-A7B5-6A14FB049FE5}"/>
                  </a:ext>
                </a:extLst>
              </p:cNvPr>
              <p:cNvPicPr/>
              <p:nvPr/>
            </p:nvPicPr>
            <p:blipFill>
              <a:blip r:embed="rId22"/>
              <a:stretch>
                <a:fillRect/>
              </a:stretch>
            </p:blipFill>
            <p:spPr>
              <a:xfrm>
                <a:off x="3937584" y="3865423"/>
                <a:ext cx="492480" cy="943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Entrada de lápiz 35">
                <a:extLst>
                  <a:ext uri="{FF2B5EF4-FFF2-40B4-BE49-F238E27FC236}">
                    <a16:creationId xmlns:a16="http://schemas.microsoft.com/office/drawing/2014/main" xmlns="" id="{65AC5BA2-23F4-4242-84D9-3AFF29F6407C}"/>
                  </a:ext>
                </a:extLst>
              </p14:cNvPr>
              <p14:cNvContentPartPr/>
              <p14:nvPr/>
            </p14:nvContentPartPr>
            <p14:xfrm>
              <a:off x="4943784" y="4146943"/>
              <a:ext cx="1153080" cy="556200"/>
            </p14:xfrm>
          </p:contentPart>
        </mc:Choice>
        <mc:Fallback xmlns="">
          <p:pic>
            <p:nvPicPr>
              <p:cNvPr id="36" name="Entrada de lápiz 35">
                <a:extLst>
                  <a:ext uri="{FF2B5EF4-FFF2-40B4-BE49-F238E27FC236}">
                    <a16:creationId xmlns:a16="http://schemas.microsoft.com/office/drawing/2014/main" id="{65AC5BA2-23F4-4242-84D9-3AFF29F6407C}"/>
                  </a:ext>
                </a:extLst>
              </p:cNvPr>
              <p:cNvPicPr/>
              <p:nvPr/>
            </p:nvPicPr>
            <p:blipFill>
              <a:blip r:embed="rId24"/>
              <a:stretch>
                <a:fillRect/>
              </a:stretch>
            </p:blipFill>
            <p:spPr>
              <a:xfrm>
                <a:off x="4916784" y="4120303"/>
                <a:ext cx="120672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Entrada de lápiz 39">
                <a:extLst>
                  <a:ext uri="{FF2B5EF4-FFF2-40B4-BE49-F238E27FC236}">
                    <a16:creationId xmlns:a16="http://schemas.microsoft.com/office/drawing/2014/main" xmlns="" id="{B61261C2-E7A4-A142-8E5F-07A487066A09}"/>
                  </a:ext>
                </a:extLst>
              </p14:cNvPr>
              <p14:cNvContentPartPr/>
              <p14:nvPr/>
            </p14:nvContentPartPr>
            <p14:xfrm>
              <a:off x="690384" y="5156383"/>
              <a:ext cx="1581120" cy="925920"/>
            </p14:xfrm>
          </p:contentPart>
        </mc:Choice>
        <mc:Fallback xmlns="">
          <p:pic>
            <p:nvPicPr>
              <p:cNvPr id="39" name="Entrada de lápiz 39">
                <a:extLst>
                  <a:ext uri="{FF2B5EF4-FFF2-40B4-BE49-F238E27FC236}">
                    <a16:creationId xmlns:a16="http://schemas.microsoft.com/office/drawing/2014/main" id="{B61261C2-E7A4-A142-8E5F-07A487066A09}"/>
                  </a:ext>
                </a:extLst>
              </p:cNvPr>
              <p:cNvPicPr/>
              <p:nvPr/>
            </p:nvPicPr>
            <p:blipFill>
              <a:blip r:embed="rId26"/>
              <a:stretch>
                <a:fillRect/>
              </a:stretch>
            </p:blipFill>
            <p:spPr>
              <a:xfrm>
                <a:off x="663390" y="5129743"/>
                <a:ext cx="1634748"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3" name="Entrada de lápiz 43">
                <a:extLst>
                  <a:ext uri="{FF2B5EF4-FFF2-40B4-BE49-F238E27FC236}">
                    <a16:creationId xmlns:a16="http://schemas.microsoft.com/office/drawing/2014/main" xmlns="" id="{B864CA16-C053-804F-AD84-D62F344E4CA2}"/>
                  </a:ext>
                </a:extLst>
              </p14:cNvPr>
              <p14:cNvContentPartPr/>
              <p14:nvPr/>
            </p14:nvContentPartPr>
            <p14:xfrm>
              <a:off x="2536464" y="5217583"/>
              <a:ext cx="1254960" cy="877320"/>
            </p14:xfrm>
          </p:contentPart>
        </mc:Choice>
        <mc:Fallback xmlns="">
          <p:pic>
            <p:nvPicPr>
              <p:cNvPr id="43" name="Entrada de lápiz 43">
                <a:extLst>
                  <a:ext uri="{FF2B5EF4-FFF2-40B4-BE49-F238E27FC236}">
                    <a16:creationId xmlns:a16="http://schemas.microsoft.com/office/drawing/2014/main" id="{B864CA16-C053-804F-AD84-D62F344E4CA2}"/>
                  </a:ext>
                </a:extLst>
              </p:cNvPr>
              <p:cNvPicPr/>
              <p:nvPr/>
            </p:nvPicPr>
            <p:blipFill>
              <a:blip r:embed="rId28"/>
              <a:stretch>
                <a:fillRect/>
              </a:stretch>
            </p:blipFill>
            <p:spPr>
              <a:xfrm>
                <a:off x="2509824" y="5190943"/>
                <a:ext cx="1308600" cy="9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 name="Entrada de lápiz 47">
                <a:extLst>
                  <a:ext uri="{FF2B5EF4-FFF2-40B4-BE49-F238E27FC236}">
                    <a16:creationId xmlns:a16="http://schemas.microsoft.com/office/drawing/2014/main" xmlns="" id="{B5008319-2F07-3A43-8FFB-D30363A59A78}"/>
                  </a:ext>
                </a:extLst>
              </p14:cNvPr>
              <p14:cNvContentPartPr/>
              <p14:nvPr/>
            </p14:nvContentPartPr>
            <p14:xfrm>
              <a:off x="4005264" y="5183743"/>
              <a:ext cx="2356560" cy="931680"/>
            </p14:xfrm>
          </p:contentPart>
        </mc:Choice>
        <mc:Fallback xmlns="">
          <p:pic>
            <p:nvPicPr>
              <p:cNvPr id="47" name="Entrada de lápiz 47">
                <a:extLst>
                  <a:ext uri="{FF2B5EF4-FFF2-40B4-BE49-F238E27FC236}">
                    <a16:creationId xmlns:a16="http://schemas.microsoft.com/office/drawing/2014/main" id="{B5008319-2F07-3A43-8FFB-D30363A59A78}"/>
                  </a:ext>
                </a:extLst>
              </p:cNvPr>
              <p:cNvPicPr/>
              <p:nvPr/>
            </p:nvPicPr>
            <p:blipFill>
              <a:blip r:embed="rId30"/>
              <a:stretch>
                <a:fillRect/>
              </a:stretch>
            </p:blipFill>
            <p:spPr>
              <a:xfrm>
                <a:off x="3978624" y="5156743"/>
                <a:ext cx="241020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 name="Entrada de lápiz 48">
                <a:extLst>
                  <a:ext uri="{FF2B5EF4-FFF2-40B4-BE49-F238E27FC236}">
                    <a16:creationId xmlns:a16="http://schemas.microsoft.com/office/drawing/2014/main" xmlns="" id="{09D187B6-39C3-F746-9254-7628F2A6E10F}"/>
                  </a:ext>
                </a:extLst>
              </p14:cNvPr>
              <p14:cNvContentPartPr/>
              <p14:nvPr/>
            </p14:nvContentPartPr>
            <p14:xfrm>
              <a:off x="6657384" y="4799623"/>
              <a:ext cx="163440" cy="1060920"/>
            </p14:xfrm>
          </p:contentPart>
        </mc:Choice>
        <mc:Fallback xmlns="">
          <p:pic>
            <p:nvPicPr>
              <p:cNvPr id="49" name="Entrada de lápiz 48">
                <a:extLst>
                  <a:ext uri="{FF2B5EF4-FFF2-40B4-BE49-F238E27FC236}">
                    <a16:creationId xmlns:a16="http://schemas.microsoft.com/office/drawing/2014/main" id="{09D187B6-39C3-F746-9254-7628F2A6E10F}"/>
                  </a:ext>
                </a:extLst>
              </p:cNvPr>
              <p:cNvPicPr/>
              <p:nvPr/>
            </p:nvPicPr>
            <p:blipFill>
              <a:blip r:embed="rId32"/>
              <a:stretch>
                <a:fillRect/>
              </a:stretch>
            </p:blipFill>
            <p:spPr>
              <a:xfrm>
                <a:off x="6630384" y="4772983"/>
                <a:ext cx="21708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1" name="Entrada de lápiz 50">
                <a:extLst>
                  <a:ext uri="{FF2B5EF4-FFF2-40B4-BE49-F238E27FC236}">
                    <a16:creationId xmlns:a16="http://schemas.microsoft.com/office/drawing/2014/main" xmlns="" id="{1B0D2232-A2AC-0542-8AB0-A2E809796EA5}"/>
                  </a:ext>
                </a:extLst>
              </p14:cNvPr>
              <p14:cNvContentPartPr/>
              <p14:nvPr/>
            </p14:nvContentPartPr>
            <p14:xfrm>
              <a:off x="4474344" y="4340623"/>
              <a:ext cx="82080" cy="418320"/>
            </p14:xfrm>
          </p:contentPart>
        </mc:Choice>
        <mc:Fallback xmlns="">
          <p:pic>
            <p:nvPicPr>
              <p:cNvPr id="51" name="Entrada de lápiz 50">
                <a:extLst>
                  <a:ext uri="{FF2B5EF4-FFF2-40B4-BE49-F238E27FC236}">
                    <a16:creationId xmlns:a16="http://schemas.microsoft.com/office/drawing/2014/main" id="{1B0D2232-A2AC-0542-8AB0-A2E809796EA5}"/>
                  </a:ext>
                </a:extLst>
              </p:cNvPr>
              <p:cNvPicPr/>
              <p:nvPr/>
            </p:nvPicPr>
            <p:blipFill>
              <a:blip r:embed="rId34"/>
              <a:stretch>
                <a:fillRect/>
              </a:stretch>
            </p:blipFill>
            <p:spPr>
              <a:xfrm>
                <a:off x="4447704" y="4313983"/>
                <a:ext cx="13572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2" name="Entrada de lápiz 51">
                <a:extLst>
                  <a:ext uri="{FF2B5EF4-FFF2-40B4-BE49-F238E27FC236}">
                    <a16:creationId xmlns:a16="http://schemas.microsoft.com/office/drawing/2014/main" xmlns="" id="{472429C5-DB8A-E14C-95F7-50AA87D41446}"/>
                  </a:ext>
                </a:extLst>
              </p14:cNvPr>
              <p14:cNvContentPartPr/>
              <p14:nvPr/>
            </p14:nvContentPartPr>
            <p14:xfrm>
              <a:off x="220944" y="4259263"/>
              <a:ext cx="71640" cy="653040"/>
            </p14:xfrm>
          </p:contentPart>
        </mc:Choice>
        <mc:Fallback xmlns="">
          <p:pic>
            <p:nvPicPr>
              <p:cNvPr id="52" name="Entrada de lápiz 51">
                <a:extLst>
                  <a:ext uri="{FF2B5EF4-FFF2-40B4-BE49-F238E27FC236}">
                    <a16:creationId xmlns:a16="http://schemas.microsoft.com/office/drawing/2014/main" id="{472429C5-DB8A-E14C-95F7-50AA87D41446}"/>
                  </a:ext>
                </a:extLst>
              </p:cNvPr>
              <p:cNvPicPr/>
              <p:nvPr/>
            </p:nvPicPr>
            <p:blipFill>
              <a:blip r:embed="rId36"/>
              <a:stretch>
                <a:fillRect/>
              </a:stretch>
            </p:blipFill>
            <p:spPr>
              <a:xfrm>
                <a:off x="194304" y="4232263"/>
                <a:ext cx="12528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3" name="Entrada de lápiz 52">
                <a:extLst>
                  <a:ext uri="{FF2B5EF4-FFF2-40B4-BE49-F238E27FC236}">
                    <a16:creationId xmlns:a16="http://schemas.microsoft.com/office/drawing/2014/main" xmlns="" id="{9C6288DE-D281-5F41-BC96-49270D321057}"/>
                  </a:ext>
                </a:extLst>
              </p14:cNvPr>
              <p14:cNvContentPartPr/>
              <p14:nvPr/>
            </p14:nvContentPartPr>
            <p14:xfrm>
              <a:off x="272064" y="3841303"/>
              <a:ext cx="360" cy="360"/>
            </p14:xfrm>
          </p:contentPart>
        </mc:Choice>
        <mc:Fallback xmlns="">
          <p:pic>
            <p:nvPicPr>
              <p:cNvPr id="53" name="Entrada de lápiz 52">
                <a:extLst>
                  <a:ext uri="{FF2B5EF4-FFF2-40B4-BE49-F238E27FC236}">
                    <a16:creationId xmlns:a16="http://schemas.microsoft.com/office/drawing/2014/main" id="{9C6288DE-D281-5F41-BC96-49270D321057}"/>
                  </a:ext>
                </a:extLst>
              </p:cNvPr>
              <p:cNvPicPr/>
              <p:nvPr/>
            </p:nvPicPr>
            <p:blipFill>
              <a:blip r:embed="rId38"/>
              <a:stretch>
                <a:fillRect/>
              </a:stretch>
            </p:blipFill>
            <p:spPr>
              <a:xfrm>
                <a:off x="245424" y="3814303"/>
                <a:ext cx="54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 name="Entrada de lápiz 55">
                <a:extLst>
                  <a:ext uri="{FF2B5EF4-FFF2-40B4-BE49-F238E27FC236}">
                    <a16:creationId xmlns:a16="http://schemas.microsoft.com/office/drawing/2014/main" xmlns="" id="{D76E367A-FB96-3448-906A-B8E1D15C4239}"/>
                  </a:ext>
                </a:extLst>
              </p14:cNvPr>
              <p14:cNvContentPartPr/>
              <p14:nvPr/>
            </p14:nvContentPartPr>
            <p14:xfrm>
              <a:off x="6902184" y="6013183"/>
              <a:ext cx="360" cy="360"/>
            </p14:xfrm>
          </p:contentPart>
        </mc:Choice>
        <mc:Fallback xmlns="">
          <p:pic>
            <p:nvPicPr>
              <p:cNvPr id="56" name="Entrada de lápiz 55">
                <a:extLst>
                  <a:ext uri="{FF2B5EF4-FFF2-40B4-BE49-F238E27FC236}">
                    <a16:creationId xmlns:a16="http://schemas.microsoft.com/office/drawing/2014/main" id="{D76E367A-FB96-3448-906A-B8E1D15C4239}"/>
                  </a:ext>
                </a:extLst>
              </p:cNvPr>
              <p:cNvPicPr/>
              <p:nvPr/>
            </p:nvPicPr>
            <p:blipFill>
              <a:blip r:embed="rId38"/>
              <a:stretch>
                <a:fillRect/>
              </a:stretch>
            </p:blipFill>
            <p:spPr>
              <a:xfrm>
                <a:off x="6875184" y="5986183"/>
                <a:ext cx="54000" cy="54000"/>
              </a:xfrm>
              <a:prstGeom prst="rect">
                <a:avLst/>
              </a:prstGeom>
            </p:spPr>
          </p:pic>
        </mc:Fallback>
      </mc:AlternateContent>
    </p:spTree>
    <p:extLst>
      <p:ext uri="{BB962C8B-B14F-4D97-AF65-F5344CB8AC3E}">
        <p14:creationId xmlns:p14="http://schemas.microsoft.com/office/powerpoint/2010/main" val="376742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24FBA1-34CF-C441-B683-9C17896732C4}"/>
              </a:ext>
            </a:extLst>
          </p:cNvPr>
          <p:cNvSpPr>
            <a:spLocks noGrp="1"/>
          </p:cNvSpPr>
          <p:nvPr>
            <p:ph type="title"/>
          </p:nvPr>
        </p:nvSpPr>
        <p:spPr>
          <a:xfrm>
            <a:off x="3931482" y="569710"/>
            <a:ext cx="9603275" cy="1049235"/>
          </a:xfrm>
        </p:spPr>
        <p:txBody>
          <a:bodyPr/>
          <a:lstStyle/>
          <a:p>
            <a:r>
              <a:rPr lang="es-ES"/>
              <a:t>Características </a:t>
            </a:r>
            <a:endParaRPr lang="es-CL"/>
          </a:p>
        </p:txBody>
      </p:sp>
      <p:sp>
        <p:nvSpPr>
          <p:cNvPr id="3" name="Marcador de contenido 2">
            <a:extLst>
              <a:ext uri="{FF2B5EF4-FFF2-40B4-BE49-F238E27FC236}">
                <a16:creationId xmlns:a16="http://schemas.microsoft.com/office/drawing/2014/main" xmlns="" id="{9541798B-C7F7-7A4B-8734-B08922A3788A}"/>
              </a:ext>
            </a:extLst>
          </p:cNvPr>
          <p:cNvSpPr>
            <a:spLocks noGrp="1"/>
          </p:cNvSpPr>
          <p:nvPr>
            <p:ph idx="1"/>
          </p:nvPr>
        </p:nvSpPr>
        <p:spPr/>
        <p:txBody>
          <a:bodyPr/>
          <a:lstStyle/>
          <a:p>
            <a:r>
              <a:rPr lang="es-ES"/>
              <a:t>Podemos adaptarlo a nuestras necesidades</a:t>
            </a:r>
          </a:p>
          <a:p>
            <a:r>
              <a:rPr lang="es-ES"/>
              <a:t>No hay una forma “correcta” de hacer un BuJo</a:t>
            </a:r>
          </a:p>
          <a:p>
            <a:r>
              <a:rPr lang="es-ES"/>
              <a:t>Consiste en un sistema de agrupación de conceptos</a:t>
            </a:r>
          </a:p>
          <a:p>
            <a:r>
              <a:rPr lang="es-ES"/>
              <a:t>La numeración de sus hojas hará más fácil el organizar nuestra información </a:t>
            </a:r>
          </a:p>
          <a:p>
            <a:r>
              <a:rPr lang="es-ES"/>
              <a:t>Podemos hacerlo tan simple o tan complejo como queramos</a:t>
            </a:r>
          </a:p>
          <a:p>
            <a:r>
              <a:rPr lang="es-ES"/>
              <a:t>Todo error se puede Cortgit</a:t>
            </a:r>
          </a:p>
          <a:p>
            <a:endParaRPr lang="es-ES"/>
          </a:p>
          <a:p>
            <a:endParaRPr lang="es-CL"/>
          </a:p>
        </p:txBody>
      </p:sp>
      <mc:AlternateContent xmlns:mc="http://schemas.openxmlformats.org/markup-compatibility/2006" xmlns:p14="http://schemas.microsoft.com/office/powerpoint/2010/main">
        <mc:Choice Requires="p14">
          <p:contentPart p14:bwMode="auto" r:id="rId2">
            <p14:nvContentPartPr>
              <p14:cNvPr id="6" name="Entrada de lápiz 6">
                <a:extLst>
                  <a:ext uri="{FF2B5EF4-FFF2-40B4-BE49-F238E27FC236}">
                    <a16:creationId xmlns:a16="http://schemas.microsoft.com/office/drawing/2014/main" xmlns="" id="{8BEAE90C-02D9-D644-B3D0-D46BFFF5DF56}"/>
                  </a:ext>
                </a:extLst>
              </p14:cNvPr>
              <p14:cNvContentPartPr/>
              <p14:nvPr/>
            </p14:nvContentPartPr>
            <p14:xfrm>
              <a:off x="11022164" y="5863132"/>
              <a:ext cx="981360" cy="925200"/>
            </p14:xfrm>
          </p:contentPart>
        </mc:Choice>
        <mc:Fallback xmlns="">
          <p:pic>
            <p:nvPicPr>
              <p:cNvPr id="6" name="Entrada de lápiz 6">
                <a:extLst>
                  <a:ext uri="{FF2B5EF4-FFF2-40B4-BE49-F238E27FC236}">
                    <a16:creationId xmlns:a16="http://schemas.microsoft.com/office/drawing/2014/main" id="{8BEAE90C-02D9-D644-B3D0-D46BFFF5DF56}"/>
                  </a:ext>
                </a:extLst>
              </p:cNvPr>
              <p:cNvPicPr/>
              <p:nvPr/>
            </p:nvPicPr>
            <p:blipFill>
              <a:blip r:embed="rId3"/>
              <a:stretch>
                <a:fillRect/>
              </a:stretch>
            </p:blipFill>
            <p:spPr>
              <a:xfrm>
                <a:off x="10995524" y="5836132"/>
                <a:ext cx="1035000" cy="978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Entrada de lápiz 21">
                <a:extLst>
                  <a:ext uri="{FF2B5EF4-FFF2-40B4-BE49-F238E27FC236}">
                    <a16:creationId xmlns:a16="http://schemas.microsoft.com/office/drawing/2014/main" xmlns="" id="{E3FFDD8F-175F-A340-B673-C3E56663083B}"/>
                  </a:ext>
                </a:extLst>
              </p14:cNvPr>
              <p14:cNvContentPartPr/>
              <p14:nvPr/>
            </p14:nvContentPartPr>
            <p14:xfrm>
              <a:off x="3944064" y="343543"/>
              <a:ext cx="360" cy="1086480"/>
            </p14:xfrm>
          </p:contentPart>
        </mc:Choice>
        <mc:Fallback xmlns="">
          <p:pic>
            <p:nvPicPr>
              <p:cNvPr id="22" name="Entrada de lápiz 21">
                <a:extLst>
                  <a:ext uri="{FF2B5EF4-FFF2-40B4-BE49-F238E27FC236}">
                    <a16:creationId xmlns:a16="http://schemas.microsoft.com/office/drawing/2014/main" id="{E3FFDD8F-175F-A340-B673-C3E56663083B}"/>
                  </a:ext>
                </a:extLst>
              </p:cNvPr>
              <p:cNvPicPr/>
              <p:nvPr/>
            </p:nvPicPr>
            <p:blipFill>
              <a:blip r:embed="rId5"/>
              <a:stretch>
                <a:fillRect/>
              </a:stretch>
            </p:blipFill>
            <p:spPr>
              <a:xfrm>
                <a:off x="3917424" y="316903"/>
                <a:ext cx="5400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Entrada de lápiz 35">
                <a:extLst>
                  <a:ext uri="{FF2B5EF4-FFF2-40B4-BE49-F238E27FC236}">
                    <a16:creationId xmlns:a16="http://schemas.microsoft.com/office/drawing/2014/main" xmlns="" id="{2E8F6303-252A-184A-BAD0-8E89E2AD913F}"/>
                  </a:ext>
                </a:extLst>
              </p14:cNvPr>
              <p14:cNvContentPartPr/>
              <p14:nvPr/>
            </p14:nvContentPartPr>
            <p14:xfrm>
              <a:off x="3954144" y="1394023"/>
              <a:ext cx="3580560" cy="117360"/>
            </p14:xfrm>
          </p:contentPart>
        </mc:Choice>
        <mc:Fallback xmlns="">
          <p:pic>
            <p:nvPicPr>
              <p:cNvPr id="36" name="Entrada de lápiz 35">
                <a:extLst>
                  <a:ext uri="{FF2B5EF4-FFF2-40B4-BE49-F238E27FC236}">
                    <a16:creationId xmlns:a16="http://schemas.microsoft.com/office/drawing/2014/main" id="{2E8F6303-252A-184A-BAD0-8E89E2AD913F}"/>
                  </a:ext>
                </a:extLst>
              </p:cNvPr>
              <p:cNvPicPr/>
              <p:nvPr/>
            </p:nvPicPr>
            <p:blipFill>
              <a:blip r:embed="rId7"/>
              <a:stretch>
                <a:fillRect/>
              </a:stretch>
            </p:blipFill>
            <p:spPr>
              <a:xfrm>
                <a:off x="3927504" y="1367023"/>
                <a:ext cx="3634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Entrada de lápiz 39">
                <a:extLst>
                  <a:ext uri="{FF2B5EF4-FFF2-40B4-BE49-F238E27FC236}">
                    <a16:creationId xmlns:a16="http://schemas.microsoft.com/office/drawing/2014/main" xmlns="" id="{7D565D2F-A8F9-5B47-B2A6-63E529F5F3B0}"/>
                  </a:ext>
                </a:extLst>
              </p14:cNvPr>
              <p14:cNvContentPartPr/>
              <p14:nvPr/>
            </p14:nvContentPartPr>
            <p14:xfrm>
              <a:off x="3933984" y="139783"/>
              <a:ext cx="3594600" cy="163440"/>
            </p14:xfrm>
          </p:contentPart>
        </mc:Choice>
        <mc:Fallback xmlns="">
          <p:pic>
            <p:nvPicPr>
              <p:cNvPr id="39" name="Entrada de lápiz 39">
                <a:extLst>
                  <a:ext uri="{FF2B5EF4-FFF2-40B4-BE49-F238E27FC236}">
                    <a16:creationId xmlns:a16="http://schemas.microsoft.com/office/drawing/2014/main" id="{7D565D2F-A8F9-5B47-B2A6-63E529F5F3B0}"/>
                  </a:ext>
                </a:extLst>
              </p:cNvPr>
              <p:cNvPicPr/>
              <p:nvPr/>
            </p:nvPicPr>
            <p:blipFill>
              <a:blip r:embed="rId9"/>
              <a:stretch>
                <a:fillRect/>
              </a:stretch>
            </p:blipFill>
            <p:spPr>
              <a:xfrm>
                <a:off x="3906987" y="112783"/>
                <a:ext cx="3648235"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Entrada de lápiz 44">
                <a:extLst>
                  <a:ext uri="{FF2B5EF4-FFF2-40B4-BE49-F238E27FC236}">
                    <a16:creationId xmlns:a16="http://schemas.microsoft.com/office/drawing/2014/main" xmlns="" id="{5829CF0A-856E-E54A-86A1-BF998730A97F}"/>
                  </a:ext>
                </a:extLst>
              </p14:cNvPr>
              <p14:cNvContentPartPr/>
              <p14:nvPr/>
            </p14:nvContentPartPr>
            <p14:xfrm>
              <a:off x="7146984" y="312943"/>
              <a:ext cx="581760" cy="1152720"/>
            </p14:xfrm>
          </p:contentPart>
        </mc:Choice>
        <mc:Fallback xmlns="">
          <p:pic>
            <p:nvPicPr>
              <p:cNvPr id="44" name="Entrada de lápiz 44">
                <a:extLst>
                  <a:ext uri="{FF2B5EF4-FFF2-40B4-BE49-F238E27FC236}">
                    <a16:creationId xmlns:a16="http://schemas.microsoft.com/office/drawing/2014/main" id="{5829CF0A-856E-E54A-86A1-BF998730A97F}"/>
                  </a:ext>
                </a:extLst>
              </p:cNvPr>
              <p:cNvPicPr/>
              <p:nvPr/>
            </p:nvPicPr>
            <p:blipFill>
              <a:blip r:embed="rId11"/>
              <a:stretch>
                <a:fillRect/>
              </a:stretch>
            </p:blipFill>
            <p:spPr>
              <a:xfrm>
                <a:off x="7119984" y="286303"/>
                <a:ext cx="63540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Entrada de lápiz 48">
                <a:extLst>
                  <a:ext uri="{FF2B5EF4-FFF2-40B4-BE49-F238E27FC236}">
                    <a16:creationId xmlns:a16="http://schemas.microsoft.com/office/drawing/2014/main" xmlns="" id="{EDF897E4-FFBC-4F4B-A3BD-8D6E58F829C3}"/>
                  </a:ext>
                </a:extLst>
              </p14:cNvPr>
              <p14:cNvContentPartPr/>
              <p14:nvPr/>
            </p14:nvContentPartPr>
            <p14:xfrm>
              <a:off x="7492584" y="741343"/>
              <a:ext cx="1541520" cy="928440"/>
            </p14:xfrm>
          </p:contentPart>
        </mc:Choice>
        <mc:Fallback xmlns="">
          <p:pic>
            <p:nvPicPr>
              <p:cNvPr id="48" name="Entrada de lápiz 48">
                <a:extLst>
                  <a:ext uri="{FF2B5EF4-FFF2-40B4-BE49-F238E27FC236}">
                    <a16:creationId xmlns:a16="http://schemas.microsoft.com/office/drawing/2014/main" id="{EDF897E4-FFBC-4F4B-A3BD-8D6E58F829C3}"/>
                  </a:ext>
                </a:extLst>
              </p:cNvPr>
              <p:cNvPicPr/>
              <p:nvPr/>
            </p:nvPicPr>
            <p:blipFill>
              <a:blip r:embed="rId13"/>
              <a:stretch>
                <a:fillRect/>
              </a:stretch>
            </p:blipFill>
            <p:spPr>
              <a:xfrm>
                <a:off x="7465584" y="714343"/>
                <a:ext cx="1595160" cy="98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0" name="Entrada de lápiz 49">
                <a:extLst>
                  <a:ext uri="{FF2B5EF4-FFF2-40B4-BE49-F238E27FC236}">
                    <a16:creationId xmlns:a16="http://schemas.microsoft.com/office/drawing/2014/main" xmlns="" id="{9ED93D60-81C9-1341-8C3C-450067739615}"/>
                  </a:ext>
                </a:extLst>
              </p14:cNvPr>
              <p14:cNvContentPartPr/>
              <p14:nvPr/>
            </p14:nvContentPartPr>
            <p14:xfrm>
              <a:off x="7677264" y="720823"/>
              <a:ext cx="408240" cy="41040"/>
            </p14:xfrm>
          </p:contentPart>
        </mc:Choice>
        <mc:Fallback xmlns="">
          <p:pic>
            <p:nvPicPr>
              <p:cNvPr id="50" name="Entrada de lápiz 49">
                <a:extLst>
                  <a:ext uri="{FF2B5EF4-FFF2-40B4-BE49-F238E27FC236}">
                    <a16:creationId xmlns:a16="http://schemas.microsoft.com/office/drawing/2014/main" id="{9ED93D60-81C9-1341-8C3C-450067739615}"/>
                  </a:ext>
                </a:extLst>
              </p:cNvPr>
              <p:cNvPicPr/>
              <p:nvPr/>
            </p:nvPicPr>
            <p:blipFill>
              <a:blip r:embed="rId15"/>
              <a:stretch>
                <a:fillRect/>
              </a:stretch>
            </p:blipFill>
            <p:spPr>
              <a:xfrm>
                <a:off x="7650624" y="694183"/>
                <a:ext cx="461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2" name="Entrada de lápiz 51">
                <a:extLst>
                  <a:ext uri="{FF2B5EF4-FFF2-40B4-BE49-F238E27FC236}">
                    <a16:creationId xmlns:a16="http://schemas.microsoft.com/office/drawing/2014/main" xmlns="" id="{A15C0AA6-EA69-E84D-9127-AA2EA70A4772}"/>
                  </a:ext>
                </a:extLst>
              </p14:cNvPr>
              <p14:cNvContentPartPr/>
              <p14:nvPr/>
            </p14:nvContentPartPr>
            <p14:xfrm>
              <a:off x="2618184" y="690223"/>
              <a:ext cx="1560960" cy="909000"/>
            </p14:xfrm>
          </p:contentPart>
        </mc:Choice>
        <mc:Fallback xmlns="">
          <p:pic>
            <p:nvPicPr>
              <p:cNvPr id="52" name="Entrada de lápiz 51">
                <a:extLst>
                  <a:ext uri="{FF2B5EF4-FFF2-40B4-BE49-F238E27FC236}">
                    <a16:creationId xmlns:a16="http://schemas.microsoft.com/office/drawing/2014/main" id="{A15C0AA6-EA69-E84D-9127-AA2EA70A4772}"/>
                  </a:ext>
                </a:extLst>
              </p:cNvPr>
              <p:cNvPicPr/>
              <p:nvPr/>
            </p:nvPicPr>
            <p:blipFill>
              <a:blip r:embed="rId17"/>
              <a:stretch>
                <a:fillRect/>
              </a:stretch>
            </p:blipFill>
            <p:spPr>
              <a:xfrm>
                <a:off x="2591184" y="663583"/>
                <a:ext cx="1614600" cy="96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7" name="Entrada de lápiz 57">
                <a:extLst>
                  <a:ext uri="{FF2B5EF4-FFF2-40B4-BE49-F238E27FC236}">
                    <a16:creationId xmlns:a16="http://schemas.microsoft.com/office/drawing/2014/main" xmlns="" id="{662D25B9-7080-084C-BFD9-9B8DDA70F64A}"/>
                  </a:ext>
                </a:extLst>
              </p14:cNvPr>
              <p14:cNvContentPartPr/>
              <p14:nvPr/>
            </p14:nvContentPartPr>
            <p14:xfrm>
              <a:off x="3983042" y="1465075"/>
              <a:ext cx="183960" cy="137520"/>
            </p14:xfrm>
          </p:contentPart>
        </mc:Choice>
        <mc:Fallback xmlns="">
          <p:pic>
            <p:nvPicPr>
              <p:cNvPr id="57" name="Entrada de lápiz 57">
                <a:extLst>
                  <a:ext uri="{FF2B5EF4-FFF2-40B4-BE49-F238E27FC236}">
                    <a16:creationId xmlns:a16="http://schemas.microsoft.com/office/drawing/2014/main" id="{662D25B9-7080-084C-BFD9-9B8DDA70F64A}"/>
                  </a:ext>
                </a:extLst>
              </p:cNvPr>
              <p:cNvPicPr/>
              <p:nvPr/>
            </p:nvPicPr>
            <p:blipFill>
              <a:blip r:embed="rId19"/>
              <a:stretch>
                <a:fillRect/>
              </a:stretch>
            </p:blipFill>
            <p:spPr>
              <a:xfrm>
                <a:off x="3956042" y="1438435"/>
                <a:ext cx="2376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 name="Entrada de lápiz 61">
                <a:extLst>
                  <a:ext uri="{FF2B5EF4-FFF2-40B4-BE49-F238E27FC236}">
                    <a16:creationId xmlns:a16="http://schemas.microsoft.com/office/drawing/2014/main" xmlns="" id="{D3BA78EF-0D51-0A4E-9953-BAE722EA7013}"/>
                  </a:ext>
                </a:extLst>
              </p14:cNvPr>
              <p14:cNvContentPartPr/>
              <p14:nvPr/>
            </p14:nvContentPartPr>
            <p14:xfrm>
              <a:off x="3967562" y="1436275"/>
              <a:ext cx="209520" cy="143280"/>
            </p14:xfrm>
          </p:contentPart>
        </mc:Choice>
        <mc:Fallback xmlns="">
          <p:pic>
            <p:nvPicPr>
              <p:cNvPr id="61" name="Entrada de lápiz 61">
                <a:extLst>
                  <a:ext uri="{FF2B5EF4-FFF2-40B4-BE49-F238E27FC236}">
                    <a16:creationId xmlns:a16="http://schemas.microsoft.com/office/drawing/2014/main" id="{D3BA78EF-0D51-0A4E-9953-BAE722EA7013}"/>
                  </a:ext>
                </a:extLst>
              </p:cNvPr>
              <p:cNvPicPr/>
              <p:nvPr/>
            </p:nvPicPr>
            <p:blipFill>
              <a:blip r:embed="rId21"/>
              <a:stretch>
                <a:fillRect/>
              </a:stretch>
            </p:blipFill>
            <p:spPr>
              <a:xfrm>
                <a:off x="3940922" y="1409635"/>
                <a:ext cx="263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6" name="Entrada de lápiz 66">
                <a:extLst>
                  <a:ext uri="{FF2B5EF4-FFF2-40B4-BE49-F238E27FC236}">
                    <a16:creationId xmlns:a16="http://schemas.microsoft.com/office/drawing/2014/main" xmlns="" id="{1ABD9F24-17A0-DB43-96F3-CBB68032F0BD}"/>
                  </a:ext>
                </a:extLst>
              </p14:cNvPr>
              <p14:cNvContentPartPr/>
              <p14:nvPr/>
            </p14:nvContentPartPr>
            <p14:xfrm>
              <a:off x="4011842" y="1429435"/>
              <a:ext cx="180720" cy="63360"/>
            </p14:xfrm>
          </p:contentPart>
        </mc:Choice>
        <mc:Fallback xmlns="">
          <p:pic>
            <p:nvPicPr>
              <p:cNvPr id="66" name="Entrada de lápiz 66">
                <a:extLst>
                  <a:ext uri="{FF2B5EF4-FFF2-40B4-BE49-F238E27FC236}">
                    <a16:creationId xmlns:a16="http://schemas.microsoft.com/office/drawing/2014/main" id="{1ABD9F24-17A0-DB43-96F3-CBB68032F0BD}"/>
                  </a:ext>
                </a:extLst>
              </p:cNvPr>
              <p:cNvPicPr/>
              <p:nvPr/>
            </p:nvPicPr>
            <p:blipFill>
              <a:blip r:embed="rId23"/>
              <a:stretch>
                <a:fillRect/>
              </a:stretch>
            </p:blipFill>
            <p:spPr>
              <a:xfrm>
                <a:off x="3984842" y="1402795"/>
                <a:ext cx="234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1" name="Entrada de lápiz 71">
                <a:extLst>
                  <a:ext uri="{FF2B5EF4-FFF2-40B4-BE49-F238E27FC236}">
                    <a16:creationId xmlns:a16="http://schemas.microsoft.com/office/drawing/2014/main" xmlns="" id="{9C127B34-220E-664C-81D9-1B1C8465C914}"/>
                  </a:ext>
                </a:extLst>
              </p14:cNvPr>
              <p14:cNvContentPartPr/>
              <p14:nvPr/>
            </p14:nvContentPartPr>
            <p14:xfrm>
              <a:off x="7466402" y="1471195"/>
              <a:ext cx="251280" cy="225360"/>
            </p14:xfrm>
          </p:contentPart>
        </mc:Choice>
        <mc:Fallback xmlns="">
          <p:pic>
            <p:nvPicPr>
              <p:cNvPr id="71" name="Entrada de lápiz 71">
                <a:extLst>
                  <a:ext uri="{FF2B5EF4-FFF2-40B4-BE49-F238E27FC236}">
                    <a16:creationId xmlns:a16="http://schemas.microsoft.com/office/drawing/2014/main" id="{9C127B34-220E-664C-81D9-1B1C8465C914}"/>
                  </a:ext>
                </a:extLst>
              </p:cNvPr>
              <p:cNvPicPr/>
              <p:nvPr/>
            </p:nvPicPr>
            <p:blipFill>
              <a:blip r:embed="rId25"/>
              <a:stretch>
                <a:fillRect/>
              </a:stretch>
            </p:blipFill>
            <p:spPr>
              <a:xfrm>
                <a:off x="7439402" y="1444555"/>
                <a:ext cx="3049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 name="Entrada de lápiz 72">
                <a:extLst>
                  <a:ext uri="{FF2B5EF4-FFF2-40B4-BE49-F238E27FC236}">
                    <a16:creationId xmlns:a16="http://schemas.microsoft.com/office/drawing/2014/main" xmlns="" id="{ED1930C5-3A8C-7E4D-BA89-532DF42FC39F}"/>
                  </a:ext>
                </a:extLst>
              </p14:cNvPr>
              <p14:cNvContentPartPr/>
              <p14:nvPr/>
            </p14:nvContentPartPr>
            <p14:xfrm>
              <a:off x="8132402" y="819595"/>
              <a:ext cx="461160" cy="719280"/>
            </p14:xfrm>
          </p:contentPart>
        </mc:Choice>
        <mc:Fallback xmlns="">
          <p:pic>
            <p:nvPicPr>
              <p:cNvPr id="73" name="Entrada de lápiz 72">
                <a:extLst>
                  <a:ext uri="{FF2B5EF4-FFF2-40B4-BE49-F238E27FC236}">
                    <a16:creationId xmlns:a16="http://schemas.microsoft.com/office/drawing/2014/main" id="{ED1930C5-3A8C-7E4D-BA89-532DF42FC39F}"/>
                  </a:ext>
                </a:extLst>
              </p:cNvPr>
              <p:cNvPicPr/>
              <p:nvPr/>
            </p:nvPicPr>
            <p:blipFill>
              <a:blip r:embed="rId27"/>
              <a:stretch>
                <a:fillRect/>
              </a:stretch>
            </p:blipFill>
            <p:spPr>
              <a:xfrm>
                <a:off x="8105762" y="792595"/>
                <a:ext cx="51480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4" name="Entrada de lápiz 73">
                <a:extLst>
                  <a:ext uri="{FF2B5EF4-FFF2-40B4-BE49-F238E27FC236}">
                    <a16:creationId xmlns:a16="http://schemas.microsoft.com/office/drawing/2014/main" xmlns="" id="{EE542A1F-8107-FE4E-A48E-222E4C6A07E4}"/>
                  </a:ext>
                </a:extLst>
              </p14:cNvPr>
              <p14:cNvContentPartPr/>
              <p14:nvPr/>
            </p14:nvContentPartPr>
            <p14:xfrm>
              <a:off x="2972522" y="794035"/>
              <a:ext cx="806760" cy="800640"/>
            </p14:xfrm>
          </p:contentPart>
        </mc:Choice>
        <mc:Fallback xmlns="">
          <p:pic>
            <p:nvPicPr>
              <p:cNvPr id="74" name="Entrada de lápiz 73">
                <a:extLst>
                  <a:ext uri="{FF2B5EF4-FFF2-40B4-BE49-F238E27FC236}">
                    <a16:creationId xmlns:a16="http://schemas.microsoft.com/office/drawing/2014/main" id="{EE542A1F-8107-FE4E-A48E-222E4C6A07E4}"/>
                  </a:ext>
                </a:extLst>
              </p:cNvPr>
              <p:cNvPicPr/>
              <p:nvPr/>
            </p:nvPicPr>
            <p:blipFill>
              <a:blip r:embed="rId29"/>
              <a:stretch>
                <a:fillRect/>
              </a:stretch>
            </p:blipFill>
            <p:spPr>
              <a:xfrm>
                <a:off x="2945522" y="767035"/>
                <a:ext cx="86040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 name="Entrada de lápiz 74">
                <a:extLst>
                  <a:ext uri="{FF2B5EF4-FFF2-40B4-BE49-F238E27FC236}">
                    <a16:creationId xmlns:a16="http://schemas.microsoft.com/office/drawing/2014/main" xmlns="" id="{62673BC5-D959-174C-80A9-E89CA86B6CFD}"/>
                  </a:ext>
                </a:extLst>
              </p14:cNvPr>
              <p14:cNvContentPartPr/>
              <p14:nvPr/>
            </p14:nvContentPartPr>
            <p14:xfrm>
              <a:off x="4035864" y="4646623"/>
              <a:ext cx="714240" cy="336960"/>
            </p14:xfrm>
          </p:contentPart>
        </mc:Choice>
        <mc:Fallback xmlns="">
          <p:pic>
            <p:nvPicPr>
              <p:cNvPr id="75" name="Entrada de lápiz 74">
                <a:extLst>
                  <a:ext uri="{FF2B5EF4-FFF2-40B4-BE49-F238E27FC236}">
                    <a16:creationId xmlns:a16="http://schemas.microsoft.com/office/drawing/2014/main" id="{62673BC5-D959-174C-80A9-E89CA86B6CFD}"/>
                  </a:ext>
                </a:extLst>
              </p:cNvPr>
              <p:cNvPicPr/>
              <p:nvPr/>
            </p:nvPicPr>
            <p:blipFill>
              <a:blip r:embed="rId31"/>
              <a:stretch>
                <a:fillRect/>
              </a:stretch>
            </p:blipFill>
            <p:spPr>
              <a:xfrm>
                <a:off x="3991224" y="4556983"/>
                <a:ext cx="80388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9" name="Entrada de lápiz 79">
                <a:extLst>
                  <a:ext uri="{FF2B5EF4-FFF2-40B4-BE49-F238E27FC236}">
                    <a16:creationId xmlns:a16="http://schemas.microsoft.com/office/drawing/2014/main" xmlns="" id="{D75F9E5E-4D0A-1B4E-B299-DEB7BF1A8A17}"/>
                  </a:ext>
                </a:extLst>
              </p14:cNvPr>
              <p14:cNvContentPartPr/>
              <p14:nvPr/>
            </p14:nvContentPartPr>
            <p14:xfrm>
              <a:off x="4924074" y="4660401"/>
              <a:ext cx="721800" cy="216360"/>
            </p14:xfrm>
          </p:contentPart>
        </mc:Choice>
        <mc:Fallback xmlns="">
          <p:pic>
            <p:nvPicPr>
              <p:cNvPr id="79" name="Entrada de lápiz 79">
                <a:extLst>
                  <a:ext uri="{FF2B5EF4-FFF2-40B4-BE49-F238E27FC236}">
                    <a16:creationId xmlns:a16="http://schemas.microsoft.com/office/drawing/2014/main" id="{D75F9E5E-4D0A-1B4E-B299-DEB7BF1A8A17}"/>
                  </a:ext>
                </a:extLst>
              </p:cNvPr>
              <p:cNvPicPr/>
              <p:nvPr/>
            </p:nvPicPr>
            <p:blipFill>
              <a:blip r:embed="rId33"/>
              <a:stretch>
                <a:fillRect/>
              </a:stretch>
            </p:blipFill>
            <p:spPr>
              <a:xfrm>
                <a:off x="4915430" y="4651401"/>
                <a:ext cx="739449"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4" name="Entrada de lápiz 84">
                <a:extLst>
                  <a:ext uri="{FF2B5EF4-FFF2-40B4-BE49-F238E27FC236}">
                    <a16:creationId xmlns:a16="http://schemas.microsoft.com/office/drawing/2014/main" xmlns="" id="{99C175F9-9655-4742-8BA3-B5B353C2C937}"/>
                  </a:ext>
                </a:extLst>
              </p14:cNvPr>
              <p14:cNvContentPartPr/>
              <p14:nvPr/>
            </p14:nvContentPartPr>
            <p14:xfrm>
              <a:off x="5736954" y="4655361"/>
              <a:ext cx="782280" cy="306000"/>
            </p14:xfrm>
          </p:contentPart>
        </mc:Choice>
        <mc:Fallback xmlns="">
          <p:pic>
            <p:nvPicPr>
              <p:cNvPr id="84" name="Entrada de lápiz 84">
                <a:extLst>
                  <a:ext uri="{FF2B5EF4-FFF2-40B4-BE49-F238E27FC236}">
                    <a16:creationId xmlns:a16="http://schemas.microsoft.com/office/drawing/2014/main" id="{99C175F9-9655-4742-8BA3-B5B353C2C937}"/>
                  </a:ext>
                </a:extLst>
              </p:cNvPr>
              <p:cNvPicPr/>
              <p:nvPr/>
            </p:nvPicPr>
            <p:blipFill>
              <a:blip r:embed="rId35"/>
              <a:stretch>
                <a:fillRect/>
              </a:stretch>
            </p:blipFill>
            <p:spPr>
              <a:xfrm>
                <a:off x="5728314" y="4646372"/>
                <a:ext cx="799920" cy="32361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8" name="Entrada de lápiz 88">
                <a:extLst>
                  <a:ext uri="{FF2B5EF4-FFF2-40B4-BE49-F238E27FC236}">
                    <a16:creationId xmlns:a16="http://schemas.microsoft.com/office/drawing/2014/main" xmlns="" id="{C5561AA8-5FFB-5040-97EC-1113561CC733}"/>
                  </a:ext>
                </a:extLst>
              </p14:cNvPr>
              <p14:cNvContentPartPr/>
              <p14:nvPr/>
            </p14:nvContentPartPr>
            <p14:xfrm>
              <a:off x="6690594" y="4578681"/>
              <a:ext cx="387720" cy="297360"/>
            </p14:xfrm>
          </p:contentPart>
        </mc:Choice>
        <mc:Fallback xmlns="">
          <p:pic>
            <p:nvPicPr>
              <p:cNvPr id="88" name="Entrada de lápiz 88">
                <a:extLst>
                  <a:ext uri="{FF2B5EF4-FFF2-40B4-BE49-F238E27FC236}">
                    <a16:creationId xmlns:a16="http://schemas.microsoft.com/office/drawing/2014/main" id="{C5561AA8-5FFB-5040-97EC-1113561CC733}"/>
                  </a:ext>
                </a:extLst>
              </p:cNvPr>
              <p:cNvPicPr/>
              <p:nvPr/>
            </p:nvPicPr>
            <p:blipFill>
              <a:blip r:embed="rId37"/>
              <a:stretch>
                <a:fillRect/>
              </a:stretch>
            </p:blipFill>
            <p:spPr>
              <a:xfrm>
                <a:off x="6681946" y="4570041"/>
                <a:ext cx="405376"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1" name="Entrada de lápiz 90">
                <a:extLst>
                  <a:ext uri="{FF2B5EF4-FFF2-40B4-BE49-F238E27FC236}">
                    <a16:creationId xmlns:a16="http://schemas.microsoft.com/office/drawing/2014/main" xmlns="" id="{D779839A-2BCF-F043-AD81-2D7A88675CB8}"/>
                  </a:ext>
                </a:extLst>
              </p14:cNvPr>
              <p14:cNvContentPartPr/>
              <p14:nvPr/>
            </p14:nvContentPartPr>
            <p14:xfrm>
              <a:off x="4008801" y="4636184"/>
              <a:ext cx="784080" cy="196200"/>
            </p14:xfrm>
          </p:contentPart>
        </mc:Choice>
        <mc:Fallback xmlns="">
          <p:pic>
            <p:nvPicPr>
              <p:cNvPr id="91" name="Entrada de lápiz 90">
                <a:extLst>
                  <a:ext uri="{FF2B5EF4-FFF2-40B4-BE49-F238E27FC236}">
                    <a16:creationId xmlns:a16="http://schemas.microsoft.com/office/drawing/2014/main" id="{D779839A-2BCF-F043-AD81-2D7A88675CB8}"/>
                  </a:ext>
                </a:extLst>
              </p:cNvPr>
              <p:cNvPicPr/>
              <p:nvPr/>
            </p:nvPicPr>
            <p:blipFill>
              <a:blip r:embed="rId39"/>
              <a:stretch>
                <a:fillRect/>
              </a:stretch>
            </p:blipFill>
            <p:spPr>
              <a:xfrm>
                <a:off x="3999801" y="4627200"/>
                <a:ext cx="801720" cy="21380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 name="Entrada de lápiz 127">
                <a:extLst>
                  <a:ext uri="{FF2B5EF4-FFF2-40B4-BE49-F238E27FC236}">
                    <a16:creationId xmlns:a16="http://schemas.microsoft.com/office/drawing/2014/main" xmlns="" id="{48A5D7E6-8270-DD42-B58E-C841BE83CBB1}"/>
                  </a:ext>
                </a:extLst>
              </p14:cNvPr>
              <p14:cNvContentPartPr/>
              <p14:nvPr/>
            </p14:nvContentPartPr>
            <p14:xfrm>
              <a:off x="1467468" y="2114441"/>
              <a:ext cx="199080" cy="139320"/>
            </p14:xfrm>
          </p:contentPart>
        </mc:Choice>
        <mc:Fallback xmlns="">
          <p:pic>
            <p:nvPicPr>
              <p:cNvPr id="127" name="Entrada de lápiz 127">
                <a:extLst>
                  <a:ext uri="{FF2B5EF4-FFF2-40B4-BE49-F238E27FC236}">
                    <a16:creationId xmlns:a16="http://schemas.microsoft.com/office/drawing/2014/main" id="{48A5D7E6-8270-DD42-B58E-C841BE83CBB1}"/>
                  </a:ext>
                </a:extLst>
              </p:cNvPr>
              <p:cNvPicPr/>
              <p:nvPr/>
            </p:nvPicPr>
            <p:blipFill>
              <a:blip r:embed="rId41"/>
              <a:stretch>
                <a:fillRect/>
              </a:stretch>
            </p:blipFill>
            <p:spPr>
              <a:xfrm>
                <a:off x="1458484" y="2105801"/>
                <a:ext cx="216688"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9" name="Entrada de lápiz 128">
                <a:extLst>
                  <a:ext uri="{FF2B5EF4-FFF2-40B4-BE49-F238E27FC236}">
                    <a16:creationId xmlns:a16="http://schemas.microsoft.com/office/drawing/2014/main" xmlns="" id="{48C525DE-B42B-314A-89A5-935C6F1DB85F}"/>
                  </a:ext>
                </a:extLst>
              </p14:cNvPr>
              <p14:cNvContentPartPr/>
              <p14:nvPr/>
            </p14:nvContentPartPr>
            <p14:xfrm>
              <a:off x="1564308" y="2401001"/>
              <a:ext cx="5400" cy="10440"/>
            </p14:xfrm>
          </p:contentPart>
        </mc:Choice>
        <mc:Fallback xmlns="">
          <p:pic>
            <p:nvPicPr>
              <p:cNvPr id="129" name="Entrada de lápiz 128">
                <a:extLst>
                  <a:ext uri="{FF2B5EF4-FFF2-40B4-BE49-F238E27FC236}">
                    <a16:creationId xmlns:a16="http://schemas.microsoft.com/office/drawing/2014/main" id="{48C525DE-B42B-314A-89A5-935C6F1DB85F}"/>
                  </a:ext>
                </a:extLst>
              </p:cNvPr>
              <p:cNvPicPr/>
              <p:nvPr/>
            </p:nvPicPr>
            <p:blipFill>
              <a:blip r:embed="rId43"/>
              <a:stretch>
                <a:fillRect/>
              </a:stretch>
            </p:blipFill>
            <p:spPr>
              <a:xfrm>
                <a:off x="1555308" y="2392361"/>
                <a:ext cx="2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3" name="Entrada de lápiz 142">
                <a:extLst>
                  <a:ext uri="{FF2B5EF4-FFF2-40B4-BE49-F238E27FC236}">
                    <a16:creationId xmlns:a16="http://schemas.microsoft.com/office/drawing/2014/main" xmlns="" id="{16FC4BAF-9B50-7A46-AB1E-105321AC48E7}"/>
                  </a:ext>
                </a:extLst>
              </p14:cNvPr>
              <p14:cNvContentPartPr/>
              <p14:nvPr/>
            </p14:nvContentPartPr>
            <p14:xfrm>
              <a:off x="1564308" y="4537241"/>
              <a:ext cx="97200" cy="61560"/>
            </p14:xfrm>
          </p:contentPart>
        </mc:Choice>
        <mc:Fallback xmlns="">
          <p:pic>
            <p:nvPicPr>
              <p:cNvPr id="143" name="Entrada de lápiz 142">
                <a:extLst>
                  <a:ext uri="{FF2B5EF4-FFF2-40B4-BE49-F238E27FC236}">
                    <a16:creationId xmlns:a16="http://schemas.microsoft.com/office/drawing/2014/main" id="{16FC4BAF-9B50-7A46-AB1E-105321AC48E7}"/>
                  </a:ext>
                </a:extLst>
              </p:cNvPr>
              <p:cNvPicPr/>
              <p:nvPr/>
            </p:nvPicPr>
            <p:blipFill>
              <a:blip r:embed="rId45"/>
              <a:stretch>
                <a:fillRect/>
              </a:stretch>
            </p:blipFill>
            <p:spPr>
              <a:xfrm>
                <a:off x="1555308" y="4528601"/>
                <a:ext cx="114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4" name="Entrada de lápiz 147">
                <a:extLst>
                  <a:ext uri="{FF2B5EF4-FFF2-40B4-BE49-F238E27FC236}">
                    <a16:creationId xmlns:a16="http://schemas.microsoft.com/office/drawing/2014/main" xmlns="" id="{DEAAA63B-1C9D-8A46-BD53-205E42858168}"/>
                  </a:ext>
                </a:extLst>
              </p14:cNvPr>
              <p14:cNvContentPartPr/>
              <p14:nvPr/>
            </p14:nvContentPartPr>
            <p14:xfrm>
              <a:off x="1482588" y="4073561"/>
              <a:ext cx="286560" cy="321480"/>
            </p14:xfrm>
          </p:contentPart>
        </mc:Choice>
        <mc:Fallback xmlns="">
          <p:pic>
            <p:nvPicPr>
              <p:cNvPr id="144" name="Entrada de lápiz 147">
                <a:extLst>
                  <a:ext uri="{FF2B5EF4-FFF2-40B4-BE49-F238E27FC236}">
                    <a16:creationId xmlns:a16="http://schemas.microsoft.com/office/drawing/2014/main" id="{DEAAA63B-1C9D-8A46-BD53-205E42858168}"/>
                  </a:ext>
                </a:extLst>
              </p:cNvPr>
              <p:cNvPicPr/>
              <p:nvPr/>
            </p:nvPicPr>
            <p:blipFill>
              <a:blip r:embed="rId47"/>
              <a:stretch>
                <a:fillRect/>
              </a:stretch>
            </p:blipFill>
            <p:spPr>
              <a:xfrm>
                <a:off x="1473948" y="4064561"/>
                <a:ext cx="3042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5" name="Entrada de lápiz 148">
                <a:extLst>
                  <a:ext uri="{FF2B5EF4-FFF2-40B4-BE49-F238E27FC236}">
                    <a16:creationId xmlns:a16="http://schemas.microsoft.com/office/drawing/2014/main" xmlns="" id="{B0D1BCEE-BE42-9240-8900-27E17E5C9ABB}"/>
                  </a:ext>
                </a:extLst>
              </p14:cNvPr>
              <p14:cNvContentPartPr/>
              <p14:nvPr/>
            </p14:nvContentPartPr>
            <p14:xfrm>
              <a:off x="1528668" y="3619601"/>
              <a:ext cx="270720" cy="265680"/>
            </p14:xfrm>
          </p:contentPart>
        </mc:Choice>
        <mc:Fallback xmlns="">
          <p:pic>
            <p:nvPicPr>
              <p:cNvPr id="145" name="Entrada de lápiz 148">
                <a:extLst>
                  <a:ext uri="{FF2B5EF4-FFF2-40B4-BE49-F238E27FC236}">
                    <a16:creationId xmlns:a16="http://schemas.microsoft.com/office/drawing/2014/main" id="{B0D1BCEE-BE42-9240-8900-27E17E5C9ABB}"/>
                  </a:ext>
                </a:extLst>
              </p:cNvPr>
              <p:cNvPicPr/>
              <p:nvPr/>
            </p:nvPicPr>
            <p:blipFill>
              <a:blip r:embed="rId49"/>
              <a:stretch>
                <a:fillRect/>
              </a:stretch>
            </p:blipFill>
            <p:spPr>
              <a:xfrm>
                <a:off x="1519668" y="3610949"/>
                <a:ext cx="288360" cy="28334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6" name="Entrada de lápiz 149">
                <a:extLst>
                  <a:ext uri="{FF2B5EF4-FFF2-40B4-BE49-F238E27FC236}">
                    <a16:creationId xmlns:a16="http://schemas.microsoft.com/office/drawing/2014/main" xmlns="" id="{BDB25269-D520-B24F-9D6A-792DE3F46DAF}"/>
                  </a:ext>
                </a:extLst>
              </p14:cNvPr>
              <p14:cNvContentPartPr/>
              <p14:nvPr/>
            </p14:nvContentPartPr>
            <p14:xfrm>
              <a:off x="1500588" y="3094361"/>
              <a:ext cx="268200" cy="262800"/>
            </p14:xfrm>
          </p:contentPart>
        </mc:Choice>
        <mc:Fallback xmlns="">
          <p:pic>
            <p:nvPicPr>
              <p:cNvPr id="146" name="Entrada de lápiz 149">
                <a:extLst>
                  <a:ext uri="{FF2B5EF4-FFF2-40B4-BE49-F238E27FC236}">
                    <a16:creationId xmlns:a16="http://schemas.microsoft.com/office/drawing/2014/main" id="{BDB25269-D520-B24F-9D6A-792DE3F46DAF}"/>
                  </a:ext>
                </a:extLst>
              </p:cNvPr>
              <p:cNvPicPr/>
              <p:nvPr/>
            </p:nvPicPr>
            <p:blipFill>
              <a:blip r:embed="rId51"/>
              <a:stretch>
                <a:fillRect/>
              </a:stretch>
            </p:blipFill>
            <p:spPr>
              <a:xfrm>
                <a:off x="1491936" y="3085721"/>
                <a:ext cx="285864"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7" name="Entrada de lápiz 150">
                <a:extLst>
                  <a:ext uri="{FF2B5EF4-FFF2-40B4-BE49-F238E27FC236}">
                    <a16:creationId xmlns:a16="http://schemas.microsoft.com/office/drawing/2014/main" xmlns="" id="{35EC2801-9D1E-2B42-86FC-D1B37B47156F}"/>
                  </a:ext>
                </a:extLst>
              </p14:cNvPr>
              <p14:cNvContentPartPr/>
              <p14:nvPr/>
            </p14:nvContentPartPr>
            <p14:xfrm>
              <a:off x="1431468" y="2676401"/>
              <a:ext cx="240480" cy="235080"/>
            </p14:xfrm>
          </p:contentPart>
        </mc:Choice>
        <mc:Fallback xmlns="">
          <p:pic>
            <p:nvPicPr>
              <p:cNvPr id="147" name="Entrada de lápiz 150">
                <a:extLst>
                  <a:ext uri="{FF2B5EF4-FFF2-40B4-BE49-F238E27FC236}">
                    <a16:creationId xmlns:a16="http://schemas.microsoft.com/office/drawing/2014/main" id="{35EC2801-9D1E-2B42-86FC-D1B37B47156F}"/>
                  </a:ext>
                </a:extLst>
              </p:cNvPr>
              <p:cNvPicPr/>
              <p:nvPr/>
            </p:nvPicPr>
            <p:blipFill>
              <a:blip r:embed="rId53"/>
              <a:stretch>
                <a:fillRect/>
              </a:stretch>
            </p:blipFill>
            <p:spPr>
              <a:xfrm>
                <a:off x="1422815" y="2667748"/>
                <a:ext cx="258146" cy="252747"/>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3" name="Entrada de lápiz 153">
                <a:extLst>
                  <a:ext uri="{FF2B5EF4-FFF2-40B4-BE49-F238E27FC236}">
                    <a16:creationId xmlns:a16="http://schemas.microsoft.com/office/drawing/2014/main" xmlns="" id="{DC92A1B5-0FB5-1D48-A8B8-A09F64A822F6}"/>
                  </a:ext>
                </a:extLst>
              </p14:cNvPr>
              <p14:cNvContentPartPr/>
              <p14:nvPr/>
            </p14:nvContentPartPr>
            <p14:xfrm>
              <a:off x="1451988" y="4746401"/>
              <a:ext cx="219600" cy="178920"/>
            </p14:xfrm>
          </p:contentPart>
        </mc:Choice>
        <mc:Fallback xmlns="">
          <p:pic>
            <p:nvPicPr>
              <p:cNvPr id="153" name="Entrada de lápiz 153">
                <a:extLst>
                  <a:ext uri="{FF2B5EF4-FFF2-40B4-BE49-F238E27FC236}">
                    <a16:creationId xmlns:a16="http://schemas.microsoft.com/office/drawing/2014/main" id="{DC92A1B5-0FB5-1D48-A8B8-A09F64A822F6}"/>
                  </a:ext>
                </a:extLst>
              </p:cNvPr>
              <p:cNvPicPr/>
              <p:nvPr/>
            </p:nvPicPr>
            <p:blipFill>
              <a:blip r:embed="rId55"/>
              <a:stretch>
                <a:fillRect/>
              </a:stretch>
            </p:blipFill>
            <p:spPr>
              <a:xfrm>
                <a:off x="1443348" y="4737761"/>
                <a:ext cx="237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2" name="Entrada de lápiz 162">
                <a:extLst>
                  <a:ext uri="{FF2B5EF4-FFF2-40B4-BE49-F238E27FC236}">
                    <a16:creationId xmlns:a16="http://schemas.microsoft.com/office/drawing/2014/main" xmlns="" id="{41EE2946-E42B-4C44-B9EB-0AF2B76ABE8A}"/>
                  </a:ext>
                </a:extLst>
              </p14:cNvPr>
              <p14:cNvContentPartPr/>
              <p14:nvPr/>
            </p14:nvContentPartPr>
            <p14:xfrm>
              <a:off x="8437878" y="1997155"/>
              <a:ext cx="2620800" cy="3252240"/>
            </p14:xfrm>
          </p:contentPart>
        </mc:Choice>
        <mc:Fallback xmlns="">
          <p:pic>
            <p:nvPicPr>
              <p:cNvPr id="162" name="Entrada de lápiz 162">
                <a:extLst>
                  <a:ext uri="{FF2B5EF4-FFF2-40B4-BE49-F238E27FC236}">
                    <a16:creationId xmlns:a16="http://schemas.microsoft.com/office/drawing/2014/main" id="{41EE2946-E42B-4C44-B9EB-0AF2B76ABE8A}"/>
                  </a:ext>
                </a:extLst>
              </p:cNvPr>
              <p:cNvPicPr/>
              <p:nvPr/>
            </p:nvPicPr>
            <p:blipFill>
              <a:blip r:embed="rId57"/>
              <a:stretch>
                <a:fillRect/>
              </a:stretch>
            </p:blipFill>
            <p:spPr>
              <a:xfrm>
                <a:off x="8429238" y="1988155"/>
                <a:ext cx="2638440" cy="326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6" name="Entrada de lápiz 166">
                <a:extLst>
                  <a:ext uri="{FF2B5EF4-FFF2-40B4-BE49-F238E27FC236}">
                    <a16:creationId xmlns:a16="http://schemas.microsoft.com/office/drawing/2014/main" xmlns="" id="{43318B8E-F75B-7945-AD6F-415159DF76C2}"/>
                  </a:ext>
                </a:extLst>
              </p14:cNvPr>
              <p14:cNvContentPartPr/>
              <p14:nvPr/>
            </p14:nvContentPartPr>
            <p14:xfrm>
              <a:off x="8452638" y="2293435"/>
              <a:ext cx="1597320" cy="2764080"/>
            </p14:xfrm>
          </p:contentPart>
        </mc:Choice>
        <mc:Fallback xmlns="">
          <p:pic>
            <p:nvPicPr>
              <p:cNvPr id="166" name="Entrada de lápiz 166">
                <a:extLst>
                  <a:ext uri="{FF2B5EF4-FFF2-40B4-BE49-F238E27FC236}">
                    <a16:creationId xmlns:a16="http://schemas.microsoft.com/office/drawing/2014/main" id="{43318B8E-F75B-7945-AD6F-415159DF76C2}"/>
                  </a:ext>
                </a:extLst>
              </p:cNvPr>
              <p:cNvPicPr/>
              <p:nvPr/>
            </p:nvPicPr>
            <p:blipFill>
              <a:blip r:embed="rId59"/>
              <a:stretch>
                <a:fillRect/>
              </a:stretch>
            </p:blipFill>
            <p:spPr>
              <a:xfrm>
                <a:off x="8443998" y="2284435"/>
                <a:ext cx="1614960" cy="2781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68" name="Entrada de lápiz 167">
                <a:extLst>
                  <a:ext uri="{FF2B5EF4-FFF2-40B4-BE49-F238E27FC236}">
                    <a16:creationId xmlns:a16="http://schemas.microsoft.com/office/drawing/2014/main" xmlns="" id="{3F7D4219-1AB0-FD49-BB2E-3407E78DE22F}"/>
                  </a:ext>
                </a:extLst>
              </p14:cNvPr>
              <p14:cNvContentPartPr/>
              <p14:nvPr/>
            </p14:nvContentPartPr>
            <p14:xfrm>
              <a:off x="8523198" y="2092195"/>
              <a:ext cx="525960" cy="408240"/>
            </p14:xfrm>
          </p:contentPart>
        </mc:Choice>
        <mc:Fallback xmlns="">
          <p:pic>
            <p:nvPicPr>
              <p:cNvPr id="168" name="Entrada de lápiz 167">
                <a:extLst>
                  <a:ext uri="{FF2B5EF4-FFF2-40B4-BE49-F238E27FC236}">
                    <a16:creationId xmlns:a16="http://schemas.microsoft.com/office/drawing/2014/main" id="{3F7D4219-1AB0-FD49-BB2E-3407E78DE22F}"/>
                  </a:ext>
                </a:extLst>
              </p:cNvPr>
              <p:cNvPicPr/>
              <p:nvPr/>
            </p:nvPicPr>
            <p:blipFill>
              <a:blip r:embed="rId61"/>
              <a:stretch>
                <a:fillRect/>
              </a:stretch>
            </p:blipFill>
            <p:spPr>
              <a:xfrm>
                <a:off x="8514198" y="2083195"/>
                <a:ext cx="54360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9" name="Entrada de lápiz 168">
                <a:extLst>
                  <a:ext uri="{FF2B5EF4-FFF2-40B4-BE49-F238E27FC236}">
                    <a16:creationId xmlns:a16="http://schemas.microsoft.com/office/drawing/2014/main" xmlns="" id="{4CB9CAB8-9F3B-2C43-B7FE-A33A44CCCA87}"/>
                  </a:ext>
                </a:extLst>
              </p14:cNvPr>
              <p14:cNvContentPartPr/>
              <p14:nvPr/>
            </p14:nvContentPartPr>
            <p14:xfrm>
              <a:off x="8206398" y="4866355"/>
              <a:ext cx="552600" cy="516600"/>
            </p14:xfrm>
          </p:contentPart>
        </mc:Choice>
        <mc:Fallback xmlns="">
          <p:pic>
            <p:nvPicPr>
              <p:cNvPr id="169" name="Entrada de lápiz 168">
                <a:extLst>
                  <a:ext uri="{FF2B5EF4-FFF2-40B4-BE49-F238E27FC236}">
                    <a16:creationId xmlns:a16="http://schemas.microsoft.com/office/drawing/2014/main" id="{4CB9CAB8-9F3B-2C43-B7FE-A33A44CCCA87}"/>
                  </a:ext>
                </a:extLst>
              </p:cNvPr>
              <p:cNvPicPr/>
              <p:nvPr/>
            </p:nvPicPr>
            <p:blipFill>
              <a:blip r:embed="rId63"/>
              <a:stretch>
                <a:fillRect/>
              </a:stretch>
            </p:blipFill>
            <p:spPr>
              <a:xfrm>
                <a:off x="8197758" y="4857715"/>
                <a:ext cx="57024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2" name="Entrada de lápiz 172">
                <a:extLst>
                  <a:ext uri="{FF2B5EF4-FFF2-40B4-BE49-F238E27FC236}">
                    <a16:creationId xmlns:a16="http://schemas.microsoft.com/office/drawing/2014/main" xmlns="" id="{258875BF-BA9C-8646-8012-4A46E742A730}"/>
                  </a:ext>
                </a:extLst>
              </p14:cNvPr>
              <p14:cNvContentPartPr/>
              <p14:nvPr/>
            </p14:nvContentPartPr>
            <p14:xfrm>
              <a:off x="10994958" y="151795"/>
              <a:ext cx="1080720" cy="1516680"/>
            </p14:xfrm>
          </p:contentPart>
        </mc:Choice>
        <mc:Fallback xmlns="">
          <p:pic>
            <p:nvPicPr>
              <p:cNvPr id="172" name="Entrada de lápiz 172">
                <a:extLst>
                  <a:ext uri="{FF2B5EF4-FFF2-40B4-BE49-F238E27FC236}">
                    <a16:creationId xmlns:a16="http://schemas.microsoft.com/office/drawing/2014/main" id="{258875BF-BA9C-8646-8012-4A46E742A730}"/>
                  </a:ext>
                </a:extLst>
              </p:cNvPr>
              <p:cNvPicPr/>
              <p:nvPr/>
            </p:nvPicPr>
            <p:blipFill>
              <a:blip r:embed="rId65"/>
              <a:stretch>
                <a:fillRect/>
              </a:stretch>
            </p:blipFill>
            <p:spPr>
              <a:xfrm>
                <a:off x="10985958" y="142797"/>
                <a:ext cx="1098360" cy="153431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6" name="Entrada de lápiz 176">
                <a:extLst>
                  <a:ext uri="{FF2B5EF4-FFF2-40B4-BE49-F238E27FC236}">
                    <a16:creationId xmlns:a16="http://schemas.microsoft.com/office/drawing/2014/main" xmlns="" id="{1FB2071B-D368-FA46-B1A8-9C661C29A715}"/>
                  </a:ext>
                </a:extLst>
              </p14:cNvPr>
              <p14:cNvContentPartPr/>
              <p14:nvPr/>
            </p14:nvContentPartPr>
            <p14:xfrm>
              <a:off x="553878" y="347635"/>
              <a:ext cx="1345320" cy="1445760"/>
            </p14:xfrm>
          </p:contentPart>
        </mc:Choice>
        <mc:Fallback xmlns="">
          <p:pic>
            <p:nvPicPr>
              <p:cNvPr id="176" name="Entrada de lápiz 176">
                <a:extLst>
                  <a:ext uri="{FF2B5EF4-FFF2-40B4-BE49-F238E27FC236}">
                    <a16:creationId xmlns:a16="http://schemas.microsoft.com/office/drawing/2014/main" id="{1FB2071B-D368-FA46-B1A8-9C661C29A715}"/>
                  </a:ext>
                </a:extLst>
              </p:cNvPr>
              <p:cNvPicPr/>
              <p:nvPr/>
            </p:nvPicPr>
            <p:blipFill>
              <a:blip r:embed="rId67"/>
              <a:stretch>
                <a:fillRect/>
              </a:stretch>
            </p:blipFill>
            <p:spPr>
              <a:xfrm>
                <a:off x="544878" y="338635"/>
                <a:ext cx="1362960" cy="146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8" name="Entrada de lápiz 177">
                <a:extLst>
                  <a:ext uri="{FF2B5EF4-FFF2-40B4-BE49-F238E27FC236}">
                    <a16:creationId xmlns:a16="http://schemas.microsoft.com/office/drawing/2014/main" xmlns="" id="{74F2DC7A-AAA9-3643-A2CF-7BC455B6F80F}"/>
                  </a:ext>
                </a:extLst>
              </p14:cNvPr>
              <p14:cNvContentPartPr/>
              <p14:nvPr/>
            </p14:nvContentPartPr>
            <p14:xfrm>
              <a:off x="635598" y="5088835"/>
              <a:ext cx="1700280" cy="1453680"/>
            </p14:xfrm>
          </p:contentPart>
        </mc:Choice>
        <mc:Fallback xmlns="">
          <p:pic>
            <p:nvPicPr>
              <p:cNvPr id="178" name="Entrada de lápiz 177">
                <a:extLst>
                  <a:ext uri="{FF2B5EF4-FFF2-40B4-BE49-F238E27FC236}">
                    <a16:creationId xmlns:a16="http://schemas.microsoft.com/office/drawing/2014/main" id="{74F2DC7A-AAA9-3643-A2CF-7BC455B6F80F}"/>
                  </a:ext>
                </a:extLst>
              </p:cNvPr>
              <p:cNvPicPr/>
              <p:nvPr/>
            </p:nvPicPr>
            <p:blipFill>
              <a:blip r:embed="rId69"/>
              <a:stretch>
                <a:fillRect/>
              </a:stretch>
            </p:blipFill>
            <p:spPr>
              <a:xfrm>
                <a:off x="626598" y="5079835"/>
                <a:ext cx="1717920" cy="1471320"/>
              </a:xfrm>
              <a:prstGeom prst="rect">
                <a:avLst/>
              </a:prstGeom>
            </p:spPr>
          </p:pic>
        </mc:Fallback>
      </mc:AlternateContent>
    </p:spTree>
    <p:extLst>
      <p:ext uri="{BB962C8B-B14F-4D97-AF65-F5344CB8AC3E}">
        <p14:creationId xmlns:p14="http://schemas.microsoft.com/office/powerpoint/2010/main" val="340973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22F510-C2B1-464E-9EE8-72E0303C4435}"/>
              </a:ext>
            </a:extLst>
          </p:cNvPr>
          <p:cNvSpPr>
            <a:spLocks noGrp="1"/>
          </p:cNvSpPr>
          <p:nvPr>
            <p:ph type="title"/>
          </p:nvPr>
        </p:nvSpPr>
        <p:spPr/>
        <p:txBody>
          <a:bodyPr/>
          <a:lstStyle/>
          <a:p>
            <a:r>
              <a:rPr lang="es-ES"/>
              <a:t>Estructura de nuestro</a:t>
            </a:r>
            <a:endParaRPr lang="es-CL"/>
          </a:p>
        </p:txBody>
      </p:sp>
      <p:sp>
        <p:nvSpPr>
          <p:cNvPr id="3" name="Marcador de contenido 2">
            <a:extLst>
              <a:ext uri="{FF2B5EF4-FFF2-40B4-BE49-F238E27FC236}">
                <a16:creationId xmlns:a16="http://schemas.microsoft.com/office/drawing/2014/main" xmlns="" id="{F6986BBB-0D7F-974D-B40A-F47D18237727}"/>
              </a:ext>
            </a:extLst>
          </p:cNvPr>
          <p:cNvSpPr>
            <a:spLocks noGrp="1"/>
          </p:cNvSpPr>
          <p:nvPr>
            <p:ph idx="1"/>
          </p:nvPr>
        </p:nvSpPr>
        <p:spPr>
          <a:xfrm>
            <a:off x="6797859" y="2369901"/>
            <a:ext cx="5122523" cy="3450613"/>
          </a:xfrm>
        </p:spPr>
        <p:txBody>
          <a:bodyPr anchor="b">
            <a:normAutofit fontScale="70000" lnSpcReduction="20000"/>
          </a:bodyPr>
          <a:lstStyle/>
          <a:p>
            <a:r>
              <a:rPr lang="es-ES"/>
              <a:t>Personal Information</a:t>
            </a:r>
          </a:p>
          <a:p>
            <a:r>
              <a:rPr lang="es-ES"/>
              <a:t>INDEX x2</a:t>
            </a:r>
          </a:p>
          <a:p>
            <a:r>
              <a:rPr lang="es-ES"/>
              <a:t>Future log x2</a:t>
            </a:r>
          </a:p>
          <a:p>
            <a:r>
              <a:rPr lang="es-ES"/>
              <a:t>Vocabulary – Unit 1</a:t>
            </a:r>
          </a:p>
          <a:p>
            <a:r>
              <a:rPr lang="es-ES"/>
              <a:t>Vocabulary – Unit 2</a:t>
            </a:r>
          </a:p>
          <a:p>
            <a:r>
              <a:rPr lang="es-ES"/>
              <a:t>Vocabulary – Unit 3</a:t>
            </a:r>
          </a:p>
          <a:p>
            <a:r>
              <a:rPr lang="es-ES"/>
              <a:t>Vocabulary – Unit 4</a:t>
            </a:r>
          </a:p>
          <a:p>
            <a:r>
              <a:rPr lang="es-ES"/>
              <a:t>Rules X2</a:t>
            </a:r>
          </a:p>
          <a:p>
            <a:r>
              <a:rPr lang="es-ES"/>
              <a:t>Phonemes X2</a:t>
            </a:r>
          </a:p>
          <a:p>
            <a:r>
              <a:rPr lang="es-ES"/>
              <a:t>Classes</a:t>
            </a:r>
          </a:p>
          <a:p>
            <a:endParaRPr lang="es-CL"/>
          </a:p>
        </p:txBody>
      </p:sp>
      <mc:AlternateContent xmlns:mc="http://schemas.openxmlformats.org/markup-compatibility/2006" xmlns:p14="http://schemas.microsoft.com/office/powerpoint/2010/main">
        <mc:Choice Requires="p14">
          <p:contentPart p14:bwMode="auto" r:id="rId2">
            <p14:nvContentPartPr>
              <p14:cNvPr id="14" name="Entrada de lápiz 14">
                <a:extLst>
                  <a:ext uri="{FF2B5EF4-FFF2-40B4-BE49-F238E27FC236}">
                    <a16:creationId xmlns:a16="http://schemas.microsoft.com/office/drawing/2014/main" xmlns="" id="{59BDDAA9-3E42-1A4B-A0C9-E31F76A27C1E}"/>
                  </a:ext>
                </a:extLst>
              </p14:cNvPr>
              <p14:cNvContentPartPr/>
              <p14:nvPr/>
            </p14:nvContentPartPr>
            <p14:xfrm>
              <a:off x="11429204" y="6111886"/>
              <a:ext cx="572400" cy="624600"/>
            </p14:xfrm>
          </p:contentPart>
        </mc:Choice>
        <mc:Fallback xmlns="">
          <p:pic>
            <p:nvPicPr>
              <p:cNvPr id="14" name="Entrada de lápiz 14">
                <a:extLst>
                  <a:ext uri="{FF2B5EF4-FFF2-40B4-BE49-F238E27FC236}">
                    <a16:creationId xmlns:a16="http://schemas.microsoft.com/office/drawing/2014/main" id="{59BDDAA9-3E42-1A4B-A0C9-E31F76A27C1E}"/>
                  </a:ext>
                </a:extLst>
              </p:cNvPr>
              <p:cNvPicPr/>
              <p:nvPr/>
            </p:nvPicPr>
            <p:blipFill>
              <a:blip r:embed="rId3"/>
              <a:stretch>
                <a:fillRect/>
              </a:stretch>
            </p:blipFill>
            <p:spPr>
              <a:xfrm>
                <a:off x="11402564" y="6085246"/>
                <a:ext cx="62604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Entrada de lápiz 21">
                <a:extLst>
                  <a:ext uri="{FF2B5EF4-FFF2-40B4-BE49-F238E27FC236}">
                    <a16:creationId xmlns:a16="http://schemas.microsoft.com/office/drawing/2014/main" xmlns="" id="{3744E495-2036-AA41-9485-A0EEEC6476D5}"/>
                  </a:ext>
                </a:extLst>
              </p14:cNvPr>
              <p14:cNvContentPartPr/>
              <p14:nvPr/>
            </p14:nvContentPartPr>
            <p14:xfrm>
              <a:off x="6797859" y="391195"/>
              <a:ext cx="1816920" cy="969120"/>
            </p14:xfrm>
          </p:contentPart>
        </mc:Choice>
        <mc:Fallback xmlns="">
          <p:pic>
            <p:nvPicPr>
              <p:cNvPr id="21" name="Entrada de lápiz 21">
                <a:extLst>
                  <a:ext uri="{FF2B5EF4-FFF2-40B4-BE49-F238E27FC236}">
                    <a16:creationId xmlns:a16="http://schemas.microsoft.com/office/drawing/2014/main" id="{3744E495-2036-AA41-9485-A0EEEC6476D5}"/>
                  </a:ext>
                </a:extLst>
              </p:cNvPr>
              <p:cNvPicPr/>
              <p:nvPr/>
            </p:nvPicPr>
            <p:blipFill>
              <a:blip r:embed="rId5"/>
              <a:stretch>
                <a:fillRect/>
              </a:stretch>
            </p:blipFill>
            <p:spPr>
              <a:xfrm>
                <a:off x="6771219" y="364195"/>
                <a:ext cx="1870560" cy="1022760"/>
              </a:xfrm>
              <a:prstGeom prst="rect">
                <a:avLst/>
              </a:prstGeom>
            </p:spPr>
          </p:pic>
        </mc:Fallback>
      </mc:AlternateContent>
      <p:pic>
        <p:nvPicPr>
          <p:cNvPr id="23" name="Imagen 23">
            <a:extLst>
              <a:ext uri="{FF2B5EF4-FFF2-40B4-BE49-F238E27FC236}">
                <a16:creationId xmlns:a16="http://schemas.microsoft.com/office/drawing/2014/main" xmlns="" id="{C79D2498-D48C-AD4C-863E-05A3AC47A55A}"/>
              </a:ext>
            </a:extLst>
          </p:cNvPr>
          <p:cNvPicPr>
            <a:picLocks noChangeAspect="1"/>
          </p:cNvPicPr>
          <p:nvPr/>
        </p:nvPicPr>
        <p:blipFill>
          <a:blip r:embed="rId6"/>
          <a:stretch>
            <a:fillRect/>
          </a:stretch>
        </p:blipFill>
        <p:spPr>
          <a:xfrm>
            <a:off x="1570112" y="1853754"/>
            <a:ext cx="4440843" cy="4440843"/>
          </a:xfrm>
          <a:prstGeom prst="rect">
            <a:avLst/>
          </a:prstGeom>
        </p:spPr>
      </p:pic>
      <mc:AlternateContent xmlns:mc="http://schemas.openxmlformats.org/markup-compatibility/2006" xmlns:p14="http://schemas.microsoft.com/office/powerpoint/2010/main">
        <mc:Choice Requires="p14">
          <p:contentPart p14:bwMode="auto" r:id="rId7">
            <p14:nvContentPartPr>
              <p14:cNvPr id="25" name="Entrada de lápiz 24">
                <a:extLst>
                  <a:ext uri="{FF2B5EF4-FFF2-40B4-BE49-F238E27FC236}">
                    <a16:creationId xmlns:a16="http://schemas.microsoft.com/office/drawing/2014/main" xmlns="" id="{8B82CAAF-AA46-8A4E-B032-18671A06D846}"/>
                  </a:ext>
                </a:extLst>
              </p14:cNvPr>
              <p14:cNvContentPartPr/>
              <p14:nvPr/>
            </p14:nvContentPartPr>
            <p14:xfrm>
              <a:off x="6969504" y="2535943"/>
              <a:ext cx="1065240" cy="245160"/>
            </p14:xfrm>
          </p:contentPart>
        </mc:Choice>
        <mc:Fallback xmlns="">
          <p:pic>
            <p:nvPicPr>
              <p:cNvPr id="25" name="Entrada de lápiz 24">
                <a:extLst>
                  <a:ext uri="{FF2B5EF4-FFF2-40B4-BE49-F238E27FC236}">
                    <a16:creationId xmlns:a16="http://schemas.microsoft.com/office/drawing/2014/main" id="{8B82CAAF-AA46-8A4E-B032-18671A06D846}"/>
                  </a:ext>
                </a:extLst>
              </p:cNvPr>
              <p:cNvPicPr/>
              <p:nvPr/>
            </p:nvPicPr>
            <p:blipFill>
              <a:blip r:embed="rId8"/>
              <a:stretch>
                <a:fillRect/>
              </a:stretch>
            </p:blipFill>
            <p:spPr>
              <a:xfrm>
                <a:off x="6924504" y="2446303"/>
                <a:ext cx="11548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Entrada de lápiz 28">
                <a:extLst>
                  <a:ext uri="{FF2B5EF4-FFF2-40B4-BE49-F238E27FC236}">
                    <a16:creationId xmlns:a16="http://schemas.microsoft.com/office/drawing/2014/main" xmlns="" id="{853014A6-C7C3-2B45-8C35-27960FC2D608}"/>
                  </a:ext>
                </a:extLst>
              </p14:cNvPr>
              <p14:cNvContentPartPr/>
              <p14:nvPr/>
            </p14:nvContentPartPr>
            <p14:xfrm>
              <a:off x="8585184" y="2505343"/>
              <a:ext cx="724680" cy="441360"/>
            </p14:xfrm>
          </p:contentPart>
        </mc:Choice>
        <mc:Fallback xmlns="">
          <p:pic>
            <p:nvPicPr>
              <p:cNvPr id="28" name="Entrada de lápiz 28">
                <a:extLst>
                  <a:ext uri="{FF2B5EF4-FFF2-40B4-BE49-F238E27FC236}">
                    <a16:creationId xmlns:a16="http://schemas.microsoft.com/office/drawing/2014/main" id="{853014A6-C7C3-2B45-8C35-27960FC2D608}"/>
                  </a:ext>
                </a:extLst>
              </p:cNvPr>
              <p:cNvPicPr/>
              <p:nvPr/>
            </p:nvPicPr>
            <p:blipFill>
              <a:blip r:embed="rId10"/>
              <a:stretch>
                <a:fillRect/>
              </a:stretch>
            </p:blipFill>
            <p:spPr>
              <a:xfrm>
                <a:off x="8558184" y="2478703"/>
                <a:ext cx="7783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 name="Entrada de lápiz 48">
                <a:extLst>
                  <a:ext uri="{FF2B5EF4-FFF2-40B4-BE49-F238E27FC236}">
                    <a16:creationId xmlns:a16="http://schemas.microsoft.com/office/drawing/2014/main" xmlns="" id="{9CD4C0E5-4D58-8644-B66D-3B89D4A38335}"/>
                  </a:ext>
                </a:extLst>
              </p14:cNvPr>
              <p14:cNvContentPartPr/>
              <p14:nvPr/>
            </p14:nvContentPartPr>
            <p14:xfrm>
              <a:off x="9522258" y="2104925"/>
              <a:ext cx="608400" cy="436680"/>
            </p14:xfrm>
          </p:contentPart>
        </mc:Choice>
        <mc:Fallback xmlns="">
          <p:pic>
            <p:nvPicPr>
              <p:cNvPr id="48" name="Entrada de lápiz 48">
                <a:extLst>
                  <a:ext uri="{FF2B5EF4-FFF2-40B4-BE49-F238E27FC236}">
                    <a16:creationId xmlns:a16="http://schemas.microsoft.com/office/drawing/2014/main" id="{9CD4C0E5-4D58-8644-B66D-3B89D4A38335}"/>
                  </a:ext>
                </a:extLst>
              </p:cNvPr>
              <p:cNvPicPr/>
              <p:nvPr/>
            </p:nvPicPr>
            <p:blipFill>
              <a:blip r:embed="rId12"/>
              <a:stretch>
                <a:fillRect/>
              </a:stretch>
            </p:blipFill>
            <p:spPr>
              <a:xfrm>
                <a:off x="9495618" y="2078263"/>
                <a:ext cx="662040" cy="4903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Entrada de lápiz 52">
                <a:extLst>
                  <a:ext uri="{FF2B5EF4-FFF2-40B4-BE49-F238E27FC236}">
                    <a16:creationId xmlns:a16="http://schemas.microsoft.com/office/drawing/2014/main" xmlns="" id="{8DB57842-77E2-044F-93AF-5A747A3B6288}"/>
                  </a:ext>
                </a:extLst>
              </p14:cNvPr>
              <p14:cNvContentPartPr/>
              <p14:nvPr/>
            </p14:nvContentPartPr>
            <p14:xfrm>
              <a:off x="9578778" y="2640605"/>
              <a:ext cx="603360" cy="819000"/>
            </p14:xfrm>
          </p:contentPart>
        </mc:Choice>
        <mc:Fallback xmlns="">
          <p:pic>
            <p:nvPicPr>
              <p:cNvPr id="52" name="Entrada de lápiz 52">
                <a:extLst>
                  <a:ext uri="{FF2B5EF4-FFF2-40B4-BE49-F238E27FC236}">
                    <a16:creationId xmlns:a16="http://schemas.microsoft.com/office/drawing/2014/main" id="{8DB57842-77E2-044F-93AF-5A747A3B6288}"/>
                  </a:ext>
                </a:extLst>
              </p:cNvPr>
              <p:cNvPicPr/>
              <p:nvPr/>
            </p:nvPicPr>
            <p:blipFill>
              <a:blip r:embed="rId14"/>
              <a:stretch>
                <a:fillRect/>
              </a:stretch>
            </p:blipFill>
            <p:spPr>
              <a:xfrm>
                <a:off x="9551778" y="2613605"/>
                <a:ext cx="65700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Entrada de lápiz 56">
                <a:extLst>
                  <a:ext uri="{FF2B5EF4-FFF2-40B4-BE49-F238E27FC236}">
                    <a16:creationId xmlns:a16="http://schemas.microsoft.com/office/drawing/2014/main" xmlns="" id="{1C5571C2-CACD-1A4E-8542-BBB707A01208}"/>
                  </a:ext>
                </a:extLst>
              </p14:cNvPr>
              <p14:cNvContentPartPr/>
              <p14:nvPr/>
            </p14:nvContentPartPr>
            <p14:xfrm>
              <a:off x="9542778" y="3458885"/>
              <a:ext cx="623880" cy="1114200"/>
            </p14:xfrm>
          </p:contentPart>
        </mc:Choice>
        <mc:Fallback xmlns="">
          <p:pic>
            <p:nvPicPr>
              <p:cNvPr id="56" name="Entrada de lápiz 56">
                <a:extLst>
                  <a:ext uri="{FF2B5EF4-FFF2-40B4-BE49-F238E27FC236}">
                    <a16:creationId xmlns:a16="http://schemas.microsoft.com/office/drawing/2014/main" id="{1C5571C2-CACD-1A4E-8542-BBB707A01208}"/>
                  </a:ext>
                </a:extLst>
              </p:cNvPr>
              <p:cNvPicPr/>
              <p:nvPr/>
            </p:nvPicPr>
            <p:blipFill>
              <a:blip r:embed="rId16"/>
              <a:stretch>
                <a:fillRect/>
              </a:stretch>
            </p:blipFill>
            <p:spPr>
              <a:xfrm>
                <a:off x="9516138" y="3432245"/>
                <a:ext cx="677520" cy="116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 name="Entrada de lápiz 61">
                <a:extLst>
                  <a:ext uri="{FF2B5EF4-FFF2-40B4-BE49-F238E27FC236}">
                    <a16:creationId xmlns:a16="http://schemas.microsoft.com/office/drawing/2014/main" xmlns="" id="{EAF2B772-78C0-4B48-9923-50DB1E0C9DB4}"/>
                  </a:ext>
                </a:extLst>
              </p14:cNvPr>
              <p14:cNvContentPartPr/>
              <p14:nvPr/>
            </p14:nvContentPartPr>
            <p14:xfrm>
              <a:off x="9604338" y="4628885"/>
              <a:ext cx="915120" cy="618480"/>
            </p14:xfrm>
          </p:contentPart>
        </mc:Choice>
        <mc:Fallback xmlns="">
          <p:pic>
            <p:nvPicPr>
              <p:cNvPr id="61" name="Entrada de lápiz 61">
                <a:extLst>
                  <a:ext uri="{FF2B5EF4-FFF2-40B4-BE49-F238E27FC236}">
                    <a16:creationId xmlns:a16="http://schemas.microsoft.com/office/drawing/2014/main" id="{EAF2B772-78C0-4B48-9923-50DB1E0C9DB4}"/>
                  </a:ext>
                </a:extLst>
              </p:cNvPr>
              <p:cNvPicPr/>
              <p:nvPr/>
            </p:nvPicPr>
            <p:blipFill>
              <a:blip r:embed="rId18"/>
              <a:stretch>
                <a:fillRect/>
              </a:stretch>
            </p:blipFill>
            <p:spPr>
              <a:xfrm>
                <a:off x="9577338" y="4602245"/>
                <a:ext cx="96876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Entrada de lápiz 62">
                <a:extLst>
                  <a:ext uri="{FF2B5EF4-FFF2-40B4-BE49-F238E27FC236}">
                    <a16:creationId xmlns:a16="http://schemas.microsoft.com/office/drawing/2014/main" xmlns="" id="{6940D7FF-D4A0-E44D-8C7D-64380A1401E8}"/>
                  </a:ext>
                </a:extLst>
              </p14:cNvPr>
              <p14:cNvContentPartPr/>
              <p14:nvPr/>
            </p14:nvContentPartPr>
            <p14:xfrm>
              <a:off x="8164698" y="2636285"/>
              <a:ext cx="443160" cy="92160"/>
            </p14:xfrm>
          </p:contentPart>
        </mc:Choice>
        <mc:Fallback xmlns="">
          <p:pic>
            <p:nvPicPr>
              <p:cNvPr id="63" name="Entrada de lápiz 62">
                <a:extLst>
                  <a:ext uri="{FF2B5EF4-FFF2-40B4-BE49-F238E27FC236}">
                    <a16:creationId xmlns:a16="http://schemas.microsoft.com/office/drawing/2014/main" id="{6940D7FF-D4A0-E44D-8C7D-64380A1401E8}"/>
                  </a:ext>
                </a:extLst>
              </p:cNvPr>
              <p:cNvPicPr/>
              <p:nvPr/>
            </p:nvPicPr>
            <p:blipFill>
              <a:blip r:embed="rId20"/>
              <a:stretch>
                <a:fillRect/>
              </a:stretch>
            </p:blipFill>
            <p:spPr>
              <a:xfrm>
                <a:off x="8138058" y="2609645"/>
                <a:ext cx="496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Entrada de lápiz 66">
                <a:extLst>
                  <a:ext uri="{FF2B5EF4-FFF2-40B4-BE49-F238E27FC236}">
                    <a16:creationId xmlns:a16="http://schemas.microsoft.com/office/drawing/2014/main" xmlns="" id="{603328E1-3FA5-1A4D-8DFC-19E760389FBB}"/>
                  </a:ext>
                </a:extLst>
              </p14:cNvPr>
              <p14:cNvContentPartPr/>
              <p14:nvPr/>
            </p14:nvContentPartPr>
            <p14:xfrm>
              <a:off x="9302658" y="1976405"/>
              <a:ext cx="1145160" cy="358920"/>
            </p14:xfrm>
          </p:contentPart>
        </mc:Choice>
        <mc:Fallback xmlns="">
          <p:pic>
            <p:nvPicPr>
              <p:cNvPr id="66" name="Entrada de lápiz 66">
                <a:extLst>
                  <a:ext uri="{FF2B5EF4-FFF2-40B4-BE49-F238E27FC236}">
                    <a16:creationId xmlns:a16="http://schemas.microsoft.com/office/drawing/2014/main" id="{603328E1-3FA5-1A4D-8DFC-19E760389FBB}"/>
                  </a:ext>
                </a:extLst>
              </p:cNvPr>
              <p:cNvPicPr/>
              <p:nvPr/>
            </p:nvPicPr>
            <p:blipFill>
              <a:blip r:embed="rId22"/>
              <a:stretch>
                <a:fillRect/>
              </a:stretch>
            </p:blipFill>
            <p:spPr>
              <a:xfrm>
                <a:off x="9275658" y="1949405"/>
                <a:ext cx="11988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Entrada de lápiz 70">
                <a:extLst>
                  <a:ext uri="{FF2B5EF4-FFF2-40B4-BE49-F238E27FC236}">
                    <a16:creationId xmlns:a16="http://schemas.microsoft.com/office/drawing/2014/main" xmlns="" id="{3C58B26D-5E42-1646-B8D3-27E6A04DD916}"/>
                  </a:ext>
                </a:extLst>
              </p14:cNvPr>
              <p14:cNvContentPartPr/>
              <p14:nvPr/>
            </p14:nvContentPartPr>
            <p14:xfrm>
              <a:off x="9267018" y="4761725"/>
              <a:ext cx="1494720" cy="659520"/>
            </p14:xfrm>
          </p:contentPart>
        </mc:Choice>
        <mc:Fallback xmlns="">
          <p:pic>
            <p:nvPicPr>
              <p:cNvPr id="70" name="Entrada de lápiz 70">
                <a:extLst>
                  <a:ext uri="{FF2B5EF4-FFF2-40B4-BE49-F238E27FC236}">
                    <a16:creationId xmlns:a16="http://schemas.microsoft.com/office/drawing/2014/main" id="{3C58B26D-5E42-1646-B8D3-27E6A04DD916}"/>
                  </a:ext>
                </a:extLst>
              </p:cNvPr>
              <p:cNvPicPr/>
              <p:nvPr/>
            </p:nvPicPr>
            <p:blipFill>
              <a:blip r:embed="rId24"/>
              <a:stretch>
                <a:fillRect/>
              </a:stretch>
            </p:blipFill>
            <p:spPr>
              <a:xfrm>
                <a:off x="9240018" y="4735085"/>
                <a:ext cx="154836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6" name="Entrada de lápiz 77">
                <a:extLst>
                  <a:ext uri="{FF2B5EF4-FFF2-40B4-BE49-F238E27FC236}">
                    <a16:creationId xmlns:a16="http://schemas.microsoft.com/office/drawing/2014/main" xmlns="" id="{A9836054-13D9-1C4A-99C0-902B2712967D}"/>
                  </a:ext>
                </a:extLst>
              </p14:cNvPr>
              <p14:cNvContentPartPr/>
              <p14:nvPr/>
            </p14:nvContentPartPr>
            <p14:xfrm>
              <a:off x="9113658" y="3024725"/>
              <a:ext cx="347760" cy="1170360"/>
            </p14:xfrm>
          </p:contentPart>
        </mc:Choice>
        <mc:Fallback xmlns="">
          <p:pic>
            <p:nvPicPr>
              <p:cNvPr id="76" name="Entrada de lápiz 77">
                <a:extLst>
                  <a:ext uri="{FF2B5EF4-FFF2-40B4-BE49-F238E27FC236}">
                    <a16:creationId xmlns:a16="http://schemas.microsoft.com/office/drawing/2014/main" id="{A9836054-13D9-1C4A-99C0-902B2712967D}"/>
                  </a:ext>
                </a:extLst>
              </p:cNvPr>
              <p:cNvPicPr/>
              <p:nvPr/>
            </p:nvPicPr>
            <p:blipFill>
              <a:blip r:embed="rId26"/>
              <a:stretch>
                <a:fillRect/>
              </a:stretch>
            </p:blipFill>
            <p:spPr>
              <a:xfrm>
                <a:off x="9086658" y="2997725"/>
                <a:ext cx="401400" cy="122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7" name="Entrada de lápiz 78">
                <a:extLst>
                  <a:ext uri="{FF2B5EF4-FFF2-40B4-BE49-F238E27FC236}">
                    <a16:creationId xmlns:a16="http://schemas.microsoft.com/office/drawing/2014/main" xmlns="" id="{1C3846B3-71C6-B74F-8ECA-50CF32408C35}"/>
                  </a:ext>
                </a:extLst>
              </p14:cNvPr>
              <p14:cNvContentPartPr/>
              <p14:nvPr/>
            </p14:nvContentPartPr>
            <p14:xfrm>
              <a:off x="10329738" y="2983685"/>
              <a:ext cx="253440" cy="1104120"/>
            </p14:xfrm>
          </p:contentPart>
        </mc:Choice>
        <mc:Fallback xmlns="">
          <p:pic>
            <p:nvPicPr>
              <p:cNvPr id="77" name="Entrada de lápiz 78">
                <a:extLst>
                  <a:ext uri="{FF2B5EF4-FFF2-40B4-BE49-F238E27FC236}">
                    <a16:creationId xmlns:a16="http://schemas.microsoft.com/office/drawing/2014/main" id="{1C3846B3-71C6-B74F-8ECA-50CF32408C35}"/>
                  </a:ext>
                </a:extLst>
              </p:cNvPr>
              <p:cNvPicPr/>
              <p:nvPr/>
            </p:nvPicPr>
            <p:blipFill>
              <a:blip r:embed="rId28"/>
              <a:stretch>
                <a:fillRect/>
              </a:stretch>
            </p:blipFill>
            <p:spPr>
              <a:xfrm>
                <a:off x="10303060" y="2957045"/>
                <a:ext cx="307156"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0" name="Entrada de lápiz 79">
                <a:extLst>
                  <a:ext uri="{FF2B5EF4-FFF2-40B4-BE49-F238E27FC236}">
                    <a16:creationId xmlns:a16="http://schemas.microsoft.com/office/drawing/2014/main" xmlns="" id="{5DBD3E48-FC79-C240-854E-84D1977A5ABB}"/>
                  </a:ext>
                </a:extLst>
              </p14:cNvPr>
              <p14:cNvContentPartPr/>
              <p14:nvPr/>
            </p14:nvContentPartPr>
            <p14:xfrm>
              <a:off x="10636458" y="2022485"/>
              <a:ext cx="275400" cy="149400"/>
            </p14:xfrm>
          </p:contentPart>
        </mc:Choice>
        <mc:Fallback xmlns="">
          <p:pic>
            <p:nvPicPr>
              <p:cNvPr id="80" name="Entrada de lápiz 79">
                <a:extLst>
                  <a:ext uri="{FF2B5EF4-FFF2-40B4-BE49-F238E27FC236}">
                    <a16:creationId xmlns:a16="http://schemas.microsoft.com/office/drawing/2014/main" id="{5DBD3E48-FC79-C240-854E-84D1977A5ABB}"/>
                  </a:ext>
                </a:extLst>
              </p:cNvPr>
              <p:cNvPicPr/>
              <p:nvPr/>
            </p:nvPicPr>
            <p:blipFill>
              <a:blip r:embed="rId30"/>
              <a:stretch>
                <a:fillRect/>
              </a:stretch>
            </p:blipFill>
            <p:spPr>
              <a:xfrm>
                <a:off x="10609818" y="1995485"/>
                <a:ext cx="329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1" name="Entrada de lápiz 80">
                <a:extLst>
                  <a:ext uri="{FF2B5EF4-FFF2-40B4-BE49-F238E27FC236}">
                    <a16:creationId xmlns:a16="http://schemas.microsoft.com/office/drawing/2014/main" xmlns="" id="{8FB98107-EC56-C24C-B10B-F2DC92765971}"/>
                  </a:ext>
                </a:extLst>
              </p14:cNvPr>
              <p14:cNvContentPartPr/>
              <p14:nvPr/>
            </p14:nvContentPartPr>
            <p14:xfrm>
              <a:off x="10718178" y="2406605"/>
              <a:ext cx="180360" cy="97920"/>
            </p14:xfrm>
          </p:contentPart>
        </mc:Choice>
        <mc:Fallback xmlns="">
          <p:pic>
            <p:nvPicPr>
              <p:cNvPr id="81" name="Entrada de lápiz 80">
                <a:extLst>
                  <a:ext uri="{FF2B5EF4-FFF2-40B4-BE49-F238E27FC236}">
                    <a16:creationId xmlns:a16="http://schemas.microsoft.com/office/drawing/2014/main" id="{8FB98107-EC56-C24C-B10B-F2DC92765971}"/>
                  </a:ext>
                </a:extLst>
              </p:cNvPr>
              <p:cNvPicPr/>
              <p:nvPr/>
            </p:nvPicPr>
            <p:blipFill>
              <a:blip r:embed="rId32"/>
              <a:stretch>
                <a:fillRect/>
              </a:stretch>
            </p:blipFill>
            <p:spPr>
              <a:xfrm>
                <a:off x="10691538" y="2379605"/>
                <a:ext cx="234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2" name="Entrada de lápiz 81">
                <a:extLst>
                  <a:ext uri="{FF2B5EF4-FFF2-40B4-BE49-F238E27FC236}">
                    <a16:creationId xmlns:a16="http://schemas.microsoft.com/office/drawing/2014/main" xmlns="" id="{A7F97ED3-F6F5-B14D-A60B-F78A064A26D3}"/>
                  </a:ext>
                </a:extLst>
              </p14:cNvPr>
              <p14:cNvContentPartPr/>
              <p14:nvPr/>
            </p14:nvContentPartPr>
            <p14:xfrm>
              <a:off x="11004378" y="4756685"/>
              <a:ext cx="204840" cy="82080"/>
            </p14:xfrm>
          </p:contentPart>
        </mc:Choice>
        <mc:Fallback xmlns="">
          <p:pic>
            <p:nvPicPr>
              <p:cNvPr id="82" name="Entrada de lápiz 81">
                <a:extLst>
                  <a:ext uri="{FF2B5EF4-FFF2-40B4-BE49-F238E27FC236}">
                    <a16:creationId xmlns:a16="http://schemas.microsoft.com/office/drawing/2014/main" id="{A7F97ED3-F6F5-B14D-A60B-F78A064A26D3}"/>
                  </a:ext>
                </a:extLst>
              </p:cNvPr>
              <p:cNvPicPr/>
              <p:nvPr/>
            </p:nvPicPr>
            <p:blipFill>
              <a:blip r:embed="rId34"/>
              <a:stretch>
                <a:fillRect/>
              </a:stretch>
            </p:blipFill>
            <p:spPr>
              <a:xfrm>
                <a:off x="10977738" y="4730045"/>
                <a:ext cx="25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3" name="Entrada de lápiz 82">
                <a:extLst>
                  <a:ext uri="{FF2B5EF4-FFF2-40B4-BE49-F238E27FC236}">
                    <a16:creationId xmlns:a16="http://schemas.microsoft.com/office/drawing/2014/main" xmlns="" id="{B815148E-5EFB-9844-8721-C7C4FABC9A65}"/>
                  </a:ext>
                </a:extLst>
              </p14:cNvPr>
              <p14:cNvContentPartPr/>
              <p14:nvPr/>
            </p14:nvContentPartPr>
            <p14:xfrm>
              <a:off x="10973778" y="5185805"/>
              <a:ext cx="230400" cy="87120"/>
            </p14:xfrm>
          </p:contentPart>
        </mc:Choice>
        <mc:Fallback xmlns="">
          <p:pic>
            <p:nvPicPr>
              <p:cNvPr id="83" name="Entrada de lápiz 82">
                <a:extLst>
                  <a:ext uri="{FF2B5EF4-FFF2-40B4-BE49-F238E27FC236}">
                    <a16:creationId xmlns:a16="http://schemas.microsoft.com/office/drawing/2014/main" id="{B815148E-5EFB-9844-8721-C7C4FABC9A65}"/>
                  </a:ext>
                </a:extLst>
              </p:cNvPr>
              <p:cNvPicPr/>
              <p:nvPr/>
            </p:nvPicPr>
            <p:blipFill>
              <a:blip r:embed="rId36"/>
              <a:stretch>
                <a:fillRect/>
              </a:stretch>
            </p:blipFill>
            <p:spPr>
              <a:xfrm>
                <a:off x="10947138" y="5159165"/>
                <a:ext cx="284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4" name="Entrada de lápiz 83">
                <a:extLst>
                  <a:ext uri="{FF2B5EF4-FFF2-40B4-BE49-F238E27FC236}">
                    <a16:creationId xmlns:a16="http://schemas.microsoft.com/office/drawing/2014/main" xmlns="" id="{B36910FF-6C20-C443-BD6E-99A132F2BB4F}"/>
                  </a:ext>
                </a:extLst>
              </p14:cNvPr>
              <p14:cNvContentPartPr/>
              <p14:nvPr/>
            </p14:nvContentPartPr>
            <p14:xfrm>
              <a:off x="9118698" y="4872965"/>
              <a:ext cx="138240" cy="27360"/>
            </p14:xfrm>
          </p:contentPart>
        </mc:Choice>
        <mc:Fallback xmlns="">
          <p:pic>
            <p:nvPicPr>
              <p:cNvPr id="84" name="Entrada de lápiz 83">
                <a:extLst>
                  <a:ext uri="{FF2B5EF4-FFF2-40B4-BE49-F238E27FC236}">
                    <a16:creationId xmlns:a16="http://schemas.microsoft.com/office/drawing/2014/main" id="{B36910FF-6C20-C443-BD6E-99A132F2BB4F}"/>
                  </a:ext>
                </a:extLst>
              </p:cNvPr>
              <p:cNvPicPr/>
              <p:nvPr/>
            </p:nvPicPr>
            <p:blipFill>
              <a:blip r:embed="rId38"/>
              <a:stretch>
                <a:fillRect/>
              </a:stretch>
            </p:blipFill>
            <p:spPr>
              <a:xfrm>
                <a:off x="9091698" y="4845965"/>
                <a:ext cx="191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5" name="Entrada de lápiz 84">
                <a:extLst>
                  <a:ext uri="{FF2B5EF4-FFF2-40B4-BE49-F238E27FC236}">
                    <a16:creationId xmlns:a16="http://schemas.microsoft.com/office/drawing/2014/main" xmlns="" id="{EDB3C9FD-FB00-B74D-BABE-B9441D577068}"/>
                  </a:ext>
                </a:extLst>
              </p14:cNvPr>
              <p14:cNvContentPartPr/>
              <p14:nvPr/>
            </p14:nvContentPartPr>
            <p14:xfrm>
              <a:off x="8904138" y="5201285"/>
              <a:ext cx="158760" cy="87120"/>
            </p14:xfrm>
          </p:contentPart>
        </mc:Choice>
        <mc:Fallback xmlns="">
          <p:pic>
            <p:nvPicPr>
              <p:cNvPr id="85" name="Entrada de lápiz 84">
                <a:extLst>
                  <a:ext uri="{FF2B5EF4-FFF2-40B4-BE49-F238E27FC236}">
                    <a16:creationId xmlns:a16="http://schemas.microsoft.com/office/drawing/2014/main" id="{EDB3C9FD-FB00-B74D-BABE-B9441D577068}"/>
                  </a:ext>
                </a:extLst>
              </p:cNvPr>
              <p:cNvPicPr/>
              <p:nvPr/>
            </p:nvPicPr>
            <p:blipFill>
              <a:blip r:embed="rId40"/>
              <a:stretch>
                <a:fillRect/>
              </a:stretch>
            </p:blipFill>
            <p:spPr>
              <a:xfrm>
                <a:off x="8877138" y="5174285"/>
                <a:ext cx="212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6" name="Entrada de lápiz 85">
                <a:extLst>
                  <a:ext uri="{FF2B5EF4-FFF2-40B4-BE49-F238E27FC236}">
                    <a16:creationId xmlns:a16="http://schemas.microsoft.com/office/drawing/2014/main" xmlns="" id="{7EEF1700-791E-FB4E-9D86-0FBF6194766B}"/>
                  </a:ext>
                </a:extLst>
              </p14:cNvPr>
              <p14:cNvContentPartPr/>
              <p14:nvPr/>
            </p14:nvContentPartPr>
            <p14:xfrm>
              <a:off x="8965338" y="2043725"/>
              <a:ext cx="102600" cy="25920"/>
            </p14:xfrm>
          </p:contentPart>
        </mc:Choice>
        <mc:Fallback xmlns="">
          <p:pic>
            <p:nvPicPr>
              <p:cNvPr id="86" name="Entrada de lápiz 85">
                <a:extLst>
                  <a:ext uri="{FF2B5EF4-FFF2-40B4-BE49-F238E27FC236}">
                    <a16:creationId xmlns:a16="http://schemas.microsoft.com/office/drawing/2014/main" id="{7EEF1700-791E-FB4E-9D86-0FBF6194766B}"/>
                  </a:ext>
                </a:extLst>
              </p:cNvPr>
              <p:cNvPicPr/>
              <p:nvPr/>
            </p:nvPicPr>
            <p:blipFill>
              <a:blip r:embed="rId42"/>
              <a:stretch>
                <a:fillRect/>
              </a:stretch>
            </p:blipFill>
            <p:spPr>
              <a:xfrm>
                <a:off x="8938338" y="2017085"/>
                <a:ext cx="15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7" name="Entrada de lápiz 86">
                <a:extLst>
                  <a:ext uri="{FF2B5EF4-FFF2-40B4-BE49-F238E27FC236}">
                    <a16:creationId xmlns:a16="http://schemas.microsoft.com/office/drawing/2014/main" xmlns="" id="{FE8F17F6-FDF4-A249-A733-C32A8CE8A1C6}"/>
                  </a:ext>
                </a:extLst>
              </p14:cNvPr>
              <p14:cNvContentPartPr/>
              <p14:nvPr/>
            </p14:nvContentPartPr>
            <p14:xfrm>
              <a:off x="9067578" y="2222645"/>
              <a:ext cx="107640" cy="87120"/>
            </p14:xfrm>
          </p:contentPart>
        </mc:Choice>
        <mc:Fallback xmlns="">
          <p:pic>
            <p:nvPicPr>
              <p:cNvPr id="87" name="Entrada de lápiz 86">
                <a:extLst>
                  <a:ext uri="{FF2B5EF4-FFF2-40B4-BE49-F238E27FC236}">
                    <a16:creationId xmlns:a16="http://schemas.microsoft.com/office/drawing/2014/main" id="{FE8F17F6-FDF4-A249-A733-C32A8CE8A1C6}"/>
                  </a:ext>
                </a:extLst>
              </p:cNvPr>
              <p:cNvPicPr/>
              <p:nvPr/>
            </p:nvPicPr>
            <p:blipFill>
              <a:blip r:embed="rId44"/>
              <a:stretch>
                <a:fillRect/>
              </a:stretch>
            </p:blipFill>
            <p:spPr>
              <a:xfrm>
                <a:off x="9040578" y="2195645"/>
                <a:ext cx="161280" cy="140760"/>
              </a:xfrm>
              <a:prstGeom prst="rect">
                <a:avLst/>
              </a:prstGeom>
            </p:spPr>
          </p:pic>
        </mc:Fallback>
      </mc:AlternateContent>
    </p:spTree>
    <p:extLst>
      <p:ext uri="{BB962C8B-B14F-4D97-AF65-F5344CB8AC3E}">
        <p14:creationId xmlns:p14="http://schemas.microsoft.com/office/powerpoint/2010/main" val="24603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E0D4C21-9687-0643-954C-59FB45A9917E}"/>
              </a:ext>
            </a:extLst>
          </p:cNvPr>
          <p:cNvSpPr>
            <a:spLocks noGrp="1"/>
          </p:cNvSpPr>
          <p:nvPr>
            <p:ph idx="1"/>
          </p:nvPr>
        </p:nvSpPr>
        <p:spPr>
          <a:xfrm>
            <a:off x="173131" y="1964055"/>
            <a:ext cx="6942664" cy="4261530"/>
          </a:xfrm>
        </p:spPr>
        <p:txBody>
          <a:bodyPr/>
          <a:lstStyle/>
          <a:p>
            <a:r>
              <a:rPr lang="es-ES"/>
              <a:t>Useful pages:</a:t>
            </a:r>
          </a:p>
          <a:p>
            <a:r>
              <a:rPr lang="es-ES"/>
              <a:t>pinterest.com</a:t>
            </a:r>
          </a:p>
          <a:p>
            <a:r>
              <a:rPr lang="es-ES"/>
              <a:t>Instagram</a:t>
            </a:r>
          </a:p>
          <a:p>
            <a:r>
              <a:rPr lang="es-ES"/>
              <a:t>youtube</a:t>
            </a:r>
            <a:endParaRPr lang="es-CL"/>
          </a:p>
        </p:txBody>
      </p:sp>
      <mc:AlternateContent xmlns:mc="http://schemas.openxmlformats.org/markup-compatibility/2006" xmlns:p14="http://schemas.microsoft.com/office/powerpoint/2010/main">
        <mc:Choice Requires="p14">
          <p:contentPart p14:bwMode="auto" r:id="rId2">
            <p14:nvContentPartPr>
              <p14:cNvPr id="8" name="Entrada de lápiz 8">
                <a:extLst>
                  <a:ext uri="{FF2B5EF4-FFF2-40B4-BE49-F238E27FC236}">
                    <a16:creationId xmlns:a16="http://schemas.microsoft.com/office/drawing/2014/main" xmlns="" id="{84DF3EFB-AA0B-DF45-B6A1-8992BBCA0BDA}"/>
                  </a:ext>
                </a:extLst>
              </p14:cNvPr>
              <p14:cNvContentPartPr/>
              <p14:nvPr/>
            </p14:nvContentPartPr>
            <p14:xfrm>
              <a:off x="11186184" y="5768383"/>
              <a:ext cx="959040" cy="1060920"/>
            </p14:xfrm>
          </p:contentPart>
        </mc:Choice>
        <mc:Fallback xmlns="">
          <p:pic>
            <p:nvPicPr>
              <p:cNvPr id="8" name="Entrada de lápiz 8">
                <a:extLst>
                  <a:ext uri="{FF2B5EF4-FFF2-40B4-BE49-F238E27FC236}">
                    <a16:creationId xmlns:a16="http://schemas.microsoft.com/office/drawing/2014/main" id="{84DF3EFB-AA0B-DF45-B6A1-8992BBCA0BDA}"/>
                  </a:ext>
                </a:extLst>
              </p:cNvPr>
              <p:cNvPicPr/>
              <p:nvPr/>
            </p:nvPicPr>
            <p:blipFill>
              <a:blip r:embed="rId3"/>
              <a:stretch>
                <a:fillRect/>
              </a:stretch>
            </p:blipFill>
            <p:spPr>
              <a:xfrm>
                <a:off x="11159184" y="5741383"/>
                <a:ext cx="101268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Entrada de lápiz 17">
                <a:extLst>
                  <a:ext uri="{FF2B5EF4-FFF2-40B4-BE49-F238E27FC236}">
                    <a16:creationId xmlns:a16="http://schemas.microsoft.com/office/drawing/2014/main" xmlns="" id="{CB662F03-F41B-8E48-963D-883331A70182}"/>
                  </a:ext>
                </a:extLst>
              </p14:cNvPr>
              <p14:cNvContentPartPr/>
              <p14:nvPr/>
            </p14:nvContentPartPr>
            <p14:xfrm>
              <a:off x="1145332" y="215175"/>
              <a:ext cx="2018520" cy="713520"/>
            </p14:xfrm>
          </p:contentPart>
        </mc:Choice>
        <mc:Fallback xmlns="">
          <p:pic>
            <p:nvPicPr>
              <p:cNvPr id="17" name="Entrada de lápiz 17">
                <a:extLst>
                  <a:ext uri="{FF2B5EF4-FFF2-40B4-BE49-F238E27FC236}">
                    <a16:creationId xmlns:a16="http://schemas.microsoft.com/office/drawing/2014/main" id="{CB662F03-F41B-8E48-963D-883331A70182}"/>
                  </a:ext>
                </a:extLst>
              </p:cNvPr>
              <p:cNvPicPr/>
              <p:nvPr/>
            </p:nvPicPr>
            <p:blipFill>
              <a:blip r:embed="rId5"/>
              <a:stretch>
                <a:fillRect/>
              </a:stretch>
            </p:blipFill>
            <p:spPr>
              <a:xfrm>
                <a:off x="1118337" y="188175"/>
                <a:ext cx="2072150" cy="76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Entrada de lápiz 21">
                <a:extLst>
                  <a:ext uri="{FF2B5EF4-FFF2-40B4-BE49-F238E27FC236}">
                    <a16:creationId xmlns:a16="http://schemas.microsoft.com/office/drawing/2014/main" xmlns="" id="{F71BD6BF-1BAC-9D41-89A1-FFE6B9E08CB2}"/>
                  </a:ext>
                </a:extLst>
              </p14:cNvPr>
              <p14:cNvContentPartPr/>
              <p14:nvPr/>
            </p14:nvContentPartPr>
            <p14:xfrm>
              <a:off x="3237652" y="341895"/>
              <a:ext cx="780480" cy="581040"/>
            </p14:xfrm>
          </p:contentPart>
        </mc:Choice>
        <mc:Fallback xmlns="">
          <p:pic>
            <p:nvPicPr>
              <p:cNvPr id="21" name="Entrada de lápiz 21">
                <a:extLst>
                  <a:ext uri="{FF2B5EF4-FFF2-40B4-BE49-F238E27FC236}">
                    <a16:creationId xmlns:a16="http://schemas.microsoft.com/office/drawing/2014/main" id="{F71BD6BF-1BAC-9D41-89A1-FFE6B9E08CB2}"/>
                  </a:ext>
                </a:extLst>
              </p:cNvPr>
              <p:cNvPicPr/>
              <p:nvPr/>
            </p:nvPicPr>
            <p:blipFill>
              <a:blip r:embed="rId7"/>
              <a:stretch>
                <a:fillRect/>
              </a:stretch>
            </p:blipFill>
            <p:spPr>
              <a:xfrm>
                <a:off x="3211012" y="314912"/>
                <a:ext cx="833760" cy="6346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Entrada de lápiz 26">
                <a:extLst>
                  <a:ext uri="{FF2B5EF4-FFF2-40B4-BE49-F238E27FC236}">
                    <a16:creationId xmlns:a16="http://schemas.microsoft.com/office/drawing/2014/main" xmlns="" id="{08136B45-DE13-C943-99D0-D441C2DBD0C6}"/>
                  </a:ext>
                </a:extLst>
              </p14:cNvPr>
              <p14:cNvContentPartPr/>
              <p14:nvPr/>
            </p14:nvContentPartPr>
            <p14:xfrm>
              <a:off x="4067452" y="273135"/>
              <a:ext cx="1094040" cy="666000"/>
            </p14:xfrm>
          </p:contentPart>
        </mc:Choice>
        <mc:Fallback xmlns="">
          <p:pic>
            <p:nvPicPr>
              <p:cNvPr id="26" name="Entrada de lápiz 26">
                <a:extLst>
                  <a:ext uri="{FF2B5EF4-FFF2-40B4-BE49-F238E27FC236}">
                    <a16:creationId xmlns:a16="http://schemas.microsoft.com/office/drawing/2014/main" id="{08136B45-DE13-C943-99D0-D441C2DBD0C6}"/>
                  </a:ext>
                </a:extLst>
              </p:cNvPr>
              <p:cNvPicPr/>
              <p:nvPr/>
            </p:nvPicPr>
            <p:blipFill>
              <a:blip r:embed="rId9"/>
              <a:stretch>
                <a:fillRect/>
              </a:stretch>
            </p:blipFill>
            <p:spPr>
              <a:xfrm>
                <a:off x="4040452" y="246495"/>
                <a:ext cx="114768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Entrada de lápiz 35">
                <a:extLst>
                  <a:ext uri="{FF2B5EF4-FFF2-40B4-BE49-F238E27FC236}">
                    <a16:creationId xmlns:a16="http://schemas.microsoft.com/office/drawing/2014/main" xmlns="" id="{90E4C666-D0F6-1C46-B58C-302E71C57DF5}"/>
                  </a:ext>
                </a:extLst>
              </p14:cNvPr>
              <p14:cNvContentPartPr/>
              <p14:nvPr/>
            </p14:nvContentPartPr>
            <p14:xfrm>
              <a:off x="4049812" y="1356015"/>
              <a:ext cx="726480" cy="368280"/>
            </p14:xfrm>
          </p:contentPart>
        </mc:Choice>
        <mc:Fallback xmlns="">
          <p:pic>
            <p:nvPicPr>
              <p:cNvPr id="34" name="Entrada de lápiz 35">
                <a:extLst>
                  <a:ext uri="{FF2B5EF4-FFF2-40B4-BE49-F238E27FC236}">
                    <a16:creationId xmlns:a16="http://schemas.microsoft.com/office/drawing/2014/main" id="{90E4C666-D0F6-1C46-B58C-302E71C57DF5}"/>
                  </a:ext>
                </a:extLst>
              </p:cNvPr>
              <p:cNvPicPr/>
              <p:nvPr/>
            </p:nvPicPr>
            <p:blipFill>
              <a:blip r:embed="rId11"/>
              <a:stretch>
                <a:fillRect/>
              </a:stretch>
            </p:blipFill>
            <p:spPr>
              <a:xfrm>
                <a:off x="4023185" y="1329375"/>
                <a:ext cx="779734"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Entrada de lápiz 36">
                <a:extLst>
                  <a:ext uri="{FF2B5EF4-FFF2-40B4-BE49-F238E27FC236}">
                    <a16:creationId xmlns:a16="http://schemas.microsoft.com/office/drawing/2014/main" xmlns="" id="{833BE1B6-EE64-7F40-9DA6-692554D44434}"/>
                  </a:ext>
                </a:extLst>
              </p14:cNvPr>
              <p14:cNvContentPartPr/>
              <p14:nvPr/>
            </p14:nvContentPartPr>
            <p14:xfrm>
              <a:off x="2454292" y="991695"/>
              <a:ext cx="952920" cy="745200"/>
            </p14:xfrm>
          </p:contentPart>
        </mc:Choice>
        <mc:Fallback xmlns="">
          <p:pic>
            <p:nvPicPr>
              <p:cNvPr id="35" name="Entrada de lápiz 36">
                <a:extLst>
                  <a:ext uri="{FF2B5EF4-FFF2-40B4-BE49-F238E27FC236}">
                    <a16:creationId xmlns:a16="http://schemas.microsoft.com/office/drawing/2014/main" id="{833BE1B6-EE64-7F40-9DA6-692554D44434}"/>
                  </a:ext>
                </a:extLst>
              </p:cNvPr>
              <p:cNvPicPr/>
              <p:nvPr/>
            </p:nvPicPr>
            <p:blipFill>
              <a:blip r:embed="rId13"/>
              <a:stretch>
                <a:fillRect/>
              </a:stretch>
            </p:blipFill>
            <p:spPr>
              <a:xfrm>
                <a:off x="2427642" y="964695"/>
                <a:ext cx="10065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Entrada de lápiz 37">
                <a:extLst>
                  <a:ext uri="{FF2B5EF4-FFF2-40B4-BE49-F238E27FC236}">
                    <a16:creationId xmlns:a16="http://schemas.microsoft.com/office/drawing/2014/main" xmlns="" id="{06B95101-3106-E541-A655-BED5106768E3}"/>
                  </a:ext>
                </a:extLst>
              </p14:cNvPr>
              <p14:cNvContentPartPr/>
              <p14:nvPr/>
            </p14:nvContentPartPr>
            <p14:xfrm>
              <a:off x="4965652" y="1271415"/>
              <a:ext cx="169560" cy="307440"/>
            </p14:xfrm>
          </p:contentPart>
        </mc:Choice>
        <mc:Fallback xmlns="">
          <p:pic>
            <p:nvPicPr>
              <p:cNvPr id="38" name="Entrada de lápiz 37">
                <a:extLst>
                  <a:ext uri="{FF2B5EF4-FFF2-40B4-BE49-F238E27FC236}">
                    <a16:creationId xmlns:a16="http://schemas.microsoft.com/office/drawing/2014/main" id="{06B95101-3106-E541-A655-BED5106768E3}"/>
                  </a:ext>
                </a:extLst>
              </p:cNvPr>
              <p:cNvPicPr/>
              <p:nvPr/>
            </p:nvPicPr>
            <p:blipFill>
              <a:blip r:embed="rId15"/>
              <a:stretch>
                <a:fillRect/>
              </a:stretch>
            </p:blipFill>
            <p:spPr>
              <a:xfrm>
                <a:off x="4938652" y="1244775"/>
                <a:ext cx="2232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Entrada de lápiz 44">
                <a:extLst>
                  <a:ext uri="{FF2B5EF4-FFF2-40B4-BE49-F238E27FC236}">
                    <a16:creationId xmlns:a16="http://schemas.microsoft.com/office/drawing/2014/main" xmlns="" id="{F0DDFE27-B228-104B-9B94-A0C002F98BC4}"/>
                  </a:ext>
                </a:extLst>
              </p14:cNvPr>
              <p14:cNvContentPartPr/>
              <p14:nvPr/>
            </p14:nvContentPartPr>
            <p14:xfrm>
              <a:off x="5747572" y="774975"/>
              <a:ext cx="1292040" cy="972360"/>
            </p14:xfrm>
          </p:contentPart>
        </mc:Choice>
        <mc:Fallback xmlns="">
          <p:pic>
            <p:nvPicPr>
              <p:cNvPr id="44" name="Entrada de lápiz 44">
                <a:extLst>
                  <a:ext uri="{FF2B5EF4-FFF2-40B4-BE49-F238E27FC236}">
                    <a16:creationId xmlns:a16="http://schemas.microsoft.com/office/drawing/2014/main" id="{F0DDFE27-B228-104B-9B94-A0C002F98BC4}"/>
                  </a:ext>
                </a:extLst>
              </p:cNvPr>
              <p:cNvPicPr/>
              <p:nvPr/>
            </p:nvPicPr>
            <p:blipFill>
              <a:blip r:embed="rId17"/>
              <a:stretch>
                <a:fillRect/>
              </a:stretch>
            </p:blipFill>
            <p:spPr>
              <a:xfrm>
                <a:off x="5720932" y="748335"/>
                <a:ext cx="1345680" cy="10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Entrada de lápiz 48">
                <a:extLst>
                  <a:ext uri="{FF2B5EF4-FFF2-40B4-BE49-F238E27FC236}">
                    <a16:creationId xmlns:a16="http://schemas.microsoft.com/office/drawing/2014/main" xmlns="" id="{7D7ACED0-09BD-9040-98DA-3B61A7C91E1B}"/>
                  </a:ext>
                </a:extLst>
              </p14:cNvPr>
              <p14:cNvContentPartPr/>
              <p14:nvPr/>
            </p14:nvContentPartPr>
            <p14:xfrm>
              <a:off x="5642092" y="156855"/>
              <a:ext cx="1796760" cy="1373760"/>
            </p14:xfrm>
          </p:contentPart>
        </mc:Choice>
        <mc:Fallback xmlns="">
          <p:pic>
            <p:nvPicPr>
              <p:cNvPr id="48" name="Entrada de lápiz 48">
                <a:extLst>
                  <a:ext uri="{FF2B5EF4-FFF2-40B4-BE49-F238E27FC236}">
                    <a16:creationId xmlns:a16="http://schemas.microsoft.com/office/drawing/2014/main" id="{7D7ACED0-09BD-9040-98DA-3B61A7C91E1B}"/>
                  </a:ext>
                </a:extLst>
              </p:cNvPr>
              <p:cNvPicPr/>
              <p:nvPr/>
            </p:nvPicPr>
            <p:blipFill>
              <a:blip r:embed="rId19"/>
              <a:stretch>
                <a:fillRect/>
              </a:stretch>
            </p:blipFill>
            <p:spPr>
              <a:xfrm>
                <a:off x="5615092" y="130215"/>
                <a:ext cx="185040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 name="Entrada de lápiz 49">
                <a:extLst>
                  <a:ext uri="{FF2B5EF4-FFF2-40B4-BE49-F238E27FC236}">
                    <a16:creationId xmlns:a16="http://schemas.microsoft.com/office/drawing/2014/main" xmlns="" id="{817A9C11-646B-AB4B-A903-08C946E8BF08}"/>
                  </a:ext>
                </a:extLst>
              </p14:cNvPr>
              <p14:cNvContentPartPr/>
              <p14:nvPr/>
            </p14:nvContentPartPr>
            <p14:xfrm>
              <a:off x="5393692" y="24735"/>
              <a:ext cx="961920" cy="803160"/>
            </p14:xfrm>
          </p:contentPart>
        </mc:Choice>
        <mc:Fallback xmlns="">
          <p:pic>
            <p:nvPicPr>
              <p:cNvPr id="50" name="Entrada de lápiz 49">
                <a:extLst>
                  <a:ext uri="{FF2B5EF4-FFF2-40B4-BE49-F238E27FC236}">
                    <a16:creationId xmlns:a16="http://schemas.microsoft.com/office/drawing/2014/main" id="{817A9C11-646B-AB4B-A903-08C946E8BF08}"/>
                  </a:ext>
                </a:extLst>
              </p:cNvPr>
              <p:cNvPicPr/>
              <p:nvPr/>
            </p:nvPicPr>
            <p:blipFill>
              <a:blip r:embed="rId21"/>
              <a:stretch>
                <a:fillRect/>
              </a:stretch>
            </p:blipFill>
            <p:spPr>
              <a:xfrm>
                <a:off x="5366692" y="-1905"/>
                <a:ext cx="1015560" cy="85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4" name="Entrada de lápiz 54">
                <a:extLst>
                  <a:ext uri="{FF2B5EF4-FFF2-40B4-BE49-F238E27FC236}">
                    <a16:creationId xmlns:a16="http://schemas.microsoft.com/office/drawing/2014/main" xmlns="" id="{0C44099C-F0EB-0744-9DA5-47BDC388E87F}"/>
                  </a:ext>
                </a:extLst>
              </p14:cNvPr>
              <p14:cNvContentPartPr/>
              <p14:nvPr/>
            </p14:nvContentPartPr>
            <p14:xfrm>
              <a:off x="6889132" y="-17385"/>
              <a:ext cx="375480" cy="591840"/>
            </p14:xfrm>
          </p:contentPart>
        </mc:Choice>
        <mc:Fallback xmlns="">
          <p:pic>
            <p:nvPicPr>
              <p:cNvPr id="54" name="Entrada de lápiz 54">
                <a:extLst>
                  <a:ext uri="{FF2B5EF4-FFF2-40B4-BE49-F238E27FC236}">
                    <a16:creationId xmlns:a16="http://schemas.microsoft.com/office/drawing/2014/main" id="{0C44099C-F0EB-0744-9DA5-47BDC388E87F}"/>
                  </a:ext>
                </a:extLst>
              </p:cNvPr>
              <p:cNvPicPr/>
              <p:nvPr/>
            </p:nvPicPr>
            <p:blipFill>
              <a:blip r:embed="rId23"/>
              <a:stretch>
                <a:fillRect/>
              </a:stretch>
            </p:blipFill>
            <p:spPr>
              <a:xfrm>
                <a:off x="6862132" y="-44025"/>
                <a:ext cx="42912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2" name="Entrada de lápiz 62">
                <a:extLst>
                  <a:ext uri="{FF2B5EF4-FFF2-40B4-BE49-F238E27FC236}">
                    <a16:creationId xmlns:a16="http://schemas.microsoft.com/office/drawing/2014/main" xmlns="" id="{0390442E-CE27-DD4F-82AE-A19DD4EF43B3}"/>
                  </a:ext>
                </a:extLst>
              </p14:cNvPr>
              <p14:cNvContentPartPr/>
              <p14:nvPr/>
            </p14:nvContentPartPr>
            <p14:xfrm>
              <a:off x="6823612" y="632415"/>
              <a:ext cx="181800" cy="619560"/>
            </p14:xfrm>
          </p:contentPart>
        </mc:Choice>
        <mc:Fallback xmlns="">
          <p:pic>
            <p:nvPicPr>
              <p:cNvPr id="62" name="Entrada de lápiz 62">
                <a:extLst>
                  <a:ext uri="{FF2B5EF4-FFF2-40B4-BE49-F238E27FC236}">
                    <a16:creationId xmlns:a16="http://schemas.microsoft.com/office/drawing/2014/main" id="{0390442E-CE27-DD4F-82AE-A19DD4EF43B3}"/>
                  </a:ext>
                </a:extLst>
              </p:cNvPr>
              <p:cNvPicPr/>
              <p:nvPr/>
            </p:nvPicPr>
            <p:blipFill>
              <a:blip r:embed="rId25"/>
              <a:stretch>
                <a:fillRect/>
              </a:stretch>
            </p:blipFill>
            <p:spPr>
              <a:xfrm>
                <a:off x="6796972" y="605431"/>
                <a:ext cx="235440" cy="67316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6" name="Entrada de lápiz 66">
                <a:extLst>
                  <a:ext uri="{FF2B5EF4-FFF2-40B4-BE49-F238E27FC236}">
                    <a16:creationId xmlns:a16="http://schemas.microsoft.com/office/drawing/2014/main" xmlns="" id="{889B767B-9911-7B49-8FBE-8A0E9037F77A}"/>
                  </a:ext>
                </a:extLst>
              </p14:cNvPr>
              <p14:cNvContentPartPr/>
              <p14:nvPr/>
            </p14:nvContentPartPr>
            <p14:xfrm>
              <a:off x="167572" y="56415"/>
              <a:ext cx="829800" cy="1373760"/>
            </p14:xfrm>
          </p:contentPart>
        </mc:Choice>
        <mc:Fallback xmlns="">
          <p:pic>
            <p:nvPicPr>
              <p:cNvPr id="66" name="Entrada de lápiz 66">
                <a:extLst>
                  <a:ext uri="{FF2B5EF4-FFF2-40B4-BE49-F238E27FC236}">
                    <a16:creationId xmlns:a16="http://schemas.microsoft.com/office/drawing/2014/main" id="{889B767B-9911-7B49-8FBE-8A0E9037F77A}"/>
                  </a:ext>
                </a:extLst>
              </p:cNvPr>
              <p:cNvPicPr/>
              <p:nvPr/>
            </p:nvPicPr>
            <p:blipFill>
              <a:blip r:embed="rId27"/>
              <a:stretch>
                <a:fillRect/>
              </a:stretch>
            </p:blipFill>
            <p:spPr>
              <a:xfrm>
                <a:off x="140932" y="29775"/>
                <a:ext cx="88344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8" name="Entrada de lápiz 67">
                <a:extLst>
                  <a:ext uri="{FF2B5EF4-FFF2-40B4-BE49-F238E27FC236}">
                    <a16:creationId xmlns:a16="http://schemas.microsoft.com/office/drawing/2014/main" xmlns="" id="{E851CB61-994D-264E-82BD-C5BEE59FDE82}"/>
                  </a:ext>
                </a:extLst>
              </p14:cNvPr>
              <p14:cNvContentPartPr/>
              <p14:nvPr/>
            </p14:nvContentPartPr>
            <p14:xfrm>
              <a:off x="743572" y="1139295"/>
              <a:ext cx="164160" cy="105840"/>
            </p14:xfrm>
          </p:contentPart>
        </mc:Choice>
        <mc:Fallback xmlns="">
          <p:pic>
            <p:nvPicPr>
              <p:cNvPr id="68" name="Entrada de lápiz 67">
                <a:extLst>
                  <a:ext uri="{FF2B5EF4-FFF2-40B4-BE49-F238E27FC236}">
                    <a16:creationId xmlns:a16="http://schemas.microsoft.com/office/drawing/2014/main" id="{E851CB61-994D-264E-82BD-C5BEE59FDE82}"/>
                  </a:ext>
                </a:extLst>
              </p:cNvPr>
              <p:cNvPicPr/>
              <p:nvPr/>
            </p:nvPicPr>
            <p:blipFill>
              <a:blip r:embed="rId29"/>
              <a:stretch>
                <a:fillRect/>
              </a:stretch>
            </p:blipFill>
            <p:spPr>
              <a:xfrm>
                <a:off x="716932" y="1112655"/>
                <a:ext cx="217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9" name="Entrada de lápiz 68">
                <a:extLst>
                  <a:ext uri="{FF2B5EF4-FFF2-40B4-BE49-F238E27FC236}">
                    <a16:creationId xmlns:a16="http://schemas.microsoft.com/office/drawing/2014/main" xmlns="" id="{BA24A9DA-99AA-CB4C-83E1-2CE0B7C83317}"/>
                  </a:ext>
                </a:extLst>
              </p14:cNvPr>
              <p14:cNvContentPartPr/>
              <p14:nvPr/>
            </p14:nvContentPartPr>
            <p14:xfrm>
              <a:off x="1023652" y="917535"/>
              <a:ext cx="127800" cy="33840"/>
            </p14:xfrm>
          </p:contentPart>
        </mc:Choice>
        <mc:Fallback xmlns="">
          <p:pic>
            <p:nvPicPr>
              <p:cNvPr id="69" name="Entrada de lápiz 68">
                <a:extLst>
                  <a:ext uri="{FF2B5EF4-FFF2-40B4-BE49-F238E27FC236}">
                    <a16:creationId xmlns:a16="http://schemas.microsoft.com/office/drawing/2014/main" id="{BA24A9DA-99AA-CB4C-83E1-2CE0B7C83317}"/>
                  </a:ext>
                </a:extLst>
              </p:cNvPr>
              <p:cNvPicPr/>
              <p:nvPr/>
            </p:nvPicPr>
            <p:blipFill>
              <a:blip r:embed="rId31"/>
              <a:stretch>
                <a:fillRect/>
              </a:stretch>
            </p:blipFill>
            <p:spPr>
              <a:xfrm>
                <a:off x="997012" y="890895"/>
                <a:ext cx="181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0" name="Entrada de lápiz 69">
                <a:extLst>
                  <a:ext uri="{FF2B5EF4-FFF2-40B4-BE49-F238E27FC236}">
                    <a16:creationId xmlns:a16="http://schemas.microsoft.com/office/drawing/2014/main" xmlns="" id="{427C9FAD-19EB-CE41-953D-274F073948A8}"/>
                  </a:ext>
                </a:extLst>
              </p14:cNvPr>
              <p14:cNvContentPartPr/>
              <p14:nvPr/>
            </p14:nvContentPartPr>
            <p14:xfrm>
              <a:off x="1060732" y="600735"/>
              <a:ext cx="21600" cy="10800"/>
            </p14:xfrm>
          </p:contentPart>
        </mc:Choice>
        <mc:Fallback xmlns="">
          <p:pic>
            <p:nvPicPr>
              <p:cNvPr id="70" name="Entrada de lápiz 69">
                <a:extLst>
                  <a:ext uri="{FF2B5EF4-FFF2-40B4-BE49-F238E27FC236}">
                    <a16:creationId xmlns:a16="http://schemas.microsoft.com/office/drawing/2014/main" id="{427C9FAD-19EB-CE41-953D-274F073948A8}"/>
                  </a:ext>
                </a:extLst>
              </p:cNvPr>
              <p:cNvPicPr/>
              <p:nvPr/>
            </p:nvPicPr>
            <p:blipFill>
              <a:blip r:embed="rId33"/>
              <a:stretch>
                <a:fillRect/>
              </a:stretch>
            </p:blipFill>
            <p:spPr>
              <a:xfrm>
                <a:off x="1033732" y="573735"/>
                <a:ext cx="75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1" name="Entrada de lápiz 70">
                <a:extLst>
                  <a:ext uri="{FF2B5EF4-FFF2-40B4-BE49-F238E27FC236}">
                    <a16:creationId xmlns:a16="http://schemas.microsoft.com/office/drawing/2014/main" xmlns="" id="{DB18CD24-545A-C144-B555-3A9CBE27215F}"/>
                  </a:ext>
                </a:extLst>
              </p14:cNvPr>
              <p14:cNvContentPartPr/>
              <p14:nvPr/>
            </p14:nvContentPartPr>
            <p14:xfrm>
              <a:off x="1192852" y="88095"/>
              <a:ext cx="264600" cy="47880"/>
            </p14:xfrm>
          </p:contentPart>
        </mc:Choice>
        <mc:Fallback xmlns="">
          <p:pic>
            <p:nvPicPr>
              <p:cNvPr id="71" name="Entrada de lápiz 70">
                <a:extLst>
                  <a:ext uri="{FF2B5EF4-FFF2-40B4-BE49-F238E27FC236}">
                    <a16:creationId xmlns:a16="http://schemas.microsoft.com/office/drawing/2014/main" id="{DB18CD24-545A-C144-B555-3A9CBE27215F}"/>
                  </a:ext>
                </a:extLst>
              </p:cNvPr>
              <p:cNvPicPr/>
              <p:nvPr/>
            </p:nvPicPr>
            <p:blipFill>
              <a:blip r:embed="rId35"/>
              <a:stretch>
                <a:fillRect/>
              </a:stretch>
            </p:blipFill>
            <p:spPr>
              <a:xfrm>
                <a:off x="1165852" y="61455"/>
                <a:ext cx="318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2" name="Entrada de lápiz 71">
                <a:extLst>
                  <a:ext uri="{FF2B5EF4-FFF2-40B4-BE49-F238E27FC236}">
                    <a16:creationId xmlns:a16="http://schemas.microsoft.com/office/drawing/2014/main" xmlns="" id="{5A6FF2FD-D44D-A944-9365-4DFD5786680B}"/>
                  </a:ext>
                </a:extLst>
              </p14:cNvPr>
              <p14:cNvContentPartPr/>
              <p14:nvPr/>
            </p14:nvContentPartPr>
            <p14:xfrm>
              <a:off x="315532" y="1245135"/>
              <a:ext cx="16200" cy="169560"/>
            </p14:xfrm>
          </p:contentPart>
        </mc:Choice>
        <mc:Fallback xmlns="">
          <p:pic>
            <p:nvPicPr>
              <p:cNvPr id="72" name="Entrada de lápiz 71">
                <a:extLst>
                  <a:ext uri="{FF2B5EF4-FFF2-40B4-BE49-F238E27FC236}">
                    <a16:creationId xmlns:a16="http://schemas.microsoft.com/office/drawing/2014/main" id="{5A6FF2FD-D44D-A944-9365-4DFD5786680B}"/>
                  </a:ext>
                </a:extLst>
              </p:cNvPr>
              <p:cNvPicPr/>
              <p:nvPr/>
            </p:nvPicPr>
            <p:blipFill>
              <a:blip r:embed="rId37"/>
              <a:stretch>
                <a:fillRect/>
              </a:stretch>
            </p:blipFill>
            <p:spPr>
              <a:xfrm>
                <a:off x="288892" y="1218135"/>
                <a:ext cx="69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 name="Entrada de lápiz 72">
                <a:extLst>
                  <a:ext uri="{FF2B5EF4-FFF2-40B4-BE49-F238E27FC236}">
                    <a16:creationId xmlns:a16="http://schemas.microsoft.com/office/drawing/2014/main" xmlns="" id="{0092EC0A-B90C-374A-897D-81E4E591EC79}"/>
                  </a:ext>
                </a:extLst>
              </p14:cNvPr>
              <p14:cNvContentPartPr/>
              <p14:nvPr/>
            </p14:nvContentPartPr>
            <p14:xfrm>
              <a:off x="669772" y="1287255"/>
              <a:ext cx="16200" cy="37440"/>
            </p14:xfrm>
          </p:contentPart>
        </mc:Choice>
        <mc:Fallback xmlns="">
          <p:pic>
            <p:nvPicPr>
              <p:cNvPr id="73" name="Entrada de lápiz 72">
                <a:extLst>
                  <a:ext uri="{FF2B5EF4-FFF2-40B4-BE49-F238E27FC236}">
                    <a16:creationId xmlns:a16="http://schemas.microsoft.com/office/drawing/2014/main" id="{0092EC0A-B90C-374A-897D-81E4E591EC79}"/>
                  </a:ext>
                </a:extLst>
              </p:cNvPr>
              <p:cNvPicPr/>
              <p:nvPr/>
            </p:nvPicPr>
            <p:blipFill>
              <a:blip r:embed="rId39"/>
              <a:stretch>
                <a:fillRect/>
              </a:stretch>
            </p:blipFill>
            <p:spPr>
              <a:xfrm>
                <a:off x="642772" y="1260615"/>
                <a:ext cx="69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4" name="Entrada de lápiz 73">
                <a:extLst>
                  <a:ext uri="{FF2B5EF4-FFF2-40B4-BE49-F238E27FC236}">
                    <a16:creationId xmlns:a16="http://schemas.microsoft.com/office/drawing/2014/main" xmlns="" id="{F0AAC97D-DE83-0644-B8E1-370C3C4E07E0}"/>
                  </a:ext>
                </a:extLst>
              </p14:cNvPr>
              <p14:cNvContentPartPr/>
              <p14:nvPr/>
            </p14:nvContentPartPr>
            <p14:xfrm>
              <a:off x="1177012" y="1313895"/>
              <a:ext cx="106200" cy="90000"/>
            </p14:xfrm>
          </p:contentPart>
        </mc:Choice>
        <mc:Fallback xmlns="">
          <p:pic>
            <p:nvPicPr>
              <p:cNvPr id="74" name="Entrada de lápiz 73">
                <a:extLst>
                  <a:ext uri="{FF2B5EF4-FFF2-40B4-BE49-F238E27FC236}">
                    <a16:creationId xmlns:a16="http://schemas.microsoft.com/office/drawing/2014/main" id="{F0AAC97D-DE83-0644-B8E1-370C3C4E07E0}"/>
                  </a:ext>
                </a:extLst>
              </p:cNvPr>
              <p:cNvPicPr/>
              <p:nvPr/>
            </p:nvPicPr>
            <p:blipFill>
              <a:blip r:embed="rId41"/>
              <a:stretch>
                <a:fillRect/>
              </a:stretch>
            </p:blipFill>
            <p:spPr>
              <a:xfrm>
                <a:off x="1150012" y="1286895"/>
                <a:ext cx="159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5" name="Entrada de lápiz 74">
                <a:extLst>
                  <a:ext uri="{FF2B5EF4-FFF2-40B4-BE49-F238E27FC236}">
                    <a16:creationId xmlns:a16="http://schemas.microsoft.com/office/drawing/2014/main" xmlns="" id="{0BDAFD13-C594-7347-9CDD-DFE13B57E274}"/>
                  </a:ext>
                </a:extLst>
              </p14:cNvPr>
              <p14:cNvContentPartPr/>
              <p14:nvPr/>
            </p14:nvContentPartPr>
            <p14:xfrm>
              <a:off x="1578412" y="1139295"/>
              <a:ext cx="58320" cy="10800"/>
            </p14:xfrm>
          </p:contentPart>
        </mc:Choice>
        <mc:Fallback xmlns="">
          <p:pic>
            <p:nvPicPr>
              <p:cNvPr id="75" name="Entrada de lápiz 74">
                <a:extLst>
                  <a:ext uri="{FF2B5EF4-FFF2-40B4-BE49-F238E27FC236}">
                    <a16:creationId xmlns:a16="http://schemas.microsoft.com/office/drawing/2014/main" id="{0BDAFD13-C594-7347-9CDD-DFE13B57E274}"/>
                  </a:ext>
                </a:extLst>
              </p:cNvPr>
              <p:cNvPicPr/>
              <p:nvPr/>
            </p:nvPicPr>
            <p:blipFill>
              <a:blip r:embed="rId43"/>
              <a:stretch>
                <a:fillRect/>
              </a:stretch>
            </p:blipFill>
            <p:spPr>
              <a:xfrm>
                <a:off x="1551772" y="1112655"/>
                <a:ext cx="111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6" name="Entrada de lápiz 75">
                <a:extLst>
                  <a:ext uri="{FF2B5EF4-FFF2-40B4-BE49-F238E27FC236}">
                    <a16:creationId xmlns:a16="http://schemas.microsoft.com/office/drawing/2014/main" xmlns="" id="{9E7BE905-F5A6-CB40-9DED-CF6B765757E0}"/>
                  </a:ext>
                </a:extLst>
              </p14:cNvPr>
              <p14:cNvContentPartPr/>
              <p14:nvPr/>
            </p14:nvContentPartPr>
            <p14:xfrm>
              <a:off x="959572" y="23295"/>
              <a:ext cx="38160" cy="118080"/>
            </p14:xfrm>
          </p:contentPart>
        </mc:Choice>
        <mc:Fallback xmlns="">
          <p:pic>
            <p:nvPicPr>
              <p:cNvPr id="76" name="Entrada de lápiz 75">
                <a:extLst>
                  <a:ext uri="{FF2B5EF4-FFF2-40B4-BE49-F238E27FC236}">
                    <a16:creationId xmlns:a16="http://schemas.microsoft.com/office/drawing/2014/main" id="{9E7BE905-F5A6-CB40-9DED-CF6B765757E0}"/>
                  </a:ext>
                </a:extLst>
              </p:cNvPr>
              <p:cNvPicPr/>
              <p:nvPr/>
            </p:nvPicPr>
            <p:blipFill>
              <a:blip r:embed="rId45"/>
              <a:stretch>
                <a:fillRect/>
              </a:stretch>
            </p:blipFill>
            <p:spPr>
              <a:xfrm>
                <a:off x="932932" y="-3345"/>
                <a:ext cx="91800" cy="171360"/>
              </a:xfrm>
              <a:prstGeom prst="rect">
                <a:avLst/>
              </a:prstGeom>
            </p:spPr>
          </p:pic>
        </mc:Fallback>
      </mc:AlternateContent>
      <p:pic>
        <p:nvPicPr>
          <p:cNvPr id="77" name="Imagen 77">
            <a:extLst>
              <a:ext uri="{FF2B5EF4-FFF2-40B4-BE49-F238E27FC236}">
                <a16:creationId xmlns:a16="http://schemas.microsoft.com/office/drawing/2014/main" xmlns="" id="{3B52C72C-AEEC-3A47-B937-83DE38C58E39}"/>
              </a:ext>
            </a:extLst>
          </p:cNvPr>
          <p:cNvPicPr>
            <a:picLocks noChangeAspect="1"/>
          </p:cNvPicPr>
          <p:nvPr/>
        </p:nvPicPr>
        <p:blipFill>
          <a:blip r:embed="rId46"/>
          <a:stretch>
            <a:fillRect/>
          </a:stretch>
        </p:blipFill>
        <p:spPr>
          <a:xfrm>
            <a:off x="2659311" y="2109495"/>
            <a:ext cx="3215341" cy="3967774"/>
          </a:xfrm>
          <a:prstGeom prst="rect">
            <a:avLst/>
          </a:prstGeom>
        </p:spPr>
      </p:pic>
      <p:pic>
        <p:nvPicPr>
          <p:cNvPr id="79" name="Imagen 79">
            <a:extLst>
              <a:ext uri="{FF2B5EF4-FFF2-40B4-BE49-F238E27FC236}">
                <a16:creationId xmlns:a16="http://schemas.microsoft.com/office/drawing/2014/main" xmlns="" id="{22628E33-A941-EF4D-A0C4-36849D8B2E01}"/>
              </a:ext>
            </a:extLst>
          </p:cNvPr>
          <p:cNvPicPr>
            <a:picLocks noChangeAspect="1"/>
          </p:cNvPicPr>
          <p:nvPr/>
        </p:nvPicPr>
        <p:blipFill>
          <a:blip r:embed="rId47"/>
          <a:stretch>
            <a:fillRect/>
          </a:stretch>
        </p:blipFill>
        <p:spPr>
          <a:xfrm>
            <a:off x="5508636" y="3388217"/>
            <a:ext cx="2629951" cy="3371248"/>
          </a:xfrm>
          <a:prstGeom prst="rect">
            <a:avLst/>
          </a:prstGeom>
        </p:spPr>
      </p:pic>
      <p:pic>
        <p:nvPicPr>
          <p:cNvPr id="81" name="Imagen 81">
            <a:extLst>
              <a:ext uri="{FF2B5EF4-FFF2-40B4-BE49-F238E27FC236}">
                <a16:creationId xmlns:a16="http://schemas.microsoft.com/office/drawing/2014/main" xmlns="" id="{77DBC151-7308-B945-B921-4D87A5E59CFC}"/>
              </a:ext>
            </a:extLst>
          </p:cNvPr>
          <p:cNvPicPr>
            <a:picLocks noChangeAspect="1"/>
          </p:cNvPicPr>
          <p:nvPr/>
        </p:nvPicPr>
        <p:blipFill>
          <a:blip r:embed="rId48"/>
          <a:stretch>
            <a:fillRect/>
          </a:stretch>
        </p:blipFill>
        <p:spPr>
          <a:xfrm>
            <a:off x="7665042" y="-105144"/>
            <a:ext cx="2424970" cy="2594717"/>
          </a:xfrm>
          <a:prstGeom prst="rect">
            <a:avLst/>
          </a:prstGeom>
        </p:spPr>
      </p:pic>
      <p:pic>
        <p:nvPicPr>
          <p:cNvPr id="83" name="Imagen 83">
            <a:extLst>
              <a:ext uri="{FF2B5EF4-FFF2-40B4-BE49-F238E27FC236}">
                <a16:creationId xmlns:a16="http://schemas.microsoft.com/office/drawing/2014/main" xmlns="" id="{B7B483AC-FC34-8646-8CEA-43B45DC74015}"/>
              </a:ext>
            </a:extLst>
          </p:cNvPr>
          <p:cNvPicPr>
            <a:picLocks noChangeAspect="1"/>
          </p:cNvPicPr>
          <p:nvPr/>
        </p:nvPicPr>
        <p:blipFill>
          <a:blip r:embed="rId49"/>
          <a:stretch>
            <a:fillRect/>
          </a:stretch>
        </p:blipFill>
        <p:spPr>
          <a:xfrm>
            <a:off x="6728056" y="2080078"/>
            <a:ext cx="3274836" cy="3161308"/>
          </a:xfrm>
          <a:prstGeom prst="rect">
            <a:avLst/>
          </a:prstGeom>
        </p:spPr>
      </p:pic>
    </p:spTree>
    <p:extLst>
      <p:ext uri="{BB962C8B-B14F-4D97-AF65-F5344CB8AC3E}">
        <p14:creationId xmlns:p14="http://schemas.microsoft.com/office/powerpoint/2010/main" val="302246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87CD81-7BE5-C84D-9034-2402AFDC8909}"/>
              </a:ext>
            </a:extLst>
          </p:cNvPr>
          <p:cNvSpPr>
            <a:spLocks noGrp="1"/>
          </p:cNvSpPr>
          <p:nvPr>
            <p:ph type="title"/>
          </p:nvPr>
        </p:nvSpPr>
        <p:spPr>
          <a:xfrm>
            <a:off x="318784" y="633859"/>
            <a:ext cx="9603275" cy="1049235"/>
          </a:xfrm>
        </p:spPr>
        <p:txBody>
          <a:bodyPr/>
          <a:lstStyle/>
          <a:p>
            <a:r>
              <a:rPr lang="es-ES"/>
              <a:t>Let’s work on our BuJo </a:t>
            </a:r>
            <a:endParaRPr lang="es-CL"/>
          </a:p>
        </p:txBody>
      </p:sp>
      <p:sp>
        <p:nvSpPr>
          <p:cNvPr id="3" name="Marcador de contenido 2">
            <a:extLst>
              <a:ext uri="{FF2B5EF4-FFF2-40B4-BE49-F238E27FC236}">
                <a16:creationId xmlns:a16="http://schemas.microsoft.com/office/drawing/2014/main" xmlns="" id="{B40D8E0E-4BFB-9C49-936D-426B66E7CF5D}"/>
              </a:ext>
            </a:extLst>
          </p:cNvPr>
          <p:cNvSpPr>
            <a:spLocks noGrp="1"/>
          </p:cNvSpPr>
          <p:nvPr>
            <p:ph idx="1"/>
          </p:nvPr>
        </p:nvSpPr>
        <p:spPr>
          <a:xfrm>
            <a:off x="573918" y="1852447"/>
            <a:ext cx="9603275" cy="3450613"/>
          </a:xfrm>
        </p:spPr>
        <p:txBody>
          <a:bodyPr/>
          <a:lstStyle/>
          <a:p>
            <a:r>
              <a:rPr lang="es-ES"/>
              <a:t>Personal Information</a:t>
            </a:r>
          </a:p>
          <a:p>
            <a:r>
              <a:rPr lang="es-ES"/>
              <a:t>Name:</a:t>
            </a:r>
          </a:p>
          <a:p>
            <a:r>
              <a:rPr lang="es-ES"/>
              <a:t>Adress:</a:t>
            </a:r>
          </a:p>
          <a:p>
            <a:r>
              <a:rPr lang="es-ES"/>
              <a:t>Birth date</a:t>
            </a:r>
          </a:p>
          <a:p>
            <a:r>
              <a:rPr lang="es-ES"/>
              <a:t>Class:</a:t>
            </a:r>
          </a:p>
          <a:p>
            <a:r>
              <a:rPr lang="es-ES"/>
              <a:t>Likes </a:t>
            </a:r>
          </a:p>
          <a:p>
            <a:r>
              <a:rPr lang="es-ES"/>
              <a:t>Dislikes</a:t>
            </a:r>
          </a:p>
          <a:p>
            <a:endParaRPr lang="es-ES"/>
          </a:p>
          <a:p>
            <a:pPr marL="0" indent="0">
              <a:buNone/>
            </a:pPr>
            <a:endParaRPr lang="es-CL"/>
          </a:p>
        </p:txBody>
      </p:sp>
      <mc:AlternateContent xmlns:mc="http://schemas.openxmlformats.org/markup-compatibility/2006" xmlns:p14="http://schemas.microsoft.com/office/powerpoint/2010/main">
        <mc:Choice Requires="p14">
          <p:contentPart p14:bwMode="auto" r:id="rId2">
            <p14:nvContentPartPr>
              <p14:cNvPr id="6" name="Entrada de lápiz 6">
                <a:extLst>
                  <a:ext uri="{FF2B5EF4-FFF2-40B4-BE49-F238E27FC236}">
                    <a16:creationId xmlns:a16="http://schemas.microsoft.com/office/drawing/2014/main" xmlns="" id="{F7E0D977-3AB6-3945-9C64-0EC9A07B93C9}"/>
                  </a:ext>
                </a:extLst>
              </p14:cNvPr>
              <p14:cNvContentPartPr/>
              <p14:nvPr/>
            </p14:nvContentPartPr>
            <p14:xfrm>
              <a:off x="11247384" y="5962063"/>
              <a:ext cx="451440" cy="744840"/>
            </p14:xfrm>
          </p:contentPart>
        </mc:Choice>
        <mc:Fallback xmlns="">
          <p:pic>
            <p:nvPicPr>
              <p:cNvPr id="6" name="Entrada de lápiz 6">
                <a:extLst>
                  <a:ext uri="{FF2B5EF4-FFF2-40B4-BE49-F238E27FC236}">
                    <a16:creationId xmlns:a16="http://schemas.microsoft.com/office/drawing/2014/main" id="{F7E0D977-3AB6-3945-9C64-0EC9A07B93C9}"/>
                  </a:ext>
                </a:extLst>
              </p:cNvPr>
              <p:cNvPicPr/>
              <p:nvPr/>
            </p:nvPicPr>
            <p:blipFill>
              <a:blip r:embed="rId3"/>
              <a:stretch>
                <a:fillRect/>
              </a:stretch>
            </p:blipFill>
            <p:spPr>
              <a:xfrm>
                <a:off x="11220384" y="5935423"/>
                <a:ext cx="50508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trada de lápiz 7">
                <a:extLst>
                  <a:ext uri="{FF2B5EF4-FFF2-40B4-BE49-F238E27FC236}">
                    <a16:creationId xmlns:a16="http://schemas.microsoft.com/office/drawing/2014/main" xmlns="" id="{4686CACE-FB78-5440-9154-7C594AC1F73A}"/>
                  </a:ext>
                </a:extLst>
              </p14:cNvPr>
              <p14:cNvContentPartPr/>
              <p14:nvPr/>
            </p14:nvContentPartPr>
            <p14:xfrm>
              <a:off x="10829064" y="5798983"/>
              <a:ext cx="1112040" cy="959400"/>
            </p14:xfrm>
          </p:contentPart>
        </mc:Choice>
        <mc:Fallback xmlns="">
          <p:pic>
            <p:nvPicPr>
              <p:cNvPr id="8" name="Entrada de lápiz 7">
                <a:extLst>
                  <a:ext uri="{FF2B5EF4-FFF2-40B4-BE49-F238E27FC236}">
                    <a16:creationId xmlns:a16="http://schemas.microsoft.com/office/drawing/2014/main" id="{4686CACE-FB78-5440-9154-7C594AC1F73A}"/>
                  </a:ext>
                </a:extLst>
              </p:cNvPr>
              <p:cNvPicPr/>
              <p:nvPr/>
            </p:nvPicPr>
            <p:blipFill>
              <a:blip r:embed="rId5"/>
              <a:stretch>
                <a:fillRect/>
              </a:stretch>
            </p:blipFill>
            <p:spPr>
              <a:xfrm>
                <a:off x="10802424" y="5771983"/>
                <a:ext cx="1165680" cy="1013040"/>
              </a:xfrm>
              <a:prstGeom prst="rect">
                <a:avLst/>
              </a:prstGeom>
            </p:spPr>
          </p:pic>
        </mc:Fallback>
      </mc:AlternateContent>
      <p:pic>
        <p:nvPicPr>
          <p:cNvPr id="9" name="Imagen 9">
            <a:extLst>
              <a:ext uri="{FF2B5EF4-FFF2-40B4-BE49-F238E27FC236}">
                <a16:creationId xmlns:a16="http://schemas.microsoft.com/office/drawing/2014/main" xmlns="" id="{6BC849C9-CA3B-364C-AC07-B51724523F0B}"/>
              </a:ext>
            </a:extLst>
          </p:cNvPr>
          <p:cNvPicPr>
            <a:picLocks noChangeAspect="1"/>
          </p:cNvPicPr>
          <p:nvPr/>
        </p:nvPicPr>
        <p:blipFill>
          <a:blip r:embed="rId6"/>
          <a:stretch>
            <a:fillRect/>
          </a:stretch>
        </p:blipFill>
        <p:spPr>
          <a:xfrm>
            <a:off x="3253923" y="1209559"/>
            <a:ext cx="4736388" cy="4736388"/>
          </a:xfrm>
          <a:prstGeom prst="rect">
            <a:avLst/>
          </a:prstGeom>
        </p:spPr>
      </p:pic>
      <p:pic>
        <p:nvPicPr>
          <p:cNvPr id="11" name="Imagen 11">
            <a:extLst>
              <a:ext uri="{FF2B5EF4-FFF2-40B4-BE49-F238E27FC236}">
                <a16:creationId xmlns:a16="http://schemas.microsoft.com/office/drawing/2014/main" xmlns="" id="{B6928CFC-4A00-C942-A815-BB270EE27EF5}"/>
              </a:ext>
            </a:extLst>
          </p:cNvPr>
          <p:cNvPicPr>
            <a:picLocks noChangeAspect="1"/>
          </p:cNvPicPr>
          <p:nvPr/>
        </p:nvPicPr>
        <p:blipFill>
          <a:blip r:embed="rId7"/>
          <a:stretch>
            <a:fillRect/>
          </a:stretch>
        </p:blipFill>
        <p:spPr>
          <a:xfrm>
            <a:off x="6500411" y="-115607"/>
            <a:ext cx="5426039" cy="5418667"/>
          </a:xfrm>
          <a:prstGeom prst="rect">
            <a:avLst/>
          </a:prstGeom>
        </p:spPr>
      </p:pic>
      <p:pic>
        <p:nvPicPr>
          <p:cNvPr id="13" name="Imagen 13">
            <a:extLst>
              <a:ext uri="{FF2B5EF4-FFF2-40B4-BE49-F238E27FC236}">
                <a16:creationId xmlns:a16="http://schemas.microsoft.com/office/drawing/2014/main" xmlns="" id="{E209C94D-D084-F647-9E9F-4CFDE791AD37}"/>
              </a:ext>
            </a:extLst>
          </p:cNvPr>
          <p:cNvPicPr>
            <a:picLocks noChangeAspect="1"/>
          </p:cNvPicPr>
          <p:nvPr/>
        </p:nvPicPr>
        <p:blipFill>
          <a:blip r:embed="rId8"/>
          <a:stretch>
            <a:fillRect/>
          </a:stretch>
        </p:blipFill>
        <p:spPr>
          <a:xfrm>
            <a:off x="8760656" y="2432560"/>
            <a:ext cx="3180448" cy="4239157"/>
          </a:xfrm>
          <a:prstGeom prst="rect">
            <a:avLst/>
          </a:prstGeom>
        </p:spPr>
      </p:pic>
    </p:spTree>
    <p:extLst>
      <p:ext uri="{BB962C8B-B14F-4D97-AF65-F5344CB8AC3E}">
        <p14:creationId xmlns:p14="http://schemas.microsoft.com/office/powerpoint/2010/main" val="3131034402"/>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TotalTime>
  <Words>173</Words>
  <Application>Microsoft Office PowerPoint</Application>
  <PresentationFormat>Personalizado</PresentationFormat>
  <Paragraphs>42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Galería</vt:lpstr>
      <vt:lpstr>Presentación de PowerPoint</vt:lpstr>
      <vt:lpstr>Presentación de PowerPoint</vt:lpstr>
      <vt:lpstr>Presentación de PowerPoint</vt:lpstr>
      <vt:lpstr>Presentación de PowerPoint</vt:lpstr>
      <vt:lpstr>What is a </vt:lpstr>
      <vt:lpstr>Características </vt:lpstr>
      <vt:lpstr>Estructura de nuestro</vt:lpstr>
      <vt:lpstr>Presentación de PowerPoint</vt:lpstr>
      <vt:lpstr>Let’s work on our BuJo </vt:lpstr>
      <vt:lpstr>For our next class: Write the Vocabulary of unit 1 in your bujo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desconocido</dc:creator>
  <cp:lastModifiedBy>Fidelina</cp:lastModifiedBy>
  <cp:revision>6</cp:revision>
  <dcterms:created xsi:type="dcterms:W3CDTF">2020-06-04T16:24:41Z</dcterms:created>
  <dcterms:modified xsi:type="dcterms:W3CDTF">2020-06-06T03:06:25Z</dcterms:modified>
</cp:coreProperties>
</file>