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0" r:id="rId4"/>
    <p:sldId id="261" r:id="rId5"/>
    <p:sldId id="262" r:id="rId6"/>
    <p:sldId id="263" r:id="rId7"/>
    <p:sldId id="257" r:id="rId8"/>
    <p:sldId id="258" r:id="rId9"/>
    <p:sldId id="264" r:id="rId10"/>
    <p:sldId id="267" r:id="rId11"/>
    <p:sldId id="265" r:id="rId12"/>
    <p:sldId id="266" r:id="rId13"/>
    <p:sldId id="270" r:id="rId14"/>
    <p:sldId id="271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00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228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566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1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009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029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61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09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362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41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68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6557-4476-4EEA-ADCA-33D4A59CFABE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D84C-1AC1-4D33-8FD7-8582125195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318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DISPOSITIVOS DE ALMACENAMIENTO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225492"/>
            <a:ext cx="9144000" cy="1655762"/>
          </a:xfrm>
        </p:spPr>
        <p:txBody>
          <a:bodyPr/>
          <a:lstStyle/>
          <a:p>
            <a:r>
              <a:rPr lang="es-CL" dirty="0"/>
              <a:t>ESCRIBE TU NOMBRE, APELLIDO Y CURSO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229EB7E-CA7F-40AD-8951-D65EBBEA9E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52" y="258163"/>
            <a:ext cx="624214" cy="69292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E9F9952-6835-4A75-A09C-1C48AF8AD135}"/>
              </a:ext>
            </a:extLst>
          </p:cNvPr>
          <p:cNvSpPr txBox="1"/>
          <p:nvPr/>
        </p:nvSpPr>
        <p:spPr>
          <a:xfrm>
            <a:off x="992766" y="318358"/>
            <a:ext cx="3232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COLEGIO AURORA DE CHILE CORMUN RANCAGUA</a:t>
            </a:r>
          </a:p>
        </p:txBody>
      </p:sp>
    </p:spTree>
    <p:extLst>
      <p:ext uri="{BB962C8B-B14F-4D97-AF65-F5344CB8AC3E}">
        <p14:creationId xmlns:p14="http://schemas.microsoft.com/office/powerpoint/2010/main" val="1236757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DISCO DURO EXTRAIBLE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368870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CD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144769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MEMORIA USB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1188883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0" y="2410056"/>
            <a:ext cx="12192000" cy="132556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/>
              <a:t>ALMACENAMIENTO EN LA NUBE</a:t>
            </a:r>
          </a:p>
        </p:txBody>
      </p:sp>
    </p:spTree>
    <p:extLst>
      <p:ext uri="{BB962C8B-B14F-4D97-AF65-F5344CB8AC3E}">
        <p14:creationId xmlns:p14="http://schemas.microsoft.com/office/powerpoint/2010/main" val="6913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Almacenamiento en la nube.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310438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7B69F8-C0B6-4C58-B0A0-9B8934308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0" y="198871"/>
            <a:ext cx="11423073" cy="1325563"/>
          </a:xfrm>
        </p:spPr>
        <p:txBody>
          <a:bodyPr>
            <a:normAutofit/>
          </a:bodyPr>
          <a:lstStyle/>
          <a:p>
            <a:r>
              <a:rPr lang="es-CL" sz="4000" dirty="0">
                <a:latin typeface="Aharoni" panose="02010803020104030203" pitchFamily="2" charset="-79"/>
                <a:cs typeface="Aharoni" panose="02010803020104030203" pitchFamily="2" charset="-79"/>
              </a:rPr>
              <a:t>¿Qué son los dispositivos de almacenamiento?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92D4741-4487-4167-B4C6-A7E439093682}"/>
              </a:ext>
            </a:extLst>
          </p:cNvPr>
          <p:cNvSpPr txBox="1"/>
          <p:nvPr/>
        </p:nvSpPr>
        <p:spPr>
          <a:xfrm>
            <a:off x="637309" y="1704109"/>
            <a:ext cx="1052945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Responde aquí.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8921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77052"/>
            <a:ext cx="12192000" cy="1325563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/>
              <a:t>LOS PRIMEROS DISPOSITIVOS</a:t>
            </a:r>
          </a:p>
        </p:txBody>
      </p:sp>
    </p:spTree>
    <p:extLst>
      <p:ext uri="{BB962C8B-B14F-4D97-AF65-F5344CB8AC3E}">
        <p14:creationId xmlns:p14="http://schemas.microsoft.com/office/powerpoint/2010/main" val="104295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9313" y="348500"/>
            <a:ext cx="10515600" cy="1325563"/>
          </a:xfrm>
        </p:spPr>
        <p:txBody>
          <a:bodyPr/>
          <a:lstStyle/>
          <a:p>
            <a:r>
              <a:rPr lang="es-CL" dirty="0"/>
              <a:t>TARJETAS PERFORADAS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97962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9313" y="348500"/>
            <a:ext cx="10515600" cy="1325563"/>
          </a:xfrm>
        </p:spPr>
        <p:txBody>
          <a:bodyPr/>
          <a:lstStyle/>
          <a:p>
            <a:r>
              <a:rPr lang="es-CL" dirty="0"/>
              <a:t>CINTAS MAGNETICAS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16998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9313" y="348500"/>
            <a:ext cx="10515600" cy="1325563"/>
          </a:xfrm>
        </p:spPr>
        <p:txBody>
          <a:bodyPr/>
          <a:lstStyle/>
          <a:p>
            <a:r>
              <a:rPr lang="es-CL" dirty="0"/>
              <a:t>DISQUETE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300098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410056"/>
            <a:ext cx="12192000" cy="132556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/>
              <a:t>DISPOSITIVO INTERNO</a:t>
            </a:r>
          </a:p>
        </p:txBody>
      </p:sp>
    </p:spTree>
    <p:extLst>
      <p:ext uri="{BB962C8B-B14F-4D97-AF65-F5344CB8AC3E}">
        <p14:creationId xmlns:p14="http://schemas.microsoft.com/office/powerpoint/2010/main" val="3449287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DISCO DURO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23948" y="1604356"/>
            <a:ext cx="4305993" cy="4801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¿Qué es?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Llamada rectangular 3"/>
          <p:cNvSpPr/>
          <p:nvPr/>
        </p:nvSpPr>
        <p:spPr>
          <a:xfrm>
            <a:off x="6367549" y="133004"/>
            <a:ext cx="3640975" cy="232121"/>
          </a:xfrm>
          <a:prstGeom prst="wedgeRectCallout">
            <a:avLst>
              <a:gd name="adj1" fmla="val -20833"/>
              <a:gd name="adj2" fmla="val 2677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Inserta una o dos imágenes</a:t>
            </a:r>
          </a:p>
        </p:txBody>
      </p:sp>
    </p:spTree>
    <p:extLst>
      <p:ext uri="{BB962C8B-B14F-4D97-AF65-F5344CB8AC3E}">
        <p14:creationId xmlns:p14="http://schemas.microsoft.com/office/powerpoint/2010/main" val="2849550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0" y="2410056"/>
            <a:ext cx="12192000" cy="132556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/>
              <a:t>DISPOSITIVOS EXTERNOS</a:t>
            </a:r>
          </a:p>
        </p:txBody>
      </p:sp>
    </p:spTree>
    <p:extLst>
      <p:ext uri="{BB962C8B-B14F-4D97-AF65-F5344CB8AC3E}">
        <p14:creationId xmlns:p14="http://schemas.microsoft.com/office/powerpoint/2010/main" val="555018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131</Words>
  <Application>Microsoft Office PowerPoint</Application>
  <PresentationFormat>Panorámica</PresentationFormat>
  <Paragraphs>145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Tema de Office</vt:lpstr>
      <vt:lpstr>DISPOSITIVOS DE ALMACENAMIENTO</vt:lpstr>
      <vt:lpstr>¿Qué son los dispositivos de almacenamiento?</vt:lpstr>
      <vt:lpstr>LOS PRIMEROS DISPOSITIVOS</vt:lpstr>
      <vt:lpstr>TARJETAS PERFORADAS</vt:lpstr>
      <vt:lpstr>CINTAS MAGNETICAS</vt:lpstr>
      <vt:lpstr>DISQUETE</vt:lpstr>
      <vt:lpstr>DISPOSITIVO INTERNO</vt:lpstr>
      <vt:lpstr>EL DISCO DURO</vt:lpstr>
      <vt:lpstr>DISPOSITIVOS EXTERNOS</vt:lpstr>
      <vt:lpstr>EL DISCO DURO EXTRAIBLE</vt:lpstr>
      <vt:lpstr>EL CD</vt:lpstr>
      <vt:lpstr>MEMORIA USB</vt:lpstr>
      <vt:lpstr>ALMACENAMIENTO EN LA NUBE</vt:lpstr>
      <vt:lpstr>Almacenamiento en la nube.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ALMACENAMIENTO</dc:title>
  <dc:creator>Lab computación</dc:creator>
  <cp:lastModifiedBy>Patricia Camargo</cp:lastModifiedBy>
  <cp:revision>8</cp:revision>
  <dcterms:created xsi:type="dcterms:W3CDTF">2019-05-29T14:53:47Z</dcterms:created>
  <dcterms:modified xsi:type="dcterms:W3CDTF">2020-05-07T07:39:23Z</dcterms:modified>
</cp:coreProperties>
</file>