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365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06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79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001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53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655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40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43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75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79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51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14D9-E57C-4084-B396-1F175ABECFA7}" type="datetimeFigureOut">
              <a:rPr lang="es-MX" smtClean="0"/>
              <a:t>03/05/2020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6D7B9-39C6-4CFE-8D7C-439C26490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4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HoDGnr8srgU&amp;t=67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98" r="38088" b="14394"/>
          <a:stretch/>
        </p:blipFill>
        <p:spPr bwMode="auto">
          <a:xfrm>
            <a:off x="0" y="332656"/>
            <a:ext cx="8820472" cy="4418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11560" y="530120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hlinkClick r:id="rId4"/>
              </a:rPr>
              <a:t>QUERIDO ESTUDIANTE, REVISA Y PRACTICA CON TU PROFESOR:</a:t>
            </a:r>
          </a:p>
          <a:p>
            <a:pPr algn="ctr"/>
            <a:endParaRPr lang="es-MX" dirty="0" smtClean="0">
              <a:hlinkClick r:id="rId4"/>
            </a:endParaRPr>
          </a:p>
          <a:p>
            <a:pPr algn="ctr"/>
            <a:r>
              <a:rPr lang="es-MX" sz="2000" b="1" dirty="0" smtClean="0">
                <a:hlinkClick r:id="rId4"/>
              </a:rPr>
              <a:t>https://www.youtube.com/watch?v=HoDGnr8srgU&amp;t=67s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217019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47664" y="5661248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hlinkClick r:id=""/>
              </a:rPr>
              <a:t>OBSERVA Y PRACTICA CON EL SIGUIENTE VIDEO:</a:t>
            </a:r>
          </a:p>
          <a:p>
            <a:pPr algn="ctr"/>
            <a:r>
              <a:rPr lang="es-MX" b="1" dirty="0" smtClean="0">
                <a:hlinkClick r:id=""/>
              </a:rPr>
              <a:t>https://www.youtube.com/watch?v=JEFX3VgBhWk</a:t>
            </a:r>
            <a:endParaRPr lang="es-MX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0" t="26988" r="38105" b="22822"/>
          <a:stretch/>
        </p:blipFill>
        <p:spPr bwMode="auto">
          <a:xfrm>
            <a:off x="100608" y="188640"/>
            <a:ext cx="893588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3173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Fidelina</dc:creator>
  <cp:lastModifiedBy>Fidelina</cp:lastModifiedBy>
  <cp:revision>2</cp:revision>
  <dcterms:created xsi:type="dcterms:W3CDTF">2020-05-03T04:23:14Z</dcterms:created>
  <dcterms:modified xsi:type="dcterms:W3CDTF">2020-05-03T04:29:32Z</dcterms:modified>
</cp:coreProperties>
</file>