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9" r:id="rId3"/>
    <p:sldId id="316" r:id="rId4"/>
    <p:sldId id="317" r:id="rId5"/>
    <p:sldId id="258" r:id="rId6"/>
    <p:sldId id="353" r:id="rId7"/>
    <p:sldId id="35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FEA31-DA62-49A2-9A4C-C8AB16AE2291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C7314-685E-43CF-834E-6057BB507C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69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204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87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6344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789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5792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9553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770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069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881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298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91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09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00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07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80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798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E7FB-AB52-4128-8E2F-522E592CE36E}" type="datetimeFigureOut">
              <a:rPr lang="es-CL" smtClean="0"/>
              <a:t>07-10-2020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7ADEF8-88C3-47AD-9EBB-DEFA265D9B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014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ebra.org/geometr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53EE0-3207-4BA2-9191-4024AAFFD9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Semana de trabajo </a:t>
            </a:r>
            <a:r>
              <a:rPr lang="es-ES" dirty="0" smtClean="0"/>
              <a:t>n°28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963D66-C5BC-4CFF-90B6-1305B3E626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CONGRUENCIA</a:t>
            </a:r>
            <a:endParaRPr lang="es-CL" dirty="0"/>
          </a:p>
        </p:txBody>
      </p:sp>
      <p:pic>
        <p:nvPicPr>
          <p:cNvPr id="5" name="Picture 2" descr="Colegio Aurora de Chile - CONTÁCTENOS">
            <a:extLst>
              <a:ext uri="{FF2B5EF4-FFF2-40B4-BE49-F238E27FC236}">
                <a16:creationId xmlns:a16="http://schemas.microsoft.com/office/drawing/2014/main" id="{739D9923-52AF-4B11-BC9C-5E36659F6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418" y="1574149"/>
            <a:ext cx="4275241" cy="156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9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026506" y="593124"/>
            <a:ext cx="88721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Traslación</a:t>
            </a:r>
          </a:p>
          <a:p>
            <a:endParaRPr lang="es-C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Crear polígono y un vector en las opciones de geogebra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Buscar traslación en el software presionar la figura y el vector para la creación de la reflexión</a:t>
            </a:r>
            <a:endParaRPr lang="es-CL" dirty="0"/>
          </a:p>
        </p:txBody>
      </p:sp>
      <p:pic>
        <p:nvPicPr>
          <p:cNvPr id="2050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903" y="3162473"/>
            <a:ext cx="2922587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2174788" y="2370241"/>
            <a:ext cx="724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Crear las siguientes figuras con su traslación en geogebra además responde cuantos cuadrados se traslado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367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420" y="585402"/>
            <a:ext cx="2781300" cy="24003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327" y="3554240"/>
            <a:ext cx="3240224" cy="264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062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026506" y="593124"/>
            <a:ext cx="88721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Rotación</a:t>
            </a:r>
          </a:p>
          <a:p>
            <a:endParaRPr lang="es-C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Crear polígono y un punto en las opciones de geogebra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Buscar traslación en el software presionar la figura y el vector para la creación de la reflexión</a:t>
            </a: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236" y="2720804"/>
            <a:ext cx="8763421" cy="295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988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886" y="383059"/>
            <a:ext cx="4806347" cy="460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43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041" y="925470"/>
            <a:ext cx="4528567" cy="417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69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CIERRE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018" y="1519880"/>
            <a:ext cx="5697324" cy="219950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018" y="4168860"/>
            <a:ext cx="5293058" cy="235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69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751E1-8835-4080-B6EB-9F75D508B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Saludo.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BAD11-0B24-4217-A05E-ED51206F4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3861" y="1264555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Estimados estudiantes, es importante recordar que a partir de la semana 18 comenzamos a trabajar con 2 clases a la semana, 1 la cual será teórica (Incluida en este </a:t>
            </a:r>
            <a:r>
              <a:rPr lang="es-ES" dirty="0" err="1"/>
              <a:t>ppt</a:t>
            </a:r>
            <a:r>
              <a:rPr lang="es-ES" dirty="0"/>
              <a:t>) la siguiente clase, será práctica, esto quiere decir que trabajaremos enfocados principalmente en el libro de clases. Por otro lado, se recomienda que revises correctamente este </a:t>
            </a:r>
            <a:r>
              <a:rPr lang="es-ES" dirty="0" err="1"/>
              <a:t>power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ya que tiene la información valiosa para las siguientes clases.</a:t>
            </a:r>
          </a:p>
          <a:p>
            <a:r>
              <a:rPr lang="es-ES" dirty="0"/>
              <a:t>Desde este momento regirán las </a:t>
            </a:r>
            <a:r>
              <a:rPr lang="es-ES" b="1" dirty="0"/>
              <a:t>normas de convivencia </a:t>
            </a:r>
            <a:r>
              <a:rPr lang="es-ES" dirty="0"/>
              <a:t>para la clase online </a:t>
            </a:r>
          </a:p>
          <a:p>
            <a:pPr>
              <a:buFont typeface="+mj-lt"/>
              <a:buAutoNum type="arabicPeriod"/>
            </a:pPr>
            <a:r>
              <a:rPr lang="es-ES" dirty="0"/>
              <a:t>Apague los micrófonos y solo deben ser encendidos cuando el profesor pregunta como parte de la dinámica de la clase</a:t>
            </a:r>
          </a:p>
          <a:p>
            <a:pPr>
              <a:buFont typeface="+mj-lt"/>
              <a:buAutoNum type="arabicPeriod"/>
            </a:pPr>
            <a:r>
              <a:rPr lang="es-ES" dirty="0"/>
              <a:t>Si el alumno es nombrado por el profesor y éste no contesta se considerara ausente de clases, es importante su participación.</a:t>
            </a:r>
          </a:p>
          <a:p>
            <a:pPr>
              <a:buFont typeface="+mj-lt"/>
              <a:buAutoNum type="arabicPeriod"/>
            </a:pPr>
            <a:r>
              <a:rPr lang="es-ES" dirty="0"/>
              <a:t>Mientras dure la sesión debe ser respetuoso con sus compañeros y profesor cuidando su lenguaje y escritura en el chat.</a:t>
            </a:r>
          </a:p>
          <a:p>
            <a:pPr marL="0" indent="0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529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6298" y="574683"/>
            <a:ext cx="8639367" cy="772204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Objetivo priorizado</a:t>
            </a:r>
            <a:br>
              <a:rPr lang="es-CL" dirty="0"/>
            </a:br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67186"/>
              </p:ext>
            </p:extLst>
          </p:nvPr>
        </p:nvGraphicFramePr>
        <p:xfrm>
          <a:off x="2217350" y="1634065"/>
          <a:ext cx="8730736" cy="360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211">
                <a:tc>
                  <a:txBody>
                    <a:bodyPr/>
                    <a:lstStyle/>
                    <a:p>
                      <a:r>
                        <a:rPr lang="es-CL" dirty="0"/>
                        <a:t>Objetivo</a:t>
                      </a:r>
                      <a:r>
                        <a:rPr lang="es-CL" baseline="0" dirty="0"/>
                        <a:t> de aprendizaje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Indicadores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988">
                <a:tc>
                  <a:txBody>
                    <a:bodyPr/>
                    <a:lstStyle/>
                    <a:p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 18</a:t>
                      </a:r>
                    </a:p>
                    <a:p>
                      <a:r>
                        <a:rPr lang="es-C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Demostrar que comprenden el concepto de congruencia, usando la traslación, la reflexión y la rotación en cuadrículas y mediante software geométrico.</a:t>
                      </a:r>
                    </a:p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 smtClean="0"/>
                        <a:t>Demuestran, por medio de ejemplos, que una figura trasladada, rotada o reflejada no experimenta transformaciones en sus ángulos.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 smtClean="0"/>
                        <a:t> Demuestran, por medio de ejemplos, que una figura trasladada, rotada o reflejada no experimenta transformaciones en las medidas de sus lados.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 smtClean="0"/>
                        <a:t> Explican el concepto de congruencia por medio de ejemplos.</a:t>
                      </a:r>
                      <a:endParaRPr lang="es-C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8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Ruta de aprendizaje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193324" y="2837422"/>
            <a:ext cx="2069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Saludo a los alumnos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24616" y="2837422"/>
            <a:ext cx="1977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Trasladar, reflejar y rotar figuras </a:t>
            </a:r>
            <a:r>
              <a:rPr lang="es-CL" dirty="0" smtClean="0"/>
              <a:t>planas en software </a:t>
            </a:r>
            <a:endParaRPr lang="es-CL" dirty="0"/>
          </a:p>
        </p:txBody>
      </p:sp>
      <p:sp>
        <p:nvSpPr>
          <p:cNvPr id="9" name="Flecha derecha 8"/>
          <p:cNvSpPr/>
          <p:nvPr/>
        </p:nvSpPr>
        <p:spPr>
          <a:xfrm>
            <a:off x="4263081" y="2973739"/>
            <a:ext cx="1161535" cy="650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Flecha derecha 5"/>
          <p:cNvSpPr/>
          <p:nvPr/>
        </p:nvSpPr>
        <p:spPr>
          <a:xfrm>
            <a:off x="7401696" y="2973739"/>
            <a:ext cx="1161535" cy="650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/>
          <p:cNvSpPr txBox="1"/>
          <p:nvPr/>
        </p:nvSpPr>
        <p:spPr>
          <a:xfrm>
            <a:off x="8983362" y="2837422"/>
            <a:ext cx="21871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Realizan ejercicios donde trasladan, reflejan y rotan figuras planas.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528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42BE9-F5ED-48EE-8C8B-014E3FBF4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677" y="432580"/>
            <a:ext cx="8911687" cy="1280890"/>
          </a:xfrm>
        </p:spPr>
        <p:txBody>
          <a:bodyPr/>
          <a:lstStyle/>
          <a:p>
            <a:r>
              <a:rPr lang="es-ES" dirty="0"/>
              <a:t>Objetivo de la clase.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6895DF-C0BA-4903-9A6E-D4374C192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1373" y="1713470"/>
            <a:ext cx="8915401" cy="1425146"/>
          </a:xfrm>
        </p:spPr>
        <p:txBody>
          <a:bodyPr>
            <a:normAutofit/>
          </a:bodyPr>
          <a:lstStyle/>
          <a:p>
            <a:r>
              <a:rPr lang="es-CL" sz="2800" dirty="0" smtClean="0"/>
              <a:t>Aplicar conceptos de congruencia y transformaciones isométricas en software(</a:t>
            </a:r>
            <a:r>
              <a:rPr lang="es-CL" sz="2800" dirty="0" err="1" smtClean="0"/>
              <a:t>geogebra</a:t>
            </a:r>
            <a:r>
              <a:rPr lang="es-CL" sz="2800" dirty="0" smtClean="0"/>
              <a:t>)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0797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706CCA77-ACDA-4C2A-8300-DB1FE3D16B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1" t="31910" r="17129"/>
          <a:stretch/>
        </p:blipFill>
        <p:spPr>
          <a:xfrm>
            <a:off x="8265345" y="2195523"/>
            <a:ext cx="3374441" cy="308581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1D3352FA-8EAA-43CD-BB76-72AA8C8E5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39" y="259736"/>
            <a:ext cx="10627429" cy="1087150"/>
          </a:xfrm>
        </p:spPr>
        <p:txBody>
          <a:bodyPr>
            <a:noAutofit/>
          </a:bodyPr>
          <a:lstStyle/>
          <a:p>
            <a:r>
              <a:rPr lang="es-CL" b="1" dirty="0" smtClean="0"/>
              <a:t>Motivación</a:t>
            </a:r>
            <a:br>
              <a:rPr lang="es-CL" b="1" dirty="0" smtClean="0"/>
            </a:br>
            <a:r>
              <a:rPr lang="es-CL" b="1" dirty="0" smtClean="0"/>
              <a:t>¿Cuál es la transformación </a:t>
            </a:r>
            <a:endParaRPr lang="es-ES" sz="24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739" y="2066791"/>
            <a:ext cx="63627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135725" y="512899"/>
            <a:ext cx="8911687" cy="1280890"/>
          </a:xfrm>
        </p:spPr>
        <p:txBody>
          <a:bodyPr/>
          <a:lstStyle/>
          <a:p>
            <a:pPr algn="ctr"/>
            <a:r>
              <a:rPr lang="es-C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Guía Geogebra para transformaciones isométricas </a:t>
            </a:r>
            <a:endParaRPr lang="es-CL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050224" y="3249827"/>
            <a:ext cx="908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hlinkClick r:id="rId2"/>
              </a:rPr>
              <a:t>https://www.geogebra.org/geometry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2135725" y="2150076"/>
            <a:ext cx="7762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Instrucciones</a:t>
            </a:r>
          </a:p>
          <a:p>
            <a:endParaRPr lang="es-C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Entrar al enlace que se les enviara mediante chat</a:t>
            </a:r>
            <a:endParaRPr lang="es-CL" dirty="0"/>
          </a:p>
        </p:txBody>
      </p:sp>
      <p:sp>
        <p:nvSpPr>
          <p:cNvPr id="2" name="CuadroTexto 1"/>
          <p:cNvSpPr txBox="1"/>
          <p:nvPr/>
        </p:nvSpPr>
        <p:spPr>
          <a:xfrm>
            <a:off x="2135725" y="4151867"/>
            <a:ext cx="8106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En primera instancia deben seguir los pasos del profesor en la aplicación de la transformación isométrica en el software para poder recrear las figuras geométricas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535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163" y="2691994"/>
            <a:ext cx="3008527" cy="246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137718" y="296562"/>
            <a:ext cx="88721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I.-Reflexión</a:t>
            </a:r>
          </a:p>
          <a:p>
            <a:endParaRPr lang="es-C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Crear polígono y la recta del eje en las opciones de geogebra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 smtClean="0"/>
              <a:t>Buscar simetría axial en el software presionar la figura y la recta para la creación de la reflexión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2038864" y="2125220"/>
            <a:ext cx="72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Crear las siguientes figuras con su reflexión en geogebra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9450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384" y="749257"/>
            <a:ext cx="3800475" cy="20478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384" y="3365929"/>
            <a:ext cx="38100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8189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12113</TotalTime>
  <Words>464</Words>
  <Application>Microsoft Office PowerPoint</Application>
  <PresentationFormat>Panorámica</PresentationFormat>
  <Paragraphs>45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Espiral</vt:lpstr>
      <vt:lpstr>Semana de trabajo n°28</vt:lpstr>
      <vt:lpstr>Saludo.</vt:lpstr>
      <vt:lpstr>Objetivo priorizado </vt:lpstr>
      <vt:lpstr>        Ruta de aprendizaje</vt:lpstr>
      <vt:lpstr>Objetivo de la clase.</vt:lpstr>
      <vt:lpstr>Motivación ¿Cuál es la transformación </vt:lpstr>
      <vt:lpstr>Guía Geogebra para transformaciones isométricas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CIERRE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trabajo n°18</dc:title>
  <dc:creator>Luis Bravo Soto</dc:creator>
  <cp:lastModifiedBy>Carlos</cp:lastModifiedBy>
  <cp:revision>116</cp:revision>
  <dcterms:created xsi:type="dcterms:W3CDTF">2020-07-27T20:52:47Z</dcterms:created>
  <dcterms:modified xsi:type="dcterms:W3CDTF">2020-10-07T20:39:38Z</dcterms:modified>
</cp:coreProperties>
</file>