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26" r:id="rId3"/>
    <p:sldId id="327" r:id="rId4"/>
    <p:sldId id="258" r:id="rId5"/>
    <p:sldId id="328" r:id="rId6"/>
    <p:sldId id="502" r:id="rId7"/>
    <p:sldId id="347" r:id="rId8"/>
    <p:sldId id="259" r:id="rId9"/>
    <p:sldId id="260" r:id="rId10"/>
    <p:sldId id="261" r:id="rId11"/>
    <p:sldId id="262" r:id="rId12"/>
    <p:sldId id="263" r:id="rId13"/>
    <p:sldId id="264" r:id="rId14"/>
    <p:sldId id="348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349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350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51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02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612" r:id="rId92"/>
    <p:sldId id="554" r:id="rId93"/>
    <p:sldId id="613" r:id="rId94"/>
    <p:sldId id="614" r:id="rId95"/>
    <p:sldId id="615" r:id="rId9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670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797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6256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7971" y="365040"/>
            <a:ext cx="10514231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7971" y="1825200"/>
            <a:ext cx="10514231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3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852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174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948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402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219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491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459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932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35B37-3522-476B-BF67-669DEB4C7907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1933B-8218-4CC4-A638-F3C7E3B7894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401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sitios.mineduc.cl/enlaces/textos_escolares/4to/#page-01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http://sitios.mineduc.cl/enlaces/textos_escolares/4to/#page-0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4753" y="634067"/>
            <a:ext cx="10515600" cy="1325563"/>
          </a:xfrm>
        </p:spPr>
        <p:txBody>
          <a:bodyPr>
            <a:normAutofit/>
          </a:bodyPr>
          <a:lstStyle/>
          <a:p>
            <a:r>
              <a:rPr lang="es-CL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CL" sz="8000" dirty="0">
                <a:latin typeface="Arial" panose="020B0604020202020204" pitchFamily="34" charset="0"/>
                <a:cs typeface="Arial" panose="020B0604020202020204" pitchFamily="34" charset="0"/>
              </a:rPr>
              <a:t>ecnología</a:t>
            </a: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098887" y="2396532"/>
            <a:ext cx="7704856" cy="36724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"/>
              </a:spcBef>
              <a:buFont typeface="Arial" panose="020B0604020202020204" pitchFamily="34" charset="0"/>
              <a:buNone/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aterial semana 8 - 4° básico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12"/>
              </a:spcBef>
              <a:buFont typeface="Arial" panose="020B0604020202020204" pitchFamily="34" charset="0"/>
              <a:buNone/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rofesoras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spcBef>
                <a:spcPts val="12"/>
              </a:spcBef>
              <a:buFontTx/>
              <a:buChar char="-"/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ayte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arrasco</a:t>
            </a:r>
          </a:p>
          <a:p>
            <a:pPr marL="571500" indent="-571500">
              <a:spcBef>
                <a:spcPts val="12"/>
              </a:spcBef>
              <a:buFontTx/>
              <a:buChar char="-"/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erónica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aldonado</a:t>
            </a:r>
          </a:p>
          <a:p>
            <a:pPr>
              <a:spcBef>
                <a:spcPts val="12"/>
              </a:spcBef>
            </a:pPr>
            <a:endParaRPr lang="es-ES" sz="36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"/>
              </a:spcBef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olegio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urora de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</a:p>
          <a:p>
            <a:pPr>
              <a:spcBef>
                <a:spcPts val="12"/>
              </a:spcBef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ancagua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053848" y="360608"/>
            <a:ext cx="2446986" cy="5708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¡IMPORTANTE!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Link a utilizar en esta clase:</a:t>
            </a:r>
          </a:p>
          <a:p>
            <a:pPr algn="ctr"/>
            <a:r>
              <a:rPr lang="es-CL" dirty="0">
                <a:hlinkClick r:id="rId2"/>
              </a:rPr>
              <a:t>http://sitios.mineduc.cl/enlaces/textos_escolares/4to/#page-01</a:t>
            </a:r>
            <a:endParaRPr lang="es-CL" dirty="0"/>
          </a:p>
        </p:txBody>
      </p:sp>
      <p:sp>
        <p:nvSpPr>
          <p:cNvPr id="5" name="Rectángulo 4"/>
          <p:cNvSpPr/>
          <p:nvPr/>
        </p:nvSpPr>
        <p:spPr>
          <a:xfrm>
            <a:off x="7423302" y="197165"/>
            <a:ext cx="424847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3600" dirty="0"/>
              <a:t>NO IMPRIMIR</a:t>
            </a:r>
          </a:p>
        </p:txBody>
      </p:sp>
    </p:spTree>
    <p:extLst>
      <p:ext uri="{BB962C8B-B14F-4D97-AF65-F5344CB8AC3E}">
        <p14:creationId xmlns:p14="http://schemas.microsoft.com/office/powerpoint/2010/main" val="8189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79" t="22690" r="24741" b="9646"/>
          <a:stretch/>
        </p:blipFill>
        <p:spPr>
          <a:xfrm>
            <a:off x="1007165" y="0"/>
            <a:ext cx="10177670" cy="6830836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H="1" flipV="1">
            <a:off x="8686800" y="4770783"/>
            <a:ext cx="894522" cy="14061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612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5800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ctividad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ee el texto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species nativas de Chile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y sigue las instrucciones de los recuadros.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873" y="2453307"/>
            <a:ext cx="2867025" cy="8667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453" y="1608138"/>
            <a:ext cx="2828925" cy="8096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74" y="1608138"/>
            <a:ext cx="8568170" cy="47119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736" y="3355626"/>
            <a:ext cx="2771775" cy="7334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786" y="4127522"/>
            <a:ext cx="2752725" cy="8096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073" y="4979196"/>
            <a:ext cx="2790825" cy="7905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6360" y="5827292"/>
            <a:ext cx="27622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1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917" y="324467"/>
            <a:ext cx="2819400" cy="8096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9" y="324466"/>
            <a:ext cx="8604000" cy="47316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729" y="1233487"/>
            <a:ext cx="2771775" cy="7334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668" y="5495306"/>
            <a:ext cx="47625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4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scoge la respuesta correcta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27" y="1112682"/>
            <a:ext cx="5465563" cy="38070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617" y="1021503"/>
            <a:ext cx="5684913" cy="38982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845" y="5427976"/>
            <a:ext cx="57340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9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859" y="0"/>
            <a:ext cx="11990231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elleno de la celda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igue los pasos en las imágenes.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9777" t="23372" r="26178" b="10079"/>
          <a:stretch/>
        </p:blipFill>
        <p:spPr>
          <a:xfrm>
            <a:off x="2587042" y="1468191"/>
            <a:ext cx="7031864" cy="48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0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292" t="22491" r="24891" b="9551"/>
          <a:stretch/>
        </p:blipFill>
        <p:spPr>
          <a:xfrm>
            <a:off x="1066800" y="0"/>
            <a:ext cx="10058400" cy="67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78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689" t="21259" r="25683" b="9199"/>
          <a:stretch/>
        </p:blipFill>
        <p:spPr>
          <a:xfrm>
            <a:off x="1545465" y="204870"/>
            <a:ext cx="9465972" cy="665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4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272" t="23724" r="25187" b="9727"/>
          <a:stretch/>
        </p:blipFill>
        <p:spPr>
          <a:xfrm>
            <a:off x="1266422" y="115910"/>
            <a:ext cx="9659155" cy="662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06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88" t="22315" r="24990" b="8671"/>
          <a:stretch/>
        </p:blipFill>
        <p:spPr>
          <a:xfrm>
            <a:off x="1181099" y="74052"/>
            <a:ext cx="9829801" cy="67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86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859" y="0"/>
            <a:ext cx="11990231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orde de la celda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igue los pasos en las imágenes.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480" t="23547" r="25881" b="9023"/>
          <a:stretch/>
        </p:blipFill>
        <p:spPr>
          <a:xfrm>
            <a:off x="2305318" y="1325563"/>
            <a:ext cx="7778839" cy="539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11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CustomShape 1"/>
          <p:cNvSpPr/>
          <p:nvPr/>
        </p:nvSpPr>
        <p:spPr>
          <a:xfrm>
            <a:off x="636757" y="1371986"/>
            <a:ext cx="3771229" cy="3279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>
            <a:spAutoFit/>
          </a:bodyPr>
          <a:lstStyle/>
          <a:p>
            <a:pPr algn="ctr">
              <a:lnSpc>
                <a:spcPct val="80000"/>
              </a:lnSpc>
              <a:spcBef>
                <a:spcPts val="1800"/>
              </a:spcBef>
            </a:pPr>
            <a:r>
              <a:rPr lang="es-CO" sz="2400" b="1" spc="-1" dirty="0">
                <a:solidFill>
                  <a:srgbClr val="0070C0"/>
                </a:solidFill>
                <a:latin typeface="Hind"/>
              </a:rPr>
              <a:t>Queridos Estudiantes: </a:t>
            </a:r>
            <a:r>
              <a:rPr lang="es-CO" sz="2400" spc="-1" dirty="0">
                <a:solidFill>
                  <a:srgbClr val="0070C0"/>
                </a:solidFill>
                <a:latin typeface="Hind"/>
              </a:rPr>
              <a:t>Esperamos estén muy bien en sus casas. Seleccionamos las actividades de ésta clase con mucha dedicación para que puedan aprender en sus hogares.</a:t>
            </a:r>
          </a:p>
          <a:p>
            <a:pPr algn="ctr">
              <a:lnSpc>
                <a:spcPct val="80000"/>
              </a:lnSpc>
              <a:spcBef>
                <a:spcPts val="1800"/>
              </a:spcBef>
            </a:pPr>
            <a:r>
              <a:rPr lang="es-CO" sz="2400" b="1" spc="-1" dirty="0">
                <a:solidFill>
                  <a:srgbClr val="0070C0"/>
                </a:solidFill>
                <a:latin typeface="Hind"/>
              </a:rPr>
              <a:t>¡Los extrañamos y queremos mucho!</a:t>
            </a:r>
            <a:endParaRPr lang="en-US" sz="2400" b="1" spc="-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16" name="CustomShape 2"/>
          <p:cNvSpPr/>
          <p:nvPr/>
        </p:nvSpPr>
        <p:spPr>
          <a:xfrm>
            <a:off x="114645" y="657087"/>
            <a:ext cx="5015587" cy="50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pPr marL="107629">
              <a:lnSpc>
                <a:spcPct val="50000"/>
              </a:lnSpc>
              <a:spcBef>
                <a:spcPts val="2398"/>
              </a:spcBef>
            </a:pPr>
            <a:r>
              <a:rPr lang="es-CO" sz="5399" b="1" spc="-1" dirty="0">
                <a:solidFill>
                  <a:srgbClr val="00B050"/>
                </a:solidFill>
                <a:latin typeface="Hind"/>
                <a:ea typeface="Hind"/>
              </a:rPr>
              <a:t>¡Bienvenidos!</a:t>
            </a:r>
            <a:endParaRPr lang="en-US" sz="5399" spc="-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717" name="Imagen 429"/>
          <p:cNvPicPr/>
          <p:nvPr/>
        </p:nvPicPr>
        <p:blipFill>
          <a:blip r:embed="rId2"/>
          <a:stretch/>
        </p:blipFill>
        <p:spPr>
          <a:xfrm>
            <a:off x="0" y="5422780"/>
            <a:ext cx="12895321" cy="2158639"/>
          </a:xfrm>
          <a:prstGeom prst="rect">
            <a:avLst/>
          </a:prstGeom>
          <a:ln>
            <a:noFill/>
          </a:ln>
        </p:spPr>
      </p:pic>
      <p:sp>
        <p:nvSpPr>
          <p:cNvPr id="718" name="CustomShape 3"/>
          <p:cNvSpPr/>
          <p:nvPr/>
        </p:nvSpPr>
        <p:spPr>
          <a:xfrm>
            <a:off x="5158848" y="714594"/>
            <a:ext cx="7520501" cy="558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3410" y="3919616"/>
            <a:ext cx="271405" cy="606161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1395" y="3719482"/>
            <a:ext cx="1060062" cy="560447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7683" y="4470345"/>
            <a:ext cx="1531961" cy="466499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0882" y="4033721"/>
            <a:ext cx="106546" cy="58672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4517" y="3108282"/>
            <a:ext cx="212732" cy="542809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1683" y="3646412"/>
            <a:ext cx="352394" cy="38263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1795" y="3867063"/>
            <a:ext cx="292282" cy="161979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8647" y="2294068"/>
            <a:ext cx="46074" cy="7955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3200" y="4114711"/>
            <a:ext cx="173137" cy="185736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69630" y="2373617"/>
            <a:ext cx="46074" cy="8063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8341" y="2989497"/>
            <a:ext cx="644316" cy="445982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4535" y="876573"/>
            <a:ext cx="1943027" cy="145565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4535" y="1219608"/>
            <a:ext cx="1943027" cy="1112615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79415" y="2705134"/>
            <a:ext cx="709468" cy="38263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0939" y="3205109"/>
            <a:ext cx="695069" cy="917521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2548" y="3057528"/>
            <a:ext cx="573045" cy="407827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0882" y="4237095"/>
            <a:ext cx="352394" cy="23325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6591" y="3125920"/>
            <a:ext cx="963595" cy="695069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79215" y="4759027"/>
            <a:ext cx="66951" cy="114465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5696" y="4008525"/>
            <a:ext cx="411066" cy="860288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7133" y="4245014"/>
            <a:ext cx="449222" cy="636397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8538" y="4300446"/>
            <a:ext cx="7919" cy="17278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0467" y="3995566"/>
            <a:ext cx="246208" cy="254127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0882" y="3630574"/>
            <a:ext cx="128863" cy="258806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1395" y="4193901"/>
            <a:ext cx="1382220" cy="53525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7767" y="4059278"/>
            <a:ext cx="73070" cy="58672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5696" y="4062158"/>
            <a:ext cx="385870" cy="806655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8520" y="3889380"/>
            <a:ext cx="144341" cy="169898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6920" y="3567222"/>
            <a:ext cx="242608" cy="494936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0939" y="3240025"/>
            <a:ext cx="492056" cy="636757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2108" y="3871743"/>
            <a:ext cx="433384" cy="250887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6828" y="3125919"/>
            <a:ext cx="933358" cy="623799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4393" y="4224136"/>
            <a:ext cx="449222" cy="449222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8021" y="3567222"/>
            <a:ext cx="101507" cy="494936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6381" y="4079795"/>
            <a:ext cx="411066" cy="38155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4331" y="2798722"/>
            <a:ext cx="677792" cy="441303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1522" y="4673358"/>
            <a:ext cx="37795" cy="30236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29968" y="4911647"/>
            <a:ext cx="79550" cy="215612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8461" y="4898689"/>
            <a:ext cx="101507" cy="215972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5202" y="4067197"/>
            <a:ext cx="182496" cy="933358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5202" y="4424270"/>
            <a:ext cx="93588" cy="576285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0194" y="4890770"/>
            <a:ext cx="131743" cy="236489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3916" y="4946562"/>
            <a:ext cx="58672" cy="129943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5853" y="6011664"/>
            <a:ext cx="136422" cy="253767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7038" y="4840016"/>
            <a:ext cx="839411" cy="215972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5193" y="5076505"/>
            <a:ext cx="53633" cy="9719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3419" y="4919566"/>
            <a:ext cx="450661" cy="131743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5696" y="5111421"/>
            <a:ext cx="715947" cy="497095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79441" y="5106741"/>
            <a:ext cx="1701498" cy="1039545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5202" y="5900438"/>
            <a:ext cx="242608" cy="364992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79307" y="4084475"/>
            <a:ext cx="879365" cy="938038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1599" y="4886090"/>
            <a:ext cx="357074" cy="106546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79307" y="4594168"/>
            <a:ext cx="293722" cy="428344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69798" y="5225886"/>
            <a:ext cx="174577" cy="15694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8291" y="5038350"/>
            <a:ext cx="204813" cy="217772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2479" y="5900438"/>
            <a:ext cx="215972" cy="195095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1056" y="2956021"/>
            <a:ext cx="382270" cy="301641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7447" y="3413162"/>
            <a:ext cx="136782" cy="823933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3884" y="1566963"/>
            <a:ext cx="2107886" cy="2003139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3208" y="1566963"/>
            <a:ext cx="1828562" cy="2003139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0067" y="3600338"/>
            <a:ext cx="169898" cy="1065101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0947" y="2568712"/>
            <a:ext cx="255567" cy="149021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8130" y="2471885"/>
            <a:ext cx="233250" cy="144341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4950" y="1008315"/>
            <a:ext cx="139662" cy="203374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4612" y="1160935"/>
            <a:ext cx="154060" cy="93588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3116" y="1092544"/>
            <a:ext cx="198694" cy="182496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2024" y="1203770"/>
            <a:ext cx="63712" cy="53993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39754" y="2674898"/>
            <a:ext cx="950636" cy="68751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2486" y="2598948"/>
            <a:ext cx="15226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7377" y="2263831"/>
            <a:ext cx="152260" cy="20337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6919" y="2340142"/>
            <a:ext cx="15370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5060" y="2005025"/>
            <a:ext cx="280763" cy="15730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29968" y="2068737"/>
            <a:ext cx="223891" cy="131743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3630" y="2378297"/>
            <a:ext cx="106186" cy="7595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58781" y="2390895"/>
            <a:ext cx="63352" cy="38155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7134" y="2497082"/>
            <a:ext cx="76310" cy="51113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4018" y="2514719"/>
            <a:ext cx="46074" cy="25557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0365" y="2259152"/>
            <a:ext cx="220651" cy="246208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899841" y="3465355"/>
            <a:ext cx="487377" cy="284363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7217" y="3392645"/>
            <a:ext cx="38155" cy="58672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6034" y="3948052"/>
            <a:ext cx="88908" cy="30236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1049" y="4754347"/>
            <a:ext cx="157300" cy="149381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8687" y="4635203"/>
            <a:ext cx="139662" cy="98627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3367" y="4500580"/>
            <a:ext cx="139662" cy="118785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49205" y="4401953"/>
            <a:ext cx="123824" cy="106546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5965" y="4270210"/>
            <a:ext cx="139662" cy="115905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5289" y="4262291"/>
            <a:ext cx="165218" cy="177817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79416" y="4381436"/>
            <a:ext cx="98267" cy="131743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6919" y="4411672"/>
            <a:ext cx="187176" cy="236489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399866" y="4660760"/>
            <a:ext cx="203374" cy="161979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2768" y="4622605"/>
            <a:ext cx="26996" cy="38155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09652" y="4652841"/>
            <a:ext cx="29876" cy="3023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6176" y="4678037"/>
            <a:ext cx="20517" cy="33476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8021" y="4716192"/>
            <a:ext cx="15838" cy="30236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0846" y="4503460"/>
            <a:ext cx="42834" cy="22317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0845" y="4533696"/>
            <a:ext cx="33116" cy="17638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5525" y="4576531"/>
            <a:ext cx="33476" cy="20877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7047" y="829059"/>
            <a:ext cx="3329926" cy="5474527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1394" y="4449467"/>
            <a:ext cx="1407777" cy="284363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5838" y="4173383"/>
            <a:ext cx="1111175" cy="123824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5922" y="4097073"/>
            <a:ext cx="68031" cy="33476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6074" y="3701844"/>
            <a:ext cx="890524" cy="140022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3087" y="3617975"/>
            <a:ext cx="149021" cy="55433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7439" y="2429050"/>
            <a:ext cx="695429" cy="760221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5212" y="3349810"/>
            <a:ext cx="380830" cy="403148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7057" y="3316334"/>
            <a:ext cx="452461" cy="471539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0837" y="838417"/>
            <a:ext cx="1017228" cy="639637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4830" y="1122780"/>
            <a:ext cx="233250" cy="169898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7100" y="859295"/>
            <a:ext cx="547849" cy="212732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8089" y="1300597"/>
            <a:ext cx="249448" cy="177457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4798" y="2751208"/>
            <a:ext cx="63712" cy="103307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4696" y="2713053"/>
            <a:ext cx="42834" cy="106546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8284" y="2725652"/>
            <a:ext cx="88908" cy="115905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8848" y="2984458"/>
            <a:ext cx="152260" cy="38155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203" y="2887631"/>
            <a:ext cx="106546" cy="50753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048" y="3022613"/>
            <a:ext cx="123824" cy="42834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2717" y="3057528"/>
            <a:ext cx="98627" cy="93588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6777" y="3078046"/>
            <a:ext cx="28436" cy="98627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3258" y="2492402"/>
            <a:ext cx="512573" cy="7652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2064" y="2263832"/>
            <a:ext cx="317479" cy="314239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4688" y="2641783"/>
            <a:ext cx="420785" cy="695069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4719" y="2875032"/>
            <a:ext cx="172778" cy="84229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7835" y="2959261"/>
            <a:ext cx="131743" cy="9826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2177" y="2743289"/>
            <a:ext cx="398468" cy="352394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7529" y="2666979"/>
            <a:ext cx="330077" cy="30488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7944" y="2433730"/>
            <a:ext cx="284003" cy="246208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5980" y="998956"/>
            <a:ext cx="606161" cy="836531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0737" y="714594"/>
            <a:ext cx="42834" cy="174577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5856" y="765347"/>
            <a:ext cx="71631" cy="119144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7927" y="940284"/>
            <a:ext cx="139662" cy="109426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7410" y="1254523"/>
            <a:ext cx="131743" cy="50753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3360" y="1521249"/>
            <a:ext cx="101507" cy="136422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39779" y="902129"/>
            <a:ext cx="139662" cy="177817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5853" y="1224287"/>
            <a:ext cx="161619" cy="33476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1860" y="1465456"/>
            <a:ext cx="104746" cy="63712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499983" y="1606917"/>
            <a:ext cx="187176" cy="117345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6508" y="1317875"/>
            <a:ext cx="165218" cy="339796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0737" y="1113061"/>
            <a:ext cx="169898" cy="111226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0501" y="1660910"/>
            <a:ext cx="166658" cy="114105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499983" y="1690786"/>
            <a:ext cx="55433" cy="33476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0455" y="1606917"/>
            <a:ext cx="126704" cy="91788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6406" y="1660910"/>
            <a:ext cx="50753" cy="42834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0501" y="1724262"/>
            <a:ext cx="128503" cy="50753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0455" y="1771776"/>
            <a:ext cx="79190" cy="38155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39478" y="3435479"/>
            <a:ext cx="1220961" cy="666633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4696" y="3486232"/>
            <a:ext cx="1055743" cy="555408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39477" y="3435479"/>
            <a:ext cx="355634" cy="666633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0330" y="3592419"/>
            <a:ext cx="557207" cy="279324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6439" y="3621215"/>
            <a:ext cx="398468" cy="23325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1682" y="3397324"/>
            <a:ext cx="1352344" cy="7681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0880" y="2005025"/>
            <a:ext cx="144341" cy="241529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79374" y="1647952"/>
            <a:ext cx="164859" cy="370032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5473" y="998956"/>
            <a:ext cx="741143" cy="709468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6744" y="1024153"/>
            <a:ext cx="580964" cy="636757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0331" y="1398865"/>
            <a:ext cx="33476" cy="50753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6744" y="1024153"/>
            <a:ext cx="436623" cy="585644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7190" y="2238635"/>
            <a:ext cx="71271" cy="55433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1870" y="2268511"/>
            <a:ext cx="84229" cy="63712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3156" y="917967"/>
            <a:ext cx="785778" cy="1426854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6744" y="1024153"/>
            <a:ext cx="603281" cy="661954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6539" y="1087865"/>
            <a:ext cx="101507" cy="45858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0219" y="1155896"/>
            <a:ext cx="153700" cy="408187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2413" y="1394185"/>
            <a:ext cx="50753" cy="58672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5019" y="1125660"/>
            <a:ext cx="1128813" cy="1100017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5019" y="1830448"/>
            <a:ext cx="497095" cy="395229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6784" y="1759178"/>
            <a:ext cx="68031" cy="80989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69797" y="1270361"/>
            <a:ext cx="555408" cy="501415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5143" y="1105143"/>
            <a:ext cx="1183886" cy="115077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2402" y="3516469"/>
            <a:ext cx="71271" cy="190415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1075" y="3503510"/>
            <a:ext cx="20517" cy="15838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8445" y="3567222"/>
            <a:ext cx="598602" cy="573045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3596" y="3651091"/>
            <a:ext cx="88908" cy="101867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6734" y="3668729"/>
            <a:ext cx="114105" cy="71271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7251" y="3664050"/>
            <a:ext cx="52553" cy="34915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1403" y="3957411"/>
            <a:ext cx="514013" cy="182856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1828" y="3478314"/>
            <a:ext cx="203374" cy="7595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79466" y="3494152"/>
            <a:ext cx="177817" cy="7595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1279" y="3787873"/>
            <a:ext cx="34915" cy="45714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8917" y="3638493"/>
            <a:ext cx="96827" cy="123824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039" y="3787873"/>
            <a:ext cx="41395" cy="45714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3248" y="3490912"/>
            <a:ext cx="641077" cy="665193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6632" y="3460676"/>
            <a:ext cx="250527" cy="160539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1008" y="3481553"/>
            <a:ext cx="953876" cy="636397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2387" y="3914577"/>
            <a:ext cx="46074" cy="38155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69789" y="3944813"/>
            <a:ext cx="30236" cy="2879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4130" y="3948052"/>
            <a:ext cx="1295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6852" y="3960651"/>
            <a:ext cx="1259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1522" y="3881461"/>
            <a:ext cx="174577" cy="168098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6980" y="3567222"/>
            <a:ext cx="525172" cy="444182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6980" y="3757637"/>
            <a:ext cx="522292" cy="253767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3156" y="3529067"/>
            <a:ext cx="225331" cy="210933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2403" y="3506750"/>
            <a:ext cx="80989" cy="7307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1870" y="3897299"/>
            <a:ext cx="185736" cy="195095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7708" y="3841866"/>
            <a:ext cx="68391" cy="60112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49004" y="3630574"/>
            <a:ext cx="306320" cy="185736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09459" y="5025752"/>
            <a:ext cx="157300" cy="182496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39695" y="5509889"/>
            <a:ext cx="41395" cy="50753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3477" y="4143147"/>
            <a:ext cx="127063" cy="15406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09459" y="5154255"/>
            <a:ext cx="109426" cy="92148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6886" y="4571851"/>
            <a:ext cx="88908" cy="15730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5220" y="4860893"/>
            <a:ext cx="182496" cy="225331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083" y="4521098"/>
            <a:ext cx="185736" cy="200134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69663" y="4868813"/>
            <a:ext cx="68391" cy="199774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5794" y="4160785"/>
            <a:ext cx="169898" cy="190415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2309" y="3909898"/>
            <a:ext cx="1565076" cy="1503164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0653" y="4011404"/>
            <a:ext cx="1136732" cy="1401657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6835" y="4809780"/>
            <a:ext cx="156940" cy="203374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037" y="4521098"/>
            <a:ext cx="141102" cy="190415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0762" y="4809780"/>
            <a:ext cx="106186" cy="23361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5692" y="3995566"/>
            <a:ext cx="431584" cy="487377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4678" y="4533696"/>
            <a:ext cx="85669" cy="60472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058" y="5497291"/>
            <a:ext cx="80989" cy="80989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8833" y="3854465"/>
            <a:ext cx="1603231" cy="1596752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7927" y="4771985"/>
            <a:ext cx="271405" cy="301281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3149" y="5009914"/>
            <a:ext cx="254127" cy="287243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4467" y="4814819"/>
            <a:ext cx="253767" cy="30956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7199" y="4440108"/>
            <a:ext cx="266725" cy="293722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3927" y="4475024"/>
            <a:ext cx="249448" cy="289042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2960" y="4092394"/>
            <a:ext cx="233250" cy="289042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1853" y="4563932"/>
            <a:ext cx="520492" cy="555408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6082" y="5141657"/>
            <a:ext cx="253767" cy="160179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3935" y="1835488"/>
            <a:ext cx="496735" cy="618759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3934" y="2165565"/>
            <a:ext cx="339796" cy="288682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0459" y="1809931"/>
            <a:ext cx="530211" cy="704788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6846" y="1614836"/>
            <a:ext cx="114465" cy="144341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3832" y="1551125"/>
            <a:ext cx="33116" cy="127063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69705" y="1647952"/>
            <a:ext cx="76310" cy="98627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1674" y="1967231"/>
            <a:ext cx="101507" cy="42834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58840" y="2200480"/>
            <a:ext cx="85669" cy="25197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6667" y="2386216"/>
            <a:ext cx="33116" cy="110866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4483" y="2281469"/>
            <a:ext cx="71271" cy="63352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3268" y="1957512"/>
            <a:ext cx="127063" cy="42834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3909" y="2124170"/>
            <a:ext cx="50753" cy="25557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175" y="1521249"/>
            <a:ext cx="1514323" cy="1663343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4466" y="1767096"/>
            <a:ext cx="641077" cy="428704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39586" y="1962191"/>
            <a:ext cx="157300" cy="111226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164" y="2322504"/>
            <a:ext cx="136422" cy="123824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051" y="1644712"/>
            <a:ext cx="169898" cy="122384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3579" y="1817850"/>
            <a:ext cx="157300" cy="106546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3636" y="2136768"/>
            <a:ext cx="155500" cy="134982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2647" y="2760927"/>
            <a:ext cx="986991" cy="38551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8603" y="1865364"/>
            <a:ext cx="487377" cy="1273154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019" y="1890920"/>
            <a:ext cx="296961" cy="733225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8604" y="1865364"/>
            <a:ext cx="431584" cy="1260556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69688" y="1551125"/>
            <a:ext cx="1362063" cy="1471488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69689" y="1551125"/>
            <a:ext cx="958915" cy="1471488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4984" y="1784734"/>
            <a:ext cx="603281" cy="38083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2411" y="2489163"/>
            <a:ext cx="131743" cy="9682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2012" y="3752958"/>
            <a:ext cx="961795" cy="1374301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5881" y="3473274"/>
            <a:ext cx="200134" cy="238289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1361" y="3243264"/>
            <a:ext cx="271405" cy="31100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3104" y="3706884"/>
            <a:ext cx="83869" cy="101507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6354" y="4279929"/>
            <a:ext cx="728545" cy="704788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58614" y="4363798"/>
            <a:ext cx="428704" cy="327197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58840" y="3519348"/>
            <a:ext cx="174577" cy="179617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2530" y="3782834"/>
            <a:ext cx="291922" cy="215972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7199" y="3257662"/>
            <a:ext cx="233250" cy="271405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4790" y="4313045"/>
            <a:ext cx="687510" cy="671673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6769" y="4389355"/>
            <a:ext cx="390549" cy="30956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4790" y="4414552"/>
            <a:ext cx="687510" cy="570166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1023" y="3714803"/>
            <a:ext cx="58672" cy="7595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6117" y="3889380"/>
            <a:ext cx="809535" cy="1204763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0347" y="3914577"/>
            <a:ext cx="722066" cy="776419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0146" y="3328933"/>
            <a:ext cx="104746" cy="109426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6871" y="3544905"/>
            <a:ext cx="88908" cy="88908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8301" y="3732080"/>
            <a:ext cx="38155" cy="33476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403843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87" t="22667" r="25881" b="10255"/>
          <a:stretch/>
        </p:blipFill>
        <p:spPr>
          <a:xfrm>
            <a:off x="1404871" y="365125"/>
            <a:ext cx="9130048" cy="62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26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83" t="22492" r="26178" b="9902"/>
          <a:stretch/>
        </p:blipFill>
        <p:spPr>
          <a:xfrm>
            <a:off x="1609858" y="365125"/>
            <a:ext cx="8847787" cy="6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82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688" t="21963" r="25584" b="10255"/>
          <a:stretch/>
        </p:blipFill>
        <p:spPr>
          <a:xfrm>
            <a:off x="1416675" y="365124"/>
            <a:ext cx="8744755" cy="59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41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5800"/>
            <a:ext cx="12192000" cy="1325563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ctividad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ee el texto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ves de Chile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 y completa los datos que faltan en la tabla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085" t="22315" r="25683" b="15714"/>
          <a:stretch/>
        </p:blipFill>
        <p:spPr>
          <a:xfrm>
            <a:off x="1880316" y="1441363"/>
            <a:ext cx="8345509" cy="52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4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5800"/>
            <a:ext cx="12192000" cy="1325563"/>
          </a:xfrm>
        </p:spPr>
        <p:txBody>
          <a:bodyPr>
            <a:normAutofit/>
          </a:bodyPr>
          <a:lstStyle/>
          <a:p>
            <a:r>
              <a:rPr lang="es-CL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3600" dirty="0">
                <a:latin typeface="Arial" panose="020B0604020202020204" pitchFamily="34" charset="0"/>
                <a:cs typeface="Arial" panose="020B0604020202020204" pitchFamily="34" charset="0"/>
              </a:rPr>
              <a:t>uego de completar la tabla, en la celda A1 inserta bordes y el color que quieras</a:t>
            </a:r>
            <a:r>
              <a:rPr lang="es-CL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</a:t>
            </a:r>
            <a:r>
              <a:rPr lang="es-CL" sz="3600" dirty="0">
                <a:latin typeface="Arial" panose="020B0604020202020204" pitchFamily="34" charset="0"/>
                <a:cs typeface="Arial" panose="020B0604020202020204" pitchFamily="34" charset="0"/>
              </a:rPr>
              <a:t>ealiza lo mismo con la celda B1</a:t>
            </a:r>
            <a:r>
              <a:rPr lang="es-CL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085" t="22315" r="25683" b="15714"/>
          <a:stretch/>
        </p:blipFill>
        <p:spPr>
          <a:xfrm>
            <a:off x="1712891" y="1441362"/>
            <a:ext cx="8654602" cy="545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12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876" t="22491" r="25683" b="12015"/>
          <a:stretch/>
        </p:blipFill>
        <p:spPr>
          <a:xfrm>
            <a:off x="1456385" y="154547"/>
            <a:ext cx="9709597" cy="65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8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839"/>
            <a:ext cx="12192000" cy="1325563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ráficos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¿C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uál es el gráfico que representa de forma correcta la información de la tabla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282" t="21610" r="25188" b="9376"/>
          <a:stretch/>
        </p:blipFill>
        <p:spPr>
          <a:xfrm>
            <a:off x="2270974" y="1339402"/>
            <a:ext cx="7650052" cy="5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74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elecciona la respuesta correcta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886" t="23019" r="26376" b="9727"/>
          <a:stretch/>
        </p:blipFill>
        <p:spPr>
          <a:xfrm>
            <a:off x="2331077" y="1464156"/>
            <a:ext cx="7598535" cy="524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3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183" t="21786" r="26475" b="9376"/>
          <a:stretch/>
        </p:blipFill>
        <p:spPr>
          <a:xfrm>
            <a:off x="1622738" y="88780"/>
            <a:ext cx="9504608" cy="67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01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135" y="-116445"/>
            <a:ext cx="11808854" cy="1325563"/>
          </a:xfrm>
        </p:spPr>
        <p:txBody>
          <a:bodyPr>
            <a:normAutofit/>
          </a:bodyPr>
          <a:lstStyle/>
          <a:p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ara transformar los datos en gráficos, selecciona los datos de la tabla y pincha en insertar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88" t="22492" r="25781" b="11487"/>
          <a:stretch/>
        </p:blipFill>
        <p:spPr>
          <a:xfrm>
            <a:off x="1558343" y="1209118"/>
            <a:ext cx="8435663" cy="56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8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Imagen 115"/>
          <p:cNvPicPr/>
          <p:nvPr/>
        </p:nvPicPr>
        <p:blipFill>
          <a:blip r:embed="rId2"/>
          <a:stretch/>
        </p:blipFill>
        <p:spPr>
          <a:xfrm>
            <a:off x="65151" y="5994026"/>
            <a:ext cx="12894961" cy="2158639"/>
          </a:xfrm>
          <a:prstGeom prst="rect">
            <a:avLst/>
          </a:prstGeom>
          <a:ln>
            <a:noFill/>
          </a:ln>
        </p:spPr>
      </p:pic>
      <p:grpSp>
        <p:nvGrpSpPr>
          <p:cNvPr id="1327" name="Group 39"/>
          <p:cNvGrpSpPr/>
          <p:nvPr/>
        </p:nvGrpSpPr>
        <p:grpSpPr>
          <a:xfrm>
            <a:off x="-90348" y="3917816"/>
            <a:ext cx="1772769" cy="1574795"/>
            <a:chOff x="-90360" y="3917880"/>
            <a:chExt cx="1773000" cy="1575000"/>
          </a:xfrm>
        </p:grpSpPr>
        <p:sp>
          <p:nvSpPr>
            <p:cNvPr id="1328" name="CustomShape 40"/>
            <p:cNvSpPr/>
            <p:nvPr/>
          </p:nvSpPr>
          <p:spPr>
            <a:xfrm>
              <a:off x="538200" y="4419360"/>
              <a:ext cx="1093680" cy="1035360"/>
            </a:xfrm>
            <a:custGeom>
              <a:avLst/>
              <a:gdLst/>
              <a:ahLst/>
              <a:cxnLst/>
              <a:rect l="l" t="t" r="r" b="b"/>
              <a:pathLst>
                <a:path w="258" h="244">
                  <a:moveTo>
                    <a:pt x="115" y="0"/>
                  </a:moveTo>
                  <a:cubicBezTo>
                    <a:pt x="103" y="11"/>
                    <a:pt x="91" y="21"/>
                    <a:pt x="79" y="31"/>
                  </a:cubicBezTo>
                  <a:cubicBezTo>
                    <a:pt x="60" y="47"/>
                    <a:pt x="42" y="64"/>
                    <a:pt x="23" y="81"/>
                  </a:cubicBezTo>
                  <a:cubicBezTo>
                    <a:pt x="15" y="88"/>
                    <a:pt x="8" y="95"/>
                    <a:pt x="0" y="102"/>
                  </a:cubicBezTo>
                  <a:cubicBezTo>
                    <a:pt x="22" y="167"/>
                    <a:pt x="82" y="220"/>
                    <a:pt x="150" y="244"/>
                  </a:cubicBezTo>
                  <a:cubicBezTo>
                    <a:pt x="158" y="235"/>
                    <a:pt x="167" y="226"/>
                    <a:pt x="175" y="217"/>
                  </a:cubicBezTo>
                  <a:cubicBezTo>
                    <a:pt x="203" y="187"/>
                    <a:pt x="230" y="158"/>
                    <a:pt x="258" y="130"/>
                  </a:cubicBezTo>
                  <a:cubicBezTo>
                    <a:pt x="236" y="116"/>
                    <a:pt x="216" y="100"/>
                    <a:pt x="198" y="84"/>
                  </a:cubicBezTo>
                  <a:cubicBezTo>
                    <a:pt x="172" y="60"/>
                    <a:pt x="136" y="33"/>
                    <a:pt x="115" y="0"/>
                  </a:cubicBezTo>
                  <a:close/>
                  <a:moveTo>
                    <a:pt x="85" y="105"/>
                  </a:moveTo>
                  <a:cubicBezTo>
                    <a:pt x="93" y="97"/>
                    <a:pt x="101" y="89"/>
                    <a:pt x="109" y="81"/>
                  </a:cubicBezTo>
                  <a:cubicBezTo>
                    <a:pt x="110" y="81"/>
                    <a:pt x="111" y="81"/>
                    <a:pt x="110" y="82"/>
                  </a:cubicBezTo>
                  <a:cubicBezTo>
                    <a:pt x="103" y="91"/>
                    <a:pt x="94" y="99"/>
                    <a:pt x="86" y="106"/>
                  </a:cubicBezTo>
                  <a:cubicBezTo>
                    <a:pt x="85" y="107"/>
                    <a:pt x="84" y="106"/>
                    <a:pt x="85" y="105"/>
                  </a:cubicBezTo>
                  <a:close/>
                  <a:moveTo>
                    <a:pt x="80" y="123"/>
                  </a:moveTo>
                  <a:cubicBezTo>
                    <a:pt x="98" y="107"/>
                    <a:pt x="114" y="89"/>
                    <a:pt x="132" y="74"/>
                  </a:cubicBezTo>
                  <a:cubicBezTo>
                    <a:pt x="133" y="73"/>
                    <a:pt x="134" y="74"/>
                    <a:pt x="133" y="75"/>
                  </a:cubicBezTo>
                  <a:cubicBezTo>
                    <a:pt x="117" y="92"/>
                    <a:pt x="100" y="109"/>
                    <a:pt x="81" y="124"/>
                  </a:cubicBezTo>
                  <a:cubicBezTo>
                    <a:pt x="80" y="124"/>
                    <a:pt x="79" y="123"/>
                    <a:pt x="80" y="123"/>
                  </a:cubicBezTo>
                  <a:close/>
                  <a:moveTo>
                    <a:pt x="59" y="157"/>
                  </a:moveTo>
                  <a:cubicBezTo>
                    <a:pt x="73" y="144"/>
                    <a:pt x="86" y="131"/>
                    <a:pt x="100" y="117"/>
                  </a:cubicBezTo>
                  <a:cubicBezTo>
                    <a:pt x="112" y="104"/>
                    <a:pt x="124" y="91"/>
                    <a:pt x="139" y="80"/>
                  </a:cubicBezTo>
                  <a:cubicBezTo>
                    <a:pt x="140" y="79"/>
                    <a:pt x="140" y="80"/>
                    <a:pt x="140" y="81"/>
                  </a:cubicBezTo>
                  <a:cubicBezTo>
                    <a:pt x="127" y="95"/>
                    <a:pt x="113" y="107"/>
                    <a:pt x="100" y="121"/>
                  </a:cubicBezTo>
                  <a:cubicBezTo>
                    <a:pt x="87" y="134"/>
                    <a:pt x="74" y="147"/>
                    <a:pt x="60" y="158"/>
                  </a:cubicBezTo>
                  <a:cubicBezTo>
                    <a:pt x="59" y="158"/>
                    <a:pt x="59" y="157"/>
                    <a:pt x="59" y="157"/>
                  </a:cubicBezTo>
                  <a:close/>
                  <a:moveTo>
                    <a:pt x="71" y="168"/>
                  </a:moveTo>
                  <a:cubicBezTo>
                    <a:pt x="83" y="153"/>
                    <a:pt x="96" y="139"/>
                    <a:pt x="110" y="126"/>
                  </a:cubicBezTo>
                  <a:cubicBezTo>
                    <a:pt x="124" y="113"/>
                    <a:pt x="137" y="101"/>
                    <a:pt x="152" y="90"/>
                  </a:cubicBezTo>
                  <a:cubicBezTo>
                    <a:pt x="153" y="90"/>
                    <a:pt x="153" y="91"/>
                    <a:pt x="153" y="91"/>
                  </a:cubicBezTo>
                  <a:cubicBezTo>
                    <a:pt x="139" y="104"/>
                    <a:pt x="124" y="116"/>
                    <a:pt x="110" y="129"/>
                  </a:cubicBezTo>
                  <a:cubicBezTo>
                    <a:pt x="97" y="142"/>
                    <a:pt x="84" y="155"/>
                    <a:pt x="73" y="169"/>
                  </a:cubicBezTo>
                  <a:cubicBezTo>
                    <a:pt x="72" y="170"/>
                    <a:pt x="71" y="169"/>
                    <a:pt x="71" y="168"/>
                  </a:cubicBezTo>
                  <a:close/>
                  <a:moveTo>
                    <a:pt x="81" y="177"/>
                  </a:moveTo>
                  <a:cubicBezTo>
                    <a:pt x="98" y="164"/>
                    <a:pt x="112" y="149"/>
                    <a:pt x="126" y="133"/>
                  </a:cubicBezTo>
                  <a:cubicBezTo>
                    <a:pt x="139" y="119"/>
                    <a:pt x="152" y="104"/>
                    <a:pt x="168" y="93"/>
                  </a:cubicBezTo>
                  <a:cubicBezTo>
                    <a:pt x="169" y="92"/>
                    <a:pt x="169" y="93"/>
                    <a:pt x="169" y="94"/>
                  </a:cubicBezTo>
                  <a:cubicBezTo>
                    <a:pt x="153" y="108"/>
                    <a:pt x="139" y="123"/>
                    <a:pt x="125" y="139"/>
                  </a:cubicBezTo>
                  <a:cubicBezTo>
                    <a:pt x="111" y="153"/>
                    <a:pt x="98" y="167"/>
                    <a:pt x="82" y="178"/>
                  </a:cubicBezTo>
                  <a:cubicBezTo>
                    <a:pt x="81" y="178"/>
                    <a:pt x="80" y="177"/>
                    <a:pt x="81" y="177"/>
                  </a:cubicBezTo>
                  <a:close/>
                  <a:moveTo>
                    <a:pt x="94" y="189"/>
                  </a:moveTo>
                  <a:cubicBezTo>
                    <a:pt x="124" y="160"/>
                    <a:pt x="150" y="125"/>
                    <a:pt x="183" y="99"/>
                  </a:cubicBezTo>
                  <a:cubicBezTo>
                    <a:pt x="183" y="98"/>
                    <a:pt x="184" y="99"/>
                    <a:pt x="183" y="100"/>
                  </a:cubicBezTo>
                  <a:cubicBezTo>
                    <a:pt x="169" y="115"/>
                    <a:pt x="154" y="129"/>
                    <a:pt x="139" y="145"/>
                  </a:cubicBezTo>
                  <a:cubicBezTo>
                    <a:pt x="125" y="160"/>
                    <a:pt x="111" y="176"/>
                    <a:pt x="95" y="190"/>
                  </a:cubicBezTo>
                  <a:cubicBezTo>
                    <a:pt x="94" y="190"/>
                    <a:pt x="93" y="189"/>
                    <a:pt x="94" y="189"/>
                  </a:cubicBezTo>
                  <a:close/>
                  <a:moveTo>
                    <a:pt x="107" y="203"/>
                  </a:moveTo>
                  <a:cubicBezTo>
                    <a:pt x="122" y="188"/>
                    <a:pt x="136" y="172"/>
                    <a:pt x="149" y="156"/>
                  </a:cubicBezTo>
                  <a:cubicBezTo>
                    <a:pt x="163" y="140"/>
                    <a:pt x="176" y="124"/>
                    <a:pt x="192" y="110"/>
                  </a:cubicBezTo>
                  <a:cubicBezTo>
                    <a:pt x="192" y="109"/>
                    <a:pt x="193" y="110"/>
                    <a:pt x="193" y="111"/>
                  </a:cubicBezTo>
                  <a:cubicBezTo>
                    <a:pt x="179" y="126"/>
                    <a:pt x="165" y="142"/>
                    <a:pt x="151" y="158"/>
                  </a:cubicBezTo>
                  <a:cubicBezTo>
                    <a:pt x="137" y="174"/>
                    <a:pt x="123" y="189"/>
                    <a:pt x="108" y="204"/>
                  </a:cubicBezTo>
                  <a:cubicBezTo>
                    <a:pt x="108" y="204"/>
                    <a:pt x="107" y="203"/>
                    <a:pt x="107" y="203"/>
                  </a:cubicBezTo>
                  <a:close/>
                  <a:moveTo>
                    <a:pt x="210" y="112"/>
                  </a:moveTo>
                  <a:cubicBezTo>
                    <a:pt x="210" y="112"/>
                    <a:pt x="211" y="112"/>
                    <a:pt x="211" y="113"/>
                  </a:cubicBezTo>
                  <a:cubicBezTo>
                    <a:pt x="197" y="131"/>
                    <a:pt x="181" y="148"/>
                    <a:pt x="166" y="165"/>
                  </a:cubicBezTo>
                  <a:cubicBezTo>
                    <a:pt x="151" y="182"/>
                    <a:pt x="135" y="199"/>
                    <a:pt x="118" y="215"/>
                  </a:cubicBezTo>
                  <a:cubicBezTo>
                    <a:pt x="118" y="215"/>
                    <a:pt x="117" y="214"/>
                    <a:pt x="117" y="214"/>
                  </a:cubicBezTo>
                  <a:cubicBezTo>
                    <a:pt x="134" y="198"/>
                    <a:pt x="149" y="181"/>
                    <a:pt x="164" y="163"/>
                  </a:cubicBezTo>
                  <a:cubicBezTo>
                    <a:pt x="179" y="146"/>
                    <a:pt x="193" y="127"/>
                    <a:pt x="210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9" name="CustomShape 41"/>
            <p:cNvSpPr/>
            <p:nvPr/>
          </p:nvSpPr>
          <p:spPr>
            <a:xfrm>
              <a:off x="538200" y="4746600"/>
              <a:ext cx="1093680" cy="708120"/>
            </a:xfrm>
            <a:custGeom>
              <a:avLst/>
              <a:gdLst/>
              <a:ahLst/>
              <a:cxnLst/>
              <a:rect l="l" t="t" r="r" b="b"/>
              <a:pathLst>
                <a:path w="258" h="167">
                  <a:moveTo>
                    <a:pt x="250" y="47"/>
                  </a:moveTo>
                  <a:cubicBezTo>
                    <a:pt x="230" y="65"/>
                    <a:pt x="178" y="112"/>
                    <a:pt x="165" y="89"/>
                  </a:cubicBezTo>
                  <a:cubicBezTo>
                    <a:pt x="150" y="106"/>
                    <a:pt x="135" y="123"/>
                    <a:pt x="118" y="138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34" y="121"/>
                    <a:pt x="149" y="104"/>
                    <a:pt x="164" y="87"/>
                  </a:cubicBezTo>
                  <a:cubicBezTo>
                    <a:pt x="163" y="86"/>
                    <a:pt x="163" y="84"/>
                    <a:pt x="162" y="83"/>
                  </a:cubicBezTo>
                  <a:cubicBezTo>
                    <a:pt x="154" y="89"/>
                    <a:pt x="145" y="94"/>
                    <a:pt x="136" y="98"/>
                  </a:cubicBezTo>
                  <a:cubicBezTo>
                    <a:pt x="127" y="108"/>
                    <a:pt x="118" y="118"/>
                    <a:pt x="108" y="127"/>
                  </a:cubicBezTo>
                  <a:cubicBezTo>
                    <a:pt x="108" y="127"/>
                    <a:pt x="107" y="126"/>
                    <a:pt x="107" y="126"/>
                  </a:cubicBezTo>
                  <a:cubicBezTo>
                    <a:pt x="116" y="117"/>
                    <a:pt x="124" y="109"/>
                    <a:pt x="132" y="100"/>
                  </a:cubicBezTo>
                  <a:cubicBezTo>
                    <a:pt x="122" y="103"/>
                    <a:pt x="113" y="105"/>
                    <a:pt x="104" y="105"/>
                  </a:cubicBezTo>
                  <a:cubicBezTo>
                    <a:pt x="101" y="107"/>
                    <a:pt x="98" y="110"/>
                    <a:pt x="95" y="113"/>
                  </a:cubicBezTo>
                  <a:cubicBezTo>
                    <a:pt x="94" y="113"/>
                    <a:pt x="93" y="112"/>
                    <a:pt x="94" y="112"/>
                  </a:cubicBezTo>
                  <a:cubicBezTo>
                    <a:pt x="96" y="109"/>
                    <a:pt x="99" y="107"/>
                    <a:pt x="101" y="104"/>
                  </a:cubicBezTo>
                  <a:cubicBezTo>
                    <a:pt x="95" y="104"/>
                    <a:pt x="90" y="102"/>
                    <a:pt x="84" y="99"/>
                  </a:cubicBezTo>
                  <a:cubicBezTo>
                    <a:pt x="83" y="100"/>
                    <a:pt x="82" y="100"/>
                    <a:pt x="82" y="101"/>
                  </a:cubicBezTo>
                  <a:cubicBezTo>
                    <a:pt x="81" y="101"/>
                    <a:pt x="80" y="100"/>
                    <a:pt x="81" y="100"/>
                  </a:cubicBezTo>
                  <a:cubicBezTo>
                    <a:pt x="82" y="99"/>
                    <a:pt x="82" y="99"/>
                    <a:pt x="83" y="98"/>
                  </a:cubicBezTo>
                  <a:cubicBezTo>
                    <a:pt x="80" y="97"/>
                    <a:pt x="76" y="94"/>
                    <a:pt x="73" y="92"/>
                  </a:cubicBezTo>
                  <a:cubicBezTo>
                    <a:pt x="73" y="92"/>
                    <a:pt x="73" y="92"/>
                    <a:pt x="73" y="91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2" y="93"/>
                    <a:pt x="71" y="92"/>
                    <a:pt x="71" y="91"/>
                  </a:cubicBezTo>
                  <a:cubicBezTo>
                    <a:pt x="72" y="91"/>
                    <a:pt x="72" y="91"/>
                    <a:pt x="72" y="90"/>
                  </a:cubicBezTo>
                  <a:cubicBezTo>
                    <a:pt x="68" y="87"/>
                    <a:pt x="65" y="83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9" y="81"/>
                    <a:pt x="59" y="80"/>
                    <a:pt x="59" y="80"/>
                  </a:cubicBezTo>
                  <a:cubicBezTo>
                    <a:pt x="60" y="79"/>
                    <a:pt x="60" y="79"/>
                    <a:pt x="61" y="78"/>
                  </a:cubicBezTo>
                  <a:cubicBezTo>
                    <a:pt x="51" y="65"/>
                    <a:pt x="44" y="50"/>
                    <a:pt x="37" y="35"/>
                  </a:cubicBezTo>
                  <a:cubicBezTo>
                    <a:pt x="32" y="24"/>
                    <a:pt x="29" y="12"/>
                    <a:pt x="27" y="0"/>
                  </a:cubicBezTo>
                  <a:cubicBezTo>
                    <a:pt x="26" y="1"/>
                    <a:pt x="25" y="2"/>
                    <a:pt x="23" y="4"/>
                  </a:cubicBezTo>
                  <a:cubicBezTo>
                    <a:pt x="15" y="11"/>
                    <a:pt x="8" y="18"/>
                    <a:pt x="0" y="25"/>
                  </a:cubicBezTo>
                  <a:cubicBezTo>
                    <a:pt x="22" y="90"/>
                    <a:pt x="82" y="143"/>
                    <a:pt x="150" y="167"/>
                  </a:cubicBezTo>
                  <a:cubicBezTo>
                    <a:pt x="158" y="158"/>
                    <a:pt x="167" y="149"/>
                    <a:pt x="175" y="140"/>
                  </a:cubicBezTo>
                  <a:cubicBezTo>
                    <a:pt x="203" y="110"/>
                    <a:pt x="230" y="81"/>
                    <a:pt x="258" y="53"/>
                  </a:cubicBezTo>
                  <a:cubicBezTo>
                    <a:pt x="256" y="51"/>
                    <a:pt x="253" y="49"/>
                    <a:pt x="250" y="47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0" name="CustomShape 42"/>
            <p:cNvSpPr/>
            <p:nvPr/>
          </p:nvSpPr>
          <p:spPr>
            <a:xfrm>
              <a:off x="500040" y="4371840"/>
              <a:ext cx="1182600" cy="1121040"/>
            </a:xfrm>
            <a:custGeom>
              <a:avLst/>
              <a:gdLst/>
              <a:ahLst/>
              <a:cxnLst/>
              <a:rect l="l" t="t" r="r" b="b"/>
              <a:pathLst>
                <a:path w="279" h="264">
                  <a:moveTo>
                    <a:pt x="273" y="135"/>
                  </a:moveTo>
                  <a:cubicBezTo>
                    <a:pt x="252" y="122"/>
                    <a:pt x="231" y="107"/>
                    <a:pt x="212" y="90"/>
                  </a:cubicBezTo>
                  <a:cubicBezTo>
                    <a:pt x="185" y="66"/>
                    <a:pt x="150" y="39"/>
                    <a:pt x="129" y="7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09" y="13"/>
                    <a:pt x="98" y="24"/>
                    <a:pt x="87" y="33"/>
                  </a:cubicBezTo>
                  <a:cubicBezTo>
                    <a:pt x="68" y="50"/>
                    <a:pt x="50" y="66"/>
                    <a:pt x="31" y="83"/>
                  </a:cubicBezTo>
                  <a:cubicBezTo>
                    <a:pt x="23" y="90"/>
                    <a:pt x="15" y="97"/>
                    <a:pt x="6" y="10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19" y="166"/>
                    <a:pt x="59" y="207"/>
                    <a:pt x="100" y="233"/>
                  </a:cubicBezTo>
                  <a:cubicBezTo>
                    <a:pt x="116" y="244"/>
                    <a:pt x="134" y="253"/>
                    <a:pt x="154" y="261"/>
                  </a:cubicBezTo>
                  <a:cubicBezTo>
                    <a:pt x="161" y="264"/>
                    <a:pt x="161" y="264"/>
                    <a:pt x="161" y="264"/>
                  </a:cubicBezTo>
                  <a:cubicBezTo>
                    <a:pt x="167" y="258"/>
                    <a:pt x="167" y="258"/>
                    <a:pt x="167" y="258"/>
                  </a:cubicBezTo>
                  <a:cubicBezTo>
                    <a:pt x="174" y="249"/>
                    <a:pt x="181" y="241"/>
                    <a:pt x="189" y="233"/>
                  </a:cubicBezTo>
                  <a:cubicBezTo>
                    <a:pt x="217" y="203"/>
                    <a:pt x="245" y="173"/>
                    <a:pt x="273" y="144"/>
                  </a:cubicBezTo>
                  <a:cubicBezTo>
                    <a:pt x="279" y="138"/>
                    <a:pt x="279" y="138"/>
                    <a:pt x="279" y="138"/>
                  </a:cubicBezTo>
                  <a:lnTo>
                    <a:pt x="273" y="135"/>
                  </a:lnTo>
                  <a:close/>
                  <a:moveTo>
                    <a:pt x="184" y="228"/>
                  </a:moveTo>
                  <a:cubicBezTo>
                    <a:pt x="176" y="237"/>
                    <a:pt x="167" y="246"/>
                    <a:pt x="159" y="255"/>
                  </a:cubicBezTo>
                  <a:cubicBezTo>
                    <a:pt x="91" y="231"/>
                    <a:pt x="31" y="178"/>
                    <a:pt x="9" y="113"/>
                  </a:cubicBezTo>
                  <a:cubicBezTo>
                    <a:pt x="17" y="106"/>
                    <a:pt x="24" y="99"/>
                    <a:pt x="32" y="92"/>
                  </a:cubicBezTo>
                  <a:cubicBezTo>
                    <a:pt x="51" y="75"/>
                    <a:pt x="69" y="58"/>
                    <a:pt x="88" y="42"/>
                  </a:cubicBezTo>
                  <a:cubicBezTo>
                    <a:pt x="100" y="32"/>
                    <a:pt x="112" y="22"/>
                    <a:pt x="124" y="11"/>
                  </a:cubicBezTo>
                  <a:cubicBezTo>
                    <a:pt x="145" y="44"/>
                    <a:pt x="181" y="71"/>
                    <a:pt x="207" y="95"/>
                  </a:cubicBezTo>
                  <a:cubicBezTo>
                    <a:pt x="225" y="111"/>
                    <a:pt x="245" y="127"/>
                    <a:pt x="267" y="141"/>
                  </a:cubicBezTo>
                  <a:cubicBezTo>
                    <a:pt x="239" y="169"/>
                    <a:pt x="212" y="198"/>
                    <a:pt x="184" y="22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1" name="CustomShape 43"/>
            <p:cNvSpPr/>
            <p:nvPr/>
          </p:nvSpPr>
          <p:spPr>
            <a:xfrm>
              <a:off x="1033560" y="4894200"/>
              <a:ext cx="399960" cy="438120"/>
            </a:xfrm>
            <a:custGeom>
              <a:avLst/>
              <a:gdLst/>
              <a:ahLst/>
              <a:cxnLst/>
              <a:rect l="l" t="t" r="r" b="b"/>
              <a:pathLst>
                <a:path w="94" h="103">
                  <a:moveTo>
                    <a:pt x="0" y="102"/>
                  </a:moveTo>
                  <a:cubicBezTo>
                    <a:pt x="0" y="102"/>
                    <a:pt x="1" y="103"/>
                    <a:pt x="1" y="103"/>
                  </a:cubicBezTo>
                  <a:cubicBezTo>
                    <a:pt x="18" y="87"/>
                    <a:pt x="34" y="70"/>
                    <a:pt x="49" y="53"/>
                  </a:cubicBezTo>
                  <a:cubicBezTo>
                    <a:pt x="64" y="36"/>
                    <a:pt x="80" y="19"/>
                    <a:pt x="94" y="1"/>
                  </a:cubicBezTo>
                  <a:cubicBezTo>
                    <a:pt x="94" y="0"/>
                    <a:pt x="93" y="0"/>
                    <a:pt x="93" y="0"/>
                  </a:cubicBezTo>
                  <a:cubicBezTo>
                    <a:pt x="76" y="15"/>
                    <a:pt x="62" y="34"/>
                    <a:pt x="47" y="51"/>
                  </a:cubicBezTo>
                  <a:cubicBezTo>
                    <a:pt x="32" y="69"/>
                    <a:pt x="17" y="86"/>
                    <a:pt x="0" y="10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2" name="CustomShape 44"/>
            <p:cNvSpPr/>
            <p:nvPr/>
          </p:nvSpPr>
          <p:spPr>
            <a:xfrm>
              <a:off x="992160" y="4881600"/>
              <a:ext cx="365040" cy="403200"/>
            </a:xfrm>
            <a:custGeom>
              <a:avLst/>
              <a:gdLst/>
              <a:ahLst/>
              <a:cxnLst/>
              <a:rect l="l" t="t" r="r" b="b"/>
              <a:pathLst>
                <a:path w="86" h="95">
                  <a:moveTo>
                    <a:pt x="86" y="2"/>
                  </a:moveTo>
                  <a:cubicBezTo>
                    <a:pt x="86" y="1"/>
                    <a:pt x="85" y="0"/>
                    <a:pt x="85" y="1"/>
                  </a:cubicBezTo>
                  <a:cubicBezTo>
                    <a:pt x="69" y="15"/>
                    <a:pt x="56" y="31"/>
                    <a:pt x="42" y="47"/>
                  </a:cubicBezTo>
                  <a:cubicBezTo>
                    <a:pt x="29" y="63"/>
                    <a:pt x="15" y="79"/>
                    <a:pt x="0" y="94"/>
                  </a:cubicBezTo>
                  <a:cubicBezTo>
                    <a:pt x="0" y="94"/>
                    <a:pt x="1" y="95"/>
                    <a:pt x="1" y="95"/>
                  </a:cubicBezTo>
                  <a:cubicBezTo>
                    <a:pt x="16" y="80"/>
                    <a:pt x="30" y="65"/>
                    <a:pt x="44" y="49"/>
                  </a:cubicBezTo>
                  <a:cubicBezTo>
                    <a:pt x="58" y="33"/>
                    <a:pt x="72" y="17"/>
                    <a:pt x="86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3" name="CustomShape 45"/>
            <p:cNvSpPr/>
            <p:nvPr/>
          </p:nvSpPr>
          <p:spPr>
            <a:xfrm>
              <a:off x="932040" y="4835520"/>
              <a:ext cx="385560" cy="390600"/>
            </a:xfrm>
            <a:custGeom>
              <a:avLst/>
              <a:gdLst/>
              <a:ahLst/>
              <a:cxnLst/>
              <a:rect l="l" t="t" r="r" b="b"/>
              <a:pathLst>
                <a:path w="91" h="92">
                  <a:moveTo>
                    <a:pt x="46" y="47"/>
                  </a:moveTo>
                  <a:cubicBezTo>
                    <a:pt x="61" y="31"/>
                    <a:pt x="76" y="17"/>
                    <a:pt x="90" y="2"/>
                  </a:cubicBezTo>
                  <a:cubicBezTo>
                    <a:pt x="91" y="1"/>
                    <a:pt x="90" y="0"/>
                    <a:pt x="90" y="1"/>
                  </a:cubicBezTo>
                  <a:cubicBezTo>
                    <a:pt x="57" y="27"/>
                    <a:pt x="31" y="62"/>
                    <a:pt x="1" y="91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18" y="78"/>
                    <a:pt x="32" y="62"/>
                    <a:pt x="46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4" name="CustomShape 46"/>
            <p:cNvSpPr/>
            <p:nvPr/>
          </p:nvSpPr>
          <p:spPr>
            <a:xfrm>
              <a:off x="876240" y="4810320"/>
              <a:ext cx="377640" cy="365040"/>
            </a:xfrm>
            <a:custGeom>
              <a:avLst/>
              <a:gdLst/>
              <a:ahLst/>
              <a:cxnLst/>
              <a:rect l="l" t="t" r="r" b="b"/>
              <a:pathLst>
                <a:path w="89" h="86">
                  <a:moveTo>
                    <a:pt x="45" y="47"/>
                  </a:moveTo>
                  <a:cubicBezTo>
                    <a:pt x="59" y="31"/>
                    <a:pt x="73" y="16"/>
                    <a:pt x="89" y="2"/>
                  </a:cubicBezTo>
                  <a:cubicBezTo>
                    <a:pt x="89" y="1"/>
                    <a:pt x="89" y="0"/>
                    <a:pt x="88" y="1"/>
                  </a:cubicBezTo>
                  <a:cubicBezTo>
                    <a:pt x="72" y="12"/>
                    <a:pt x="59" y="27"/>
                    <a:pt x="46" y="41"/>
                  </a:cubicBezTo>
                  <a:cubicBezTo>
                    <a:pt x="32" y="57"/>
                    <a:pt x="18" y="72"/>
                    <a:pt x="1" y="85"/>
                  </a:cubicBezTo>
                  <a:cubicBezTo>
                    <a:pt x="0" y="85"/>
                    <a:pt x="1" y="86"/>
                    <a:pt x="2" y="86"/>
                  </a:cubicBezTo>
                  <a:cubicBezTo>
                    <a:pt x="18" y="75"/>
                    <a:pt x="31" y="61"/>
                    <a:pt x="45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5" name="CustomShape 47"/>
            <p:cNvSpPr/>
            <p:nvPr/>
          </p:nvSpPr>
          <p:spPr>
            <a:xfrm>
              <a:off x="838080" y="4800600"/>
              <a:ext cx="349200" cy="339840"/>
            </a:xfrm>
            <a:custGeom>
              <a:avLst/>
              <a:gdLst/>
              <a:ahLst/>
              <a:cxnLst/>
              <a:rect l="l" t="t" r="r" b="b"/>
              <a:pathLst>
                <a:path w="82" h="80">
                  <a:moveTo>
                    <a:pt x="39" y="39"/>
                  </a:moveTo>
                  <a:cubicBezTo>
                    <a:pt x="53" y="26"/>
                    <a:pt x="68" y="14"/>
                    <a:pt x="82" y="1"/>
                  </a:cubicBezTo>
                  <a:cubicBezTo>
                    <a:pt x="82" y="1"/>
                    <a:pt x="82" y="0"/>
                    <a:pt x="81" y="0"/>
                  </a:cubicBezTo>
                  <a:cubicBezTo>
                    <a:pt x="66" y="11"/>
                    <a:pt x="53" y="23"/>
                    <a:pt x="39" y="36"/>
                  </a:cubicBezTo>
                  <a:cubicBezTo>
                    <a:pt x="25" y="49"/>
                    <a:pt x="12" y="63"/>
                    <a:pt x="0" y="78"/>
                  </a:cubicBezTo>
                  <a:cubicBezTo>
                    <a:pt x="0" y="79"/>
                    <a:pt x="1" y="80"/>
                    <a:pt x="2" y="79"/>
                  </a:cubicBezTo>
                  <a:cubicBezTo>
                    <a:pt x="13" y="65"/>
                    <a:pt x="26" y="52"/>
                    <a:pt x="39" y="3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6" name="CustomShape 48"/>
            <p:cNvSpPr/>
            <p:nvPr/>
          </p:nvSpPr>
          <p:spPr>
            <a:xfrm>
              <a:off x="787320" y="4754520"/>
              <a:ext cx="344160" cy="334800"/>
            </a:xfrm>
            <a:custGeom>
              <a:avLst/>
              <a:gdLst/>
              <a:ahLst/>
              <a:cxnLst/>
              <a:rect l="l" t="t" r="r" b="b"/>
              <a:pathLst>
                <a:path w="81" h="79">
                  <a:moveTo>
                    <a:pt x="41" y="42"/>
                  </a:moveTo>
                  <a:cubicBezTo>
                    <a:pt x="54" y="28"/>
                    <a:pt x="68" y="16"/>
                    <a:pt x="81" y="2"/>
                  </a:cubicBezTo>
                  <a:cubicBezTo>
                    <a:pt x="81" y="1"/>
                    <a:pt x="81" y="0"/>
                    <a:pt x="80" y="1"/>
                  </a:cubicBezTo>
                  <a:cubicBezTo>
                    <a:pt x="65" y="12"/>
                    <a:pt x="53" y="25"/>
                    <a:pt x="41" y="38"/>
                  </a:cubicBezTo>
                  <a:cubicBezTo>
                    <a:pt x="27" y="52"/>
                    <a:pt x="14" y="65"/>
                    <a:pt x="0" y="78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5" y="68"/>
                    <a:pt x="28" y="55"/>
                    <a:pt x="41" y="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7" name="CustomShape 49"/>
            <p:cNvSpPr/>
            <p:nvPr/>
          </p:nvSpPr>
          <p:spPr>
            <a:xfrm>
              <a:off x="873000" y="4729320"/>
              <a:ext cx="233280" cy="215640"/>
            </a:xfrm>
            <a:custGeom>
              <a:avLst/>
              <a:gdLst/>
              <a:ahLst/>
              <a:cxnLst/>
              <a:rect l="l" t="t" r="r" b="b"/>
              <a:pathLst>
                <a:path w="55" h="51">
                  <a:moveTo>
                    <a:pt x="2" y="51"/>
                  </a:moveTo>
                  <a:cubicBezTo>
                    <a:pt x="21" y="36"/>
                    <a:pt x="38" y="19"/>
                    <a:pt x="54" y="2"/>
                  </a:cubicBezTo>
                  <a:cubicBezTo>
                    <a:pt x="55" y="1"/>
                    <a:pt x="54" y="0"/>
                    <a:pt x="53" y="1"/>
                  </a:cubicBezTo>
                  <a:cubicBezTo>
                    <a:pt x="35" y="16"/>
                    <a:pt x="19" y="34"/>
                    <a:pt x="1" y="50"/>
                  </a:cubicBezTo>
                  <a:cubicBezTo>
                    <a:pt x="0" y="50"/>
                    <a:pt x="1" y="51"/>
                    <a:pt x="2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8" name="CustomShape 50"/>
            <p:cNvSpPr/>
            <p:nvPr/>
          </p:nvSpPr>
          <p:spPr>
            <a:xfrm>
              <a:off x="893880" y="4762440"/>
              <a:ext cx="114120" cy="110880"/>
            </a:xfrm>
            <a:custGeom>
              <a:avLst/>
              <a:gdLst/>
              <a:ahLst/>
              <a:cxnLst/>
              <a:rect l="l" t="t" r="r" b="b"/>
              <a:pathLst>
                <a:path w="27" h="26">
                  <a:moveTo>
                    <a:pt x="2" y="25"/>
                  </a:moveTo>
                  <a:cubicBezTo>
                    <a:pt x="10" y="18"/>
                    <a:pt x="19" y="10"/>
                    <a:pt x="26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17" y="8"/>
                    <a:pt x="9" y="16"/>
                    <a:pt x="1" y="24"/>
                  </a:cubicBezTo>
                  <a:cubicBezTo>
                    <a:pt x="0" y="25"/>
                    <a:pt x="1" y="26"/>
                    <a:pt x="2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9" name="CustomShape 51"/>
            <p:cNvSpPr/>
            <p:nvPr/>
          </p:nvSpPr>
          <p:spPr>
            <a:xfrm>
              <a:off x="-64800" y="3947760"/>
              <a:ext cx="793800" cy="704880"/>
            </a:xfrm>
            <a:custGeom>
              <a:avLst/>
              <a:gdLst/>
              <a:ahLst/>
              <a:cxnLst/>
              <a:rect l="l" t="t" r="r" b="b"/>
              <a:pathLst>
                <a:path w="187" h="166">
                  <a:moveTo>
                    <a:pt x="139" y="0"/>
                  </a:moveTo>
                  <a:cubicBezTo>
                    <a:pt x="144" y="12"/>
                    <a:pt x="150" y="23"/>
                    <a:pt x="155" y="34"/>
                  </a:cubicBezTo>
                  <a:cubicBezTo>
                    <a:pt x="162" y="51"/>
                    <a:pt x="170" y="68"/>
                    <a:pt x="177" y="86"/>
                  </a:cubicBezTo>
                  <a:cubicBezTo>
                    <a:pt x="181" y="93"/>
                    <a:pt x="184" y="100"/>
                    <a:pt x="187" y="108"/>
                  </a:cubicBezTo>
                  <a:cubicBezTo>
                    <a:pt x="151" y="147"/>
                    <a:pt x="93" y="166"/>
                    <a:pt x="39" y="162"/>
                  </a:cubicBezTo>
                  <a:cubicBezTo>
                    <a:pt x="36" y="153"/>
                    <a:pt x="33" y="144"/>
                    <a:pt x="30" y="135"/>
                  </a:cubicBezTo>
                  <a:cubicBezTo>
                    <a:pt x="20" y="105"/>
                    <a:pt x="11" y="76"/>
                    <a:pt x="0" y="48"/>
                  </a:cubicBezTo>
                  <a:cubicBezTo>
                    <a:pt x="20" y="45"/>
                    <a:pt x="39" y="40"/>
                    <a:pt x="56" y="34"/>
                  </a:cubicBezTo>
                  <a:cubicBezTo>
                    <a:pt x="82" y="25"/>
                    <a:pt x="115" y="17"/>
                    <a:pt x="139" y="0"/>
                  </a:cubicBezTo>
                  <a:close/>
                  <a:moveTo>
                    <a:pt x="128" y="84"/>
                  </a:moveTo>
                  <a:cubicBezTo>
                    <a:pt x="125" y="76"/>
                    <a:pt x="122" y="67"/>
                    <a:pt x="118" y="59"/>
                  </a:cubicBezTo>
                  <a:cubicBezTo>
                    <a:pt x="118" y="59"/>
                    <a:pt x="117" y="59"/>
                    <a:pt x="117" y="60"/>
                  </a:cubicBezTo>
                  <a:cubicBezTo>
                    <a:pt x="120" y="68"/>
                    <a:pt x="123" y="76"/>
                    <a:pt x="126" y="84"/>
                  </a:cubicBezTo>
                  <a:cubicBezTo>
                    <a:pt x="127" y="85"/>
                    <a:pt x="128" y="85"/>
                    <a:pt x="128" y="84"/>
                  </a:cubicBezTo>
                  <a:close/>
                  <a:moveTo>
                    <a:pt x="125" y="98"/>
                  </a:moveTo>
                  <a:cubicBezTo>
                    <a:pt x="118" y="81"/>
                    <a:pt x="112" y="63"/>
                    <a:pt x="104" y="47"/>
                  </a:cubicBezTo>
                  <a:cubicBezTo>
                    <a:pt x="104" y="47"/>
                    <a:pt x="103" y="47"/>
                    <a:pt x="104" y="47"/>
                  </a:cubicBezTo>
                  <a:cubicBezTo>
                    <a:pt x="109" y="65"/>
                    <a:pt x="116" y="82"/>
                    <a:pt x="124" y="98"/>
                  </a:cubicBezTo>
                  <a:cubicBezTo>
                    <a:pt x="124" y="99"/>
                    <a:pt x="125" y="98"/>
                    <a:pt x="125" y="98"/>
                  </a:cubicBezTo>
                  <a:close/>
                  <a:moveTo>
                    <a:pt x="129" y="128"/>
                  </a:moveTo>
                  <a:cubicBezTo>
                    <a:pt x="123" y="115"/>
                    <a:pt x="118" y="101"/>
                    <a:pt x="113" y="88"/>
                  </a:cubicBezTo>
                  <a:cubicBezTo>
                    <a:pt x="109" y="75"/>
                    <a:pt x="105" y="61"/>
                    <a:pt x="98" y="49"/>
                  </a:cubicBezTo>
                  <a:cubicBezTo>
                    <a:pt x="98" y="49"/>
                    <a:pt x="97" y="49"/>
                    <a:pt x="97" y="50"/>
                  </a:cubicBezTo>
                  <a:cubicBezTo>
                    <a:pt x="102" y="64"/>
                    <a:pt x="107" y="77"/>
                    <a:pt x="112" y="90"/>
                  </a:cubicBezTo>
                  <a:cubicBezTo>
                    <a:pt x="117" y="103"/>
                    <a:pt x="121" y="117"/>
                    <a:pt x="128" y="129"/>
                  </a:cubicBezTo>
                  <a:cubicBezTo>
                    <a:pt x="128" y="129"/>
                    <a:pt x="129" y="129"/>
                    <a:pt x="129" y="128"/>
                  </a:cubicBezTo>
                  <a:close/>
                  <a:moveTo>
                    <a:pt x="117" y="132"/>
                  </a:moveTo>
                  <a:cubicBezTo>
                    <a:pt x="114" y="118"/>
                    <a:pt x="109" y="104"/>
                    <a:pt x="103" y="91"/>
                  </a:cubicBezTo>
                  <a:cubicBezTo>
                    <a:pt x="98" y="78"/>
                    <a:pt x="92" y="65"/>
                    <a:pt x="86" y="53"/>
                  </a:cubicBezTo>
                  <a:cubicBezTo>
                    <a:pt x="86" y="52"/>
                    <a:pt x="85" y="53"/>
                    <a:pt x="85" y="53"/>
                  </a:cubicBezTo>
                  <a:cubicBezTo>
                    <a:pt x="90" y="67"/>
                    <a:pt x="97" y="80"/>
                    <a:pt x="102" y="93"/>
                  </a:cubicBezTo>
                  <a:cubicBezTo>
                    <a:pt x="108" y="106"/>
                    <a:pt x="112" y="119"/>
                    <a:pt x="116" y="133"/>
                  </a:cubicBezTo>
                  <a:cubicBezTo>
                    <a:pt x="116" y="133"/>
                    <a:pt x="117" y="133"/>
                    <a:pt x="117" y="132"/>
                  </a:cubicBezTo>
                  <a:close/>
                  <a:moveTo>
                    <a:pt x="107" y="135"/>
                  </a:moveTo>
                  <a:cubicBezTo>
                    <a:pt x="100" y="121"/>
                    <a:pt x="95" y="106"/>
                    <a:pt x="90" y="91"/>
                  </a:cubicBezTo>
                  <a:cubicBezTo>
                    <a:pt x="86" y="77"/>
                    <a:pt x="82" y="62"/>
                    <a:pt x="74" y="49"/>
                  </a:cubicBezTo>
                  <a:cubicBezTo>
                    <a:pt x="74" y="49"/>
                    <a:pt x="73" y="49"/>
                    <a:pt x="73" y="50"/>
                  </a:cubicBezTo>
                  <a:cubicBezTo>
                    <a:pt x="79" y="65"/>
                    <a:pt x="84" y="80"/>
                    <a:pt x="89" y="95"/>
                  </a:cubicBezTo>
                  <a:cubicBezTo>
                    <a:pt x="94" y="109"/>
                    <a:pt x="99" y="123"/>
                    <a:pt x="107" y="136"/>
                  </a:cubicBezTo>
                  <a:cubicBezTo>
                    <a:pt x="107" y="136"/>
                    <a:pt x="108" y="136"/>
                    <a:pt x="107" y="135"/>
                  </a:cubicBezTo>
                  <a:close/>
                  <a:moveTo>
                    <a:pt x="95" y="140"/>
                  </a:moveTo>
                  <a:cubicBezTo>
                    <a:pt x="83" y="110"/>
                    <a:pt x="76" y="78"/>
                    <a:pt x="62" y="49"/>
                  </a:cubicBezTo>
                  <a:cubicBezTo>
                    <a:pt x="62" y="49"/>
                    <a:pt x="61" y="49"/>
                    <a:pt x="61" y="50"/>
                  </a:cubicBezTo>
                  <a:cubicBezTo>
                    <a:pt x="67" y="65"/>
                    <a:pt x="72" y="80"/>
                    <a:pt x="77" y="95"/>
                  </a:cubicBezTo>
                  <a:cubicBezTo>
                    <a:pt x="82" y="110"/>
                    <a:pt x="87" y="125"/>
                    <a:pt x="94" y="140"/>
                  </a:cubicBezTo>
                  <a:cubicBezTo>
                    <a:pt x="94" y="141"/>
                    <a:pt x="95" y="140"/>
                    <a:pt x="95" y="140"/>
                  </a:cubicBezTo>
                  <a:close/>
                  <a:moveTo>
                    <a:pt x="81" y="146"/>
                  </a:moveTo>
                  <a:cubicBezTo>
                    <a:pt x="76" y="131"/>
                    <a:pt x="71" y="115"/>
                    <a:pt x="67" y="100"/>
                  </a:cubicBezTo>
                  <a:cubicBezTo>
                    <a:pt x="63" y="85"/>
                    <a:pt x="59" y="69"/>
                    <a:pt x="52" y="54"/>
                  </a:cubicBezTo>
                  <a:cubicBezTo>
                    <a:pt x="52" y="54"/>
                    <a:pt x="51" y="54"/>
                    <a:pt x="51" y="55"/>
                  </a:cubicBezTo>
                  <a:cubicBezTo>
                    <a:pt x="56" y="70"/>
                    <a:pt x="61" y="85"/>
                    <a:pt x="65" y="101"/>
                  </a:cubicBezTo>
                  <a:cubicBezTo>
                    <a:pt x="70" y="116"/>
                    <a:pt x="74" y="131"/>
                    <a:pt x="80" y="146"/>
                  </a:cubicBezTo>
                  <a:cubicBezTo>
                    <a:pt x="80" y="147"/>
                    <a:pt x="81" y="146"/>
                    <a:pt x="81" y="146"/>
                  </a:cubicBezTo>
                  <a:close/>
                  <a:moveTo>
                    <a:pt x="39" y="50"/>
                  </a:moveTo>
                  <a:cubicBezTo>
                    <a:pt x="39" y="50"/>
                    <a:pt x="38" y="50"/>
                    <a:pt x="38" y="51"/>
                  </a:cubicBezTo>
                  <a:cubicBezTo>
                    <a:pt x="42" y="68"/>
                    <a:pt x="48" y="84"/>
                    <a:pt x="53" y="101"/>
                  </a:cubicBezTo>
                  <a:cubicBezTo>
                    <a:pt x="58" y="118"/>
                    <a:pt x="63" y="134"/>
                    <a:pt x="70" y="151"/>
                  </a:cubicBezTo>
                  <a:cubicBezTo>
                    <a:pt x="70" y="151"/>
                    <a:pt x="71" y="151"/>
                    <a:pt x="71" y="150"/>
                  </a:cubicBezTo>
                  <a:cubicBezTo>
                    <a:pt x="64" y="134"/>
                    <a:pt x="59" y="117"/>
                    <a:pt x="55" y="100"/>
                  </a:cubicBezTo>
                  <a:cubicBezTo>
                    <a:pt x="50" y="84"/>
                    <a:pt x="46" y="66"/>
                    <a:pt x="39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0" name="CustomShape 52"/>
            <p:cNvSpPr/>
            <p:nvPr/>
          </p:nvSpPr>
          <p:spPr>
            <a:xfrm>
              <a:off x="-64800" y="4143240"/>
              <a:ext cx="793800" cy="509760"/>
            </a:xfrm>
            <a:custGeom>
              <a:avLst/>
              <a:gdLst/>
              <a:ahLst/>
              <a:cxnLst/>
              <a:rect l="l" t="t" r="r" b="b"/>
              <a:pathLst>
                <a:path w="187" h="120">
                  <a:moveTo>
                    <a:pt x="8" y="0"/>
                  </a:moveTo>
                  <a:cubicBezTo>
                    <a:pt x="16" y="19"/>
                    <a:pt x="37" y="68"/>
                    <a:pt x="53" y="56"/>
                  </a:cubicBezTo>
                  <a:cubicBezTo>
                    <a:pt x="58" y="73"/>
                    <a:pt x="63" y="89"/>
                    <a:pt x="70" y="105"/>
                  </a:cubicBezTo>
                  <a:cubicBezTo>
                    <a:pt x="70" y="105"/>
                    <a:pt x="71" y="105"/>
                    <a:pt x="71" y="104"/>
                  </a:cubicBezTo>
                  <a:cubicBezTo>
                    <a:pt x="64" y="88"/>
                    <a:pt x="59" y="72"/>
                    <a:pt x="55" y="55"/>
                  </a:cubicBezTo>
                  <a:cubicBezTo>
                    <a:pt x="55" y="54"/>
                    <a:pt x="56" y="53"/>
                    <a:pt x="57" y="52"/>
                  </a:cubicBezTo>
                  <a:cubicBezTo>
                    <a:pt x="61" y="59"/>
                    <a:pt x="65" y="66"/>
                    <a:pt x="70" y="72"/>
                  </a:cubicBezTo>
                  <a:cubicBezTo>
                    <a:pt x="73" y="81"/>
                    <a:pt x="76" y="91"/>
                    <a:pt x="80" y="100"/>
                  </a:cubicBezTo>
                  <a:cubicBezTo>
                    <a:pt x="80" y="101"/>
                    <a:pt x="81" y="100"/>
                    <a:pt x="81" y="100"/>
                  </a:cubicBezTo>
                  <a:cubicBezTo>
                    <a:pt x="78" y="91"/>
                    <a:pt x="75" y="83"/>
                    <a:pt x="73" y="74"/>
                  </a:cubicBezTo>
                  <a:cubicBezTo>
                    <a:pt x="78" y="79"/>
                    <a:pt x="84" y="83"/>
                    <a:pt x="90" y="86"/>
                  </a:cubicBezTo>
                  <a:cubicBezTo>
                    <a:pt x="91" y="89"/>
                    <a:pt x="93" y="91"/>
                    <a:pt x="94" y="94"/>
                  </a:cubicBezTo>
                  <a:cubicBezTo>
                    <a:pt x="94" y="95"/>
                    <a:pt x="95" y="94"/>
                    <a:pt x="95" y="94"/>
                  </a:cubicBezTo>
                  <a:cubicBezTo>
                    <a:pt x="94" y="91"/>
                    <a:pt x="93" y="89"/>
                    <a:pt x="92" y="86"/>
                  </a:cubicBezTo>
                  <a:cubicBezTo>
                    <a:pt x="96" y="88"/>
                    <a:pt x="101" y="88"/>
                    <a:pt x="105" y="88"/>
                  </a:cubicBezTo>
                  <a:cubicBezTo>
                    <a:pt x="106" y="89"/>
                    <a:pt x="106" y="89"/>
                    <a:pt x="107" y="90"/>
                  </a:cubicBezTo>
                  <a:cubicBezTo>
                    <a:pt x="107" y="90"/>
                    <a:pt x="108" y="90"/>
                    <a:pt x="107" y="89"/>
                  </a:cubicBezTo>
                  <a:cubicBezTo>
                    <a:pt x="107" y="89"/>
                    <a:pt x="107" y="88"/>
                    <a:pt x="107" y="88"/>
                  </a:cubicBezTo>
                  <a:cubicBezTo>
                    <a:pt x="109" y="88"/>
                    <a:pt x="112" y="87"/>
                    <a:pt x="115" y="8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5" y="86"/>
                    <a:pt x="116" y="86"/>
                    <a:pt x="116" y="87"/>
                  </a:cubicBezTo>
                  <a:cubicBezTo>
                    <a:pt x="116" y="87"/>
                    <a:pt x="117" y="87"/>
                    <a:pt x="117" y="86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20" y="84"/>
                    <a:pt x="124" y="83"/>
                    <a:pt x="127" y="81"/>
                  </a:cubicBezTo>
                  <a:cubicBezTo>
                    <a:pt x="127" y="82"/>
                    <a:pt x="127" y="82"/>
                    <a:pt x="128" y="83"/>
                  </a:cubicBezTo>
                  <a:cubicBezTo>
                    <a:pt x="128" y="83"/>
                    <a:pt x="129" y="83"/>
                    <a:pt x="129" y="82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39" y="75"/>
                    <a:pt x="149" y="66"/>
                    <a:pt x="158" y="57"/>
                  </a:cubicBezTo>
                  <a:cubicBezTo>
                    <a:pt x="165" y="51"/>
                    <a:pt x="171" y="44"/>
                    <a:pt x="176" y="36"/>
                  </a:cubicBezTo>
                  <a:cubicBezTo>
                    <a:pt x="176" y="37"/>
                    <a:pt x="177" y="38"/>
                    <a:pt x="177" y="40"/>
                  </a:cubicBezTo>
                  <a:cubicBezTo>
                    <a:pt x="181" y="47"/>
                    <a:pt x="184" y="54"/>
                    <a:pt x="187" y="62"/>
                  </a:cubicBezTo>
                  <a:cubicBezTo>
                    <a:pt x="151" y="101"/>
                    <a:pt x="93" y="120"/>
                    <a:pt x="39" y="116"/>
                  </a:cubicBezTo>
                  <a:cubicBezTo>
                    <a:pt x="36" y="107"/>
                    <a:pt x="33" y="98"/>
                    <a:pt x="30" y="89"/>
                  </a:cubicBezTo>
                  <a:cubicBezTo>
                    <a:pt x="20" y="59"/>
                    <a:pt x="11" y="30"/>
                    <a:pt x="0" y="2"/>
                  </a:cubicBezTo>
                  <a:cubicBezTo>
                    <a:pt x="3" y="1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1" name="CustomShape 53"/>
            <p:cNvSpPr/>
            <p:nvPr/>
          </p:nvSpPr>
          <p:spPr>
            <a:xfrm>
              <a:off x="-90360" y="3917880"/>
              <a:ext cx="849240" cy="743040"/>
            </a:xfrm>
            <a:custGeom>
              <a:avLst/>
              <a:gdLst/>
              <a:ahLst/>
              <a:cxnLst/>
              <a:rect l="l" t="t" r="r" b="b"/>
              <a:pathLst>
                <a:path w="200" h="175">
                  <a:moveTo>
                    <a:pt x="4" y="49"/>
                  </a:moveTo>
                  <a:cubicBezTo>
                    <a:pt x="23" y="47"/>
                    <a:pt x="42" y="42"/>
                    <a:pt x="60" y="36"/>
                  </a:cubicBezTo>
                  <a:cubicBezTo>
                    <a:pt x="87" y="27"/>
                    <a:pt x="119" y="19"/>
                    <a:pt x="144" y="3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5" y="14"/>
                    <a:pt x="159" y="24"/>
                    <a:pt x="164" y="35"/>
                  </a:cubicBezTo>
                  <a:cubicBezTo>
                    <a:pt x="172" y="52"/>
                    <a:pt x="179" y="69"/>
                    <a:pt x="187" y="87"/>
                  </a:cubicBezTo>
                  <a:cubicBezTo>
                    <a:pt x="190" y="94"/>
                    <a:pt x="194" y="102"/>
                    <a:pt x="197" y="110"/>
                  </a:cubicBezTo>
                  <a:cubicBezTo>
                    <a:pt x="200" y="115"/>
                    <a:pt x="200" y="115"/>
                    <a:pt x="200" y="115"/>
                  </a:cubicBezTo>
                  <a:cubicBezTo>
                    <a:pt x="195" y="121"/>
                    <a:pt x="195" y="121"/>
                    <a:pt x="195" y="121"/>
                  </a:cubicBezTo>
                  <a:cubicBezTo>
                    <a:pt x="169" y="149"/>
                    <a:pt x="129" y="165"/>
                    <a:pt x="92" y="171"/>
                  </a:cubicBezTo>
                  <a:cubicBezTo>
                    <a:pt x="78" y="174"/>
                    <a:pt x="62" y="175"/>
                    <a:pt x="47" y="174"/>
                  </a:cubicBezTo>
                  <a:cubicBezTo>
                    <a:pt x="41" y="174"/>
                    <a:pt x="41" y="174"/>
                    <a:pt x="41" y="174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6" y="160"/>
                    <a:pt x="34" y="152"/>
                    <a:pt x="31" y="143"/>
                  </a:cubicBezTo>
                  <a:cubicBezTo>
                    <a:pt x="22" y="114"/>
                    <a:pt x="11" y="85"/>
                    <a:pt x="2" y="55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4" y="49"/>
                  </a:lnTo>
                  <a:close/>
                  <a:moveTo>
                    <a:pt x="36" y="142"/>
                  </a:moveTo>
                  <a:cubicBezTo>
                    <a:pt x="39" y="151"/>
                    <a:pt x="42" y="160"/>
                    <a:pt x="45" y="169"/>
                  </a:cubicBezTo>
                  <a:cubicBezTo>
                    <a:pt x="99" y="173"/>
                    <a:pt x="157" y="154"/>
                    <a:pt x="193" y="115"/>
                  </a:cubicBezTo>
                  <a:cubicBezTo>
                    <a:pt x="190" y="107"/>
                    <a:pt x="187" y="100"/>
                    <a:pt x="183" y="93"/>
                  </a:cubicBezTo>
                  <a:cubicBezTo>
                    <a:pt x="176" y="75"/>
                    <a:pt x="168" y="58"/>
                    <a:pt x="161" y="41"/>
                  </a:cubicBezTo>
                  <a:cubicBezTo>
                    <a:pt x="156" y="30"/>
                    <a:pt x="150" y="19"/>
                    <a:pt x="145" y="7"/>
                  </a:cubicBezTo>
                  <a:cubicBezTo>
                    <a:pt x="121" y="24"/>
                    <a:pt x="88" y="32"/>
                    <a:pt x="62" y="41"/>
                  </a:cubicBezTo>
                  <a:cubicBezTo>
                    <a:pt x="45" y="47"/>
                    <a:pt x="26" y="52"/>
                    <a:pt x="6" y="55"/>
                  </a:cubicBezTo>
                  <a:cubicBezTo>
                    <a:pt x="17" y="83"/>
                    <a:pt x="26" y="112"/>
                    <a:pt x="36" y="1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2" name="CustomShape 54"/>
            <p:cNvSpPr/>
            <p:nvPr/>
          </p:nvSpPr>
          <p:spPr>
            <a:xfrm>
              <a:off x="96840" y="4160520"/>
              <a:ext cx="139680" cy="428760"/>
            </a:xfrm>
            <a:custGeom>
              <a:avLst/>
              <a:gdLst/>
              <a:ahLst/>
              <a:cxnLst/>
              <a:rect l="l" t="t" r="r" b="b"/>
              <a:pathLst>
                <a:path w="33" h="101">
                  <a:moveTo>
                    <a:pt x="33" y="100"/>
                  </a:moveTo>
                  <a:cubicBezTo>
                    <a:pt x="33" y="101"/>
                    <a:pt x="32" y="101"/>
                    <a:pt x="32" y="101"/>
                  </a:cubicBezTo>
                  <a:cubicBezTo>
                    <a:pt x="25" y="84"/>
                    <a:pt x="20" y="68"/>
                    <a:pt x="15" y="51"/>
                  </a:cubicBezTo>
                  <a:cubicBezTo>
                    <a:pt x="10" y="34"/>
                    <a:pt x="4" y="18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6"/>
                    <a:pt x="12" y="34"/>
                    <a:pt x="17" y="50"/>
                  </a:cubicBezTo>
                  <a:cubicBezTo>
                    <a:pt x="21" y="67"/>
                    <a:pt x="26" y="84"/>
                    <a:pt x="33" y="10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3" name="CustomShape 55"/>
            <p:cNvSpPr/>
            <p:nvPr/>
          </p:nvSpPr>
          <p:spPr>
            <a:xfrm>
              <a:off x="150840" y="4176720"/>
              <a:ext cx="128520" cy="395280"/>
            </a:xfrm>
            <a:custGeom>
              <a:avLst/>
              <a:gdLst/>
              <a:ahLst/>
              <a:cxnLst/>
              <a:rect l="l" t="t" r="r" b="b"/>
              <a:pathLst>
                <a:path w="30" h="93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8" y="15"/>
                    <a:pt x="12" y="31"/>
                    <a:pt x="16" y="46"/>
                  </a:cubicBezTo>
                  <a:cubicBezTo>
                    <a:pt x="20" y="61"/>
                    <a:pt x="25" y="77"/>
                    <a:pt x="30" y="92"/>
                  </a:cubicBezTo>
                  <a:cubicBezTo>
                    <a:pt x="30" y="92"/>
                    <a:pt x="29" y="93"/>
                    <a:pt x="29" y="92"/>
                  </a:cubicBezTo>
                  <a:cubicBezTo>
                    <a:pt x="23" y="77"/>
                    <a:pt x="19" y="62"/>
                    <a:pt x="14" y="47"/>
                  </a:cubicBezTo>
                  <a:cubicBezTo>
                    <a:pt x="10" y="31"/>
                    <a:pt x="5" y="16"/>
                    <a:pt x="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4" name="CustomShape 56"/>
            <p:cNvSpPr/>
            <p:nvPr/>
          </p:nvSpPr>
          <p:spPr>
            <a:xfrm>
              <a:off x="193680" y="4155840"/>
              <a:ext cx="144360" cy="390600"/>
            </a:xfrm>
            <a:custGeom>
              <a:avLst/>
              <a:gdLst/>
              <a:ahLst/>
              <a:cxnLst/>
              <a:rect l="l" t="t" r="r" b="b"/>
              <a:pathLst>
                <a:path w="34" h="92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29"/>
                    <a:pt x="22" y="61"/>
                    <a:pt x="34" y="91"/>
                  </a:cubicBezTo>
                  <a:cubicBezTo>
                    <a:pt x="34" y="91"/>
                    <a:pt x="33" y="92"/>
                    <a:pt x="33" y="91"/>
                  </a:cubicBezTo>
                  <a:cubicBezTo>
                    <a:pt x="26" y="76"/>
                    <a:pt x="21" y="61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5" name="CustomShape 57"/>
            <p:cNvSpPr/>
            <p:nvPr/>
          </p:nvSpPr>
          <p:spPr>
            <a:xfrm>
              <a:off x="244440" y="4155840"/>
              <a:ext cx="149040" cy="369720"/>
            </a:xfrm>
            <a:custGeom>
              <a:avLst/>
              <a:gdLst/>
              <a:ahLst/>
              <a:cxnLst/>
              <a:rect l="l" t="t" r="r" b="b"/>
              <a:pathLst>
                <a:path w="35" h="87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3"/>
                    <a:pt x="13" y="28"/>
                    <a:pt x="17" y="42"/>
                  </a:cubicBezTo>
                  <a:cubicBezTo>
                    <a:pt x="22" y="57"/>
                    <a:pt x="27" y="72"/>
                    <a:pt x="34" y="86"/>
                  </a:cubicBezTo>
                  <a:cubicBezTo>
                    <a:pt x="35" y="87"/>
                    <a:pt x="34" y="87"/>
                    <a:pt x="34" y="87"/>
                  </a:cubicBezTo>
                  <a:cubicBezTo>
                    <a:pt x="26" y="74"/>
                    <a:pt x="21" y="60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6" name="CustomShape 58"/>
            <p:cNvSpPr/>
            <p:nvPr/>
          </p:nvSpPr>
          <p:spPr>
            <a:xfrm>
              <a:off x="295200" y="4168440"/>
              <a:ext cx="136440" cy="344520"/>
            </a:xfrm>
            <a:custGeom>
              <a:avLst/>
              <a:gdLst/>
              <a:ahLst/>
              <a:cxnLst/>
              <a:rect l="l" t="t" r="r" b="b"/>
              <a:pathLst>
                <a:path w="32" h="81">
                  <a:moveTo>
                    <a:pt x="17" y="41"/>
                  </a:moveTo>
                  <a:cubicBezTo>
                    <a:pt x="12" y="28"/>
                    <a:pt x="5" y="15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7" y="13"/>
                    <a:pt x="13" y="26"/>
                    <a:pt x="18" y="39"/>
                  </a:cubicBezTo>
                  <a:cubicBezTo>
                    <a:pt x="24" y="52"/>
                    <a:pt x="29" y="66"/>
                    <a:pt x="32" y="80"/>
                  </a:cubicBezTo>
                  <a:cubicBezTo>
                    <a:pt x="32" y="81"/>
                    <a:pt x="31" y="81"/>
                    <a:pt x="31" y="81"/>
                  </a:cubicBezTo>
                  <a:cubicBezTo>
                    <a:pt x="27" y="67"/>
                    <a:pt x="23" y="54"/>
                    <a:pt x="17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7" name="CustomShape 59"/>
            <p:cNvSpPr/>
            <p:nvPr/>
          </p:nvSpPr>
          <p:spPr>
            <a:xfrm>
              <a:off x="345960" y="4155840"/>
              <a:ext cx="136440" cy="339840"/>
            </a:xfrm>
            <a:custGeom>
              <a:avLst/>
              <a:gdLst/>
              <a:ahLst/>
              <a:cxnLst/>
              <a:rect l="l" t="t" r="r" b="b"/>
              <a:pathLst>
                <a:path w="32" h="80">
                  <a:moveTo>
                    <a:pt x="15" y="41"/>
                  </a:moveTo>
                  <a:cubicBezTo>
                    <a:pt x="10" y="28"/>
                    <a:pt x="5" y="15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2"/>
                    <a:pt x="12" y="26"/>
                    <a:pt x="16" y="39"/>
                  </a:cubicBezTo>
                  <a:cubicBezTo>
                    <a:pt x="21" y="52"/>
                    <a:pt x="26" y="66"/>
                    <a:pt x="32" y="79"/>
                  </a:cubicBezTo>
                  <a:cubicBezTo>
                    <a:pt x="32" y="80"/>
                    <a:pt x="31" y="80"/>
                    <a:pt x="31" y="80"/>
                  </a:cubicBezTo>
                  <a:cubicBezTo>
                    <a:pt x="24" y="68"/>
                    <a:pt x="20" y="54"/>
                    <a:pt x="15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8" name="CustomShape 60"/>
            <p:cNvSpPr/>
            <p:nvPr/>
          </p:nvSpPr>
          <p:spPr>
            <a:xfrm>
              <a:off x="371520" y="4147920"/>
              <a:ext cx="93600" cy="220680"/>
            </a:xfrm>
            <a:custGeom>
              <a:avLst/>
              <a:gdLst/>
              <a:ahLst/>
              <a:cxnLst/>
              <a:rect l="l" t="t" r="r" b="b"/>
              <a:pathLst>
                <a:path w="22" h="52">
                  <a:moveTo>
                    <a:pt x="21" y="51"/>
                  </a:moveTo>
                  <a:cubicBezTo>
                    <a:pt x="13" y="35"/>
                    <a:pt x="6" y="18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6"/>
                    <a:pt x="15" y="34"/>
                    <a:pt x="22" y="51"/>
                  </a:cubicBezTo>
                  <a:cubicBezTo>
                    <a:pt x="22" y="51"/>
                    <a:pt x="21" y="52"/>
                    <a:pt x="21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9" name="CustomShape 61"/>
            <p:cNvSpPr/>
            <p:nvPr/>
          </p:nvSpPr>
          <p:spPr>
            <a:xfrm>
              <a:off x="431640" y="4198680"/>
              <a:ext cx="45720" cy="109440"/>
            </a:xfrm>
            <a:custGeom>
              <a:avLst/>
              <a:gdLst/>
              <a:ahLst/>
              <a:cxnLst/>
              <a:rect l="l" t="t" r="r" b="b"/>
              <a:pathLst>
                <a:path w="11" h="26">
                  <a:moveTo>
                    <a:pt x="9" y="25"/>
                  </a:moveTo>
                  <a:cubicBezTo>
                    <a:pt x="6" y="17"/>
                    <a:pt x="3" y="9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5" y="8"/>
                    <a:pt x="8" y="17"/>
                    <a:pt x="11" y="25"/>
                  </a:cubicBezTo>
                  <a:cubicBezTo>
                    <a:pt x="11" y="26"/>
                    <a:pt x="10" y="26"/>
                    <a:pt x="9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50" name="Group 62"/>
          <p:cNvGrpSpPr/>
          <p:nvPr/>
        </p:nvGrpSpPr>
        <p:grpSpPr>
          <a:xfrm>
            <a:off x="988791" y="3162275"/>
            <a:ext cx="607961" cy="877926"/>
            <a:chOff x="988920" y="3162240"/>
            <a:chExt cx="608040" cy="878040"/>
          </a:xfrm>
        </p:grpSpPr>
        <p:sp>
          <p:nvSpPr>
            <p:cNvPr id="1351" name="CustomShape 63"/>
            <p:cNvSpPr/>
            <p:nvPr/>
          </p:nvSpPr>
          <p:spPr>
            <a:xfrm>
              <a:off x="1120680" y="3195360"/>
              <a:ext cx="199800" cy="297000"/>
            </a:xfrm>
            <a:custGeom>
              <a:avLst/>
              <a:gdLst/>
              <a:ahLst/>
              <a:cxnLst/>
              <a:rect l="l" t="t" r="r" b="b"/>
              <a:pathLst>
                <a:path w="47" h="70">
                  <a:moveTo>
                    <a:pt x="10" y="8"/>
                  </a:moveTo>
                  <a:cubicBezTo>
                    <a:pt x="9" y="7"/>
                    <a:pt x="11" y="7"/>
                    <a:pt x="12" y="7"/>
                  </a:cubicBezTo>
                  <a:cubicBezTo>
                    <a:pt x="22" y="24"/>
                    <a:pt x="30" y="44"/>
                    <a:pt x="33" y="64"/>
                  </a:cubicBezTo>
                  <a:cubicBezTo>
                    <a:pt x="47" y="39"/>
                    <a:pt x="30" y="14"/>
                    <a:pt x="7" y="0"/>
                  </a:cubicBezTo>
                  <a:cubicBezTo>
                    <a:pt x="0" y="28"/>
                    <a:pt x="12" y="48"/>
                    <a:pt x="29" y="70"/>
                  </a:cubicBezTo>
                  <a:cubicBezTo>
                    <a:pt x="26" y="48"/>
                    <a:pt x="17" y="29"/>
                    <a:pt x="10" y="8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2" name="CustomShape 64"/>
            <p:cNvSpPr/>
            <p:nvPr/>
          </p:nvSpPr>
          <p:spPr>
            <a:xfrm>
              <a:off x="1018800" y="3459240"/>
              <a:ext cx="169920" cy="83880"/>
            </a:xfrm>
            <a:custGeom>
              <a:avLst/>
              <a:gdLst/>
              <a:ahLst/>
              <a:cxnLst/>
              <a:rect l="l" t="t" r="r" b="b"/>
              <a:pathLst>
                <a:path w="40" h="20">
                  <a:moveTo>
                    <a:pt x="23" y="5"/>
                  </a:moveTo>
                  <a:cubicBezTo>
                    <a:pt x="18" y="3"/>
                    <a:pt x="13" y="0"/>
                    <a:pt x="8" y="1"/>
                  </a:cubicBezTo>
                  <a:cubicBezTo>
                    <a:pt x="4" y="1"/>
                    <a:pt x="2" y="3"/>
                    <a:pt x="0" y="6"/>
                  </a:cubicBezTo>
                  <a:cubicBezTo>
                    <a:pt x="13" y="3"/>
                    <a:pt x="30" y="11"/>
                    <a:pt x="40" y="20"/>
                  </a:cubicBezTo>
                  <a:cubicBezTo>
                    <a:pt x="36" y="14"/>
                    <a:pt x="30" y="9"/>
                    <a:pt x="23" y="5"/>
                  </a:cubicBezTo>
                  <a:close/>
                </a:path>
              </a:pathLst>
            </a:custGeom>
            <a:solidFill>
              <a:srgbClr val="E282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3" name="CustomShape 65"/>
            <p:cNvSpPr/>
            <p:nvPr/>
          </p:nvSpPr>
          <p:spPr>
            <a:xfrm>
              <a:off x="1095120" y="3683160"/>
              <a:ext cx="50760" cy="60120"/>
            </a:xfrm>
            <a:custGeom>
              <a:avLst/>
              <a:gdLst/>
              <a:ahLst/>
              <a:cxnLst/>
              <a:rect l="l" t="t" r="r" b="b"/>
              <a:pathLst>
                <a:path w="12" h="14">
                  <a:moveTo>
                    <a:pt x="10" y="5"/>
                  </a:moveTo>
                  <a:cubicBezTo>
                    <a:pt x="9" y="3"/>
                    <a:pt x="7" y="2"/>
                    <a:pt x="5" y="1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10"/>
                    <a:pt x="0" y="14"/>
                    <a:pt x="3" y="14"/>
                  </a:cubicBezTo>
                  <a:cubicBezTo>
                    <a:pt x="7" y="13"/>
                    <a:pt x="12" y="9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4" name="CustomShape 66"/>
            <p:cNvSpPr/>
            <p:nvPr/>
          </p:nvSpPr>
          <p:spPr>
            <a:xfrm>
              <a:off x="1018800" y="3500280"/>
              <a:ext cx="535320" cy="519120"/>
            </a:xfrm>
            <a:custGeom>
              <a:avLst/>
              <a:gdLst/>
              <a:ahLst/>
              <a:cxnLst/>
              <a:rect l="l" t="t" r="r" b="b"/>
              <a:pathLst>
                <a:path w="126" h="122">
                  <a:moveTo>
                    <a:pt x="88" y="2"/>
                  </a:moveTo>
                  <a:cubicBezTo>
                    <a:pt x="74" y="0"/>
                    <a:pt x="64" y="8"/>
                    <a:pt x="54" y="17"/>
                  </a:cubicBezTo>
                  <a:cubicBezTo>
                    <a:pt x="57" y="17"/>
                    <a:pt x="60" y="18"/>
                    <a:pt x="62" y="20"/>
                  </a:cubicBezTo>
                  <a:cubicBezTo>
                    <a:pt x="64" y="21"/>
                    <a:pt x="63" y="23"/>
                    <a:pt x="61" y="23"/>
                  </a:cubicBezTo>
                  <a:cubicBezTo>
                    <a:pt x="57" y="22"/>
                    <a:pt x="52" y="21"/>
                    <a:pt x="47" y="21"/>
                  </a:cubicBezTo>
                  <a:cubicBezTo>
                    <a:pt x="46" y="21"/>
                    <a:pt x="46" y="21"/>
                    <a:pt x="45" y="21"/>
                  </a:cubicBezTo>
                  <a:cubicBezTo>
                    <a:pt x="33" y="21"/>
                    <a:pt x="21" y="24"/>
                    <a:pt x="12" y="35"/>
                  </a:cubicBezTo>
                  <a:cubicBezTo>
                    <a:pt x="0" y="50"/>
                    <a:pt x="4" y="69"/>
                    <a:pt x="14" y="84"/>
                  </a:cubicBezTo>
                  <a:cubicBezTo>
                    <a:pt x="23" y="97"/>
                    <a:pt x="37" y="112"/>
                    <a:pt x="53" y="116"/>
                  </a:cubicBezTo>
                  <a:cubicBezTo>
                    <a:pt x="76" y="122"/>
                    <a:pt x="85" y="105"/>
                    <a:pt x="88" y="85"/>
                  </a:cubicBezTo>
                  <a:cubicBezTo>
                    <a:pt x="89" y="83"/>
                    <a:pt x="93" y="83"/>
                    <a:pt x="93" y="86"/>
                  </a:cubicBezTo>
                  <a:cubicBezTo>
                    <a:pt x="93" y="89"/>
                    <a:pt x="93" y="91"/>
                    <a:pt x="92" y="94"/>
                  </a:cubicBezTo>
                  <a:cubicBezTo>
                    <a:pt x="110" y="92"/>
                    <a:pt x="124" y="84"/>
                    <a:pt x="125" y="64"/>
                  </a:cubicBezTo>
                  <a:cubicBezTo>
                    <a:pt x="126" y="51"/>
                    <a:pt x="123" y="37"/>
                    <a:pt x="116" y="26"/>
                  </a:cubicBezTo>
                  <a:cubicBezTo>
                    <a:pt x="110" y="16"/>
                    <a:pt x="101" y="5"/>
                    <a:pt x="88" y="2"/>
                  </a:cubicBezTo>
                  <a:close/>
                  <a:moveTo>
                    <a:pt x="19" y="41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4" y="40"/>
                    <a:pt x="29" y="44"/>
                    <a:pt x="31" y="48"/>
                  </a:cubicBezTo>
                  <a:cubicBezTo>
                    <a:pt x="33" y="53"/>
                    <a:pt x="28" y="59"/>
                    <a:pt x="23" y="60"/>
                  </a:cubicBezTo>
                  <a:cubicBezTo>
                    <a:pt x="12" y="61"/>
                    <a:pt x="13" y="45"/>
                    <a:pt x="19" y="41"/>
                  </a:cubicBezTo>
                  <a:close/>
                  <a:moveTo>
                    <a:pt x="37" y="91"/>
                  </a:moveTo>
                  <a:cubicBezTo>
                    <a:pt x="35" y="96"/>
                    <a:pt x="27" y="87"/>
                    <a:pt x="26" y="85"/>
                  </a:cubicBezTo>
                  <a:cubicBezTo>
                    <a:pt x="23" y="81"/>
                    <a:pt x="21" y="75"/>
                    <a:pt x="20" y="69"/>
                  </a:cubicBezTo>
                  <a:cubicBezTo>
                    <a:pt x="20" y="65"/>
                    <a:pt x="23" y="63"/>
                    <a:pt x="27" y="66"/>
                  </a:cubicBezTo>
                  <a:cubicBezTo>
                    <a:pt x="28" y="66"/>
                    <a:pt x="27" y="67"/>
                    <a:pt x="27" y="67"/>
                  </a:cubicBezTo>
                  <a:cubicBezTo>
                    <a:pt x="26" y="67"/>
                    <a:pt x="23" y="65"/>
                    <a:pt x="23" y="67"/>
                  </a:cubicBezTo>
                  <a:cubicBezTo>
                    <a:pt x="22" y="69"/>
                    <a:pt x="23" y="71"/>
                    <a:pt x="23" y="73"/>
                  </a:cubicBezTo>
                  <a:cubicBezTo>
                    <a:pt x="24" y="76"/>
                    <a:pt x="25" y="80"/>
                    <a:pt x="27" y="83"/>
                  </a:cubicBezTo>
                  <a:cubicBezTo>
                    <a:pt x="28" y="86"/>
                    <a:pt x="30" y="88"/>
                    <a:pt x="32" y="89"/>
                  </a:cubicBezTo>
                  <a:cubicBezTo>
                    <a:pt x="35" y="91"/>
                    <a:pt x="36" y="88"/>
                    <a:pt x="35" y="86"/>
                  </a:cubicBezTo>
                  <a:cubicBezTo>
                    <a:pt x="34" y="80"/>
                    <a:pt x="29" y="75"/>
                    <a:pt x="27" y="69"/>
                  </a:cubicBezTo>
                  <a:cubicBezTo>
                    <a:pt x="26" y="68"/>
                    <a:pt x="28" y="68"/>
                    <a:pt x="28" y="68"/>
                  </a:cubicBezTo>
                  <a:cubicBezTo>
                    <a:pt x="31" y="72"/>
                    <a:pt x="34" y="77"/>
                    <a:pt x="36" y="82"/>
                  </a:cubicBezTo>
                  <a:cubicBezTo>
                    <a:pt x="37" y="85"/>
                    <a:pt x="38" y="88"/>
                    <a:pt x="37" y="91"/>
                  </a:cubicBezTo>
                  <a:close/>
                </a:path>
              </a:pathLst>
            </a:custGeom>
            <a:solidFill>
              <a:srgbClr val="EF41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5" name="CustomShape 67"/>
            <p:cNvSpPr/>
            <p:nvPr/>
          </p:nvSpPr>
          <p:spPr>
            <a:xfrm>
              <a:off x="1112760" y="3781440"/>
              <a:ext cx="58680" cy="106200"/>
            </a:xfrm>
            <a:custGeom>
              <a:avLst/>
              <a:gdLst/>
              <a:ahLst/>
              <a:cxnLst/>
              <a:rect l="l" t="t" r="r" b="b"/>
              <a:pathLst>
                <a:path w="14" h="25">
                  <a:moveTo>
                    <a:pt x="6" y="5"/>
                  </a:moveTo>
                  <a:cubicBezTo>
                    <a:pt x="5" y="3"/>
                    <a:pt x="4" y="2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1" y="5"/>
                    <a:pt x="1" y="7"/>
                  </a:cubicBezTo>
                  <a:cubicBezTo>
                    <a:pt x="2" y="10"/>
                    <a:pt x="3" y="14"/>
                    <a:pt x="5" y="17"/>
                  </a:cubicBezTo>
                  <a:cubicBezTo>
                    <a:pt x="6" y="20"/>
                    <a:pt x="8" y="22"/>
                    <a:pt x="10" y="23"/>
                  </a:cubicBezTo>
                  <a:cubicBezTo>
                    <a:pt x="13" y="25"/>
                    <a:pt x="14" y="22"/>
                    <a:pt x="13" y="20"/>
                  </a:cubicBezTo>
                  <a:cubicBezTo>
                    <a:pt x="12" y="14"/>
                    <a:pt x="8" y="10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6" name="CustomShape 68"/>
            <p:cNvSpPr/>
            <p:nvPr/>
          </p:nvSpPr>
          <p:spPr>
            <a:xfrm>
              <a:off x="1176120" y="3517920"/>
              <a:ext cx="378000" cy="501840"/>
            </a:xfrm>
            <a:custGeom>
              <a:avLst/>
              <a:gdLst/>
              <a:ahLst/>
              <a:cxnLst/>
              <a:rect l="l" t="t" r="r" b="b"/>
              <a:pathLst>
                <a:path w="89" h="118">
                  <a:moveTo>
                    <a:pt x="79" y="22"/>
                  </a:moveTo>
                  <a:cubicBezTo>
                    <a:pt x="74" y="13"/>
                    <a:pt x="67" y="4"/>
                    <a:pt x="57" y="0"/>
                  </a:cubicBezTo>
                  <a:cubicBezTo>
                    <a:pt x="69" y="13"/>
                    <a:pt x="79" y="29"/>
                    <a:pt x="76" y="48"/>
                  </a:cubicBezTo>
                  <a:cubicBezTo>
                    <a:pt x="73" y="60"/>
                    <a:pt x="68" y="76"/>
                    <a:pt x="54" y="76"/>
                  </a:cubicBezTo>
                  <a:cubicBezTo>
                    <a:pt x="46" y="96"/>
                    <a:pt x="21" y="107"/>
                    <a:pt x="0" y="104"/>
                  </a:cubicBezTo>
                  <a:cubicBezTo>
                    <a:pt x="5" y="108"/>
                    <a:pt x="10" y="111"/>
                    <a:pt x="16" y="112"/>
                  </a:cubicBezTo>
                  <a:cubicBezTo>
                    <a:pt x="39" y="118"/>
                    <a:pt x="48" y="101"/>
                    <a:pt x="51" y="81"/>
                  </a:cubicBezTo>
                  <a:cubicBezTo>
                    <a:pt x="52" y="79"/>
                    <a:pt x="56" y="79"/>
                    <a:pt x="56" y="82"/>
                  </a:cubicBezTo>
                  <a:cubicBezTo>
                    <a:pt x="56" y="85"/>
                    <a:pt x="56" y="87"/>
                    <a:pt x="55" y="90"/>
                  </a:cubicBezTo>
                  <a:cubicBezTo>
                    <a:pt x="73" y="88"/>
                    <a:pt x="87" y="80"/>
                    <a:pt x="88" y="60"/>
                  </a:cubicBezTo>
                  <a:cubicBezTo>
                    <a:pt x="89" y="47"/>
                    <a:pt x="86" y="33"/>
                    <a:pt x="79" y="2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7" name="CustomShape 69"/>
            <p:cNvSpPr/>
            <p:nvPr/>
          </p:nvSpPr>
          <p:spPr>
            <a:xfrm>
              <a:off x="988920" y="3429000"/>
              <a:ext cx="608040" cy="611280"/>
            </a:xfrm>
            <a:custGeom>
              <a:avLst/>
              <a:gdLst/>
              <a:ahLst/>
              <a:cxnLst/>
              <a:rect l="l" t="t" r="r" b="b"/>
              <a:pathLst>
                <a:path w="143" h="144">
                  <a:moveTo>
                    <a:pt x="131" y="42"/>
                  </a:moveTo>
                  <a:cubicBezTo>
                    <a:pt x="115" y="10"/>
                    <a:pt x="77" y="2"/>
                    <a:pt x="56" y="31"/>
                  </a:cubicBezTo>
                  <a:cubicBezTo>
                    <a:pt x="50" y="18"/>
                    <a:pt x="38" y="9"/>
                    <a:pt x="26" y="4"/>
                  </a:cubicBezTo>
                  <a:cubicBezTo>
                    <a:pt x="17" y="0"/>
                    <a:pt x="0" y="3"/>
                    <a:pt x="1" y="15"/>
                  </a:cubicBezTo>
                  <a:cubicBezTo>
                    <a:pt x="0" y="16"/>
                    <a:pt x="1" y="18"/>
                    <a:pt x="2" y="18"/>
                  </a:cubicBezTo>
                  <a:cubicBezTo>
                    <a:pt x="13" y="19"/>
                    <a:pt x="21" y="19"/>
                    <a:pt x="31" y="24"/>
                  </a:cubicBezTo>
                  <a:cubicBezTo>
                    <a:pt x="36" y="26"/>
                    <a:pt x="40" y="30"/>
                    <a:pt x="44" y="33"/>
                  </a:cubicBezTo>
                  <a:cubicBezTo>
                    <a:pt x="33" y="34"/>
                    <a:pt x="22" y="39"/>
                    <a:pt x="14" y="47"/>
                  </a:cubicBezTo>
                  <a:cubicBezTo>
                    <a:pt x="0" y="63"/>
                    <a:pt x="4" y="85"/>
                    <a:pt x="13" y="101"/>
                  </a:cubicBezTo>
                  <a:cubicBezTo>
                    <a:pt x="24" y="120"/>
                    <a:pt x="43" y="137"/>
                    <a:pt x="65" y="141"/>
                  </a:cubicBezTo>
                  <a:cubicBezTo>
                    <a:pt x="82" y="144"/>
                    <a:pt x="94" y="133"/>
                    <a:pt x="98" y="118"/>
                  </a:cubicBezTo>
                  <a:cubicBezTo>
                    <a:pt x="117" y="117"/>
                    <a:pt x="131" y="111"/>
                    <a:pt x="138" y="92"/>
                  </a:cubicBezTo>
                  <a:cubicBezTo>
                    <a:pt x="143" y="76"/>
                    <a:pt x="139" y="57"/>
                    <a:pt x="131" y="42"/>
                  </a:cubicBezTo>
                  <a:close/>
                  <a:moveTo>
                    <a:pt x="7" y="13"/>
                  </a:moveTo>
                  <a:cubicBezTo>
                    <a:pt x="9" y="10"/>
                    <a:pt x="11" y="8"/>
                    <a:pt x="15" y="8"/>
                  </a:cubicBezTo>
                  <a:cubicBezTo>
                    <a:pt x="20" y="7"/>
                    <a:pt x="25" y="10"/>
                    <a:pt x="30" y="12"/>
                  </a:cubicBezTo>
                  <a:cubicBezTo>
                    <a:pt x="37" y="16"/>
                    <a:pt x="43" y="21"/>
                    <a:pt x="47" y="27"/>
                  </a:cubicBezTo>
                  <a:cubicBezTo>
                    <a:pt x="37" y="18"/>
                    <a:pt x="20" y="10"/>
                    <a:pt x="7" y="13"/>
                  </a:cubicBezTo>
                  <a:close/>
                  <a:moveTo>
                    <a:pt x="132" y="81"/>
                  </a:moveTo>
                  <a:cubicBezTo>
                    <a:pt x="131" y="101"/>
                    <a:pt x="117" y="109"/>
                    <a:pt x="99" y="111"/>
                  </a:cubicBezTo>
                  <a:cubicBezTo>
                    <a:pt x="100" y="108"/>
                    <a:pt x="100" y="106"/>
                    <a:pt x="100" y="103"/>
                  </a:cubicBezTo>
                  <a:cubicBezTo>
                    <a:pt x="100" y="100"/>
                    <a:pt x="96" y="100"/>
                    <a:pt x="95" y="102"/>
                  </a:cubicBezTo>
                  <a:cubicBezTo>
                    <a:pt x="92" y="122"/>
                    <a:pt x="83" y="139"/>
                    <a:pt x="60" y="133"/>
                  </a:cubicBezTo>
                  <a:cubicBezTo>
                    <a:pt x="44" y="129"/>
                    <a:pt x="30" y="114"/>
                    <a:pt x="21" y="101"/>
                  </a:cubicBezTo>
                  <a:cubicBezTo>
                    <a:pt x="11" y="86"/>
                    <a:pt x="7" y="67"/>
                    <a:pt x="19" y="52"/>
                  </a:cubicBezTo>
                  <a:cubicBezTo>
                    <a:pt x="28" y="41"/>
                    <a:pt x="40" y="38"/>
                    <a:pt x="52" y="38"/>
                  </a:cubicBezTo>
                  <a:cubicBezTo>
                    <a:pt x="53" y="38"/>
                    <a:pt x="53" y="38"/>
                    <a:pt x="54" y="38"/>
                  </a:cubicBezTo>
                  <a:cubicBezTo>
                    <a:pt x="59" y="38"/>
                    <a:pt x="64" y="39"/>
                    <a:pt x="68" y="40"/>
                  </a:cubicBezTo>
                  <a:cubicBezTo>
                    <a:pt x="70" y="40"/>
                    <a:pt x="71" y="38"/>
                    <a:pt x="69" y="37"/>
                  </a:cubicBezTo>
                  <a:cubicBezTo>
                    <a:pt x="67" y="35"/>
                    <a:pt x="64" y="34"/>
                    <a:pt x="61" y="34"/>
                  </a:cubicBezTo>
                  <a:cubicBezTo>
                    <a:pt x="71" y="25"/>
                    <a:pt x="81" y="17"/>
                    <a:pt x="95" y="19"/>
                  </a:cubicBezTo>
                  <a:cubicBezTo>
                    <a:pt x="108" y="22"/>
                    <a:pt x="117" y="33"/>
                    <a:pt x="123" y="43"/>
                  </a:cubicBezTo>
                  <a:cubicBezTo>
                    <a:pt x="130" y="54"/>
                    <a:pt x="133" y="68"/>
                    <a:pt x="132" y="8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8" name="CustomShape 70"/>
            <p:cNvSpPr/>
            <p:nvPr/>
          </p:nvSpPr>
          <p:spPr>
            <a:xfrm>
              <a:off x="1087200" y="3162240"/>
              <a:ext cx="284040" cy="360360"/>
            </a:xfrm>
            <a:custGeom>
              <a:avLst/>
              <a:gdLst/>
              <a:ahLst/>
              <a:cxnLst/>
              <a:rect l="l" t="t" r="r" b="b"/>
              <a:pathLst>
                <a:path w="67" h="85">
                  <a:moveTo>
                    <a:pt x="36" y="82"/>
                  </a:moveTo>
                  <a:cubicBezTo>
                    <a:pt x="36" y="84"/>
                    <a:pt x="39" y="85"/>
                    <a:pt x="40" y="83"/>
                  </a:cubicBezTo>
                  <a:cubicBezTo>
                    <a:pt x="67" y="52"/>
                    <a:pt x="43" y="19"/>
                    <a:pt x="14" y="1"/>
                  </a:cubicBezTo>
                  <a:cubicBezTo>
                    <a:pt x="13" y="0"/>
                    <a:pt x="11" y="1"/>
                    <a:pt x="10" y="3"/>
                  </a:cubicBezTo>
                  <a:cubicBezTo>
                    <a:pt x="0" y="31"/>
                    <a:pt x="10" y="65"/>
                    <a:pt x="36" y="82"/>
                  </a:cubicBezTo>
                  <a:close/>
                  <a:moveTo>
                    <a:pt x="15" y="8"/>
                  </a:moveTo>
                  <a:cubicBezTo>
                    <a:pt x="38" y="22"/>
                    <a:pt x="55" y="47"/>
                    <a:pt x="41" y="72"/>
                  </a:cubicBezTo>
                  <a:cubicBezTo>
                    <a:pt x="38" y="52"/>
                    <a:pt x="30" y="32"/>
                    <a:pt x="20" y="15"/>
                  </a:cubicBezTo>
                  <a:cubicBezTo>
                    <a:pt x="19" y="15"/>
                    <a:pt x="17" y="15"/>
                    <a:pt x="18" y="16"/>
                  </a:cubicBezTo>
                  <a:cubicBezTo>
                    <a:pt x="25" y="37"/>
                    <a:pt x="34" y="56"/>
                    <a:pt x="37" y="78"/>
                  </a:cubicBezTo>
                  <a:cubicBezTo>
                    <a:pt x="20" y="56"/>
                    <a:pt x="8" y="36"/>
                    <a:pt x="15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9" name="CustomShape 71"/>
            <p:cNvSpPr/>
            <p:nvPr/>
          </p:nvSpPr>
          <p:spPr>
            <a:xfrm>
              <a:off x="1069920" y="3670200"/>
              <a:ext cx="88920" cy="88920"/>
            </a:xfrm>
            <a:custGeom>
              <a:avLst/>
              <a:gdLst/>
              <a:ahLst/>
              <a:cxnLst/>
              <a:rect l="l" t="t" r="r" b="b"/>
              <a:pathLst>
                <a:path w="21" h="21">
                  <a:moveTo>
                    <a:pt x="11" y="20"/>
                  </a:moveTo>
                  <a:cubicBezTo>
                    <a:pt x="16" y="19"/>
                    <a:pt x="21" y="13"/>
                    <a:pt x="19" y="8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1" y="5"/>
                    <a:pt x="0" y="21"/>
                    <a:pt x="11" y="20"/>
                  </a:cubicBezTo>
                  <a:close/>
                  <a:moveTo>
                    <a:pt x="6" y="11"/>
                  </a:moveTo>
                  <a:cubicBezTo>
                    <a:pt x="6" y="8"/>
                    <a:pt x="6" y="6"/>
                    <a:pt x="8" y="3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3" y="5"/>
                    <a:pt x="15" y="6"/>
                    <a:pt x="16" y="8"/>
                  </a:cubicBezTo>
                  <a:cubicBezTo>
                    <a:pt x="18" y="12"/>
                    <a:pt x="13" y="16"/>
                    <a:pt x="9" y="17"/>
                  </a:cubicBezTo>
                  <a:cubicBezTo>
                    <a:pt x="6" y="17"/>
                    <a:pt x="6" y="13"/>
                    <a:pt x="6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0" name="CustomShape 72"/>
            <p:cNvSpPr/>
            <p:nvPr/>
          </p:nvSpPr>
          <p:spPr>
            <a:xfrm>
              <a:off x="1104840" y="376884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18" h="33">
                  <a:moveTo>
                    <a:pt x="8" y="5"/>
                  </a:moveTo>
                  <a:cubicBezTo>
                    <a:pt x="8" y="5"/>
                    <a:pt x="6" y="5"/>
                    <a:pt x="7" y="6"/>
                  </a:cubicBezTo>
                  <a:cubicBezTo>
                    <a:pt x="9" y="12"/>
                    <a:pt x="14" y="17"/>
                    <a:pt x="15" y="23"/>
                  </a:cubicBezTo>
                  <a:cubicBezTo>
                    <a:pt x="16" y="25"/>
                    <a:pt x="15" y="28"/>
                    <a:pt x="12" y="26"/>
                  </a:cubicBezTo>
                  <a:cubicBezTo>
                    <a:pt x="10" y="25"/>
                    <a:pt x="8" y="23"/>
                    <a:pt x="7" y="20"/>
                  </a:cubicBezTo>
                  <a:cubicBezTo>
                    <a:pt x="5" y="17"/>
                    <a:pt x="4" y="13"/>
                    <a:pt x="3" y="10"/>
                  </a:cubicBezTo>
                  <a:cubicBezTo>
                    <a:pt x="3" y="8"/>
                    <a:pt x="2" y="6"/>
                    <a:pt x="3" y="4"/>
                  </a:cubicBezTo>
                  <a:cubicBezTo>
                    <a:pt x="3" y="2"/>
                    <a:pt x="6" y="4"/>
                    <a:pt x="7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1" y="12"/>
                    <a:pt x="3" y="18"/>
                    <a:pt x="6" y="22"/>
                  </a:cubicBezTo>
                  <a:cubicBezTo>
                    <a:pt x="7" y="24"/>
                    <a:pt x="15" y="33"/>
                    <a:pt x="17" y="28"/>
                  </a:cubicBezTo>
                  <a:cubicBezTo>
                    <a:pt x="18" y="25"/>
                    <a:pt x="17" y="22"/>
                    <a:pt x="16" y="19"/>
                  </a:cubicBezTo>
                  <a:cubicBezTo>
                    <a:pt x="14" y="14"/>
                    <a:pt x="11" y="9"/>
                    <a:pt x="8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61" name="CustomShape 73"/>
          <p:cNvSpPr/>
          <p:nvPr/>
        </p:nvSpPr>
        <p:spPr>
          <a:xfrm>
            <a:off x="10958773" y="533897"/>
            <a:ext cx="534890" cy="547489"/>
          </a:xfrm>
          <a:custGeom>
            <a:avLst/>
            <a:gdLst/>
            <a:ahLst/>
            <a:cxnLst/>
            <a:rect l="l" t="t" r="r" b="b"/>
            <a:pathLst>
              <a:path w="126" h="129">
                <a:moveTo>
                  <a:pt x="57" y="69"/>
                </a:moveTo>
                <a:cubicBezTo>
                  <a:pt x="57" y="67"/>
                  <a:pt x="59" y="66"/>
                  <a:pt x="61" y="67"/>
                </a:cubicBezTo>
                <a:cubicBezTo>
                  <a:pt x="69" y="69"/>
                  <a:pt x="75" y="77"/>
                  <a:pt x="79" y="86"/>
                </a:cubicBezTo>
                <a:cubicBezTo>
                  <a:pt x="77" y="76"/>
                  <a:pt x="76" y="66"/>
                  <a:pt x="78" y="57"/>
                </a:cubicBezTo>
                <a:cubicBezTo>
                  <a:pt x="79" y="55"/>
                  <a:pt x="82" y="54"/>
                  <a:pt x="83" y="55"/>
                </a:cubicBezTo>
                <a:cubicBezTo>
                  <a:pt x="99" y="66"/>
                  <a:pt x="99" y="89"/>
                  <a:pt x="102" y="107"/>
                </a:cubicBezTo>
                <a:cubicBezTo>
                  <a:pt x="105" y="106"/>
                  <a:pt x="109" y="105"/>
                  <a:pt x="113" y="104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9" y="84"/>
                  <a:pt x="124" y="74"/>
                  <a:pt x="125" y="63"/>
                </a:cubicBezTo>
                <a:cubicBezTo>
                  <a:pt x="126" y="34"/>
                  <a:pt x="104" y="0"/>
                  <a:pt x="71" y="4"/>
                </a:cubicBezTo>
                <a:cubicBezTo>
                  <a:pt x="41" y="8"/>
                  <a:pt x="0" y="39"/>
                  <a:pt x="11" y="74"/>
                </a:cubicBezTo>
                <a:cubicBezTo>
                  <a:pt x="18" y="96"/>
                  <a:pt x="37" y="106"/>
                  <a:pt x="52" y="121"/>
                </a:cubicBezTo>
                <a:cubicBezTo>
                  <a:pt x="62" y="129"/>
                  <a:pt x="62" y="129"/>
                  <a:pt x="62" y="129"/>
                </a:cubicBezTo>
                <a:cubicBezTo>
                  <a:pt x="66" y="125"/>
                  <a:pt x="71" y="121"/>
                  <a:pt x="76" y="118"/>
                </a:cubicBezTo>
                <a:cubicBezTo>
                  <a:pt x="64" y="105"/>
                  <a:pt x="53" y="86"/>
                  <a:pt x="57" y="69"/>
                </a:cubicBezTo>
                <a:close/>
                <a:moveTo>
                  <a:pt x="39" y="79"/>
                </a:moveTo>
                <a:cubicBezTo>
                  <a:pt x="35" y="85"/>
                  <a:pt x="27" y="85"/>
                  <a:pt x="23" y="79"/>
                </a:cubicBezTo>
                <a:cubicBezTo>
                  <a:pt x="20" y="74"/>
                  <a:pt x="18" y="66"/>
                  <a:pt x="22" y="62"/>
                </a:cubicBezTo>
                <a:cubicBezTo>
                  <a:pt x="23" y="59"/>
                  <a:pt x="26" y="57"/>
                  <a:pt x="28" y="57"/>
                </a:cubicBezTo>
                <a:cubicBezTo>
                  <a:pt x="31" y="57"/>
                  <a:pt x="34" y="58"/>
                  <a:pt x="36" y="60"/>
                </a:cubicBezTo>
                <a:cubicBezTo>
                  <a:pt x="40" y="65"/>
                  <a:pt x="43" y="73"/>
                  <a:pt x="39" y="79"/>
                </a:cubicBezTo>
                <a:close/>
                <a:moveTo>
                  <a:pt x="51" y="34"/>
                </a:moveTo>
                <a:cubicBezTo>
                  <a:pt x="49" y="40"/>
                  <a:pt x="45" y="47"/>
                  <a:pt x="39" y="49"/>
                </a:cubicBezTo>
                <a:cubicBezTo>
                  <a:pt x="33" y="51"/>
                  <a:pt x="27" y="47"/>
                  <a:pt x="28" y="41"/>
                </a:cubicBezTo>
                <a:cubicBezTo>
                  <a:pt x="29" y="35"/>
                  <a:pt x="34" y="28"/>
                  <a:pt x="39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1" y="25"/>
                  <a:pt x="41" y="25"/>
                  <a:pt x="41" y="25"/>
                </a:cubicBezTo>
                <a:cubicBezTo>
                  <a:pt x="47" y="21"/>
                  <a:pt x="51" y="30"/>
                  <a:pt x="51" y="34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2" name="CustomShape 74"/>
          <p:cNvSpPr/>
          <p:nvPr/>
        </p:nvSpPr>
        <p:spPr>
          <a:xfrm>
            <a:off x="11222259" y="852815"/>
            <a:ext cx="83869" cy="169898"/>
          </a:xfrm>
          <a:custGeom>
            <a:avLst/>
            <a:gdLst/>
            <a:ahLst/>
            <a:cxnLst/>
            <a:rect l="l" t="t" r="r" b="b"/>
            <a:pathLst>
              <a:path w="20" h="40">
                <a:moveTo>
                  <a:pt x="1" y="0"/>
                </a:moveTo>
                <a:cubicBezTo>
                  <a:pt x="0" y="14"/>
                  <a:pt x="11" y="28"/>
                  <a:pt x="19" y="40"/>
                </a:cubicBezTo>
                <a:cubicBezTo>
                  <a:pt x="19" y="39"/>
                  <a:pt x="20" y="39"/>
                  <a:pt x="20" y="39"/>
                </a:cubicBezTo>
                <a:cubicBezTo>
                  <a:pt x="16" y="28"/>
                  <a:pt x="12" y="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3" name="CustomShape 75"/>
          <p:cNvSpPr/>
          <p:nvPr/>
        </p:nvSpPr>
        <p:spPr>
          <a:xfrm>
            <a:off x="11311167" y="809981"/>
            <a:ext cx="55433" cy="187176"/>
          </a:xfrm>
          <a:custGeom>
            <a:avLst/>
            <a:gdLst/>
            <a:ahLst/>
            <a:cxnLst/>
            <a:rect l="l" t="t" r="r" b="b"/>
            <a:pathLst>
              <a:path w="13" h="44">
                <a:moveTo>
                  <a:pt x="12" y="43"/>
                </a:moveTo>
                <a:cubicBezTo>
                  <a:pt x="12" y="43"/>
                  <a:pt x="13" y="43"/>
                  <a:pt x="13" y="43"/>
                </a:cubicBezTo>
                <a:cubicBezTo>
                  <a:pt x="9" y="30"/>
                  <a:pt x="10" y="11"/>
                  <a:pt x="1" y="0"/>
                </a:cubicBezTo>
                <a:cubicBezTo>
                  <a:pt x="0" y="15"/>
                  <a:pt x="6" y="30"/>
                  <a:pt x="10" y="44"/>
                </a:cubicBezTo>
                <a:cubicBezTo>
                  <a:pt x="11" y="44"/>
                  <a:pt x="11" y="44"/>
                  <a:pt x="1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4" name="CustomShape 76"/>
          <p:cNvSpPr/>
          <p:nvPr/>
        </p:nvSpPr>
        <p:spPr>
          <a:xfrm>
            <a:off x="11095195" y="652682"/>
            <a:ext cx="55433" cy="68391"/>
          </a:xfrm>
          <a:custGeom>
            <a:avLst/>
            <a:gdLst/>
            <a:ahLst/>
            <a:cxnLst/>
            <a:rect l="l" t="t" r="r" b="b"/>
            <a:pathLst>
              <a:path w="13" h="16"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6" y="3"/>
                  <a:pt x="3" y="7"/>
                  <a:pt x="2" y="10"/>
                </a:cubicBezTo>
                <a:cubicBezTo>
                  <a:pt x="1" y="11"/>
                  <a:pt x="0" y="14"/>
                  <a:pt x="1" y="15"/>
                </a:cubicBezTo>
                <a:cubicBezTo>
                  <a:pt x="2" y="16"/>
                  <a:pt x="5" y="16"/>
                  <a:pt x="6" y="15"/>
                </a:cubicBezTo>
                <a:cubicBezTo>
                  <a:pt x="9" y="14"/>
                  <a:pt x="12" y="10"/>
                  <a:pt x="13" y="6"/>
                </a:cubicBezTo>
                <a:cubicBezTo>
                  <a:pt x="13" y="5"/>
                  <a:pt x="13" y="3"/>
                  <a:pt x="12" y="2"/>
                </a:cubicBezTo>
                <a:cubicBezTo>
                  <a:pt x="12" y="1"/>
                  <a:pt x="10" y="0"/>
                  <a:pt x="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5" name="CustomShape 77"/>
          <p:cNvSpPr/>
          <p:nvPr/>
        </p:nvSpPr>
        <p:spPr>
          <a:xfrm>
            <a:off x="11064959" y="797383"/>
            <a:ext cx="46074" cy="75950"/>
          </a:xfrm>
          <a:custGeom>
            <a:avLst/>
            <a:gdLst/>
            <a:ahLst/>
            <a:cxnLst/>
            <a:rect l="l" t="t" r="r" b="b"/>
            <a:pathLst>
              <a:path w="11" h="18">
                <a:moveTo>
                  <a:pt x="4" y="1"/>
                </a:moveTo>
                <a:cubicBezTo>
                  <a:pt x="3" y="1"/>
                  <a:pt x="2" y="2"/>
                  <a:pt x="1" y="2"/>
                </a:cubicBezTo>
                <a:cubicBezTo>
                  <a:pt x="0" y="6"/>
                  <a:pt x="0" y="10"/>
                  <a:pt x="2" y="13"/>
                </a:cubicBezTo>
                <a:cubicBezTo>
                  <a:pt x="4" y="16"/>
                  <a:pt x="8" y="18"/>
                  <a:pt x="10" y="13"/>
                </a:cubicBezTo>
                <a:cubicBezTo>
                  <a:pt x="11" y="10"/>
                  <a:pt x="9" y="5"/>
                  <a:pt x="7" y="3"/>
                </a:cubicBezTo>
                <a:cubicBezTo>
                  <a:pt x="6" y="2"/>
                  <a:pt x="5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6" name="CustomShape 78"/>
          <p:cNvSpPr/>
          <p:nvPr/>
        </p:nvSpPr>
        <p:spPr>
          <a:xfrm>
            <a:off x="11315846" y="967281"/>
            <a:ext cx="20517" cy="42834"/>
          </a:xfrm>
          <a:custGeom>
            <a:avLst/>
            <a:gdLst/>
            <a:ahLst/>
            <a:cxnLst/>
            <a:rect l="l" t="t" r="r" b="b"/>
            <a:pathLst>
              <a:path w="5" h="10">
                <a:moveTo>
                  <a:pt x="5" y="9"/>
                </a:moveTo>
                <a:cubicBezTo>
                  <a:pt x="3" y="6"/>
                  <a:pt x="2" y="3"/>
                  <a:pt x="0" y="0"/>
                </a:cubicBezTo>
                <a:cubicBezTo>
                  <a:pt x="1" y="3"/>
                  <a:pt x="2" y="7"/>
                  <a:pt x="2" y="10"/>
                </a:cubicBezTo>
                <a:cubicBezTo>
                  <a:pt x="3" y="10"/>
                  <a:pt x="4" y="9"/>
                  <a:pt x="5" y="9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7" name="CustomShape 79"/>
          <p:cNvSpPr/>
          <p:nvPr/>
        </p:nvSpPr>
        <p:spPr>
          <a:xfrm>
            <a:off x="11239536" y="1010115"/>
            <a:ext cx="249448" cy="203014"/>
          </a:xfrm>
          <a:custGeom>
            <a:avLst/>
            <a:gdLst/>
            <a:ahLst/>
            <a:cxnLst/>
            <a:rect l="l" t="t" r="r" b="b"/>
            <a:pathLst>
              <a:path w="59" h="48">
                <a:moveTo>
                  <a:pt x="59" y="27"/>
                </a:moveTo>
                <a:cubicBezTo>
                  <a:pt x="58" y="24"/>
                  <a:pt x="57" y="21"/>
                  <a:pt x="55" y="18"/>
                </a:cubicBezTo>
                <a:cubicBezTo>
                  <a:pt x="48" y="18"/>
                  <a:pt x="41" y="18"/>
                  <a:pt x="34" y="20"/>
                </a:cubicBezTo>
                <a:cubicBezTo>
                  <a:pt x="29" y="22"/>
                  <a:pt x="24" y="24"/>
                  <a:pt x="20" y="28"/>
                </a:cubicBezTo>
                <a:cubicBezTo>
                  <a:pt x="18" y="30"/>
                  <a:pt x="17" y="32"/>
                  <a:pt x="15" y="34"/>
                </a:cubicBezTo>
                <a:cubicBezTo>
                  <a:pt x="14" y="34"/>
                  <a:pt x="13" y="33"/>
                  <a:pt x="13" y="32"/>
                </a:cubicBezTo>
                <a:cubicBezTo>
                  <a:pt x="12" y="23"/>
                  <a:pt x="24" y="16"/>
                  <a:pt x="32" y="13"/>
                </a:cubicBezTo>
                <a:cubicBezTo>
                  <a:pt x="38" y="11"/>
                  <a:pt x="46" y="10"/>
                  <a:pt x="53" y="11"/>
                </a:cubicBezTo>
                <a:cubicBezTo>
                  <a:pt x="51" y="8"/>
                  <a:pt x="50" y="4"/>
                  <a:pt x="49" y="0"/>
                </a:cubicBezTo>
                <a:cubicBezTo>
                  <a:pt x="44" y="1"/>
                  <a:pt x="40" y="2"/>
                  <a:pt x="35" y="3"/>
                </a:cubicBezTo>
                <a:cubicBezTo>
                  <a:pt x="22" y="7"/>
                  <a:pt x="9" y="14"/>
                  <a:pt x="0" y="24"/>
                </a:cubicBezTo>
                <a:cubicBezTo>
                  <a:pt x="4" y="32"/>
                  <a:pt x="8" y="40"/>
                  <a:pt x="11" y="48"/>
                </a:cubicBezTo>
                <a:cubicBezTo>
                  <a:pt x="20" y="36"/>
                  <a:pt x="44" y="26"/>
                  <a:pt x="59" y="27"/>
                </a:cubicBezTo>
                <a:close/>
              </a:path>
            </a:pathLst>
          </a:custGeom>
          <a:solidFill>
            <a:srgbClr val="ACBF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8" name="CustomShape 80"/>
          <p:cNvSpPr/>
          <p:nvPr/>
        </p:nvSpPr>
        <p:spPr>
          <a:xfrm>
            <a:off x="11306127" y="1162375"/>
            <a:ext cx="195455" cy="111226"/>
          </a:xfrm>
          <a:custGeom>
            <a:avLst/>
            <a:gdLst/>
            <a:ahLst/>
            <a:cxnLst/>
            <a:rect l="l" t="t" r="r" b="b"/>
            <a:pathLst>
              <a:path w="46" h="26">
                <a:moveTo>
                  <a:pt x="0" y="21"/>
                </a:moveTo>
                <a:cubicBezTo>
                  <a:pt x="16" y="26"/>
                  <a:pt x="33" y="23"/>
                  <a:pt x="44" y="5"/>
                </a:cubicBezTo>
                <a:cubicBezTo>
                  <a:pt x="45" y="4"/>
                  <a:pt x="45" y="2"/>
                  <a:pt x="46" y="0"/>
                </a:cubicBezTo>
                <a:cubicBezTo>
                  <a:pt x="37" y="1"/>
                  <a:pt x="29" y="1"/>
                  <a:pt x="20" y="5"/>
                </a:cubicBezTo>
                <a:cubicBezTo>
                  <a:pt x="11" y="8"/>
                  <a:pt x="5" y="13"/>
                  <a:pt x="0" y="21"/>
                </a:cubicBezTo>
                <a:close/>
              </a:path>
            </a:pathLst>
          </a:custGeom>
          <a:solidFill>
            <a:srgbClr val="678B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9" name="CustomShape 81"/>
          <p:cNvSpPr/>
          <p:nvPr/>
        </p:nvSpPr>
        <p:spPr>
          <a:xfrm>
            <a:off x="10950854" y="492502"/>
            <a:ext cx="598242" cy="809535"/>
          </a:xfrm>
          <a:custGeom>
            <a:avLst/>
            <a:gdLst/>
            <a:ahLst/>
            <a:cxnLst/>
            <a:rect l="l" t="t" r="r" b="b"/>
            <a:pathLst>
              <a:path w="141" h="191">
                <a:moveTo>
                  <a:pt x="131" y="139"/>
                </a:moveTo>
                <a:cubicBezTo>
                  <a:pt x="128" y="133"/>
                  <a:pt x="126" y="127"/>
                  <a:pt x="124" y="122"/>
                </a:cubicBezTo>
                <a:cubicBezTo>
                  <a:pt x="124" y="121"/>
                  <a:pt x="124" y="121"/>
                  <a:pt x="124" y="121"/>
                </a:cubicBezTo>
                <a:cubicBezTo>
                  <a:pt x="122" y="106"/>
                  <a:pt x="132" y="93"/>
                  <a:pt x="134" y="78"/>
                </a:cubicBezTo>
                <a:cubicBezTo>
                  <a:pt x="135" y="65"/>
                  <a:pt x="135" y="50"/>
                  <a:pt x="128" y="38"/>
                </a:cubicBezTo>
                <a:cubicBezTo>
                  <a:pt x="114" y="11"/>
                  <a:pt x="86" y="0"/>
                  <a:pt x="57" y="10"/>
                </a:cubicBezTo>
                <a:cubicBezTo>
                  <a:pt x="30" y="18"/>
                  <a:pt x="8" y="42"/>
                  <a:pt x="4" y="70"/>
                </a:cubicBezTo>
                <a:cubicBezTo>
                  <a:pt x="0" y="104"/>
                  <a:pt x="37" y="127"/>
                  <a:pt x="60" y="145"/>
                </a:cubicBezTo>
                <a:cubicBezTo>
                  <a:pt x="63" y="152"/>
                  <a:pt x="63" y="152"/>
                  <a:pt x="63" y="152"/>
                </a:cubicBezTo>
                <a:cubicBezTo>
                  <a:pt x="65" y="155"/>
                  <a:pt x="66" y="158"/>
                  <a:pt x="68" y="162"/>
                </a:cubicBezTo>
                <a:cubicBezTo>
                  <a:pt x="69" y="165"/>
                  <a:pt x="70" y="168"/>
                  <a:pt x="72" y="172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79" y="185"/>
                  <a:pt x="80" y="185"/>
                  <a:pt x="80" y="185"/>
                </a:cubicBezTo>
                <a:cubicBezTo>
                  <a:pt x="86" y="187"/>
                  <a:pt x="86" y="187"/>
                  <a:pt x="86" y="187"/>
                </a:cubicBezTo>
                <a:cubicBezTo>
                  <a:pt x="96" y="191"/>
                  <a:pt x="108" y="190"/>
                  <a:pt x="119" y="183"/>
                </a:cubicBezTo>
                <a:cubicBezTo>
                  <a:pt x="125" y="179"/>
                  <a:pt x="131" y="173"/>
                  <a:pt x="136" y="165"/>
                </a:cubicBezTo>
                <a:cubicBezTo>
                  <a:pt x="141" y="156"/>
                  <a:pt x="141" y="156"/>
                  <a:pt x="141" y="156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34" y="144"/>
                  <a:pt x="132" y="141"/>
                  <a:pt x="131" y="139"/>
                </a:cubicBezTo>
                <a:close/>
                <a:moveTo>
                  <a:pt x="64" y="139"/>
                </a:moveTo>
                <a:cubicBezTo>
                  <a:pt x="54" y="131"/>
                  <a:pt x="54" y="131"/>
                  <a:pt x="54" y="131"/>
                </a:cubicBezTo>
                <a:cubicBezTo>
                  <a:pt x="39" y="116"/>
                  <a:pt x="20" y="106"/>
                  <a:pt x="13" y="84"/>
                </a:cubicBezTo>
                <a:cubicBezTo>
                  <a:pt x="2" y="49"/>
                  <a:pt x="43" y="18"/>
                  <a:pt x="73" y="14"/>
                </a:cubicBezTo>
                <a:cubicBezTo>
                  <a:pt x="106" y="10"/>
                  <a:pt x="128" y="44"/>
                  <a:pt x="127" y="73"/>
                </a:cubicBezTo>
                <a:cubicBezTo>
                  <a:pt x="126" y="84"/>
                  <a:pt x="121" y="94"/>
                  <a:pt x="118" y="105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1" y="115"/>
                  <a:pt x="107" y="116"/>
                  <a:pt x="104" y="117"/>
                </a:cubicBezTo>
                <a:cubicBezTo>
                  <a:pt x="101" y="99"/>
                  <a:pt x="101" y="76"/>
                  <a:pt x="85" y="65"/>
                </a:cubicBezTo>
                <a:cubicBezTo>
                  <a:pt x="84" y="64"/>
                  <a:pt x="81" y="65"/>
                  <a:pt x="80" y="67"/>
                </a:cubicBezTo>
                <a:cubicBezTo>
                  <a:pt x="78" y="76"/>
                  <a:pt x="79" y="86"/>
                  <a:pt x="81" y="96"/>
                </a:cubicBezTo>
                <a:cubicBezTo>
                  <a:pt x="77" y="87"/>
                  <a:pt x="71" y="79"/>
                  <a:pt x="63" y="77"/>
                </a:cubicBezTo>
                <a:cubicBezTo>
                  <a:pt x="61" y="76"/>
                  <a:pt x="59" y="77"/>
                  <a:pt x="59" y="79"/>
                </a:cubicBezTo>
                <a:cubicBezTo>
                  <a:pt x="55" y="96"/>
                  <a:pt x="66" y="115"/>
                  <a:pt x="78" y="128"/>
                </a:cubicBezTo>
                <a:cubicBezTo>
                  <a:pt x="73" y="131"/>
                  <a:pt x="68" y="135"/>
                  <a:pt x="64" y="139"/>
                </a:cubicBezTo>
                <a:close/>
                <a:moveTo>
                  <a:pt x="86" y="75"/>
                </a:moveTo>
                <a:cubicBezTo>
                  <a:pt x="95" y="86"/>
                  <a:pt x="94" y="105"/>
                  <a:pt x="98" y="118"/>
                </a:cubicBezTo>
                <a:cubicBezTo>
                  <a:pt x="98" y="118"/>
                  <a:pt x="97" y="118"/>
                  <a:pt x="97" y="118"/>
                </a:cubicBezTo>
                <a:cubicBezTo>
                  <a:pt x="96" y="119"/>
                  <a:pt x="96" y="119"/>
                  <a:pt x="95" y="119"/>
                </a:cubicBezTo>
                <a:cubicBezTo>
                  <a:pt x="91" y="105"/>
                  <a:pt x="85" y="90"/>
                  <a:pt x="86" y="75"/>
                </a:cubicBezTo>
                <a:close/>
                <a:moveTo>
                  <a:pt x="91" y="121"/>
                </a:moveTo>
                <a:cubicBezTo>
                  <a:pt x="90" y="121"/>
                  <a:pt x="89" y="122"/>
                  <a:pt x="88" y="122"/>
                </a:cubicBezTo>
                <a:cubicBezTo>
                  <a:pt x="88" y="119"/>
                  <a:pt x="87" y="115"/>
                  <a:pt x="86" y="112"/>
                </a:cubicBezTo>
                <a:cubicBezTo>
                  <a:pt x="88" y="115"/>
                  <a:pt x="89" y="118"/>
                  <a:pt x="91" y="121"/>
                </a:cubicBezTo>
                <a:close/>
                <a:moveTo>
                  <a:pt x="84" y="124"/>
                </a:moveTo>
                <a:cubicBezTo>
                  <a:pt x="84" y="124"/>
                  <a:pt x="83" y="124"/>
                  <a:pt x="83" y="125"/>
                </a:cubicBezTo>
                <a:cubicBezTo>
                  <a:pt x="75" y="113"/>
                  <a:pt x="64" y="99"/>
                  <a:pt x="65" y="85"/>
                </a:cubicBezTo>
                <a:cubicBezTo>
                  <a:pt x="76" y="92"/>
                  <a:pt x="80" y="113"/>
                  <a:pt x="84" y="124"/>
                </a:cubicBezTo>
                <a:close/>
                <a:moveTo>
                  <a:pt x="79" y="170"/>
                </a:moveTo>
                <a:cubicBezTo>
                  <a:pt x="76" y="162"/>
                  <a:pt x="72" y="154"/>
                  <a:pt x="68" y="146"/>
                </a:cubicBezTo>
                <a:cubicBezTo>
                  <a:pt x="77" y="136"/>
                  <a:pt x="90" y="129"/>
                  <a:pt x="103" y="125"/>
                </a:cubicBezTo>
                <a:cubicBezTo>
                  <a:pt x="108" y="124"/>
                  <a:pt x="112" y="123"/>
                  <a:pt x="117" y="122"/>
                </a:cubicBezTo>
                <a:cubicBezTo>
                  <a:pt x="118" y="126"/>
                  <a:pt x="119" y="130"/>
                  <a:pt x="121" y="133"/>
                </a:cubicBezTo>
                <a:cubicBezTo>
                  <a:pt x="114" y="132"/>
                  <a:pt x="106" y="133"/>
                  <a:pt x="100" y="135"/>
                </a:cubicBezTo>
                <a:cubicBezTo>
                  <a:pt x="92" y="138"/>
                  <a:pt x="80" y="145"/>
                  <a:pt x="81" y="154"/>
                </a:cubicBezTo>
                <a:cubicBezTo>
                  <a:pt x="81" y="155"/>
                  <a:pt x="82" y="156"/>
                  <a:pt x="83" y="156"/>
                </a:cubicBezTo>
                <a:cubicBezTo>
                  <a:pt x="85" y="154"/>
                  <a:pt x="86" y="152"/>
                  <a:pt x="88" y="150"/>
                </a:cubicBezTo>
                <a:cubicBezTo>
                  <a:pt x="92" y="146"/>
                  <a:pt x="97" y="144"/>
                  <a:pt x="102" y="142"/>
                </a:cubicBezTo>
                <a:cubicBezTo>
                  <a:pt x="109" y="140"/>
                  <a:pt x="116" y="140"/>
                  <a:pt x="123" y="140"/>
                </a:cubicBezTo>
                <a:cubicBezTo>
                  <a:pt x="125" y="143"/>
                  <a:pt x="126" y="146"/>
                  <a:pt x="127" y="149"/>
                </a:cubicBezTo>
                <a:cubicBezTo>
                  <a:pt x="112" y="148"/>
                  <a:pt x="88" y="158"/>
                  <a:pt x="79" y="170"/>
                </a:cubicBezTo>
                <a:close/>
                <a:moveTo>
                  <a:pt x="128" y="163"/>
                </a:moveTo>
                <a:cubicBezTo>
                  <a:pt x="117" y="181"/>
                  <a:pt x="100" y="184"/>
                  <a:pt x="84" y="179"/>
                </a:cubicBezTo>
                <a:cubicBezTo>
                  <a:pt x="89" y="171"/>
                  <a:pt x="95" y="166"/>
                  <a:pt x="104" y="163"/>
                </a:cubicBezTo>
                <a:cubicBezTo>
                  <a:pt x="113" y="159"/>
                  <a:pt x="121" y="159"/>
                  <a:pt x="130" y="158"/>
                </a:cubicBezTo>
                <a:cubicBezTo>
                  <a:pt x="129" y="160"/>
                  <a:pt x="129" y="162"/>
                  <a:pt x="128" y="16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0" name="CustomShape 82"/>
          <p:cNvSpPr/>
          <p:nvPr/>
        </p:nvSpPr>
        <p:spPr>
          <a:xfrm>
            <a:off x="11072878" y="624245"/>
            <a:ext cx="103307" cy="127063"/>
          </a:xfrm>
          <a:custGeom>
            <a:avLst/>
            <a:gdLst/>
            <a:ahLst/>
            <a:cxnLst/>
            <a:rect l="l" t="t" r="r" b="b"/>
            <a:pathLst>
              <a:path w="24" h="30">
                <a:moveTo>
                  <a:pt x="14" y="4"/>
                </a:moveTo>
                <a:cubicBezTo>
                  <a:pt x="14" y="4"/>
                  <a:pt x="14" y="4"/>
                  <a:pt x="13" y="5"/>
                </a:cubicBezTo>
                <a:cubicBezTo>
                  <a:pt x="13" y="5"/>
                  <a:pt x="13" y="5"/>
                  <a:pt x="12" y="5"/>
                </a:cubicBezTo>
                <a:cubicBezTo>
                  <a:pt x="7" y="7"/>
                  <a:pt x="2" y="14"/>
                  <a:pt x="1" y="20"/>
                </a:cubicBezTo>
                <a:cubicBezTo>
                  <a:pt x="0" y="26"/>
                  <a:pt x="6" y="30"/>
                  <a:pt x="12" y="28"/>
                </a:cubicBezTo>
                <a:cubicBezTo>
                  <a:pt x="18" y="26"/>
                  <a:pt x="22" y="19"/>
                  <a:pt x="24" y="13"/>
                </a:cubicBezTo>
                <a:cubicBezTo>
                  <a:pt x="24" y="9"/>
                  <a:pt x="20" y="0"/>
                  <a:pt x="14" y="4"/>
                </a:cubicBezTo>
                <a:close/>
                <a:moveTo>
                  <a:pt x="18" y="13"/>
                </a:moveTo>
                <a:cubicBezTo>
                  <a:pt x="17" y="17"/>
                  <a:pt x="14" y="21"/>
                  <a:pt x="11" y="22"/>
                </a:cubicBezTo>
                <a:cubicBezTo>
                  <a:pt x="10" y="23"/>
                  <a:pt x="7" y="23"/>
                  <a:pt x="6" y="22"/>
                </a:cubicBezTo>
                <a:cubicBezTo>
                  <a:pt x="5" y="21"/>
                  <a:pt x="6" y="18"/>
                  <a:pt x="7" y="17"/>
                </a:cubicBezTo>
                <a:cubicBezTo>
                  <a:pt x="8" y="14"/>
                  <a:pt x="11" y="10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7" y="8"/>
                  <a:pt x="17" y="9"/>
                </a:cubicBezTo>
                <a:cubicBezTo>
                  <a:pt x="18" y="10"/>
                  <a:pt x="18" y="12"/>
                  <a:pt x="18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1" name="CustomShape 83"/>
          <p:cNvSpPr/>
          <p:nvPr/>
        </p:nvSpPr>
        <p:spPr>
          <a:xfrm>
            <a:off x="11034723" y="776506"/>
            <a:ext cx="106546" cy="119144"/>
          </a:xfrm>
          <a:custGeom>
            <a:avLst/>
            <a:gdLst/>
            <a:ahLst/>
            <a:cxnLst/>
            <a:rect l="l" t="t" r="r" b="b"/>
            <a:pathLst>
              <a:path w="25" h="28">
                <a:moveTo>
                  <a:pt x="10" y="0"/>
                </a:moveTo>
                <a:cubicBezTo>
                  <a:pt x="8" y="0"/>
                  <a:pt x="5" y="2"/>
                  <a:pt x="4" y="5"/>
                </a:cubicBezTo>
                <a:cubicBezTo>
                  <a:pt x="0" y="9"/>
                  <a:pt x="2" y="17"/>
                  <a:pt x="5" y="22"/>
                </a:cubicBezTo>
                <a:cubicBezTo>
                  <a:pt x="9" y="28"/>
                  <a:pt x="17" y="28"/>
                  <a:pt x="21" y="22"/>
                </a:cubicBezTo>
                <a:cubicBezTo>
                  <a:pt x="25" y="16"/>
                  <a:pt x="22" y="8"/>
                  <a:pt x="18" y="3"/>
                </a:cubicBezTo>
                <a:cubicBezTo>
                  <a:pt x="16" y="1"/>
                  <a:pt x="13" y="0"/>
                  <a:pt x="10" y="0"/>
                </a:cubicBezTo>
                <a:close/>
                <a:moveTo>
                  <a:pt x="17" y="18"/>
                </a:moveTo>
                <a:cubicBezTo>
                  <a:pt x="15" y="23"/>
                  <a:pt x="11" y="21"/>
                  <a:pt x="9" y="18"/>
                </a:cubicBezTo>
                <a:cubicBezTo>
                  <a:pt x="7" y="15"/>
                  <a:pt x="7" y="11"/>
                  <a:pt x="8" y="7"/>
                </a:cubicBezTo>
                <a:cubicBezTo>
                  <a:pt x="9" y="7"/>
                  <a:pt x="10" y="6"/>
                  <a:pt x="11" y="6"/>
                </a:cubicBezTo>
                <a:cubicBezTo>
                  <a:pt x="12" y="5"/>
                  <a:pt x="13" y="7"/>
                  <a:pt x="14" y="8"/>
                </a:cubicBezTo>
                <a:cubicBezTo>
                  <a:pt x="16" y="10"/>
                  <a:pt x="18" y="15"/>
                  <a:pt x="17" y="1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2" name="CustomShape 84"/>
          <p:cNvSpPr/>
          <p:nvPr/>
        </p:nvSpPr>
        <p:spPr>
          <a:xfrm>
            <a:off x="11638004" y="754548"/>
            <a:ext cx="177817" cy="60112"/>
          </a:xfrm>
          <a:custGeom>
            <a:avLst/>
            <a:gdLst/>
            <a:ahLst/>
            <a:cxnLst/>
            <a:rect l="l" t="t" r="r" b="b"/>
            <a:pathLst>
              <a:path w="42" h="14">
                <a:moveTo>
                  <a:pt x="39" y="0"/>
                </a:moveTo>
                <a:cubicBezTo>
                  <a:pt x="27" y="0"/>
                  <a:pt x="15" y="5"/>
                  <a:pt x="3" y="9"/>
                </a:cubicBezTo>
                <a:cubicBezTo>
                  <a:pt x="0" y="10"/>
                  <a:pt x="1" y="14"/>
                  <a:pt x="4" y="13"/>
                </a:cubicBezTo>
                <a:cubicBezTo>
                  <a:pt x="16" y="10"/>
                  <a:pt x="29" y="8"/>
                  <a:pt x="40" y="3"/>
                </a:cubicBezTo>
                <a:cubicBezTo>
                  <a:pt x="42" y="2"/>
                  <a:pt x="41" y="0"/>
                  <a:pt x="39" y="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3" name="CustomShape 85"/>
          <p:cNvSpPr/>
          <p:nvPr/>
        </p:nvSpPr>
        <p:spPr>
          <a:xfrm>
            <a:off x="11561694" y="441749"/>
            <a:ext cx="109786" cy="156940"/>
          </a:xfrm>
          <a:custGeom>
            <a:avLst/>
            <a:gdLst/>
            <a:ahLst/>
            <a:cxnLst/>
            <a:rect l="l" t="t" r="r" b="b"/>
            <a:pathLst>
              <a:path w="26" h="37">
                <a:moveTo>
                  <a:pt x="22" y="1"/>
                </a:moveTo>
                <a:cubicBezTo>
                  <a:pt x="17" y="5"/>
                  <a:pt x="14" y="11"/>
                  <a:pt x="11" y="15"/>
                </a:cubicBezTo>
                <a:cubicBezTo>
                  <a:pt x="7" y="21"/>
                  <a:pt x="3" y="27"/>
                  <a:pt x="1" y="33"/>
                </a:cubicBezTo>
                <a:cubicBezTo>
                  <a:pt x="0" y="35"/>
                  <a:pt x="3" y="37"/>
                  <a:pt x="4" y="35"/>
                </a:cubicBezTo>
                <a:cubicBezTo>
                  <a:pt x="8" y="29"/>
                  <a:pt x="12" y="24"/>
                  <a:pt x="16" y="19"/>
                </a:cubicBezTo>
                <a:cubicBezTo>
                  <a:pt x="19" y="14"/>
                  <a:pt x="24" y="9"/>
                  <a:pt x="25" y="3"/>
                </a:cubicBezTo>
                <a:cubicBezTo>
                  <a:pt x="26" y="1"/>
                  <a:pt x="23" y="0"/>
                  <a:pt x="22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4" name="CustomShape 86"/>
          <p:cNvSpPr/>
          <p:nvPr/>
        </p:nvSpPr>
        <p:spPr>
          <a:xfrm>
            <a:off x="11265093" y="224337"/>
            <a:ext cx="46074" cy="179257"/>
          </a:xfrm>
          <a:custGeom>
            <a:avLst/>
            <a:gdLst/>
            <a:ahLst/>
            <a:cxnLst/>
            <a:rect l="l" t="t" r="r" b="b"/>
            <a:pathLst>
              <a:path w="11" h="42">
                <a:moveTo>
                  <a:pt x="3" y="22"/>
                </a:moveTo>
                <a:cubicBezTo>
                  <a:pt x="3" y="28"/>
                  <a:pt x="3" y="34"/>
                  <a:pt x="5" y="40"/>
                </a:cubicBezTo>
                <a:cubicBezTo>
                  <a:pt x="5" y="42"/>
                  <a:pt x="7" y="42"/>
                  <a:pt x="8" y="40"/>
                </a:cubicBezTo>
                <a:cubicBezTo>
                  <a:pt x="11" y="29"/>
                  <a:pt x="9" y="13"/>
                  <a:pt x="4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9"/>
                  <a:pt x="3" y="16"/>
                  <a:pt x="3" y="22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5" name="CustomShape 87"/>
          <p:cNvSpPr/>
          <p:nvPr/>
        </p:nvSpPr>
        <p:spPr>
          <a:xfrm>
            <a:off x="10865185" y="398915"/>
            <a:ext cx="110866" cy="127063"/>
          </a:xfrm>
          <a:custGeom>
            <a:avLst/>
            <a:gdLst/>
            <a:ahLst/>
            <a:cxnLst/>
            <a:rect l="l" t="t" r="r" b="b"/>
            <a:pathLst>
              <a:path w="26" h="30">
                <a:moveTo>
                  <a:pt x="22" y="29"/>
                </a:moveTo>
                <a:cubicBezTo>
                  <a:pt x="24" y="30"/>
                  <a:pt x="26" y="28"/>
                  <a:pt x="25" y="26"/>
                </a:cubicBezTo>
                <a:cubicBezTo>
                  <a:pt x="20" y="17"/>
                  <a:pt x="12" y="9"/>
                  <a:pt x="5" y="2"/>
                </a:cubicBezTo>
                <a:cubicBezTo>
                  <a:pt x="3" y="0"/>
                  <a:pt x="0" y="3"/>
                  <a:pt x="2" y="5"/>
                </a:cubicBezTo>
                <a:cubicBezTo>
                  <a:pt x="8" y="13"/>
                  <a:pt x="14" y="23"/>
                  <a:pt x="22" y="29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6" name="CustomShape 88"/>
          <p:cNvSpPr/>
          <p:nvPr/>
        </p:nvSpPr>
        <p:spPr>
          <a:xfrm>
            <a:off x="10717244" y="751309"/>
            <a:ext cx="195455" cy="84229"/>
          </a:xfrm>
          <a:custGeom>
            <a:avLst/>
            <a:gdLst/>
            <a:ahLst/>
            <a:cxnLst/>
            <a:rect l="l" t="t" r="r" b="b"/>
            <a:pathLst>
              <a:path w="46" h="20">
                <a:moveTo>
                  <a:pt x="44" y="16"/>
                </a:moveTo>
                <a:cubicBezTo>
                  <a:pt x="32" y="7"/>
                  <a:pt x="17" y="4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14" y="10"/>
                  <a:pt x="28" y="16"/>
                  <a:pt x="42" y="19"/>
                </a:cubicBezTo>
                <a:cubicBezTo>
                  <a:pt x="45" y="20"/>
                  <a:pt x="46" y="17"/>
                  <a:pt x="44" y="16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7" name="CustomShape 89"/>
          <p:cNvSpPr/>
          <p:nvPr/>
        </p:nvSpPr>
        <p:spPr>
          <a:xfrm>
            <a:off x="10798234" y="1022714"/>
            <a:ext cx="182496" cy="127063"/>
          </a:xfrm>
          <a:custGeom>
            <a:avLst/>
            <a:gdLst/>
            <a:ahLst/>
            <a:cxnLst/>
            <a:rect l="l" t="t" r="r" b="b"/>
            <a:pathLst>
              <a:path w="43" h="30">
                <a:moveTo>
                  <a:pt x="41" y="0"/>
                </a:moveTo>
                <a:cubicBezTo>
                  <a:pt x="25" y="2"/>
                  <a:pt x="12" y="15"/>
                  <a:pt x="2" y="25"/>
                </a:cubicBezTo>
                <a:cubicBezTo>
                  <a:pt x="0" y="27"/>
                  <a:pt x="2" y="30"/>
                  <a:pt x="4" y="28"/>
                </a:cubicBezTo>
                <a:cubicBezTo>
                  <a:pt x="10" y="24"/>
                  <a:pt x="16" y="20"/>
                  <a:pt x="22" y="15"/>
                </a:cubicBezTo>
                <a:cubicBezTo>
                  <a:pt x="29" y="11"/>
                  <a:pt x="35" y="8"/>
                  <a:pt x="42" y="4"/>
                </a:cubicBezTo>
                <a:cubicBezTo>
                  <a:pt x="43" y="3"/>
                  <a:pt x="43" y="0"/>
                  <a:pt x="41" y="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8" name="CustomShape 90"/>
          <p:cNvSpPr/>
          <p:nvPr/>
        </p:nvSpPr>
        <p:spPr>
          <a:xfrm>
            <a:off x="11044442" y="1260642"/>
            <a:ext cx="119144" cy="139662"/>
          </a:xfrm>
          <a:custGeom>
            <a:avLst/>
            <a:gdLst/>
            <a:ahLst/>
            <a:cxnLst/>
            <a:rect l="l" t="t" r="r" b="b"/>
            <a:pathLst>
              <a:path w="28" h="33">
                <a:moveTo>
                  <a:pt x="24" y="1"/>
                </a:moveTo>
                <a:cubicBezTo>
                  <a:pt x="15" y="8"/>
                  <a:pt x="9" y="19"/>
                  <a:pt x="2" y="27"/>
                </a:cubicBezTo>
                <a:cubicBezTo>
                  <a:pt x="0" y="30"/>
                  <a:pt x="3" y="33"/>
                  <a:pt x="5" y="31"/>
                </a:cubicBezTo>
                <a:cubicBezTo>
                  <a:pt x="13" y="23"/>
                  <a:pt x="22" y="14"/>
                  <a:pt x="27" y="4"/>
                </a:cubicBezTo>
                <a:cubicBezTo>
                  <a:pt x="28" y="2"/>
                  <a:pt x="26" y="0"/>
                  <a:pt x="24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9" name="CustomShape 91"/>
          <p:cNvSpPr/>
          <p:nvPr/>
        </p:nvSpPr>
        <p:spPr>
          <a:xfrm>
            <a:off x="11036523" y="2516159"/>
            <a:ext cx="660154" cy="611200"/>
          </a:xfrm>
          <a:custGeom>
            <a:avLst/>
            <a:gdLst/>
            <a:ahLst/>
            <a:cxnLst/>
            <a:rect l="l" t="t" r="r" b="b"/>
            <a:pathLst>
              <a:path w="123" h="141">
                <a:moveTo>
                  <a:pt x="107" y="7"/>
                </a:moveTo>
                <a:cubicBezTo>
                  <a:pt x="82" y="0"/>
                  <a:pt x="71" y="35"/>
                  <a:pt x="58" y="54"/>
                </a:cubicBezTo>
                <a:cubicBezTo>
                  <a:pt x="54" y="60"/>
                  <a:pt x="54" y="60"/>
                  <a:pt x="54" y="60"/>
                </a:cubicBezTo>
                <a:cubicBezTo>
                  <a:pt x="52" y="55"/>
                  <a:pt x="52" y="55"/>
                  <a:pt x="52" y="55"/>
                </a:cubicBezTo>
                <a:cubicBezTo>
                  <a:pt x="47" y="46"/>
                  <a:pt x="42" y="36"/>
                  <a:pt x="38" y="27"/>
                </a:cubicBezTo>
                <a:cubicBezTo>
                  <a:pt x="37" y="23"/>
                  <a:pt x="35" y="18"/>
                  <a:pt x="32" y="15"/>
                </a:cubicBezTo>
                <a:cubicBezTo>
                  <a:pt x="22" y="9"/>
                  <a:pt x="15" y="10"/>
                  <a:pt x="11" y="19"/>
                </a:cubicBezTo>
                <a:cubicBezTo>
                  <a:pt x="9" y="25"/>
                  <a:pt x="9" y="32"/>
                  <a:pt x="10" y="38"/>
                </a:cubicBezTo>
                <a:cubicBezTo>
                  <a:pt x="14" y="50"/>
                  <a:pt x="21" y="61"/>
                  <a:pt x="27" y="72"/>
                </a:cubicBezTo>
                <a:cubicBezTo>
                  <a:pt x="28" y="73"/>
                  <a:pt x="29" y="75"/>
                  <a:pt x="30" y="77"/>
                </a:cubicBezTo>
                <a:cubicBezTo>
                  <a:pt x="33" y="82"/>
                  <a:pt x="33" y="82"/>
                  <a:pt x="33" y="82"/>
                </a:cubicBezTo>
                <a:cubicBezTo>
                  <a:pt x="29" y="87"/>
                  <a:pt x="29" y="87"/>
                  <a:pt x="29" y="87"/>
                </a:cubicBezTo>
                <a:cubicBezTo>
                  <a:pt x="26" y="90"/>
                  <a:pt x="23" y="94"/>
                  <a:pt x="20" y="98"/>
                </a:cubicBezTo>
                <a:cubicBezTo>
                  <a:pt x="17" y="103"/>
                  <a:pt x="0" y="136"/>
                  <a:pt x="15" y="136"/>
                </a:cubicBezTo>
                <a:cubicBezTo>
                  <a:pt x="26" y="136"/>
                  <a:pt x="37" y="127"/>
                  <a:pt x="43" y="119"/>
                </a:cubicBezTo>
                <a:cubicBezTo>
                  <a:pt x="48" y="111"/>
                  <a:pt x="53" y="104"/>
                  <a:pt x="58" y="97"/>
                </a:cubicBezTo>
                <a:cubicBezTo>
                  <a:pt x="62" y="91"/>
                  <a:pt x="62" y="91"/>
                  <a:pt x="62" y="91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8" y="108"/>
                  <a:pt x="70" y="116"/>
                  <a:pt x="76" y="122"/>
                </a:cubicBezTo>
                <a:cubicBezTo>
                  <a:pt x="84" y="131"/>
                  <a:pt x="99" y="141"/>
                  <a:pt x="105" y="124"/>
                </a:cubicBezTo>
                <a:cubicBezTo>
                  <a:pt x="111" y="103"/>
                  <a:pt x="97" y="91"/>
                  <a:pt x="88" y="76"/>
                </a:cubicBezTo>
                <a:cubicBezTo>
                  <a:pt x="85" y="71"/>
                  <a:pt x="85" y="71"/>
                  <a:pt x="85" y="71"/>
                </a:cubicBezTo>
                <a:cubicBezTo>
                  <a:pt x="88" y="65"/>
                  <a:pt x="88" y="65"/>
                  <a:pt x="88" y="65"/>
                </a:cubicBezTo>
                <a:cubicBezTo>
                  <a:pt x="101" y="45"/>
                  <a:pt x="123" y="11"/>
                  <a:pt x="107" y="7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0" name="CustomShape 92"/>
          <p:cNvSpPr/>
          <p:nvPr/>
        </p:nvSpPr>
        <p:spPr>
          <a:xfrm>
            <a:off x="11053801" y="2612986"/>
            <a:ext cx="574845" cy="512933"/>
          </a:xfrm>
          <a:custGeom>
            <a:avLst/>
            <a:gdLst/>
            <a:ahLst/>
            <a:cxnLst/>
            <a:rect l="l" t="t" r="r" b="b"/>
            <a:pathLst>
              <a:path w="107" h="118">
                <a:moveTo>
                  <a:pt x="95" y="96"/>
                </a:moveTo>
                <a:cubicBezTo>
                  <a:pt x="79" y="102"/>
                  <a:pt x="68" y="77"/>
                  <a:pt x="63" y="64"/>
                </a:cubicBezTo>
                <a:cubicBezTo>
                  <a:pt x="55" y="72"/>
                  <a:pt x="37" y="93"/>
                  <a:pt x="33" y="84"/>
                </a:cubicBezTo>
                <a:cubicBezTo>
                  <a:pt x="28" y="73"/>
                  <a:pt x="35" y="60"/>
                  <a:pt x="42" y="52"/>
                </a:cubicBezTo>
                <a:cubicBezTo>
                  <a:pt x="25" y="39"/>
                  <a:pt x="13" y="21"/>
                  <a:pt x="10" y="0"/>
                </a:cubicBezTo>
                <a:cubicBezTo>
                  <a:pt x="9" y="5"/>
                  <a:pt x="9" y="10"/>
                  <a:pt x="10" y="15"/>
                </a:cubicBezTo>
                <a:cubicBezTo>
                  <a:pt x="14" y="27"/>
                  <a:pt x="21" y="38"/>
                  <a:pt x="27" y="49"/>
                </a:cubicBezTo>
                <a:cubicBezTo>
                  <a:pt x="28" y="50"/>
                  <a:pt x="29" y="52"/>
                  <a:pt x="30" y="54"/>
                </a:cubicBezTo>
                <a:cubicBezTo>
                  <a:pt x="33" y="59"/>
                  <a:pt x="33" y="59"/>
                  <a:pt x="33" y="59"/>
                </a:cubicBezTo>
                <a:cubicBezTo>
                  <a:pt x="29" y="64"/>
                  <a:pt x="29" y="64"/>
                  <a:pt x="29" y="64"/>
                </a:cubicBezTo>
                <a:cubicBezTo>
                  <a:pt x="26" y="67"/>
                  <a:pt x="23" y="71"/>
                  <a:pt x="20" y="75"/>
                </a:cubicBezTo>
                <a:cubicBezTo>
                  <a:pt x="17" y="80"/>
                  <a:pt x="0" y="113"/>
                  <a:pt x="15" y="113"/>
                </a:cubicBezTo>
                <a:cubicBezTo>
                  <a:pt x="26" y="113"/>
                  <a:pt x="37" y="104"/>
                  <a:pt x="43" y="96"/>
                </a:cubicBezTo>
                <a:cubicBezTo>
                  <a:pt x="48" y="88"/>
                  <a:pt x="53" y="81"/>
                  <a:pt x="58" y="74"/>
                </a:cubicBezTo>
                <a:cubicBezTo>
                  <a:pt x="62" y="68"/>
                  <a:pt x="62" y="68"/>
                  <a:pt x="62" y="68"/>
                </a:cubicBezTo>
                <a:cubicBezTo>
                  <a:pt x="65" y="77"/>
                  <a:pt x="65" y="77"/>
                  <a:pt x="65" y="77"/>
                </a:cubicBezTo>
                <a:cubicBezTo>
                  <a:pt x="68" y="85"/>
                  <a:pt x="70" y="93"/>
                  <a:pt x="76" y="99"/>
                </a:cubicBezTo>
                <a:cubicBezTo>
                  <a:pt x="84" y="108"/>
                  <a:pt x="99" y="118"/>
                  <a:pt x="105" y="101"/>
                </a:cubicBezTo>
                <a:cubicBezTo>
                  <a:pt x="107" y="94"/>
                  <a:pt x="107" y="88"/>
                  <a:pt x="105" y="83"/>
                </a:cubicBezTo>
                <a:cubicBezTo>
                  <a:pt x="104" y="89"/>
                  <a:pt x="101" y="94"/>
                  <a:pt x="95" y="96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1" name="CustomShape 93"/>
          <p:cNvSpPr/>
          <p:nvPr/>
        </p:nvSpPr>
        <p:spPr>
          <a:xfrm>
            <a:off x="11782345" y="2686057"/>
            <a:ext cx="193655" cy="103307"/>
          </a:xfrm>
          <a:custGeom>
            <a:avLst/>
            <a:gdLst/>
            <a:ahLst/>
            <a:cxnLst/>
            <a:rect l="l" t="t" r="r" b="b"/>
            <a:pathLst>
              <a:path w="36" h="24">
                <a:moveTo>
                  <a:pt x="21" y="3"/>
                </a:moveTo>
                <a:cubicBezTo>
                  <a:pt x="14" y="4"/>
                  <a:pt x="8" y="6"/>
                  <a:pt x="1" y="8"/>
                </a:cubicBezTo>
                <a:cubicBezTo>
                  <a:pt x="0" y="12"/>
                  <a:pt x="0" y="16"/>
                  <a:pt x="2" y="21"/>
                </a:cubicBezTo>
                <a:cubicBezTo>
                  <a:pt x="2" y="22"/>
                  <a:pt x="2" y="23"/>
                  <a:pt x="3" y="24"/>
                </a:cubicBezTo>
                <a:cubicBezTo>
                  <a:pt x="13" y="20"/>
                  <a:pt x="25" y="16"/>
                  <a:pt x="36" y="14"/>
                </a:cubicBezTo>
                <a:cubicBezTo>
                  <a:pt x="36" y="13"/>
                  <a:pt x="36" y="11"/>
                  <a:pt x="35" y="9"/>
                </a:cubicBezTo>
                <a:cubicBezTo>
                  <a:pt x="35" y="6"/>
                  <a:pt x="33" y="3"/>
                  <a:pt x="32" y="0"/>
                </a:cubicBezTo>
                <a:cubicBezTo>
                  <a:pt x="28" y="1"/>
                  <a:pt x="24" y="2"/>
                  <a:pt x="21" y="3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2" name="CustomShape 94"/>
          <p:cNvSpPr/>
          <p:nvPr/>
        </p:nvSpPr>
        <p:spPr>
          <a:xfrm>
            <a:off x="12036473" y="2537036"/>
            <a:ext cx="364992" cy="334756"/>
          </a:xfrm>
          <a:custGeom>
            <a:avLst/>
            <a:gdLst/>
            <a:ahLst/>
            <a:cxnLst/>
            <a:rect l="l" t="t" r="r" b="b"/>
            <a:pathLst>
              <a:path w="68" h="77">
                <a:moveTo>
                  <a:pt x="56" y="2"/>
                </a:moveTo>
                <a:cubicBezTo>
                  <a:pt x="47" y="0"/>
                  <a:pt x="42" y="7"/>
                  <a:pt x="37" y="14"/>
                </a:cubicBezTo>
                <a:cubicBezTo>
                  <a:pt x="35" y="18"/>
                  <a:pt x="35" y="18"/>
                  <a:pt x="35" y="18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2"/>
                  <a:pt x="27" y="10"/>
                  <a:pt x="25" y="8"/>
                </a:cubicBezTo>
                <a:cubicBezTo>
                  <a:pt x="18" y="0"/>
                  <a:pt x="9" y="4"/>
                  <a:pt x="5" y="13"/>
                </a:cubicBezTo>
                <a:cubicBezTo>
                  <a:pt x="3" y="21"/>
                  <a:pt x="10" y="28"/>
                  <a:pt x="17" y="34"/>
                </a:cubicBezTo>
                <a:cubicBezTo>
                  <a:pt x="21" y="37"/>
                  <a:pt x="21" y="37"/>
                  <a:pt x="21" y="37"/>
                </a:cubicBezTo>
                <a:cubicBezTo>
                  <a:pt x="19" y="39"/>
                  <a:pt x="19" y="39"/>
                  <a:pt x="19" y="39"/>
                </a:cubicBezTo>
                <a:cubicBezTo>
                  <a:pt x="12" y="50"/>
                  <a:pt x="0" y="68"/>
                  <a:pt x="12" y="72"/>
                </a:cubicBezTo>
                <a:cubicBezTo>
                  <a:pt x="26" y="76"/>
                  <a:pt x="30" y="66"/>
                  <a:pt x="35" y="57"/>
                </a:cubicBezTo>
                <a:cubicBezTo>
                  <a:pt x="38" y="52"/>
                  <a:pt x="38" y="52"/>
                  <a:pt x="38" y="52"/>
                </a:cubicBezTo>
                <a:cubicBezTo>
                  <a:pt x="41" y="56"/>
                  <a:pt x="41" y="56"/>
                  <a:pt x="41" y="56"/>
                </a:cubicBezTo>
                <a:cubicBezTo>
                  <a:pt x="49" y="64"/>
                  <a:pt x="61" y="77"/>
                  <a:pt x="65" y="63"/>
                </a:cubicBezTo>
                <a:cubicBezTo>
                  <a:pt x="68" y="52"/>
                  <a:pt x="61" y="46"/>
                  <a:pt x="54" y="39"/>
                </a:cubicBezTo>
                <a:cubicBezTo>
                  <a:pt x="50" y="35"/>
                  <a:pt x="50" y="35"/>
                  <a:pt x="50" y="35"/>
                </a:cubicBezTo>
                <a:cubicBezTo>
                  <a:pt x="53" y="32"/>
                  <a:pt x="53" y="32"/>
                  <a:pt x="53" y="32"/>
                </a:cubicBezTo>
                <a:cubicBezTo>
                  <a:pt x="57" y="28"/>
                  <a:pt x="61" y="25"/>
                  <a:pt x="64" y="20"/>
                </a:cubicBezTo>
                <a:cubicBezTo>
                  <a:pt x="66" y="18"/>
                  <a:pt x="68" y="14"/>
                  <a:pt x="67" y="11"/>
                </a:cubicBezTo>
                <a:cubicBezTo>
                  <a:pt x="66" y="6"/>
                  <a:pt x="60" y="4"/>
                  <a:pt x="56" y="2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3" name="CustomShape 95"/>
          <p:cNvSpPr/>
          <p:nvPr/>
        </p:nvSpPr>
        <p:spPr>
          <a:xfrm>
            <a:off x="12037912" y="2597149"/>
            <a:ext cx="354194" cy="273204"/>
          </a:xfrm>
          <a:custGeom>
            <a:avLst/>
            <a:gdLst/>
            <a:ahLst/>
            <a:cxnLst/>
            <a:rect l="l" t="t" r="r" b="b"/>
            <a:pathLst>
              <a:path w="66" h="63">
                <a:moveTo>
                  <a:pt x="62" y="43"/>
                </a:moveTo>
                <a:cubicBezTo>
                  <a:pt x="57" y="43"/>
                  <a:pt x="54" y="43"/>
                  <a:pt x="50" y="41"/>
                </a:cubicBezTo>
                <a:cubicBezTo>
                  <a:pt x="46" y="40"/>
                  <a:pt x="39" y="32"/>
                  <a:pt x="37" y="34"/>
                </a:cubicBezTo>
                <a:cubicBezTo>
                  <a:pt x="32" y="38"/>
                  <a:pt x="27" y="42"/>
                  <a:pt x="22" y="36"/>
                </a:cubicBezTo>
                <a:cubicBezTo>
                  <a:pt x="18" y="31"/>
                  <a:pt x="24" y="21"/>
                  <a:pt x="27" y="15"/>
                </a:cubicBezTo>
                <a:cubicBezTo>
                  <a:pt x="19" y="12"/>
                  <a:pt x="10" y="9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7"/>
                  <a:pt x="10" y="14"/>
                  <a:pt x="17" y="20"/>
                </a:cubicBezTo>
                <a:cubicBezTo>
                  <a:pt x="21" y="23"/>
                  <a:pt x="21" y="23"/>
                  <a:pt x="21" y="23"/>
                </a:cubicBezTo>
                <a:cubicBezTo>
                  <a:pt x="19" y="25"/>
                  <a:pt x="19" y="25"/>
                  <a:pt x="19" y="25"/>
                </a:cubicBezTo>
                <a:cubicBezTo>
                  <a:pt x="12" y="36"/>
                  <a:pt x="0" y="54"/>
                  <a:pt x="12" y="58"/>
                </a:cubicBezTo>
                <a:cubicBezTo>
                  <a:pt x="26" y="62"/>
                  <a:pt x="30" y="52"/>
                  <a:pt x="35" y="43"/>
                </a:cubicBezTo>
                <a:cubicBezTo>
                  <a:pt x="38" y="38"/>
                  <a:pt x="38" y="38"/>
                  <a:pt x="38" y="38"/>
                </a:cubicBezTo>
                <a:cubicBezTo>
                  <a:pt x="41" y="42"/>
                  <a:pt x="41" y="42"/>
                  <a:pt x="41" y="42"/>
                </a:cubicBezTo>
                <a:cubicBezTo>
                  <a:pt x="49" y="50"/>
                  <a:pt x="61" y="63"/>
                  <a:pt x="65" y="49"/>
                </a:cubicBezTo>
                <a:cubicBezTo>
                  <a:pt x="66" y="46"/>
                  <a:pt x="66" y="44"/>
                  <a:pt x="66" y="42"/>
                </a:cubicBezTo>
                <a:cubicBezTo>
                  <a:pt x="65" y="42"/>
                  <a:pt x="63" y="43"/>
                  <a:pt x="62" y="43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4" name="CustomShape 96"/>
          <p:cNvSpPr/>
          <p:nvPr/>
        </p:nvSpPr>
        <p:spPr>
          <a:xfrm>
            <a:off x="11634765" y="2341582"/>
            <a:ext cx="269965" cy="250887"/>
          </a:xfrm>
          <a:custGeom>
            <a:avLst/>
            <a:gdLst/>
            <a:ahLst/>
            <a:cxnLst/>
            <a:rect l="l" t="t" r="r" b="b"/>
            <a:pathLst>
              <a:path w="50" h="58">
                <a:moveTo>
                  <a:pt x="9" y="50"/>
                </a:moveTo>
                <a:cubicBezTo>
                  <a:pt x="8" y="56"/>
                  <a:pt x="25" y="58"/>
                  <a:pt x="28" y="58"/>
                </a:cubicBezTo>
                <a:cubicBezTo>
                  <a:pt x="35" y="58"/>
                  <a:pt x="41" y="57"/>
                  <a:pt x="47" y="57"/>
                </a:cubicBezTo>
                <a:cubicBezTo>
                  <a:pt x="47" y="52"/>
                  <a:pt x="49" y="46"/>
                  <a:pt x="50" y="41"/>
                </a:cubicBezTo>
                <a:cubicBezTo>
                  <a:pt x="46" y="42"/>
                  <a:pt x="43" y="42"/>
                  <a:pt x="40" y="43"/>
                </a:cubicBezTo>
                <a:cubicBezTo>
                  <a:pt x="36" y="44"/>
                  <a:pt x="31" y="46"/>
                  <a:pt x="27" y="47"/>
                </a:cubicBezTo>
                <a:cubicBezTo>
                  <a:pt x="24" y="47"/>
                  <a:pt x="22" y="44"/>
                  <a:pt x="25" y="42"/>
                </a:cubicBezTo>
                <a:cubicBezTo>
                  <a:pt x="26" y="41"/>
                  <a:pt x="27" y="40"/>
                  <a:pt x="29" y="39"/>
                </a:cubicBezTo>
                <a:cubicBezTo>
                  <a:pt x="34" y="35"/>
                  <a:pt x="38" y="30"/>
                  <a:pt x="40" y="23"/>
                </a:cubicBezTo>
                <a:cubicBezTo>
                  <a:pt x="41" y="19"/>
                  <a:pt x="42" y="14"/>
                  <a:pt x="41" y="10"/>
                </a:cubicBezTo>
                <a:cubicBezTo>
                  <a:pt x="39" y="4"/>
                  <a:pt x="31" y="1"/>
                  <a:pt x="25" y="1"/>
                </a:cubicBezTo>
                <a:cubicBezTo>
                  <a:pt x="18" y="0"/>
                  <a:pt x="10" y="2"/>
                  <a:pt x="5" y="7"/>
                </a:cubicBezTo>
                <a:cubicBezTo>
                  <a:pt x="0" y="12"/>
                  <a:pt x="1" y="16"/>
                  <a:pt x="3" y="22"/>
                </a:cubicBezTo>
                <a:cubicBezTo>
                  <a:pt x="6" y="17"/>
                  <a:pt x="10" y="12"/>
                  <a:pt x="16" y="12"/>
                </a:cubicBezTo>
                <a:cubicBezTo>
                  <a:pt x="23" y="12"/>
                  <a:pt x="24" y="18"/>
                  <a:pt x="23" y="24"/>
                </a:cubicBezTo>
                <a:cubicBezTo>
                  <a:pt x="22" y="30"/>
                  <a:pt x="20" y="35"/>
                  <a:pt x="17" y="39"/>
                </a:cubicBezTo>
                <a:cubicBezTo>
                  <a:pt x="14" y="42"/>
                  <a:pt x="10" y="46"/>
                  <a:pt x="9" y="5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5" name="CustomShape 97"/>
          <p:cNvSpPr/>
          <p:nvPr/>
        </p:nvSpPr>
        <p:spPr>
          <a:xfrm>
            <a:off x="11679399" y="2516159"/>
            <a:ext cx="225331" cy="73070"/>
          </a:xfrm>
          <a:custGeom>
            <a:avLst/>
            <a:gdLst/>
            <a:ahLst/>
            <a:cxnLst/>
            <a:rect l="l" t="t" r="r" b="b"/>
            <a:pathLst>
              <a:path w="42" h="17">
                <a:moveTo>
                  <a:pt x="11" y="6"/>
                </a:moveTo>
                <a:cubicBezTo>
                  <a:pt x="9" y="5"/>
                  <a:pt x="7" y="3"/>
                  <a:pt x="6" y="1"/>
                </a:cubicBezTo>
                <a:cubicBezTo>
                  <a:pt x="4" y="3"/>
                  <a:pt x="2" y="6"/>
                  <a:pt x="1" y="9"/>
                </a:cubicBezTo>
                <a:cubicBezTo>
                  <a:pt x="0" y="15"/>
                  <a:pt x="17" y="17"/>
                  <a:pt x="20" y="17"/>
                </a:cubicBezTo>
                <a:cubicBezTo>
                  <a:pt x="27" y="17"/>
                  <a:pt x="33" y="16"/>
                  <a:pt x="39" y="16"/>
                </a:cubicBezTo>
                <a:cubicBezTo>
                  <a:pt x="39" y="11"/>
                  <a:pt x="41" y="5"/>
                  <a:pt x="42" y="0"/>
                </a:cubicBezTo>
                <a:cubicBezTo>
                  <a:pt x="32" y="6"/>
                  <a:pt x="21" y="11"/>
                  <a:pt x="11" y="6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6" name="CustomShape 98"/>
          <p:cNvSpPr/>
          <p:nvPr/>
        </p:nvSpPr>
        <p:spPr>
          <a:xfrm>
            <a:off x="11779466" y="2851275"/>
            <a:ext cx="193655" cy="100067"/>
          </a:xfrm>
          <a:custGeom>
            <a:avLst/>
            <a:gdLst/>
            <a:ahLst/>
            <a:cxnLst/>
            <a:rect l="l" t="t" r="r" b="b"/>
            <a:pathLst>
              <a:path w="36" h="23">
                <a:moveTo>
                  <a:pt x="21" y="2"/>
                </a:moveTo>
                <a:cubicBezTo>
                  <a:pt x="14" y="4"/>
                  <a:pt x="7" y="6"/>
                  <a:pt x="1" y="7"/>
                </a:cubicBezTo>
                <a:cubicBezTo>
                  <a:pt x="0" y="11"/>
                  <a:pt x="0" y="16"/>
                  <a:pt x="1" y="20"/>
                </a:cubicBezTo>
                <a:cubicBezTo>
                  <a:pt x="2" y="21"/>
                  <a:pt x="2" y="22"/>
                  <a:pt x="3" y="23"/>
                </a:cubicBezTo>
                <a:cubicBezTo>
                  <a:pt x="13" y="19"/>
                  <a:pt x="24" y="16"/>
                  <a:pt x="36" y="14"/>
                </a:cubicBezTo>
                <a:cubicBezTo>
                  <a:pt x="36" y="12"/>
                  <a:pt x="36" y="11"/>
                  <a:pt x="35" y="9"/>
                </a:cubicBezTo>
                <a:cubicBezTo>
                  <a:pt x="35" y="6"/>
                  <a:pt x="33" y="3"/>
                  <a:pt x="32" y="0"/>
                </a:cubicBezTo>
                <a:cubicBezTo>
                  <a:pt x="28" y="1"/>
                  <a:pt x="24" y="1"/>
                  <a:pt x="21" y="2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7" name="CustomShape 99"/>
          <p:cNvSpPr/>
          <p:nvPr/>
        </p:nvSpPr>
        <p:spPr>
          <a:xfrm>
            <a:off x="12430261" y="2452807"/>
            <a:ext cx="364992" cy="334756"/>
          </a:xfrm>
          <a:custGeom>
            <a:avLst/>
            <a:gdLst/>
            <a:ahLst/>
            <a:cxnLst/>
            <a:rect l="l" t="t" r="r" b="b"/>
            <a:pathLst>
              <a:path w="68" h="77">
                <a:moveTo>
                  <a:pt x="55" y="3"/>
                </a:moveTo>
                <a:cubicBezTo>
                  <a:pt x="47" y="1"/>
                  <a:pt x="42" y="7"/>
                  <a:pt x="37" y="14"/>
                </a:cubicBezTo>
                <a:cubicBezTo>
                  <a:pt x="34" y="19"/>
                  <a:pt x="34" y="19"/>
                  <a:pt x="34" y="19"/>
                </a:cubicBezTo>
                <a:cubicBezTo>
                  <a:pt x="31" y="15"/>
                  <a:pt x="31" y="15"/>
                  <a:pt x="31" y="15"/>
                </a:cubicBezTo>
                <a:cubicBezTo>
                  <a:pt x="29" y="13"/>
                  <a:pt x="27" y="10"/>
                  <a:pt x="25" y="8"/>
                </a:cubicBezTo>
                <a:cubicBezTo>
                  <a:pt x="17" y="0"/>
                  <a:pt x="8" y="5"/>
                  <a:pt x="5" y="14"/>
                </a:cubicBezTo>
                <a:cubicBezTo>
                  <a:pt x="2" y="22"/>
                  <a:pt x="10" y="28"/>
                  <a:pt x="17" y="34"/>
                </a:cubicBezTo>
                <a:cubicBezTo>
                  <a:pt x="20" y="37"/>
                  <a:pt x="20" y="37"/>
                  <a:pt x="20" y="37"/>
                </a:cubicBezTo>
                <a:cubicBezTo>
                  <a:pt x="19" y="40"/>
                  <a:pt x="19" y="40"/>
                  <a:pt x="19" y="40"/>
                </a:cubicBezTo>
                <a:cubicBezTo>
                  <a:pt x="11" y="50"/>
                  <a:pt x="0" y="69"/>
                  <a:pt x="12" y="72"/>
                </a:cubicBezTo>
                <a:cubicBezTo>
                  <a:pt x="25" y="76"/>
                  <a:pt x="30" y="67"/>
                  <a:pt x="35" y="57"/>
                </a:cubicBezTo>
                <a:cubicBezTo>
                  <a:pt x="37" y="53"/>
                  <a:pt x="37" y="53"/>
                  <a:pt x="37" y="53"/>
                </a:cubicBezTo>
                <a:cubicBezTo>
                  <a:pt x="41" y="56"/>
                  <a:pt x="41" y="56"/>
                  <a:pt x="41" y="56"/>
                </a:cubicBezTo>
                <a:cubicBezTo>
                  <a:pt x="49" y="65"/>
                  <a:pt x="61" y="77"/>
                  <a:pt x="65" y="63"/>
                </a:cubicBezTo>
                <a:cubicBezTo>
                  <a:pt x="68" y="52"/>
                  <a:pt x="60" y="46"/>
                  <a:pt x="53" y="40"/>
                </a:cubicBezTo>
                <a:cubicBezTo>
                  <a:pt x="49" y="36"/>
                  <a:pt x="49" y="36"/>
                  <a:pt x="49" y="36"/>
                </a:cubicBezTo>
                <a:cubicBezTo>
                  <a:pt x="52" y="33"/>
                  <a:pt x="52" y="33"/>
                  <a:pt x="52" y="33"/>
                </a:cubicBezTo>
                <a:cubicBezTo>
                  <a:pt x="56" y="29"/>
                  <a:pt x="60" y="25"/>
                  <a:pt x="63" y="21"/>
                </a:cubicBezTo>
                <a:cubicBezTo>
                  <a:pt x="65" y="18"/>
                  <a:pt x="68" y="15"/>
                  <a:pt x="67" y="11"/>
                </a:cubicBezTo>
                <a:cubicBezTo>
                  <a:pt x="66" y="6"/>
                  <a:pt x="60" y="4"/>
                  <a:pt x="55" y="3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8" name="CustomShape 100"/>
          <p:cNvSpPr/>
          <p:nvPr/>
        </p:nvSpPr>
        <p:spPr>
          <a:xfrm>
            <a:off x="12431701" y="2490962"/>
            <a:ext cx="355634" cy="295162"/>
          </a:xfrm>
          <a:custGeom>
            <a:avLst/>
            <a:gdLst/>
            <a:ahLst/>
            <a:cxnLst/>
            <a:rect l="l" t="t" r="r" b="b"/>
            <a:pathLst>
              <a:path w="66" h="68">
                <a:moveTo>
                  <a:pt x="56" y="43"/>
                </a:moveTo>
                <a:cubicBezTo>
                  <a:pt x="53" y="43"/>
                  <a:pt x="49" y="42"/>
                  <a:pt x="46" y="40"/>
                </a:cubicBezTo>
                <a:cubicBezTo>
                  <a:pt x="40" y="36"/>
                  <a:pt x="42" y="37"/>
                  <a:pt x="37" y="41"/>
                </a:cubicBezTo>
                <a:cubicBezTo>
                  <a:pt x="33" y="43"/>
                  <a:pt x="27" y="44"/>
                  <a:pt x="25" y="39"/>
                </a:cubicBezTo>
                <a:cubicBezTo>
                  <a:pt x="24" y="33"/>
                  <a:pt x="26" y="28"/>
                  <a:pt x="29" y="24"/>
                </a:cubicBezTo>
                <a:cubicBezTo>
                  <a:pt x="21" y="21"/>
                  <a:pt x="13" y="17"/>
                  <a:pt x="9" y="7"/>
                </a:cubicBezTo>
                <a:cubicBezTo>
                  <a:pt x="9" y="5"/>
                  <a:pt x="8" y="2"/>
                  <a:pt x="8" y="0"/>
                </a:cubicBezTo>
                <a:cubicBezTo>
                  <a:pt x="6" y="1"/>
                  <a:pt x="6" y="3"/>
                  <a:pt x="5" y="5"/>
                </a:cubicBezTo>
                <a:cubicBezTo>
                  <a:pt x="2" y="13"/>
                  <a:pt x="10" y="19"/>
                  <a:pt x="17" y="25"/>
                </a:cubicBezTo>
                <a:cubicBezTo>
                  <a:pt x="20" y="28"/>
                  <a:pt x="20" y="28"/>
                  <a:pt x="20" y="28"/>
                </a:cubicBezTo>
                <a:cubicBezTo>
                  <a:pt x="19" y="31"/>
                  <a:pt x="19" y="31"/>
                  <a:pt x="19" y="31"/>
                </a:cubicBezTo>
                <a:cubicBezTo>
                  <a:pt x="11" y="41"/>
                  <a:pt x="0" y="60"/>
                  <a:pt x="12" y="63"/>
                </a:cubicBezTo>
                <a:cubicBezTo>
                  <a:pt x="25" y="67"/>
                  <a:pt x="30" y="58"/>
                  <a:pt x="35" y="48"/>
                </a:cubicBezTo>
                <a:cubicBezTo>
                  <a:pt x="37" y="44"/>
                  <a:pt x="37" y="44"/>
                  <a:pt x="37" y="44"/>
                </a:cubicBezTo>
                <a:cubicBezTo>
                  <a:pt x="41" y="47"/>
                  <a:pt x="41" y="47"/>
                  <a:pt x="41" y="47"/>
                </a:cubicBezTo>
                <a:cubicBezTo>
                  <a:pt x="49" y="56"/>
                  <a:pt x="61" y="68"/>
                  <a:pt x="65" y="54"/>
                </a:cubicBezTo>
                <a:cubicBezTo>
                  <a:pt x="66" y="49"/>
                  <a:pt x="65" y="45"/>
                  <a:pt x="64" y="42"/>
                </a:cubicBezTo>
                <a:cubicBezTo>
                  <a:pt x="62" y="43"/>
                  <a:pt x="59" y="44"/>
                  <a:pt x="56" y="43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9" name="CustomShape 101"/>
          <p:cNvSpPr/>
          <p:nvPr/>
        </p:nvSpPr>
        <p:spPr>
          <a:xfrm>
            <a:off x="12428461" y="2664100"/>
            <a:ext cx="52553" cy="45714"/>
          </a:xfrm>
          <a:custGeom>
            <a:avLst/>
            <a:gdLst/>
            <a:ahLst/>
            <a:cxnLst/>
            <a:rect l="l" t="t" r="r" b="b"/>
            <a:pathLst>
              <a:path w="10" h="10">
                <a:moveTo>
                  <a:pt x="5" y="1"/>
                </a:moveTo>
                <a:cubicBezTo>
                  <a:pt x="3" y="2"/>
                  <a:pt x="1" y="3"/>
                  <a:pt x="1" y="6"/>
                </a:cubicBezTo>
                <a:cubicBezTo>
                  <a:pt x="0" y="9"/>
                  <a:pt x="2" y="10"/>
                  <a:pt x="5" y="9"/>
                </a:cubicBezTo>
                <a:cubicBezTo>
                  <a:pt x="7" y="8"/>
                  <a:pt x="9" y="6"/>
                  <a:pt x="10" y="4"/>
                </a:cubicBezTo>
                <a:cubicBezTo>
                  <a:pt x="10" y="3"/>
                  <a:pt x="10" y="2"/>
                  <a:pt x="9" y="1"/>
                </a:cubicBezTo>
                <a:cubicBezTo>
                  <a:pt x="7" y="0"/>
                  <a:pt x="6" y="1"/>
                  <a:pt x="5" y="1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0" name="CustomShape 102"/>
          <p:cNvSpPr/>
          <p:nvPr/>
        </p:nvSpPr>
        <p:spPr>
          <a:xfrm>
            <a:off x="11023924" y="2490962"/>
            <a:ext cx="706228" cy="683911"/>
          </a:xfrm>
          <a:custGeom>
            <a:avLst/>
            <a:gdLst/>
            <a:ahLst/>
            <a:cxnLst/>
            <a:rect l="l" t="t" r="r" b="b"/>
            <a:pathLst>
              <a:path w="132" h="158">
                <a:moveTo>
                  <a:pt x="113" y="8"/>
                </a:moveTo>
                <a:cubicBezTo>
                  <a:pt x="100" y="0"/>
                  <a:pt x="86" y="9"/>
                  <a:pt x="79" y="19"/>
                </a:cubicBezTo>
                <a:cubicBezTo>
                  <a:pt x="70" y="29"/>
                  <a:pt x="62" y="42"/>
                  <a:pt x="56" y="54"/>
                </a:cubicBezTo>
                <a:cubicBezTo>
                  <a:pt x="54" y="49"/>
                  <a:pt x="51" y="44"/>
                  <a:pt x="49" y="40"/>
                </a:cubicBezTo>
                <a:cubicBezTo>
                  <a:pt x="45" y="32"/>
                  <a:pt x="43" y="24"/>
                  <a:pt x="38" y="17"/>
                </a:cubicBezTo>
                <a:cubicBezTo>
                  <a:pt x="29" y="7"/>
                  <a:pt x="14" y="10"/>
                  <a:pt x="7" y="20"/>
                </a:cubicBezTo>
                <a:cubicBezTo>
                  <a:pt x="0" y="31"/>
                  <a:pt x="5" y="47"/>
                  <a:pt x="10" y="58"/>
                </a:cubicBezTo>
                <a:cubicBezTo>
                  <a:pt x="14" y="67"/>
                  <a:pt x="19" y="75"/>
                  <a:pt x="25" y="84"/>
                </a:cubicBezTo>
                <a:cubicBezTo>
                  <a:pt x="25" y="85"/>
                  <a:pt x="26" y="86"/>
                  <a:pt x="27" y="87"/>
                </a:cubicBezTo>
                <a:cubicBezTo>
                  <a:pt x="19" y="95"/>
                  <a:pt x="13" y="104"/>
                  <a:pt x="8" y="113"/>
                </a:cubicBezTo>
                <a:cubicBezTo>
                  <a:pt x="4" y="121"/>
                  <a:pt x="0" y="141"/>
                  <a:pt x="10" y="147"/>
                </a:cubicBezTo>
                <a:cubicBezTo>
                  <a:pt x="28" y="158"/>
                  <a:pt x="48" y="133"/>
                  <a:pt x="62" y="111"/>
                </a:cubicBezTo>
                <a:cubicBezTo>
                  <a:pt x="66" y="121"/>
                  <a:pt x="70" y="130"/>
                  <a:pt x="78" y="138"/>
                </a:cubicBezTo>
                <a:cubicBezTo>
                  <a:pt x="85" y="145"/>
                  <a:pt x="96" y="149"/>
                  <a:pt x="104" y="143"/>
                </a:cubicBezTo>
                <a:cubicBezTo>
                  <a:pt x="115" y="136"/>
                  <a:pt x="116" y="119"/>
                  <a:pt x="113" y="108"/>
                </a:cubicBezTo>
                <a:cubicBezTo>
                  <a:pt x="109" y="97"/>
                  <a:pt x="101" y="86"/>
                  <a:pt x="93" y="76"/>
                </a:cubicBezTo>
                <a:cubicBezTo>
                  <a:pt x="108" y="56"/>
                  <a:pt x="132" y="21"/>
                  <a:pt x="113" y="8"/>
                </a:cubicBezTo>
                <a:close/>
                <a:moveTo>
                  <a:pt x="89" y="82"/>
                </a:moveTo>
                <a:cubicBezTo>
                  <a:pt x="98" y="97"/>
                  <a:pt x="112" y="109"/>
                  <a:pt x="106" y="130"/>
                </a:cubicBezTo>
                <a:cubicBezTo>
                  <a:pt x="100" y="147"/>
                  <a:pt x="85" y="137"/>
                  <a:pt x="77" y="128"/>
                </a:cubicBezTo>
                <a:cubicBezTo>
                  <a:pt x="71" y="122"/>
                  <a:pt x="69" y="114"/>
                  <a:pt x="66" y="106"/>
                </a:cubicBezTo>
                <a:cubicBezTo>
                  <a:pt x="63" y="97"/>
                  <a:pt x="63" y="97"/>
                  <a:pt x="63" y="97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4" y="110"/>
                  <a:pt x="49" y="117"/>
                  <a:pt x="44" y="125"/>
                </a:cubicBezTo>
                <a:cubicBezTo>
                  <a:pt x="38" y="133"/>
                  <a:pt x="27" y="142"/>
                  <a:pt x="16" y="142"/>
                </a:cubicBezTo>
                <a:cubicBezTo>
                  <a:pt x="1" y="142"/>
                  <a:pt x="18" y="109"/>
                  <a:pt x="21" y="104"/>
                </a:cubicBezTo>
                <a:cubicBezTo>
                  <a:pt x="24" y="100"/>
                  <a:pt x="27" y="96"/>
                  <a:pt x="30" y="93"/>
                </a:cubicBezTo>
                <a:cubicBezTo>
                  <a:pt x="34" y="88"/>
                  <a:pt x="34" y="88"/>
                  <a:pt x="34" y="88"/>
                </a:cubicBezTo>
                <a:cubicBezTo>
                  <a:pt x="31" y="83"/>
                  <a:pt x="31" y="83"/>
                  <a:pt x="31" y="83"/>
                </a:cubicBezTo>
                <a:cubicBezTo>
                  <a:pt x="30" y="81"/>
                  <a:pt x="29" y="79"/>
                  <a:pt x="28" y="78"/>
                </a:cubicBezTo>
                <a:cubicBezTo>
                  <a:pt x="22" y="67"/>
                  <a:pt x="15" y="56"/>
                  <a:pt x="11" y="44"/>
                </a:cubicBezTo>
                <a:cubicBezTo>
                  <a:pt x="10" y="38"/>
                  <a:pt x="10" y="31"/>
                  <a:pt x="12" y="25"/>
                </a:cubicBezTo>
                <a:cubicBezTo>
                  <a:pt x="16" y="16"/>
                  <a:pt x="23" y="15"/>
                  <a:pt x="33" y="21"/>
                </a:cubicBezTo>
                <a:cubicBezTo>
                  <a:pt x="36" y="24"/>
                  <a:pt x="38" y="29"/>
                  <a:pt x="39" y="33"/>
                </a:cubicBezTo>
                <a:cubicBezTo>
                  <a:pt x="43" y="42"/>
                  <a:pt x="48" y="52"/>
                  <a:pt x="53" y="61"/>
                </a:cubicBezTo>
                <a:cubicBezTo>
                  <a:pt x="55" y="66"/>
                  <a:pt x="55" y="66"/>
                  <a:pt x="55" y="66"/>
                </a:cubicBezTo>
                <a:cubicBezTo>
                  <a:pt x="59" y="60"/>
                  <a:pt x="59" y="60"/>
                  <a:pt x="59" y="60"/>
                </a:cubicBezTo>
                <a:cubicBezTo>
                  <a:pt x="72" y="41"/>
                  <a:pt x="83" y="6"/>
                  <a:pt x="108" y="13"/>
                </a:cubicBezTo>
                <a:cubicBezTo>
                  <a:pt x="124" y="17"/>
                  <a:pt x="102" y="51"/>
                  <a:pt x="89" y="71"/>
                </a:cubicBezTo>
                <a:cubicBezTo>
                  <a:pt x="86" y="77"/>
                  <a:pt x="86" y="77"/>
                  <a:pt x="86" y="77"/>
                </a:cubicBezTo>
                <a:lnTo>
                  <a:pt x="89" y="82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1" name="CustomShape 103"/>
          <p:cNvSpPr/>
          <p:nvPr/>
        </p:nvSpPr>
        <p:spPr>
          <a:xfrm>
            <a:off x="11744550" y="2655821"/>
            <a:ext cx="253767" cy="165218"/>
          </a:xfrm>
          <a:custGeom>
            <a:avLst/>
            <a:gdLst/>
            <a:ahLst/>
            <a:cxnLst/>
            <a:rect l="l" t="t" r="r" b="b"/>
            <a:pathLst>
              <a:path w="47" h="38">
                <a:moveTo>
                  <a:pt x="44" y="6"/>
                </a:moveTo>
                <a:cubicBezTo>
                  <a:pt x="40" y="0"/>
                  <a:pt x="40" y="0"/>
                  <a:pt x="40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26" y="3"/>
                  <a:pt x="17" y="5"/>
                  <a:pt x="9" y="8"/>
                </a:cubicBezTo>
                <a:cubicBezTo>
                  <a:pt x="2" y="11"/>
                  <a:pt x="2" y="11"/>
                  <a:pt x="2" y="11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22"/>
                  <a:pt x="1" y="28"/>
                  <a:pt x="3" y="33"/>
                </a:cubicBezTo>
                <a:cubicBezTo>
                  <a:pt x="5" y="38"/>
                  <a:pt x="5" y="38"/>
                  <a:pt x="5" y="38"/>
                </a:cubicBezTo>
                <a:cubicBezTo>
                  <a:pt x="12" y="36"/>
                  <a:pt x="12" y="36"/>
                  <a:pt x="12" y="36"/>
                </a:cubicBezTo>
                <a:cubicBezTo>
                  <a:pt x="18" y="35"/>
                  <a:pt x="23" y="33"/>
                  <a:pt x="29" y="32"/>
                </a:cubicBezTo>
                <a:cubicBezTo>
                  <a:pt x="32" y="31"/>
                  <a:pt x="35" y="30"/>
                  <a:pt x="39" y="30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15"/>
                  <a:pt x="46" y="10"/>
                  <a:pt x="44" y="6"/>
                </a:cubicBezTo>
                <a:close/>
                <a:moveTo>
                  <a:pt x="42" y="21"/>
                </a:moveTo>
                <a:cubicBezTo>
                  <a:pt x="31" y="23"/>
                  <a:pt x="19" y="27"/>
                  <a:pt x="9" y="31"/>
                </a:cubicBezTo>
                <a:cubicBezTo>
                  <a:pt x="8" y="30"/>
                  <a:pt x="8" y="29"/>
                  <a:pt x="8" y="28"/>
                </a:cubicBezTo>
                <a:cubicBezTo>
                  <a:pt x="6" y="23"/>
                  <a:pt x="6" y="19"/>
                  <a:pt x="7" y="15"/>
                </a:cubicBezTo>
                <a:cubicBezTo>
                  <a:pt x="14" y="13"/>
                  <a:pt x="20" y="11"/>
                  <a:pt x="27" y="10"/>
                </a:cubicBezTo>
                <a:cubicBezTo>
                  <a:pt x="30" y="9"/>
                  <a:pt x="34" y="8"/>
                  <a:pt x="38" y="7"/>
                </a:cubicBezTo>
                <a:cubicBezTo>
                  <a:pt x="39" y="10"/>
                  <a:pt x="41" y="13"/>
                  <a:pt x="41" y="16"/>
                </a:cubicBezTo>
                <a:cubicBezTo>
                  <a:pt x="42" y="18"/>
                  <a:pt x="42" y="20"/>
                  <a:pt x="4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2" name="CustomShape 104"/>
          <p:cNvSpPr/>
          <p:nvPr/>
        </p:nvSpPr>
        <p:spPr>
          <a:xfrm>
            <a:off x="11739511" y="2821039"/>
            <a:ext cx="254127" cy="165218"/>
          </a:xfrm>
          <a:custGeom>
            <a:avLst/>
            <a:gdLst/>
            <a:ahLst/>
            <a:cxnLst/>
            <a:rect l="l" t="t" r="r" b="b"/>
            <a:pathLst>
              <a:path w="47" h="38">
                <a:moveTo>
                  <a:pt x="44" y="5"/>
                </a:moveTo>
                <a:cubicBezTo>
                  <a:pt x="40" y="0"/>
                  <a:pt x="40" y="0"/>
                  <a:pt x="40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26" y="2"/>
                  <a:pt x="17" y="5"/>
                  <a:pt x="9" y="8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21"/>
                  <a:pt x="1" y="27"/>
                  <a:pt x="3" y="33"/>
                </a:cubicBezTo>
                <a:cubicBezTo>
                  <a:pt x="5" y="38"/>
                  <a:pt x="5" y="38"/>
                  <a:pt x="5" y="38"/>
                </a:cubicBezTo>
                <a:cubicBezTo>
                  <a:pt x="12" y="36"/>
                  <a:pt x="12" y="36"/>
                  <a:pt x="12" y="36"/>
                </a:cubicBezTo>
                <a:cubicBezTo>
                  <a:pt x="17" y="34"/>
                  <a:pt x="23" y="33"/>
                  <a:pt x="29" y="31"/>
                </a:cubicBezTo>
                <a:cubicBezTo>
                  <a:pt x="32" y="30"/>
                  <a:pt x="35" y="30"/>
                  <a:pt x="39" y="29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0"/>
                  <a:pt x="47" y="19"/>
                  <a:pt x="47" y="19"/>
                </a:cubicBezTo>
                <a:cubicBezTo>
                  <a:pt x="47" y="14"/>
                  <a:pt x="46" y="10"/>
                  <a:pt x="44" y="5"/>
                </a:cubicBezTo>
                <a:close/>
                <a:moveTo>
                  <a:pt x="42" y="21"/>
                </a:moveTo>
                <a:cubicBezTo>
                  <a:pt x="30" y="23"/>
                  <a:pt x="19" y="26"/>
                  <a:pt x="9" y="30"/>
                </a:cubicBezTo>
                <a:cubicBezTo>
                  <a:pt x="8" y="29"/>
                  <a:pt x="8" y="28"/>
                  <a:pt x="7" y="27"/>
                </a:cubicBezTo>
                <a:cubicBezTo>
                  <a:pt x="6" y="23"/>
                  <a:pt x="6" y="18"/>
                  <a:pt x="7" y="14"/>
                </a:cubicBezTo>
                <a:cubicBezTo>
                  <a:pt x="13" y="13"/>
                  <a:pt x="20" y="11"/>
                  <a:pt x="27" y="9"/>
                </a:cubicBezTo>
                <a:cubicBezTo>
                  <a:pt x="30" y="8"/>
                  <a:pt x="34" y="8"/>
                  <a:pt x="38" y="7"/>
                </a:cubicBezTo>
                <a:cubicBezTo>
                  <a:pt x="39" y="10"/>
                  <a:pt x="41" y="13"/>
                  <a:pt x="41" y="16"/>
                </a:cubicBezTo>
                <a:cubicBezTo>
                  <a:pt x="42" y="18"/>
                  <a:pt x="42" y="19"/>
                  <a:pt x="4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3" name="CustomShape 105"/>
          <p:cNvSpPr/>
          <p:nvPr/>
        </p:nvSpPr>
        <p:spPr>
          <a:xfrm>
            <a:off x="11595170" y="2313145"/>
            <a:ext cx="339796" cy="311000"/>
          </a:xfrm>
          <a:custGeom>
            <a:avLst/>
            <a:gdLst/>
            <a:ahLst/>
            <a:cxnLst/>
            <a:rect l="l" t="t" r="r" b="b"/>
            <a:pathLst>
              <a:path w="63" h="72">
                <a:moveTo>
                  <a:pt x="59" y="41"/>
                </a:moveTo>
                <a:cubicBezTo>
                  <a:pt x="56" y="41"/>
                  <a:pt x="52" y="42"/>
                  <a:pt x="48" y="43"/>
                </a:cubicBezTo>
                <a:cubicBezTo>
                  <a:pt x="52" y="35"/>
                  <a:pt x="55" y="25"/>
                  <a:pt x="53" y="18"/>
                </a:cubicBezTo>
                <a:cubicBezTo>
                  <a:pt x="52" y="8"/>
                  <a:pt x="42" y="3"/>
                  <a:pt x="33" y="2"/>
                </a:cubicBezTo>
                <a:cubicBezTo>
                  <a:pt x="24" y="0"/>
                  <a:pt x="13" y="3"/>
                  <a:pt x="6" y="10"/>
                </a:cubicBezTo>
                <a:cubicBezTo>
                  <a:pt x="0" y="16"/>
                  <a:pt x="0" y="28"/>
                  <a:pt x="6" y="34"/>
                </a:cubicBezTo>
                <a:cubicBezTo>
                  <a:pt x="6" y="35"/>
                  <a:pt x="7" y="36"/>
                  <a:pt x="8" y="36"/>
                </a:cubicBezTo>
                <a:cubicBezTo>
                  <a:pt x="9" y="36"/>
                  <a:pt x="10" y="35"/>
                  <a:pt x="10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12" y="30"/>
                  <a:pt x="15" y="27"/>
                  <a:pt x="20" y="25"/>
                </a:cubicBezTo>
                <a:cubicBezTo>
                  <a:pt x="28" y="21"/>
                  <a:pt x="22" y="36"/>
                  <a:pt x="21" y="38"/>
                </a:cubicBezTo>
                <a:cubicBezTo>
                  <a:pt x="17" y="44"/>
                  <a:pt x="11" y="49"/>
                  <a:pt x="10" y="56"/>
                </a:cubicBezTo>
                <a:cubicBezTo>
                  <a:pt x="9" y="62"/>
                  <a:pt x="13" y="65"/>
                  <a:pt x="18" y="67"/>
                </a:cubicBezTo>
                <a:cubicBezTo>
                  <a:pt x="30" y="72"/>
                  <a:pt x="42" y="70"/>
                  <a:pt x="55" y="69"/>
                </a:cubicBezTo>
                <a:cubicBezTo>
                  <a:pt x="57" y="69"/>
                  <a:pt x="58" y="67"/>
                  <a:pt x="58" y="66"/>
                </a:cubicBezTo>
                <a:cubicBezTo>
                  <a:pt x="61" y="60"/>
                  <a:pt x="62" y="51"/>
                  <a:pt x="63" y="44"/>
                </a:cubicBezTo>
                <a:cubicBezTo>
                  <a:pt x="63" y="42"/>
                  <a:pt x="61" y="40"/>
                  <a:pt x="59" y="41"/>
                </a:cubicBezTo>
                <a:close/>
                <a:moveTo>
                  <a:pt x="53" y="64"/>
                </a:moveTo>
                <a:cubicBezTo>
                  <a:pt x="47" y="64"/>
                  <a:pt x="41" y="65"/>
                  <a:pt x="34" y="65"/>
                </a:cubicBezTo>
                <a:cubicBezTo>
                  <a:pt x="31" y="65"/>
                  <a:pt x="14" y="63"/>
                  <a:pt x="15" y="57"/>
                </a:cubicBezTo>
                <a:cubicBezTo>
                  <a:pt x="16" y="53"/>
                  <a:pt x="20" y="49"/>
                  <a:pt x="23" y="46"/>
                </a:cubicBezTo>
                <a:cubicBezTo>
                  <a:pt x="26" y="42"/>
                  <a:pt x="28" y="37"/>
                  <a:pt x="29" y="31"/>
                </a:cubicBezTo>
                <a:cubicBezTo>
                  <a:pt x="30" y="25"/>
                  <a:pt x="29" y="19"/>
                  <a:pt x="22" y="19"/>
                </a:cubicBezTo>
                <a:cubicBezTo>
                  <a:pt x="16" y="19"/>
                  <a:pt x="12" y="24"/>
                  <a:pt x="9" y="29"/>
                </a:cubicBezTo>
                <a:cubicBezTo>
                  <a:pt x="7" y="23"/>
                  <a:pt x="6" y="19"/>
                  <a:pt x="11" y="14"/>
                </a:cubicBezTo>
                <a:cubicBezTo>
                  <a:pt x="16" y="9"/>
                  <a:pt x="24" y="7"/>
                  <a:pt x="31" y="8"/>
                </a:cubicBezTo>
                <a:cubicBezTo>
                  <a:pt x="37" y="8"/>
                  <a:pt x="45" y="11"/>
                  <a:pt x="47" y="17"/>
                </a:cubicBezTo>
                <a:cubicBezTo>
                  <a:pt x="48" y="21"/>
                  <a:pt x="47" y="26"/>
                  <a:pt x="46" y="30"/>
                </a:cubicBezTo>
                <a:cubicBezTo>
                  <a:pt x="44" y="37"/>
                  <a:pt x="40" y="42"/>
                  <a:pt x="35" y="46"/>
                </a:cubicBezTo>
                <a:cubicBezTo>
                  <a:pt x="33" y="47"/>
                  <a:pt x="32" y="48"/>
                  <a:pt x="31" y="49"/>
                </a:cubicBezTo>
                <a:cubicBezTo>
                  <a:pt x="28" y="51"/>
                  <a:pt x="30" y="54"/>
                  <a:pt x="33" y="54"/>
                </a:cubicBezTo>
                <a:cubicBezTo>
                  <a:pt x="37" y="53"/>
                  <a:pt x="42" y="51"/>
                  <a:pt x="46" y="50"/>
                </a:cubicBezTo>
                <a:cubicBezTo>
                  <a:pt x="49" y="49"/>
                  <a:pt x="52" y="49"/>
                  <a:pt x="56" y="48"/>
                </a:cubicBezTo>
                <a:cubicBezTo>
                  <a:pt x="55" y="53"/>
                  <a:pt x="53" y="59"/>
                  <a:pt x="53" y="6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4" name="CustomShape 106"/>
          <p:cNvSpPr/>
          <p:nvPr/>
        </p:nvSpPr>
        <p:spPr>
          <a:xfrm>
            <a:off x="11988959" y="2503561"/>
            <a:ext cx="466499" cy="398468"/>
          </a:xfrm>
          <a:custGeom>
            <a:avLst/>
            <a:gdLst/>
            <a:ahLst/>
            <a:cxnLst/>
            <a:rect l="l" t="t" r="r" b="b"/>
            <a:pathLst>
              <a:path w="87" h="92">
                <a:moveTo>
                  <a:pt x="72" y="8"/>
                </a:moveTo>
                <a:cubicBezTo>
                  <a:pt x="58" y="0"/>
                  <a:pt x="48" y="7"/>
                  <a:pt x="40" y="18"/>
                </a:cubicBezTo>
                <a:cubicBezTo>
                  <a:pt x="31" y="8"/>
                  <a:pt x="22" y="0"/>
                  <a:pt x="10" y="13"/>
                </a:cubicBezTo>
                <a:cubicBezTo>
                  <a:pt x="0" y="26"/>
                  <a:pt x="10" y="36"/>
                  <a:pt x="21" y="44"/>
                </a:cubicBezTo>
                <a:cubicBezTo>
                  <a:pt x="12" y="55"/>
                  <a:pt x="1" y="76"/>
                  <a:pt x="13" y="83"/>
                </a:cubicBezTo>
                <a:cubicBezTo>
                  <a:pt x="28" y="92"/>
                  <a:pt x="38" y="81"/>
                  <a:pt x="45" y="69"/>
                </a:cubicBezTo>
                <a:cubicBezTo>
                  <a:pt x="53" y="78"/>
                  <a:pt x="65" y="89"/>
                  <a:pt x="74" y="77"/>
                </a:cubicBezTo>
                <a:cubicBezTo>
                  <a:pt x="80" y="71"/>
                  <a:pt x="79" y="60"/>
                  <a:pt x="74" y="54"/>
                </a:cubicBezTo>
                <a:cubicBezTo>
                  <a:pt x="72" y="50"/>
                  <a:pt x="68" y="47"/>
                  <a:pt x="64" y="44"/>
                </a:cubicBezTo>
                <a:cubicBezTo>
                  <a:pt x="76" y="34"/>
                  <a:pt x="87" y="18"/>
                  <a:pt x="72" y="8"/>
                </a:cubicBezTo>
                <a:close/>
                <a:moveTo>
                  <a:pt x="70" y="28"/>
                </a:moveTo>
                <a:cubicBezTo>
                  <a:pt x="67" y="33"/>
                  <a:pt x="63" y="36"/>
                  <a:pt x="59" y="40"/>
                </a:cubicBezTo>
                <a:cubicBezTo>
                  <a:pt x="56" y="43"/>
                  <a:pt x="56" y="43"/>
                  <a:pt x="56" y="43"/>
                </a:cubicBezTo>
                <a:cubicBezTo>
                  <a:pt x="60" y="47"/>
                  <a:pt x="60" y="47"/>
                  <a:pt x="60" y="47"/>
                </a:cubicBezTo>
                <a:cubicBezTo>
                  <a:pt x="67" y="54"/>
                  <a:pt x="74" y="60"/>
                  <a:pt x="71" y="71"/>
                </a:cubicBezTo>
                <a:cubicBezTo>
                  <a:pt x="67" y="85"/>
                  <a:pt x="55" y="72"/>
                  <a:pt x="47" y="64"/>
                </a:cubicBezTo>
                <a:cubicBezTo>
                  <a:pt x="44" y="60"/>
                  <a:pt x="44" y="60"/>
                  <a:pt x="44" y="60"/>
                </a:cubicBezTo>
                <a:cubicBezTo>
                  <a:pt x="41" y="65"/>
                  <a:pt x="41" y="65"/>
                  <a:pt x="41" y="65"/>
                </a:cubicBezTo>
                <a:cubicBezTo>
                  <a:pt x="36" y="74"/>
                  <a:pt x="32" y="84"/>
                  <a:pt x="18" y="80"/>
                </a:cubicBezTo>
                <a:cubicBezTo>
                  <a:pt x="6" y="76"/>
                  <a:pt x="18" y="58"/>
                  <a:pt x="25" y="47"/>
                </a:cubicBezTo>
                <a:cubicBezTo>
                  <a:pt x="27" y="45"/>
                  <a:pt x="27" y="45"/>
                  <a:pt x="27" y="45"/>
                </a:cubicBezTo>
                <a:cubicBezTo>
                  <a:pt x="23" y="42"/>
                  <a:pt x="23" y="42"/>
                  <a:pt x="23" y="42"/>
                </a:cubicBezTo>
                <a:cubicBezTo>
                  <a:pt x="16" y="36"/>
                  <a:pt x="9" y="29"/>
                  <a:pt x="11" y="21"/>
                </a:cubicBezTo>
                <a:cubicBezTo>
                  <a:pt x="15" y="12"/>
                  <a:pt x="24" y="8"/>
                  <a:pt x="31" y="16"/>
                </a:cubicBezTo>
                <a:cubicBezTo>
                  <a:pt x="33" y="18"/>
                  <a:pt x="35" y="20"/>
                  <a:pt x="37" y="22"/>
                </a:cubicBezTo>
                <a:cubicBezTo>
                  <a:pt x="41" y="26"/>
                  <a:pt x="41" y="26"/>
                  <a:pt x="41" y="26"/>
                </a:cubicBezTo>
                <a:cubicBezTo>
                  <a:pt x="43" y="22"/>
                  <a:pt x="43" y="22"/>
                  <a:pt x="43" y="22"/>
                </a:cubicBezTo>
                <a:cubicBezTo>
                  <a:pt x="48" y="15"/>
                  <a:pt x="53" y="8"/>
                  <a:pt x="62" y="10"/>
                </a:cubicBezTo>
                <a:cubicBezTo>
                  <a:pt x="66" y="12"/>
                  <a:pt x="72" y="14"/>
                  <a:pt x="73" y="19"/>
                </a:cubicBezTo>
                <a:cubicBezTo>
                  <a:pt x="74" y="22"/>
                  <a:pt x="72" y="26"/>
                  <a:pt x="70" y="2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5" name="CustomShape 107"/>
          <p:cNvSpPr/>
          <p:nvPr/>
        </p:nvSpPr>
        <p:spPr>
          <a:xfrm>
            <a:off x="12382387" y="2417892"/>
            <a:ext cx="468299" cy="398468"/>
          </a:xfrm>
          <a:custGeom>
            <a:avLst/>
            <a:gdLst/>
            <a:ahLst/>
            <a:cxnLst/>
            <a:rect l="l" t="t" r="r" b="b"/>
            <a:pathLst>
              <a:path w="87" h="92">
                <a:moveTo>
                  <a:pt x="71" y="9"/>
                </a:moveTo>
                <a:cubicBezTo>
                  <a:pt x="58" y="1"/>
                  <a:pt x="47" y="8"/>
                  <a:pt x="40" y="18"/>
                </a:cubicBezTo>
                <a:cubicBezTo>
                  <a:pt x="31" y="9"/>
                  <a:pt x="21" y="0"/>
                  <a:pt x="10" y="14"/>
                </a:cubicBezTo>
                <a:cubicBezTo>
                  <a:pt x="0" y="26"/>
                  <a:pt x="10" y="37"/>
                  <a:pt x="20" y="45"/>
                </a:cubicBezTo>
                <a:cubicBezTo>
                  <a:pt x="12" y="56"/>
                  <a:pt x="1" y="76"/>
                  <a:pt x="13" y="83"/>
                </a:cubicBezTo>
                <a:cubicBezTo>
                  <a:pt x="28" y="92"/>
                  <a:pt x="37" y="82"/>
                  <a:pt x="44" y="69"/>
                </a:cubicBezTo>
                <a:cubicBezTo>
                  <a:pt x="53" y="79"/>
                  <a:pt x="64" y="90"/>
                  <a:pt x="74" y="78"/>
                </a:cubicBezTo>
                <a:cubicBezTo>
                  <a:pt x="79" y="71"/>
                  <a:pt x="78" y="61"/>
                  <a:pt x="74" y="54"/>
                </a:cubicBezTo>
                <a:cubicBezTo>
                  <a:pt x="71" y="50"/>
                  <a:pt x="67" y="47"/>
                  <a:pt x="64" y="44"/>
                </a:cubicBezTo>
                <a:cubicBezTo>
                  <a:pt x="75" y="34"/>
                  <a:pt x="87" y="18"/>
                  <a:pt x="71" y="9"/>
                </a:cubicBezTo>
                <a:close/>
                <a:moveTo>
                  <a:pt x="69" y="29"/>
                </a:moveTo>
                <a:cubicBezTo>
                  <a:pt x="66" y="33"/>
                  <a:pt x="62" y="37"/>
                  <a:pt x="58" y="41"/>
                </a:cubicBezTo>
                <a:cubicBezTo>
                  <a:pt x="55" y="44"/>
                  <a:pt x="55" y="44"/>
                  <a:pt x="55" y="44"/>
                </a:cubicBezTo>
                <a:cubicBezTo>
                  <a:pt x="59" y="48"/>
                  <a:pt x="59" y="48"/>
                  <a:pt x="59" y="48"/>
                </a:cubicBezTo>
                <a:cubicBezTo>
                  <a:pt x="66" y="54"/>
                  <a:pt x="74" y="60"/>
                  <a:pt x="71" y="71"/>
                </a:cubicBezTo>
                <a:cubicBezTo>
                  <a:pt x="67" y="85"/>
                  <a:pt x="55" y="73"/>
                  <a:pt x="47" y="64"/>
                </a:cubicBezTo>
                <a:cubicBezTo>
                  <a:pt x="43" y="61"/>
                  <a:pt x="43" y="61"/>
                  <a:pt x="43" y="61"/>
                </a:cubicBezTo>
                <a:cubicBezTo>
                  <a:pt x="41" y="65"/>
                  <a:pt x="41" y="65"/>
                  <a:pt x="41" y="65"/>
                </a:cubicBezTo>
                <a:cubicBezTo>
                  <a:pt x="36" y="75"/>
                  <a:pt x="31" y="84"/>
                  <a:pt x="18" y="80"/>
                </a:cubicBezTo>
                <a:cubicBezTo>
                  <a:pt x="6" y="77"/>
                  <a:pt x="17" y="58"/>
                  <a:pt x="25" y="48"/>
                </a:cubicBezTo>
                <a:cubicBezTo>
                  <a:pt x="26" y="45"/>
                  <a:pt x="26" y="45"/>
                  <a:pt x="26" y="45"/>
                </a:cubicBezTo>
                <a:cubicBezTo>
                  <a:pt x="23" y="42"/>
                  <a:pt x="23" y="42"/>
                  <a:pt x="23" y="42"/>
                </a:cubicBezTo>
                <a:cubicBezTo>
                  <a:pt x="16" y="36"/>
                  <a:pt x="8" y="30"/>
                  <a:pt x="11" y="22"/>
                </a:cubicBezTo>
                <a:cubicBezTo>
                  <a:pt x="14" y="13"/>
                  <a:pt x="23" y="8"/>
                  <a:pt x="31" y="16"/>
                </a:cubicBezTo>
                <a:cubicBezTo>
                  <a:pt x="33" y="18"/>
                  <a:pt x="35" y="21"/>
                  <a:pt x="37" y="23"/>
                </a:cubicBezTo>
                <a:cubicBezTo>
                  <a:pt x="40" y="27"/>
                  <a:pt x="40" y="27"/>
                  <a:pt x="40" y="27"/>
                </a:cubicBezTo>
                <a:cubicBezTo>
                  <a:pt x="43" y="22"/>
                  <a:pt x="43" y="22"/>
                  <a:pt x="43" y="22"/>
                </a:cubicBezTo>
                <a:cubicBezTo>
                  <a:pt x="48" y="15"/>
                  <a:pt x="53" y="9"/>
                  <a:pt x="61" y="11"/>
                </a:cubicBezTo>
                <a:cubicBezTo>
                  <a:pt x="66" y="12"/>
                  <a:pt x="72" y="14"/>
                  <a:pt x="73" y="19"/>
                </a:cubicBezTo>
                <a:cubicBezTo>
                  <a:pt x="74" y="23"/>
                  <a:pt x="71" y="26"/>
                  <a:pt x="69" y="2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6" name="CustomShape 108"/>
          <p:cNvSpPr/>
          <p:nvPr/>
        </p:nvSpPr>
        <p:spPr>
          <a:xfrm>
            <a:off x="12400025" y="2638543"/>
            <a:ext cx="102947" cy="92148"/>
          </a:xfrm>
          <a:custGeom>
            <a:avLst/>
            <a:gdLst/>
            <a:ahLst/>
            <a:cxnLst/>
            <a:rect l="l" t="t" r="r" b="b"/>
            <a:pathLst>
              <a:path w="19" h="21">
                <a:moveTo>
                  <a:pt x="8" y="3"/>
                </a:moveTo>
                <a:cubicBezTo>
                  <a:pt x="6" y="3"/>
                  <a:pt x="5" y="4"/>
                  <a:pt x="3" y="5"/>
                </a:cubicBezTo>
                <a:cubicBezTo>
                  <a:pt x="1" y="7"/>
                  <a:pt x="0" y="10"/>
                  <a:pt x="0" y="13"/>
                </a:cubicBezTo>
                <a:cubicBezTo>
                  <a:pt x="0" y="16"/>
                  <a:pt x="1" y="18"/>
                  <a:pt x="4" y="20"/>
                </a:cubicBezTo>
                <a:cubicBezTo>
                  <a:pt x="6" y="21"/>
                  <a:pt x="8" y="21"/>
                  <a:pt x="11" y="20"/>
                </a:cubicBezTo>
                <a:cubicBezTo>
                  <a:pt x="15" y="18"/>
                  <a:pt x="19" y="14"/>
                  <a:pt x="19" y="9"/>
                </a:cubicBezTo>
                <a:cubicBezTo>
                  <a:pt x="19" y="4"/>
                  <a:pt x="12" y="0"/>
                  <a:pt x="8" y="3"/>
                </a:cubicBezTo>
                <a:close/>
                <a:moveTo>
                  <a:pt x="14" y="10"/>
                </a:moveTo>
                <a:cubicBezTo>
                  <a:pt x="13" y="12"/>
                  <a:pt x="11" y="14"/>
                  <a:pt x="9" y="15"/>
                </a:cubicBezTo>
                <a:cubicBezTo>
                  <a:pt x="6" y="16"/>
                  <a:pt x="4" y="15"/>
                  <a:pt x="5" y="12"/>
                </a:cubicBezTo>
                <a:cubicBezTo>
                  <a:pt x="5" y="9"/>
                  <a:pt x="7" y="8"/>
                  <a:pt x="9" y="7"/>
                </a:cubicBezTo>
                <a:cubicBezTo>
                  <a:pt x="10" y="7"/>
                  <a:pt x="11" y="6"/>
                  <a:pt x="13" y="7"/>
                </a:cubicBezTo>
                <a:cubicBezTo>
                  <a:pt x="14" y="8"/>
                  <a:pt x="14" y="9"/>
                  <a:pt x="14" y="1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7" name="CustomShape 109"/>
          <p:cNvSpPr/>
          <p:nvPr/>
        </p:nvSpPr>
        <p:spPr>
          <a:xfrm>
            <a:off x="520959" y="1689175"/>
            <a:ext cx="542809" cy="864967"/>
          </a:xfrm>
          <a:custGeom>
            <a:avLst/>
            <a:gdLst/>
            <a:ahLst/>
            <a:cxnLst/>
            <a:rect l="l" t="t" r="r" b="b"/>
            <a:pathLst>
              <a:path w="128" h="204">
                <a:moveTo>
                  <a:pt x="113" y="15"/>
                </a:moveTo>
                <a:cubicBezTo>
                  <a:pt x="101" y="0"/>
                  <a:pt x="84" y="21"/>
                  <a:pt x="77" y="31"/>
                </a:cubicBezTo>
                <a:cubicBezTo>
                  <a:pt x="68" y="44"/>
                  <a:pt x="60" y="57"/>
                  <a:pt x="52" y="71"/>
                </a:cubicBezTo>
                <a:cubicBezTo>
                  <a:pt x="35" y="102"/>
                  <a:pt x="17" y="136"/>
                  <a:pt x="8" y="170"/>
                </a:cubicBezTo>
                <a:cubicBezTo>
                  <a:pt x="5" y="180"/>
                  <a:pt x="0" y="204"/>
                  <a:pt x="18" y="197"/>
                </a:cubicBezTo>
                <a:cubicBezTo>
                  <a:pt x="40" y="189"/>
                  <a:pt x="51" y="166"/>
                  <a:pt x="59" y="143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74" y="137"/>
                  <a:pt x="82" y="137"/>
                  <a:pt x="90" y="139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5" y="147"/>
                  <a:pt x="95" y="147"/>
                  <a:pt x="95" y="147"/>
                </a:cubicBezTo>
                <a:cubicBezTo>
                  <a:pt x="93" y="156"/>
                  <a:pt x="91" y="164"/>
                  <a:pt x="91" y="173"/>
                </a:cubicBezTo>
                <a:cubicBezTo>
                  <a:pt x="90" y="177"/>
                  <a:pt x="90" y="183"/>
                  <a:pt x="92" y="187"/>
                </a:cubicBezTo>
                <a:cubicBezTo>
                  <a:pt x="95" y="193"/>
                  <a:pt x="102" y="195"/>
                  <a:pt x="105" y="188"/>
                </a:cubicBezTo>
                <a:cubicBezTo>
                  <a:pt x="107" y="184"/>
                  <a:pt x="108" y="179"/>
                  <a:pt x="110" y="174"/>
                </a:cubicBezTo>
                <a:cubicBezTo>
                  <a:pt x="120" y="138"/>
                  <a:pt x="128" y="99"/>
                  <a:pt x="125" y="61"/>
                </a:cubicBezTo>
                <a:cubicBezTo>
                  <a:pt x="124" y="47"/>
                  <a:pt x="123" y="26"/>
                  <a:pt x="113" y="15"/>
                </a:cubicBezTo>
                <a:close/>
                <a:moveTo>
                  <a:pt x="100" y="101"/>
                </a:moveTo>
                <a:cubicBezTo>
                  <a:pt x="100" y="102"/>
                  <a:pt x="99" y="103"/>
                  <a:pt x="99" y="103"/>
                </a:cubicBezTo>
                <a:cubicBezTo>
                  <a:pt x="99" y="104"/>
                  <a:pt x="98" y="104"/>
                  <a:pt x="98" y="104"/>
                </a:cubicBezTo>
                <a:cubicBezTo>
                  <a:pt x="94" y="106"/>
                  <a:pt x="88" y="104"/>
                  <a:pt x="84" y="104"/>
                </a:cubicBezTo>
                <a:cubicBezTo>
                  <a:pt x="80" y="104"/>
                  <a:pt x="75" y="104"/>
                  <a:pt x="72" y="102"/>
                </a:cubicBezTo>
                <a:cubicBezTo>
                  <a:pt x="71" y="102"/>
                  <a:pt x="70" y="101"/>
                  <a:pt x="70" y="100"/>
                </a:cubicBezTo>
                <a:cubicBezTo>
                  <a:pt x="70" y="93"/>
                  <a:pt x="75" y="86"/>
                  <a:pt x="78" y="80"/>
                </a:cubicBezTo>
                <a:cubicBezTo>
                  <a:pt x="82" y="75"/>
                  <a:pt x="86" y="69"/>
                  <a:pt x="93" y="68"/>
                </a:cubicBezTo>
                <a:cubicBezTo>
                  <a:pt x="109" y="66"/>
                  <a:pt x="103" y="94"/>
                  <a:pt x="100" y="101"/>
                </a:cubicBezTo>
                <a:close/>
              </a:path>
            </a:pathLst>
          </a:custGeom>
          <a:solidFill>
            <a:srgbClr val="EA42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9" name="CustomShape 111"/>
          <p:cNvSpPr/>
          <p:nvPr/>
        </p:nvSpPr>
        <p:spPr>
          <a:xfrm>
            <a:off x="854815" y="2398454"/>
            <a:ext cx="149381" cy="93948"/>
          </a:xfrm>
          <a:custGeom>
            <a:avLst/>
            <a:gdLst/>
            <a:ahLst/>
            <a:cxnLst/>
            <a:rect l="l" t="t" r="r" b="b"/>
            <a:pathLst>
              <a:path w="35" h="22">
                <a:moveTo>
                  <a:pt x="31" y="8"/>
                </a:moveTo>
                <a:cubicBezTo>
                  <a:pt x="31" y="9"/>
                  <a:pt x="30" y="10"/>
                  <a:pt x="30" y="10"/>
                </a:cubicBezTo>
                <a:cubicBezTo>
                  <a:pt x="30" y="11"/>
                  <a:pt x="29" y="11"/>
                  <a:pt x="29" y="11"/>
                </a:cubicBezTo>
                <a:cubicBezTo>
                  <a:pt x="25" y="13"/>
                  <a:pt x="19" y="11"/>
                  <a:pt x="15" y="11"/>
                </a:cubicBezTo>
                <a:cubicBezTo>
                  <a:pt x="11" y="11"/>
                  <a:pt x="6" y="11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2" y="18"/>
                  <a:pt x="7" y="20"/>
                </a:cubicBezTo>
                <a:cubicBezTo>
                  <a:pt x="13" y="22"/>
                  <a:pt x="19" y="22"/>
                  <a:pt x="24" y="20"/>
                </a:cubicBezTo>
                <a:cubicBezTo>
                  <a:pt x="34" y="16"/>
                  <a:pt x="35" y="8"/>
                  <a:pt x="33" y="0"/>
                </a:cubicBezTo>
                <a:cubicBezTo>
                  <a:pt x="33" y="4"/>
                  <a:pt x="32" y="7"/>
                  <a:pt x="31" y="8"/>
                </a:cubicBezTo>
                <a:close/>
              </a:path>
            </a:pathLst>
          </a:custGeom>
          <a:solidFill>
            <a:srgbClr val="A52D3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1" name="CustomShape 113"/>
          <p:cNvSpPr/>
          <p:nvPr/>
        </p:nvSpPr>
        <p:spPr>
          <a:xfrm>
            <a:off x="12566683" y="109872"/>
            <a:ext cx="90348" cy="152620"/>
          </a:xfrm>
          <a:custGeom>
            <a:avLst/>
            <a:gdLst/>
            <a:ahLst/>
            <a:cxnLst/>
            <a:rect l="l" t="t" r="r" b="b"/>
            <a:pathLst>
              <a:path w="21" h="36">
                <a:moveTo>
                  <a:pt x="7" y="3"/>
                </a:moveTo>
                <a:cubicBezTo>
                  <a:pt x="5" y="0"/>
                  <a:pt x="0" y="3"/>
                  <a:pt x="2" y="6"/>
                </a:cubicBezTo>
                <a:cubicBezTo>
                  <a:pt x="4" y="10"/>
                  <a:pt x="6" y="15"/>
                  <a:pt x="8" y="20"/>
                </a:cubicBezTo>
                <a:cubicBezTo>
                  <a:pt x="9" y="26"/>
                  <a:pt x="10" y="30"/>
                  <a:pt x="13" y="34"/>
                </a:cubicBezTo>
                <a:cubicBezTo>
                  <a:pt x="14" y="36"/>
                  <a:pt x="17" y="36"/>
                  <a:pt x="17" y="34"/>
                </a:cubicBezTo>
                <a:cubicBezTo>
                  <a:pt x="21" y="23"/>
                  <a:pt x="14" y="10"/>
                  <a:pt x="7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2" name="CustomShape 114"/>
          <p:cNvSpPr/>
          <p:nvPr/>
        </p:nvSpPr>
        <p:spPr>
          <a:xfrm>
            <a:off x="504474" y="1651372"/>
            <a:ext cx="615880" cy="949196"/>
          </a:xfrm>
          <a:custGeom>
            <a:avLst/>
            <a:gdLst/>
            <a:ahLst/>
            <a:cxnLst/>
            <a:rect l="l" t="t" r="r" b="b"/>
            <a:pathLst>
              <a:path w="145" h="224">
                <a:moveTo>
                  <a:pt x="137" y="46"/>
                </a:moveTo>
                <a:cubicBezTo>
                  <a:pt x="133" y="28"/>
                  <a:pt x="121" y="0"/>
                  <a:pt x="99" y="14"/>
                </a:cubicBezTo>
                <a:cubicBezTo>
                  <a:pt x="79" y="26"/>
                  <a:pt x="68" y="50"/>
                  <a:pt x="56" y="69"/>
                </a:cubicBezTo>
                <a:cubicBezTo>
                  <a:pt x="49" y="82"/>
                  <a:pt x="42" y="96"/>
                  <a:pt x="35" y="110"/>
                </a:cubicBezTo>
                <a:cubicBezTo>
                  <a:pt x="25" y="130"/>
                  <a:pt x="16" y="150"/>
                  <a:pt x="9" y="172"/>
                </a:cubicBezTo>
                <a:cubicBezTo>
                  <a:pt x="5" y="183"/>
                  <a:pt x="0" y="200"/>
                  <a:pt x="8" y="211"/>
                </a:cubicBezTo>
                <a:cubicBezTo>
                  <a:pt x="16" y="221"/>
                  <a:pt x="34" y="212"/>
                  <a:pt x="42" y="206"/>
                </a:cubicBezTo>
                <a:cubicBezTo>
                  <a:pt x="59" y="194"/>
                  <a:pt x="67" y="173"/>
                  <a:pt x="72" y="153"/>
                </a:cubicBezTo>
                <a:cubicBezTo>
                  <a:pt x="77" y="153"/>
                  <a:pt x="82" y="153"/>
                  <a:pt x="87" y="154"/>
                </a:cubicBezTo>
                <a:cubicBezTo>
                  <a:pt x="89" y="154"/>
                  <a:pt x="92" y="155"/>
                  <a:pt x="94" y="155"/>
                </a:cubicBezTo>
                <a:cubicBezTo>
                  <a:pt x="88" y="174"/>
                  <a:pt x="84" y="199"/>
                  <a:pt x="101" y="211"/>
                </a:cubicBezTo>
                <a:cubicBezTo>
                  <a:pt x="120" y="224"/>
                  <a:pt x="129" y="172"/>
                  <a:pt x="131" y="163"/>
                </a:cubicBezTo>
                <a:cubicBezTo>
                  <a:pt x="140" y="125"/>
                  <a:pt x="145" y="84"/>
                  <a:pt x="137" y="46"/>
                </a:cubicBezTo>
                <a:close/>
                <a:moveTo>
                  <a:pt x="117" y="183"/>
                </a:moveTo>
                <a:cubicBezTo>
                  <a:pt x="115" y="188"/>
                  <a:pt x="114" y="193"/>
                  <a:pt x="112" y="197"/>
                </a:cubicBezTo>
                <a:cubicBezTo>
                  <a:pt x="109" y="204"/>
                  <a:pt x="102" y="202"/>
                  <a:pt x="99" y="196"/>
                </a:cubicBezTo>
                <a:cubicBezTo>
                  <a:pt x="97" y="192"/>
                  <a:pt x="97" y="186"/>
                  <a:pt x="98" y="182"/>
                </a:cubicBezTo>
                <a:cubicBezTo>
                  <a:pt x="98" y="173"/>
                  <a:pt x="100" y="165"/>
                  <a:pt x="102" y="156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97" y="148"/>
                  <a:pt x="97" y="148"/>
                  <a:pt x="97" y="148"/>
                </a:cubicBezTo>
                <a:cubicBezTo>
                  <a:pt x="89" y="146"/>
                  <a:pt x="81" y="146"/>
                  <a:pt x="73" y="146"/>
                </a:cubicBezTo>
                <a:cubicBezTo>
                  <a:pt x="68" y="146"/>
                  <a:pt x="68" y="146"/>
                  <a:pt x="68" y="146"/>
                </a:cubicBezTo>
                <a:cubicBezTo>
                  <a:pt x="66" y="152"/>
                  <a:pt x="66" y="152"/>
                  <a:pt x="66" y="152"/>
                </a:cubicBezTo>
                <a:cubicBezTo>
                  <a:pt x="58" y="175"/>
                  <a:pt x="47" y="198"/>
                  <a:pt x="25" y="206"/>
                </a:cubicBezTo>
                <a:cubicBezTo>
                  <a:pt x="7" y="213"/>
                  <a:pt x="12" y="189"/>
                  <a:pt x="15" y="179"/>
                </a:cubicBezTo>
                <a:cubicBezTo>
                  <a:pt x="24" y="145"/>
                  <a:pt x="42" y="111"/>
                  <a:pt x="59" y="80"/>
                </a:cubicBezTo>
                <a:cubicBezTo>
                  <a:pt x="67" y="66"/>
                  <a:pt x="75" y="53"/>
                  <a:pt x="84" y="40"/>
                </a:cubicBezTo>
                <a:cubicBezTo>
                  <a:pt x="91" y="30"/>
                  <a:pt x="108" y="9"/>
                  <a:pt x="120" y="24"/>
                </a:cubicBezTo>
                <a:cubicBezTo>
                  <a:pt x="130" y="35"/>
                  <a:pt x="131" y="56"/>
                  <a:pt x="132" y="70"/>
                </a:cubicBezTo>
                <a:cubicBezTo>
                  <a:pt x="135" y="108"/>
                  <a:pt x="127" y="147"/>
                  <a:pt x="117" y="18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3" name="CustomShape 115"/>
          <p:cNvSpPr/>
          <p:nvPr/>
        </p:nvSpPr>
        <p:spPr>
          <a:xfrm>
            <a:off x="823573" y="1969766"/>
            <a:ext cx="165218" cy="169898"/>
          </a:xfrm>
          <a:custGeom>
            <a:avLst/>
            <a:gdLst/>
            <a:ahLst/>
            <a:cxnLst/>
            <a:rect l="l" t="t" r="r" b="b"/>
            <a:pathLst>
              <a:path w="39" h="40">
                <a:moveTo>
                  <a:pt x="23" y="2"/>
                </a:moveTo>
                <a:cubicBezTo>
                  <a:pt x="16" y="3"/>
                  <a:pt x="12" y="9"/>
                  <a:pt x="8" y="14"/>
                </a:cubicBezTo>
                <a:cubicBezTo>
                  <a:pt x="5" y="20"/>
                  <a:pt x="0" y="27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5" y="38"/>
                  <a:pt x="10" y="38"/>
                  <a:pt x="14" y="38"/>
                </a:cubicBezTo>
                <a:cubicBezTo>
                  <a:pt x="18" y="38"/>
                  <a:pt x="24" y="40"/>
                  <a:pt x="28" y="38"/>
                </a:cubicBezTo>
                <a:cubicBezTo>
                  <a:pt x="28" y="38"/>
                  <a:pt x="29" y="38"/>
                  <a:pt x="29" y="37"/>
                </a:cubicBezTo>
                <a:cubicBezTo>
                  <a:pt x="29" y="37"/>
                  <a:pt x="30" y="36"/>
                  <a:pt x="30" y="35"/>
                </a:cubicBezTo>
                <a:cubicBezTo>
                  <a:pt x="33" y="28"/>
                  <a:pt x="39" y="0"/>
                  <a:pt x="23" y="2"/>
                </a:cubicBezTo>
                <a:close/>
                <a:moveTo>
                  <a:pt x="24" y="33"/>
                </a:moveTo>
                <a:cubicBezTo>
                  <a:pt x="22" y="32"/>
                  <a:pt x="20" y="32"/>
                  <a:pt x="18" y="32"/>
                </a:cubicBezTo>
                <a:cubicBezTo>
                  <a:pt x="14" y="32"/>
                  <a:pt x="9" y="32"/>
                  <a:pt x="5" y="32"/>
                </a:cubicBezTo>
                <a:cubicBezTo>
                  <a:pt x="7" y="29"/>
                  <a:pt x="8" y="27"/>
                  <a:pt x="9" y="24"/>
                </a:cubicBezTo>
                <a:cubicBezTo>
                  <a:pt x="12" y="19"/>
                  <a:pt x="15" y="14"/>
                  <a:pt x="20" y="10"/>
                </a:cubicBezTo>
                <a:cubicBezTo>
                  <a:pt x="26" y="5"/>
                  <a:pt x="27" y="13"/>
                  <a:pt x="27" y="17"/>
                </a:cubicBezTo>
                <a:cubicBezTo>
                  <a:pt x="27" y="22"/>
                  <a:pt x="26" y="28"/>
                  <a:pt x="24" y="3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404" name="Group 116"/>
          <p:cNvGrpSpPr/>
          <p:nvPr/>
        </p:nvGrpSpPr>
        <p:grpSpPr>
          <a:xfrm>
            <a:off x="10940588" y="3123588"/>
            <a:ext cx="975473" cy="1132413"/>
            <a:chOff x="8020440" y="91800"/>
            <a:chExt cx="975600" cy="1132560"/>
          </a:xfrm>
        </p:grpSpPr>
        <p:sp>
          <p:nvSpPr>
            <p:cNvPr id="1405" name="CustomShape 117"/>
            <p:cNvSpPr/>
            <p:nvPr/>
          </p:nvSpPr>
          <p:spPr>
            <a:xfrm rot="17675400">
              <a:off x="8031240" y="339840"/>
              <a:ext cx="954000" cy="636480"/>
            </a:xfrm>
            <a:custGeom>
              <a:avLst/>
              <a:gdLst/>
              <a:ahLst/>
              <a:cxnLst/>
              <a:rect l="l" t="t" r="r" b="b"/>
              <a:pathLst>
                <a:path w="225" h="150">
                  <a:moveTo>
                    <a:pt x="220" y="101"/>
                  </a:moveTo>
                  <a:cubicBezTo>
                    <a:pt x="211" y="97"/>
                    <a:pt x="211" y="97"/>
                    <a:pt x="211" y="97"/>
                  </a:cubicBezTo>
                  <a:cubicBezTo>
                    <a:pt x="195" y="87"/>
                    <a:pt x="178" y="78"/>
                    <a:pt x="162" y="69"/>
                  </a:cubicBezTo>
                  <a:cubicBezTo>
                    <a:pt x="143" y="57"/>
                    <a:pt x="124" y="45"/>
                    <a:pt x="104" y="34"/>
                  </a:cubicBezTo>
                  <a:cubicBezTo>
                    <a:pt x="95" y="29"/>
                    <a:pt x="86" y="24"/>
                    <a:pt x="77" y="19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1"/>
                    <a:pt x="59" y="11"/>
                    <a:pt x="59" y="11"/>
                  </a:cubicBezTo>
                  <a:cubicBezTo>
                    <a:pt x="41" y="8"/>
                    <a:pt x="24" y="4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9" y="14"/>
                    <a:pt x="15" y="25"/>
                    <a:pt x="22" y="35"/>
                  </a:cubicBezTo>
                  <a:cubicBezTo>
                    <a:pt x="26" y="42"/>
                    <a:pt x="30" y="49"/>
                    <a:pt x="34" y="55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70" y="82"/>
                    <a:pt x="95" y="99"/>
                    <a:pt x="121" y="114"/>
                  </a:cubicBezTo>
                  <a:cubicBezTo>
                    <a:pt x="142" y="126"/>
                    <a:pt x="164" y="137"/>
                    <a:pt x="187" y="147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10" y="144"/>
                    <a:pt x="216" y="140"/>
                    <a:pt x="220" y="133"/>
                  </a:cubicBezTo>
                  <a:cubicBezTo>
                    <a:pt x="224" y="125"/>
                    <a:pt x="225" y="117"/>
                    <a:pt x="223" y="109"/>
                  </a:cubicBezTo>
                  <a:lnTo>
                    <a:pt x="220" y="101"/>
                  </a:lnTo>
                  <a:close/>
                  <a:moveTo>
                    <a:pt x="156" y="127"/>
                  </a:moveTo>
                  <a:cubicBezTo>
                    <a:pt x="169" y="123"/>
                    <a:pt x="179" y="108"/>
                    <a:pt x="181" y="94"/>
                  </a:cubicBezTo>
                  <a:cubicBezTo>
                    <a:pt x="183" y="96"/>
                    <a:pt x="186" y="97"/>
                    <a:pt x="188" y="98"/>
                  </a:cubicBezTo>
                  <a:cubicBezTo>
                    <a:pt x="191" y="100"/>
                    <a:pt x="194" y="101"/>
                    <a:pt x="197" y="103"/>
                  </a:cubicBezTo>
                  <a:cubicBezTo>
                    <a:pt x="196" y="109"/>
                    <a:pt x="195" y="114"/>
                    <a:pt x="191" y="119"/>
                  </a:cubicBezTo>
                  <a:cubicBezTo>
                    <a:pt x="186" y="127"/>
                    <a:pt x="180" y="130"/>
                    <a:pt x="172" y="134"/>
                  </a:cubicBezTo>
                  <a:cubicBezTo>
                    <a:pt x="167" y="132"/>
                    <a:pt x="162" y="130"/>
                    <a:pt x="156" y="127"/>
                  </a:cubicBezTo>
                  <a:close/>
                  <a:moveTo>
                    <a:pt x="29" y="10"/>
                  </a:moveTo>
                  <a:cubicBezTo>
                    <a:pt x="28" y="13"/>
                    <a:pt x="28" y="15"/>
                    <a:pt x="26" y="17"/>
                  </a:cubicBezTo>
                  <a:cubicBezTo>
                    <a:pt x="25" y="20"/>
                    <a:pt x="22" y="21"/>
                    <a:pt x="20" y="23"/>
                  </a:cubicBezTo>
                  <a:cubicBezTo>
                    <a:pt x="17" y="17"/>
                    <a:pt x="13" y="12"/>
                    <a:pt x="10" y="6"/>
                  </a:cubicBezTo>
                  <a:cubicBezTo>
                    <a:pt x="16" y="8"/>
                    <a:pt x="22" y="9"/>
                    <a:pt x="29" y="10"/>
                  </a:cubicBezTo>
                  <a:close/>
                  <a:moveTo>
                    <a:pt x="62" y="30"/>
                  </a:moveTo>
                  <a:cubicBezTo>
                    <a:pt x="59" y="29"/>
                    <a:pt x="57" y="33"/>
                    <a:pt x="59" y="34"/>
                  </a:cubicBezTo>
                  <a:cubicBezTo>
                    <a:pt x="60" y="35"/>
                    <a:pt x="74" y="46"/>
                    <a:pt x="64" y="45"/>
                  </a:cubicBezTo>
                  <a:cubicBezTo>
                    <a:pt x="61" y="45"/>
                    <a:pt x="58" y="44"/>
                    <a:pt x="55" y="42"/>
                  </a:cubicBezTo>
                  <a:cubicBezTo>
                    <a:pt x="54" y="42"/>
                    <a:pt x="53" y="43"/>
                    <a:pt x="54" y="44"/>
                  </a:cubicBezTo>
                  <a:cubicBezTo>
                    <a:pt x="58" y="48"/>
                    <a:pt x="66" y="58"/>
                    <a:pt x="56" y="60"/>
                  </a:cubicBezTo>
                  <a:cubicBezTo>
                    <a:pt x="51" y="61"/>
                    <a:pt x="46" y="60"/>
                    <a:pt x="41" y="58"/>
                  </a:cubicBezTo>
                  <a:cubicBezTo>
                    <a:pt x="36" y="50"/>
                    <a:pt x="31" y="41"/>
                    <a:pt x="26" y="33"/>
                  </a:cubicBezTo>
                  <a:cubicBezTo>
                    <a:pt x="24" y="30"/>
                    <a:pt x="23" y="28"/>
                    <a:pt x="22" y="26"/>
                  </a:cubicBezTo>
                  <a:cubicBezTo>
                    <a:pt x="25" y="25"/>
                    <a:pt x="28" y="22"/>
                    <a:pt x="30" y="19"/>
                  </a:cubicBezTo>
                  <a:cubicBezTo>
                    <a:pt x="32" y="17"/>
                    <a:pt x="33" y="14"/>
                    <a:pt x="33" y="11"/>
                  </a:cubicBezTo>
                  <a:cubicBezTo>
                    <a:pt x="44" y="13"/>
                    <a:pt x="54" y="15"/>
                    <a:pt x="64" y="16"/>
                  </a:cubicBezTo>
                  <a:cubicBezTo>
                    <a:pt x="66" y="19"/>
                    <a:pt x="75" y="37"/>
                    <a:pt x="62" y="30"/>
                  </a:cubicBezTo>
                  <a:close/>
                  <a:moveTo>
                    <a:pt x="175" y="82"/>
                  </a:moveTo>
                  <a:cubicBezTo>
                    <a:pt x="175" y="98"/>
                    <a:pt x="170" y="121"/>
                    <a:pt x="152" y="125"/>
                  </a:cubicBezTo>
                  <a:cubicBezTo>
                    <a:pt x="141" y="120"/>
                    <a:pt x="130" y="114"/>
                    <a:pt x="119" y="108"/>
                  </a:cubicBezTo>
                  <a:cubicBezTo>
                    <a:pt x="96" y="95"/>
                    <a:pt x="74" y="79"/>
                    <a:pt x="51" y="65"/>
                  </a:cubicBezTo>
                  <a:cubicBezTo>
                    <a:pt x="56" y="66"/>
                    <a:pt x="60" y="65"/>
                    <a:pt x="63" y="62"/>
                  </a:cubicBezTo>
                  <a:cubicBezTo>
                    <a:pt x="67" y="56"/>
                    <a:pt x="64" y="51"/>
                    <a:pt x="60" y="47"/>
                  </a:cubicBezTo>
                  <a:cubicBezTo>
                    <a:pt x="64" y="48"/>
                    <a:pt x="71" y="49"/>
                    <a:pt x="72" y="46"/>
                  </a:cubicBezTo>
                  <a:cubicBezTo>
                    <a:pt x="74" y="43"/>
                    <a:pt x="71" y="39"/>
                    <a:pt x="68" y="36"/>
                  </a:cubicBezTo>
                  <a:cubicBezTo>
                    <a:pt x="74" y="34"/>
                    <a:pt x="74" y="27"/>
                    <a:pt x="71" y="20"/>
                  </a:cubicBezTo>
                  <a:cubicBezTo>
                    <a:pt x="80" y="26"/>
                    <a:pt x="89" y="31"/>
                    <a:pt x="98" y="36"/>
                  </a:cubicBezTo>
                  <a:cubicBezTo>
                    <a:pt x="118" y="47"/>
                    <a:pt x="136" y="59"/>
                    <a:pt x="156" y="70"/>
                  </a:cubicBezTo>
                  <a:cubicBezTo>
                    <a:pt x="162" y="74"/>
                    <a:pt x="169" y="78"/>
                    <a:pt x="175" y="82"/>
                  </a:cubicBezTo>
                  <a:close/>
                  <a:moveTo>
                    <a:pt x="197" y="95"/>
                  </a:moveTo>
                  <a:cubicBezTo>
                    <a:pt x="197" y="96"/>
                    <a:pt x="197" y="98"/>
                    <a:pt x="197" y="99"/>
                  </a:cubicBezTo>
                  <a:cubicBezTo>
                    <a:pt x="194" y="97"/>
                    <a:pt x="192" y="95"/>
                    <a:pt x="189" y="93"/>
                  </a:cubicBezTo>
                  <a:cubicBezTo>
                    <a:pt x="186" y="92"/>
                    <a:pt x="184" y="90"/>
                    <a:pt x="181" y="89"/>
                  </a:cubicBezTo>
                  <a:cubicBezTo>
                    <a:pt x="181" y="88"/>
                    <a:pt x="181" y="86"/>
                    <a:pt x="181" y="85"/>
                  </a:cubicBezTo>
                  <a:cubicBezTo>
                    <a:pt x="186" y="88"/>
                    <a:pt x="192" y="91"/>
                    <a:pt x="197" y="95"/>
                  </a:cubicBezTo>
                  <a:close/>
                  <a:moveTo>
                    <a:pt x="216" y="105"/>
                  </a:moveTo>
                  <a:cubicBezTo>
                    <a:pt x="220" y="114"/>
                    <a:pt x="221" y="122"/>
                    <a:pt x="215" y="131"/>
                  </a:cubicBezTo>
                  <a:cubicBezTo>
                    <a:pt x="210" y="137"/>
                    <a:pt x="204" y="142"/>
                    <a:pt x="196" y="144"/>
                  </a:cubicBezTo>
                  <a:cubicBezTo>
                    <a:pt x="190" y="142"/>
                    <a:pt x="183" y="139"/>
                    <a:pt x="177" y="136"/>
                  </a:cubicBezTo>
                  <a:cubicBezTo>
                    <a:pt x="192" y="134"/>
                    <a:pt x="206" y="113"/>
                    <a:pt x="203" y="98"/>
                  </a:cubicBezTo>
                  <a:cubicBezTo>
                    <a:pt x="208" y="100"/>
                    <a:pt x="212" y="103"/>
                    <a:pt x="216" y="10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6" name="CustomShape 118"/>
            <p:cNvSpPr/>
            <p:nvPr/>
          </p:nvSpPr>
          <p:spPr>
            <a:xfrm rot="17675400">
              <a:off x="8739000" y="406080"/>
              <a:ext cx="45720" cy="37800"/>
            </a:xfrm>
            <a:custGeom>
              <a:avLst/>
              <a:gdLst/>
              <a:ahLst/>
              <a:cxnLst/>
              <a:rect l="l" t="t" r="r" b="b"/>
              <a:pathLst>
                <a:path w="11" h="9">
                  <a:moveTo>
                    <a:pt x="1" y="0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7" y="4"/>
                    <a:pt x="8" y="5"/>
                    <a:pt x="10" y="6"/>
                  </a:cubicBezTo>
                  <a:cubicBezTo>
                    <a:pt x="11" y="7"/>
                    <a:pt x="10" y="9"/>
                    <a:pt x="9" y="8"/>
                  </a:cubicBezTo>
                  <a:cubicBezTo>
                    <a:pt x="7" y="8"/>
                    <a:pt x="5" y="7"/>
                    <a:pt x="4" y="6"/>
                  </a:cubicBezTo>
                  <a:cubicBezTo>
                    <a:pt x="2" y="5"/>
                    <a:pt x="1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7" name="CustomShape 119"/>
            <p:cNvSpPr/>
            <p:nvPr/>
          </p:nvSpPr>
          <p:spPr>
            <a:xfrm rot="17675400">
              <a:off x="8761680" y="440280"/>
              <a:ext cx="29880" cy="28440"/>
            </a:xfrm>
            <a:custGeom>
              <a:avLst/>
              <a:gdLst/>
              <a:ahLst/>
              <a:cxnLst/>
              <a:rect l="l" t="t" r="r" b="b"/>
              <a:pathLst>
                <a:path w="7" h="7">
                  <a:moveTo>
                    <a:pt x="2" y="1"/>
                  </a:moveTo>
                  <a:cubicBezTo>
                    <a:pt x="3" y="2"/>
                    <a:pt x="4" y="3"/>
                    <a:pt x="6" y="4"/>
                  </a:cubicBezTo>
                  <a:cubicBezTo>
                    <a:pt x="7" y="5"/>
                    <a:pt x="6" y="7"/>
                    <a:pt x="5" y="6"/>
                  </a:cubicBezTo>
                  <a:cubicBezTo>
                    <a:pt x="3" y="5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8" name="CustomShape 120"/>
            <p:cNvSpPr/>
            <p:nvPr/>
          </p:nvSpPr>
          <p:spPr>
            <a:xfrm rot="17675400">
              <a:off x="8827920" y="318960"/>
              <a:ext cx="12600" cy="25200"/>
            </a:xfrm>
            <a:custGeom>
              <a:avLst/>
              <a:gdLst/>
              <a:ahLst/>
              <a:cxnLst/>
              <a:rect l="l" t="t" r="r" b="b"/>
              <a:pathLst>
                <a:path w="3" h="6">
                  <a:moveTo>
                    <a:pt x="0" y="2"/>
                  </a:moveTo>
                  <a:cubicBezTo>
                    <a:pt x="0" y="0"/>
                    <a:pt x="1" y="0"/>
                    <a:pt x="2" y="2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9" name="CustomShape 121"/>
            <p:cNvSpPr/>
            <p:nvPr/>
          </p:nvSpPr>
          <p:spPr>
            <a:xfrm rot="17675400">
              <a:off x="8832600" y="339840"/>
              <a:ext cx="12600" cy="25200"/>
            </a:xfrm>
            <a:custGeom>
              <a:avLst/>
              <a:gdLst/>
              <a:ahLst/>
              <a:cxnLst/>
              <a:rect l="l" t="t" r="r" b="b"/>
              <a:pathLst>
                <a:path w="3" h="6">
                  <a:moveTo>
                    <a:pt x="1" y="5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3" y="6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0" name="CustomShape 122"/>
            <p:cNvSpPr/>
            <p:nvPr/>
          </p:nvSpPr>
          <p:spPr>
            <a:xfrm rot="17675400">
              <a:off x="8683920" y="397080"/>
              <a:ext cx="174600" cy="168120"/>
            </a:xfrm>
            <a:custGeom>
              <a:avLst/>
              <a:gdLst/>
              <a:ahLst/>
              <a:cxnLst/>
              <a:rect l="l" t="t" r="r" b="b"/>
              <a:pathLst>
                <a:path w="41" h="40">
                  <a:moveTo>
                    <a:pt x="41" y="9"/>
                  </a:moveTo>
                  <a:cubicBezTo>
                    <a:pt x="38" y="7"/>
                    <a:pt x="35" y="6"/>
                    <a:pt x="32" y="4"/>
                  </a:cubicBezTo>
                  <a:cubicBezTo>
                    <a:pt x="30" y="3"/>
                    <a:pt x="27" y="2"/>
                    <a:pt x="25" y="0"/>
                  </a:cubicBezTo>
                  <a:cubicBezTo>
                    <a:pt x="23" y="14"/>
                    <a:pt x="13" y="29"/>
                    <a:pt x="0" y="33"/>
                  </a:cubicBezTo>
                  <a:cubicBezTo>
                    <a:pt x="6" y="36"/>
                    <a:pt x="11" y="38"/>
                    <a:pt x="16" y="40"/>
                  </a:cubicBezTo>
                  <a:cubicBezTo>
                    <a:pt x="24" y="36"/>
                    <a:pt x="30" y="33"/>
                    <a:pt x="35" y="25"/>
                  </a:cubicBezTo>
                  <a:cubicBezTo>
                    <a:pt x="39" y="20"/>
                    <a:pt x="40" y="15"/>
                    <a:pt x="41" y="9"/>
                  </a:cubicBezTo>
                  <a:close/>
                  <a:moveTo>
                    <a:pt x="28" y="21"/>
                  </a:moveTo>
                  <a:cubicBezTo>
                    <a:pt x="26" y="20"/>
                    <a:pt x="24" y="19"/>
                    <a:pt x="23" y="17"/>
                  </a:cubicBezTo>
                  <a:cubicBezTo>
                    <a:pt x="23" y="16"/>
                    <a:pt x="24" y="15"/>
                    <a:pt x="25" y="16"/>
                  </a:cubicBezTo>
                  <a:cubicBezTo>
                    <a:pt x="26" y="17"/>
                    <a:pt x="27" y="18"/>
                    <a:pt x="29" y="19"/>
                  </a:cubicBezTo>
                  <a:cubicBezTo>
                    <a:pt x="30" y="20"/>
                    <a:pt x="29" y="22"/>
                    <a:pt x="28" y="21"/>
                  </a:cubicBezTo>
                  <a:close/>
                  <a:moveTo>
                    <a:pt x="26" y="10"/>
                  </a:moveTo>
                  <a:cubicBezTo>
                    <a:pt x="26" y="9"/>
                    <a:pt x="27" y="8"/>
                    <a:pt x="27" y="8"/>
                  </a:cubicBezTo>
                  <a:cubicBezTo>
                    <a:pt x="29" y="8"/>
                    <a:pt x="30" y="9"/>
                    <a:pt x="32" y="10"/>
                  </a:cubicBezTo>
                  <a:cubicBezTo>
                    <a:pt x="33" y="12"/>
                    <a:pt x="34" y="13"/>
                    <a:pt x="36" y="14"/>
                  </a:cubicBezTo>
                  <a:cubicBezTo>
                    <a:pt x="37" y="15"/>
                    <a:pt x="36" y="17"/>
                    <a:pt x="35" y="16"/>
                  </a:cubicBezTo>
                  <a:cubicBezTo>
                    <a:pt x="33" y="16"/>
                    <a:pt x="31" y="15"/>
                    <a:pt x="30" y="14"/>
                  </a:cubicBezTo>
                  <a:cubicBezTo>
                    <a:pt x="28" y="13"/>
                    <a:pt x="27" y="12"/>
                    <a:pt x="26" y="10"/>
                  </a:cubicBezTo>
                  <a:close/>
                </a:path>
              </a:pathLst>
            </a:custGeom>
            <a:solidFill>
              <a:srgbClr val="A3BD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1" name="CustomShape 123"/>
            <p:cNvSpPr/>
            <p:nvPr/>
          </p:nvSpPr>
          <p:spPr>
            <a:xfrm rot="17675400">
              <a:off x="8236440" y="429840"/>
              <a:ext cx="525600" cy="444600"/>
            </a:xfrm>
            <a:custGeom>
              <a:avLst/>
              <a:gdLst/>
              <a:ahLst/>
              <a:cxnLst/>
              <a:rect l="l" t="t" r="r" b="b"/>
              <a:pathLst>
                <a:path w="124" h="105">
                  <a:moveTo>
                    <a:pt x="124" y="62"/>
                  </a:moveTo>
                  <a:cubicBezTo>
                    <a:pt x="118" y="58"/>
                    <a:pt x="111" y="54"/>
                    <a:pt x="105" y="50"/>
                  </a:cubicBezTo>
                  <a:cubicBezTo>
                    <a:pt x="85" y="39"/>
                    <a:pt x="67" y="27"/>
                    <a:pt x="47" y="16"/>
                  </a:cubicBezTo>
                  <a:cubicBezTo>
                    <a:pt x="38" y="11"/>
                    <a:pt x="29" y="6"/>
                    <a:pt x="20" y="0"/>
                  </a:cubicBezTo>
                  <a:cubicBezTo>
                    <a:pt x="23" y="7"/>
                    <a:pt x="23" y="14"/>
                    <a:pt x="17" y="16"/>
                  </a:cubicBezTo>
                  <a:cubicBezTo>
                    <a:pt x="20" y="19"/>
                    <a:pt x="23" y="23"/>
                    <a:pt x="21" y="26"/>
                  </a:cubicBezTo>
                  <a:cubicBezTo>
                    <a:pt x="20" y="29"/>
                    <a:pt x="13" y="28"/>
                    <a:pt x="9" y="27"/>
                  </a:cubicBezTo>
                  <a:cubicBezTo>
                    <a:pt x="13" y="31"/>
                    <a:pt x="16" y="36"/>
                    <a:pt x="12" y="42"/>
                  </a:cubicBezTo>
                  <a:cubicBezTo>
                    <a:pt x="9" y="45"/>
                    <a:pt x="5" y="46"/>
                    <a:pt x="0" y="45"/>
                  </a:cubicBezTo>
                  <a:cubicBezTo>
                    <a:pt x="23" y="59"/>
                    <a:pt x="45" y="75"/>
                    <a:pt x="68" y="88"/>
                  </a:cubicBezTo>
                  <a:cubicBezTo>
                    <a:pt x="79" y="94"/>
                    <a:pt x="90" y="100"/>
                    <a:pt x="101" y="105"/>
                  </a:cubicBezTo>
                  <a:cubicBezTo>
                    <a:pt x="119" y="101"/>
                    <a:pt x="124" y="78"/>
                    <a:pt x="124" y="62"/>
                  </a:cubicBezTo>
                  <a:close/>
                </a:path>
              </a:pathLst>
            </a:custGeom>
            <a:solidFill>
              <a:srgbClr val="F8D9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2" name="CustomShape 124"/>
            <p:cNvSpPr/>
            <p:nvPr/>
          </p:nvSpPr>
          <p:spPr>
            <a:xfrm rot="17675400">
              <a:off x="8323920" y="566280"/>
              <a:ext cx="522360" cy="253800"/>
            </a:xfrm>
            <a:custGeom>
              <a:avLst/>
              <a:gdLst/>
              <a:ahLst/>
              <a:cxnLst/>
              <a:rect l="l" t="t" r="r" b="b"/>
              <a:pathLst>
                <a:path w="123" h="60">
                  <a:moveTo>
                    <a:pt x="121" y="33"/>
                  </a:moveTo>
                  <a:cubicBezTo>
                    <a:pt x="115" y="38"/>
                    <a:pt x="107" y="37"/>
                    <a:pt x="100" y="33"/>
                  </a:cubicBezTo>
                  <a:cubicBezTo>
                    <a:pt x="102" y="35"/>
                    <a:pt x="104" y="37"/>
                    <a:pt x="107" y="40"/>
                  </a:cubicBezTo>
                  <a:cubicBezTo>
                    <a:pt x="108" y="41"/>
                    <a:pt x="107" y="45"/>
                    <a:pt x="104" y="44"/>
                  </a:cubicBezTo>
                  <a:cubicBezTo>
                    <a:pt x="85" y="41"/>
                    <a:pt x="69" y="31"/>
                    <a:pt x="52" y="23"/>
                  </a:cubicBezTo>
                  <a:cubicBezTo>
                    <a:pt x="35" y="16"/>
                    <a:pt x="18" y="9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23" y="14"/>
                    <a:pt x="45" y="30"/>
                    <a:pt x="68" y="43"/>
                  </a:cubicBezTo>
                  <a:cubicBezTo>
                    <a:pt x="79" y="49"/>
                    <a:pt x="90" y="55"/>
                    <a:pt x="101" y="60"/>
                  </a:cubicBezTo>
                  <a:cubicBezTo>
                    <a:pt x="115" y="57"/>
                    <a:pt x="121" y="44"/>
                    <a:pt x="123" y="30"/>
                  </a:cubicBezTo>
                  <a:cubicBezTo>
                    <a:pt x="122" y="31"/>
                    <a:pt x="122" y="32"/>
                    <a:pt x="121" y="33"/>
                  </a:cubicBezTo>
                  <a:close/>
                </a:path>
              </a:pathLst>
            </a:custGeom>
            <a:solidFill>
              <a:srgbClr val="DD94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3" name="CustomShape 125"/>
            <p:cNvSpPr/>
            <p:nvPr/>
          </p:nvSpPr>
          <p:spPr>
            <a:xfrm rot="17675400">
              <a:off x="8131680" y="731520"/>
              <a:ext cx="225360" cy="210960"/>
            </a:xfrm>
            <a:custGeom>
              <a:avLst/>
              <a:gdLst/>
              <a:ahLst/>
              <a:cxnLst/>
              <a:rect l="l" t="t" r="r" b="b"/>
              <a:pathLst>
                <a:path w="53" h="50">
                  <a:moveTo>
                    <a:pt x="32" y="33"/>
                  </a:moveTo>
                  <a:cubicBezTo>
                    <a:pt x="31" y="32"/>
                    <a:pt x="32" y="31"/>
                    <a:pt x="33" y="31"/>
                  </a:cubicBezTo>
                  <a:cubicBezTo>
                    <a:pt x="36" y="33"/>
                    <a:pt x="39" y="34"/>
                    <a:pt x="42" y="34"/>
                  </a:cubicBezTo>
                  <a:cubicBezTo>
                    <a:pt x="52" y="35"/>
                    <a:pt x="38" y="24"/>
                    <a:pt x="37" y="23"/>
                  </a:cubicBezTo>
                  <a:cubicBezTo>
                    <a:pt x="35" y="22"/>
                    <a:pt x="37" y="18"/>
                    <a:pt x="40" y="19"/>
                  </a:cubicBezTo>
                  <a:cubicBezTo>
                    <a:pt x="53" y="26"/>
                    <a:pt x="44" y="8"/>
                    <a:pt x="42" y="5"/>
                  </a:cubicBezTo>
                  <a:cubicBezTo>
                    <a:pt x="32" y="4"/>
                    <a:pt x="22" y="2"/>
                    <a:pt x="11" y="0"/>
                  </a:cubicBezTo>
                  <a:cubicBezTo>
                    <a:pt x="11" y="3"/>
                    <a:pt x="10" y="6"/>
                    <a:pt x="8" y="8"/>
                  </a:cubicBezTo>
                  <a:cubicBezTo>
                    <a:pt x="6" y="11"/>
                    <a:pt x="3" y="14"/>
                    <a:pt x="0" y="15"/>
                  </a:cubicBezTo>
                  <a:cubicBezTo>
                    <a:pt x="1" y="17"/>
                    <a:pt x="2" y="19"/>
                    <a:pt x="4" y="22"/>
                  </a:cubicBezTo>
                  <a:cubicBezTo>
                    <a:pt x="9" y="30"/>
                    <a:pt x="14" y="39"/>
                    <a:pt x="19" y="47"/>
                  </a:cubicBezTo>
                  <a:cubicBezTo>
                    <a:pt x="24" y="49"/>
                    <a:pt x="29" y="50"/>
                    <a:pt x="34" y="49"/>
                  </a:cubicBezTo>
                  <a:cubicBezTo>
                    <a:pt x="44" y="47"/>
                    <a:pt x="36" y="37"/>
                    <a:pt x="32" y="33"/>
                  </a:cubicBezTo>
                  <a:close/>
                </a:path>
              </a:pathLst>
            </a:custGeom>
            <a:solidFill>
              <a:srgbClr val="F7BC8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4" name="CustomShape 126"/>
            <p:cNvSpPr/>
            <p:nvPr/>
          </p:nvSpPr>
          <p:spPr>
            <a:xfrm rot="17675400">
              <a:off x="8069760" y="874440"/>
              <a:ext cx="80640" cy="72720"/>
            </a:xfrm>
            <a:custGeom>
              <a:avLst/>
              <a:gdLst/>
              <a:ahLst/>
              <a:cxnLst/>
              <a:rect l="l" t="t" r="r" b="b"/>
              <a:pathLst>
                <a:path w="19" h="17">
                  <a:moveTo>
                    <a:pt x="19" y="4"/>
                  </a:moveTo>
                  <a:cubicBezTo>
                    <a:pt x="12" y="3"/>
                    <a:pt x="6" y="2"/>
                    <a:pt x="0" y="0"/>
                  </a:cubicBezTo>
                  <a:cubicBezTo>
                    <a:pt x="3" y="6"/>
                    <a:pt x="7" y="11"/>
                    <a:pt x="10" y="17"/>
                  </a:cubicBezTo>
                  <a:cubicBezTo>
                    <a:pt x="12" y="15"/>
                    <a:pt x="15" y="14"/>
                    <a:pt x="16" y="11"/>
                  </a:cubicBezTo>
                  <a:cubicBezTo>
                    <a:pt x="18" y="9"/>
                    <a:pt x="18" y="7"/>
                    <a:pt x="19" y="4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5" name="CustomShape 127"/>
            <p:cNvSpPr/>
            <p:nvPr/>
          </p:nvSpPr>
          <p:spPr>
            <a:xfrm rot="17675400">
              <a:off x="8745120" y="308160"/>
              <a:ext cx="185760" cy="195120"/>
            </a:xfrm>
            <a:custGeom>
              <a:avLst/>
              <a:gdLst/>
              <a:ahLst/>
              <a:cxnLst/>
              <a:rect l="l" t="t" r="r" b="b"/>
              <a:pathLst>
                <a:path w="44" h="46">
                  <a:moveTo>
                    <a:pt x="0" y="38"/>
                  </a:moveTo>
                  <a:cubicBezTo>
                    <a:pt x="6" y="41"/>
                    <a:pt x="13" y="44"/>
                    <a:pt x="19" y="46"/>
                  </a:cubicBezTo>
                  <a:cubicBezTo>
                    <a:pt x="27" y="44"/>
                    <a:pt x="33" y="39"/>
                    <a:pt x="38" y="33"/>
                  </a:cubicBezTo>
                  <a:cubicBezTo>
                    <a:pt x="44" y="24"/>
                    <a:pt x="43" y="16"/>
                    <a:pt x="39" y="7"/>
                  </a:cubicBezTo>
                  <a:cubicBezTo>
                    <a:pt x="35" y="5"/>
                    <a:pt x="31" y="2"/>
                    <a:pt x="26" y="0"/>
                  </a:cubicBezTo>
                  <a:cubicBezTo>
                    <a:pt x="29" y="15"/>
                    <a:pt x="15" y="36"/>
                    <a:pt x="0" y="38"/>
                  </a:cubicBezTo>
                  <a:close/>
                  <a:moveTo>
                    <a:pt x="36" y="17"/>
                  </a:moveTo>
                  <a:cubicBezTo>
                    <a:pt x="36" y="16"/>
                    <a:pt x="36" y="15"/>
                    <a:pt x="36" y="14"/>
                  </a:cubicBezTo>
                  <a:cubicBezTo>
                    <a:pt x="36" y="12"/>
                    <a:pt x="37" y="12"/>
                    <a:pt x="38" y="14"/>
                  </a:cubicBezTo>
                  <a:cubicBezTo>
                    <a:pt x="38" y="14"/>
                    <a:pt x="38" y="15"/>
                    <a:pt x="39" y="16"/>
                  </a:cubicBezTo>
                  <a:cubicBezTo>
                    <a:pt x="39" y="18"/>
                    <a:pt x="36" y="18"/>
                    <a:pt x="36" y="17"/>
                  </a:cubicBezTo>
                  <a:close/>
                  <a:moveTo>
                    <a:pt x="34" y="16"/>
                  </a:moveTo>
                  <a:cubicBezTo>
                    <a:pt x="35" y="17"/>
                    <a:pt x="35" y="18"/>
                    <a:pt x="35" y="20"/>
                  </a:cubicBezTo>
                  <a:cubicBezTo>
                    <a:pt x="35" y="21"/>
                    <a:pt x="33" y="21"/>
                    <a:pt x="33" y="20"/>
                  </a:cubicBezTo>
                  <a:cubicBezTo>
                    <a:pt x="33" y="18"/>
                    <a:pt x="32" y="17"/>
                    <a:pt x="32" y="16"/>
                  </a:cubicBezTo>
                  <a:cubicBezTo>
                    <a:pt x="32" y="15"/>
                    <a:pt x="34" y="15"/>
                    <a:pt x="34" y="16"/>
                  </a:cubicBezTo>
                  <a:close/>
                </a:path>
              </a:pathLst>
            </a:custGeom>
            <a:solidFill>
              <a:srgbClr val="F071A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6" name="CustomShape 128"/>
            <p:cNvSpPr/>
            <p:nvPr/>
          </p:nvSpPr>
          <p:spPr>
            <a:xfrm rot="17675400">
              <a:off x="8674200" y="363600"/>
              <a:ext cx="68040" cy="60120"/>
            </a:xfrm>
            <a:custGeom>
              <a:avLst/>
              <a:gdLst/>
              <a:ahLst/>
              <a:cxnLst/>
              <a:rect l="l" t="t" r="r" b="b"/>
              <a:pathLst>
                <a:path w="16" h="14">
                  <a:moveTo>
                    <a:pt x="16" y="14"/>
                  </a:moveTo>
                  <a:cubicBezTo>
                    <a:pt x="16" y="13"/>
                    <a:pt x="16" y="11"/>
                    <a:pt x="16" y="10"/>
                  </a:cubicBezTo>
                  <a:cubicBezTo>
                    <a:pt x="11" y="6"/>
                    <a:pt x="5" y="3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3" y="5"/>
                    <a:pt x="5" y="7"/>
                    <a:pt x="8" y="8"/>
                  </a:cubicBezTo>
                  <a:cubicBezTo>
                    <a:pt x="11" y="10"/>
                    <a:pt x="13" y="12"/>
                    <a:pt x="1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7" name="CustomShape 129"/>
            <p:cNvSpPr/>
            <p:nvPr/>
          </p:nvSpPr>
          <p:spPr>
            <a:xfrm rot="17675400">
              <a:off x="8291520" y="520200"/>
              <a:ext cx="306360" cy="185760"/>
            </a:xfrm>
            <a:custGeom>
              <a:avLst/>
              <a:gdLst/>
              <a:ahLst/>
              <a:cxnLst/>
              <a:rect l="l" t="t" r="r" b="b"/>
              <a:pathLst>
                <a:path w="72" h="44">
                  <a:moveTo>
                    <a:pt x="70" y="41"/>
                  </a:moveTo>
                  <a:cubicBezTo>
                    <a:pt x="52" y="22"/>
                    <a:pt x="24" y="15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21" y="18"/>
                    <a:pt x="44" y="35"/>
                    <a:pt x="68" y="44"/>
                  </a:cubicBezTo>
                  <a:cubicBezTo>
                    <a:pt x="70" y="44"/>
                    <a:pt x="72" y="42"/>
                    <a:pt x="7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18" name="Group 130"/>
          <p:cNvGrpSpPr/>
          <p:nvPr/>
        </p:nvGrpSpPr>
        <p:grpSpPr>
          <a:xfrm>
            <a:off x="10334794" y="4037681"/>
            <a:ext cx="1378261" cy="1382940"/>
            <a:chOff x="9229680" y="432360"/>
            <a:chExt cx="1378440" cy="1383120"/>
          </a:xfrm>
        </p:grpSpPr>
        <p:sp>
          <p:nvSpPr>
            <p:cNvPr id="1419" name="CustomShape 131"/>
            <p:cNvSpPr/>
            <p:nvPr/>
          </p:nvSpPr>
          <p:spPr>
            <a:xfrm rot="19628400">
              <a:off x="9416160" y="1077480"/>
              <a:ext cx="68400" cy="52200"/>
            </a:xfrm>
            <a:custGeom>
              <a:avLst/>
              <a:gdLst/>
              <a:ahLst/>
              <a:cxnLst/>
              <a:rect l="l" t="t" r="r" b="b"/>
              <a:pathLst>
                <a:path w="26" h="20">
                  <a:moveTo>
                    <a:pt x="26" y="3"/>
                  </a:moveTo>
                  <a:cubicBezTo>
                    <a:pt x="22" y="2"/>
                    <a:pt x="11" y="0"/>
                    <a:pt x="8" y="2"/>
                  </a:cubicBezTo>
                  <a:cubicBezTo>
                    <a:pt x="0" y="7"/>
                    <a:pt x="14" y="16"/>
                    <a:pt x="22" y="20"/>
                  </a:cubicBezTo>
                  <a:cubicBezTo>
                    <a:pt x="23" y="15"/>
                    <a:pt x="24" y="9"/>
                    <a:pt x="26" y="3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0" name="CustomShape 132"/>
            <p:cNvSpPr/>
            <p:nvPr/>
          </p:nvSpPr>
          <p:spPr>
            <a:xfrm rot="19628400">
              <a:off x="9389520" y="968400"/>
              <a:ext cx="57960" cy="44280"/>
            </a:xfrm>
            <a:custGeom>
              <a:avLst/>
              <a:gdLst/>
              <a:ahLst/>
              <a:cxnLst/>
              <a:rect l="l" t="t" r="r" b="b"/>
              <a:pathLst>
                <a:path w="22" h="17">
                  <a:moveTo>
                    <a:pt x="22" y="2"/>
                  </a:moveTo>
                  <a:cubicBezTo>
                    <a:pt x="17" y="0"/>
                    <a:pt x="12" y="0"/>
                    <a:pt x="8" y="1"/>
                  </a:cubicBezTo>
                  <a:cubicBezTo>
                    <a:pt x="0" y="6"/>
                    <a:pt x="10" y="13"/>
                    <a:pt x="17" y="17"/>
                  </a:cubicBezTo>
                  <a:cubicBezTo>
                    <a:pt x="19" y="12"/>
                    <a:pt x="20" y="7"/>
                    <a:pt x="22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1" name="CustomShape 133"/>
            <p:cNvSpPr/>
            <p:nvPr/>
          </p:nvSpPr>
          <p:spPr>
            <a:xfrm rot="19628400">
              <a:off x="9547920" y="1326960"/>
              <a:ext cx="52200" cy="63720"/>
            </a:xfrm>
            <a:custGeom>
              <a:avLst/>
              <a:gdLst/>
              <a:ahLst/>
              <a:cxnLst/>
              <a:rect l="l" t="t" r="r" b="b"/>
              <a:pathLst>
                <a:path w="20" h="24">
                  <a:moveTo>
                    <a:pt x="4" y="5"/>
                  </a:moveTo>
                  <a:cubicBezTo>
                    <a:pt x="2" y="7"/>
                    <a:pt x="0" y="11"/>
                    <a:pt x="0" y="14"/>
                  </a:cubicBezTo>
                  <a:cubicBezTo>
                    <a:pt x="1" y="19"/>
                    <a:pt x="7" y="20"/>
                    <a:pt x="10" y="21"/>
                  </a:cubicBezTo>
                  <a:cubicBezTo>
                    <a:pt x="13" y="22"/>
                    <a:pt x="15" y="23"/>
                    <a:pt x="17" y="24"/>
                  </a:cubicBezTo>
                  <a:cubicBezTo>
                    <a:pt x="18" y="17"/>
                    <a:pt x="19" y="9"/>
                    <a:pt x="20" y="1"/>
                  </a:cubicBezTo>
                  <a:cubicBezTo>
                    <a:pt x="14" y="0"/>
                    <a:pt x="8" y="1"/>
                    <a:pt x="4" y="5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2" name="CustomShape 134"/>
            <p:cNvSpPr/>
            <p:nvPr/>
          </p:nvSpPr>
          <p:spPr>
            <a:xfrm rot="19628400">
              <a:off x="9612720" y="1468800"/>
              <a:ext cx="57960" cy="54720"/>
            </a:xfrm>
            <a:custGeom>
              <a:avLst/>
              <a:gdLst/>
              <a:ahLst/>
              <a:cxnLst/>
              <a:rect l="l" t="t" r="r" b="b"/>
              <a:pathLst>
                <a:path w="22" h="21">
                  <a:moveTo>
                    <a:pt x="8" y="2"/>
                  </a:moveTo>
                  <a:cubicBezTo>
                    <a:pt x="3" y="4"/>
                    <a:pt x="0" y="10"/>
                    <a:pt x="5" y="14"/>
                  </a:cubicBezTo>
                  <a:cubicBezTo>
                    <a:pt x="8" y="16"/>
                    <a:pt x="11" y="17"/>
                    <a:pt x="13" y="18"/>
                  </a:cubicBezTo>
                  <a:cubicBezTo>
                    <a:pt x="16" y="19"/>
                    <a:pt x="19" y="20"/>
                    <a:pt x="21" y="21"/>
                  </a:cubicBezTo>
                  <a:cubicBezTo>
                    <a:pt x="22" y="14"/>
                    <a:pt x="22" y="7"/>
                    <a:pt x="22" y="1"/>
                  </a:cubicBezTo>
                  <a:cubicBezTo>
                    <a:pt x="17" y="0"/>
                    <a:pt x="13" y="0"/>
                    <a:pt x="8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3" name="CustomShape 135"/>
            <p:cNvSpPr/>
            <p:nvPr/>
          </p:nvSpPr>
          <p:spPr>
            <a:xfrm rot="19628400">
              <a:off x="9485640" y="1198080"/>
              <a:ext cx="50040" cy="61560"/>
            </a:xfrm>
            <a:custGeom>
              <a:avLst/>
              <a:gdLst/>
              <a:ahLst/>
              <a:cxnLst/>
              <a:rect l="l" t="t" r="r" b="b"/>
              <a:pathLst>
                <a:path w="19" h="23">
                  <a:moveTo>
                    <a:pt x="19" y="2"/>
                  </a:moveTo>
                  <a:cubicBezTo>
                    <a:pt x="15" y="1"/>
                    <a:pt x="10" y="0"/>
                    <a:pt x="7" y="3"/>
                  </a:cubicBezTo>
                  <a:cubicBezTo>
                    <a:pt x="0" y="10"/>
                    <a:pt x="10" y="18"/>
                    <a:pt x="16" y="23"/>
                  </a:cubicBezTo>
                  <a:cubicBezTo>
                    <a:pt x="17" y="16"/>
                    <a:pt x="18" y="9"/>
                    <a:pt x="19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4" name="CustomShape 136"/>
            <p:cNvSpPr/>
            <p:nvPr/>
          </p:nvSpPr>
          <p:spPr>
            <a:xfrm rot="19628400">
              <a:off x="9669600" y="1582200"/>
              <a:ext cx="65880" cy="52200"/>
            </a:xfrm>
            <a:custGeom>
              <a:avLst/>
              <a:gdLst/>
              <a:ahLst/>
              <a:cxnLst/>
              <a:rect l="l" t="t" r="r" b="b"/>
              <a:pathLst>
                <a:path w="25" h="20">
                  <a:moveTo>
                    <a:pt x="5" y="9"/>
                  </a:moveTo>
                  <a:cubicBezTo>
                    <a:pt x="9" y="16"/>
                    <a:pt x="17" y="18"/>
                    <a:pt x="25" y="20"/>
                  </a:cubicBezTo>
                  <a:cubicBezTo>
                    <a:pt x="25" y="14"/>
                    <a:pt x="25" y="9"/>
                    <a:pt x="25" y="3"/>
                  </a:cubicBezTo>
                  <a:cubicBezTo>
                    <a:pt x="13" y="1"/>
                    <a:pt x="0" y="0"/>
                    <a:pt x="5" y="9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5" name="CustomShape 137"/>
            <p:cNvSpPr/>
            <p:nvPr/>
          </p:nvSpPr>
          <p:spPr>
            <a:xfrm rot="19628400">
              <a:off x="9514440" y="602640"/>
              <a:ext cx="866520" cy="974880"/>
            </a:xfrm>
            <a:custGeom>
              <a:avLst/>
              <a:gdLst/>
              <a:ahLst/>
              <a:cxnLst/>
              <a:rect l="l" t="t" r="r" b="b"/>
              <a:pathLst>
                <a:path w="329" h="370">
                  <a:moveTo>
                    <a:pt x="42" y="17"/>
                  </a:moveTo>
                  <a:cubicBezTo>
                    <a:pt x="40" y="23"/>
                    <a:pt x="38" y="29"/>
                    <a:pt x="37" y="35"/>
                  </a:cubicBezTo>
                  <a:cubicBezTo>
                    <a:pt x="40" y="38"/>
                    <a:pt x="42" y="40"/>
                    <a:pt x="44" y="43"/>
                  </a:cubicBezTo>
                  <a:cubicBezTo>
                    <a:pt x="45" y="45"/>
                    <a:pt x="43" y="47"/>
                    <a:pt x="41" y="46"/>
                  </a:cubicBezTo>
                  <a:cubicBezTo>
                    <a:pt x="40" y="45"/>
                    <a:pt x="37" y="43"/>
                    <a:pt x="35" y="42"/>
                  </a:cubicBezTo>
                  <a:cubicBezTo>
                    <a:pt x="31" y="53"/>
                    <a:pt x="28" y="65"/>
                    <a:pt x="26" y="77"/>
                  </a:cubicBezTo>
                  <a:cubicBezTo>
                    <a:pt x="29" y="79"/>
                    <a:pt x="32" y="82"/>
                    <a:pt x="33" y="86"/>
                  </a:cubicBezTo>
                  <a:cubicBezTo>
                    <a:pt x="34" y="88"/>
                    <a:pt x="31" y="89"/>
                    <a:pt x="30" y="88"/>
                  </a:cubicBezTo>
                  <a:cubicBezTo>
                    <a:pt x="28" y="86"/>
                    <a:pt x="26" y="85"/>
                    <a:pt x="24" y="83"/>
                  </a:cubicBezTo>
                  <a:cubicBezTo>
                    <a:pt x="21" y="97"/>
                    <a:pt x="18" y="111"/>
                    <a:pt x="15" y="125"/>
                  </a:cubicBezTo>
                  <a:cubicBezTo>
                    <a:pt x="20" y="126"/>
                    <a:pt x="25" y="129"/>
                    <a:pt x="27" y="134"/>
                  </a:cubicBezTo>
                  <a:cubicBezTo>
                    <a:pt x="27" y="135"/>
                    <a:pt x="25" y="137"/>
                    <a:pt x="24" y="136"/>
                  </a:cubicBezTo>
                  <a:cubicBezTo>
                    <a:pt x="21" y="134"/>
                    <a:pt x="18" y="133"/>
                    <a:pt x="14" y="132"/>
                  </a:cubicBezTo>
                  <a:cubicBezTo>
                    <a:pt x="12" y="147"/>
                    <a:pt x="9" y="161"/>
                    <a:pt x="8" y="176"/>
                  </a:cubicBezTo>
                  <a:cubicBezTo>
                    <a:pt x="11" y="177"/>
                    <a:pt x="15" y="178"/>
                    <a:pt x="17" y="180"/>
                  </a:cubicBezTo>
                  <a:cubicBezTo>
                    <a:pt x="19" y="181"/>
                    <a:pt x="19" y="183"/>
                    <a:pt x="17" y="184"/>
                  </a:cubicBezTo>
                  <a:cubicBezTo>
                    <a:pt x="14" y="185"/>
                    <a:pt x="10" y="184"/>
                    <a:pt x="7" y="184"/>
                  </a:cubicBezTo>
                  <a:cubicBezTo>
                    <a:pt x="7" y="185"/>
                    <a:pt x="7" y="186"/>
                    <a:pt x="7" y="186"/>
                  </a:cubicBezTo>
                  <a:cubicBezTo>
                    <a:pt x="5" y="203"/>
                    <a:pt x="4" y="219"/>
                    <a:pt x="3" y="235"/>
                  </a:cubicBezTo>
                  <a:cubicBezTo>
                    <a:pt x="7" y="236"/>
                    <a:pt x="10" y="238"/>
                    <a:pt x="13" y="239"/>
                  </a:cubicBezTo>
                  <a:cubicBezTo>
                    <a:pt x="15" y="240"/>
                    <a:pt x="14" y="243"/>
                    <a:pt x="12" y="243"/>
                  </a:cubicBezTo>
                  <a:cubicBezTo>
                    <a:pt x="9" y="244"/>
                    <a:pt x="6" y="243"/>
                    <a:pt x="3" y="243"/>
                  </a:cubicBezTo>
                  <a:cubicBezTo>
                    <a:pt x="2" y="258"/>
                    <a:pt x="2" y="273"/>
                    <a:pt x="1" y="288"/>
                  </a:cubicBezTo>
                  <a:cubicBezTo>
                    <a:pt x="5" y="289"/>
                    <a:pt x="7" y="291"/>
                    <a:pt x="9" y="292"/>
                  </a:cubicBezTo>
                  <a:cubicBezTo>
                    <a:pt x="10" y="293"/>
                    <a:pt x="9" y="296"/>
                    <a:pt x="7" y="296"/>
                  </a:cubicBezTo>
                  <a:cubicBezTo>
                    <a:pt x="6" y="296"/>
                    <a:pt x="4" y="295"/>
                    <a:pt x="1" y="295"/>
                  </a:cubicBezTo>
                  <a:cubicBezTo>
                    <a:pt x="1" y="301"/>
                    <a:pt x="1" y="306"/>
                    <a:pt x="1" y="312"/>
                  </a:cubicBezTo>
                  <a:cubicBezTo>
                    <a:pt x="2" y="312"/>
                    <a:pt x="2" y="313"/>
                    <a:pt x="3" y="313"/>
                  </a:cubicBezTo>
                  <a:cubicBezTo>
                    <a:pt x="4" y="314"/>
                    <a:pt x="4" y="316"/>
                    <a:pt x="3" y="317"/>
                  </a:cubicBezTo>
                  <a:cubicBezTo>
                    <a:pt x="2" y="317"/>
                    <a:pt x="2" y="318"/>
                    <a:pt x="1" y="318"/>
                  </a:cubicBezTo>
                  <a:cubicBezTo>
                    <a:pt x="1" y="329"/>
                    <a:pt x="0" y="340"/>
                    <a:pt x="0" y="352"/>
                  </a:cubicBezTo>
                  <a:cubicBezTo>
                    <a:pt x="58" y="350"/>
                    <a:pt x="117" y="357"/>
                    <a:pt x="174" y="362"/>
                  </a:cubicBezTo>
                  <a:cubicBezTo>
                    <a:pt x="206" y="365"/>
                    <a:pt x="238" y="367"/>
                    <a:pt x="270" y="370"/>
                  </a:cubicBezTo>
                  <a:cubicBezTo>
                    <a:pt x="271" y="318"/>
                    <a:pt x="280" y="266"/>
                    <a:pt x="289" y="217"/>
                  </a:cubicBezTo>
                  <a:cubicBezTo>
                    <a:pt x="300" y="157"/>
                    <a:pt x="313" y="98"/>
                    <a:pt x="329" y="40"/>
                  </a:cubicBezTo>
                  <a:cubicBezTo>
                    <a:pt x="240" y="8"/>
                    <a:pt x="135" y="0"/>
                    <a:pt x="42" y="17"/>
                  </a:cubicBezTo>
                  <a:close/>
                  <a:moveTo>
                    <a:pt x="27" y="333"/>
                  </a:moveTo>
                  <a:cubicBezTo>
                    <a:pt x="25" y="335"/>
                    <a:pt x="23" y="336"/>
                    <a:pt x="21" y="337"/>
                  </a:cubicBezTo>
                  <a:cubicBezTo>
                    <a:pt x="18" y="339"/>
                    <a:pt x="16" y="335"/>
                    <a:pt x="18" y="334"/>
                  </a:cubicBezTo>
                  <a:cubicBezTo>
                    <a:pt x="20" y="333"/>
                    <a:pt x="23" y="331"/>
                    <a:pt x="25" y="331"/>
                  </a:cubicBezTo>
                  <a:cubicBezTo>
                    <a:pt x="27" y="330"/>
                    <a:pt x="28" y="332"/>
                    <a:pt x="27" y="333"/>
                  </a:cubicBezTo>
                  <a:close/>
                  <a:moveTo>
                    <a:pt x="31" y="344"/>
                  </a:moveTo>
                  <a:cubicBezTo>
                    <a:pt x="29" y="344"/>
                    <a:pt x="29" y="341"/>
                    <a:pt x="31" y="341"/>
                  </a:cubicBezTo>
                  <a:cubicBezTo>
                    <a:pt x="33" y="341"/>
                    <a:pt x="33" y="344"/>
                    <a:pt x="31" y="344"/>
                  </a:cubicBezTo>
                  <a:close/>
                  <a:moveTo>
                    <a:pt x="32" y="318"/>
                  </a:moveTo>
                  <a:cubicBezTo>
                    <a:pt x="30" y="320"/>
                    <a:pt x="27" y="321"/>
                    <a:pt x="24" y="322"/>
                  </a:cubicBezTo>
                  <a:cubicBezTo>
                    <a:pt x="21" y="324"/>
                    <a:pt x="18" y="325"/>
                    <a:pt x="16" y="327"/>
                  </a:cubicBezTo>
                  <a:cubicBezTo>
                    <a:pt x="14" y="328"/>
                    <a:pt x="12" y="326"/>
                    <a:pt x="14" y="324"/>
                  </a:cubicBezTo>
                  <a:cubicBezTo>
                    <a:pt x="18" y="320"/>
                    <a:pt x="25" y="315"/>
                    <a:pt x="32" y="316"/>
                  </a:cubicBezTo>
                  <a:cubicBezTo>
                    <a:pt x="33" y="316"/>
                    <a:pt x="34" y="318"/>
                    <a:pt x="32" y="318"/>
                  </a:cubicBezTo>
                  <a:close/>
                  <a:moveTo>
                    <a:pt x="278" y="76"/>
                  </a:moveTo>
                  <a:cubicBezTo>
                    <a:pt x="284" y="77"/>
                    <a:pt x="284" y="77"/>
                    <a:pt x="284" y="77"/>
                  </a:cubicBezTo>
                  <a:cubicBezTo>
                    <a:pt x="284" y="83"/>
                    <a:pt x="284" y="83"/>
                    <a:pt x="284" y="83"/>
                  </a:cubicBezTo>
                  <a:cubicBezTo>
                    <a:pt x="282" y="109"/>
                    <a:pt x="277" y="136"/>
                    <a:pt x="269" y="161"/>
                  </a:cubicBezTo>
                  <a:cubicBezTo>
                    <a:pt x="267" y="168"/>
                    <a:pt x="267" y="168"/>
                    <a:pt x="267" y="168"/>
                  </a:cubicBezTo>
                  <a:cubicBezTo>
                    <a:pt x="258" y="169"/>
                    <a:pt x="258" y="169"/>
                    <a:pt x="258" y="169"/>
                  </a:cubicBezTo>
                  <a:cubicBezTo>
                    <a:pt x="192" y="174"/>
                    <a:pt x="126" y="158"/>
                    <a:pt x="62" y="144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55" y="108"/>
                    <a:pt x="63" y="79"/>
                    <a:pt x="74" y="53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12" y="45"/>
                    <a:pt x="142" y="49"/>
                    <a:pt x="170" y="53"/>
                  </a:cubicBezTo>
                  <a:cubicBezTo>
                    <a:pt x="207" y="58"/>
                    <a:pt x="243" y="66"/>
                    <a:pt x="278" y="76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6" name="CustomShape 138"/>
            <p:cNvSpPr/>
            <p:nvPr/>
          </p:nvSpPr>
          <p:spPr>
            <a:xfrm rot="19628400">
              <a:off x="9536040" y="676080"/>
              <a:ext cx="719640" cy="938160"/>
            </a:xfrm>
            <a:custGeom>
              <a:avLst/>
              <a:gdLst/>
              <a:ahLst/>
              <a:cxnLst/>
              <a:rect l="l" t="t" r="r" b="b"/>
              <a:pathLst>
                <a:path w="273" h="356">
                  <a:moveTo>
                    <a:pt x="244" y="314"/>
                  </a:moveTo>
                  <a:cubicBezTo>
                    <a:pt x="214" y="316"/>
                    <a:pt x="184" y="317"/>
                    <a:pt x="154" y="315"/>
                  </a:cubicBezTo>
                  <a:cubicBezTo>
                    <a:pt x="128" y="313"/>
                    <a:pt x="101" y="309"/>
                    <a:pt x="74" y="307"/>
                  </a:cubicBezTo>
                  <a:cubicBezTo>
                    <a:pt x="71" y="307"/>
                    <a:pt x="69" y="304"/>
                    <a:pt x="70" y="301"/>
                  </a:cubicBezTo>
                  <a:cubicBezTo>
                    <a:pt x="73" y="291"/>
                    <a:pt x="77" y="281"/>
                    <a:pt x="82" y="272"/>
                  </a:cubicBezTo>
                  <a:cubicBezTo>
                    <a:pt x="62" y="277"/>
                    <a:pt x="44" y="287"/>
                    <a:pt x="23" y="292"/>
                  </a:cubicBezTo>
                  <a:cubicBezTo>
                    <a:pt x="21" y="292"/>
                    <a:pt x="18" y="291"/>
                    <a:pt x="18" y="289"/>
                  </a:cubicBezTo>
                  <a:cubicBezTo>
                    <a:pt x="7" y="240"/>
                    <a:pt x="21" y="190"/>
                    <a:pt x="32" y="143"/>
                  </a:cubicBezTo>
                  <a:cubicBezTo>
                    <a:pt x="43" y="95"/>
                    <a:pt x="50" y="47"/>
                    <a:pt x="64" y="0"/>
                  </a:cubicBezTo>
                  <a:cubicBezTo>
                    <a:pt x="56" y="1"/>
                    <a:pt x="49" y="2"/>
                    <a:pt x="42" y="3"/>
                  </a:cubicBezTo>
                  <a:cubicBezTo>
                    <a:pt x="40" y="9"/>
                    <a:pt x="38" y="15"/>
                    <a:pt x="37" y="21"/>
                  </a:cubicBezTo>
                  <a:cubicBezTo>
                    <a:pt x="40" y="24"/>
                    <a:pt x="42" y="26"/>
                    <a:pt x="44" y="29"/>
                  </a:cubicBezTo>
                  <a:cubicBezTo>
                    <a:pt x="45" y="31"/>
                    <a:pt x="43" y="33"/>
                    <a:pt x="41" y="32"/>
                  </a:cubicBezTo>
                  <a:cubicBezTo>
                    <a:pt x="40" y="31"/>
                    <a:pt x="37" y="29"/>
                    <a:pt x="35" y="28"/>
                  </a:cubicBezTo>
                  <a:cubicBezTo>
                    <a:pt x="31" y="39"/>
                    <a:pt x="28" y="51"/>
                    <a:pt x="26" y="63"/>
                  </a:cubicBezTo>
                  <a:cubicBezTo>
                    <a:pt x="29" y="65"/>
                    <a:pt x="32" y="68"/>
                    <a:pt x="33" y="72"/>
                  </a:cubicBezTo>
                  <a:cubicBezTo>
                    <a:pt x="34" y="74"/>
                    <a:pt x="31" y="75"/>
                    <a:pt x="30" y="74"/>
                  </a:cubicBezTo>
                  <a:cubicBezTo>
                    <a:pt x="28" y="72"/>
                    <a:pt x="26" y="71"/>
                    <a:pt x="24" y="69"/>
                  </a:cubicBezTo>
                  <a:cubicBezTo>
                    <a:pt x="21" y="83"/>
                    <a:pt x="18" y="97"/>
                    <a:pt x="15" y="111"/>
                  </a:cubicBezTo>
                  <a:cubicBezTo>
                    <a:pt x="20" y="112"/>
                    <a:pt x="25" y="115"/>
                    <a:pt x="27" y="120"/>
                  </a:cubicBezTo>
                  <a:cubicBezTo>
                    <a:pt x="27" y="121"/>
                    <a:pt x="25" y="123"/>
                    <a:pt x="24" y="122"/>
                  </a:cubicBezTo>
                  <a:cubicBezTo>
                    <a:pt x="21" y="120"/>
                    <a:pt x="18" y="119"/>
                    <a:pt x="14" y="118"/>
                  </a:cubicBezTo>
                  <a:cubicBezTo>
                    <a:pt x="12" y="133"/>
                    <a:pt x="9" y="147"/>
                    <a:pt x="8" y="162"/>
                  </a:cubicBezTo>
                  <a:cubicBezTo>
                    <a:pt x="11" y="163"/>
                    <a:pt x="15" y="164"/>
                    <a:pt x="17" y="166"/>
                  </a:cubicBezTo>
                  <a:cubicBezTo>
                    <a:pt x="19" y="167"/>
                    <a:pt x="19" y="169"/>
                    <a:pt x="17" y="170"/>
                  </a:cubicBezTo>
                  <a:cubicBezTo>
                    <a:pt x="14" y="171"/>
                    <a:pt x="10" y="170"/>
                    <a:pt x="7" y="170"/>
                  </a:cubicBezTo>
                  <a:cubicBezTo>
                    <a:pt x="7" y="171"/>
                    <a:pt x="7" y="172"/>
                    <a:pt x="7" y="172"/>
                  </a:cubicBezTo>
                  <a:cubicBezTo>
                    <a:pt x="5" y="189"/>
                    <a:pt x="4" y="205"/>
                    <a:pt x="3" y="221"/>
                  </a:cubicBezTo>
                  <a:cubicBezTo>
                    <a:pt x="7" y="222"/>
                    <a:pt x="10" y="224"/>
                    <a:pt x="13" y="225"/>
                  </a:cubicBezTo>
                  <a:cubicBezTo>
                    <a:pt x="15" y="226"/>
                    <a:pt x="14" y="229"/>
                    <a:pt x="12" y="229"/>
                  </a:cubicBezTo>
                  <a:cubicBezTo>
                    <a:pt x="9" y="230"/>
                    <a:pt x="6" y="229"/>
                    <a:pt x="3" y="229"/>
                  </a:cubicBezTo>
                  <a:cubicBezTo>
                    <a:pt x="2" y="244"/>
                    <a:pt x="2" y="259"/>
                    <a:pt x="1" y="274"/>
                  </a:cubicBezTo>
                  <a:cubicBezTo>
                    <a:pt x="5" y="275"/>
                    <a:pt x="7" y="277"/>
                    <a:pt x="9" y="278"/>
                  </a:cubicBezTo>
                  <a:cubicBezTo>
                    <a:pt x="10" y="279"/>
                    <a:pt x="9" y="282"/>
                    <a:pt x="7" y="282"/>
                  </a:cubicBezTo>
                  <a:cubicBezTo>
                    <a:pt x="6" y="282"/>
                    <a:pt x="4" y="281"/>
                    <a:pt x="1" y="281"/>
                  </a:cubicBezTo>
                  <a:cubicBezTo>
                    <a:pt x="1" y="287"/>
                    <a:pt x="1" y="292"/>
                    <a:pt x="1" y="298"/>
                  </a:cubicBezTo>
                  <a:cubicBezTo>
                    <a:pt x="2" y="298"/>
                    <a:pt x="2" y="299"/>
                    <a:pt x="3" y="299"/>
                  </a:cubicBezTo>
                  <a:cubicBezTo>
                    <a:pt x="4" y="300"/>
                    <a:pt x="4" y="302"/>
                    <a:pt x="3" y="303"/>
                  </a:cubicBezTo>
                  <a:cubicBezTo>
                    <a:pt x="2" y="303"/>
                    <a:pt x="2" y="304"/>
                    <a:pt x="1" y="304"/>
                  </a:cubicBezTo>
                  <a:cubicBezTo>
                    <a:pt x="1" y="315"/>
                    <a:pt x="0" y="326"/>
                    <a:pt x="0" y="338"/>
                  </a:cubicBezTo>
                  <a:cubicBezTo>
                    <a:pt x="58" y="336"/>
                    <a:pt x="117" y="343"/>
                    <a:pt x="174" y="348"/>
                  </a:cubicBezTo>
                  <a:cubicBezTo>
                    <a:pt x="206" y="351"/>
                    <a:pt x="238" y="353"/>
                    <a:pt x="270" y="356"/>
                  </a:cubicBezTo>
                  <a:cubicBezTo>
                    <a:pt x="271" y="341"/>
                    <a:pt x="272" y="326"/>
                    <a:pt x="273" y="311"/>
                  </a:cubicBezTo>
                  <a:cubicBezTo>
                    <a:pt x="263" y="312"/>
                    <a:pt x="254" y="313"/>
                    <a:pt x="244" y="314"/>
                  </a:cubicBezTo>
                  <a:close/>
                  <a:moveTo>
                    <a:pt x="27" y="319"/>
                  </a:moveTo>
                  <a:cubicBezTo>
                    <a:pt x="25" y="321"/>
                    <a:pt x="23" y="322"/>
                    <a:pt x="21" y="323"/>
                  </a:cubicBezTo>
                  <a:cubicBezTo>
                    <a:pt x="18" y="325"/>
                    <a:pt x="16" y="321"/>
                    <a:pt x="18" y="320"/>
                  </a:cubicBezTo>
                  <a:cubicBezTo>
                    <a:pt x="20" y="319"/>
                    <a:pt x="23" y="317"/>
                    <a:pt x="25" y="317"/>
                  </a:cubicBezTo>
                  <a:cubicBezTo>
                    <a:pt x="27" y="316"/>
                    <a:pt x="28" y="318"/>
                    <a:pt x="27" y="319"/>
                  </a:cubicBezTo>
                  <a:close/>
                  <a:moveTo>
                    <a:pt x="31" y="330"/>
                  </a:moveTo>
                  <a:cubicBezTo>
                    <a:pt x="29" y="330"/>
                    <a:pt x="29" y="327"/>
                    <a:pt x="31" y="327"/>
                  </a:cubicBezTo>
                  <a:cubicBezTo>
                    <a:pt x="33" y="327"/>
                    <a:pt x="33" y="330"/>
                    <a:pt x="31" y="330"/>
                  </a:cubicBezTo>
                  <a:close/>
                  <a:moveTo>
                    <a:pt x="32" y="304"/>
                  </a:moveTo>
                  <a:cubicBezTo>
                    <a:pt x="30" y="306"/>
                    <a:pt x="27" y="307"/>
                    <a:pt x="24" y="308"/>
                  </a:cubicBezTo>
                  <a:cubicBezTo>
                    <a:pt x="21" y="310"/>
                    <a:pt x="18" y="311"/>
                    <a:pt x="16" y="313"/>
                  </a:cubicBezTo>
                  <a:cubicBezTo>
                    <a:pt x="14" y="314"/>
                    <a:pt x="12" y="312"/>
                    <a:pt x="14" y="310"/>
                  </a:cubicBezTo>
                  <a:cubicBezTo>
                    <a:pt x="18" y="306"/>
                    <a:pt x="25" y="301"/>
                    <a:pt x="32" y="302"/>
                  </a:cubicBezTo>
                  <a:cubicBezTo>
                    <a:pt x="33" y="302"/>
                    <a:pt x="34" y="304"/>
                    <a:pt x="32" y="304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7" name="CustomShape 139"/>
            <p:cNvSpPr/>
            <p:nvPr/>
          </p:nvSpPr>
          <p:spPr>
            <a:xfrm rot="19628400">
              <a:off x="9567000" y="766440"/>
              <a:ext cx="563040" cy="287280"/>
            </a:xfrm>
            <a:custGeom>
              <a:avLst/>
              <a:gdLst/>
              <a:ahLst/>
              <a:cxnLst/>
              <a:rect l="l" t="t" r="r" b="b"/>
              <a:pathLst>
                <a:path w="214" h="109">
                  <a:moveTo>
                    <a:pt x="0" y="85"/>
                  </a:moveTo>
                  <a:cubicBezTo>
                    <a:pt x="33" y="92"/>
                    <a:pt x="66" y="98"/>
                    <a:pt x="99" y="104"/>
                  </a:cubicBezTo>
                  <a:cubicBezTo>
                    <a:pt x="132" y="109"/>
                    <a:pt x="165" y="106"/>
                    <a:pt x="197" y="108"/>
                  </a:cubicBezTo>
                  <a:cubicBezTo>
                    <a:pt x="204" y="82"/>
                    <a:pt x="210" y="56"/>
                    <a:pt x="214" y="29"/>
                  </a:cubicBezTo>
                  <a:cubicBezTo>
                    <a:pt x="201" y="27"/>
                    <a:pt x="188" y="23"/>
                    <a:pt x="175" y="20"/>
                  </a:cubicBezTo>
                  <a:cubicBezTo>
                    <a:pt x="156" y="16"/>
                    <a:pt x="136" y="12"/>
                    <a:pt x="116" y="9"/>
                  </a:cubicBezTo>
                  <a:cubicBezTo>
                    <a:pt x="83" y="4"/>
                    <a:pt x="50" y="4"/>
                    <a:pt x="17" y="0"/>
                  </a:cubicBezTo>
                  <a:cubicBezTo>
                    <a:pt x="7" y="28"/>
                    <a:pt x="4" y="56"/>
                    <a:pt x="0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8" name="CustomShape 140"/>
            <p:cNvSpPr/>
            <p:nvPr/>
          </p:nvSpPr>
          <p:spPr>
            <a:xfrm rot="19628400">
              <a:off x="9570240" y="777960"/>
              <a:ext cx="520920" cy="287280"/>
            </a:xfrm>
            <a:custGeom>
              <a:avLst/>
              <a:gdLst/>
              <a:ahLst/>
              <a:cxnLst/>
              <a:rect l="l" t="t" r="r" b="b"/>
              <a:pathLst>
                <a:path w="198" h="109">
                  <a:moveTo>
                    <a:pt x="113" y="88"/>
                  </a:moveTo>
                  <a:cubicBezTo>
                    <a:pt x="94" y="84"/>
                    <a:pt x="75" y="77"/>
                    <a:pt x="56" y="72"/>
                  </a:cubicBezTo>
                  <a:cubicBezTo>
                    <a:pt x="45" y="69"/>
                    <a:pt x="33" y="66"/>
                    <a:pt x="24" y="59"/>
                  </a:cubicBezTo>
                  <a:cubicBezTo>
                    <a:pt x="6" y="44"/>
                    <a:pt x="14" y="21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28"/>
                    <a:pt x="4" y="56"/>
                    <a:pt x="0" y="85"/>
                  </a:cubicBezTo>
                  <a:cubicBezTo>
                    <a:pt x="33" y="92"/>
                    <a:pt x="66" y="98"/>
                    <a:pt x="99" y="104"/>
                  </a:cubicBezTo>
                  <a:cubicBezTo>
                    <a:pt x="132" y="109"/>
                    <a:pt x="165" y="106"/>
                    <a:pt x="197" y="108"/>
                  </a:cubicBezTo>
                  <a:cubicBezTo>
                    <a:pt x="198" y="106"/>
                    <a:pt x="198" y="105"/>
                    <a:pt x="198" y="104"/>
                  </a:cubicBezTo>
                  <a:cubicBezTo>
                    <a:pt x="169" y="100"/>
                    <a:pt x="141" y="95"/>
                    <a:pt x="113" y="8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9" name="CustomShape 141"/>
            <p:cNvSpPr/>
            <p:nvPr/>
          </p:nvSpPr>
          <p:spPr>
            <a:xfrm rot="19628400">
              <a:off x="9548640" y="745920"/>
              <a:ext cx="603000" cy="339480"/>
            </a:xfrm>
            <a:custGeom>
              <a:avLst/>
              <a:gdLst/>
              <a:ahLst/>
              <a:cxnLst/>
              <a:rect l="l" t="t" r="r" b="b"/>
              <a:pathLst>
                <a:path w="229" h="129">
                  <a:moveTo>
                    <a:pt x="223" y="31"/>
                  </a:moveTo>
                  <a:cubicBezTo>
                    <a:pt x="188" y="21"/>
                    <a:pt x="152" y="13"/>
                    <a:pt x="115" y="8"/>
                  </a:cubicBezTo>
                  <a:cubicBezTo>
                    <a:pt x="87" y="4"/>
                    <a:pt x="57" y="0"/>
                    <a:pt x="27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8" y="34"/>
                    <a:pt x="0" y="63"/>
                    <a:pt x="0" y="9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1" y="113"/>
                    <a:pt x="137" y="129"/>
                    <a:pt x="203" y="124"/>
                  </a:cubicBezTo>
                  <a:cubicBezTo>
                    <a:pt x="212" y="123"/>
                    <a:pt x="212" y="123"/>
                    <a:pt x="212" y="123"/>
                  </a:cubicBezTo>
                  <a:cubicBezTo>
                    <a:pt x="214" y="116"/>
                    <a:pt x="214" y="116"/>
                    <a:pt x="214" y="116"/>
                  </a:cubicBezTo>
                  <a:cubicBezTo>
                    <a:pt x="222" y="91"/>
                    <a:pt x="227" y="64"/>
                    <a:pt x="229" y="38"/>
                  </a:cubicBezTo>
                  <a:cubicBezTo>
                    <a:pt x="229" y="32"/>
                    <a:pt x="229" y="32"/>
                    <a:pt x="229" y="32"/>
                  </a:cubicBezTo>
                  <a:lnTo>
                    <a:pt x="223" y="31"/>
                  </a:lnTo>
                  <a:close/>
                  <a:moveTo>
                    <a:pt x="205" y="116"/>
                  </a:moveTo>
                  <a:cubicBezTo>
                    <a:pt x="173" y="114"/>
                    <a:pt x="140" y="117"/>
                    <a:pt x="107" y="112"/>
                  </a:cubicBezTo>
                  <a:cubicBezTo>
                    <a:pt x="74" y="106"/>
                    <a:pt x="41" y="100"/>
                    <a:pt x="8" y="93"/>
                  </a:cubicBezTo>
                  <a:cubicBezTo>
                    <a:pt x="12" y="64"/>
                    <a:pt x="15" y="36"/>
                    <a:pt x="25" y="8"/>
                  </a:cubicBezTo>
                  <a:cubicBezTo>
                    <a:pt x="58" y="12"/>
                    <a:pt x="91" y="12"/>
                    <a:pt x="124" y="17"/>
                  </a:cubicBezTo>
                  <a:cubicBezTo>
                    <a:pt x="144" y="20"/>
                    <a:pt x="164" y="24"/>
                    <a:pt x="183" y="28"/>
                  </a:cubicBezTo>
                  <a:cubicBezTo>
                    <a:pt x="196" y="31"/>
                    <a:pt x="209" y="35"/>
                    <a:pt x="222" y="37"/>
                  </a:cubicBezTo>
                  <a:cubicBezTo>
                    <a:pt x="218" y="64"/>
                    <a:pt x="212" y="90"/>
                    <a:pt x="205" y="1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0" name="CustomShape 142"/>
            <p:cNvSpPr/>
            <p:nvPr/>
          </p:nvSpPr>
          <p:spPr>
            <a:xfrm rot="19628400">
              <a:off x="9423360" y="620280"/>
              <a:ext cx="990720" cy="1006560"/>
            </a:xfrm>
            <a:custGeom>
              <a:avLst/>
              <a:gdLst/>
              <a:ahLst/>
              <a:cxnLst/>
              <a:rect l="l" t="t" r="r" b="b"/>
              <a:pathLst>
                <a:path w="376" h="382">
                  <a:moveTo>
                    <a:pt x="371" y="33"/>
                  </a:moveTo>
                  <a:cubicBezTo>
                    <a:pt x="328" y="12"/>
                    <a:pt x="273" y="7"/>
                    <a:pt x="227" y="4"/>
                  </a:cubicBezTo>
                  <a:cubicBezTo>
                    <a:pt x="181" y="0"/>
                    <a:pt x="130" y="0"/>
                    <a:pt x="84" y="10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2" y="24"/>
                    <a:pt x="70" y="28"/>
                    <a:pt x="69" y="31"/>
                  </a:cubicBezTo>
                  <a:cubicBezTo>
                    <a:pt x="60" y="27"/>
                    <a:pt x="50" y="26"/>
                    <a:pt x="44" y="34"/>
                  </a:cubicBezTo>
                  <a:cubicBezTo>
                    <a:pt x="33" y="45"/>
                    <a:pt x="48" y="59"/>
                    <a:pt x="60" y="62"/>
                  </a:cubicBezTo>
                  <a:cubicBezTo>
                    <a:pt x="59" y="66"/>
                    <a:pt x="58" y="70"/>
                    <a:pt x="57" y="74"/>
                  </a:cubicBezTo>
                  <a:cubicBezTo>
                    <a:pt x="57" y="73"/>
                    <a:pt x="56" y="73"/>
                    <a:pt x="55" y="73"/>
                  </a:cubicBezTo>
                  <a:cubicBezTo>
                    <a:pt x="48" y="71"/>
                    <a:pt x="35" y="69"/>
                    <a:pt x="29" y="76"/>
                  </a:cubicBezTo>
                  <a:cubicBezTo>
                    <a:pt x="19" y="88"/>
                    <a:pt x="37" y="103"/>
                    <a:pt x="50" y="107"/>
                  </a:cubicBezTo>
                  <a:cubicBezTo>
                    <a:pt x="49" y="112"/>
                    <a:pt x="48" y="118"/>
                    <a:pt x="48" y="123"/>
                  </a:cubicBezTo>
                  <a:cubicBezTo>
                    <a:pt x="41" y="121"/>
                    <a:pt x="33" y="120"/>
                    <a:pt x="27" y="126"/>
                  </a:cubicBezTo>
                  <a:cubicBezTo>
                    <a:pt x="16" y="138"/>
                    <a:pt x="29" y="156"/>
                    <a:pt x="42" y="160"/>
                  </a:cubicBezTo>
                  <a:cubicBezTo>
                    <a:pt x="42" y="165"/>
                    <a:pt x="41" y="171"/>
                    <a:pt x="40" y="176"/>
                  </a:cubicBezTo>
                  <a:cubicBezTo>
                    <a:pt x="37" y="175"/>
                    <a:pt x="34" y="175"/>
                    <a:pt x="31" y="175"/>
                  </a:cubicBezTo>
                  <a:cubicBezTo>
                    <a:pt x="23" y="176"/>
                    <a:pt x="17" y="181"/>
                    <a:pt x="14" y="188"/>
                  </a:cubicBezTo>
                  <a:cubicBezTo>
                    <a:pt x="7" y="204"/>
                    <a:pt x="23" y="213"/>
                    <a:pt x="37" y="215"/>
                  </a:cubicBezTo>
                  <a:cubicBezTo>
                    <a:pt x="36" y="222"/>
                    <a:pt x="35" y="228"/>
                    <a:pt x="35" y="235"/>
                  </a:cubicBezTo>
                  <a:cubicBezTo>
                    <a:pt x="23" y="233"/>
                    <a:pt x="11" y="235"/>
                    <a:pt x="7" y="246"/>
                  </a:cubicBezTo>
                  <a:cubicBezTo>
                    <a:pt x="4" y="253"/>
                    <a:pt x="7" y="260"/>
                    <a:pt x="13" y="263"/>
                  </a:cubicBezTo>
                  <a:cubicBezTo>
                    <a:pt x="18" y="267"/>
                    <a:pt x="26" y="270"/>
                    <a:pt x="33" y="271"/>
                  </a:cubicBezTo>
                  <a:cubicBezTo>
                    <a:pt x="33" y="276"/>
                    <a:pt x="32" y="280"/>
                    <a:pt x="32" y="285"/>
                  </a:cubicBezTo>
                  <a:cubicBezTo>
                    <a:pt x="18" y="281"/>
                    <a:pt x="2" y="281"/>
                    <a:pt x="1" y="296"/>
                  </a:cubicBezTo>
                  <a:cubicBezTo>
                    <a:pt x="0" y="309"/>
                    <a:pt x="17" y="319"/>
                    <a:pt x="31" y="320"/>
                  </a:cubicBezTo>
                  <a:cubicBezTo>
                    <a:pt x="31" y="331"/>
                    <a:pt x="31" y="342"/>
                    <a:pt x="31" y="353"/>
                  </a:cubicBezTo>
                  <a:cubicBezTo>
                    <a:pt x="32" y="359"/>
                    <a:pt x="32" y="359"/>
                    <a:pt x="32" y="359"/>
                  </a:cubicBezTo>
                  <a:cubicBezTo>
                    <a:pt x="40" y="360"/>
                    <a:pt x="40" y="360"/>
                    <a:pt x="40" y="360"/>
                  </a:cubicBezTo>
                  <a:cubicBezTo>
                    <a:pt x="98" y="362"/>
                    <a:pt x="156" y="365"/>
                    <a:pt x="214" y="371"/>
                  </a:cubicBezTo>
                  <a:cubicBezTo>
                    <a:pt x="246" y="374"/>
                    <a:pt x="278" y="378"/>
                    <a:pt x="310" y="381"/>
                  </a:cubicBezTo>
                  <a:cubicBezTo>
                    <a:pt x="320" y="382"/>
                    <a:pt x="320" y="382"/>
                    <a:pt x="320" y="382"/>
                  </a:cubicBezTo>
                  <a:cubicBezTo>
                    <a:pt x="320" y="371"/>
                    <a:pt x="320" y="371"/>
                    <a:pt x="320" y="371"/>
                  </a:cubicBezTo>
                  <a:cubicBezTo>
                    <a:pt x="324" y="318"/>
                    <a:pt x="329" y="265"/>
                    <a:pt x="338" y="212"/>
                  </a:cubicBezTo>
                  <a:cubicBezTo>
                    <a:pt x="349" y="156"/>
                    <a:pt x="362" y="100"/>
                    <a:pt x="375" y="43"/>
                  </a:cubicBezTo>
                  <a:cubicBezTo>
                    <a:pt x="376" y="35"/>
                    <a:pt x="376" y="35"/>
                    <a:pt x="376" y="35"/>
                  </a:cubicBezTo>
                  <a:lnTo>
                    <a:pt x="371" y="33"/>
                  </a:lnTo>
                  <a:close/>
                  <a:moveTo>
                    <a:pt x="32" y="311"/>
                  </a:moveTo>
                  <a:cubicBezTo>
                    <a:pt x="24" y="309"/>
                    <a:pt x="16" y="307"/>
                    <a:pt x="12" y="300"/>
                  </a:cubicBezTo>
                  <a:cubicBezTo>
                    <a:pt x="7" y="291"/>
                    <a:pt x="20" y="292"/>
                    <a:pt x="32" y="294"/>
                  </a:cubicBezTo>
                  <a:cubicBezTo>
                    <a:pt x="32" y="300"/>
                    <a:pt x="32" y="305"/>
                    <a:pt x="32" y="311"/>
                  </a:cubicBezTo>
                  <a:moveTo>
                    <a:pt x="33" y="263"/>
                  </a:moveTo>
                  <a:cubicBezTo>
                    <a:pt x="31" y="262"/>
                    <a:pt x="28" y="261"/>
                    <a:pt x="25" y="260"/>
                  </a:cubicBezTo>
                  <a:cubicBezTo>
                    <a:pt x="23" y="259"/>
                    <a:pt x="20" y="258"/>
                    <a:pt x="17" y="256"/>
                  </a:cubicBezTo>
                  <a:cubicBezTo>
                    <a:pt x="12" y="252"/>
                    <a:pt x="15" y="246"/>
                    <a:pt x="20" y="244"/>
                  </a:cubicBezTo>
                  <a:cubicBezTo>
                    <a:pt x="25" y="242"/>
                    <a:pt x="29" y="242"/>
                    <a:pt x="34" y="243"/>
                  </a:cubicBezTo>
                  <a:cubicBezTo>
                    <a:pt x="34" y="249"/>
                    <a:pt x="34" y="256"/>
                    <a:pt x="33" y="263"/>
                  </a:cubicBezTo>
                  <a:moveTo>
                    <a:pt x="37" y="207"/>
                  </a:moveTo>
                  <a:cubicBezTo>
                    <a:pt x="35" y="206"/>
                    <a:pt x="33" y="205"/>
                    <a:pt x="30" y="204"/>
                  </a:cubicBezTo>
                  <a:cubicBezTo>
                    <a:pt x="27" y="203"/>
                    <a:pt x="21" y="202"/>
                    <a:pt x="20" y="197"/>
                  </a:cubicBezTo>
                  <a:cubicBezTo>
                    <a:pt x="20" y="194"/>
                    <a:pt x="22" y="190"/>
                    <a:pt x="24" y="188"/>
                  </a:cubicBezTo>
                  <a:cubicBezTo>
                    <a:pt x="28" y="184"/>
                    <a:pt x="34" y="183"/>
                    <a:pt x="40" y="184"/>
                  </a:cubicBezTo>
                  <a:cubicBezTo>
                    <a:pt x="39" y="192"/>
                    <a:pt x="38" y="200"/>
                    <a:pt x="37" y="207"/>
                  </a:cubicBezTo>
                  <a:moveTo>
                    <a:pt x="53" y="38"/>
                  </a:moveTo>
                  <a:cubicBezTo>
                    <a:pt x="57" y="37"/>
                    <a:pt x="62" y="37"/>
                    <a:pt x="67" y="39"/>
                  </a:cubicBezTo>
                  <a:cubicBezTo>
                    <a:pt x="65" y="44"/>
                    <a:pt x="64" y="49"/>
                    <a:pt x="62" y="54"/>
                  </a:cubicBezTo>
                  <a:cubicBezTo>
                    <a:pt x="55" y="50"/>
                    <a:pt x="45" y="43"/>
                    <a:pt x="53" y="38"/>
                  </a:cubicBezTo>
                  <a:moveTo>
                    <a:pt x="38" y="80"/>
                  </a:moveTo>
                  <a:cubicBezTo>
                    <a:pt x="41" y="78"/>
                    <a:pt x="52" y="80"/>
                    <a:pt x="56" y="81"/>
                  </a:cubicBezTo>
                  <a:cubicBezTo>
                    <a:pt x="54" y="87"/>
                    <a:pt x="53" y="93"/>
                    <a:pt x="52" y="98"/>
                  </a:cubicBezTo>
                  <a:cubicBezTo>
                    <a:pt x="44" y="94"/>
                    <a:pt x="30" y="85"/>
                    <a:pt x="38" y="80"/>
                  </a:cubicBezTo>
                  <a:moveTo>
                    <a:pt x="34" y="132"/>
                  </a:moveTo>
                  <a:cubicBezTo>
                    <a:pt x="37" y="129"/>
                    <a:pt x="42" y="130"/>
                    <a:pt x="46" y="131"/>
                  </a:cubicBezTo>
                  <a:cubicBezTo>
                    <a:pt x="45" y="138"/>
                    <a:pt x="44" y="145"/>
                    <a:pt x="43" y="152"/>
                  </a:cubicBezTo>
                  <a:cubicBezTo>
                    <a:pt x="37" y="147"/>
                    <a:pt x="27" y="139"/>
                    <a:pt x="34" y="132"/>
                  </a:cubicBezTo>
                  <a:moveTo>
                    <a:pt x="329" y="218"/>
                  </a:moveTo>
                  <a:cubicBezTo>
                    <a:pt x="320" y="267"/>
                    <a:pt x="311" y="319"/>
                    <a:pt x="310" y="371"/>
                  </a:cubicBezTo>
                  <a:cubicBezTo>
                    <a:pt x="278" y="368"/>
                    <a:pt x="246" y="366"/>
                    <a:pt x="214" y="363"/>
                  </a:cubicBezTo>
                  <a:cubicBezTo>
                    <a:pt x="157" y="358"/>
                    <a:pt x="98" y="351"/>
                    <a:pt x="40" y="353"/>
                  </a:cubicBezTo>
                  <a:cubicBezTo>
                    <a:pt x="40" y="341"/>
                    <a:pt x="41" y="330"/>
                    <a:pt x="41" y="319"/>
                  </a:cubicBezTo>
                  <a:cubicBezTo>
                    <a:pt x="42" y="319"/>
                    <a:pt x="42" y="318"/>
                    <a:pt x="43" y="318"/>
                  </a:cubicBezTo>
                  <a:cubicBezTo>
                    <a:pt x="44" y="317"/>
                    <a:pt x="44" y="315"/>
                    <a:pt x="43" y="314"/>
                  </a:cubicBezTo>
                  <a:cubicBezTo>
                    <a:pt x="42" y="314"/>
                    <a:pt x="42" y="313"/>
                    <a:pt x="41" y="313"/>
                  </a:cubicBezTo>
                  <a:cubicBezTo>
                    <a:pt x="41" y="307"/>
                    <a:pt x="41" y="302"/>
                    <a:pt x="41" y="296"/>
                  </a:cubicBezTo>
                  <a:cubicBezTo>
                    <a:pt x="44" y="296"/>
                    <a:pt x="46" y="297"/>
                    <a:pt x="47" y="297"/>
                  </a:cubicBezTo>
                  <a:cubicBezTo>
                    <a:pt x="49" y="297"/>
                    <a:pt x="50" y="294"/>
                    <a:pt x="49" y="293"/>
                  </a:cubicBezTo>
                  <a:cubicBezTo>
                    <a:pt x="47" y="292"/>
                    <a:pt x="45" y="290"/>
                    <a:pt x="41" y="289"/>
                  </a:cubicBezTo>
                  <a:cubicBezTo>
                    <a:pt x="42" y="274"/>
                    <a:pt x="42" y="259"/>
                    <a:pt x="43" y="244"/>
                  </a:cubicBezTo>
                  <a:cubicBezTo>
                    <a:pt x="46" y="244"/>
                    <a:pt x="49" y="245"/>
                    <a:pt x="52" y="244"/>
                  </a:cubicBezTo>
                  <a:cubicBezTo>
                    <a:pt x="54" y="244"/>
                    <a:pt x="55" y="241"/>
                    <a:pt x="53" y="240"/>
                  </a:cubicBezTo>
                  <a:cubicBezTo>
                    <a:pt x="50" y="239"/>
                    <a:pt x="47" y="237"/>
                    <a:pt x="43" y="236"/>
                  </a:cubicBezTo>
                  <a:cubicBezTo>
                    <a:pt x="44" y="220"/>
                    <a:pt x="45" y="204"/>
                    <a:pt x="47" y="187"/>
                  </a:cubicBezTo>
                  <a:cubicBezTo>
                    <a:pt x="47" y="187"/>
                    <a:pt x="47" y="186"/>
                    <a:pt x="47" y="185"/>
                  </a:cubicBezTo>
                  <a:cubicBezTo>
                    <a:pt x="50" y="185"/>
                    <a:pt x="54" y="186"/>
                    <a:pt x="57" y="185"/>
                  </a:cubicBezTo>
                  <a:cubicBezTo>
                    <a:pt x="59" y="184"/>
                    <a:pt x="59" y="182"/>
                    <a:pt x="57" y="181"/>
                  </a:cubicBezTo>
                  <a:cubicBezTo>
                    <a:pt x="55" y="179"/>
                    <a:pt x="51" y="178"/>
                    <a:pt x="48" y="177"/>
                  </a:cubicBezTo>
                  <a:cubicBezTo>
                    <a:pt x="49" y="162"/>
                    <a:pt x="52" y="148"/>
                    <a:pt x="54" y="133"/>
                  </a:cubicBezTo>
                  <a:cubicBezTo>
                    <a:pt x="58" y="134"/>
                    <a:pt x="61" y="135"/>
                    <a:pt x="64" y="137"/>
                  </a:cubicBezTo>
                  <a:cubicBezTo>
                    <a:pt x="65" y="138"/>
                    <a:pt x="67" y="136"/>
                    <a:pt x="67" y="135"/>
                  </a:cubicBezTo>
                  <a:cubicBezTo>
                    <a:pt x="65" y="130"/>
                    <a:pt x="60" y="127"/>
                    <a:pt x="55" y="126"/>
                  </a:cubicBezTo>
                  <a:cubicBezTo>
                    <a:pt x="58" y="112"/>
                    <a:pt x="61" y="98"/>
                    <a:pt x="64" y="84"/>
                  </a:cubicBezTo>
                  <a:cubicBezTo>
                    <a:pt x="66" y="86"/>
                    <a:pt x="68" y="87"/>
                    <a:pt x="70" y="89"/>
                  </a:cubicBezTo>
                  <a:cubicBezTo>
                    <a:pt x="71" y="90"/>
                    <a:pt x="74" y="89"/>
                    <a:pt x="73" y="87"/>
                  </a:cubicBezTo>
                  <a:cubicBezTo>
                    <a:pt x="72" y="83"/>
                    <a:pt x="69" y="80"/>
                    <a:pt x="66" y="78"/>
                  </a:cubicBezTo>
                  <a:cubicBezTo>
                    <a:pt x="68" y="66"/>
                    <a:pt x="71" y="54"/>
                    <a:pt x="75" y="43"/>
                  </a:cubicBezTo>
                  <a:cubicBezTo>
                    <a:pt x="77" y="44"/>
                    <a:pt x="80" y="46"/>
                    <a:pt x="81" y="47"/>
                  </a:cubicBezTo>
                  <a:cubicBezTo>
                    <a:pt x="83" y="48"/>
                    <a:pt x="85" y="46"/>
                    <a:pt x="84" y="44"/>
                  </a:cubicBezTo>
                  <a:cubicBezTo>
                    <a:pt x="82" y="41"/>
                    <a:pt x="80" y="39"/>
                    <a:pt x="77" y="36"/>
                  </a:cubicBezTo>
                  <a:cubicBezTo>
                    <a:pt x="78" y="30"/>
                    <a:pt x="80" y="24"/>
                    <a:pt x="82" y="18"/>
                  </a:cubicBezTo>
                  <a:cubicBezTo>
                    <a:pt x="175" y="1"/>
                    <a:pt x="280" y="9"/>
                    <a:pt x="369" y="41"/>
                  </a:cubicBezTo>
                  <a:cubicBezTo>
                    <a:pt x="353" y="99"/>
                    <a:pt x="340" y="158"/>
                    <a:pt x="329" y="218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1" name="CustomShape 143"/>
            <p:cNvSpPr/>
            <p:nvPr/>
          </p:nvSpPr>
          <p:spPr>
            <a:xfrm rot="19628400">
              <a:off x="9800640" y="1576080"/>
              <a:ext cx="57960" cy="35280"/>
            </a:xfrm>
            <a:custGeom>
              <a:avLst/>
              <a:gdLst/>
              <a:ahLst/>
              <a:cxnLst/>
              <a:rect l="l" t="t" r="r" b="b"/>
              <a:pathLst>
                <a:path w="22" h="13">
                  <a:moveTo>
                    <a:pt x="20" y="1"/>
                  </a:moveTo>
                  <a:cubicBezTo>
                    <a:pt x="13" y="0"/>
                    <a:pt x="6" y="5"/>
                    <a:pt x="2" y="9"/>
                  </a:cubicBezTo>
                  <a:cubicBezTo>
                    <a:pt x="0" y="11"/>
                    <a:pt x="2" y="13"/>
                    <a:pt x="4" y="12"/>
                  </a:cubicBezTo>
                  <a:cubicBezTo>
                    <a:pt x="6" y="10"/>
                    <a:pt x="9" y="9"/>
                    <a:pt x="12" y="7"/>
                  </a:cubicBezTo>
                  <a:cubicBezTo>
                    <a:pt x="15" y="6"/>
                    <a:pt x="18" y="5"/>
                    <a:pt x="20" y="3"/>
                  </a:cubicBezTo>
                  <a:cubicBezTo>
                    <a:pt x="22" y="3"/>
                    <a:pt x="21" y="1"/>
                    <a:pt x="20" y="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2" name="CustomShape 144"/>
            <p:cNvSpPr/>
            <p:nvPr/>
          </p:nvSpPr>
          <p:spPr>
            <a:xfrm rot="19628400">
              <a:off x="9829800" y="1612080"/>
              <a:ext cx="31680" cy="23760"/>
            </a:xfrm>
            <a:custGeom>
              <a:avLst/>
              <a:gdLst/>
              <a:ahLst/>
              <a:cxnLst/>
              <a:rect l="l" t="t" r="r" b="b"/>
              <a:pathLst>
                <a:path w="12" h="9">
                  <a:moveTo>
                    <a:pt x="9" y="1"/>
                  </a:moveTo>
                  <a:cubicBezTo>
                    <a:pt x="7" y="1"/>
                    <a:pt x="4" y="3"/>
                    <a:pt x="2" y="4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7" y="6"/>
                    <a:pt x="9" y="5"/>
                    <a:pt x="11" y="3"/>
                  </a:cubicBezTo>
                  <a:cubicBezTo>
                    <a:pt x="12" y="2"/>
                    <a:pt x="11" y="0"/>
                    <a:pt x="9" y="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3" name="CustomShape 145"/>
            <p:cNvSpPr/>
            <p:nvPr/>
          </p:nvSpPr>
          <p:spPr>
            <a:xfrm rot="19628400">
              <a:off x="9871560" y="1625760"/>
              <a:ext cx="11160" cy="6840"/>
            </a:xfrm>
            <a:custGeom>
              <a:avLst/>
              <a:gdLst/>
              <a:ahLst/>
              <a:cxnLst/>
              <a:rect l="l" t="t" r="r" b="b"/>
              <a:pathLst>
                <a:path w="4" h="3">
                  <a:moveTo>
                    <a:pt x="2" y="0"/>
                  </a:moveTo>
                  <a:cubicBezTo>
                    <a:pt x="0" y="0"/>
                    <a:pt x="0" y="3"/>
                    <a:pt x="2" y="3"/>
                  </a:cubicBezTo>
                  <a:cubicBezTo>
                    <a:pt x="4" y="3"/>
                    <a:pt x="4" y="0"/>
                    <a:pt x="2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34" name="Group 146"/>
          <p:cNvGrpSpPr/>
          <p:nvPr/>
        </p:nvGrpSpPr>
        <p:grpSpPr>
          <a:xfrm>
            <a:off x="2422124" y="1856005"/>
            <a:ext cx="7793705" cy="2925339"/>
            <a:chOff x="2422440" y="1855800"/>
            <a:chExt cx="7794720" cy="2925720"/>
          </a:xfrm>
        </p:grpSpPr>
        <p:sp>
          <p:nvSpPr>
            <p:cNvPr id="1435" name="CustomShape 147"/>
            <p:cNvSpPr/>
            <p:nvPr/>
          </p:nvSpPr>
          <p:spPr>
            <a:xfrm>
              <a:off x="2422440" y="2823840"/>
              <a:ext cx="1023120" cy="1922040"/>
            </a:xfrm>
            <a:custGeom>
              <a:avLst/>
              <a:gdLst/>
              <a:ahLst/>
              <a:cxnLst/>
              <a:rect l="l" t="t" r="r" b="b"/>
              <a:pathLst>
                <a:path w="101027" h="20955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lnTo>
                    <a:pt x="98629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lnTo>
                    <a:pt x="10343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6" name="CustomShape 148"/>
            <p:cNvSpPr/>
            <p:nvPr/>
          </p:nvSpPr>
          <p:spPr>
            <a:xfrm>
              <a:off x="2831400" y="4624920"/>
              <a:ext cx="204120" cy="65880"/>
            </a:xfrm>
            <a:custGeom>
              <a:avLst/>
              <a:gdLst/>
              <a:ahLst/>
              <a:cxnLst/>
              <a:rect l="l" t="t" r="r" b="b"/>
              <a:pathLst>
                <a:path w="20160" h="7195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lnTo>
                    <a:pt x="35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7" name="CustomShape 149"/>
            <p:cNvSpPr/>
            <p:nvPr/>
          </p:nvSpPr>
          <p:spPr>
            <a:xfrm>
              <a:off x="2608920" y="2891880"/>
              <a:ext cx="39960" cy="36360"/>
            </a:xfrm>
            <a:custGeom>
              <a:avLst/>
              <a:gdLst/>
              <a:ahLst/>
              <a:cxnLst/>
              <a:rect l="l" t="t" r="r" b="b"/>
              <a:pathLst>
                <a:path w="3972" h="3972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8" name="CustomShape 150"/>
            <p:cNvSpPr/>
            <p:nvPr/>
          </p:nvSpPr>
          <p:spPr>
            <a:xfrm>
              <a:off x="2835360" y="2895840"/>
              <a:ext cx="197280" cy="28080"/>
            </a:xfrm>
            <a:custGeom>
              <a:avLst/>
              <a:gdLst/>
              <a:ahLst/>
              <a:cxnLst/>
              <a:rect l="l" t="t" r="r" b="b"/>
              <a:pathLst>
                <a:path w="19485" h="3073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9" name="CustomShape 151"/>
            <p:cNvSpPr/>
            <p:nvPr/>
          </p:nvSpPr>
          <p:spPr>
            <a:xfrm>
              <a:off x="4281480" y="2310840"/>
              <a:ext cx="1502280" cy="2470680"/>
            </a:xfrm>
            <a:custGeom>
              <a:avLst/>
              <a:gdLst/>
              <a:ahLst/>
              <a:cxnLst/>
              <a:rect l="l" t="t" r="r" b="b"/>
              <a:pathLst>
                <a:path w="135802" h="20955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lnTo>
                    <a:pt x="132205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lnTo>
                    <a:pt x="8019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0" name="CustomShape 152"/>
            <p:cNvSpPr/>
            <p:nvPr/>
          </p:nvSpPr>
          <p:spPr>
            <a:xfrm>
              <a:off x="4971600" y="4626000"/>
              <a:ext cx="123480" cy="84600"/>
            </a:xfrm>
            <a:custGeom>
              <a:avLst/>
              <a:gdLst/>
              <a:ahLst/>
              <a:cxnLst/>
              <a:rect l="l" t="t" r="r" b="b"/>
              <a:pathLst>
                <a:path w="11167" h="7195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1" name="CustomShape 153"/>
            <p:cNvSpPr/>
            <p:nvPr/>
          </p:nvSpPr>
          <p:spPr>
            <a:xfrm>
              <a:off x="4962240" y="2408760"/>
              <a:ext cx="23760" cy="25560"/>
            </a:xfrm>
            <a:custGeom>
              <a:avLst/>
              <a:gdLst/>
              <a:ahLst/>
              <a:cxnLst/>
              <a:rect l="l" t="t" r="r" b="b"/>
              <a:pathLst>
                <a:path w="2173" h="2173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2" name="CustomShape 154"/>
            <p:cNvSpPr/>
            <p:nvPr/>
          </p:nvSpPr>
          <p:spPr>
            <a:xfrm>
              <a:off x="5011200" y="2398320"/>
              <a:ext cx="43920" cy="46800"/>
            </a:xfrm>
            <a:custGeom>
              <a:avLst/>
              <a:gdLst/>
              <a:ahLst/>
              <a:cxnLst/>
              <a:rect l="l" t="t" r="r" b="b"/>
              <a:pathLst>
                <a:path w="3973" h="3972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3" name="CustomShape 155"/>
            <p:cNvSpPr/>
            <p:nvPr/>
          </p:nvSpPr>
          <p:spPr>
            <a:xfrm>
              <a:off x="6513840" y="1855800"/>
              <a:ext cx="3703320" cy="2925720"/>
            </a:xfrm>
            <a:custGeom>
              <a:avLst/>
              <a:gdLst/>
              <a:ahLst/>
              <a:cxnLst/>
              <a:rect l="l" t="t" r="r" b="b"/>
              <a:pathLst>
                <a:path w="143433" h="111665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lnTo>
                    <a:pt x="137528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lnTo>
                    <a:pt x="3530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lnTo>
                    <a:pt x="55324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lnTo>
                    <a:pt x="47450" y="111054"/>
                  </a:lnTo>
                  <a:close/>
                </a:path>
              </a:pathLst>
            </a:custGeom>
            <a:solidFill>
              <a:srgbClr val="ED7D31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44" name="CustomShape 156"/>
          <p:cNvSpPr/>
          <p:nvPr/>
        </p:nvSpPr>
        <p:spPr>
          <a:xfrm>
            <a:off x="-97985" y="131976"/>
            <a:ext cx="8707891" cy="925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>
            <a:spAutoFit/>
          </a:bodyPr>
          <a:lstStyle/>
          <a:p>
            <a:pPr marL="107629" algn="ctr"/>
            <a:r>
              <a:rPr lang="es-CO" sz="5399" b="1" spc="-1" dirty="0">
                <a:solidFill>
                  <a:srgbClr val="2A8E45"/>
                </a:solidFill>
                <a:latin typeface="Hind"/>
              </a:rPr>
              <a:t>¡Bienvenidos a la clase 8! </a:t>
            </a:r>
          </a:p>
        </p:txBody>
      </p:sp>
      <p:sp>
        <p:nvSpPr>
          <p:cNvPr id="1445" name="CustomShape 157"/>
          <p:cNvSpPr/>
          <p:nvPr/>
        </p:nvSpPr>
        <p:spPr>
          <a:xfrm>
            <a:off x="1788967" y="4903281"/>
            <a:ext cx="8590281" cy="101771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2000" spc="-1" dirty="0">
                <a:solidFill>
                  <a:srgbClr val="515151"/>
                </a:solidFill>
                <a:latin typeface="Hind"/>
                <a:ea typeface="Hind"/>
              </a:rPr>
              <a:t>Para observar y realizar las actividades de ésta clase necesitas un teléfono, </a:t>
            </a:r>
            <a:r>
              <a:rPr lang="es-CO" sz="2000" spc="-1" dirty="0" err="1">
                <a:solidFill>
                  <a:srgbClr val="515151"/>
                </a:solidFill>
                <a:latin typeface="Hind"/>
                <a:ea typeface="Hind"/>
              </a:rPr>
              <a:t>tablet</a:t>
            </a:r>
            <a:r>
              <a:rPr lang="es-CO" sz="2000" spc="-1" dirty="0">
                <a:solidFill>
                  <a:srgbClr val="515151"/>
                </a:solidFill>
                <a:latin typeface="Hind"/>
                <a:ea typeface="Hind"/>
              </a:rPr>
              <a:t> o computadora. Además, debes tener tu cuaderno de computación, lápiz mina, lápiz bicolor y goma.</a:t>
            </a:r>
            <a:endParaRPr lang="en-US" sz="20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9958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480" t="22140" r="25782" b="12895"/>
          <a:stretch/>
        </p:blipFill>
        <p:spPr>
          <a:xfrm>
            <a:off x="1440824" y="365125"/>
            <a:ext cx="9310352" cy="62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991" y="0"/>
            <a:ext cx="11694017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uedes darle un nuevo diseño o estilo a tu gráfico cuando lo hayas insertado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183" t="21435" r="25287" b="9903"/>
          <a:stretch/>
        </p:blipFill>
        <p:spPr>
          <a:xfrm>
            <a:off x="2148624" y="1325563"/>
            <a:ext cx="7894750" cy="548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5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316" y="0"/>
            <a:ext cx="11835684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ambia el título a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antidad de especies nativas de Chile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084" t="22491" r="25584" b="8846"/>
          <a:stretch/>
        </p:blipFill>
        <p:spPr>
          <a:xfrm>
            <a:off x="1738647" y="1368717"/>
            <a:ext cx="8075053" cy="563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22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985" t="22667" r="25485" b="12897"/>
          <a:stretch/>
        </p:blipFill>
        <p:spPr>
          <a:xfrm>
            <a:off x="985770" y="190105"/>
            <a:ext cx="10220459" cy="666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29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152" y="2137893"/>
            <a:ext cx="3992452" cy="441745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L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3600" dirty="0">
                <a:latin typeface="Arial" panose="020B0604020202020204" pitchFamily="34" charset="0"/>
                <a:cs typeface="Arial" panose="020B0604020202020204" pitchFamily="34" charset="0"/>
              </a:rPr>
              <a:t>scoge un ecosistema, haz </a:t>
            </a:r>
            <a:r>
              <a:rPr lang="es-CL" sz="3600" dirty="0" err="1"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es-CL" sz="3600" dirty="0">
                <a:latin typeface="Arial" panose="020B0604020202020204" pitchFamily="34" charset="0"/>
                <a:cs typeface="Arial" panose="020B0604020202020204" pitchFamily="34" charset="0"/>
              </a:rPr>
              <a:t> en el buscador y busca tres especies de su flora y su fauna para completar la tabla</a:t>
            </a:r>
            <a:r>
              <a:rPr lang="es-CL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965" t="25836" r="28851" b="11488"/>
          <a:stretch/>
        </p:blipFill>
        <p:spPr>
          <a:xfrm>
            <a:off x="4648077" y="1609858"/>
            <a:ext cx="6892585" cy="483976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9093" y="167425"/>
            <a:ext cx="11217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CL" sz="4800" u="sng" dirty="0">
                <a:latin typeface="Arial" panose="020B0604020202020204" pitchFamily="34" charset="0"/>
                <a:cs typeface="Arial" panose="020B0604020202020204" pitchFamily="34" charset="0"/>
              </a:rPr>
              <a:t>uscando información en </a:t>
            </a:r>
            <a:r>
              <a:rPr lang="es-CL" sz="4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CL" sz="4800" u="sng" dirty="0">
                <a:latin typeface="Arial" panose="020B0604020202020204" pitchFamily="34" charset="0"/>
                <a:cs typeface="Arial" panose="020B0604020202020204" pitchFamily="34" charset="0"/>
              </a:rPr>
              <a:t>nternet</a:t>
            </a:r>
          </a:p>
        </p:txBody>
      </p:sp>
      <p:sp>
        <p:nvSpPr>
          <p:cNvPr id="5" name="Elipse 4"/>
          <p:cNvSpPr/>
          <p:nvPr/>
        </p:nvSpPr>
        <p:spPr>
          <a:xfrm>
            <a:off x="9968248" y="1390918"/>
            <a:ext cx="1906073" cy="13007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8137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uscando información en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nternet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l buscador más conocido de internet es el siguiente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8389" t="26012" r="23307" b="29622"/>
          <a:stretch/>
        </p:blipFill>
        <p:spPr>
          <a:xfrm>
            <a:off x="3464418" y="2575775"/>
            <a:ext cx="6284890" cy="324547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878097" y="6176963"/>
            <a:ext cx="2313904" cy="5715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Continúa en el recurso interactivo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71546" t="89040" r="18754" b="4974"/>
          <a:stretch/>
        </p:blipFill>
        <p:spPr>
          <a:xfrm>
            <a:off x="10510771" y="5620199"/>
            <a:ext cx="1262130" cy="43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97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975" t="26012" r="25782" b="9728"/>
          <a:stretch/>
        </p:blipFill>
        <p:spPr>
          <a:xfrm>
            <a:off x="2176528" y="365125"/>
            <a:ext cx="8590210" cy="57215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0304" y="218941"/>
            <a:ext cx="1751527" cy="63879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incha el buscador, busca información sobre un tema que te interese, y copia la URL de las tres mejores páginas que encuentres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s-C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igue el ejemplo</a:t>
            </a: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4470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163" t="26540" r="26871" b="10079"/>
          <a:stretch/>
        </p:blipFill>
        <p:spPr>
          <a:xfrm>
            <a:off x="1442433" y="128788"/>
            <a:ext cx="9659155" cy="66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73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856" t="27597" r="26970" b="9903"/>
          <a:stretch/>
        </p:blipFill>
        <p:spPr>
          <a:xfrm>
            <a:off x="1247641" y="107547"/>
            <a:ext cx="9696718" cy="665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86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0272" t="27069" r="26476" b="9903"/>
          <a:stretch/>
        </p:blipFill>
        <p:spPr>
          <a:xfrm>
            <a:off x="1221883" y="218940"/>
            <a:ext cx="9748234" cy="64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68718" y="1039081"/>
            <a:ext cx="112174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4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L" sz="4800" u="sng" dirty="0">
                <a:latin typeface="Arial" panose="020B0604020202020204" pitchFamily="34" charset="0"/>
                <a:cs typeface="Arial" panose="020B0604020202020204" pitchFamily="34" charset="0"/>
              </a:rPr>
              <a:t>bjetivo: </a:t>
            </a:r>
            <a:r>
              <a:rPr lang="es-CL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sz="4800" dirty="0">
                <a:latin typeface="Arial" panose="020B0604020202020204" pitchFamily="34" charset="0"/>
                <a:cs typeface="Arial" panose="020B0604020202020204" pitchFamily="34" charset="0"/>
              </a:rPr>
              <a:t>etroalimentar la utilización de herramientas en software de procesador de texto y de presentación para fomentar </a:t>
            </a:r>
            <a:r>
              <a:rPr lang="es-CL" sz="4800">
                <a:latin typeface="Arial" panose="020B0604020202020204" pitchFamily="34" charset="0"/>
                <a:cs typeface="Arial" panose="020B0604020202020204" pitchFamily="34" charset="0"/>
              </a:rPr>
              <a:t>la metacognición</a:t>
            </a:r>
            <a:r>
              <a:rPr lang="es-CL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CL" sz="48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L" sz="4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222"/>
          <p:cNvPicPr/>
          <p:nvPr/>
        </p:nvPicPr>
        <p:blipFill>
          <a:blip r:embed="rId2"/>
          <a:stretch/>
        </p:blipFill>
        <p:spPr>
          <a:xfrm>
            <a:off x="-3156046" y="5836294"/>
            <a:ext cx="11409434" cy="2936498"/>
          </a:xfrm>
          <a:prstGeom prst="rect">
            <a:avLst/>
          </a:prstGeom>
          <a:ln>
            <a:noFill/>
          </a:ln>
        </p:spPr>
      </p:pic>
      <p:pic>
        <p:nvPicPr>
          <p:cNvPr id="9" name="Imagen 223"/>
          <p:cNvPicPr/>
          <p:nvPr/>
        </p:nvPicPr>
        <p:blipFill>
          <a:blip r:embed="rId2"/>
          <a:stretch/>
        </p:blipFill>
        <p:spPr>
          <a:xfrm rot="21051600">
            <a:off x="4128302" y="5671868"/>
            <a:ext cx="11410874" cy="2936498"/>
          </a:xfrm>
          <a:prstGeom prst="rect">
            <a:avLst/>
          </a:prstGeom>
          <a:ln>
            <a:noFill/>
          </a:ln>
        </p:spPr>
      </p:pic>
      <p:pic>
        <p:nvPicPr>
          <p:cNvPr id="10" name="Imagen 3"/>
          <p:cNvPicPr/>
          <p:nvPr/>
        </p:nvPicPr>
        <p:blipFill>
          <a:blip r:embed="rId3"/>
          <a:stretch/>
        </p:blipFill>
        <p:spPr>
          <a:xfrm rot="1706193">
            <a:off x="1013776" y="4908775"/>
            <a:ext cx="1864405" cy="1809599"/>
          </a:xfrm>
          <a:prstGeom prst="rect">
            <a:avLst/>
          </a:prstGeom>
          <a:ln>
            <a:noFill/>
          </a:ln>
        </p:spPr>
      </p:pic>
      <p:pic>
        <p:nvPicPr>
          <p:cNvPr id="11" name="Imagen 448"/>
          <p:cNvPicPr/>
          <p:nvPr/>
        </p:nvPicPr>
        <p:blipFill>
          <a:blip r:embed="rId4"/>
          <a:stretch/>
        </p:blipFill>
        <p:spPr>
          <a:xfrm rot="10800000">
            <a:off x="8112224" y="4939884"/>
            <a:ext cx="1369479" cy="1440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536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975" t="26188" r="26277" b="9727"/>
          <a:stretch/>
        </p:blipFill>
        <p:spPr>
          <a:xfrm>
            <a:off x="1030308" y="154545"/>
            <a:ext cx="9762187" cy="65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31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876" t="26364" r="26574" b="11487"/>
          <a:stretch/>
        </p:blipFill>
        <p:spPr>
          <a:xfrm>
            <a:off x="1237445" y="193182"/>
            <a:ext cx="9992932" cy="65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5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074" t="25661" r="26079" b="14479"/>
          <a:stretch/>
        </p:blipFill>
        <p:spPr>
          <a:xfrm>
            <a:off x="1125291" y="365125"/>
            <a:ext cx="9941417" cy="62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1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371" t="25661" r="25485" b="9902"/>
          <a:stretch/>
        </p:blipFill>
        <p:spPr>
          <a:xfrm>
            <a:off x="1211687" y="159063"/>
            <a:ext cx="9516414" cy="63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17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272" t="26893" r="26376" b="13424"/>
          <a:stretch/>
        </p:blipFill>
        <p:spPr>
          <a:xfrm>
            <a:off x="2163651" y="365125"/>
            <a:ext cx="9504608" cy="59778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0608" y="365125"/>
            <a:ext cx="1687133" cy="5984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oloca nota de 1 a 7 a los sitios que encontraste de acuerdo a los criterios de la tabla</a:t>
            </a:r>
            <a:r>
              <a:rPr lang="es-C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7951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450" t="25484" r="28158" b="16769"/>
          <a:stretch/>
        </p:blipFill>
        <p:spPr>
          <a:xfrm>
            <a:off x="1249251" y="365125"/>
            <a:ext cx="9504608" cy="6247518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7263685" y="4610636"/>
            <a:ext cx="1906073" cy="13007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7255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450" t="25836" r="28850" b="17650"/>
          <a:stretch/>
        </p:blipFill>
        <p:spPr>
          <a:xfrm>
            <a:off x="1170367" y="197700"/>
            <a:ext cx="9851265" cy="64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67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450" t="24604" r="27960" b="17649"/>
          <a:stretch/>
        </p:blipFill>
        <p:spPr>
          <a:xfrm>
            <a:off x="1144610" y="365125"/>
            <a:ext cx="9902780" cy="648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13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252" t="25836" r="28158" b="18002"/>
          <a:stretch/>
        </p:blipFill>
        <p:spPr>
          <a:xfrm>
            <a:off x="919229" y="265624"/>
            <a:ext cx="10353541" cy="659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793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846" t="25132" r="28158" b="16769"/>
          <a:stretch/>
        </p:blipFill>
        <p:spPr>
          <a:xfrm>
            <a:off x="1237445" y="365125"/>
            <a:ext cx="9439141" cy="62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43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44004" y="497208"/>
            <a:ext cx="112174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4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4800" u="sng" dirty="0">
                <a:latin typeface="Arial" panose="020B0604020202020204" pitchFamily="34" charset="0"/>
                <a:cs typeface="Arial" panose="020B0604020202020204" pitchFamily="34" charset="0"/>
              </a:rPr>
              <a:t>ink a utilizar esta clase</a:t>
            </a:r>
            <a:r>
              <a:rPr lang="es-CL" sz="4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4800" dirty="0">
                <a:hlinkClick r:id="rId2"/>
              </a:rPr>
              <a:t>http://sitios.mineduc.cl/enlaces/textos_escolares/4to/#page-01</a:t>
            </a:r>
            <a:endParaRPr lang="es-CL" sz="4800" dirty="0"/>
          </a:p>
          <a:p>
            <a:pPr algn="just"/>
            <a:endParaRPr lang="es-CL" sz="4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222"/>
          <p:cNvPicPr/>
          <p:nvPr/>
        </p:nvPicPr>
        <p:blipFill>
          <a:blip r:embed="rId3"/>
          <a:stretch/>
        </p:blipFill>
        <p:spPr>
          <a:xfrm>
            <a:off x="-3156046" y="5836294"/>
            <a:ext cx="11409434" cy="2936498"/>
          </a:xfrm>
          <a:prstGeom prst="rect">
            <a:avLst/>
          </a:prstGeom>
          <a:ln>
            <a:noFill/>
          </a:ln>
        </p:spPr>
      </p:pic>
      <p:pic>
        <p:nvPicPr>
          <p:cNvPr id="9" name="Imagen 223"/>
          <p:cNvPicPr/>
          <p:nvPr/>
        </p:nvPicPr>
        <p:blipFill>
          <a:blip r:embed="rId3"/>
          <a:stretch/>
        </p:blipFill>
        <p:spPr>
          <a:xfrm rot="21051600">
            <a:off x="4128302" y="5671868"/>
            <a:ext cx="11410874" cy="2936498"/>
          </a:xfrm>
          <a:prstGeom prst="rect">
            <a:avLst/>
          </a:prstGeom>
          <a:ln>
            <a:noFill/>
          </a:ln>
        </p:spPr>
      </p:pic>
      <p:pic>
        <p:nvPicPr>
          <p:cNvPr id="10" name="Imagen 3"/>
          <p:cNvPicPr/>
          <p:nvPr/>
        </p:nvPicPr>
        <p:blipFill>
          <a:blip r:embed="rId4"/>
          <a:stretch/>
        </p:blipFill>
        <p:spPr>
          <a:xfrm rot="1706193">
            <a:off x="1013776" y="4908775"/>
            <a:ext cx="1864405" cy="1809599"/>
          </a:xfrm>
          <a:prstGeom prst="rect">
            <a:avLst/>
          </a:prstGeom>
          <a:ln>
            <a:noFill/>
          </a:ln>
        </p:spPr>
      </p:pic>
      <p:pic>
        <p:nvPicPr>
          <p:cNvPr id="11" name="Imagen 448"/>
          <p:cNvPicPr/>
          <p:nvPr/>
        </p:nvPicPr>
        <p:blipFill>
          <a:blip r:embed="rId5"/>
          <a:stretch/>
        </p:blipFill>
        <p:spPr>
          <a:xfrm rot="10800000">
            <a:off x="8112224" y="4939884"/>
            <a:ext cx="1369479" cy="1440160"/>
          </a:xfrm>
          <a:prstGeom prst="rect">
            <a:avLst/>
          </a:prstGeom>
          <a:ln>
            <a:noFill/>
          </a:ln>
        </p:spPr>
      </p:pic>
      <p:sp>
        <p:nvSpPr>
          <p:cNvPr id="2" name="Llamada rectangular redondeada 1"/>
          <p:cNvSpPr/>
          <p:nvPr/>
        </p:nvSpPr>
        <p:spPr>
          <a:xfrm>
            <a:off x="2014330" y="3233530"/>
            <a:ext cx="4306957" cy="1340512"/>
          </a:xfrm>
          <a:prstGeom prst="wedgeRoundRectCallout">
            <a:avLst>
              <a:gd name="adj1" fmla="val -42064"/>
              <a:gd name="adj2" fmla="val 812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Para realizar la retroalimentación, ingresa al link y realiza las actividades.</a:t>
            </a:r>
          </a:p>
        </p:txBody>
      </p:sp>
      <p:sp>
        <p:nvSpPr>
          <p:cNvPr id="12" name="Llamada rectangular redondeada 11"/>
          <p:cNvSpPr/>
          <p:nvPr/>
        </p:nvSpPr>
        <p:spPr>
          <a:xfrm>
            <a:off x="7048003" y="3254178"/>
            <a:ext cx="4306957" cy="1340512"/>
          </a:xfrm>
          <a:prstGeom prst="wedgeRoundRectCallout">
            <a:avLst>
              <a:gd name="adj1" fmla="val -19910"/>
              <a:gd name="adj2" fmla="val 7238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Si no cuentas con ese recurso, sigue el software educativo en las siguientes diapositivas.</a:t>
            </a:r>
          </a:p>
        </p:txBody>
      </p:sp>
    </p:spTree>
    <p:extLst>
      <p:ext uri="{BB962C8B-B14F-4D97-AF65-F5344CB8AC3E}">
        <p14:creationId xmlns:p14="http://schemas.microsoft.com/office/powerpoint/2010/main" val="2423492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887" t="13864" r="18656" b="5325"/>
          <a:stretch/>
        </p:blipFill>
        <p:spPr>
          <a:xfrm>
            <a:off x="1389308" y="0"/>
            <a:ext cx="9413383" cy="68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476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92" t="13336" r="18854" b="5502"/>
          <a:stretch/>
        </p:blipFill>
        <p:spPr>
          <a:xfrm>
            <a:off x="1223491" y="0"/>
            <a:ext cx="9414457" cy="684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30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89" t="13512" r="18556" b="5678"/>
          <a:stretch/>
        </p:blipFill>
        <p:spPr>
          <a:xfrm>
            <a:off x="1300765" y="-17775"/>
            <a:ext cx="9517488" cy="6879569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>
            <a:off x="9679545" y="5499279"/>
            <a:ext cx="1687133" cy="67768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/>
          <p:cNvSpPr/>
          <p:nvPr/>
        </p:nvSpPr>
        <p:spPr>
          <a:xfrm>
            <a:off x="8281115" y="5228823"/>
            <a:ext cx="1313646" cy="12621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72940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491" t="14041" r="18656" b="5679"/>
          <a:stretch/>
        </p:blipFill>
        <p:spPr>
          <a:xfrm>
            <a:off x="1249249" y="0"/>
            <a:ext cx="9424526" cy="6767848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>
            <a:off x="7830355" y="4001294"/>
            <a:ext cx="2202287" cy="248734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redondeado 5"/>
          <p:cNvSpPr/>
          <p:nvPr/>
        </p:nvSpPr>
        <p:spPr>
          <a:xfrm>
            <a:off x="10200068" y="3721995"/>
            <a:ext cx="1815921" cy="78561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Título de la presentación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3812146" y="4868214"/>
            <a:ext cx="1017431" cy="3606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redondeado 7"/>
          <p:cNvSpPr/>
          <p:nvPr/>
        </p:nvSpPr>
        <p:spPr>
          <a:xfrm>
            <a:off x="1442434" y="4713668"/>
            <a:ext cx="2137893" cy="72121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Nombre del estudiante y curso</a:t>
            </a:r>
          </a:p>
        </p:txBody>
      </p:sp>
    </p:spTree>
    <p:extLst>
      <p:ext uri="{BB962C8B-B14F-4D97-AF65-F5344CB8AC3E}">
        <p14:creationId xmlns:p14="http://schemas.microsoft.com/office/powerpoint/2010/main" val="367524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89" t="13865" r="18259" b="5677"/>
          <a:stretch/>
        </p:blipFill>
        <p:spPr>
          <a:xfrm>
            <a:off x="1275544" y="-47795"/>
            <a:ext cx="9640911" cy="6905795"/>
          </a:xfrm>
          <a:prstGeom prst="rect">
            <a:avLst/>
          </a:prstGeom>
        </p:spPr>
      </p:pic>
      <p:sp>
        <p:nvSpPr>
          <p:cNvPr id="5" name="Flecha abajo 4"/>
          <p:cNvSpPr/>
          <p:nvPr/>
        </p:nvSpPr>
        <p:spPr>
          <a:xfrm>
            <a:off x="3296992" y="1339403"/>
            <a:ext cx="528033" cy="914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redondeado 5"/>
          <p:cNvSpPr/>
          <p:nvPr/>
        </p:nvSpPr>
        <p:spPr>
          <a:xfrm>
            <a:off x="2369713" y="230188"/>
            <a:ext cx="2601532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Presiona aquí para agregar una nueva diapositiva</a:t>
            </a:r>
          </a:p>
        </p:txBody>
      </p:sp>
    </p:spTree>
    <p:extLst>
      <p:ext uri="{BB962C8B-B14F-4D97-AF65-F5344CB8AC3E}">
        <p14:creationId xmlns:p14="http://schemas.microsoft.com/office/powerpoint/2010/main" val="1276055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688" t="13511" r="18259" b="6030"/>
          <a:stretch/>
        </p:blipFill>
        <p:spPr>
          <a:xfrm>
            <a:off x="1120462" y="0"/>
            <a:ext cx="9530366" cy="6837327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>
            <a:off x="7624293" y="3438659"/>
            <a:ext cx="2343955" cy="309093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redondeado 5"/>
          <p:cNvSpPr/>
          <p:nvPr/>
        </p:nvSpPr>
        <p:spPr>
          <a:xfrm>
            <a:off x="10097037" y="3129566"/>
            <a:ext cx="1970467" cy="87172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Escribe: ¿En qué lugar de Chile hay Araucarias?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3387144" y="4559121"/>
            <a:ext cx="1030310" cy="3734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redondeado 7"/>
          <p:cNvSpPr/>
          <p:nvPr/>
        </p:nvSpPr>
        <p:spPr>
          <a:xfrm>
            <a:off x="1493949" y="4237149"/>
            <a:ext cx="1687133" cy="10560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Escribe la respuesta a la pregunta</a:t>
            </a:r>
          </a:p>
        </p:txBody>
      </p:sp>
    </p:spTree>
    <p:extLst>
      <p:ext uri="{BB962C8B-B14F-4D97-AF65-F5344CB8AC3E}">
        <p14:creationId xmlns:p14="http://schemas.microsoft.com/office/powerpoint/2010/main" val="26590207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490" t="13336" r="18556" b="5150"/>
          <a:stretch/>
        </p:blipFill>
        <p:spPr>
          <a:xfrm>
            <a:off x="1159098" y="90152"/>
            <a:ext cx="9311426" cy="6778601"/>
          </a:xfrm>
          <a:prstGeom prst="rect">
            <a:avLst/>
          </a:prstGeom>
        </p:spPr>
      </p:pic>
      <p:sp>
        <p:nvSpPr>
          <p:cNvPr id="5" name="Flecha abajo 4"/>
          <p:cNvSpPr/>
          <p:nvPr/>
        </p:nvSpPr>
        <p:spPr>
          <a:xfrm>
            <a:off x="3309870" y="1210614"/>
            <a:ext cx="437882" cy="83712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867437" y="230188"/>
            <a:ext cx="3580326" cy="8130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Inserta una imagen a la presentación pinchando en “insertar”</a:t>
            </a:r>
          </a:p>
        </p:txBody>
      </p:sp>
    </p:spTree>
    <p:extLst>
      <p:ext uri="{BB962C8B-B14F-4D97-AF65-F5344CB8AC3E}">
        <p14:creationId xmlns:p14="http://schemas.microsoft.com/office/powerpoint/2010/main" val="13627852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92" t="13689" r="18754" b="5501"/>
          <a:stretch/>
        </p:blipFill>
        <p:spPr>
          <a:xfrm>
            <a:off x="1249250" y="0"/>
            <a:ext cx="9440215" cy="6823714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>
            <a:off x="3013657" y="2498502"/>
            <a:ext cx="1983346" cy="218941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5280338" y="2055813"/>
            <a:ext cx="2472744" cy="8934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Click</a:t>
            </a:r>
            <a:r>
              <a:rPr lang="es-CL" dirty="0"/>
              <a:t> en el ícono “imagen”</a:t>
            </a:r>
          </a:p>
        </p:txBody>
      </p:sp>
    </p:spTree>
    <p:extLst>
      <p:ext uri="{BB962C8B-B14F-4D97-AF65-F5344CB8AC3E}">
        <p14:creationId xmlns:p14="http://schemas.microsoft.com/office/powerpoint/2010/main" val="654604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80" t="6822" r="20140" b="11629"/>
          <a:stretch/>
        </p:blipFill>
        <p:spPr>
          <a:xfrm>
            <a:off x="519658" y="180515"/>
            <a:ext cx="11152683" cy="65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28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775" t="13576" r="21044" b="12449"/>
          <a:stretch/>
        </p:blipFill>
        <p:spPr>
          <a:xfrm>
            <a:off x="1424065" y="5274"/>
            <a:ext cx="9503765" cy="6793781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2128603" y="2518347"/>
            <a:ext cx="1364105" cy="20986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19921" y="2050539"/>
            <a:ext cx="1783830" cy="10524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Inserta una nueva diapositiva</a:t>
            </a:r>
          </a:p>
        </p:txBody>
      </p:sp>
    </p:spTree>
    <p:extLst>
      <p:ext uri="{BB962C8B-B14F-4D97-AF65-F5344CB8AC3E}">
        <p14:creationId xmlns:p14="http://schemas.microsoft.com/office/powerpoint/2010/main" val="368358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n 518">
            <a:extLst>
              <a:ext uri="{FF2B5EF4-FFF2-40B4-BE49-F238E27FC236}">
                <a16:creationId xmlns:a16="http://schemas.microsoft.com/office/drawing/2014/main" id="{1B0B5355-C86F-419D-AEE0-FD1545B3B3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63397" y="5355579"/>
            <a:ext cx="12891842" cy="2158718"/>
          </a:xfrm>
          <a:prstGeom prst="rect">
            <a:avLst/>
          </a:prstGeom>
          <a:ln>
            <a:noFill/>
          </a:ln>
        </p:spPr>
      </p:pic>
      <p:sp>
        <p:nvSpPr>
          <p:cNvPr id="718" name="CustomShape 3"/>
          <p:cNvSpPr/>
          <p:nvPr/>
        </p:nvSpPr>
        <p:spPr>
          <a:xfrm>
            <a:off x="5158848" y="714594"/>
            <a:ext cx="7520501" cy="558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3410" y="3919616"/>
            <a:ext cx="271405" cy="606161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1395" y="3719482"/>
            <a:ext cx="1060062" cy="560447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7683" y="4470345"/>
            <a:ext cx="1531961" cy="466499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0882" y="4033721"/>
            <a:ext cx="106546" cy="58672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4517" y="3108282"/>
            <a:ext cx="212732" cy="542809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1683" y="3646412"/>
            <a:ext cx="352394" cy="38263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1795" y="3867063"/>
            <a:ext cx="292282" cy="161979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8647" y="2294068"/>
            <a:ext cx="46074" cy="7955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3200" y="4114711"/>
            <a:ext cx="173137" cy="185736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69630" y="2373617"/>
            <a:ext cx="46074" cy="8063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8341" y="2989497"/>
            <a:ext cx="644316" cy="445982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4535" y="876573"/>
            <a:ext cx="1943027" cy="145565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4535" y="1219608"/>
            <a:ext cx="1943027" cy="1112615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79415" y="2705134"/>
            <a:ext cx="709468" cy="38263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0939" y="3205109"/>
            <a:ext cx="695069" cy="917521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2548" y="3057528"/>
            <a:ext cx="573045" cy="407827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0882" y="4237095"/>
            <a:ext cx="352394" cy="23325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6591" y="3125920"/>
            <a:ext cx="963595" cy="695069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79215" y="4759027"/>
            <a:ext cx="66951" cy="114465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5696" y="4008525"/>
            <a:ext cx="411066" cy="860288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7133" y="4245014"/>
            <a:ext cx="449222" cy="636397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8538" y="4300446"/>
            <a:ext cx="7919" cy="17278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0467" y="3995566"/>
            <a:ext cx="246208" cy="254127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0882" y="3630574"/>
            <a:ext cx="128863" cy="258806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1395" y="4193901"/>
            <a:ext cx="1382220" cy="53525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7767" y="4059278"/>
            <a:ext cx="73070" cy="58672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5696" y="4062158"/>
            <a:ext cx="385870" cy="806655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8520" y="3889380"/>
            <a:ext cx="144341" cy="169898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6920" y="3567222"/>
            <a:ext cx="242608" cy="494936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0939" y="3240025"/>
            <a:ext cx="492056" cy="636757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2108" y="3871743"/>
            <a:ext cx="433384" cy="250887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6828" y="3125919"/>
            <a:ext cx="933358" cy="623799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4393" y="4224136"/>
            <a:ext cx="449222" cy="449222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8021" y="3567222"/>
            <a:ext cx="101507" cy="494936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6381" y="4079795"/>
            <a:ext cx="411066" cy="38155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4331" y="2798722"/>
            <a:ext cx="677792" cy="441303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1522" y="4673358"/>
            <a:ext cx="37795" cy="30236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29968" y="4911647"/>
            <a:ext cx="79550" cy="215612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8461" y="4898689"/>
            <a:ext cx="101507" cy="215972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5202" y="4067197"/>
            <a:ext cx="182496" cy="933358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5202" y="4424270"/>
            <a:ext cx="93588" cy="576285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0194" y="4890770"/>
            <a:ext cx="131743" cy="236489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3916" y="4946562"/>
            <a:ext cx="58672" cy="129943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5853" y="6011664"/>
            <a:ext cx="136422" cy="253767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7038" y="4840016"/>
            <a:ext cx="839411" cy="215972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5193" y="5076505"/>
            <a:ext cx="53633" cy="9719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3419" y="4919566"/>
            <a:ext cx="450661" cy="131743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5696" y="5111421"/>
            <a:ext cx="715947" cy="497095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79441" y="5106741"/>
            <a:ext cx="1701498" cy="1039545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5202" y="5900438"/>
            <a:ext cx="242608" cy="364992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79307" y="4084475"/>
            <a:ext cx="879365" cy="938038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1599" y="4886090"/>
            <a:ext cx="357074" cy="106546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79307" y="4594168"/>
            <a:ext cx="293722" cy="428344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69798" y="5225886"/>
            <a:ext cx="174577" cy="15694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8291" y="5038350"/>
            <a:ext cx="204813" cy="217772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2479" y="5900438"/>
            <a:ext cx="215972" cy="195095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1056" y="2956021"/>
            <a:ext cx="382270" cy="301641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7447" y="3413162"/>
            <a:ext cx="136782" cy="823933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3884" y="1566963"/>
            <a:ext cx="2107886" cy="2003139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3208" y="1566963"/>
            <a:ext cx="1828562" cy="2003139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0067" y="3600338"/>
            <a:ext cx="169898" cy="1065101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0947" y="2568712"/>
            <a:ext cx="255567" cy="149021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8130" y="2471885"/>
            <a:ext cx="233250" cy="144341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4950" y="1008315"/>
            <a:ext cx="139662" cy="203374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4612" y="1160935"/>
            <a:ext cx="154060" cy="93588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3116" y="1092544"/>
            <a:ext cx="198694" cy="182496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2024" y="1203770"/>
            <a:ext cx="63712" cy="53993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39754" y="2674898"/>
            <a:ext cx="950636" cy="68751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2486" y="2598948"/>
            <a:ext cx="15226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7377" y="2263831"/>
            <a:ext cx="152260" cy="20337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6919" y="2340142"/>
            <a:ext cx="15370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5060" y="2005025"/>
            <a:ext cx="280763" cy="15730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29968" y="2068737"/>
            <a:ext cx="223891" cy="131743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3630" y="2378297"/>
            <a:ext cx="106186" cy="7595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58781" y="2390895"/>
            <a:ext cx="63352" cy="38155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7134" y="2497082"/>
            <a:ext cx="76310" cy="51113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4018" y="2514719"/>
            <a:ext cx="46074" cy="25557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0365" y="2259152"/>
            <a:ext cx="220651" cy="246208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899841" y="3465355"/>
            <a:ext cx="487377" cy="284363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7217" y="3392645"/>
            <a:ext cx="38155" cy="58672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6034" y="3948052"/>
            <a:ext cx="88908" cy="30236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1049" y="4754347"/>
            <a:ext cx="157300" cy="149381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8687" y="4635203"/>
            <a:ext cx="139662" cy="98627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3367" y="4500580"/>
            <a:ext cx="139662" cy="118785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49205" y="4401953"/>
            <a:ext cx="123824" cy="106546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5965" y="4270210"/>
            <a:ext cx="139662" cy="115905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5289" y="4262291"/>
            <a:ext cx="165218" cy="177817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79416" y="4381436"/>
            <a:ext cx="98267" cy="131743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6919" y="4411672"/>
            <a:ext cx="187176" cy="236489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399866" y="4660760"/>
            <a:ext cx="203374" cy="161979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2768" y="4622605"/>
            <a:ext cx="26996" cy="38155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09652" y="4652841"/>
            <a:ext cx="29876" cy="3023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6176" y="4678037"/>
            <a:ext cx="20517" cy="33476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8021" y="4716192"/>
            <a:ext cx="15838" cy="30236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0846" y="4503460"/>
            <a:ext cx="42834" cy="22317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0845" y="4533696"/>
            <a:ext cx="33116" cy="17638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5525" y="4576531"/>
            <a:ext cx="33476" cy="20877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7047" y="829059"/>
            <a:ext cx="3329926" cy="5474527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1394" y="4449467"/>
            <a:ext cx="1407777" cy="284363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5838" y="4173383"/>
            <a:ext cx="1111175" cy="123824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5922" y="4097073"/>
            <a:ext cx="68031" cy="33476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6074" y="3701844"/>
            <a:ext cx="890524" cy="140022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3087" y="3617975"/>
            <a:ext cx="149021" cy="55433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7439" y="2429050"/>
            <a:ext cx="695429" cy="760221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5212" y="3349810"/>
            <a:ext cx="380830" cy="403148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7057" y="3316334"/>
            <a:ext cx="452461" cy="471539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0837" y="838417"/>
            <a:ext cx="1017228" cy="639637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4830" y="1122780"/>
            <a:ext cx="233250" cy="169898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7100" y="859295"/>
            <a:ext cx="547849" cy="212732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8089" y="1300597"/>
            <a:ext cx="249448" cy="177457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4798" y="2751208"/>
            <a:ext cx="63712" cy="103307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4696" y="2713053"/>
            <a:ext cx="42834" cy="106546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8284" y="2725652"/>
            <a:ext cx="88908" cy="115905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8848" y="2984458"/>
            <a:ext cx="152260" cy="38155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203" y="2887631"/>
            <a:ext cx="106546" cy="50753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048" y="3022613"/>
            <a:ext cx="123824" cy="42834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2717" y="3057528"/>
            <a:ext cx="98627" cy="93588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6777" y="3078046"/>
            <a:ext cx="28436" cy="98627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3258" y="2492402"/>
            <a:ext cx="512573" cy="7652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2064" y="2263832"/>
            <a:ext cx="317479" cy="314239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4688" y="2641783"/>
            <a:ext cx="420785" cy="695069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4719" y="2875032"/>
            <a:ext cx="172778" cy="84229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7835" y="2959261"/>
            <a:ext cx="131743" cy="9826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2177" y="2743289"/>
            <a:ext cx="398468" cy="352394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7529" y="2666979"/>
            <a:ext cx="330077" cy="30488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7944" y="2433730"/>
            <a:ext cx="284003" cy="246208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5980" y="998956"/>
            <a:ext cx="606161" cy="836531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0737" y="714594"/>
            <a:ext cx="42834" cy="174577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5856" y="765347"/>
            <a:ext cx="71631" cy="119144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7927" y="940284"/>
            <a:ext cx="139662" cy="109426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7410" y="1254523"/>
            <a:ext cx="131743" cy="50753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3360" y="1521249"/>
            <a:ext cx="101507" cy="136422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39779" y="902129"/>
            <a:ext cx="139662" cy="177817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5853" y="1224287"/>
            <a:ext cx="161619" cy="33476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1860" y="1465456"/>
            <a:ext cx="104746" cy="63712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499983" y="1606917"/>
            <a:ext cx="187176" cy="117345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6508" y="1317875"/>
            <a:ext cx="165218" cy="339796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0737" y="1113061"/>
            <a:ext cx="169898" cy="111226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0501" y="1660910"/>
            <a:ext cx="166658" cy="114105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499983" y="1690786"/>
            <a:ext cx="55433" cy="33476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0455" y="1606917"/>
            <a:ext cx="126704" cy="91788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6406" y="1660910"/>
            <a:ext cx="50753" cy="42834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0501" y="1724262"/>
            <a:ext cx="128503" cy="50753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0455" y="1771776"/>
            <a:ext cx="79190" cy="38155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39478" y="3435479"/>
            <a:ext cx="1220961" cy="666633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4696" y="3486232"/>
            <a:ext cx="1055743" cy="555408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39477" y="3435479"/>
            <a:ext cx="355634" cy="666633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0330" y="3592419"/>
            <a:ext cx="557207" cy="279324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6439" y="3621215"/>
            <a:ext cx="398468" cy="23325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1682" y="3397324"/>
            <a:ext cx="1352344" cy="7681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0880" y="2005025"/>
            <a:ext cx="144341" cy="241529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79374" y="1647952"/>
            <a:ext cx="164859" cy="370032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5473" y="998956"/>
            <a:ext cx="741143" cy="709468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6744" y="1024153"/>
            <a:ext cx="580964" cy="636757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0331" y="1398865"/>
            <a:ext cx="33476" cy="50753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6744" y="1024153"/>
            <a:ext cx="436623" cy="585644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7190" y="2238635"/>
            <a:ext cx="71271" cy="55433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1870" y="2268511"/>
            <a:ext cx="84229" cy="63712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3156" y="917967"/>
            <a:ext cx="785778" cy="1426854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6744" y="1024153"/>
            <a:ext cx="603281" cy="661954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6539" y="1087865"/>
            <a:ext cx="101507" cy="45858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0219" y="1155896"/>
            <a:ext cx="153700" cy="408187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2413" y="1394185"/>
            <a:ext cx="50753" cy="58672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5019" y="1125660"/>
            <a:ext cx="1128813" cy="1100017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5019" y="1830448"/>
            <a:ext cx="497095" cy="395229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6784" y="1759178"/>
            <a:ext cx="68031" cy="80989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69797" y="1270361"/>
            <a:ext cx="555408" cy="501415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5143" y="1105143"/>
            <a:ext cx="1183886" cy="115077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2402" y="3516469"/>
            <a:ext cx="71271" cy="190415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1075" y="3503510"/>
            <a:ext cx="20517" cy="15838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8445" y="3567222"/>
            <a:ext cx="598602" cy="573045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3596" y="3651091"/>
            <a:ext cx="88908" cy="101867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6734" y="3668729"/>
            <a:ext cx="114105" cy="71271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7251" y="3664050"/>
            <a:ext cx="52553" cy="34915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1403" y="3957411"/>
            <a:ext cx="514013" cy="182856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1828" y="3478314"/>
            <a:ext cx="203374" cy="7595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79466" y="3494152"/>
            <a:ext cx="177817" cy="7595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1279" y="3787873"/>
            <a:ext cx="34915" cy="45714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8917" y="3638493"/>
            <a:ext cx="96827" cy="123824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039" y="3787873"/>
            <a:ext cx="41395" cy="45714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3248" y="3490912"/>
            <a:ext cx="641077" cy="665193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6632" y="3460676"/>
            <a:ext cx="250527" cy="160539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1008" y="3481553"/>
            <a:ext cx="953876" cy="636397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2387" y="3914577"/>
            <a:ext cx="46074" cy="38155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69789" y="3944813"/>
            <a:ext cx="30236" cy="2879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4130" y="3948052"/>
            <a:ext cx="1295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6852" y="3960651"/>
            <a:ext cx="1259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1522" y="3881461"/>
            <a:ext cx="174577" cy="168098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6980" y="3567222"/>
            <a:ext cx="525172" cy="444182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6980" y="3757637"/>
            <a:ext cx="522292" cy="253767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3156" y="3529067"/>
            <a:ext cx="225331" cy="210933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2403" y="3506750"/>
            <a:ext cx="80989" cy="7307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1870" y="3897299"/>
            <a:ext cx="185736" cy="195095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7708" y="3841866"/>
            <a:ext cx="68391" cy="60112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49004" y="3630574"/>
            <a:ext cx="306320" cy="185736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09459" y="5025752"/>
            <a:ext cx="157300" cy="182496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39695" y="5509889"/>
            <a:ext cx="41395" cy="50753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3477" y="4143147"/>
            <a:ext cx="127063" cy="15406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09459" y="5154255"/>
            <a:ext cx="109426" cy="92148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6886" y="4571851"/>
            <a:ext cx="88908" cy="15730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5220" y="4860893"/>
            <a:ext cx="182496" cy="225331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083" y="4521098"/>
            <a:ext cx="185736" cy="200134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69663" y="4868813"/>
            <a:ext cx="68391" cy="199774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5794" y="4160785"/>
            <a:ext cx="169898" cy="190415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2309" y="3909898"/>
            <a:ext cx="1565076" cy="1503164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0653" y="4011404"/>
            <a:ext cx="1136732" cy="1401657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6835" y="4809780"/>
            <a:ext cx="156940" cy="203374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037" y="4521098"/>
            <a:ext cx="141102" cy="190415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0762" y="4809780"/>
            <a:ext cx="106186" cy="23361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5692" y="3995566"/>
            <a:ext cx="431584" cy="487377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4678" y="4533696"/>
            <a:ext cx="85669" cy="60472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058" y="5497291"/>
            <a:ext cx="80989" cy="80989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8833" y="3854465"/>
            <a:ext cx="1603231" cy="1596752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7927" y="4771985"/>
            <a:ext cx="271405" cy="301281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3149" y="5009914"/>
            <a:ext cx="254127" cy="287243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4467" y="4814819"/>
            <a:ext cx="253767" cy="30956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7199" y="4440108"/>
            <a:ext cx="266725" cy="293722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3927" y="4475024"/>
            <a:ext cx="249448" cy="289042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2960" y="4092394"/>
            <a:ext cx="233250" cy="289042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1853" y="4563932"/>
            <a:ext cx="520492" cy="555408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6082" y="5141657"/>
            <a:ext cx="253767" cy="160179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3935" y="1835488"/>
            <a:ext cx="496735" cy="618759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3934" y="2165565"/>
            <a:ext cx="339796" cy="288682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0459" y="1809931"/>
            <a:ext cx="530211" cy="704788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6846" y="1614836"/>
            <a:ext cx="114465" cy="144341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3832" y="1551125"/>
            <a:ext cx="33116" cy="127063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69705" y="1647952"/>
            <a:ext cx="76310" cy="98627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1674" y="1967231"/>
            <a:ext cx="101507" cy="42834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58840" y="2200480"/>
            <a:ext cx="85669" cy="25197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6667" y="2386216"/>
            <a:ext cx="33116" cy="110866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4483" y="2281469"/>
            <a:ext cx="71271" cy="63352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3268" y="1957512"/>
            <a:ext cx="127063" cy="42834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3909" y="2124170"/>
            <a:ext cx="50753" cy="25557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175" y="1521249"/>
            <a:ext cx="1514323" cy="1663343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4466" y="1767096"/>
            <a:ext cx="641077" cy="428704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39586" y="1962191"/>
            <a:ext cx="157300" cy="111226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164" y="2322504"/>
            <a:ext cx="136422" cy="123824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051" y="1644712"/>
            <a:ext cx="169898" cy="122384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3579" y="1817850"/>
            <a:ext cx="157300" cy="106546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3636" y="2136768"/>
            <a:ext cx="155500" cy="134982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2647" y="2760927"/>
            <a:ext cx="986991" cy="38551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8603" y="1865364"/>
            <a:ext cx="487377" cy="1273154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019" y="1890920"/>
            <a:ext cx="296961" cy="733225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8604" y="1865364"/>
            <a:ext cx="431584" cy="1260556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69688" y="1551125"/>
            <a:ext cx="1362063" cy="1471488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69689" y="1551125"/>
            <a:ext cx="958915" cy="1471488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4984" y="1784734"/>
            <a:ext cx="603281" cy="38083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2411" y="2489163"/>
            <a:ext cx="131743" cy="9682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2012" y="3752958"/>
            <a:ext cx="961795" cy="1374301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5881" y="3473274"/>
            <a:ext cx="200134" cy="238289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1361" y="3243264"/>
            <a:ext cx="271405" cy="31100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3104" y="3706884"/>
            <a:ext cx="83869" cy="101507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6354" y="4279929"/>
            <a:ext cx="728545" cy="704788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58614" y="4363798"/>
            <a:ext cx="428704" cy="327197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58840" y="3519348"/>
            <a:ext cx="174577" cy="179617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2530" y="3782834"/>
            <a:ext cx="291922" cy="215972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7199" y="3257662"/>
            <a:ext cx="233250" cy="271405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4790" y="4313045"/>
            <a:ext cx="687510" cy="671673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6769" y="4389355"/>
            <a:ext cx="390549" cy="30956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4790" y="4414552"/>
            <a:ext cx="687510" cy="570166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1023" y="3714803"/>
            <a:ext cx="58672" cy="7595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6117" y="3889380"/>
            <a:ext cx="809535" cy="1204763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0347" y="3914577"/>
            <a:ext cx="722066" cy="776419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0146" y="3328933"/>
            <a:ext cx="104746" cy="109426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6871" y="3544905"/>
            <a:ext cx="88908" cy="88908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8301" y="3732080"/>
            <a:ext cx="38155" cy="33476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lamada rectangular redondeada 1"/>
          <p:cNvSpPr/>
          <p:nvPr/>
        </p:nvSpPr>
        <p:spPr>
          <a:xfrm>
            <a:off x="463964" y="1219608"/>
            <a:ext cx="4175671" cy="3988641"/>
          </a:xfrm>
          <a:prstGeom prst="wedgeRoundRectCallout">
            <a:avLst>
              <a:gd name="adj1" fmla="val 64461"/>
              <a:gd name="adj2" fmla="val 3410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En las siguientes diapositivas recordarás los siguientes contenidos: herramientas de software de procesador de texto y presentación.</a:t>
            </a:r>
          </a:p>
        </p:txBody>
      </p:sp>
    </p:spTree>
    <p:extLst>
      <p:ext uri="{BB962C8B-B14F-4D97-AF65-F5344CB8AC3E}">
        <p14:creationId xmlns:p14="http://schemas.microsoft.com/office/powerpoint/2010/main" val="28234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812" t="13781" r="20583" b="12244"/>
          <a:stretch/>
        </p:blipFill>
        <p:spPr>
          <a:xfrm>
            <a:off x="0" y="-1"/>
            <a:ext cx="9503764" cy="6861719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668656" y="734518"/>
            <a:ext cx="2083633" cy="54424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En el recuadro del título escribe la pregunta: ¿Cuál es el fruto de la Araucaria?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En el recuadro inferior escribe la respuesta.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Luego, inserta una imagen de la respuesta.</a:t>
            </a:r>
          </a:p>
        </p:txBody>
      </p:sp>
    </p:spTree>
    <p:extLst>
      <p:ext uri="{BB962C8B-B14F-4D97-AF65-F5344CB8AC3E}">
        <p14:creationId xmlns:p14="http://schemas.microsoft.com/office/powerpoint/2010/main" val="22454859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006" t="13576" r="20929" b="12449"/>
          <a:stretch/>
        </p:blipFill>
        <p:spPr>
          <a:xfrm>
            <a:off x="0" y="0"/>
            <a:ext cx="9574603" cy="685800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668656" y="734518"/>
            <a:ext cx="2083633" cy="54424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En el recuadro del título escribe la pregunta: ¿Por qué está protegida la Araucaria?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En el recuadro inferior escribe la respuesta.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Luego, inserta una imagen de la respuesta.</a:t>
            </a:r>
          </a:p>
        </p:txBody>
      </p:sp>
    </p:spTree>
    <p:extLst>
      <p:ext uri="{BB962C8B-B14F-4D97-AF65-F5344CB8AC3E}">
        <p14:creationId xmlns:p14="http://schemas.microsoft.com/office/powerpoint/2010/main" val="241820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351" t="13576" r="20929" b="11835"/>
          <a:stretch/>
        </p:blipFill>
        <p:spPr>
          <a:xfrm>
            <a:off x="1199212" y="0"/>
            <a:ext cx="9428813" cy="685047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7075357" y="6026046"/>
            <a:ext cx="599607" cy="46469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lecha derecha 5"/>
          <p:cNvSpPr/>
          <p:nvPr/>
        </p:nvSpPr>
        <p:spPr>
          <a:xfrm>
            <a:off x="7854846" y="6176963"/>
            <a:ext cx="2503357" cy="134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/>
          <p:cNvSpPr/>
          <p:nvPr/>
        </p:nvSpPr>
        <p:spPr>
          <a:xfrm>
            <a:off x="10538085" y="5546361"/>
            <a:ext cx="1653915" cy="13041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Click</a:t>
            </a:r>
            <a:r>
              <a:rPr lang="es-CL" dirty="0"/>
              <a:t> en el botón para observar la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0118638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01" t="13370" r="18164" b="5687"/>
          <a:stretch/>
        </p:blipFill>
        <p:spPr>
          <a:xfrm>
            <a:off x="1528996" y="-24755"/>
            <a:ext cx="9548734" cy="688275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398426" y="4676930"/>
            <a:ext cx="6955436" cy="181381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83588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55" t="13986" r="18625" b="5686"/>
          <a:stretch/>
        </p:blipFill>
        <p:spPr>
          <a:xfrm>
            <a:off x="1139252" y="-17198"/>
            <a:ext cx="9593705" cy="6875198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>
            <a:off x="7300209" y="3798387"/>
            <a:ext cx="1543987" cy="405814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9114020" y="3582649"/>
            <a:ext cx="2083632" cy="8994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Click</a:t>
            </a:r>
            <a:r>
              <a:rPr lang="es-CL" dirty="0"/>
              <a:t> en el título</a:t>
            </a:r>
          </a:p>
        </p:txBody>
      </p:sp>
    </p:spTree>
    <p:extLst>
      <p:ext uri="{BB962C8B-B14F-4D97-AF65-F5344CB8AC3E}">
        <p14:creationId xmlns:p14="http://schemas.microsoft.com/office/powerpoint/2010/main" val="21296677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55" t="13371" r="18279" b="5482"/>
          <a:stretch/>
        </p:blipFill>
        <p:spPr>
          <a:xfrm>
            <a:off x="614597" y="0"/>
            <a:ext cx="9503764" cy="6842710"/>
          </a:xfrm>
          <a:prstGeom prst="rect">
            <a:avLst/>
          </a:prstGeom>
        </p:spPr>
      </p:pic>
      <p:sp>
        <p:nvSpPr>
          <p:cNvPr id="5" name="Flecha izquierda 4"/>
          <p:cNvSpPr/>
          <p:nvPr/>
        </p:nvSpPr>
        <p:spPr>
          <a:xfrm>
            <a:off x="5666282" y="2008682"/>
            <a:ext cx="1678898" cy="524656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redondeado 5"/>
          <p:cNvSpPr/>
          <p:nvPr/>
        </p:nvSpPr>
        <p:spPr>
          <a:xfrm>
            <a:off x="7629993" y="1495829"/>
            <a:ext cx="3147935" cy="136729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Click</a:t>
            </a:r>
            <a:r>
              <a:rPr lang="es-CL" dirty="0"/>
              <a:t> en “Animaciones” y escoge la animación “aparecer”</a:t>
            </a:r>
          </a:p>
        </p:txBody>
      </p:sp>
    </p:spTree>
    <p:extLst>
      <p:ext uri="{BB962C8B-B14F-4D97-AF65-F5344CB8AC3E}">
        <p14:creationId xmlns:p14="http://schemas.microsoft.com/office/powerpoint/2010/main" val="13419871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471" t="13370" r="18625" b="6097"/>
          <a:stretch/>
        </p:blipFill>
        <p:spPr>
          <a:xfrm>
            <a:off x="0" y="0"/>
            <a:ext cx="9533744" cy="6862201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803567" y="854439"/>
            <a:ext cx="2218544" cy="571125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Escoge el cuadro de la autora. 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 err="1"/>
              <a:t>Click</a:t>
            </a:r>
            <a:r>
              <a:rPr lang="es-CL" b="1" dirty="0"/>
              <a:t> en Animaciones.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Escoge la animación “Desplazar”</a:t>
            </a:r>
          </a:p>
        </p:txBody>
      </p:sp>
    </p:spTree>
    <p:extLst>
      <p:ext uri="{BB962C8B-B14F-4D97-AF65-F5344CB8AC3E}">
        <p14:creationId xmlns:p14="http://schemas.microsoft.com/office/powerpoint/2010/main" val="10002091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471" t="13371" r="18280" b="5482"/>
          <a:stretch/>
        </p:blipFill>
        <p:spPr>
          <a:xfrm>
            <a:off x="0" y="0"/>
            <a:ext cx="9278911" cy="669298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653665" y="644577"/>
            <a:ext cx="2218544" cy="5711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err="1"/>
              <a:t>Click</a:t>
            </a:r>
            <a:r>
              <a:rPr lang="es-CL" b="1" dirty="0"/>
              <a:t> en la segunda diapositiva.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Escoge título. 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 err="1"/>
              <a:t>Click</a:t>
            </a:r>
            <a:r>
              <a:rPr lang="es-CL" b="1" dirty="0"/>
              <a:t> en Animaciones.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Escoge la animación “Desvanecer”</a:t>
            </a:r>
          </a:p>
        </p:txBody>
      </p:sp>
    </p:spTree>
    <p:extLst>
      <p:ext uri="{BB962C8B-B14F-4D97-AF65-F5344CB8AC3E}">
        <p14:creationId xmlns:p14="http://schemas.microsoft.com/office/powerpoint/2010/main" val="1658567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817" t="13781" r="18509" b="6096"/>
          <a:stretch/>
        </p:blipFill>
        <p:spPr>
          <a:xfrm>
            <a:off x="0" y="0"/>
            <a:ext cx="9533744" cy="685238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653665" y="644577"/>
            <a:ext cx="2218544" cy="5711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/>
          </a:p>
          <a:p>
            <a:pPr algn="ctr"/>
            <a:r>
              <a:rPr lang="es-CL" b="1" dirty="0"/>
              <a:t>Escoge la fotografía. 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 err="1"/>
              <a:t>Click</a:t>
            </a:r>
            <a:r>
              <a:rPr lang="es-CL" b="1" dirty="0"/>
              <a:t> en Animaciones.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Escoge la animación “Girar”</a:t>
            </a:r>
          </a:p>
        </p:txBody>
      </p:sp>
    </p:spTree>
    <p:extLst>
      <p:ext uri="{BB962C8B-B14F-4D97-AF65-F5344CB8AC3E}">
        <p14:creationId xmlns:p14="http://schemas.microsoft.com/office/powerpoint/2010/main" val="40697899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047" t="13986" r="18394" b="5481"/>
          <a:stretch/>
        </p:blipFill>
        <p:spPr>
          <a:xfrm>
            <a:off x="0" y="0"/>
            <a:ext cx="9458793" cy="6845867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653665" y="644577"/>
            <a:ext cx="2218544" cy="57112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 dirty="0"/>
          </a:p>
          <a:p>
            <a:pPr algn="ctr"/>
            <a:r>
              <a:rPr lang="es-CL" b="1" dirty="0"/>
              <a:t>Escoge el texto. 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 err="1"/>
              <a:t>Click</a:t>
            </a:r>
            <a:r>
              <a:rPr lang="es-CL" b="1" dirty="0"/>
              <a:t> en Animaciones.</a:t>
            </a:r>
          </a:p>
          <a:p>
            <a:pPr algn="ctr"/>
            <a:endParaRPr lang="es-CL" b="1" dirty="0"/>
          </a:p>
          <a:p>
            <a:pPr algn="ctr"/>
            <a:r>
              <a:rPr lang="es-CL" b="1" dirty="0"/>
              <a:t>Escoge la animación “Desplazar”</a:t>
            </a:r>
          </a:p>
        </p:txBody>
      </p:sp>
    </p:spTree>
    <p:extLst>
      <p:ext uri="{BB962C8B-B14F-4D97-AF65-F5344CB8AC3E}">
        <p14:creationId xmlns:p14="http://schemas.microsoft.com/office/powerpoint/2010/main" val="1838513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273" t="21875" r="24893" b="9647"/>
          <a:stretch/>
        </p:blipFill>
        <p:spPr>
          <a:xfrm>
            <a:off x="993913" y="0"/>
            <a:ext cx="9859617" cy="6679096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3279913" y="4711148"/>
            <a:ext cx="874644" cy="1033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112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02" t="13576" r="18508" b="5482"/>
          <a:stretch/>
        </p:blipFill>
        <p:spPr>
          <a:xfrm>
            <a:off x="1374098" y="0"/>
            <a:ext cx="9443803" cy="684459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538085" y="5546361"/>
            <a:ext cx="1653915" cy="13041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Click</a:t>
            </a:r>
            <a:r>
              <a:rPr lang="es-CL" dirty="0"/>
              <a:t> en el botón para observar la presentación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7854846" y="6176963"/>
            <a:ext cx="2503357" cy="134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7513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932" t="13781" r="18740" b="5891"/>
          <a:stretch/>
        </p:blipFill>
        <p:spPr>
          <a:xfrm>
            <a:off x="1184223" y="-6554"/>
            <a:ext cx="9473784" cy="686455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558976" y="4477802"/>
            <a:ext cx="7764906" cy="22677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95615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490" t="13336" r="18556" b="5854"/>
          <a:stretch/>
        </p:blipFill>
        <p:spPr>
          <a:xfrm>
            <a:off x="1473021" y="90152"/>
            <a:ext cx="9245958" cy="667279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8963696" y="5595871"/>
            <a:ext cx="1313646" cy="12621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65940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589" t="13511" r="18556" b="6030"/>
          <a:stretch/>
        </p:blipFill>
        <p:spPr>
          <a:xfrm>
            <a:off x="1146218" y="0"/>
            <a:ext cx="9427336" cy="678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314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292" t="13689" r="18556" b="5501"/>
          <a:stretch/>
        </p:blipFill>
        <p:spPr>
          <a:xfrm>
            <a:off x="1532585" y="141668"/>
            <a:ext cx="9105364" cy="655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316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89" t="13865" r="18656" b="5677"/>
          <a:stretch/>
        </p:blipFill>
        <p:spPr>
          <a:xfrm>
            <a:off x="1430627" y="156193"/>
            <a:ext cx="9297473" cy="67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05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995" t="13689" r="18259" b="5326"/>
          <a:stretch/>
        </p:blipFill>
        <p:spPr>
          <a:xfrm>
            <a:off x="1313645" y="128788"/>
            <a:ext cx="9259910" cy="661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876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589" t="13690" r="18458" b="6029"/>
          <a:stretch/>
        </p:blipFill>
        <p:spPr>
          <a:xfrm>
            <a:off x="1300765" y="141667"/>
            <a:ext cx="9182637" cy="65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610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91" t="13512" r="18458" b="5502"/>
          <a:stretch/>
        </p:blipFill>
        <p:spPr>
          <a:xfrm>
            <a:off x="1493948" y="239803"/>
            <a:ext cx="8925059" cy="64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362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787" t="13865" r="18556" b="5677"/>
          <a:stretch/>
        </p:blipFill>
        <p:spPr>
          <a:xfrm>
            <a:off x="1300765" y="136771"/>
            <a:ext cx="9053849" cy="6536508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712890" y="2142896"/>
            <a:ext cx="991674" cy="999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lecha abajo 5"/>
          <p:cNvSpPr/>
          <p:nvPr/>
        </p:nvSpPr>
        <p:spPr>
          <a:xfrm>
            <a:off x="1841680" y="1093559"/>
            <a:ext cx="528033" cy="9144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redondeado 6"/>
          <p:cNvSpPr/>
          <p:nvPr/>
        </p:nvSpPr>
        <p:spPr>
          <a:xfrm>
            <a:off x="804930" y="64982"/>
            <a:ext cx="2601532" cy="9144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Presiona aquí para dar un margen al texto</a:t>
            </a:r>
          </a:p>
        </p:txBody>
      </p:sp>
    </p:spTree>
    <p:extLst>
      <p:ext uri="{BB962C8B-B14F-4D97-AF65-F5344CB8AC3E}">
        <p14:creationId xmlns:p14="http://schemas.microsoft.com/office/powerpoint/2010/main" val="164949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342" t="21875" r="24741" b="8831"/>
          <a:stretch/>
        </p:blipFill>
        <p:spPr>
          <a:xfrm>
            <a:off x="1225826" y="0"/>
            <a:ext cx="9740348" cy="6786309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H="1" flipV="1">
            <a:off x="4333461" y="4154557"/>
            <a:ext cx="775252" cy="1789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7948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91" t="13512" r="18458" b="5502"/>
          <a:stretch/>
        </p:blipFill>
        <p:spPr>
          <a:xfrm>
            <a:off x="1674252" y="365125"/>
            <a:ext cx="8899301" cy="6416422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1532586" y="3503053"/>
            <a:ext cx="1004552" cy="321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redondeado 5"/>
          <p:cNvSpPr/>
          <p:nvPr/>
        </p:nvSpPr>
        <p:spPr>
          <a:xfrm>
            <a:off x="90151" y="3078051"/>
            <a:ext cx="1339403" cy="14939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Selecciona algún margen</a:t>
            </a:r>
          </a:p>
        </p:txBody>
      </p:sp>
    </p:spTree>
    <p:extLst>
      <p:ext uri="{BB962C8B-B14F-4D97-AF65-F5344CB8AC3E}">
        <p14:creationId xmlns:p14="http://schemas.microsoft.com/office/powerpoint/2010/main" val="24242901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193" t="13688" r="18358" b="5678"/>
          <a:stretch/>
        </p:blipFill>
        <p:spPr>
          <a:xfrm>
            <a:off x="1880316" y="365125"/>
            <a:ext cx="8641724" cy="617458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2923504" y="2117138"/>
            <a:ext cx="991674" cy="999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lecha derecha 5"/>
          <p:cNvSpPr/>
          <p:nvPr/>
        </p:nvSpPr>
        <p:spPr>
          <a:xfrm>
            <a:off x="1589468" y="2455926"/>
            <a:ext cx="1004552" cy="3219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redondeado 6"/>
          <p:cNvSpPr/>
          <p:nvPr/>
        </p:nvSpPr>
        <p:spPr>
          <a:xfrm>
            <a:off x="55809" y="1825625"/>
            <a:ext cx="1403797" cy="16267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Elige una orientación para tu texto</a:t>
            </a:r>
          </a:p>
        </p:txBody>
      </p:sp>
    </p:spTree>
    <p:extLst>
      <p:ext uri="{BB962C8B-B14F-4D97-AF65-F5344CB8AC3E}">
        <p14:creationId xmlns:p14="http://schemas.microsoft.com/office/powerpoint/2010/main" val="24647099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193" t="13336" r="18259" b="5854"/>
          <a:stretch/>
        </p:blipFill>
        <p:spPr>
          <a:xfrm>
            <a:off x="1442434" y="173142"/>
            <a:ext cx="9350062" cy="6684858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232597" y="2207291"/>
            <a:ext cx="991674" cy="999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lecha derecha 5"/>
          <p:cNvSpPr/>
          <p:nvPr/>
        </p:nvSpPr>
        <p:spPr>
          <a:xfrm>
            <a:off x="1442434" y="2472744"/>
            <a:ext cx="1635617" cy="38636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redondeado 6"/>
          <p:cNvSpPr/>
          <p:nvPr/>
        </p:nvSpPr>
        <p:spPr>
          <a:xfrm>
            <a:off x="103031" y="1690688"/>
            <a:ext cx="1184856" cy="241767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Escoge un tamaño</a:t>
            </a:r>
          </a:p>
        </p:txBody>
      </p:sp>
    </p:spTree>
    <p:extLst>
      <p:ext uri="{BB962C8B-B14F-4D97-AF65-F5344CB8AC3E}">
        <p14:creationId xmlns:p14="http://schemas.microsoft.com/office/powerpoint/2010/main" val="8357686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391" t="13689" r="18656" b="5854"/>
          <a:stretch/>
        </p:blipFill>
        <p:spPr>
          <a:xfrm>
            <a:off x="1571222" y="226923"/>
            <a:ext cx="8834908" cy="6348353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876540" y="2104260"/>
            <a:ext cx="991674" cy="999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lecha izquierda 5"/>
          <p:cNvSpPr/>
          <p:nvPr/>
        </p:nvSpPr>
        <p:spPr>
          <a:xfrm>
            <a:off x="5138670" y="2343955"/>
            <a:ext cx="1339403" cy="463639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redondeado 6"/>
          <p:cNvSpPr/>
          <p:nvPr/>
        </p:nvSpPr>
        <p:spPr>
          <a:xfrm>
            <a:off x="6697014" y="1658025"/>
            <a:ext cx="2318197" cy="135563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Escoge entre las diferentes opciones de columnas</a:t>
            </a:r>
          </a:p>
        </p:txBody>
      </p:sp>
    </p:spTree>
    <p:extLst>
      <p:ext uri="{BB962C8B-B14F-4D97-AF65-F5344CB8AC3E}">
        <p14:creationId xmlns:p14="http://schemas.microsoft.com/office/powerpoint/2010/main" val="42380682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89" t="13511" r="18458" b="5855"/>
          <a:stretch/>
        </p:blipFill>
        <p:spPr>
          <a:xfrm>
            <a:off x="1223492" y="0"/>
            <a:ext cx="9182637" cy="6612652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7972022" y="5177414"/>
            <a:ext cx="991674" cy="999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/>
          <p:cNvSpPr/>
          <p:nvPr/>
        </p:nvSpPr>
        <p:spPr>
          <a:xfrm>
            <a:off x="1944709" y="4677639"/>
            <a:ext cx="5795494" cy="1935013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Flecha izquierda 6"/>
          <p:cNvSpPr/>
          <p:nvPr/>
        </p:nvSpPr>
        <p:spPr>
          <a:xfrm>
            <a:off x="9131121" y="5383369"/>
            <a:ext cx="1455313" cy="3348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redondeado 7"/>
          <p:cNvSpPr/>
          <p:nvPr/>
        </p:nvSpPr>
        <p:spPr>
          <a:xfrm>
            <a:off x="10586434" y="2691685"/>
            <a:ext cx="1488583" cy="348527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Pincha aquí para descargar el documento al que debes dar nuevo formato.</a:t>
            </a:r>
          </a:p>
        </p:txBody>
      </p:sp>
    </p:spTree>
    <p:extLst>
      <p:ext uri="{BB962C8B-B14F-4D97-AF65-F5344CB8AC3E}">
        <p14:creationId xmlns:p14="http://schemas.microsoft.com/office/powerpoint/2010/main" val="39608006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8" b="12544"/>
          <a:stretch/>
        </p:blipFill>
        <p:spPr>
          <a:xfrm>
            <a:off x="276038" y="307417"/>
            <a:ext cx="11915962" cy="58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59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625"/>
          <a:stretch/>
        </p:blipFill>
        <p:spPr>
          <a:xfrm>
            <a:off x="516715" y="365125"/>
            <a:ext cx="11158569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334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312"/>
          <a:stretch/>
        </p:blipFill>
        <p:spPr>
          <a:xfrm>
            <a:off x="427672" y="365125"/>
            <a:ext cx="11336655" cy="60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886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571" b="5312"/>
          <a:stretch/>
        </p:blipFill>
        <p:spPr>
          <a:xfrm>
            <a:off x="417446" y="365125"/>
            <a:ext cx="11357107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51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62" r="3733" b="20937"/>
          <a:stretch/>
        </p:blipFill>
        <p:spPr>
          <a:xfrm>
            <a:off x="266700" y="365125"/>
            <a:ext cx="11658600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9189" t="22690" r="26269" b="10190"/>
          <a:stretch/>
        </p:blipFill>
        <p:spPr>
          <a:xfrm>
            <a:off x="1311965" y="198782"/>
            <a:ext cx="9223513" cy="6381534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H="1" flipV="1">
            <a:off x="6838122" y="4671391"/>
            <a:ext cx="417443" cy="1170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3667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433" t="13438" r="18316" b="5938"/>
          <a:stretch/>
        </p:blipFill>
        <p:spPr>
          <a:xfrm>
            <a:off x="838200" y="365125"/>
            <a:ext cx="8229600" cy="589788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692640" y="365125"/>
            <a:ext cx="2011680" cy="581183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Pinta la carita correspondiente a tu respuesta de autoevaluación</a:t>
            </a:r>
          </a:p>
        </p:txBody>
      </p:sp>
    </p:spTree>
    <p:extLst>
      <p:ext uri="{BB962C8B-B14F-4D97-AF65-F5344CB8AC3E}">
        <p14:creationId xmlns:p14="http://schemas.microsoft.com/office/powerpoint/2010/main" val="38142448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agen 1"/>
          <p:cNvPicPr/>
          <p:nvPr/>
        </p:nvPicPr>
        <p:blipFill>
          <a:blip r:embed="rId2"/>
          <a:stretch/>
        </p:blipFill>
        <p:spPr>
          <a:xfrm>
            <a:off x="963594" y="-129857"/>
            <a:ext cx="3391838" cy="3379600"/>
          </a:xfrm>
          <a:prstGeom prst="rect">
            <a:avLst/>
          </a:prstGeom>
          <a:ln>
            <a:noFill/>
          </a:ln>
        </p:spPr>
      </p:pic>
      <p:pic>
        <p:nvPicPr>
          <p:cNvPr id="478" name="Imagen 122"/>
          <p:cNvPicPr/>
          <p:nvPr/>
        </p:nvPicPr>
        <p:blipFill>
          <a:blip r:embed="rId3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  <p:pic>
        <p:nvPicPr>
          <p:cNvPr id="479" name="Imagen 123"/>
          <p:cNvPicPr/>
          <p:nvPr/>
        </p:nvPicPr>
        <p:blipFill>
          <a:blip r:embed="rId3"/>
          <a:stretch/>
        </p:blipFill>
        <p:spPr>
          <a:xfrm rot="21381000">
            <a:off x="4728704" y="6170043"/>
            <a:ext cx="8391947" cy="2160079"/>
          </a:xfrm>
          <a:prstGeom prst="rect">
            <a:avLst/>
          </a:prstGeom>
          <a:ln>
            <a:noFill/>
          </a:ln>
        </p:spPr>
      </p:pic>
      <p:pic>
        <p:nvPicPr>
          <p:cNvPr id="480" name="Imagen 119"/>
          <p:cNvPicPr/>
          <p:nvPr/>
        </p:nvPicPr>
        <p:blipFill>
          <a:blip r:embed="rId4"/>
          <a:stretch/>
        </p:blipFill>
        <p:spPr>
          <a:xfrm>
            <a:off x="-387310" y="3424321"/>
            <a:ext cx="4473138" cy="3746032"/>
          </a:xfrm>
          <a:prstGeom prst="rect">
            <a:avLst/>
          </a:prstGeom>
          <a:ln>
            <a:noFill/>
          </a:ln>
        </p:spPr>
      </p:pic>
      <p:sp>
        <p:nvSpPr>
          <p:cNvPr id="9" name="Llamada rectangular redondeada 3">
            <a:extLst>
              <a:ext uri="{FF2B5EF4-FFF2-40B4-BE49-F238E27FC236}">
                <a16:creationId xmlns:a16="http://schemas.microsoft.com/office/drawing/2014/main" id="{8CA45948-407D-46E1-8803-96586CC42BAD}"/>
              </a:ext>
            </a:extLst>
          </p:cNvPr>
          <p:cNvSpPr/>
          <p:nvPr/>
        </p:nvSpPr>
        <p:spPr>
          <a:xfrm>
            <a:off x="5324341" y="205883"/>
            <a:ext cx="6320537" cy="1773231"/>
          </a:xfrm>
          <a:prstGeom prst="wedgeRoundRectCallout">
            <a:avLst>
              <a:gd name="adj1" fmla="val -64491"/>
              <a:gd name="adj2" fmla="val 783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Ahora, que terminaste de retroalimentar la unidad 1, revisa las actividades. Puedes observar ejemplos en las siguientes diapositivas…</a:t>
            </a:r>
          </a:p>
        </p:txBody>
      </p:sp>
    </p:spTree>
    <p:extLst>
      <p:ext uri="{BB962C8B-B14F-4D97-AF65-F5344CB8AC3E}">
        <p14:creationId xmlns:p14="http://schemas.microsoft.com/office/powerpoint/2010/main" val="38495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Clases 2 y 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tablas de datos y su formato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C8F9DE2-9F2A-4C81-A2F6-E68CA2A33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489" y="1035478"/>
            <a:ext cx="4203217" cy="11561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F25850-DDC5-43F3-A4B2-DED4CF671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69" y="2166668"/>
            <a:ext cx="4044191" cy="34991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F1BD83-50C6-4036-96B1-F3C325539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669" y="5822522"/>
            <a:ext cx="5541162" cy="6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638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herramientas del software de presentación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71D6BA5-2D74-462D-88DE-281C9BFAC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78263"/>
            <a:ext cx="5710616" cy="3321947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29A62926-9E65-4C8B-807A-5BAE840F9267}"/>
              </a:ext>
            </a:extLst>
          </p:cNvPr>
          <p:cNvSpPr/>
          <p:nvPr/>
        </p:nvSpPr>
        <p:spPr>
          <a:xfrm>
            <a:off x="5115339" y="3429000"/>
            <a:ext cx="980661" cy="48039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BBE952-5783-479E-A6D4-9351B7320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35" y="763360"/>
            <a:ext cx="3059441" cy="23067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C092E5-785F-4541-989D-D4933D6DF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9" y="3070081"/>
            <a:ext cx="4152405" cy="17463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15C376B-C0DC-40DA-874D-28FB11ACA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25" y="4816470"/>
            <a:ext cx="4545291" cy="19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448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herramientas del procesador de textos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29A62926-9E65-4C8B-807A-5BAE840F9267}"/>
              </a:ext>
            </a:extLst>
          </p:cNvPr>
          <p:cNvSpPr/>
          <p:nvPr/>
        </p:nvSpPr>
        <p:spPr>
          <a:xfrm>
            <a:off x="5115339" y="3429000"/>
            <a:ext cx="980661" cy="48039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71871E-08D2-430F-B477-0228B6CB0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860" y="2380939"/>
            <a:ext cx="5230968" cy="30569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7156FD-BC3C-4C6B-BBCC-8E454E210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54" y="890473"/>
            <a:ext cx="3798774" cy="547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911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CustomShape 1"/>
          <p:cNvSpPr/>
          <p:nvPr/>
        </p:nvSpPr>
        <p:spPr>
          <a:xfrm>
            <a:off x="3239" y="9805"/>
            <a:ext cx="12187293" cy="68477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2" name="CustomShape 2"/>
          <p:cNvSpPr/>
          <p:nvPr/>
        </p:nvSpPr>
        <p:spPr>
          <a:xfrm>
            <a:off x="3239" y="9805"/>
            <a:ext cx="12187293" cy="68477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3" name="CustomShape 3"/>
          <p:cNvSpPr/>
          <p:nvPr/>
        </p:nvSpPr>
        <p:spPr>
          <a:xfrm>
            <a:off x="3239" y="6925"/>
            <a:ext cx="4706387" cy="2880"/>
          </a:xfrm>
          <a:custGeom>
            <a:avLst/>
            <a:gdLst/>
            <a:ahLst/>
            <a:cxnLst/>
            <a:rect l="l" t="t" r="r" b="b"/>
            <a:pathLst>
              <a:path w="1318" h="1">
                <a:moveTo>
                  <a:pt x="131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316" y="1"/>
                  <a:pt x="1316" y="1"/>
                  <a:pt x="1316" y="1"/>
                </a:cubicBezTo>
                <a:cubicBezTo>
                  <a:pt x="1317" y="1"/>
                  <a:pt x="1317" y="0"/>
                  <a:pt x="1318" y="0"/>
                </a:cubicBezTo>
              </a:path>
            </a:pathLst>
          </a:custGeom>
          <a:solidFill>
            <a:srgbClr val="D4DD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4" name="CustomShape 4"/>
          <p:cNvSpPr/>
          <p:nvPr/>
        </p:nvSpPr>
        <p:spPr>
          <a:xfrm>
            <a:off x="3239" y="9805"/>
            <a:ext cx="4823732" cy="2338256"/>
          </a:xfrm>
          <a:custGeom>
            <a:avLst/>
            <a:gdLst/>
            <a:ahLst/>
            <a:cxnLst/>
            <a:rect l="l" t="t" r="r" b="b"/>
            <a:pathLst>
              <a:path w="1351" h="683">
                <a:moveTo>
                  <a:pt x="310" y="479"/>
                </a:moveTo>
                <a:cubicBezTo>
                  <a:pt x="299" y="479"/>
                  <a:pt x="295" y="470"/>
                  <a:pt x="296" y="461"/>
                </a:cubicBezTo>
                <a:cubicBezTo>
                  <a:pt x="298" y="452"/>
                  <a:pt x="303" y="443"/>
                  <a:pt x="311" y="443"/>
                </a:cubicBezTo>
                <a:cubicBezTo>
                  <a:pt x="312" y="443"/>
                  <a:pt x="313" y="443"/>
                  <a:pt x="314" y="444"/>
                </a:cubicBezTo>
                <a:cubicBezTo>
                  <a:pt x="342" y="450"/>
                  <a:pt x="342" y="475"/>
                  <a:pt x="314" y="479"/>
                </a:cubicBezTo>
                <a:cubicBezTo>
                  <a:pt x="312" y="479"/>
                  <a:pt x="311" y="479"/>
                  <a:pt x="310" y="479"/>
                </a:cubicBezTo>
                <a:moveTo>
                  <a:pt x="709" y="344"/>
                </a:moveTo>
                <a:cubicBezTo>
                  <a:pt x="678" y="344"/>
                  <a:pt x="658" y="302"/>
                  <a:pt x="683" y="277"/>
                </a:cubicBezTo>
                <a:cubicBezTo>
                  <a:pt x="691" y="269"/>
                  <a:pt x="700" y="265"/>
                  <a:pt x="708" y="265"/>
                </a:cubicBezTo>
                <a:cubicBezTo>
                  <a:pt x="740" y="265"/>
                  <a:pt x="767" y="312"/>
                  <a:pt x="733" y="336"/>
                </a:cubicBezTo>
                <a:cubicBezTo>
                  <a:pt x="725" y="341"/>
                  <a:pt x="717" y="344"/>
                  <a:pt x="709" y="344"/>
                </a:cubicBezTo>
                <a:moveTo>
                  <a:pt x="462" y="186"/>
                </a:moveTo>
                <a:cubicBezTo>
                  <a:pt x="450" y="186"/>
                  <a:pt x="437" y="184"/>
                  <a:pt x="439" y="176"/>
                </a:cubicBezTo>
                <a:cubicBezTo>
                  <a:pt x="440" y="173"/>
                  <a:pt x="444" y="171"/>
                  <a:pt x="448" y="171"/>
                </a:cubicBezTo>
                <a:cubicBezTo>
                  <a:pt x="460" y="171"/>
                  <a:pt x="483" y="184"/>
                  <a:pt x="483" y="184"/>
                </a:cubicBezTo>
                <a:cubicBezTo>
                  <a:pt x="483" y="184"/>
                  <a:pt x="473" y="186"/>
                  <a:pt x="462" y="186"/>
                </a:cubicBezTo>
                <a:moveTo>
                  <a:pt x="508" y="177"/>
                </a:moveTo>
                <a:cubicBezTo>
                  <a:pt x="508" y="177"/>
                  <a:pt x="498" y="124"/>
                  <a:pt x="513" y="124"/>
                </a:cubicBezTo>
                <a:cubicBezTo>
                  <a:pt x="513" y="124"/>
                  <a:pt x="513" y="124"/>
                  <a:pt x="513" y="124"/>
                </a:cubicBezTo>
                <a:cubicBezTo>
                  <a:pt x="529" y="125"/>
                  <a:pt x="508" y="177"/>
                  <a:pt x="508" y="177"/>
                </a:cubicBezTo>
                <a:moveTo>
                  <a:pt x="497" y="180"/>
                </a:moveTo>
                <a:cubicBezTo>
                  <a:pt x="497" y="180"/>
                  <a:pt x="442" y="128"/>
                  <a:pt x="456" y="118"/>
                </a:cubicBezTo>
                <a:cubicBezTo>
                  <a:pt x="457" y="117"/>
                  <a:pt x="458" y="117"/>
                  <a:pt x="459" y="117"/>
                </a:cubicBezTo>
                <a:cubicBezTo>
                  <a:pt x="474" y="117"/>
                  <a:pt x="497" y="180"/>
                  <a:pt x="497" y="180"/>
                </a:cubicBezTo>
                <a:moveTo>
                  <a:pt x="708" y="151"/>
                </a:moveTo>
                <a:cubicBezTo>
                  <a:pt x="704" y="151"/>
                  <a:pt x="699" y="151"/>
                  <a:pt x="694" y="150"/>
                </a:cubicBezTo>
                <a:cubicBezTo>
                  <a:pt x="657" y="140"/>
                  <a:pt x="671" y="100"/>
                  <a:pt x="702" y="100"/>
                </a:cubicBezTo>
                <a:cubicBezTo>
                  <a:pt x="707" y="100"/>
                  <a:pt x="713" y="101"/>
                  <a:pt x="720" y="104"/>
                </a:cubicBezTo>
                <a:cubicBezTo>
                  <a:pt x="746" y="116"/>
                  <a:pt x="741" y="151"/>
                  <a:pt x="708" y="151"/>
                </a:cubicBezTo>
                <a:moveTo>
                  <a:pt x="803" y="118"/>
                </a:moveTo>
                <a:cubicBezTo>
                  <a:pt x="792" y="118"/>
                  <a:pt x="788" y="109"/>
                  <a:pt x="789" y="100"/>
                </a:cubicBezTo>
                <a:cubicBezTo>
                  <a:pt x="790" y="91"/>
                  <a:pt x="796" y="82"/>
                  <a:pt x="804" y="82"/>
                </a:cubicBezTo>
                <a:cubicBezTo>
                  <a:pt x="805" y="82"/>
                  <a:pt x="806" y="82"/>
                  <a:pt x="806" y="82"/>
                </a:cubicBezTo>
                <a:cubicBezTo>
                  <a:pt x="835" y="89"/>
                  <a:pt x="834" y="114"/>
                  <a:pt x="806" y="118"/>
                </a:cubicBezTo>
                <a:cubicBezTo>
                  <a:pt x="805" y="118"/>
                  <a:pt x="804" y="118"/>
                  <a:pt x="803" y="118"/>
                </a:cubicBezTo>
                <a:moveTo>
                  <a:pt x="131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83"/>
                  <a:pt x="0" y="683"/>
                  <a:pt x="0" y="683"/>
                </a:cubicBezTo>
                <a:cubicBezTo>
                  <a:pt x="0" y="683"/>
                  <a:pt x="50" y="542"/>
                  <a:pt x="370" y="542"/>
                </a:cubicBezTo>
                <a:cubicBezTo>
                  <a:pt x="386" y="542"/>
                  <a:pt x="403" y="542"/>
                  <a:pt x="421" y="543"/>
                </a:cubicBezTo>
                <a:cubicBezTo>
                  <a:pt x="454" y="545"/>
                  <a:pt x="485" y="545"/>
                  <a:pt x="516" y="545"/>
                </a:cubicBezTo>
                <a:cubicBezTo>
                  <a:pt x="827" y="545"/>
                  <a:pt x="1027" y="472"/>
                  <a:pt x="1182" y="355"/>
                </a:cubicBezTo>
                <a:cubicBezTo>
                  <a:pt x="1351" y="228"/>
                  <a:pt x="1190" y="64"/>
                  <a:pt x="1316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5" name="CustomShape 5"/>
          <p:cNvSpPr/>
          <p:nvPr/>
        </p:nvSpPr>
        <p:spPr>
          <a:xfrm>
            <a:off x="3239" y="2889430"/>
            <a:ext cx="3031525" cy="3964884"/>
          </a:xfrm>
          <a:custGeom>
            <a:avLst/>
            <a:gdLst/>
            <a:ahLst/>
            <a:cxnLst/>
            <a:rect l="l" t="t" r="r" b="b"/>
            <a:pathLst>
              <a:path w="849" h="1158">
                <a:moveTo>
                  <a:pt x="392" y="335"/>
                </a:moveTo>
                <a:cubicBezTo>
                  <a:pt x="392" y="335"/>
                  <a:pt x="344" y="325"/>
                  <a:pt x="353" y="312"/>
                </a:cubicBezTo>
                <a:cubicBezTo>
                  <a:pt x="355" y="311"/>
                  <a:pt x="357" y="310"/>
                  <a:pt x="359" y="310"/>
                </a:cubicBezTo>
                <a:cubicBezTo>
                  <a:pt x="371" y="310"/>
                  <a:pt x="392" y="335"/>
                  <a:pt x="392" y="335"/>
                </a:cubicBezTo>
                <a:moveTo>
                  <a:pt x="418" y="337"/>
                </a:moveTo>
                <a:cubicBezTo>
                  <a:pt x="418" y="337"/>
                  <a:pt x="425" y="288"/>
                  <a:pt x="438" y="288"/>
                </a:cubicBezTo>
                <a:cubicBezTo>
                  <a:pt x="439" y="288"/>
                  <a:pt x="440" y="288"/>
                  <a:pt x="441" y="288"/>
                </a:cubicBezTo>
                <a:cubicBezTo>
                  <a:pt x="455" y="295"/>
                  <a:pt x="418" y="337"/>
                  <a:pt x="418" y="337"/>
                </a:cubicBezTo>
                <a:moveTo>
                  <a:pt x="406" y="336"/>
                </a:moveTo>
                <a:cubicBezTo>
                  <a:pt x="406" y="336"/>
                  <a:pt x="372" y="268"/>
                  <a:pt x="389" y="263"/>
                </a:cubicBezTo>
                <a:cubicBezTo>
                  <a:pt x="389" y="263"/>
                  <a:pt x="390" y="263"/>
                  <a:pt x="390" y="263"/>
                </a:cubicBezTo>
                <a:cubicBezTo>
                  <a:pt x="406" y="263"/>
                  <a:pt x="406" y="336"/>
                  <a:pt x="406" y="336"/>
                </a:cubicBezTo>
                <a:moveTo>
                  <a:pt x="535" y="167"/>
                </a:moveTo>
                <a:cubicBezTo>
                  <a:pt x="524" y="167"/>
                  <a:pt x="520" y="158"/>
                  <a:pt x="522" y="149"/>
                </a:cubicBezTo>
                <a:cubicBezTo>
                  <a:pt x="523" y="140"/>
                  <a:pt x="529" y="131"/>
                  <a:pt x="536" y="131"/>
                </a:cubicBezTo>
                <a:cubicBezTo>
                  <a:pt x="537" y="131"/>
                  <a:pt x="538" y="131"/>
                  <a:pt x="539" y="131"/>
                </a:cubicBezTo>
                <a:cubicBezTo>
                  <a:pt x="567" y="138"/>
                  <a:pt x="567" y="163"/>
                  <a:pt x="539" y="167"/>
                </a:cubicBezTo>
                <a:cubicBezTo>
                  <a:pt x="538" y="167"/>
                  <a:pt x="536" y="167"/>
                  <a:pt x="535" y="167"/>
                </a:cubicBezTo>
                <a:moveTo>
                  <a:pt x="464" y="167"/>
                </a:moveTo>
                <a:cubicBezTo>
                  <a:pt x="423" y="167"/>
                  <a:pt x="411" y="100"/>
                  <a:pt x="464" y="96"/>
                </a:cubicBezTo>
                <a:cubicBezTo>
                  <a:pt x="465" y="96"/>
                  <a:pt x="467" y="96"/>
                  <a:pt x="468" y="96"/>
                </a:cubicBezTo>
                <a:cubicBezTo>
                  <a:pt x="516" y="96"/>
                  <a:pt x="511" y="167"/>
                  <a:pt x="464" y="167"/>
                </a:cubicBezTo>
                <a:moveTo>
                  <a:pt x="244" y="0"/>
                </a:moveTo>
                <a:cubicBezTo>
                  <a:pt x="109" y="0"/>
                  <a:pt x="0" y="46"/>
                  <a:pt x="0" y="46"/>
                </a:cubicBezTo>
                <a:cubicBezTo>
                  <a:pt x="0" y="1158"/>
                  <a:pt x="0" y="1158"/>
                  <a:pt x="0" y="1158"/>
                </a:cubicBezTo>
                <a:cubicBezTo>
                  <a:pt x="747" y="1158"/>
                  <a:pt x="747" y="1158"/>
                  <a:pt x="747" y="1158"/>
                </a:cubicBezTo>
                <a:cubicBezTo>
                  <a:pt x="747" y="1158"/>
                  <a:pt x="849" y="938"/>
                  <a:pt x="564" y="850"/>
                </a:cubicBezTo>
                <a:cubicBezTo>
                  <a:pt x="279" y="762"/>
                  <a:pt x="231" y="530"/>
                  <a:pt x="387" y="422"/>
                </a:cubicBezTo>
                <a:cubicBezTo>
                  <a:pt x="544" y="314"/>
                  <a:pt x="666" y="150"/>
                  <a:pt x="455" y="46"/>
                </a:cubicBezTo>
                <a:cubicBezTo>
                  <a:pt x="385" y="12"/>
                  <a:pt x="311" y="0"/>
                  <a:pt x="24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6" name="CustomShape 6"/>
          <p:cNvSpPr/>
          <p:nvPr/>
        </p:nvSpPr>
        <p:spPr>
          <a:xfrm>
            <a:off x="3446191" y="4825978"/>
            <a:ext cx="8744341" cy="2028336"/>
          </a:xfrm>
          <a:custGeom>
            <a:avLst/>
            <a:gdLst/>
            <a:ahLst/>
            <a:cxnLst/>
            <a:rect l="l" t="t" r="r" b="b"/>
            <a:pathLst>
              <a:path w="2431" h="592">
                <a:moveTo>
                  <a:pt x="1464" y="497"/>
                </a:moveTo>
                <a:cubicBezTo>
                  <a:pt x="1464" y="497"/>
                  <a:pt x="1490" y="464"/>
                  <a:pt x="1503" y="464"/>
                </a:cubicBezTo>
                <a:cubicBezTo>
                  <a:pt x="1505" y="464"/>
                  <a:pt x="1506" y="465"/>
                  <a:pt x="1508" y="467"/>
                </a:cubicBezTo>
                <a:cubicBezTo>
                  <a:pt x="1517" y="480"/>
                  <a:pt x="1464" y="497"/>
                  <a:pt x="1464" y="497"/>
                </a:cubicBezTo>
                <a:moveTo>
                  <a:pt x="1442" y="482"/>
                </a:moveTo>
                <a:cubicBezTo>
                  <a:pt x="1442" y="482"/>
                  <a:pt x="1406" y="449"/>
                  <a:pt x="1420" y="443"/>
                </a:cubicBezTo>
                <a:cubicBezTo>
                  <a:pt x="1421" y="443"/>
                  <a:pt x="1422" y="442"/>
                  <a:pt x="1423" y="442"/>
                </a:cubicBezTo>
                <a:cubicBezTo>
                  <a:pt x="1435" y="442"/>
                  <a:pt x="1442" y="482"/>
                  <a:pt x="1442" y="482"/>
                </a:cubicBezTo>
                <a:moveTo>
                  <a:pt x="1284" y="451"/>
                </a:moveTo>
                <a:cubicBezTo>
                  <a:pt x="1273" y="451"/>
                  <a:pt x="1271" y="445"/>
                  <a:pt x="1273" y="440"/>
                </a:cubicBezTo>
                <a:cubicBezTo>
                  <a:pt x="1275" y="434"/>
                  <a:pt x="1280" y="428"/>
                  <a:pt x="1286" y="428"/>
                </a:cubicBezTo>
                <a:cubicBezTo>
                  <a:pt x="1286" y="428"/>
                  <a:pt x="1286" y="428"/>
                  <a:pt x="1286" y="428"/>
                </a:cubicBezTo>
                <a:cubicBezTo>
                  <a:pt x="1306" y="429"/>
                  <a:pt x="1310" y="450"/>
                  <a:pt x="1286" y="451"/>
                </a:cubicBezTo>
                <a:cubicBezTo>
                  <a:pt x="1285" y="451"/>
                  <a:pt x="1284" y="451"/>
                  <a:pt x="1284" y="451"/>
                </a:cubicBezTo>
                <a:moveTo>
                  <a:pt x="1454" y="490"/>
                </a:moveTo>
                <a:cubicBezTo>
                  <a:pt x="1454" y="490"/>
                  <a:pt x="1459" y="418"/>
                  <a:pt x="1474" y="418"/>
                </a:cubicBezTo>
                <a:cubicBezTo>
                  <a:pt x="1475" y="418"/>
                  <a:pt x="1475" y="418"/>
                  <a:pt x="1476" y="418"/>
                </a:cubicBezTo>
                <a:cubicBezTo>
                  <a:pt x="1493" y="423"/>
                  <a:pt x="1454" y="490"/>
                  <a:pt x="1454" y="490"/>
                </a:cubicBezTo>
                <a:moveTo>
                  <a:pt x="1130" y="467"/>
                </a:moveTo>
                <a:cubicBezTo>
                  <a:pt x="1127" y="467"/>
                  <a:pt x="1124" y="467"/>
                  <a:pt x="1121" y="466"/>
                </a:cubicBezTo>
                <a:cubicBezTo>
                  <a:pt x="1085" y="455"/>
                  <a:pt x="1099" y="416"/>
                  <a:pt x="1127" y="416"/>
                </a:cubicBezTo>
                <a:cubicBezTo>
                  <a:pt x="1128" y="416"/>
                  <a:pt x="1130" y="417"/>
                  <a:pt x="1131" y="417"/>
                </a:cubicBezTo>
                <a:cubicBezTo>
                  <a:pt x="1165" y="421"/>
                  <a:pt x="1159" y="467"/>
                  <a:pt x="1130" y="467"/>
                </a:cubicBezTo>
                <a:moveTo>
                  <a:pt x="1196" y="367"/>
                </a:moveTo>
                <a:cubicBezTo>
                  <a:pt x="1165" y="367"/>
                  <a:pt x="1145" y="326"/>
                  <a:pt x="1170" y="300"/>
                </a:cubicBezTo>
                <a:cubicBezTo>
                  <a:pt x="1178" y="292"/>
                  <a:pt x="1187" y="289"/>
                  <a:pt x="1195" y="289"/>
                </a:cubicBezTo>
                <a:cubicBezTo>
                  <a:pt x="1227" y="289"/>
                  <a:pt x="1254" y="336"/>
                  <a:pt x="1220" y="359"/>
                </a:cubicBezTo>
                <a:cubicBezTo>
                  <a:pt x="1212" y="365"/>
                  <a:pt x="1204" y="367"/>
                  <a:pt x="1196" y="367"/>
                </a:cubicBezTo>
                <a:moveTo>
                  <a:pt x="464" y="0"/>
                </a:moveTo>
                <a:cubicBezTo>
                  <a:pt x="182" y="0"/>
                  <a:pt x="0" y="182"/>
                  <a:pt x="130" y="276"/>
                </a:cubicBezTo>
                <a:cubicBezTo>
                  <a:pt x="279" y="384"/>
                  <a:pt x="55" y="592"/>
                  <a:pt x="55" y="592"/>
                </a:cubicBezTo>
                <a:cubicBezTo>
                  <a:pt x="2431" y="592"/>
                  <a:pt x="2431" y="592"/>
                  <a:pt x="2431" y="592"/>
                </a:cubicBezTo>
                <a:cubicBezTo>
                  <a:pt x="2431" y="484"/>
                  <a:pt x="2431" y="484"/>
                  <a:pt x="2431" y="484"/>
                </a:cubicBezTo>
                <a:cubicBezTo>
                  <a:pt x="2391" y="487"/>
                  <a:pt x="2353" y="488"/>
                  <a:pt x="2317" y="488"/>
                </a:cubicBezTo>
                <a:cubicBezTo>
                  <a:pt x="2075" y="488"/>
                  <a:pt x="1936" y="427"/>
                  <a:pt x="1814" y="366"/>
                </a:cubicBezTo>
                <a:cubicBezTo>
                  <a:pt x="1692" y="305"/>
                  <a:pt x="1586" y="244"/>
                  <a:pt x="1407" y="244"/>
                </a:cubicBezTo>
                <a:cubicBezTo>
                  <a:pt x="1381" y="244"/>
                  <a:pt x="1354" y="245"/>
                  <a:pt x="1324" y="248"/>
                </a:cubicBezTo>
                <a:cubicBezTo>
                  <a:pt x="1281" y="252"/>
                  <a:pt x="1242" y="254"/>
                  <a:pt x="1207" y="254"/>
                </a:cubicBezTo>
                <a:cubicBezTo>
                  <a:pt x="875" y="254"/>
                  <a:pt x="918" y="78"/>
                  <a:pt x="598" y="13"/>
                </a:cubicBezTo>
                <a:cubicBezTo>
                  <a:pt x="551" y="4"/>
                  <a:pt x="507" y="0"/>
                  <a:pt x="46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7" name="CustomShape 7"/>
          <p:cNvSpPr/>
          <p:nvPr/>
        </p:nvSpPr>
        <p:spPr>
          <a:xfrm>
            <a:off x="9655383" y="2773526"/>
            <a:ext cx="2533350" cy="3491905"/>
          </a:xfrm>
          <a:custGeom>
            <a:avLst/>
            <a:gdLst/>
            <a:ahLst/>
            <a:cxnLst/>
            <a:rect l="l" t="t" r="r" b="b"/>
            <a:pathLst>
              <a:path w="692" h="1020">
                <a:moveTo>
                  <a:pt x="347" y="325"/>
                </a:moveTo>
                <a:cubicBezTo>
                  <a:pt x="347" y="325"/>
                  <a:pt x="373" y="292"/>
                  <a:pt x="386" y="292"/>
                </a:cubicBezTo>
                <a:cubicBezTo>
                  <a:pt x="388" y="292"/>
                  <a:pt x="390" y="293"/>
                  <a:pt x="391" y="295"/>
                </a:cubicBezTo>
                <a:cubicBezTo>
                  <a:pt x="400" y="308"/>
                  <a:pt x="347" y="325"/>
                  <a:pt x="347" y="325"/>
                </a:cubicBezTo>
                <a:moveTo>
                  <a:pt x="337" y="318"/>
                </a:moveTo>
                <a:cubicBezTo>
                  <a:pt x="337" y="318"/>
                  <a:pt x="342" y="246"/>
                  <a:pt x="358" y="246"/>
                </a:cubicBezTo>
                <a:cubicBezTo>
                  <a:pt x="358" y="246"/>
                  <a:pt x="359" y="246"/>
                  <a:pt x="359" y="247"/>
                </a:cubicBezTo>
                <a:cubicBezTo>
                  <a:pt x="376" y="251"/>
                  <a:pt x="337" y="318"/>
                  <a:pt x="337" y="318"/>
                </a:cubicBezTo>
                <a:moveTo>
                  <a:pt x="692" y="0"/>
                </a:moveTo>
                <a:cubicBezTo>
                  <a:pt x="692" y="0"/>
                  <a:pt x="629" y="71"/>
                  <a:pt x="534" y="128"/>
                </a:cubicBezTo>
                <a:cubicBezTo>
                  <a:pt x="531" y="138"/>
                  <a:pt x="522" y="146"/>
                  <a:pt x="506" y="146"/>
                </a:cubicBezTo>
                <a:cubicBezTo>
                  <a:pt x="505" y="146"/>
                  <a:pt x="504" y="146"/>
                  <a:pt x="503" y="146"/>
                </a:cubicBezTo>
                <a:cubicBezTo>
                  <a:pt x="466" y="166"/>
                  <a:pt x="426" y="182"/>
                  <a:pt x="382" y="192"/>
                </a:cubicBezTo>
                <a:cubicBezTo>
                  <a:pt x="331" y="204"/>
                  <a:pt x="312" y="233"/>
                  <a:pt x="306" y="271"/>
                </a:cubicBezTo>
                <a:cubicBezTo>
                  <a:pt x="306" y="271"/>
                  <a:pt x="306" y="271"/>
                  <a:pt x="306" y="271"/>
                </a:cubicBezTo>
                <a:cubicBezTo>
                  <a:pt x="319" y="271"/>
                  <a:pt x="325" y="310"/>
                  <a:pt x="325" y="310"/>
                </a:cubicBezTo>
                <a:cubicBezTo>
                  <a:pt x="325" y="310"/>
                  <a:pt x="311" y="297"/>
                  <a:pt x="304" y="286"/>
                </a:cubicBezTo>
                <a:cubicBezTo>
                  <a:pt x="296" y="375"/>
                  <a:pt x="339" y="501"/>
                  <a:pt x="203" y="559"/>
                </a:cubicBezTo>
                <a:cubicBezTo>
                  <a:pt x="0" y="645"/>
                  <a:pt x="27" y="768"/>
                  <a:pt x="339" y="832"/>
                </a:cubicBezTo>
                <a:cubicBezTo>
                  <a:pt x="651" y="896"/>
                  <a:pt x="692" y="1020"/>
                  <a:pt x="692" y="1020"/>
                </a:cubicBezTo>
                <a:cubicBezTo>
                  <a:pt x="692" y="0"/>
                  <a:pt x="692" y="0"/>
                  <a:pt x="692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8" name="CustomShape 8"/>
          <p:cNvSpPr/>
          <p:nvPr/>
        </p:nvSpPr>
        <p:spPr>
          <a:xfrm>
            <a:off x="5995379" y="9805"/>
            <a:ext cx="6193354" cy="2639896"/>
          </a:xfrm>
          <a:custGeom>
            <a:avLst/>
            <a:gdLst/>
            <a:ahLst/>
            <a:cxnLst/>
            <a:rect l="l" t="t" r="r" b="b"/>
            <a:pathLst>
              <a:path w="1724" h="771">
                <a:moveTo>
                  <a:pt x="1434" y="447"/>
                </a:moveTo>
                <a:cubicBezTo>
                  <a:pt x="1434" y="447"/>
                  <a:pt x="1386" y="438"/>
                  <a:pt x="1395" y="426"/>
                </a:cubicBezTo>
                <a:cubicBezTo>
                  <a:pt x="1396" y="424"/>
                  <a:pt x="1398" y="423"/>
                  <a:pt x="1400" y="423"/>
                </a:cubicBezTo>
                <a:cubicBezTo>
                  <a:pt x="1412" y="423"/>
                  <a:pt x="1434" y="447"/>
                  <a:pt x="1434" y="447"/>
                </a:cubicBezTo>
                <a:moveTo>
                  <a:pt x="1460" y="447"/>
                </a:moveTo>
                <a:cubicBezTo>
                  <a:pt x="1460" y="447"/>
                  <a:pt x="1465" y="397"/>
                  <a:pt x="1479" y="397"/>
                </a:cubicBezTo>
                <a:cubicBezTo>
                  <a:pt x="1479" y="397"/>
                  <a:pt x="1480" y="397"/>
                  <a:pt x="1481" y="398"/>
                </a:cubicBezTo>
                <a:cubicBezTo>
                  <a:pt x="1495" y="403"/>
                  <a:pt x="1460" y="447"/>
                  <a:pt x="1460" y="447"/>
                </a:cubicBezTo>
                <a:moveTo>
                  <a:pt x="1449" y="447"/>
                </a:moveTo>
                <a:cubicBezTo>
                  <a:pt x="1449" y="447"/>
                  <a:pt x="1411" y="380"/>
                  <a:pt x="1428" y="375"/>
                </a:cubicBezTo>
                <a:cubicBezTo>
                  <a:pt x="1428" y="375"/>
                  <a:pt x="1429" y="374"/>
                  <a:pt x="1429" y="374"/>
                </a:cubicBezTo>
                <a:cubicBezTo>
                  <a:pt x="1445" y="374"/>
                  <a:pt x="1449" y="447"/>
                  <a:pt x="1449" y="447"/>
                </a:cubicBezTo>
                <a:moveTo>
                  <a:pt x="1111" y="356"/>
                </a:moveTo>
                <a:cubicBezTo>
                  <a:pt x="1080" y="356"/>
                  <a:pt x="1059" y="314"/>
                  <a:pt x="1085" y="289"/>
                </a:cubicBezTo>
                <a:cubicBezTo>
                  <a:pt x="1093" y="281"/>
                  <a:pt x="1101" y="278"/>
                  <a:pt x="1110" y="278"/>
                </a:cubicBezTo>
                <a:cubicBezTo>
                  <a:pt x="1142" y="278"/>
                  <a:pt x="1169" y="325"/>
                  <a:pt x="1135" y="348"/>
                </a:cubicBezTo>
                <a:cubicBezTo>
                  <a:pt x="1126" y="353"/>
                  <a:pt x="1118" y="356"/>
                  <a:pt x="1111" y="356"/>
                </a:cubicBezTo>
                <a:moveTo>
                  <a:pt x="1095" y="242"/>
                </a:moveTo>
                <a:cubicBezTo>
                  <a:pt x="1091" y="242"/>
                  <a:pt x="1087" y="241"/>
                  <a:pt x="1082" y="239"/>
                </a:cubicBezTo>
                <a:cubicBezTo>
                  <a:pt x="1061" y="229"/>
                  <a:pt x="1067" y="197"/>
                  <a:pt x="1088" y="197"/>
                </a:cubicBezTo>
                <a:cubicBezTo>
                  <a:pt x="1091" y="197"/>
                  <a:pt x="1094" y="197"/>
                  <a:pt x="1097" y="199"/>
                </a:cubicBezTo>
                <a:cubicBezTo>
                  <a:pt x="1120" y="208"/>
                  <a:pt x="1117" y="242"/>
                  <a:pt x="1095" y="242"/>
                </a:cubicBezTo>
                <a:moveTo>
                  <a:pt x="993" y="170"/>
                </a:moveTo>
                <a:cubicBezTo>
                  <a:pt x="993" y="170"/>
                  <a:pt x="1020" y="137"/>
                  <a:pt x="1032" y="137"/>
                </a:cubicBezTo>
                <a:cubicBezTo>
                  <a:pt x="1034" y="137"/>
                  <a:pt x="1036" y="138"/>
                  <a:pt x="1037" y="140"/>
                </a:cubicBezTo>
                <a:cubicBezTo>
                  <a:pt x="1046" y="152"/>
                  <a:pt x="993" y="170"/>
                  <a:pt x="993" y="170"/>
                </a:cubicBezTo>
                <a:moveTo>
                  <a:pt x="971" y="155"/>
                </a:moveTo>
                <a:cubicBezTo>
                  <a:pt x="971" y="155"/>
                  <a:pt x="936" y="122"/>
                  <a:pt x="950" y="116"/>
                </a:cubicBezTo>
                <a:cubicBezTo>
                  <a:pt x="951" y="116"/>
                  <a:pt x="952" y="115"/>
                  <a:pt x="952" y="115"/>
                </a:cubicBezTo>
                <a:cubicBezTo>
                  <a:pt x="965" y="115"/>
                  <a:pt x="971" y="155"/>
                  <a:pt x="971" y="155"/>
                </a:cubicBezTo>
                <a:moveTo>
                  <a:pt x="983" y="163"/>
                </a:moveTo>
                <a:cubicBezTo>
                  <a:pt x="983" y="163"/>
                  <a:pt x="988" y="91"/>
                  <a:pt x="1004" y="91"/>
                </a:cubicBezTo>
                <a:cubicBezTo>
                  <a:pt x="1004" y="91"/>
                  <a:pt x="1005" y="91"/>
                  <a:pt x="1005" y="91"/>
                </a:cubicBezTo>
                <a:cubicBezTo>
                  <a:pt x="1022" y="96"/>
                  <a:pt x="983" y="163"/>
                  <a:pt x="983" y="163"/>
                </a:cubicBezTo>
                <a:moveTo>
                  <a:pt x="1354" y="66"/>
                </a:moveTo>
                <a:cubicBezTo>
                  <a:pt x="1322" y="66"/>
                  <a:pt x="1337" y="31"/>
                  <a:pt x="1359" y="31"/>
                </a:cubicBezTo>
                <a:cubicBezTo>
                  <a:pt x="1361" y="31"/>
                  <a:pt x="1362" y="31"/>
                  <a:pt x="1364" y="31"/>
                </a:cubicBezTo>
                <a:cubicBezTo>
                  <a:pt x="1388" y="36"/>
                  <a:pt x="1388" y="66"/>
                  <a:pt x="1354" y="66"/>
                </a:cubicBezTo>
                <a:moveTo>
                  <a:pt x="1724" y="0"/>
                </a:moveTo>
                <a:cubicBezTo>
                  <a:pt x="664" y="0"/>
                  <a:pt x="664" y="0"/>
                  <a:pt x="664" y="0"/>
                </a:cubicBezTo>
                <a:cubicBezTo>
                  <a:pt x="313" y="4"/>
                  <a:pt x="313" y="4"/>
                  <a:pt x="313" y="4"/>
                </a:cubicBezTo>
                <a:cubicBezTo>
                  <a:pt x="313" y="4"/>
                  <a:pt x="456" y="281"/>
                  <a:pt x="160" y="561"/>
                </a:cubicBezTo>
                <a:cubicBezTo>
                  <a:pt x="0" y="712"/>
                  <a:pt x="101" y="771"/>
                  <a:pt x="277" y="771"/>
                </a:cubicBezTo>
                <a:cubicBezTo>
                  <a:pt x="428" y="771"/>
                  <a:pt x="633" y="728"/>
                  <a:pt x="777" y="662"/>
                </a:cubicBezTo>
                <a:cubicBezTo>
                  <a:pt x="849" y="629"/>
                  <a:pt x="905" y="617"/>
                  <a:pt x="951" y="617"/>
                </a:cubicBezTo>
                <a:cubicBezTo>
                  <a:pt x="1023" y="617"/>
                  <a:pt x="1070" y="648"/>
                  <a:pt x="1116" y="680"/>
                </a:cubicBezTo>
                <a:cubicBezTo>
                  <a:pt x="1163" y="711"/>
                  <a:pt x="1210" y="743"/>
                  <a:pt x="1282" y="743"/>
                </a:cubicBezTo>
                <a:cubicBezTo>
                  <a:pt x="1290" y="743"/>
                  <a:pt x="1297" y="743"/>
                  <a:pt x="1305" y="742"/>
                </a:cubicBezTo>
                <a:cubicBezTo>
                  <a:pt x="1515" y="724"/>
                  <a:pt x="1334" y="314"/>
                  <a:pt x="1713" y="314"/>
                </a:cubicBezTo>
                <a:cubicBezTo>
                  <a:pt x="1717" y="314"/>
                  <a:pt x="1721" y="314"/>
                  <a:pt x="1724" y="314"/>
                </a:cubicBezTo>
                <a:cubicBezTo>
                  <a:pt x="1724" y="0"/>
                  <a:pt x="1724" y="0"/>
                  <a:pt x="172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9" name="CustomShape 9"/>
          <p:cNvSpPr/>
          <p:nvPr/>
        </p:nvSpPr>
        <p:spPr>
          <a:xfrm>
            <a:off x="8547447" y="5806850"/>
            <a:ext cx="147581" cy="11590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0" name="CustomShape 10"/>
          <p:cNvSpPr/>
          <p:nvPr/>
        </p:nvSpPr>
        <p:spPr>
          <a:xfrm>
            <a:off x="8723824" y="5757537"/>
            <a:ext cx="156940" cy="144341"/>
          </a:xfrm>
          <a:custGeom>
            <a:avLst/>
            <a:gdLst/>
            <a:ahLst/>
            <a:cxnLst/>
            <a:rect l="l" t="t" r="r" b="b"/>
            <a:pathLst>
              <a:path w="44" h="42">
                <a:moveTo>
                  <a:pt x="5" y="32"/>
                </a:moveTo>
                <a:cubicBezTo>
                  <a:pt x="10" y="40"/>
                  <a:pt x="22" y="42"/>
                  <a:pt x="32" y="35"/>
                </a:cubicBezTo>
                <a:cubicBezTo>
                  <a:pt x="41" y="29"/>
                  <a:pt x="44" y="18"/>
                  <a:pt x="39" y="10"/>
                </a:cubicBezTo>
                <a:cubicBezTo>
                  <a:pt x="34" y="2"/>
                  <a:pt x="22" y="0"/>
                  <a:pt x="13" y="6"/>
                </a:cubicBezTo>
                <a:cubicBezTo>
                  <a:pt x="3" y="13"/>
                  <a:pt x="0" y="24"/>
                  <a:pt x="5" y="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1" name="CustomShape 11"/>
          <p:cNvSpPr/>
          <p:nvPr/>
        </p:nvSpPr>
        <p:spPr>
          <a:xfrm>
            <a:off x="8623757" y="5874881"/>
            <a:ext cx="146141" cy="154060"/>
          </a:xfrm>
          <a:custGeom>
            <a:avLst/>
            <a:gdLst/>
            <a:ahLst/>
            <a:cxnLst/>
            <a:rect l="l" t="t" r="r" b="b"/>
            <a:pathLst>
              <a:path w="41" h="45">
                <a:moveTo>
                  <a:pt x="12" y="42"/>
                </a:moveTo>
                <a:cubicBezTo>
                  <a:pt x="21" y="45"/>
                  <a:pt x="32" y="40"/>
                  <a:pt x="36" y="30"/>
                </a:cubicBezTo>
                <a:cubicBezTo>
                  <a:pt x="41" y="19"/>
                  <a:pt x="37" y="8"/>
                  <a:pt x="28" y="4"/>
                </a:cubicBezTo>
                <a:cubicBezTo>
                  <a:pt x="20" y="0"/>
                  <a:pt x="9" y="6"/>
                  <a:pt x="4" y="16"/>
                </a:cubicBezTo>
                <a:cubicBezTo>
                  <a:pt x="0" y="26"/>
                  <a:pt x="4" y="38"/>
                  <a:pt x="12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2" name="CustomShape 12"/>
          <p:cNvSpPr/>
          <p:nvPr/>
        </p:nvSpPr>
        <p:spPr>
          <a:xfrm>
            <a:off x="8715905" y="5847885"/>
            <a:ext cx="154060" cy="146141"/>
          </a:xfrm>
          <a:custGeom>
            <a:avLst/>
            <a:gdLst/>
            <a:ahLst/>
            <a:cxnLst/>
            <a:rect l="l" t="t" r="r" b="b"/>
            <a:pathLst>
              <a:path w="43" h="43">
                <a:moveTo>
                  <a:pt x="36" y="36"/>
                </a:moveTo>
                <a:cubicBezTo>
                  <a:pt x="43" y="29"/>
                  <a:pt x="42" y="17"/>
                  <a:pt x="34" y="9"/>
                </a:cubicBezTo>
                <a:cubicBezTo>
                  <a:pt x="26" y="1"/>
                  <a:pt x="14" y="0"/>
                  <a:pt x="7" y="7"/>
                </a:cubicBezTo>
                <a:cubicBezTo>
                  <a:pt x="0" y="14"/>
                  <a:pt x="1" y="26"/>
                  <a:pt x="9" y="34"/>
                </a:cubicBezTo>
                <a:cubicBezTo>
                  <a:pt x="17" y="42"/>
                  <a:pt x="29" y="43"/>
                  <a:pt x="36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3" name="CustomShape 13"/>
          <p:cNvSpPr/>
          <p:nvPr/>
        </p:nvSpPr>
        <p:spPr>
          <a:xfrm>
            <a:off x="8626996" y="5706784"/>
            <a:ext cx="139662" cy="150820"/>
          </a:xfrm>
          <a:custGeom>
            <a:avLst/>
            <a:gdLst/>
            <a:ahLst/>
            <a:cxnLst/>
            <a:rect l="l" t="t" r="r" b="b"/>
            <a:pathLst>
              <a:path w="39" h="44">
                <a:moveTo>
                  <a:pt x="25" y="42"/>
                </a:moveTo>
                <a:cubicBezTo>
                  <a:pt x="34" y="39"/>
                  <a:pt x="39" y="28"/>
                  <a:pt x="36" y="17"/>
                </a:cubicBezTo>
                <a:cubicBezTo>
                  <a:pt x="33" y="6"/>
                  <a:pt x="23" y="0"/>
                  <a:pt x="14" y="2"/>
                </a:cubicBezTo>
                <a:cubicBezTo>
                  <a:pt x="5" y="4"/>
                  <a:pt x="0" y="15"/>
                  <a:pt x="3" y="26"/>
                </a:cubicBezTo>
                <a:cubicBezTo>
                  <a:pt x="6" y="37"/>
                  <a:pt x="15" y="44"/>
                  <a:pt x="25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4" name="CustomShape 14"/>
          <p:cNvSpPr/>
          <p:nvPr/>
        </p:nvSpPr>
        <p:spPr>
          <a:xfrm>
            <a:off x="8661912" y="5810090"/>
            <a:ext cx="104746" cy="95028"/>
          </a:xfrm>
          <a:prstGeom prst="ellipse">
            <a:avLst/>
          </a:prstGeom>
          <a:solidFill>
            <a:srgbClr val="FFAD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5" name="CustomShape 15"/>
          <p:cNvSpPr/>
          <p:nvPr/>
        </p:nvSpPr>
        <p:spPr>
          <a:xfrm>
            <a:off x="8466457" y="6339941"/>
            <a:ext cx="128863" cy="138222"/>
          </a:xfrm>
          <a:custGeom>
            <a:avLst/>
            <a:gdLst/>
            <a:ahLst/>
            <a:cxnLst/>
            <a:rect l="l" t="t" r="r" b="b"/>
            <a:pathLst>
              <a:path w="36" h="40">
                <a:moveTo>
                  <a:pt x="17" y="0"/>
                </a:moveTo>
                <a:cubicBezTo>
                  <a:pt x="16" y="0"/>
                  <a:pt x="15" y="1"/>
                  <a:pt x="14" y="1"/>
                </a:cubicBezTo>
                <a:cubicBezTo>
                  <a:pt x="0" y="7"/>
                  <a:pt x="36" y="40"/>
                  <a:pt x="36" y="40"/>
                </a:cubicBezTo>
                <a:cubicBezTo>
                  <a:pt x="36" y="40"/>
                  <a:pt x="29" y="0"/>
                  <a:pt x="17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6" name="CustomShape 16"/>
          <p:cNvSpPr/>
          <p:nvPr/>
        </p:nvSpPr>
        <p:spPr>
          <a:xfrm>
            <a:off x="8638155" y="6259311"/>
            <a:ext cx="137862" cy="245848"/>
          </a:xfrm>
          <a:custGeom>
            <a:avLst/>
            <a:gdLst/>
            <a:ahLst/>
            <a:cxnLst/>
            <a:rect l="l" t="t" r="r" b="b"/>
            <a:pathLst>
              <a:path w="39" h="72">
                <a:moveTo>
                  <a:pt x="20" y="0"/>
                </a:moveTo>
                <a:cubicBezTo>
                  <a:pt x="5" y="0"/>
                  <a:pt x="0" y="72"/>
                  <a:pt x="0" y="72"/>
                </a:cubicBezTo>
                <a:cubicBezTo>
                  <a:pt x="0" y="72"/>
                  <a:pt x="39" y="5"/>
                  <a:pt x="22" y="0"/>
                </a:cubicBezTo>
                <a:cubicBezTo>
                  <a:pt x="21" y="0"/>
                  <a:pt x="21" y="0"/>
                  <a:pt x="20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7" name="CustomShape 17"/>
          <p:cNvSpPr/>
          <p:nvPr/>
        </p:nvSpPr>
        <p:spPr>
          <a:xfrm>
            <a:off x="8673071" y="6416251"/>
            <a:ext cx="188615" cy="112665"/>
          </a:xfrm>
          <a:custGeom>
            <a:avLst/>
            <a:gdLst/>
            <a:ahLst/>
            <a:cxnLst/>
            <a:rect l="l" t="t" r="r" b="b"/>
            <a:pathLst>
              <a:path w="53" h="33">
                <a:moveTo>
                  <a:pt x="39" y="0"/>
                </a:moveTo>
                <a:cubicBezTo>
                  <a:pt x="26" y="0"/>
                  <a:pt x="0" y="33"/>
                  <a:pt x="0" y="33"/>
                </a:cubicBezTo>
                <a:cubicBezTo>
                  <a:pt x="0" y="33"/>
                  <a:pt x="53" y="16"/>
                  <a:pt x="44" y="3"/>
                </a:cubicBezTo>
                <a:cubicBezTo>
                  <a:pt x="42" y="1"/>
                  <a:pt x="41" y="0"/>
                  <a:pt x="39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8" name="CustomShape 18"/>
          <p:cNvSpPr/>
          <p:nvPr/>
        </p:nvSpPr>
        <p:spPr>
          <a:xfrm>
            <a:off x="7534899" y="5818009"/>
            <a:ext cx="388749" cy="264926"/>
          </a:xfrm>
          <a:custGeom>
            <a:avLst/>
            <a:gdLst/>
            <a:ahLst/>
            <a:cxnLst/>
            <a:rect l="l" t="t" r="r" b="b"/>
            <a:pathLst>
              <a:path w="109" h="78">
                <a:moveTo>
                  <a:pt x="50" y="0"/>
                </a:moveTo>
                <a:cubicBezTo>
                  <a:pt x="42" y="0"/>
                  <a:pt x="33" y="3"/>
                  <a:pt x="25" y="11"/>
                </a:cubicBezTo>
                <a:cubicBezTo>
                  <a:pt x="0" y="37"/>
                  <a:pt x="20" y="78"/>
                  <a:pt x="51" y="78"/>
                </a:cubicBezTo>
                <a:cubicBezTo>
                  <a:pt x="59" y="78"/>
                  <a:pt x="67" y="76"/>
                  <a:pt x="75" y="70"/>
                </a:cubicBezTo>
                <a:cubicBezTo>
                  <a:pt x="109" y="47"/>
                  <a:pt x="82" y="0"/>
                  <a:pt x="50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9" name="CustomShape 19"/>
          <p:cNvSpPr/>
          <p:nvPr/>
        </p:nvSpPr>
        <p:spPr>
          <a:xfrm>
            <a:off x="7984120" y="6292427"/>
            <a:ext cx="139662" cy="77750"/>
          </a:xfrm>
          <a:custGeom>
            <a:avLst/>
            <a:gdLst/>
            <a:ahLst/>
            <a:cxnLst/>
            <a:rect l="l" t="t" r="r" b="b"/>
            <a:pathLst>
              <a:path w="39" h="23">
                <a:moveTo>
                  <a:pt x="15" y="0"/>
                </a:moveTo>
                <a:cubicBezTo>
                  <a:pt x="9" y="0"/>
                  <a:pt x="4" y="6"/>
                  <a:pt x="2" y="12"/>
                </a:cubicBezTo>
                <a:cubicBezTo>
                  <a:pt x="0" y="17"/>
                  <a:pt x="2" y="23"/>
                  <a:pt x="13" y="23"/>
                </a:cubicBezTo>
                <a:cubicBezTo>
                  <a:pt x="13" y="23"/>
                  <a:pt x="14" y="23"/>
                  <a:pt x="15" y="23"/>
                </a:cubicBezTo>
                <a:cubicBezTo>
                  <a:pt x="39" y="22"/>
                  <a:pt x="35" y="1"/>
                  <a:pt x="15" y="0"/>
                </a:cubicBezTo>
                <a:cubicBezTo>
                  <a:pt x="15" y="0"/>
                  <a:pt x="15" y="0"/>
                  <a:pt x="15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0" name="CustomShape 20"/>
          <p:cNvSpPr/>
          <p:nvPr/>
        </p:nvSpPr>
        <p:spPr>
          <a:xfrm>
            <a:off x="7320726" y="6251033"/>
            <a:ext cx="285443" cy="176377"/>
          </a:xfrm>
          <a:custGeom>
            <a:avLst/>
            <a:gdLst/>
            <a:ahLst/>
            <a:cxnLst/>
            <a:rect l="l" t="t" r="r" b="b"/>
            <a:pathLst>
              <a:path w="80" h="51">
                <a:moveTo>
                  <a:pt x="42" y="0"/>
                </a:moveTo>
                <a:cubicBezTo>
                  <a:pt x="14" y="0"/>
                  <a:pt x="0" y="39"/>
                  <a:pt x="36" y="50"/>
                </a:cubicBezTo>
                <a:cubicBezTo>
                  <a:pt x="39" y="51"/>
                  <a:pt x="42" y="51"/>
                  <a:pt x="45" y="51"/>
                </a:cubicBezTo>
                <a:cubicBezTo>
                  <a:pt x="74" y="51"/>
                  <a:pt x="80" y="5"/>
                  <a:pt x="46" y="1"/>
                </a:cubicBezTo>
                <a:cubicBezTo>
                  <a:pt x="45" y="1"/>
                  <a:pt x="43" y="0"/>
                  <a:pt x="42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1" name="CustomShape 21"/>
          <p:cNvSpPr/>
          <p:nvPr/>
        </p:nvSpPr>
        <p:spPr>
          <a:xfrm>
            <a:off x="2611100" y="1909906"/>
            <a:ext cx="6593621" cy="2587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5399" b="1" spc="-1" dirty="0">
                <a:solidFill>
                  <a:srgbClr val="2A8E45"/>
                </a:solidFill>
                <a:latin typeface="Hind"/>
                <a:ea typeface="Hind"/>
              </a:rPr>
              <a:t>¡Esperamos hayas reforzado y aprendido mucho!</a:t>
            </a:r>
            <a:endParaRPr lang="en-US" sz="5399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3" name="Imagen 109"/>
          <p:cNvPicPr/>
          <p:nvPr/>
        </p:nvPicPr>
        <p:blipFill>
          <a:blip r:embed="rId2"/>
          <a:stretch/>
        </p:blipFill>
        <p:spPr>
          <a:xfrm>
            <a:off x="0" y="5319474"/>
            <a:ext cx="12895321" cy="215863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835</Words>
  <Application>Microsoft Office PowerPoint</Application>
  <PresentationFormat>Panorámica</PresentationFormat>
  <Paragraphs>110</Paragraphs>
  <Slides>95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95</vt:i4>
      </vt:variant>
    </vt:vector>
  </HeadingPairs>
  <TitlesOfParts>
    <vt:vector size="100" baseType="lpstr">
      <vt:lpstr>Arial</vt:lpstr>
      <vt:lpstr>Calibri</vt:lpstr>
      <vt:lpstr>Calibri Light</vt:lpstr>
      <vt:lpstr>Hind</vt:lpstr>
      <vt:lpstr>Tema de Office</vt:lpstr>
      <vt:lpstr>Tecnología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Actividad: Lee el texto “Especies nativas de Chile” y sigue las instrucciones de los recuadros.</vt:lpstr>
      <vt:lpstr>Presentación de PowerPoint</vt:lpstr>
      <vt:lpstr>Escoge la respuesta correcta:</vt:lpstr>
      <vt:lpstr>Relleno de la celda: Sigue los pasos en las imágenes.</vt:lpstr>
      <vt:lpstr>Presentación de PowerPoint</vt:lpstr>
      <vt:lpstr>Presentación de PowerPoint</vt:lpstr>
      <vt:lpstr>Presentación de PowerPoint</vt:lpstr>
      <vt:lpstr>Presentación de PowerPoint</vt:lpstr>
      <vt:lpstr>Borde de la celda: Sigue los pasos en las imágenes.</vt:lpstr>
      <vt:lpstr>Presentación de PowerPoint</vt:lpstr>
      <vt:lpstr>Presentación de PowerPoint</vt:lpstr>
      <vt:lpstr>Presentación de PowerPoint</vt:lpstr>
      <vt:lpstr>Actividad: Lee el texto “Aves de Chile” y completa los datos que faltan en la tabla.</vt:lpstr>
      <vt:lpstr>Luego de completar la tabla, en la celda A1 inserta bordes y el color que quieras. Realiza lo mismo con la celda B1.</vt:lpstr>
      <vt:lpstr>Presentación de PowerPoint</vt:lpstr>
      <vt:lpstr>Gráficos. ¿Cuál es el gráfico que representa de forma correcta la información de la tabla?</vt:lpstr>
      <vt:lpstr>Selecciona la respuesta correcta.</vt:lpstr>
      <vt:lpstr>Presentación de PowerPoint</vt:lpstr>
      <vt:lpstr>Para transformar los datos en gráficos, selecciona los datos de la tabla y pincha en insertar.</vt:lpstr>
      <vt:lpstr>Presentación de PowerPoint</vt:lpstr>
      <vt:lpstr>Puedes darle un nuevo diseño o estilo a tu gráfico cuando lo hayas insertado.</vt:lpstr>
      <vt:lpstr>Cambia el título a “Cantidad de especies nativas de Chile”</vt:lpstr>
      <vt:lpstr>Presentación de PowerPoint</vt:lpstr>
      <vt:lpstr>Escoge un ecosistema, haz click en el buscador y busca tres especies de su flora y su fauna para completar la tabla.</vt:lpstr>
      <vt:lpstr>Buscando información en Internet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Solucionario.</vt:lpstr>
      <vt:lpstr>Solucionario.</vt:lpstr>
      <vt:lpstr>Solucionario.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http://sitios.mineduc.cl/enlaces/textos_escolares/4to/#page-03</dc:title>
  <dc:creator>Mayte</dc:creator>
  <cp:lastModifiedBy>Mayte Carrasco Sepúlveda</cp:lastModifiedBy>
  <cp:revision>38</cp:revision>
  <dcterms:created xsi:type="dcterms:W3CDTF">2020-03-19T04:29:16Z</dcterms:created>
  <dcterms:modified xsi:type="dcterms:W3CDTF">2020-05-14T14:32:50Z</dcterms:modified>
</cp:coreProperties>
</file>