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26" r:id="rId3"/>
    <p:sldId id="327" r:id="rId4"/>
    <p:sldId id="258" r:id="rId5"/>
    <p:sldId id="328" r:id="rId6"/>
    <p:sldId id="302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25" r:id="rId25"/>
    <p:sldId id="346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5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6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97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625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852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74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4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19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91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59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93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5B37-3522-476B-BF67-669DEB4C7907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933B-8218-4CC4-A638-F3C7E3B7894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401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itios.mineduc.cl/enlaces/textos_escolares/4to/#page-0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yte.carrasco@colegio-auroradechile.cl" TargetMode="External"/><Relationship Id="rId2" Type="http://schemas.openxmlformats.org/officeDocument/2006/relationships/hyperlink" Target="mailto:veronica.maldonado@colegio-auroradechile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sitios.mineduc.cl/enlaces/textos_escolares/4to/#page-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753" y="634067"/>
            <a:ext cx="10515600" cy="1325563"/>
          </a:xfrm>
        </p:spPr>
        <p:txBody>
          <a:bodyPr>
            <a:normAutofit/>
          </a:bodyPr>
          <a:lstStyle/>
          <a:p>
            <a:r>
              <a:rPr lang="es-CL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C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ecnología</a:t>
            </a:r>
            <a:endParaRPr lang="es-CL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098887" y="2396532"/>
            <a:ext cx="7704856" cy="3672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"/>
              </a:spcBef>
              <a:buFont typeface="Arial" panose="020B0604020202020204" pitchFamily="34" charset="0"/>
              <a:buNone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aterial semana 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- 4° básico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12"/>
              </a:spcBef>
              <a:buFont typeface="Arial" panose="020B0604020202020204" pitchFamily="34" charset="0"/>
              <a:buNone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rofesoras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spcBef>
                <a:spcPts val="12"/>
              </a:spcBef>
              <a:buFontTx/>
              <a:buChar char="-"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ayte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arrasco</a:t>
            </a:r>
          </a:p>
          <a:p>
            <a:pPr marL="571500" indent="-571500">
              <a:spcBef>
                <a:spcPts val="12"/>
              </a:spcBef>
              <a:buFontTx/>
              <a:buChar char="-"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erónica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aldonado</a:t>
            </a:r>
          </a:p>
          <a:p>
            <a:pPr>
              <a:spcBef>
                <a:spcPts val="12"/>
              </a:spcBef>
            </a:pPr>
            <a:endParaRPr lang="es-ES" sz="36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"/>
              </a:spcBef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olegio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urora de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</a:p>
          <a:p>
            <a:pPr>
              <a:spcBef>
                <a:spcPts val="12"/>
              </a:spcBef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ancagua</a:t>
            </a:r>
            <a:endParaRPr lang="es-ES" sz="3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53848" y="360608"/>
            <a:ext cx="2446986" cy="5708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¡IMPORTANTE!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Link </a:t>
            </a:r>
            <a:r>
              <a:rPr lang="es-CL" dirty="0" smtClean="0"/>
              <a:t>a utilizar en esta clase:</a:t>
            </a:r>
          </a:p>
          <a:p>
            <a:pPr algn="ctr"/>
            <a:r>
              <a:rPr lang="es-CL" dirty="0">
                <a:hlinkClick r:id="rId2"/>
              </a:rPr>
              <a:t>http://sitios.mineduc.cl/enlaces/textos_escolares/4to/#page-09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7423302" y="197165"/>
            <a:ext cx="424847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dirty="0" smtClean="0"/>
              <a:t>NO IMPRIMIR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8189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995" t="13689" r="18259" b="5326"/>
          <a:stretch/>
        </p:blipFill>
        <p:spPr>
          <a:xfrm>
            <a:off x="1313645" y="128788"/>
            <a:ext cx="9259910" cy="66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8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589" t="13690" r="18458" b="6029"/>
          <a:stretch/>
        </p:blipFill>
        <p:spPr>
          <a:xfrm>
            <a:off x="1300765" y="141667"/>
            <a:ext cx="9182637" cy="65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91" t="13512" r="18458" b="5502"/>
          <a:stretch/>
        </p:blipFill>
        <p:spPr>
          <a:xfrm>
            <a:off x="1493948" y="239803"/>
            <a:ext cx="8925059" cy="6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3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787" t="13865" r="18556" b="5677"/>
          <a:stretch/>
        </p:blipFill>
        <p:spPr>
          <a:xfrm>
            <a:off x="1300765" y="136771"/>
            <a:ext cx="9053849" cy="653650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712890" y="2142896"/>
            <a:ext cx="991674" cy="999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abajo 5"/>
          <p:cNvSpPr/>
          <p:nvPr/>
        </p:nvSpPr>
        <p:spPr>
          <a:xfrm>
            <a:off x="1841680" y="1093559"/>
            <a:ext cx="528033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804930" y="64982"/>
            <a:ext cx="2601532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Presiona aquí para </a:t>
            </a:r>
            <a:r>
              <a:rPr lang="es-CL" dirty="0" smtClean="0"/>
              <a:t>dar un margen al texto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949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91" t="13512" r="18458" b="5502"/>
          <a:stretch/>
        </p:blipFill>
        <p:spPr>
          <a:xfrm>
            <a:off x="1674252" y="365125"/>
            <a:ext cx="8899301" cy="6416422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1532586" y="3503053"/>
            <a:ext cx="1004552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90151" y="3078051"/>
            <a:ext cx="1339403" cy="14939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Selecciona algún margen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429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193" t="13688" r="18358" b="5678"/>
          <a:stretch/>
        </p:blipFill>
        <p:spPr>
          <a:xfrm>
            <a:off x="1880316" y="365125"/>
            <a:ext cx="8641724" cy="617458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923504" y="2117138"/>
            <a:ext cx="991674" cy="999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derecha 5"/>
          <p:cNvSpPr/>
          <p:nvPr/>
        </p:nvSpPr>
        <p:spPr>
          <a:xfrm>
            <a:off x="1589468" y="2455926"/>
            <a:ext cx="1004552" cy="3219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55809" y="1825625"/>
            <a:ext cx="1403797" cy="16267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Elige una orientación para tu texto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470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193" t="13336" r="18259" b="5854"/>
          <a:stretch/>
        </p:blipFill>
        <p:spPr>
          <a:xfrm>
            <a:off x="1442434" y="173142"/>
            <a:ext cx="9350062" cy="668485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232597" y="2207291"/>
            <a:ext cx="991674" cy="999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derecha 5"/>
          <p:cNvSpPr/>
          <p:nvPr/>
        </p:nvSpPr>
        <p:spPr>
          <a:xfrm>
            <a:off x="1442434" y="2472744"/>
            <a:ext cx="1635617" cy="3863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103031" y="1690688"/>
            <a:ext cx="1184856" cy="24176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Escoge un tamaño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576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91" t="13689" r="18656" b="5854"/>
          <a:stretch/>
        </p:blipFill>
        <p:spPr>
          <a:xfrm>
            <a:off x="1571222" y="226923"/>
            <a:ext cx="8834908" cy="634835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876540" y="2104260"/>
            <a:ext cx="991674" cy="999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izquierda 5"/>
          <p:cNvSpPr/>
          <p:nvPr/>
        </p:nvSpPr>
        <p:spPr>
          <a:xfrm>
            <a:off x="5138670" y="2343955"/>
            <a:ext cx="1339403" cy="46363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6697014" y="1658025"/>
            <a:ext cx="2318197" cy="13556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Escoge entre las diferentes opciones de columnas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806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589" t="13511" r="18458" b="5855"/>
          <a:stretch/>
        </p:blipFill>
        <p:spPr>
          <a:xfrm>
            <a:off x="1223492" y="0"/>
            <a:ext cx="9182637" cy="661265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972022" y="5177414"/>
            <a:ext cx="991674" cy="999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1944709" y="4677639"/>
            <a:ext cx="5795494" cy="1935013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izquierda 6"/>
          <p:cNvSpPr/>
          <p:nvPr/>
        </p:nvSpPr>
        <p:spPr>
          <a:xfrm>
            <a:off x="9131121" y="5383369"/>
            <a:ext cx="1455313" cy="3348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redondeado 7"/>
          <p:cNvSpPr/>
          <p:nvPr/>
        </p:nvSpPr>
        <p:spPr>
          <a:xfrm>
            <a:off x="10586434" y="2691685"/>
            <a:ext cx="1488583" cy="34852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 para descargar el documento al que debes dar nuevo formato.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080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8" b="12544"/>
          <a:stretch/>
        </p:blipFill>
        <p:spPr>
          <a:xfrm>
            <a:off x="276038" y="307417"/>
            <a:ext cx="11915962" cy="58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636757" y="1371986"/>
            <a:ext cx="3771229" cy="3279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>
                <a:solidFill>
                  <a:srgbClr val="0070C0"/>
                </a:solidFill>
                <a:latin typeface="Hind"/>
              </a:rPr>
              <a:t>Queridos Estudiantes: </a:t>
            </a:r>
            <a:r>
              <a:rPr lang="es-CO" sz="2400" spc="-1" dirty="0">
                <a:solidFill>
                  <a:srgbClr val="0070C0"/>
                </a:solidFill>
                <a:latin typeface="Hind"/>
              </a:rPr>
              <a:t>Esperamos estén muy bien en sus casas. Seleccionamos las actividades de ésta clase con mucha dedicación para que puedan aprender en sus hogares.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1" spc="-1" dirty="0">
                <a:solidFill>
                  <a:srgbClr val="0070C0"/>
                </a:solidFill>
                <a:latin typeface="Hind"/>
              </a:rPr>
              <a:t>¡Los extrañamos y queremos mucho!</a:t>
            </a:r>
            <a:endParaRPr lang="en-US" sz="2400" b="1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114645" y="657087"/>
            <a:ext cx="5015587" cy="509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>
              <a:lnSpc>
                <a:spcPct val="50000"/>
              </a:lnSpc>
              <a:spcBef>
                <a:spcPts val="2398"/>
              </a:spcBef>
            </a:pPr>
            <a:r>
              <a:rPr lang="es-CO" sz="5399" b="1" spc="-1" dirty="0">
                <a:solidFill>
                  <a:srgbClr val="00B050"/>
                </a:solidFill>
                <a:latin typeface="Hind"/>
                <a:ea typeface="Hind"/>
              </a:rPr>
              <a:t>¡Bienvenidos!</a:t>
            </a:r>
            <a:endParaRPr lang="en-US" sz="5399" spc="-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2780"/>
            <a:ext cx="12895321" cy="2158639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8848" y="714594"/>
            <a:ext cx="7520501" cy="558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3410" y="3919616"/>
            <a:ext cx="271405" cy="606161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1395" y="3719482"/>
            <a:ext cx="1060062" cy="560447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7683" y="4470345"/>
            <a:ext cx="1531961" cy="466499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0882" y="4033721"/>
            <a:ext cx="106546" cy="58672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4517" y="3108282"/>
            <a:ext cx="212732" cy="542809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1683" y="3646412"/>
            <a:ext cx="352394" cy="38263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1795" y="3867063"/>
            <a:ext cx="292282" cy="161979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8647" y="2294068"/>
            <a:ext cx="46074" cy="7955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3200" y="4114711"/>
            <a:ext cx="173137" cy="185736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69630" y="2373617"/>
            <a:ext cx="46074" cy="8063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8341" y="2989497"/>
            <a:ext cx="644316" cy="445982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4535" y="876573"/>
            <a:ext cx="1943027" cy="145565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4535" y="1219608"/>
            <a:ext cx="1943027" cy="1112615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79415" y="2705134"/>
            <a:ext cx="709468" cy="38263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0939" y="3205109"/>
            <a:ext cx="695069" cy="917521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2548" y="3057528"/>
            <a:ext cx="573045" cy="407827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0882" y="4237095"/>
            <a:ext cx="352394" cy="23325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6591" y="3125920"/>
            <a:ext cx="963595" cy="695069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79215" y="4759027"/>
            <a:ext cx="66951" cy="114465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5696" y="4008525"/>
            <a:ext cx="411066" cy="860288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7133" y="4245014"/>
            <a:ext cx="449222" cy="636397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8538" y="4300446"/>
            <a:ext cx="7919" cy="17278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0467" y="3995566"/>
            <a:ext cx="246208" cy="254127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0882" y="3630574"/>
            <a:ext cx="128863" cy="258806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1395" y="4193901"/>
            <a:ext cx="1382220" cy="53525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7767" y="4059278"/>
            <a:ext cx="73070" cy="58672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5696" y="4062158"/>
            <a:ext cx="385870" cy="806655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8520" y="3889380"/>
            <a:ext cx="144341" cy="169898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6920" y="3567222"/>
            <a:ext cx="242608" cy="494936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0939" y="3240025"/>
            <a:ext cx="492056" cy="636757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2108" y="3871743"/>
            <a:ext cx="433384" cy="250887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6828" y="3125919"/>
            <a:ext cx="933358" cy="623799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4393" y="4224136"/>
            <a:ext cx="449222" cy="449222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8021" y="3567222"/>
            <a:ext cx="101507" cy="494936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6381" y="4079795"/>
            <a:ext cx="411066" cy="38155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4331" y="2798722"/>
            <a:ext cx="677792" cy="441303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1522" y="4673358"/>
            <a:ext cx="37795" cy="30236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29968" y="4911647"/>
            <a:ext cx="79550" cy="215612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8461" y="4898689"/>
            <a:ext cx="101507" cy="215972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5202" y="4067197"/>
            <a:ext cx="182496" cy="933358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5202" y="4424270"/>
            <a:ext cx="93588" cy="576285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0194" y="4890770"/>
            <a:ext cx="131743" cy="236489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3916" y="4946562"/>
            <a:ext cx="58672" cy="129943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5853" y="6011664"/>
            <a:ext cx="136422" cy="253767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7038" y="4840016"/>
            <a:ext cx="839411" cy="215972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5193" y="5076505"/>
            <a:ext cx="53633" cy="9719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3419" y="4919566"/>
            <a:ext cx="450661" cy="131743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5696" y="5111421"/>
            <a:ext cx="715947" cy="497095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79441" y="5106741"/>
            <a:ext cx="1701498" cy="1039545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5202" y="5900438"/>
            <a:ext cx="242608" cy="364992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79307" y="4084475"/>
            <a:ext cx="879365" cy="938038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1599" y="4886090"/>
            <a:ext cx="357074" cy="106546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79307" y="4594168"/>
            <a:ext cx="293722" cy="428344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69798" y="5225886"/>
            <a:ext cx="174577" cy="15694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8291" y="5038350"/>
            <a:ext cx="204813" cy="217772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2479" y="5900438"/>
            <a:ext cx="215972" cy="195095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1056" y="2956021"/>
            <a:ext cx="382270" cy="301641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7447" y="3413162"/>
            <a:ext cx="136782" cy="823933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3884" y="1566963"/>
            <a:ext cx="2107886" cy="2003139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3208" y="1566963"/>
            <a:ext cx="1828562" cy="2003139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0067" y="3600338"/>
            <a:ext cx="169898" cy="1065101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0947" y="2568712"/>
            <a:ext cx="255567" cy="149021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8130" y="2471885"/>
            <a:ext cx="233250" cy="144341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4950" y="1008315"/>
            <a:ext cx="139662" cy="203374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4612" y="1160935"/>
            <a:ext cx="154060" cy="93588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3116" y="1092544"/>
            <a:ext cx="198694" cy="182496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2024" y="1203770"/>
            <a:ext cx="63712" cy="53993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39754" y="2674898"/>
            <a:ext cx="950636" cy="68751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2486" y="2598948"/>
            <a:ext cx="15226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7377" y="2263831"/>
            <a:ext cx="152260" cy="20337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6919" y="2340142"/>
            <a:ext cx="15370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5060" y="2005025"/>
            <a:ext cx="280763" cy="15730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29968" y="2068737"/>
            <a:ext cx="223891" cy="131743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3630" y="2378297"/>
            <a:ext cx="106186" cy="7595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58781" y="2390895"/>
            <a:ext cx="63352" cy="38155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7134" y="2497082"/>
            <a:ext cx="76310" cy="51113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4018" y="2514719"/>
            <a:ext cx="46074" cy="25557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0365" y="2259152"/>
            <a:ext cx="220651" cy="246208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899841" y="3465355"/>
            <a:ext cx="487377" cy="284363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7217" y="3392645"/>
            <a:ext cx="38155" cy="58672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6034" y="3948052"/>
            <a:ext cx="88908" cy="30236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1049" y="4754347"/>
            <a:ext cx="157300" cy="149381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8687" y="4635203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3367" y="4500580"/>
            <a:ext cx="139662" cy="118785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49205" y="4401953"/>
            <a:ext cx="123824" cy="106546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5965" y="4270210"/>
            <a:ext cx="139662" cy="115905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5289" y="4262291"/>
            <a:ext cx="165218" cy="177817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79416" y="4381436"/>
            <a:ext cx="98267" cy="131743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6919" y="4411672"/>
            <a:ext cx="187176" cy="236489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399866" y="4660760"/>
            <a:ext cx="203374" cy="161979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2768" y="4622605"/>
            <a:ext cx="26996" cy="38155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09652" y="4652841"/>
            <a:ext cx="29876" cy="3023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6176" y="4678037"/>
            <a:ext cx="20517" cy="33476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8021" y="4716192"/>
            <a:ext cx="15838" cy="30236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0846" y="4503460"/>
            <a:ext cx="42834" cy="22317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0845" y="4533696"/>
            <a:ext cx="33116" cy="17638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5525" y="4576531"/>
            <a:ext cx="33476" cy="20877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7047" y="829059"/>
            <a:ext cx="3329926" cy="5474527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1394" y="4449467"/>
            <a:ext cx="1407777" cy="284363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5838" y="4173383"/>
            <a:ext cx="1111175" cy="123824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5922" y="4097073"/>
            <a:ext cx="68031" cy="33476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6074" y="3701844"/>
            <a:ext cx="890524" cy="140022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3087" y="3617975"/>
            <a:ext cx="149021" cy="55433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6" name="CustomShape 111"/>
          <p:cNvSpPr/>
          <p:nvPr/>
        </p:nvSpPr>
        <p:spPr>
          <a:xfrm>
            <a:off x="10147439" y="2429050"/>
            <a:ext cx="695429" cy="760221"/>
          </a:xfrm>
          <a:custGeom>
            <a:avLst/>
            <a:gdLst/>
            <a:ahLst/>
            <a:cxnLst/>
            <a:rect l="l" t="t" r="r" b="b"/>
            <a:pathLst>
              <a:path w="164" h="179">
                <a:moveTo>
                  <a:pt x="121" y="86"/>
                </a:moveTo>
                <a:cubicBezTo>
                  <a:pt x="146" y="67"/>
                  <a:pt x="164" y="48"/>
                  <a:pt x="158" y="40"/>
                </a:cubicBezTo>
                <a:cubicBezTo>
                  <a:pt x="154" y="33"/>
                  <a:pt x="135" y="38"/>
                  <a:pt x="113" y="48"/>
                </a:cubicBezTo>
                <a:cubicBezTo>
                  <a:pt x="116" y="31"/>
                  <a:pt x="115" y="18"/>
                  <a:pt x="108" y="16"/>
                </a:cubicBezTo>
                <a:cubicBezTo>
                  <a:pt x="101" y="13"/>
                  <a:pt x="91" y="23"/>
                  <a:pt x="81" y="39"/>
                </a:cubicBezTo>
                <a:cubicBezTo>
                  <a:pt x="70" y="16"/>
                  <a:pt x="59" y="0"/>
                  <a:pt x="51" y="3"/>
                </a:cubicBezTo>
                <a:cubicBezTo>
                  <a:pt x="42" y="5"/>
                  <a:pt x="43" y="31"/>
                  <a:pt x="50" y="61"/>
                </a:cubicBezTo>
                <a:cubicBezTo>
                  <a:pt x="27" y="57"/>
                  <a:pt x="9" y="57"/>
                  <a:pt x="6" y="65"/>
                </a:cubicBezTo>
                <a:cubicBezTo>
                  <a:pt x="3" y="73"/>
                  <a:pt x="18" y="85"/>
                  <a:pt x="38" y="95"/>
                </a:cubicBezTo>
                <a:cubicBezTo>
                  <a:pt x="15" y="113"/>
                  <a:pt x="0" y="130"/>
                  <a:pt x="5" y="138"/>
                </a:cubicBezTo>
                <a:cubicBezTo>
                  <a:pt x="9" y="145"/>
                  <a:pt x="25" y="141"/>
                  <a:pt x="46" y="131"/>
                </a:cubicBezTo>
                <a:cubicBezTo>
                  <a:pt x="44" y="146"/>
                  <a:pt x="45" y="157"/>
                  <a:pt x="51" y="159"/>
                </a:cubicBezTo>
                <a:cubicBezTo>
                  <a:pt x="58" y="162"/>
                  <a:pt x="67" y="154"/>
                  <a:pt x="76" y="140"/>
                </a:cubicBezTo>
                <a:cubicBezTo>
                  <a:pt x="86" y="163"/>
                  <a:pt x="97" y="179"/>
                  <a:pt x="106" y="177"/>
                </a:cubicBezTo>
                <a:cubicBezTo>
                  <a:pt x="115" y="174"/>
                  <a:pt x="113" y="149"/>
                  <a:pt x="107" y="119"/>
                </a:cubicBezTo>
                <a:cubicBezTo>
                  <a:pt x="130" y="123"/>
                  <a:pt x="149" y="124"/>
                  <a:pt x="152" y="115"/>
                </a:cubicBezTo>
                <a:cubicBezTo>
                  <a:pt x="155" y="107"/>
                  <a:pt x="141" y="96"/>
                  <a:pt x="121" y="86"/>
                </a:cubicBezTo>
                <a:close/>
                <a:moveTo>
                  <a:pt x="154" y="39"/>
                </a:moveTo>
                <a:cubicBezTo>
                  <a:pt x="157" y="43"/>
                  <a:pt x="143" y="62"/>
                  <a:pt x="117" y="84"/>
                </a:cubicBezTo>
                <a:cubicBezTo>
                  <a:pt x="113" y="82"/>
                  <a:pt x="109" y="80"/>
                  <a:pt x="105" y="78"/>
                </a:cubicBezTo>
                <a:cubicBezTo>
                  <a:pt x="108" y="69"/>
                  <a:pt x="110" y="61"/>
                  <a:pt x="112" y="53"/>
                </a:cubicBezTo>
                <a:cubicBezTo>
                  <a:pt x="136" y="40"/>
                  <a:pt x="152" y="36"/>
                  <a:pt x="154" y="39"/>
                </a:cubicBezTo>
                <a:close/>
                <a:moveTo>
                  <a:pt x="91" y="103"/>
                </a:moveTo>
                <a:cubicBezTo>
                  <a:pt x="90" y="104"/>
                  <a:pt x="88" y="105"/>
                  <a:pt x="87" y="106"/>
                </a:cubicBezTo>
                <a:cubicBezTo>
                  <a:pt x="85" y="107"/>
                  <a:pt x="84" y="108"/>
                  <a:pt x="82" y="109"/>
                </a:cubicBezTo>
                <a:cubicBezTo>
                  <a:pt x="78" y="108"/>
                  <a:pt x="74" y="106"/>
                  <a:pt x="70" y="105"/>
                </a:cubicBezTo>
                <a:cubicBezTo>
                  <a:pt x="68" y="104"/>
                  <a:pt x="66" y="104"/>
                  <a:pt x="65" y="103"/>
                </a:cubicBezTo>
                <a:cubicBezTo>
                  <a:pt x="63" y="99"/>
                  <a:pt x="62" y="95"/>
                  <a:pt x="61" y="91"/>
                </a:cubicBezTo>
                <a:cubicBezTo>
                  <a:pt x="62" y="88"/>
                  <a:pt x="63" y="84"/>
                  <a:pt x="64" y="81"/>
                </a:cubicBezTo>
                <a:cubicBezTo>
                  <a:pt x="67" y="79"/>
                  <a:pt x="70" y="77"/>
                  <a:pt x="73" y="75"/>
                </a:cubicBezTo>
                <a:cubicBezTo>
                  <a:pt x="74" y="74"/>
                  <a:pt x="76" y="73"/>
                  <a:pt x="77" y="72"/>
                </a:cubicBezTo>
                <a:cubicBezTo>
                  <a:pt x="80" y="73"/>
                  <a:pt x="82" y="74"/>
                  <a:pt x="85" y="75"/>
                </a:cubicBezTo>
                <a:cubicBezTo>
                  <a:pt x="87" y="75"/>
                  <a:pt x="89" y="76"/>
                  <a:pt x="91" y="77"/>
                </a:cubicBezTo>
                <a:cubicBezTo>
                  <a:pt x="92" y="80"/>
                  <a:pt x="93" y="82"/>
                  <a:pt x="94" y="85"/>
                </a:cubicBezTo>
                <a:cubicBezTo>
                  <a:pt x="95" y="87"/>
                  <a:pt x="95" y="89"/>
                  <a:pt x="96" y="91"/>
                </a:cubicBezTo>
                <a:cubicBezTo>
                  <a:pt x="95" y="92"/>
                  <a:pt x="95" y="93"/>
                  <a:pt x="95" y="94"/>
                </a:cubicBezTo>
                <a:cubicBezTo>
                  <a:pt x="94" y="97"/>
                  <a:pt x="92" y="100"/>
                  <a:pt x="91" y="103"/>
                </a:cubicBezTo>
                <a:close/>
                <a:moveTo>
                  <a:pt x="98" y="84"/>
                </a:moveTo>
                <a:cubicBezTo>
                  <a:pt x="97" y="82"/>
                  <a:pt x="97" y="80"/>
                  <a:pt x="96" y="79"/>
                </a:cubicBezTo>
                <a:cubicBezTo>
                  <a:pt x="97" y="79"/>
                  <a:pt x="99" y="80"/>
                  <a:pt x="100" y="80"/>
                </a:cubicBezTo>
                <a:cubicBezTo>
                  <a:pt x="99" y="82"/>
                  <a:pt x="99" y="84"/>
                  <a:pt x="98" y="85"/>
                </a:cubicBezTo>
                <a:cubicBezTo>
                  <a:pt x="98" y="85"/>
                  <a:pt x="98" y="84"/>
                  <a:pt x="98" y="84"/>
                </a:cubicBezTo>
                <a:close/>
                <a:moveTo>
                  <a:pt x="94" y="74"/>
                </a:moveTo>
                <a:cubicBezTo>
                  <a:pt x="93" y="71"/>
                  <a:pt x="92" y="67"/>
                  <a:pt x="91" y="64"/>
                </a:cubicBezTo>
                <a:cubicBezTo>
                  <a:pt x="97" y="61"/>
                  <a:pt x="102" y="58"/>
                  <a:pt x="107" y="55"/>
                </a:cubicBezTo>
                <a:cubicBezTo>
                  <a:pt x="106" y="62"/>
                  <a:pt x="104" y="69"/>
                  <a:pt x="101" y="77"/>
                </a:cubicBezTo>
                <a:cubicBezTo>
                  <a:pt x="99" y="76"/>
                  <a:pt x="97" y="75"/>
                  <a:pt x="94" y="74"/>
                </a:cubicBezTo>
                <a:close/>
                <a:moveTo>
                  <a:pt x="90" y="72"/>
                </a:moveTo>
                <a:cubicBezTo>
                  <a:pt x="88" y="72"/>
                  <a:pt x="87" y="71"/>
                  <a:pt x="86" y="71"/>
                </a:cubicBezTo>
                <a:cubicBezTo>
                  <a:pt x="84" y="70"/>
                  <a:pt x="83" y="70"/>
                  <a:pt x="82" y="70"/>
                </a:cubicBezTo>
                <a:cubicBezTo>
                  <a:pt x="84" y="68"/>
                  <a:pt x="86" y="67"/>
                  <a:pt x="87" y="66"/>
                </a:cubicBezTo>
                <a:cubicBezTo>
                  <a:pt x="88" y="68"/>
                  <a:pt x="89" y="70"/>
                  <a:pt x="90" y="72"/>
                </a:cubicBezTo>
                <a:close/>
                <a:moveTo>
                  <a:pt x="77" y="68"/>
                </a:moveTo>
                <a:cubicBezTo>
                  <a:pt x="75" y="67"/>
                  <a:pt x="72" y="67"/>
                  <a:pt x="70" y="66"/>
                </a:cubicBezTo>
                <a:cubicBezTo>
                  <a:pt x="73" y="59"/>
                  <a:pt x="77" y="53"/>
                  <a:pt x="80" y="47"/>
                </a:cubicBezTo>
                <a:cubicBezTo>
                  <a:pt x="82" y="52"/>
                  <a:pt x="84" y="57"/>
                  <a:pt x="86" y="62"/>
                </a:cubicBezTo>
                <a:cubicBezTo>
                  <a:pt x="83" y="64"/>
                  <a:pt x="80" y="66"/>
                  <a:pt x="77" y="68"/>
                </a:cubicBezTo>
                <a:close/>
                <a:moveTo>
                  <a:pt x="72" y="71"/>
                </a:moveTo>
                <a:cubicBezTo>
                  <a:pt x="72" y="71"/>
                  <a:pt x="71" y="72"/>
                  <a:pt x="71" y="72"/>
                </a:cubicBezTo>
                <a:cubicBezTo>
                  <a:pt x="69" y="73"/>
                  <a:pt x="68" y="74"/>
                  <a:pt x="66" y="75"/>
                </a:cubicBezTo>
                <a:cubicBezTo>
                  <a:pt x="67" y="73"/>
                  <a:pt x="68" y="71"/>
                  <a:pt x="68" y="70"/>
                </a:cubicBezTo>
                <a:cubicBezTo>
                  <a:pt x="70" y="70"/>
                  <a:pt x="71" y="70"/>
                  <a:pt x="72" y="71"/>
                </a:cubicBezTo>
                <a:close/>
                <a:moveTo>
                  <a:pt x="62" y="77"/>
                </a:moveTo>
                <a:cubicBezTo>
                  <a:pt x="61" y="79"/>
                  <a:pt x="59" y="80"/>
                  <a:pt x="57" y="81"/>
                </a:cubicBezTo>
                <a:cubicBezTo>
                  <a:pt x="56" y="76"/>
                  <a:pt x="55" y="71"/>
                  <a:pt x="54" y="66"/>
                </a:cubicBezTo>
                <a:cubicBezTo>
                  <a:pt x="58" y="67"/>
                  <a:pt x="62" y="68"/>
                  <a:pt x="66" y="69"/>
                </a:cubicBezTo>
                <a:cubicBezTo>
                  <a:pt x="64" y="72"/>
                  <a:pt x="63" y="75"/>
                  <a:pt x="62" y="77"/>
                </a:cubicBezTo>
                <a:close/>
                <a:moveTo>
                  <a:pt x="60" y="84"/>
                </a:moveTo>
                <a:cubicBezTo>
                  <a:pt x="59" y="85"/>
                  <a:pt x="59" y="85"/>
                  <a:pt x="59" y="86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4"/>
                  <a:pt x="59" y="84"/>
                  <a:pt x="60" y="84"/>
                </a:cubicBezTo>
                <a:close/>
                <a:moveTo>
                  <a:pt x="57" y="90"/>
                </a:moveTo>
                <a:cubicBezTo>
                  <a:pt x="56" y="93"/>
                  <a:pt x="55" y="96"/>
                  <a:pt x="54" y="99"/>
                </a:cubicBezTo>
                <a:cubicBezTo>
                  <a:pt x="51" y="98"/>
                  <a:pt x="48" y="96"/>
                  <a:pt x="45" y="95"/>
                </a:cubicBezTo>
                <a:cubicBezTo>
                  <a:pt x="48" y="92"/>
                  <a:pt x="52" y="89"/>
                  <a:pt x="56" y="86"/>
                </a:cubicBezTo>
                <a:cubicBezTo>
                  <a:pt x="57" y="88"/>
                  <a:pt x="57" y="89"/>
                  <a:pt x="57" y="90"/>
                </a:cubicBezTo>
                <a:close/>
                <a:moveTo>
                  <a:pt x="59" y="96"/>
                </a:moveTo>
                <a:cubicBezTo>
                  <a:pt x="60" y="98"/>
                  <a:pt x="60" y="100"/>
                  <a:pt x="61" y="102"/>
                </a:cubicBezTo>
                <a:cubicBezTo>
                  <a:pt x="60" y="101"/>
                  <a:pt x="59" y="101"/>
                  <a:pt x="58" y="101"/>
                </a:cubicBezTo>
                <a:cubicBezTo>
                  <a:pt x="58" y="99"/>
                  <a:pt x="58" y="97"/>
                  <a:pt x="59" y="96"/>
                </a:cubicBezTo>
                <a:close/>
                <a:moveTo>
                  <a:pt x="62" y="105"/>
                </a:moveTo>
                <a:cubicBezTo>
                  <a:pt x="64" y="110"/>
                  <a:pt x="65" y="114"/>
                  <a:pt x="67" y="118"/>
                </a:cubicBezTo>
                <a:cubicBezTo>
                  <a:pt x="62" y="121"/>
                  <a:pt x="57" y="123"/>
                  <a:pt x="52" y="125"/>
                </a:cubicBezTo>
                <a:cubicBezTo>
                  <a:pt x="53" y="119"/>
                  <a:pt x="55" y="111"/>
                  <a:pt x="57" y="103"/>
                </a:cubicBezTo>
                <a:cubicBezTo>
                  <a:pt x="59" y="104"/>
                  <a:pt x="60" y="105"/>
                  <a:pt x="62" y="105"/>
                </a:cubicBezTo>
                <a:close/>
                <a:moveTo>
                  <a:pt x="66" y="107"/>
                </a:moveTo>
                <a:cubicBezTo>
                  <a:pt x="68" y="108"/>
                  <a:pt x="70" y="108"/>
                  <a:pt x="73" y="109"/>
                </a:cubicBezTo>
                <a:cubicBezTo>
                  <a:pt x="75" y="110"/>
                  <a:pt x="77" y="110"/>
                  <a:pt x="79" y="111"/>
                </a:cubicBezTo>
                <a:cubicBezTo>
                  <a:pt x="76" y="113"/>
                  <a:pt x="73" y="115"/>
                  <a:pt x="70" y="116"/>
                </a:cubicBezTo>
                <a:cubicBezTo>
                  <a:pt x="68" y="113"/>
                  <a:pt x="67" y="110"/>
                  <a:pt x="66" y="107"/>
                </a:cubicBezTo>
                <a:close/>
                <a:moveTo>
                  <a:pt x="82" y="112"/>
                </a:moveTo>
                <a:cubicBezTo>
                  <a:pt x="84" y="113"/>
                  <a:pt x="85" y="113"/>
                  <a:pt x="86" y="114"/>
                </a:cubicBezTo>
                <a:cubicBezTo>
                  <a:pt x="83" y="120"/>
                  <a:pt x="80" y="127"/>
                  <a:pt x="77" y="132"/>
                </a:cubicBezTo>
                <a:cubicBezTo>
                  <a:pt x="75" y="128"/>
                  <a:pt x="73" y="124"/>
                  <a:pt x="71" y="119"/>
                </a:cubicBezTo>
                <a:cubicBezTo>
                  <a:pt x="75" y="117"/>
                  <a:pt x="78" y="115"/>
                  <a:pt x="82" y="112"/>
                </a:cubicBezTo>
                <a:close/>
                <a:moveTo>
                  <a:pt x="86" y="110"/>
                </a:moveTo>
                <a:cubicBezTo>
                  <a:pt x="87" y="109"/>
                  <a:pt x="88" y="109"/>
                  <a:pt x="89" y="108"/>
                </a:cubicBezTo>
                <a:cubicBezTo>
                  <a:pt x="88" y="109"/>
                  <a:pt x="88" y="110"/>
                  <a:pt x="88" y="110"/>
                </a:cubicBezTo>
                <a:cubicBezTo>
                  <a:pt x="87" y="110"/>
                  <a:pt x="87" y="110"/>
                  <a:pt x="86" y="110"/>
                </a:cubicBezTo>
                <a:close/>
                <a:moveTo>
                  <a:pt x="95" y="104"/>
                </a:moveTo>
                <a:cubicBezTo>
                  <a:pt x="96" y="104"/>
                  <a:pt x="97" y="103"/>
                  <a:pt x="99" y="102"/>
                </a:cubicBezTo>
                <a:cubicBezTo>
                  <a:pt x="100" y="106"/>
                  <a:pt x="101" y="110"/>
                  <a:pt x="102" y="113"/>
                </a:cubicBezTo>
                <a:cubicBezTo>
                  <a:pt x="99" y="113"/>
                  <a:pt x="95" y="112"/>
                  <a:pt x="92" y="111"/>
                </a:cubicBezTo>
                <a:cubicBezTo>
                  <a:pt x="93" y="109"/>
                  <a:pt x="94" y="107"/>
                  <a:pt x="95" y="104"/>
                </a:cubicBezTo>
                <a:close/>
                <a:moveTo>
                  <a:pt x="97" y="99"/>
                </a:moveTo>
                <a:cubicBezTo>
                  <a:pt x="97" y="99"/>
                  <a:pt x="97" y="98"/>
                  <a:pt x="98" y="98"/>
                </a:cubicBezTo>
                <a:cubicBezTo>
                  <a:pt x="98" y="98"/>
                  <a:pt x="98" y="98"/>
                  <a:pt x="98" y="99"/>
                </a:cubicBezTo>
                <a:cubicBezTo>
                  <a:pt x="98" y="99"/>
                  <a:pt x="97" y="99"/>
                  <a:pt x="97" y="99"/>
                </a:cubicBezTo>
                <a:close/>
                <a:moveTo>
                  <a:pt x="100" y="92"/>
                </a:moveTo>
                <a:cubicBezTo>
                  <a:pt x="101" y="88"/>
                  <a:pt x="102" y="85"/>
                  <a:pt x="104" y="82"/>
                </a:cubicBezTo>
                <a:cubicBezTo>
                  <a:pt x="107" y="83"/>
                  <a:pt x="111" y="85"/>
                  <a:pt x="114" y="86"/>
                </a:cubicBezTo>
                <a:cubicBezTo>
                  <a:pt x="110" y="90"/>
                  <a:pt x="106" y="93"/>
                  <a:pt x="101" y="96"/>
                </a:cubicBezTo>
                <a:cubicBezTo>
                  <a:pt x="101" y="95"/>
                  <a:pt x="100" y="93"/>
                  <a:pt x="100" y="92"/>
                </a:cubicBezTo>
                <a:close/>
                <a:moveTo>
                  <a:pt x="107" y="18"/>
                </a:moveTo>
                <a:cubicBezTo>
                  <a:pt x="111" y="19"/>
                  <a:pt x="112" y="32"/>
                  <a:pt x="108" y="51"/>
                </a:cubicBezTo>
                <a:cubicBezTo>
                  <a:pt x="102" y="54"/>
                  <a:pt x="96" y="57"/>
                  <a:pt x="90" y="60"/>
                </a:cubicBezTo>
                <a:cubicBezTo>
                  <a:pt x="87" y="54"/>
                  <a:pt x="85" y="48"/>
                  <a:pt x="82" y="43"/>
                </a:cubicBezTo>
                <a:cubicBezTo>
                  <a:pt x="93" y="25"/>
                  <a:pt x="103" y="16"/>
                  <a:pt x="107" y="18"/>
                </a:cubicBezTo>
                <a:close/>
                <a:moveTo>
                  <a:pt x="52" y="5"/>
                </a:moveTo>
                <a:cubicBezTo>
                  <a:pt x="56" y="4"/>
                  <a:pt x="67" y="18"/>
                  <a:pt x="78" y="44"/>
                </a:cubicBezTo>
                <a:cubicBezTo>
                  <a:pt x="75" y="50"/>
                  <a:pt x="71" y="58"/>
                  <a:pt x="67" y="65"/>
                </a:cubicBezTo>
                <a:cubicBezTo>
                  <a:pt x="62" y="64"/>
                  <a:pt x="57" y="63"/>
                  <a:pt x="53" y="62"/>
                </a:cubicBezTo>
                <a:cubicBezTo>
                  <a:pt x="45" y="28"/>
                  <a:pt x="47" y="7"/>
                  <a:pt x="52" y="5"/>
                </a:cubicBezTo>
                <a:close/>
                <a:moveTo>
                  <a:pt x="8" y="66"/>
                </a:moveTo>
                <a:cubicBezTo>
                  <a:pt x="10" y="62"/>
                  <a:pt x="26" y="61"/>
                  <a:pt x="51" y="65"/>
                </a:cubicBezTo>
                <a:cubicBezTo>
                  <a:pt x="52" y="71"/>
                  <a:pt x="53" y="77"/>
                  <a:pt x="55" y="82"/>
                </a:cubicBezTo>
                <a:cubicBezTo>
                  <a:pt x="50" y="86"/>
                  <a:pt x="45" y="89"/>
                  <a:pt x="41" y="93"/>
                </a:cubicBezTo>
                <a:cubicBezTo>
                  <a:pt x="18" y="82"/>
                  <a:pt x="7" y="70"/>
                  <a:pt x="8" y="66"/>
                </a:cubicBezTo>
                <a:close/>
                <a:moveTo>
                  <a:pt x="7" y="137"/>
                </a:moveTo>
                <a:cubicBezTo>
                  <a:pt x="4" y="133"/>
                  <a:pt x="17" y="117"/>
                  <a:pt x="42" y="97"/>
                </a:cubicBezTo>
                <a:cubicBezTo>
                  <a:pt x="46" y="99"/>
                  <a:pt x="50" y="100"/>
                  <a:pt x="53" y="102"/>
                </a:cubicBezTo>
                <a:cubicBezTo>
                  <a:pt x="51" y="111"/>
                  <a:pt x="48" y="120"/>
                  <a:pt x="47" y="128"/>
                </a:cubicBezTo>
                <a:cubicBezTo>
                  <a:pt x="24" y="138"/>
                  <a:pt x="9" y="140"/>
                  <a:pt x="7" y="137"/>
                </a:cubicBezTo>
                <a:close/>
                <a:moveTo>
                  <a:pt x="55" y="157"/>
                </a:moveTo>
                <a:cubicBezTo>
                  <a:pt x="52" y="156"/>
                  <a:pt x="50" y="145"/>
                  <a:pt x="52" y="129"/>
                </a:cubicBezTo>
                <a:cubicBezTo>
                  <a:pt x="57" y="126"/>
                  <a:pt x="62" y="124"/>
                  <a:pt x="68" y="121"/>
                </a:cubicBezTo>
                <a:cubicBezTo>
                  <a:pt x="70" y="126"/>
                  <a:pt x="72" y="132"/>
                  <a:pt x="74" y="137"/>
                </a:cubicBezTo>
                <a:cubicBezTo>
                  <a:pt x="66" y="151"/>
                  <a:pt x="58" y="159"/>
                  <a:pt x="55" y="157"/>
                </a:cubicBezTo>
                <a:close/>
                <a:moveTo>
                  <a:pt x="107" y="173"/>
                </a:moveTo>
                <a:cubicBezTo>
                  <a:pt x="103" y="174"/>
                  <a:pt x="91" y="160"/>
                  <a:pt x="79" y="136"/>
                </a:cubicBezTo>
                <a:cubicBezTo>
                  <a:pt x="83" y="129"/>
                  <a:pt x="86" y="122"/>
                  <a:pt x="90" y="115"/>
                </a:cubicBezTo>
                <a:cubicBezTo>
                  <a:pt x="94" y="116"/>
                  <a:pt x="99" y="117"/>
                  <a:pt x="103" y="118"/>
                </a:cubicBezTo>
                <a:cubicBezTo>
                  <a:pt x="111" y="150"/>
                  <a:pt x="112" y="171"/>
                  <a:pt x="107" y="173"/>
                </a:cubicBezTo>
                <a:close/>
                <a:moveTo>
                  <a:pt x="150" y="112"/>
                </a:moveTo>
                <a:cubicBezTo>
                  <a:pt x="149" y="116"/>
                  <a:pt x="131" y="118"/>
                  <a:pt x="106" y="114"/>
                </a:cubicBezTo>
                <a:cubicBezTo>
                  <a:pt x="105" y="109"/>
                  <a:pt x="104" y="104"/>
                  <a:pt x="102" y="100"/>
                </a:cubicBezTo>
                <a:cubicBezTo>
                  <a:pt x="108" y="96"/>
                  <a:pt x="113" y="92"/>
                  <a:pt x="118" y="88"/>
                </a:cubicBezTo>
                <a:cubicBezTo>
                  <a:pt x="140" y="98"/>
                  <a:pt x="152" y="107"/>
                  <a:pt x="150" y="11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7" name="CustomShape 112"/>
          <p:cNvSpPr/>
          <p:nvPr/>
        </p:nvSpPr>
        <p:spPr>
          <a:xfrm>
            <a:off x="7895212" y="3349810"/>
            <a:ext cx="380830" cy="403148"/>
          </a:xfrm>
          <a:custGeom>
            <a:avLst/>
            <a:gdLst/>
            <a:ahLst/>
            <a:cxnLst/>
            <a:rect l="l" t="t" r="r" b="b"/>
            <a:pathLst>
              <a:path w="90" h="95">
                <a:moveTo>
                  <a:pt x="0" y="76"/>
                </a:moveTo>
                <a:cubicBezTo>
                  <a:pt x="9" y="74"/>
                  <a:pt x="18" y="71"/>
                  <a:pt x="26" y="68"/>
                </a:cubicBezTo>
                <a:cubicBezTo>
                  <a:pt x="29" y="67"/>
                  <a:pt x="29" y="67"/>
                  <a:pt x="29" y="67"/>
                </a:cubicBezTo>
                <a:cubicBezTo>
                  <a:pt x="31" y="70"/>
                  <a:pt x="31" y="70"/>
                  <a:pt x="31" y="70"/>
                </a:cubicBezTo>
                <a:cubicBezTo>
                  <a:pt x="37" y="79"/>
                  <a:pt x="43" y="87"/>
                  <a:pt x="49" y="95"/>
                </a:cubicBezTo>
                <a:cubicBezTo>
                  <a:pt x="52" y="84"/>
                  <a:pt x="56" y="74"/>
                  <a:pt x="60" y="63"/>
                </a:cubicBezTo>
                <a:cubicBezTo>
                  <a:pt x="61" y="58"/>
                  <a:pt x="61" y="58"/>
                  <a:pt x="61" y="58"/>
                </a:cubicBezTo>
                <a:cubicBezTo>
                  <a:pt x="65" y="56"/>
                  <a:pt x="65" y="56"/>
                  <a:pt x="65" y="56"/>
                </a:cubicBezTo>
                <a:cubicBezTo>
                  <a:pt x="73" y="52"/>
                  <a:pt x="81" y="48"/>
                  <a:pt x="90" y="44"/>
                </a:cubicBezTo>
                <a:cubicBezTo>
                  <a:pt x="82" y="40"/>
                  <a:pt x="73" y="36"/>
                  <a:pt x="65" y="32"/>
                </a:cubicBezTo>
                <a:cubicBezTo>
                  <a:pt x="61" y="30"/>
                  <a:pt x="61" y="30"/>
                  <a:pt x="61" y="30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18"/>
                  <a:pt x="59" y="9"/>
                  <a:pt x="59" y="0"/>
                </a:cubicBezTo>
                <a:cubicBezTo>
                  <a:pt x="53" y="8"/>
                  <a:pt x="46" y="15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7" y="24"/>
                  <a:pt x="37" y="24"/>
                  <a:pt x="37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23" y="22"/>
                  <a:pt x="13" y="21"/>
                  <a:pt x="4" y="20"/>
                </a:cubicBezTo>
                <a:cubicBezTo>
                  <a:pt x="8" y="27"/>
                  <a:pt x="13" y="35"/>
                  <a:pt x="17" y="43"/>
                </a:cubicBezTo>
                <a:cubicBezTo>
                  <a:pt x="19" y="46"/>
                  <a:pt x="19" y="46"/>
                  <a:pt x="19" y="46"/>
                </a:cubicBezTo>
                <a:cubicBezTo>
                  <a:pt x="16" y="50"/>
                  <a:pt x="16" y="50"/>
                  <a:pt x="16" y="50"/>
                </a:cubicBezTo>
                <a:cubicBezTo>
                  <a:pt x="11" y="59"/>
                  <a:pt x="6" y="68"/>
                  <a:pt x="0" y="7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8" name="CustomShape 113"/>
          <p:cNvSpPr/>
          <p:nvPr/>
        </p:nvSpPr>
        <p:spPr>
          <a:xfrm>
            <a:off x="7857057" y="3316334"/>
            <a:ext cx="452461" cy="471539"/>
          </a:xfrm>
          <a:custGeom>
            <a:avLst/>
            <a:gdLst/>
            <a:ahLst/>
            <a:cxnLst/>
            <a:rect l="l" t="t" r="r" b="b"/>
            <a:pathLst>
              <a:path w="107" h="111">
                <a:moveTo>
                  <a:pt x="61" y="106"/>
                </a:moveTo>
                <a:cubicBezTo>
                  <a:pt x="66" y="95"/>
                  <a:pt x="71" y="82"/>
                  <a:pt x="73" y="69"/>
                </a:cubicBezTo>
                <a:cubicBezTo>
                  <a:pt x="83" y="64"/>
                  <a:pt x="93" y="59"/>
                  <a:pt x="103" y="5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94" y="45"/>
                  <a:pt x="84" y="41"/>
                  <a:pt x="74" y="37"/>
                </a:cubicBezTo>
                <a:cubicBezTo>
                  <a:pt x="74" y="26"/>
                  <a:pt x="72" y="15"/>
                  <a:pt x="71" y="4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4"/>
                  <a:pt x="68" y="4"/>
                  <a:pt x="68" y="4"/>
                </a:cubicBezTo>
                <a:cubicBezTo>
                  <a:pt x="60" y="12"/>
                  <a:pt x="51" y="20"/>
                  <a:pt x="44" y="29"/>
                </a:cubicBezTo>
                <a:cubicBezTo>
                  <a:pt x="33" y="27"/>
                  <a:pt x="22" y="26"/>
                  <a:pt x="11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7"/>
                  <a:pt x="8" y="27"/>
                  <a:pt x="8" y="27"/>
                </a:cubicBezTo>
                <a:cubicBezTo>
                  <a:pt x="13" y="36"/>
                  <a:pt x="18" y="46"/>
                  <a:pt x="23" y="55"/>
                </a:cubicBezTo>
                <a:cubicBezTo>
                  <a:pt x="16" y="65"/>
                  <a:pt x="9" y="76"/>
                  <a:pt x="2" y="87"/>
                </a:cubicBezTo>
                <a:cubicBezTo>
                  <a:pt x="0" y="92"/>
                  <a:pt x="0" y="92"/>
                  <a:pt x="0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17" y="86"/>
                  <a:pt x="27" y="83"/>
                  <a:pt x="37" y="80"/>
                </a:cubicBezTo>
                <a:cubicBezTo>
                  <a:pt x="43" y="90"/>
                  <a:pt x="49" y="99"/>
                  <a:pt x="57" y="108"/>
                </a:cubicBezTo>
                <a:cubicBezTo>
                  <a:pt x="59" y="111"/>
                  <a:pt x="59" y="111"/>
                  <a:pt x="59" y="111"/>
                </a:cubicBezTo>
                <a:lnTo>
                  <a:pt x="61" y="106"/>
                </a:lnTo>
                <a:close/>
                <a:moveTo>
                  <a:pt x="40" y="78"/>
                </a:moveTo>
                <a:cubicBezTo>
                  <a:pt x="38" y="75"/>
                  <a:pt x="38" y="75"/>
                  <a:pt x="38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27" y="79"/>
                  <a:pt x="18" y="82"/>
                  <a:pt x="9" y="84"/>
                </a:cubicBezTo>
                <a:cubicBezTo>
                  <a:pt x="15" y="76"/>
                  <a:pt x="20" y="67"/>
                  <a:pt x="25" y="58"/>
                </a:cubicBezTo>
                <a:cubicBezTo>
                  <a:pt x="28" y="54"/>
                  <a:pt x="28" y="54"/>
                  <a:pt x="28" y="54"/>
                </a:cubicBezTo>
                <a:cubicBezTo>
                  <a:pt x="26" y="51"/>
                  <a:pt x="26" y="51"/>
                  <a:pt x="26" y="51"/>
                </a:cubicBezTo>
                <a:cubicBezTo>
                  <a:pt x="22" y="43"/>
                  <a:pt x="17" y="35"/>
                  <a:pt x="13" y="28"/>
                </a:cubicBezTo>
                <a:cubicBezTo>
                  <a:pt x="22" y="29"/>
                  <a:pt x="32" y="30"/>
                  <a:pt x="41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55" y="23"/>
                  <a:pt x="62" y="16"/>
                  <a:pt x="68" y="8"/>
                </a:cubicBezTo>
                <a:cubicBezTo>
                  <a:pt x="68" y="17"/>
                  <a:pt x="69" y="26"/>
                  <a:pt x="69" y="35"/>
                </a:cubicBezTo>
                <a:cubicBezTo>
                  <a:pt x="70" y="38"/>
                  <a:pt x="70" y="38"/>
                  <a:pt x="70" y="38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4"/>
                  <a:pt x="91" y="48"/>
                  <a:pt x="99" y="52"/>
                </a:cubicBezTo>
                <a:cubicBezTo>
                  <a:pt x="90" y="56"/>
                  <a:pt x="82" y="60"/>
                  <a:pt x="74" y="64"/>
                </a:cubicBezTo>
                <a:cubicBezTo>
                  <a:pt x="70" y="66"/>
                  <a:pt x="70" y="66"/>
                  <a:pt x="70" y="66"/>
                </a:cubicBezTo>
                <a:cubicBezTo>
                  <a:pt x="69" y="71"/>
                  <a:pt x="69" y="71"/>
                  <a:pt x="69" y="71"/>
                </a:cubicBezTo>
                <a:cubicBezTo>
                  <a:pt x="65" y="82"/>
                  <a:pt x="61" y="92"/>
                  <a:pt x="58" y="103"/>
                </a:cubicBezTo>
                <a:cubicBezTo>
                  <a:pt x="52" y="95"/>
                  <a:pt x="46" y="87"/>
                  <a:pt x="40" y="7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9" name="CustomShape 114"/>
          <p:cNvSpPr/>
          <p:nvPr/>
        </p:nvSpPr>
        <p:spPr>
          <a:xfrm>
            <a:off x="9850837" y="838417"/>
            <a:ext cx="1017228" cy="639637"/>
          </a:xfrm>
          <a:custGeom>
            <a:avLst/>
            <a:gdLst/>
            <a:ahLst/>
            <a:cxnLst/>
            <a:rect l="l" t="t" r="r" b="b"/>
            <a:pathLst>
              <a:path w="240" h="151">
                <a:moveTo>
                  <a:pt x="235" y="30"/>
                </a:moveTo>
                <a:cubicBezTo>
                  <a:pt x="198" y="17"/>
                  <a:pt x="160" y="8"/>
                  <a:pt x="1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4" y="4"/>
                  <a:pt x="114" y="4"/>
                  <a:pt x="114" y="4"/>
                </a:cubicBezTo>
                <a:cubicBezTo>
                  <a:pt x="108" y="11"/>
                  <a:pt x="102" y="18"/>
                  <a:pt x="97" y="26"/>
                </a:cubicBezTo>
                <a:cubicBezTo>
                  <a:pt x="94" y="31"/>
                  <a:pt x="94" y="31"/>
                  <a:pt x="94" y="31"/>
                </a:cubicBezTo>
                <a:cubicBezTo>
                  <a:pt x="87" y="41"/>
                  <a:pt x="80" y="51"/>
                  <a:pt x="72" y="61"/>
                </a:cubicBezTo>
                <a:cubicBezTo>
                  <a:pt x="56" y="59"/>
                  <a:pt x="40" y="59"/>
                  <a:pt x="25" y="64"/>
                </a:cubicBezTo>
                <a:cubicBezTo>
                  <a:pt x="7" y="70"/>
                  <a:pt x="0" y="93"/>
                  <a:pt x="14" y="107"/>
                </a:cubicBezTo>
                <a:cubicBezTo>
                  <a:pt x="28" y="119"/>
                  <a:pt x="53" y="92"/>
                  <a:pt x="60" y="84"/>
                </a:cubicBezTo>
                <a:cubicBezTo>
                  <a:pt x="65" y="79"/>
                  <a:pt x="70" y="74"/>
                  <a:pt x="74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86" y="52"/>
                  <a:pt x="93" y="42"/>
                  <a:pt x="99" y="32"/>
                </a:cubicBezTo>
                <a:cubicBezTo>
                  <a:pt x="119" y="36"/>
                  <a:pt x="139" y="41"/>
                  <a:pt x="159" y="46"/>
                </a:cubicBezTo>
                <a:cubicBezTo>
                  <a:pt x="178" y="51"/>
                  <a:pt x="196" y="57"/>
                  <a:pt x="215" y="61"/>
                </a:cubicBezTo>
                <a:cubicBezTo>
                  <a:pt x="206" y="75"/>
                  <a:pt x="196" y="88"/>
                  <a:pt x="187" y="101"/>
                </a:cubicBezTo>
                <a:cubicBezTo>
                  <a:pt x="186" y="102"/>
                  <a:pt x="185" y="104"/>
                  <a:pt x="184" y="105"/>
                </a:cubicBezTo>
                <a:cubicBezTo>
                  <a:pt x="152" y="103"/>
                  <a:pt x="109" y="106"/>
                  <a:pt x="119" y="139"/>
                </a:cubicBezTo>
                <a:cubicBezTo>
                  <a:pt x="121" y="148"/>
                  <a:pt x="133" y="149"/>
                  <a:pt x="140" y="149"/>
                </a:cubicBezTo>
                <a:cubicBezTo>
                  <a:pt x="153" y="149"/>
                  <a:pt x="164" y="141"/>
                  <a:pt x="173" y="132"/>
                </a:cubicBezTo>
                <a:cubicBezTo>
                  <a:pt x="179" y="126"/>
                  <a:pt x="184" y="118"/>
                  <a:pt x="189" y="111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8" y="98"/>
                  <a:pt x="203" y="89"/>
                  <a:pt x="209" y="82"/>
                </a:cubicBezTo>
                <a:cubicBezTo>
                  <a:pt x="213" y="75"/>
                  <a:pt x="217" y="69"/>
                  <a:pt x="221" y="6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9" y="50"/>
                  <a:pt x="233" y="44"/>
                  <a:pt x="236" y="38"/>
                </a:cubicBezTo>
                <a:cubicBezTo>
                  <a:pt x="240" y="32"/>
                  <a:pt x="240" y="32"/>
                  <a:pt x="240" y="32"/>
                </a:cubicBezTo>
                <a:lnTo>
                  <a:pt x="235" y="30"/>
                </a:lnTo>
                <a:close/>
                <a:moveTo>
                  <a:pt x="32" y="99"/>
                </a:moveTo>
                <a:cubicBezTo>
                  <a:pt x="18" y="107"/>
                  <a:pt x="13" y="95"/>
                  <a:pt x="15" y="82"/>
                </a:cubicBezTo>
                <a:cubicBezTo>
                  <a:pt x="16" y="71"/>
                  <a:pt x="32" y="69"/>
                  <a:pt x="41" y="68"/>
                </a:cubicBezTo>
                <a:cubicBezTo>
                  <a:pt x="49" y="67"/>
                  <a:pt x="58" y="67"/>
                  <a:pt x="67" y="68"/>
                </a:cubicBezTo>
                <a:cubicBezTo>
                  <a:pt x="57" y="80"/>
                  <a:pt x="46" y="91"/>
                  <a:pt x="32" y="99"/>
                </a:cubicBezTo>
                <a:close/>
                <a:moveTo>
                  <a:pt x="162" y="133"/>
                </a:moveTo>
                <a:cubicBezTo>
                  <a:pt x="154" y="140"/>
                  <a:pt x="122" y="151"/>
                  <a:pt x="124" y="129"/>
                </a:cubicBezTo>
                <a:cubicBezTo>
                  <a:pt x="127" y="110"/>
                  <a:pt x="155" y="109"/>
                  <a:pt x="180" y="111"/>
                </a:cubicBezTo>
                <a:cubicBezTo>
                  <a:pt x="175" y="119"/>
                  <a:pt x="169" y="126"/>
                  <a:pt x="162" y="133"/>
                </a:cubicBezTo>
                <a:close/>
                <a:moveTo>
                  <a:pt x="219" y="55"/>
                </a:moveTo>
                <a:cubicBezTo>
                  <a:pt x="201" y="50"/>
                  <a:pt x="184" y="46"/>
                  <a:pt x="166" y="42"/>
                </a:cubicBezTo>
                <a:cubicBezTo>
                  <a:pt x="145" y="36"/>
                  <a:pt x="124" y="31"/>
                  <a:pt x="103" y="26"/>
                </a:cubicBezTo>
                <a:cubicBezTo>
                  <a:pt x="108" y="19"/>
                  <a:pt x="113" y="12"/>
                  <a:pt x="118" y="5"/>
                </a:cubicBezTo>
                <a:cubicBezTo>
                  <a:pt x="138" y="10"/>
                  <a:pt x="157" y="14"/>
                  <a:pt x="176" y="19"/>
                </a:cubicBezTo>
                <a:cubicBezTo>
                  <a:pt x="195" y="24"/>
                  <a:pt x="213" y="30"/>
                  <a:pt x="231" y="36"/>
                </a:cubicBezTo>
                <a:cubicBezTo>
                  <a:pt x="227" y="42"/>
                  <a:pt x="223" y="49"/>
                  <a:pt x="219" y="5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0" name="CustomShape 115"/>
          <p:cNvSpPr/>
          <p:nvPr/>
        </p:nvSpPr>
        <p:spPr>
          <a:xfrm>
            <a:off x="9904830" y="1122780"/>
            <a:ext cx="233250" cy="169898"/>
          </a:xfrm>
          <a:custGeom>
            <a:avLst/>
            <a:gdLst/>
            <a:ahLst/>
            <a:cxnLst/>
            <a:rect l="l" t="t" r="r" b="b"/>
            <a:pathLst>
              <a:path w="55" h="40">
                <a:moveTo>
                  <a:pt x="28" y="1"/>
                </a:moveTo>
                <a:cubicBezTo>
                  <a:pt x="20" y="2"/>
                  <a:pt x="4" y="4"/>
                  <a:pt x="2" y="15"/>
                </a:cubicBezTo>
                <a:cubicBezTo>
                  <a:pt x="0" y="28"/>
                  <a:pt x="6" y="40"/>
                  <a:pt x="19" y="32"/>
                </a:cubicBezTo>
                <a:cubicBezTo>
                  <a:pt x="33" y="24"/>
                  <a:pt x="45" y="13"/>
                  <a:pt x="55" y="1"/>
                </a:cubicBezTo>
                <a:cubicBezTo>
                  <a:pt x="46" y="0"/>
                  <a:pt x="37" y="0"/>
                  <a:pt x="28" y="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1" name="CustomShape 116"/>
          <p:cNvSpPr/>
          <p:nvPr/>
        </p:nvSpPr>
        <p:spPr>
          <a:xfrm>
            <a:off x="10287100" y="859295"/>
            <a:ext cx="547849" cy="212732"/>
          </a:xfrm>
          <a:custGeom>
            <a:avLst/>
            <a:gdLst/>
            <a:ahLst/>
            <a:cxnLst/>
            <a:rect l="l" t="t" r="r" b="b"/>
            <a:pathLst>
              <a:path w="129" h="50">
                <a:moveTo>
                  <a:pt x="0" y="21"/>
                </a:moveTo>
                <a:cubicBezTo>
                  <a:pt x="22" y="26"/>
                  <a:pt x="43" y="31"/>
                  <a:pt x="64" y="37"/>
                </a:cubicBezTo>
                <a:cubicBezTo>
                  <a:pt x="81" y="41"/>
                  <a:pt x="99" y="45"/>
                  <a:pt x="117" y="50"/>
                </a:cubicBezTo>
                <a:cubicBezTo>
                  <a:pt x="121" y="44"/>
                  <a:pt x="125" y="37"/>
                  <a:pt x="129" y="31"/>
                </a:cubicBezTo>
                <a:cubicBezTo>
                  <a:pt x="111" y="25"/>
                  <a:pt x="92" y="19"/>
                  <a:pt x="74" y="14"/>
                </a:cubicBezTo>
                <a:cubicBezTo>
                  <a:pt x="55" y="9"/>
                  <a:pt x="35" y="5"/>
                  <a:pt x="16" y="0"/>
                </a:cubicBezTo>
                <a:cubicBezTo>
                  <a:pt x="10" y="7"/>
                  <a:pt x="5" y="14"/>
                  <a:pt x="0" y="2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2" name="CustomShape 117"/>
          <p:cNvSpPr/>
          <p:nvPr/>
        </p:nvSpPr>
        <p:spPr>
          <a:xfrm>
            <a:off x="10368089" y="1300597"/>
            <a:ext cx="249448" cy="177457"/>
          </a:xfrm>
          <a:custGeom>
            <a:avLst/>
            <a:gdLst/>
            <a:ahLst/>
            <a:cxnLst/>
            <a:rect l="l" t="t" r="r" b="b"/>
            <a:pathLst>
              <a:path w="59" h="42">
                <a:moveTo>
                  <a:pt x="59" y="2"/>
                </a:moveTo>
                <a:cubicBezTo>
                  <a:pt x="34" y="0"/>
                  <a:pt x="5" y="1"/>
                  <a:pt x="3" y="20"/>
                </a:cubicBezTo>
                <a:cubicBezTo>
                  <a:pt x="0" y="42"/>
                  <a:pt x="33" y="31"/>
                  <a:pt x="40" y="24"/>
                </a:cubicBezTo>
                <a:cubicBezTo>
                  <a:pt x="48" y="17"/>
                  <a:pt x="53" y="10"/>
                  <a:pt x="59" y="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118"/>
          <p:cNvSpPr/>
          <p:nvPr/>
        </p:nvSpPr>
        <p:spPr>
          <a:xfrm>
            <a:off x="5234798" y="2751208"/>
            <a:ext cx="63712" cy="103307"/>
          </a:xfrm>
          <a:custGeom>
            <a:avLst/>
            <a:gdLst/>
            <a:ahLst/>
            <a:cxnLst/>
            <a:rect l="l" t="t" r="r" b="b"/>
            <a:pathLst>
              <a:path w="15" h="24">
                <a:moveTo>
                  <a:pt x="14" y="20"/>
                </a:moveTo>
                <a:cubicBezTo>
                  <a:pt x="13" y="17"/>
                  <a:pt x="11" y="15"/>
                  <a:pt x="9" y="12"/>
                </a:cubicBezTo>
                <a:cubicBezTo>
                  <a:pt x="7" y="9"/>
                  <a:pt x="6" y="5"/>
                  <a:pt x="5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10"/>
                  <a:pt x="5" y="20"/>
                  <a:pt x="12" y="23"/>
                </a:cubicBezTo>
                <a:cubicBezTo>
                  <a:pt x="13" y="24"/>
                  <a:pt x="15" y="22"/>
                  <a:pt x="14" y="2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4" name="CustomShape 119"/>
          <p:cNvSpPr/>
          <p:nvPr/>
        </p:nvSpPr>
        <p:spPr>
          <a:xfrm>
            <a:off x="5404696" y="2713053"/>
            <a:ext cx="42834" cy="106546"/>
          </a:xfrm>
          <a:custGeom>
            <a:avLst/>
            <a:gdLst/>
            <a:ahLst/>
            <a:cxnLst/>
            <a:rect l="l" t="t" r="r" b="b"/>
            <a:pathLst>
              <a:path w="10" h="25">
                <a:moveTo>
                  <a:pt x="6" y="4"/>
                </a:moveTo>
                <a:cubicBezTo>
                  <a:pt x="5" y="0"/>
                  <a:pt x="0" y="1"/>
                  <a:pt x="0" y="5"/>
                </a:cubicBezTo>
                <a:cubicBezTo>
                  <a:pt x="1" y="11"/>
                  <a:pt x="1" y="18"/>
                  <a:pt x="5" y="24"/>
                </a:cubicBezTo>
                <a:cubicBezTo>
                  <a:pt x="6" y="25"/>
                  <a:pt x="8" y="25"/>
                  <a:pt x="9" y="23"/>
                </a:cubicBezTo>
                <a:cubicBezTo>
                  <a:pt x="10" y="17"/>
                  <a:pt x="8" y="10"/>
                  <a:pt x="6" y="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5" name="CustomShape 120"/>
          <p:cNvSpPr/>
          <p:nvPr/>
        </p:nvSpPr>
        <p:spPr>
          <a:xfrm>
            <a:off x="5498284" y="2725652"/>
            <a:ext cx="88908" cy="115905"/>
          </a:xfrm>
          <a:custGeom>
            <a:avLst/>
            <a:gdLst/>
            <a:ahLst/>
            <a:cxnLst/>
            <a:rect l="l" t="t" r="r" b="b"/>
            <a:pathLst>
              <a:path w="21" h="27">
                <a:moveTo>
                  <a:pt x="15" y="2"/>
                </a:moveTo>
                <a:cubicBezTo>
                  <a:pt x="10" y="8"/>
                  <a:pt x="3" y="15"/>
                  <a:pt x="1" y="23"/>
                </a:cubicBezTo>
                <a:cubicBezTo>
                  <a:pt x="0" y="25"/>
                  <a:pt x="2" y="27"/>
                  <a:pt x="4" y="25"/>
                </a:cubicBezTo>
                <a:cubicBezTo>
                  <a:pt x="10" y="19"/>
                  <a:pt x="14" y="11"/>
                  <a:pt x="19" y="4"/>
                </a:cubicBezTo>
                <a:cubicBezTo>
                  <a:pt x="21" y="2"/>
                  <a:pt x="17" y="0"/>
                  <a:pt x="1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CustomShape 121"/>
          <p:cNvSpPr/>
          <p:nvPr/>
        </p:nvSpPr>
        <p:spPr>
          <a:xfrm>
            <a:off x="5158848" y="2984458"/>
            <a:ext cx="152260" cy="38155"/>
          </a:xfrm>
          <a:custGeom>
            <a:avLst/>
            <a:gdLst/>
            <a:ahLst/>
            <a:cxnLst/>
            <a:rect l="l" t="t" r="r" b="b"/>
            <a:pathLst>
              <a:path w="36" h="9">
                <a:moveTo>
                  <a:pt x="33" y="0"/>
                </a:moveTo>
                <a:cubicBezTo>
                  <a:pt x="23" y="0"/>
                  <a:pt x="12" y="1"/>
                  <a:pt x="2" y="3"/>
                </a:cubicBezTo>
                <a:cubicBezTo>
                  <a:pt x="1" y="4"/>
                  <a:pt x="0" y="6"/>
                  <a:pt x="2" y="6"/>
                </a:cubicBezTo>
                <a:cubicBezTo>
                  <a:pt x="12" y="9"/>
                  <a:pt x="24" y="7"/>
                  <a:pt x="34" y="4"/>
                </a:cubicBezTo>
                <a:cubicBezTo>
                  <a:pt x="35" y="3"/>
                  <a:pt x="36" y="0"/>
                  <a:pt x="33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7" name="CustomShape 122"/>
          <p:cNvSpPr/>
          <p:nvPr/>
        </p:nvSpPr>
        <p:spPr>
          <a:xfrm>
            <a:off x="5506203" y="2887631"/>
            <a:ext cx="106546" cy="50753"/>
          </a:xfrm>
          <a:custGeom>
            <a:avLst/>
            <a:gdLst/>
            <a:ahLst/>
            <a:cxnLst/>
            <a:rect l="l" t="t" r="r" b="b"/>
            <a:pathLst>
              <a:path w="25" h="12">
                <a:moveTo>
                  <a:pt x="24" y="2"/>
                </a:moveTo>
                <a:cubicBezTo>
                  <a:pt x="16" y="0"/>
                  <a:pt x="6" y="1"/>
                  <a:pt x="1" y="8"/>
                </a:cubicBezTo>
                <a:cubicBezTo>
                  <a:pt x="0" y="10"/>
                  <a:pt x="1" y="12"/>
                  <a:pt x="3" y="12"/>
                </a:cubicBezTo>
                <a:cubicBezTo>
                  <a:pt x="6" y="11"/>
                  <a:pt x="9" y="10"/>
                  <a:pt x="12" y="8"/>
                </a:cubicBezTo>
                <a:cubicBezTo>
                  <a:pt x="16" y="7"/>
                  <a:pt x="20" y="6"/>
                  <a:pt x="24" y="5"/>
                </a:cubicBezTo>
                <a:cubicBezTo>
                  <a:pt x="25" y="5"/>
                  <a:pt x="25" y="2"/>
                  <a:pt x="24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CustomShape 123"/>
          <p:cNvSpPr/>
          <p:nvPr/>
        </p:nvSpPr>
        <p:spPr>
          <a:xfrm>
            <a:off x="5468048" y="3022613"/>
            <a:ext cx="123824" cy="42834"/>
          </a:xfrm>
          <a:custGeom>
            <a:avLst/>
            <a:gdLst/>
            <a:ahLst/>
            <a:cxnLst/>
            <a:rect l="l" t="t" r="r" b="b"/>
            <a:pathLst>
              <a:path w="29" h="10">
                <a:moveTo>
                  <a:pt x="27" y="6"/>
                </a:moveTo>
                <a:cubicBezTo>
                  <a:pt x="23" y="6"/>
                  <a:pt x="18" y="4"/>
                  <a:pt x="14" y="3"/>
                </a:cubicBezTo>
                <a:cubicBezTo>
                  <a:pt x="10" y="2"/>
                  <a:pt x="6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7" y="10"/>
                  <a:pt x="19" y="9"/>
                  <a:pt x="27" y="9"/>
                </a:cubicBezTo>
                <a:cubicBezTo>
                  <a:pt x="29" y="9"/>
                  <a:pt x="29" y="7"/>
                  <a:pt x="27" y="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9" name="CustomShape 124"/>
          <p:cNvSpPr/>
          <p:nvPr/>
        </p:nvSpPr>
        <p:spPr>
          <a:xfrm>
            <a:off x="5242717" y="3057528"/>
            <a:ext cx="98627" cy="93588"/>
          </a:xfrm>
          <a:custGeom>
            <a:avLst/>
            <a:gdLst/>
            <a:ahLst/>
            <a:cxnLst/>
            <a:rect l="l" t="t" r="r" b="b"/>
            <a:pathLst>
              <a:path w="23" h="22">
                <a:moveTo>
                  <a:pt x="20" y="0"/>
                </a:moveTo>
                <a:cubicBezTo>
                  <a:pt x="12" y="1"/>
                  <a:pt x="6" y="9"/>
                  <a:pt x="2" y="16"/>
                </a:cubicBezTo>
                <a:cubicBezTo>
                  <a:pt x="0" y="19"/>
                  <a:pt x="5" y="22"/>
                  <a:pt x="6" y="19"/>
                </a:cubicBezTo>
                <a:cubicBezTo>
                  <a:pt x="10" y="12"/>
                  <a:pt x="16" y="8"/>
                  <a:pt x="22" y="4"/>
                </a:cubicBezTo>
                <a:cubicBezTo>
                  <a:pt x="23" y="2"/>
                  <a:pt x="22" y="0"/>
                  <a:pt x="20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0" name="CustomShape 125"/>
          <p:cNvSpPr/>
          <p:nvPr/>
        </p:nvSpPr>
        <p:spPr>
          <a:xfrm>
            <a:off x="5396777" y="3078046"/>
            <a:ext cx="28436" cy="98627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5" y="2"/>
                </a:moveTo>
                <a:cubicBezTo>
                  <a:pt x="4" y="0"/>
                  <a:pt x="2" y="0"/>
                  <a:pt x="2" y="2"/>
                </a:cubicBezTo>
                <a:cubicBezTo>
                  <a:pt x="1" y="5"/>
                  <a:pt x="1" y="7"/>
                  <a:pt x="1" y="10"/>
                </a:cubicBezTo>
                <a:cubicBezTo>
                  <a:pt x="1" y="13"/>
                  <a:pt x="1" y="17"/>
                  <a:pt x="0" y="20"/>
                </a:cubicBezTo>
                <a:cubicBezTo>
                  <a:pt x="0" y="23"/>
                  <a:pt x="5" y="23"/>
                  <a:pt x="5" y="20"/>
                </a:cubicBezTo>
                <a:cubicBezTo>
                  <a:pt x="6" y="15"/>
                  <a:pt x="7" y="7"/>
                  <a:pt x="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1" name="CustomShape 126"/>
          <p:cNvSpPr/>
          <p:nvPr/>
        </p:nvSpPr>
        <p:spPr>
          <a:xfrm>
            <a:off x="7233258" y="2492402"/>
            <a:ext cx="512573" cy="765260"/>
          </a:xfrm>
          <a:custGeom>
            <a:avLst/>
            <a:gdLst/>
            <a:ahLst/>
            <a:cxnLst/>
            <a:rect l="l" t="t" r="r" b="b"/>
            <a:pathLst>
              <a:path w="121" h="180">
                <a:moveTo>
                  <a:pt x="110" y="86"/>
                </a:moveTo>
                <a:cubicBezTo>
                  <a:pt x="109" y="82"/>
                  <a:pt x="107" y="77"/>
                  <a:pt x="106" y="72"/>
                </a:cubicBezTo>
                <a:cubicBezTo>
                  <a:pt x="106" y="70"/>
                  <a:pt x="105" y="67"/>
                  <a:pt x="104" y="65"/>
                </a:cubicBezTo>
                <a:cubicBezTo>
                  <a:pt x="100" y="56"/>
                  <a:pt x="96" y="47"/>
                  <a:pt x="91" y="38"/>
                </a:cubicBezTo>
                <a:cubicBezTo>
                  <a:pt x="82" y="21"/>
                  <a:pt x="64" y="0"/>
                  <a:pt x="42" y="4"/>
                </a:cubicBezTo>
                <a:cubicBezTo>
                  <a:pt x="16" y="8"/>
                  <a:pt x="7" y="38"/>
                  <a:pt x="4" y="60"/>
                </a:cubicBezTo>
                <a:cubicBezTo>
                  <a:pt x="0" y="80"/>
                  <a:pt x="2" y="100"/>
                  <a:pt x="6" y="119"/>
                </a:cubicBezTo>
                <a:cubicBezTo>
                  <a:pt x="7" y="130"/>
                  <a:pt x="10" y="140"/>
                  <a:pt x="12" y="150"/>
                </a:cubicBezTo>
                <a:cubicBezTo>
                  <a:pt x="14" y="159"/>
                  <a:pt x="14" y="169"/>
                  <a:pt x="20" y="177"/>
                </a:cubicBezTo>
                <a:cubicBezTo>
                  <a:pt x="22" y="179"/>
                  <a:pt x="25" y="180"/>
                  <a:pt x="28" y="177"/>
                </a:cubicBezTo>
                <a:cubicBezTo>
                  <a:pt x="41" y="162"/>
                  <a:pt x="36" y="135"/>
                  <a:pt x="32" y="114"/>
                </a:cubicBezTo>
                <a:cubicBezTo>
                  <a:pt x="42" y="110"/>
                  <a:pt x="51" y="102"/>
                  <a:pt x="60" y="97"/>
                </a:cubicBezTo>
                <a:cubicBezTo>
                  <a:pt x="66" y="94"/>
                  <a:pt x="74" y="91"/>
                  <a:pt x="82" y="89"/>
                </a:cubicBezTo>
                <a:cubicBezTo>
                  <a:pt x="82" y="91"/>
                  <a:pt x="83" y="93"/>
                  <a:pt x="83" y="95"/>
                </a:cubicBezTo>
                <a:cubicBezTo>
                  <a:pt x="87" y="110"/>
                  <a:pt x="87" y="130"/>
                  <a:pt x="96" y="142"/>
                </a:cubicBezTo>
                <a:cubicBezTo>
                  <a:pt x="101" y="148"/>
                  <a:pt x="109" y="148"/>
                  <a:pt x="112" y="142"/>
                </a:cubicBezTo>
                <a:cubicBezTo>
                  <a:pt x="121" y="125"/>
                  <a:pt x="114" y="103"/>
                  <a:pt x="110" y="86"/>
                </a:cubicBezTo>
                <a:close/>
                <a:moveTo>
                  <a:pt x="52" y="76"/>
                </a:moveTo>
                <a:cubicBezTo>
                  <a:pt x="45" y="79"/>
                  <a:pt x="36" y="85"/>
                  <a:pt x="29" y="91"/>
                </a:cubicBezTo>
                <a:cubicBezTo>
                  <a:pt x="28" y="71"/>
                  <a:pt x="30" y="42"/>
                  <a:pt x="44" y="32"/>
                </a:cubicBezTo>
                <a:cubicBezTo>
                  <a:pt x="53" y="26"/>
                  <a:pt x="67" y="53"/>
                  <a:pt x="70" y="57"/>
                </a:cubicBezTo>
                <a:cubicBezTo>
                  <a:pt x="71" y="60"/>
                  <a:pt x="72" y="62"/>
                  <a:pt x="73" y="65"/>
                </a:cubicBezTo>
                <a:cubicBezTo>
                  <a:pt x="65" y="68"/>
                  <a:pt x="58" y="72"/>
                  <a:pt x="52" y="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2" name="CustomShape 127"/>
          <p:cNvSpPr/>
          <p:nvPr/>
        </p:nvSpPr>
        <p:spPr>
          <a:xfrm>
            <a:off x="7492064" y="2263832"/>
            <a:ext cx="317479" cy="314239"/>
          </a:xfrm>
          <a:custGeom>
            <a:avLst/>
            <a:gdLst/>
            <a:ahLst/>
            <a:cxnLst/>
            <a:rect l="l" t="t" r="r" b="b"/>
            <a:pathLst>
              <a:path w="75" h="74">
                <a:moveTo>
                  <a:pt x="71" y="26"/>
                </a:moveTo>
                <a:cubicBezTo>
                  <a:pt x="63" y="20"/>
                  <a:pt x="53" y="22"/>
                  <a:pt x="43" y="24"/>
                </a:cubicBezTo>
                <a:cubicBezTo>
                  <a:pt x="41" y="17"/>
                  <a:pt x="39" y="9"/>
                  <a:pt x="34" y="3"/>
                </a:cubicBezTo>
                <a:cubicBezTo>
                  <a:pt x="32" y="1"/>
                  <a:pt x="28" y="0"/>
                  <a:pt x="26" y="4"/>
                </a:cubicBezTo>
                <a:cubicBezTo>
                  <a:pt x="22" y="12"/>
                  <a:pt x="23" y="20"/>
                  <a:pt x="24" y="29"/>
                </a:cubicBezTo>
                <a:cubicBezTo>
                  <a:pt x="16" y="31"/>
                  <a:pt x="9" y="34"/>
                  <a:pt x="3" y="39"/>
                </a:cubicBezTo>
                <a:cubicBezTo>
                  <a:pt x="0" y="42"/>
                  <a:pt x="3" y="46"/>
                  <a:pt x="6" y="47"/>
                </a:cubicBezTo>
                <a:cubicBezTo>
                  <a:pt x="13" y="48"/>
                  <a:pt x="20" y="48"/>
                  <a:pt x="27" y="46"/>
                </a:cubicBezTo>
                <a:cubicBezTo>
                  <a:pt x="28" y="55"/>
                  <a:pt x="30" y="65"/>
                  <a:pt x="37" y="71"/>
                </a:cubicBezTo>
                <a:cubicBezTo>
                  <a:pt x="40" y="74"/>
                  <a:pt x="45" y="73"/>
                  <a:pt x="47" y="69"/>
                </a:cubicBezTo>
                <a:cubicBezTo>
                  <a:pt x="51" y="60"/>
                  <a:pt x="49" y="52"/>
                  <a:pt x="47" y="43"/>
                </a:cubicBezTo>
                <a:cubicBezTo>
                  <a:pt x="56" y="41"/>
                  <a:pt x="66" y="40"/>
                  <a:pt x="73" y="34"/>
                </a:cubicBezTo>
                <a:cubicBezTo>
                  <a:pt x="75" y="31"/>
                  <a:pt x="74" y="27"/>
                  <a:pt x="71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3" name="CustomShape 128"/>
          <p:cNvSpPr/>
          <p:nvPr/>
        </p:nvSpPr>
        <p:spPr>
          <a:xfrm>
            <a:off x="11304688" y="2641783"/>
            <a:ext cx="420785" cy="695069"/>
          </a:xfrm>
          <a:custGeom>
            <a:avLst/>
            <a:gdLst/>
            <a:ahLst/>
            <a:cxnLst/>
            <a:rect l="l" t="t" r="r" b="b"/>
            <a:pathLst>
              <a:path w="99" h="164">
                <a:moveTo>
                  <a:pt x="85" y="104"/>
                </a:moveTo>
                <a:cubicBezTo>
                  <a:pt x="69" y="108"/>
                  <a:pt x="55" y="125"/>
                  <a:pt x="37" y="124"/>
                </a:cubicBezTo>
                <a:cubicBezTo>
                  <a:pt x="28" y="124"/>
                  <a:pt x="27" y="110"/>
                  <a:pt x="26" y="104"/>
                </a:cubicBezTo>
                <a:cubicBezTo>
                  <a:pt x="25" y="100"/>
                  <a:pt x="25" y="96"/>
                  <a:pt x="25" y="91"/>
                </a:cubicBezTo>
                <a:cubicBezTo>
                  <a:pt x="33" y="89"/>
                  <a:pt x="41" y="86"/>
                  <a:pt x="48" y="84"/>
                </a:cubicBezTo>
                <a:cubicBezTo>
                  <a:pt x="59" y="80"/>
                  <a:pt x="73" y="79"/>
                  <a:pt x="80" y="69"/>
                </a:cubicBezTo>
                <a:cubicBezTo>
                  <a:pt x="82" y="65"/>
                  <a:pt x="80" y="60"/>
                  <a:pt x="77" y="59"/>
                </a:cubicBezTo>
                <a:cubicBezTo>
                  <a:pt x="65" y="55"/>
                  <a:pt x="53" y="62"/>
                  <a:pt x="42" y="66"/>
                </a:cubicBezTo>
                <a:cubicBezTo>
                  <a:pt x="36" y="68"/>
                  <a:pt x="30" y="70"/>
                  <a:pt x="24" y="73"/>
                </a:cubicBezTo>
                <a:cubicBezTo>
                  <a:pt x="24" y="59"/>
                  <a:pt x="24" y="44"/>
                  <a:pt x="19" y="32"/>
                </a:cubicBezTo>
                <a:cubicBezTo>
                  <a:pt x="31" y="30"/>
                  <a:pt x="42" y="28"/>
                  <a:pt x="53" y="27"/>
                </a:cubicBezTo>
                <a:cubicBezTo>
                  <a:pt x="65" y="25"/>
                  <a:pt x="76" y="25"/>
                  <a:pt x="84" y="16"/>
                </a:cubicBezTo>
                <a:cubicBezTo>
                  <a:pt x="87" y="12"/>
                  <a:pt x="84" y="7"/>
                  <a:pt x="80" y="5"/>
                </a:cubicBezTo>
                <a:cubicBezTo>
                  <a:pt x="70" y="0"/>
                  <a:pt x="56" y="5"/>
                  <a:pt x="45" y="7"/>
                </a:cubicBezTo>
                <a:cubicBezTo>
                  <a:pt x="33" y="9"/>
                  <a:pt x="20" y="12"/>
                  <a:pt x="9" y="18"/>
                </a:cubicBezTo>
                <a:cubicBezTo>
                  <a:pt x="6" y="19"/>
                  <a:pt x="5" y="21"/>
                  <a:pt x="5" y="24"/>
                </a:cubicBezTo>
                <a:cubicBezTo>
                  <a:pt x="0" y="40"/>
                  <a:pt x="2" y="58"/>
                  <a:pt x="2" y="75"/>
                </a:cubicBezTo>
                <a:cubicBezTo>
                  <a:pt x="2" y="92"/>
                  <a:pt x="2" y="108"/>
                  <a:pt x="8" y="124"/>
                </a:cubicBezTo>
                <a:cubicBezTo>
                  <a:pt x="21" y="164"/>
                  <a:pt x="77" y="143"/>
                  <a:pt x="94" y="118"/>
                </a:cubicBezTo>
                <a:cubicBezTo>
                  <a:pt x="99" y="112"/>
                  <a:pt x="93" y="102"/>
                  <a:pt x="85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4" name="CustomShape 129"/>
          <p:cNvSpPr/>
          <p:nvPr/>
        </p:nvSpPr>
        <p:spPr>
          <a:xfrm>
            <a:off x="11674719" y="2875032"/>
            <a:ext cx="172778" cy="84229"/>
          </a:xfrm>
          <a:custGeom>
            <a:avLst/>
            <a:gdLst/>
            <a:ahLst/>
            <a:cxnLst/>
            <a:rect l="l" t="t" r="r" b="b"/>
            <a:pathLst>
              <a:path w="41" h="20">
                <a:moveTo>
                  <a:pt x="31" y="0"/>
                </a:moveTo>
                <a:cubicBezTo>
                  <a:pt x="26" y="0"/>
                  <a:pt x="0" y="6"/>
                  <a:pt x="7" y="16"/>
                </a:cubicBezTo>
                <a:cubicBezTo>
                  <a:pt x="10" y="20"/>
                  <a:pt x="15" y="19"/>
                  <a:pt x="19" y="18"/>
                </a:cubicBezTo>
                <a:cubicBezTo>
                  <a:pt x="24" y="18"/>
                  <a:pt x="30" y="17"/>
                  <a:pt x="34" y="15"/>
                </a:cubicBezTo>
                <a:cubicBezTo>
                  <a:pt x="41" y="11"/>
                  <a:pt x="40" y="0"/>
                  <a:pt x="3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5" name="CustomShape 130"/>
          <p:cNvSpPr/>
          <p:nvPr/>
        </p:nvSpPr>
        <p:spPr>
          <a:xfrm>
            <a:off x="11707835" y="2959261"/>
            <a:ext cx="131743" cy="98267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27" y="2"/>
                </a:moveTo>
                <a:cubicBezTo>
                  <a:pt x="19" y="0"/>
                  <a:pt x="13" y="7"/>
                  <a:pt x="6" y="9"/>
                </a:cubicBezTo>
                <a:cubicBezTo>
                  <a:pt x="3" y="10"/>
                  <a:pt x="0" y="13"/>
                  <a:pt x="1" y="17"/>
                </a:cubicBezTo>
                <a:cubicBezTo>
                  <a:pt x="1" y="20"/>
                  <a:pt x="5" y="23"/>
                  <a:pt x="8" y="22"/>
                </a:cubicBezTo>
                <a:cubicBezTo>
                  <a:pt x="16" y="21"/>
                  <a:pt x="30" y="17"/>
                  <a:pt x="31" y="8"/>
                </a:cubicBezTo>
                <a:cubicBezTo>
                  <a:pt x="31" y="6"/>
                  <a:pt x="29" y="3"/>
                  <a:pt x="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6" name="CustomShape 131"/>
          <p:cNvSpPr/>
          <p:nvPr/>
        </p:nvSpPr>
        <p:spPr>
          <a:xfrm>
            <a:off x="11852177" y="2743289"/>
            <a:ext cx="398468" cy="352394"/>
          </a:xfrm>
          <a:custGeom>
            <a:avLst/>
            <a:gdLst/>
            <a:ahLst/>
            <a:cxnLst/>
            <a:rect l="l" t="t" r="r" b="b"/>
            <a:pathLst>
              <a:path w="94" h="83">
                <a:moveTo>
                  <a:pt x="62" y="5"/>
                </a:moveTo>
                <a:cubicBezTo>
                  <a:pt x="54" y="6"/>
                  <a:pt x="48" y="12"/>
                  <a:pt x="44" y="19"/>
                </a:cubicBezTo>
                <a:cubicBezTo>
                  <a:pt x="38" y="14"/>
                  <a:pt x="31" y="11"/>
                  <a:pt x="24" y="15"/>
                </a:cubicBezTo>
                <a:cubicBezTo>
                  <a:pt x="1" y="26"/>
                  <a:pt x="0" y="54"/>
                  <a:pt x="4" y="76"/>
                </a:cubicBezTo>
                <a:cubicBezTo>
                  <a:pt x="6" y="83"/>
                  <a:pt x="16" y="81"/>
                  <a:pt x="15" y="74"/>
                </a:cubicBezTo>
                <a:cubicBezTo>
                  <a:pt x="14" y="62"/>
                  <a:pt x="15" y="39"/>
                  <a:pt x="27" y="32"/>
                </a:cubicBezTo>
                <a:cubicBezTo>
                  <a:pt x="27" y="32"/>
                  <a:pt x="28" y="32"/>
                  <a:pt x="29" y="32"/>
                </a:cubicBezTo>
                <a:cubicBezTo>
                  <a:pt x="30" y="33"/>
                  <a:pt x="31" y="36"/>
                  <a:pt x="32" y="37"/>
                </a:cubicBezTo>
                <a:cubicBezTo>
                  <a:pt x="35" y="42"/>
                  <a:pt x="36" y="47"/>
                  <a:pt x="36" y="53"/>
                </a:cubicBezTo>
                <a:cubicBezTo>
                  <a:pt x="36" y="60"/>
                  <a:pt x="37" y="66"/>
                  <a:pt x="37" y="70"/>
                </a:cubicBezTo>
                <a:cubicBezTo>
                  <a:pt x="39" y="81"/>
                  <a:pt x="55" y="80"/>
                  <a:pt x="56" y="69"/>
                </a:cubicBezTo>
                <a:cubicBezTo>
                  <a:pt x="57" y="60"/>
                  <a:pt x="57" y="50"/>
                  <a:pt x="55" y="40"/>
                </a:cubicBezTo>
                <a:cubicBezTo>
                  <a:pt x="56" y="33"/>
                  <a:pt x="58" y="26"/>
                  <a:pt x="64" y="22"/>
                </a:cubicBezTo>
                <a:cubicBezTo>
                  <a:pt x="72" y="18"/>
                  <a:pt x="71" y="60"/>
                  <a:pt x="72" y="64"/>
                </a:cubicBezTo>
                <a:cubicBezTo>
                  <a:pt x="74" y="71"/>
                  <a:pt x="83" y="71"/>
                  <a:pt x="86" y="65"/>
                </a:cubicBezTo>
                <a:cubicBezTo>
                  <a:pt x="94" y="48"/>
                  <a:pt x="91" y="0"/>
                  <a:pt x="6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7" name="CustomShape 132"/>
          <p:cNvSpPr/>
          <p:nvPr/>
        </p:nvSpPr>
        <p:spPr>
          <a:xfrm>
            <a:off x="12217529" y="2666979"/>
            <a:ext cx="330077" cy="304880"/>
          </a:xfrm>
          <a:custGeom>
            <a:avLst/>
            <a:gdLst/>
            <a:ahLst/>
            <a:cxnLst/>
            <a:rect l="l" t="t" r="r" b="b"/>
            <a:pathLst>
              <a:path w="78" h="72">
                <a:moveTo>
                  <a:pt x="69" y="38"/>
                </a:moveTo>
                <a:cubicBezTo>
                  <a:pt x="59" y="41"/>
                  <a:pt x="52" y="49"/>
                  <a:pt x="42" y="51"/>
                </a:cubicBezTo>
                <a:cubicBezTo>
                  <a:pt x="38" y="51"/>
                  <a:pt x="33" y="49"/>
                  <a:pt x="31" y="46"/>
                </a:cubicBezTo>
                <a:cubicBezTo>
                  <a:pt x="28" y="41"/>
                  <a:pt x="28" y="36"/>
                  <a:pt x="31" y="30"/>
                </a:cubicBezTo>
                <a:cubicBezTo>
                  <a:pt x="34" y="23"/>
                  <a:pt x="43" y="17"/>
                  <a:pt x="50" y="12"/>
                </a:cubicBezTo>
                <a:cubicBezTo>
                  <a:pt x="53" y="9"/>
                  <a:pt x="51" y="3"/>
                  <a:pt x="46" y="2"/>
                </a:cubicBezTo>
                <a:cubicBezTo>
                  <a:pt x="19" y="0"/>
                  <a:pt x="0" y="31"/>
                  <a:pt x="12" y="55"/>
                </a:cubicBezTo>
                <a:cubicBezTo>
                  <a:pt x="18" y="65"/>
                  <a:pt x="29" y="72"/>
                  <a:pt x="41" y="72"/>
                </a:cubicBezTo>
                <a:cubicBezTo>
                  <a:pt x="55" y="72"/>
                  <a:pt x="74" y="63"/>
                  <a:pt x="77" y="48"/>
                </a:cubicBezTo>
                <a:cubicBezTo>
                  <a:pt x="78" y="43"/>
                  <a:pt x="75" y="36"/>
                  <a:pt x="69" y="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8" name="CustomShape 133"/>
          <p:cNvSpPr/>
          <p:nvPr/>
        </p:nvSpPr>
        <p:spPr>
          <a:xfrm>
            <a:off x="12407944" y="2433730"/>
            <a:ext cx="284003" cy="246208"/>
          </a:xfrm>
          <a:custGeom>
            <a:avLst/>
            <a:gdLst/>
            <a:ahLst/>
            <a:cxnLst/>
            <a:rect l="l" t="t" r="r" b="b"/>
            <a:pathLst>
              <a:path w="67" h="58">
                <a:moveTo>
                  <a:pt x="57" y="37"/>
                </a:moveTo>
                <a:cubicBezTo>
                  <a:pt x="52" y="36"/>
                  <a:pt x="46" y="36"/>
                  <a:pt x="40" y="36"/>
                </a:cubicBezTo>
                <a:cubicBezTo>
                  <a:pt x="43" y="29"/>
                  <a:pt x="44" y="20"/>
                  <a:pt x="38" y="13"/>
                </a:cubicBezTo>
                <a:cubicBezTo>
                  <a:pt x="28" y="0"/>
                  <a:pt x="10" y="10"/>
                  <a:pt x="3" y="20"/>
                </a:cubicBezTo>
                <a:cubicBezTo>
                  <a:pt x="0" y="23"/>
                  <a:pt x="5" y="26"/>
                  <a:pt x="8" y="25"/>
                </a:cubicBezTo>
                <a:cubicBezTo>
                  <a:pt x="11" y="24"/>
                  <a:pt x="23" y="19"/>
                  <a:pt x="23" y="23"/>
                </a:cubicBezTo>
                <a:cubicBezTo>
                  <a:pt x="23" y="29"/>
                  <a:pt x="17" y="35"/>
                  <a:pt x="13" y="39"/>
                </a:cubicBezTo>
                <a:cubicBezTo>
                  <a:pt x="6" y="46"/>
                  <a:pt x="11" y="56"/>
                  <a:pt x="21" y="56"/>
                </a:cubicBezTo>
                <a:cubicBezTo>
                  <a:pt x="33" y="55"/>
                  <a:pt x="49" y="58"/>
                  <a:pt x="60" y="52"/>
                </a:cubicBezTo>
                <a:cubicBezTo>
                  <a:pt x="67" y="48"/>
                  <a:pt x="65" y="39"/>
                  <a:pt x="57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5980" y="998956"/>
            <a:ext cx="606161" cy="836531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0737" y="714594"/>
            <a:ext cx="42834" cy="174577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5856" y="765347"/>
            <a:ext cx="71631" cy="119144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7927" y="940284"/>
            <a:ext cx="139662" cy="109426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7410" y="1254523"/>
            <a:ext cx="131743" cy="50753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3360" y="1521249"/>
            <a:ext cx="101507" cy="136422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39779" y="902129"/>
            <a:ext cx="139662" cy="177817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5853" y="1224287"/>
            <a:ext cx="161619" cy="33476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1860" y="1465456"/>
            <a:ext cx="104746" cy="63712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499983" y="1606917"/>
            <a:ext cx="187176" cy="117345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6508" y="1317875"/>
            <a:ext cx="165218" cy="339796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0737" y="1113061"/>
            <a:ext cx="169898" cy="111226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2" name="CustomShape 147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  <a:moveTo>
                  <a:pt x="111" y="43"/>
                </a:moveTo>
                <a:cubicBezTo>
                  <a:pt x="110" y="48"/>
                  <a:pt x="107" y="52"/>
                  <a:pt x="102" y="52"/>
                </a:cubicBezTo>
                <a:cubicBezTo>
                  <a:pt x="88" y="53"/>
                  <a:pt x="75" y="45"/>
                  <a:pt x="69" y="33"/>
                </a:cubicBezTo>
                <a:cubicBezTo>
                  <a:pt x="67" y="29"/>
                  <a:pt x="65" y="21"/>
                  <a:pt x="70" y="17"/>
                </a:cubicBezTo>
                <a:cubicBezTo>
                  <a:pt x="73" y="15"/>
                  <a:pt x="77" y="15"/>
                  <a:pt x="81" y="15"/>
                </a:cubicBezTo>
                <a:cubicBezTo>
                  <a:pt x="89" y="15"/>
                  <a:pt x="99" y="22"/>
                  <a:pt x="104" y="27"/>
                </a:cubicBezTo>
                <a:cubicBezTo>
                  <a:pt x="108" y="32"/>
                  <a:pt x="112" y="37"/>
                  <a:pt x="111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0501" y="1660910"/>
            <a:ext cx="166658" cy="114105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499983" y="1690786"/>
            <a:ext cx="55433" cy="33476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0455" y="1606917"/>
            <a:ext cx="126704" cy="91788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6406" y="1660910"/>
            <a:ext cx="50753" cy="42834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0501" y="1724262"/>
            <a:ext cx="128503" cy="50753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0455" y="1771776"/>
            <a:ext cx="79190" cy="38155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9" name="CustomShape 154"/>
          <p:cNvSpPr/>
          <p:nvPr/>
        </p:nvSpPr>
        <p:spPr>
          <a:xfrm>
            <a:off x="5239478" y="3435479"/>
            <a:ext cx="1220961" cy="666633"/>
          </a:xfrm>
          <a:custGeom>
            <a:avLst/>
            <a:gdLst/>
            <a:ahLst/>
            <a:cxnLst/>
            <a:rect l="l" t="t" r="r" b="b"/>
            <a:pathLst>
              <a:path w="288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5"/>
                  <a:pt x="64" y="134"/>
                  <a:pt x="65" y="136"/>
                </a:cubicBezTo>
                <a:cubicBezTo>
                  <a:pt x="67" y="138"/>
                  <a:pt x="69" y="141"/>
                  <a:pt x="71" y="144"/>
                </a:cubicBezTo>
                <a:cubicBezTo>
                  <a:pt x="71" y="144"/>
                  <a:pt x="71" y="144"/>
                  <a:pt x="71" y="145"/>
                </a:cubicBezTo>
                <a:cubicBezTo>
                  <a:pt x="75" y="142"/>
                  <a:pt x="80" y="140"/>
                  <a:pt x="84" y="138"/>
                </a:cubicBezTo>
                <a:cubicBezTo>
                  <a:pt x="84" y="138"/>
                  <a:pt x="83" y="137"/>
                  <a:pt x="83" y="136"/>
                </a:cubicBezTo>
                <a:cubicBezTo>
                  <a:pt x="83" y="135"/>
                  <a:pt x="82" y="133"/>
                  <a:pt x="82" y="132"/>
                </a:cubicBezTo>
                <a:cubicBezTo>
                  <a:pt x="82" y="131"/>
                  <a:pt x="82" y="130"/>
                  <a:pt x="83" y="131"/>
                </a:cubicBezTo>
                <a:cubicBezTo>
                  <a:pt x="85" y="131"/>
                  <a:pt x="86" y="133"/>
                  <a:pt x="87" y="134"/>
                </a:cubicBezTo>
                <a:cubicBezTo>
                  <a:pt x="87" y="135"/>
                  <a:pt x="88" y="136"/>
                  <a:pt x="88" y="136"/>
                </a:cubicBezTo>
                <a:cubicBezTo>
                  <a:pt x="92" y="134"/>
                  <a:pt x="97" y="132"/>
                  <a:pt x="101" y="130"/>
                </a:cubicBezTo>
                <a:cubicBezTo>
                  <a:pt x="100" y="129"/>
                  <a:pt x="100" y="127"/>
                  <a:pt x="99" y="126"/>
                </a:cubicBezTo>
                <a:cubicBezTo>
                  <a:pt x="98" y="124"/>
                  <a:pt x="97" y="121"/>
                  <a:pt x="96" y="119"/>
                </a:cubicBezTo>
                <a:cubicBezTo>
                  <a:pt x="95" y="117"/>
                  <a:pt x="98" y="116"/>
                  <a:pt x="99" y="118"/>
                </a:cubicBezTo>
                <a:cubicBezTo>
                  <a:pt x="100" y="120"/>
                  <a:pt x="102" y="122"/>
                  <a:pt x="104" y="124"/>
                </a:cubicBezTo>
                <a:cubicBezTo>
                  <a:pt x="104" y="126"/>
                  <a:pt x="105" y="127"/>
                  <a:pt x="106" y="128"/>
                </a:cubicBezTo>
                <a:cubicBezTo>
                  <a:pt x="111" y="125"/>
                  <a:pt x="116" y="123"/>
                  <a:pt x="121" y="120"/>
                </a:cubicBezTo>
                <a:cubicBezTo>
                  <a:pt x="121" y="119"/>
                  <a:pt x="121" y="118"/>
                  <a:pt x="120" y="117"/>
                </a:cubicBezTo>
                <a:cubicBezTo>
                  <a:pt x="120" y="115"/>
                  <a:pt x="122" y="115"/>
                  <a:pt x="123" y="116"/>
                </a:cubicBezTo>
                <a:cubicBezTo>
                  <a:pt x="124" y="116"/>
                  <a:pt x="125" y="117"/>
                  <a:pt x="126" y="118"/>
                </a:cubicBezTo>
                <a:cubicBezTo>
                  <a:pt x="130" y="116"/>
                  <a:pt x="134" y="114"/>
                  <a:pt x="138" y="112"/>
                </a:cubicBezTo>
                <a:cubicBezTo>
                  <a:pt x="137" y="111"/>
                  <a:pt x="137" y="110"/>
                  <a:pt x="136" y="109"/>
                </a:cubicBezTo>
                <a:cubicBezTo>
                  <a:pt x="135" y="107"/>
                  <a:pt x="134" y="105"/>
                  <a:pt x="133" y="102"/>
                </a:cubicBezTo>
                <a:cubicBezTo>
                  <a:pt x="132" y="100"/>
                  <a:pt x="135" y="99"/>
                  <a:pt x="136" y="100"/>
                </a:cubicBezTo>
                <a:cubicBezTo>
                  <a:pt x="138" y="102"/>
                  <a:pt x="140" y="104"/>
                  <a:pt x="141" y="107"/>
                </a:cubicBezTo>
                <a:cubicBezTo>
                  <a:pt x="142" y="108"/>
                  <a:pt x="143" y="109"/>
                  <a:pt x="143" y="110"/>
                </a:cubicBezTo>
                <a:cubicBezTo>
                  <a:pt x="146" y="109"/>
                  <a:pt x="148" y="108"/>
                  <a:pt x="151" y="106"/>
                </a:cubicBezTo>
                <a:cubicBezTo>
                  <a:pt x="153" y="105"/>
                  <a:pt x="156" y="104"/>
                  <a:pt x="159" y="102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57" y="101"/>
                  <a:pt x="156" y="99"/>
                  <a:pt x="156" y="98"/>
                </a:cubicBezTo>
                <a:cubicBezTo>
                  <a:pt x="155" y="97"/>
                  <a:pt x="156" y="95"/>
                  <a:pt x="158" y="96"/>
                </a:cubicBezTo>
                <a:cubicBezTo>
                  <a:pt x="160" y="96"/>
                  <a:pt x="161" y="98"/>
                  <a:pt x="162" y="99"/>
                </a:cubicBezTo>
                <a:cubicBezTo>
                  <a:pt x="163" y="99"/>
                  <a:pt x="163" y="100"/>
                  <a:pt x="163" y="100"/>
                </a:cubicBezTo>
                <a:cubicBezTo>
                  <a:pt x="168" y="98"/>
                  <a:pt x="173" y="95"/>
                  <a:pt x="178" y="93"/>
                </a:cubicBezTo>
                <a:cubicBezTo>
                  <a:pt x="178" y="93"/>
                  <a:pt x="177" y="93"/>
                  <a:pt x="177" y="93"/>
                </a:cubicBezTo>
                <a:cubicBezTo>
                  <a:pt x="176" y="91"/>
                  <a:pt x="175" y="89"/>
                  <a:pt x="174" y="87"/>
                </a:cubicBezTo>
                <a:cubicBezTo>
                  <a:pt x="172" y="85"/>
                  <a:pt x="175" y="82"/>
                  <a:pt x="177" y="84"/>
                </a:cubicBezTo>
                <a:cubicBezTo>
                  <a:pt x="179" y="86"/>
                  <a:pt x="180" y="87"/>
                  <a:pt x="182" y="89"/>
                </a:cubicBezTo>
                <a:cubicBezTo>
                  <a:pt x="182" y="90"/>
                  <a:pt x="182" y="90"/>
                  <a:pt x="183" y="91"/>
                </a:cubicBezTo>
                <a:cubicBezTo>
                  <a:pt x="187" y="88"/>
                  <a:pt x="192" y="86"/>
                  <a:pt x="196" y="84"/>
                </a:cubicBezTo>
                <a:cubicBezTo>
                  <a:pt x="195" y="82"/>
                  <a:pt x="195" y="80"/>
                  <a:pt x="195" y="78"/>
                </a:cubicBezTo>
                <a:cubicBezTo>
                  <a:pt x="194" y="76"/>
                  <a:pt x="197" y="75"/>
                  <a:pt x="198" y="77"/>
                </a:cubicBezTo>
                <a:cubicBezTo>
                  <a:pt x="199" y="78"/>
                  <a:pt x="199" y="80"/>
                  <a:pt x="200" y="82"/>
                </a:cubicBezTo>
                <a:cubicBezTo>
                  <a:pt x="204" y="79"/>
                  <a:pt x="209" y="77"/>
                  <a:pt x="214" y="74"/>
                </a:cubicBezTo>
                <a:cubicBezTo>
                  <a:pt x="214" y="74"/>
                  <a:pt x="213" y="73"/>
                  <a:pt x="213" y="72"/>
                </a:cubicBezTo>
                <a:cubicBezTo>
                  <a:pt x="212" y="71"/>
                  <a:pt x="211" y="68"/>
                  <a:pt x="210" y="66"/>
                </a:cubicBezTo>
                <a:cubicBezTo>
                  <a:pt x="210" y="65"/>
                  <a:pt x="212" y="64"/>
                  <a:pt x="213" y="65"/>
                </a:cubicBezTo>
                <a:cubicBezTo>
                  <a:pt x="215" y="66"/>
                  <a:pt x="216" y="68"/>
                  <a:pt x="218" y="70"/>
                </a:cubicBezTo>
                <a:cubicBezTo>
                  <a:pt x="218" y="71"/>
                  <a:pt x="218" y="71"/>
                  <a:pt x="219" y="72"/>
                </a:cubicBezTo>
                <a:cubicBezTo>
                  <a:pt x="224" y="69"/>
                  <a:pt x="228" y="67"/>
                  <a:pt x="233" y="64"/>
                </a:cubicBezTo>
                <a:cubicBezTo>
                  <a:pt x="232" y="63"/>
                  <a:pt x="231" y="61"/>
                  <a:pt x="231" y="60"/>
                </a:cubicBezTo>
                <a:cubicBezTo>
                  <a:pt x="230" y="58"/>
                  <a:pt x="232" y="56"/>
                  <a:pt x="233" y="58"/>
                </a:cubicBezTo>
                <a:cubicBezTo>
                  <a:pt x="235" y="59"/>
                  <a:pt x="236" y="60"/>
                  <a:pt x="236" y="62"/>
                </a:cubicBezTo>
                <a:cubicBezTo>
                  <a:pt x="239" y="61"/>
                  <a:pt x="242" y="59"/>
                  <a:pt x="244" y="58"/>
                </a:cubicBezTo>
                <a:cubicBezTo>
                  <a:pt x="246" y="57"/>
                  <a:pt x="247" y="56"/>
                  <a:pt x="248" y="55"/>
                </a:cubicBezTo>
                <a:cubicBezTo>
                  <a:pt x="247" y="55"/>
                  <a:pt x="247" y="54"/>
                  <a:pt x="247" y="54"/>
                </a:cubicBezTo>
                <a:cubicBezTo>
                  <a:pt x="246" y="52"/>
                  <a:pt x="245" y="51"/>
                  <a:pt x="244" y="49"/>
                </a:cubicBezTo>
                <a:cubicBezTo>
                  <a:pt x="242" y="47"/>
                  <a:pt x="246" y="44"/>
                  <a:pt x="248" y="47"/>
                </a:cubicBezTo>
                <a:cubicBezTo>
                  <a:pt x="249" y="48"/>
                  <a:pt x="250" y="50"/>
                  <a:pt x="251" y="51"/>
                </a:cubicBezTo>
                <a:cubicBezTo>
                  <a:pt x="251" y="52"/>
                  <a:pt x="251" y="52"/>
                  <a:pt x="252" y="53"/>
                </a:cubicBezTo>
                <a:cubicBezTo>
                  <a:pt x="264" y="45"/>
                  <a:pt x="276" y="37"/>
                  <a:pt x="288" y="29"/>
                </a:cubicBezTo>
                <a:cubicBezTo>
                  <a:pt x="240" y="27"/>
                  <a:pt x="191" y="21"/>
                  <a:pt x="143" y="15"/>
                </a:cubicBezTo>
                <a:cubicBezTo>
                  <a:pt x="95" y="10"/>
                  <a:pt x="48" y="6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  <a:moveTo>
                  <a:pt x="84" y="92"/>
                </a:moveTo>
                <a:cubicBezTo>
                  <a:pt x="79" y="79"/>
                  <a:pt x="76" y="64"/>
                  <a:pt x="72" y="51"/>
                </a:cubicBezTo>
                <a:cubicBezTo>
                  <a:pt x="70" y="44"/>
                  <a:pt x="70" y="44"/>
                  <a:pt x="70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92" y="46"/>
                  <a:pt x="106" y="48"/>
                  <a:pt x="121" y="51"/>
                </a:cubicBezTo>
                <a:cubicBezTo>
                  <a:pt x="132" y="53"/>
                  <a:pt x="143" y="54"/>
                  <a:pt x="154" y="5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45" y="68"/>
                  <a:pt x="136" y="73"/>
                  <a:pt x="126" y="78"/>
                </a:cubicBezTo>
                <a:cubicBezTo>
                  <a:pt x="116" y="84"/>
                  <a:pt x="105" y="90"/>
                  <a:pt x="94" y="95"/>
                </a:cubicBezTo>
                <a:cubicBezTo>
                  <a:pt x="87" y="99"/>
                  <a:pt x="87" y="99"/>
                  <a:pt x="87" y="99"/>
                </a:cubicBezTo>
                <a:lnTo>
                  <a:pt x="84" y="92"/>
                </a:ln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0" name="CustomShape 155"/>
          <p:cNvSpPr/>
          <p:nvPr/>
        </p:nvSpPr>
        <p:spPr>
          <a:xfrm>
            <a:off x="5404696" y="3486232"/>
            <a:ext cx="1055743" cy="555408"/>
          </a:xfrm>
          <a:custGeom>
            <a:avLst/>
            <a:gdLst/>
            <a:ahLst/>
            <a:cxnLst/>
            <a:rect l="l" t="t" r="r" b="b"/>
            <a:pathLst>
              <a:path w="249" h="131">
                <a:moveTo>
                  <a:pt x="60" y="106"/>
                </a:moveTo>
                <a:cubicBezTo>
                  <a:pt x="61" y="108"/>
                  <a:pt x="63" y="110"/>
                  <a:pt x="65" y="112"/>
                </a:cubicBezTo>
                <a:cubicBezTo>
                  <a:pt x="65" y="114"/>
                  <a:pt x="66" y="115"/>
                  <a:pt x="67" y="116"/>
                </a:cubicBezTo>
                <a:cubicBezTo>
                  <a:pt x="72" y="113"/>
                  <a:pt x="77" y="111"/>
                  <a:pt x="82" y="108"/>
                </a:cubicBezTo>
                <a:cubicBezTo>
                  <a:pt x="82" y="107"/>
                  <a:pt x="82" y="106"/>
                  <a:pt x="81" y="105"/>
                </a:cubicBezTo>
                <a:cubicBezTo>
                  <a:pt x="81" y="103"/>
                  <a:pt x="83" y="103"/>
                  <a:pt x="84" y="104"/>
                </a:cubicBezTo>
                <a:cubicBezTo>
                  <a:pt x="85" y="104"/>
                  <a:pt x="86" y="105"/>
                  <a:pt x="87" y="106"/>
                </a:cubicBezTo>
                <a:cubicBezTo>
                  <a:pt x="91" y="104"/>
                  <a:pt x="95" y="102"/>
                  <a:pt x="99" y="100"/>
                </a:cubicBezTo>
                <a:cubicBezTo>
                  <a:pt x="98" y="99"/>
                  <a:pt x="98" y="98"/>
                  <a:pt x="97" y="97"/>
                </a:cubicBezTo>
                <a:cubicBezTo>
                  <a:pt x="96" y="95"/>
                  <a:pt x="95" y="93"/>
                  <a:pt x="94" y="90"/>
                </a:cubicBezTo>
                <a:cubicBezTo>
                  <a:pt x="93" y="88"/>
                  <a:pt x="96" y="87"/>
                  <a:pt x="97" y="88"/>
                </a:cubicBezTo>
                <a:cubicBezTo>
                  <a:pt x="99" y="90"/>
                  <a:pt x="101" y="92"/>
                  <a:pt x="102" y="95"/>
                </a:cubicBezTo>
                <a:cubicBezTo>
                  <a:pt x="103" y="96"/>
                  <a:pt x="104" y="97"/>
                  <a:pt x="104" y="98"/>
                </a:cubicBezTo>
                <a:cubicBezTo>
                  <a:pt x="107" y="97"/>
                  <a:pt x="109" y="96"/>
                  <a:pt x="112" y="94"/>
                </a:cubicBezTo>
                <a:cubicBezTo>
                  <a:pt x="114" y="93"/>
                  <a:pt x="117" y="92"/>
                  <a:pt x="120" y="90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8" y="89"/>
                  <a:pt x="117" y="87"/>
                  <a:pt x="117" y="86"/>
                </a:cubicBezTo>
                <a:cubicBezTo>
                  <a:pt x="116" y="85"/>
                  <a:pt x="117" y="83"/>
                  <a:pt x="119" y="84"/>
                </a:cubicBezTo>
                <a:cubicBezTo>
                  <a:pt x="121" y="84"/>
                  <a:pt x="122" y="86"/>
                  <a:pt x="123" y="87"/>
                </a:cubicBezTo>
                <a:cubicBezTo>
                  <a:pt x="124" y="87"/>
                  <a:pt x="124" y="88"/>
                  <a:pt x="124" y="88"/>
                </a:cubicBezTo>
                <a:cubicBezTo>
                  <a:pt x="129" y="86"/>
                  <a:pt x="134" y="83"/>
                  <a:pt x="139" y="81"/>
                </a:cubicBezTo>
                <a:cubicBezTo>
                  <a:pt x="139" y="81"/>
                  <a:pt x="138" y="81"/>
                  <a:pt x="138" y="81"/>
                </a:cubicBezTo>
                <a:cubicBezTo>
                  <a:pt x="137" y="79"/>
                  <a:pt x="136" y="77"/>
                  <a:pt x="135" y="75"/>
                </a:cubicBezTo>
                <a:cubicBezTo>
                  <a:pt x="133" y="73"/>
                  <a:pt x="136" y="70"/>
                  <a:pt x="138" y="72"/>
                </a:cubicBezTo>
                <a:cubicBezTo>
                  <a:pt x="140" y="74"/>
                  <a:pt x="141" y="75"/>
                  <a:pt x="143" y="77"/>
                </a:cubicBezTo>
                <a:cubicBezTo>
                  <a:pt x="143" y="78"/>
                  <a:pt x="143" y="78"/>
                  <a:pt x="144" y="79"/>
                </a:cubicBezTo>
                <a:cubicBezTo>
                  <a:pt x="148" y="76"/>
                  <a:pt x="153" y="74"/>
                  <a:pt x="157" y="72"/>
                </a:cubicBezTo>
                <a:cubicBezTo>
                  <a:pt x="156" y="70"/>
                  <a:pt x="156" y="68"/>
                  <a:pt x="156" y="66"/>
                </a:cubicBezTo>
                <a:cubicBezTo>
                  <a:pt x="155" y="64"/>
                  <a:pt x="158" y="63"/>
                  <a:pt x="159" y="65"/>
                </a:cubicBezTo>
                <a:cubicBezTo>
                  <a:pt x="160" y="66"/>
                  <a:pt x="160" y="68"/>
                  <a:pt x="161" y="70"/>
                </a:cubicBezTo>
                <a:cubicBezTo>
                  <a:pt x="165" y="67"/>
                  <a:pt x="170" y="65"/>
                  <a:pt x="175" y="62"/>
                </a:cubicBezTo>
                <a:cubicBezTo>
                  <a:pt x="175" y="62"/>
                  <a:pt x="174" y="61"/>
                  <a:pt x="174" y="60"/>
                </a:cubicBezTo>
                <a:cubicBezTo>
                  <a:pt x="173" y="59"/>
                  <a:pt x="172" y="56"/>
                  <a:pt x="171" y="54"/>
                </a:cubicBezTo>
                <a:cubicBezTo>
                  <a:pt x="171" y="53"/>
                  <a:pt x="173" y="52"/>
                  <a:pt x="174" y="53"/>
                </a:cubicBezTo>
                <a:cubicBezTo>
                  <a:pt x="176" y="54"/>
                  <a:pt x="177" y="56"/>
                  <a:pt x="179" y="58"/>
                </a:cubicBezTo>
                <a:cubicBezTo>
                  <a:pt x="179" y="59"/>
                  <a:pt x="179" y="59"/>
                  <a:pt x="180" y="60"/>
                </a:cubicBezTo>
                <a:cubicBezTo>
                  <a:pt x="185" y="57"/>
                  <a:pt x="189" y="55"/>
                  <a:pt x="194" y="52"/>
                </a:cubicBezTo>
                <a:cubicBezTo>
                  <a:pt x="193" y="51"/>
                  <a:pt x="192" y="49"/>
                  <a:pt x="192" y="48"/>
                </a:cubicBezTo>
                <a:cubicBezTo>
                  <a:pt x="191" y="46"/>
                  <a:pt x="193" y="44"/>
                  <a:pt x="194" y="46"/>
                </a:cubicBezTo>
                <a:cubicBezTo>
                  <a:pt x="196" y="47"/>
                  <a:pt x="197" y="48"/>
                  <a:pt x="197" y="50"/>
                </a:cubicBezTo>
                <a:cubicBezTo>
                  <a:pt x="200" y="49"/>
                  <a:pt x="203" y="47"/>
                  <a:pt x="205" y="46"/>
                </a:cubicBezTo>
                <a:cubicBezTo>
                  <a:pt x="207" y="45"/>
                  <a:pt x="208" y="44"/>
                  <a:pt x="209" y="43"/>
                </a:cubicBezTo>
                <a:cubicBezTo>
                  <a:pt x="208" y="43"/>
                  <a:pt x="208" y="42"/>
                  <a:pt x="208" y="42"/>
                </a:cubicBezTo>
                <a:cubicBezTo>
                  <a:pt x="207" y="40"/>
                  <a:pt x="206" y="39"/>
                  <a:pt x="205" y="37"/>
                </a:cubicBezTo>
                <a:cubicBezTo>
                  <a:pt x="203" y="35"/>
                  <a:pt x="207" y="32"/>
                  <a:pt x="209" y="35"/>
                </a:cubicBezTo>
                <a:cubicBezTo>
                  <a:pt x="210" y="36"/>
                  <a:pt x="211" y="38"/>
                  <a:pt x="212" y="39"/>
                </a:cubicBezTo>
                <a:cubicBezTo>
                  <a:pt x="212" y="40"/>
                  <a:pt x="212" y="40"/>
                  <a:pt x="213" y="41"/>
                </a:cubicBezTo>
                <a:cubicBezTo>
                  <a:pt x="225" y="33"/>
                  <a:pt x="237" y="25"/>
                  <a:pt x="249" y="17"/>
                </a:cubicBezTo>
                <a:cubicBezTo>
                  <a:pt x="201" y="15"/>
                  <a:pt x="152" y="9"/>
                  <a:pt x="104" y="3"/>
                </a:cubicBezTo>
                <a:cubicBezTo>
                  <a:pt x="92" y="2"/>
                  <a:pt x="81" y="1"/>
                  <a:pt x="69" y="0"/>
                </a:cubicBezTo>
                <a:cubicBezTo>
                  <a:pt x="59" y="1"/>
                  <a:pt x="50" y="3"/>
                  <a:pt x="40" y="4"/>
                </a:cubicBezTo>
                <a:cubicBezTo>
                  <a:pt x="31" y="5"/>
                  <a:pt x="5" y="5"/>
                  <a:pt x="3" y="16"/>
                </a:cubicBezTo>
                <a:cubicBezTo>
                  <a:pt x="0" y="28"/>
                  <a:pt x="6" y="45"/>
                  <a:pt x="9" y="56"/>
                </a:cubicBezTo>
                <a:cubicBezTo>
                  <a:pt x="16" y="81"/>
                  <a:pt x="26" y="106"/>
                  <a:pt x="36" y="131"/>
                </a:cubicBezTo>
                <a:cubicBezTo>
                  <a:pt x="39" y="129"/>
                  <a:pt x="42" y="128"/>
                  <a:pt x="45" y="126"/>
                </a:cubicBezTo>
                <a:cubicBezTo>
                  <a:pt x="45" y="126"/>
                  <a:pt x="44" y="125"/>
                  <a:pt x="44" y="124"/>
                </a:cubicBezTo>
                <a:cubicBezTo>
                  <a:pt x="44" y="123"/>
                  <a:pt x="43" y="121"/>
                  <a:pt x="43" y="120"/>
                </a:cubicBezTo>
                <a:cubicBezTo>
                  <a:pt x="43" y="119"/>
                  <a:pt x="43" y="118"/>
                  <a:pt x="44" y="119"/>
                </a:cubicBezTo>
                <a:cubicBezTo>
                  <a:pt x="46" y="119"/>
                  <a:pt x="47" y="121"/>
                  <a:pt x="48" y="122"/>
                </a:cubicBezTo>
                <a:cubicBezTo>
                  <a:pt x="48" y="123"/>
                  <a:pt x="49" y="124"/>
                  <a:pt x="49" y="124"/>
                </a:cubicBezTo>
                <a:cubicBezTo>
                  <a:pt x="53" y="122"/>
                  <a:pt x="58" y="120"/>
                  <a:pt x="62" y="118"/>
                </a:cubicBezTo>
                <a:cubicBezTo>
                  <a:pt x="61" y="117"/>
                  <a:pt x="61" y="115"/>
                  <a:pt x="60" y="114"/>
                </a:cubicBezTo>
                <a:moveTo>
                  <a:pt x="82" y="39"/>
                </a:moveTo>
                <a:cubicBezTo>
                  <a:pt x="93" y="41"/>
                  <a:pt x="104" y="42"/>
                  <a:pt x="115" y="44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06" y="56"/>
                  <a:pt x="97" y="61"/>
                  <a:pt x="87" y="66"/>
                </a:cubicBezTo>
                <a:cubicBezTo>
                  <a:pt x="77" y="72"/>
                  <a:pt x="66" y="78"/>
                  <a:pt x="55" y="83"/>
                </a:cubicBezTo>
                <a:cubicBezTo>
                  <a:pt x="48" y="87"/>
                  <a:pt x="48" y="87"/>
                  <a:pt x="48" y="87"/>
                </a:cubicBezTo>
                <a:cubicBezTo>
                  <a:pt x="45" y="80"/>
                  <a:pt x="45" y="80"/>
                  <a:pt x="45" y="80"/>
                </a:cubicBezTo>
                <a:cubicBezTo>
                  <a:pt x="40" y="67"/>
                  <a:pt x="37" y="52"/>
                  <a:pt x="33" y="39"/>
                </a:cubicBezTo>
                <a:cubicBezTo>
                  <a:pt x="31" y="32"/>
                  <a:pt x="31" y="32"/>
                  <a:pt x="31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53" y="34"/>
                  <a:pt x="67" y="36"/>
                  <a:pt x="82" y="3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1" name="CustomShape 156"/>
          <p:cNvSpPr/>
          <p:nvPr/>
        </p:nvSpPr>
        <p:spPr>
          <a:xfrm>
            <a:off x="5239477" y="3435479"/>
            <a:ext cx="355634" cy="666633"/>
          </a:xfrm>
          <a:custGeom>
            <a:avLst/>
            <a:gdLst/>
            <a:ahLst/>
            <a:cxnLst/>
            <a:rect l="l" t="t" r="r" b="b"/>
            <a:pathLst>
              <a:path w="84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6"/>
                  <a:pt x="63" y="135"/>
                  <a:pt x="64" y="135"/>
                </a:cubicBezTo>
                <a:cubicBezTo>
                  <a:pt x="51" y="104"/>
                  <a:pt x="39" y="72"/>
                  <a:pt x="36" y="39"/>
                </a:cubicBezTo>
                <a:cubicBezTo>
                  <a:pt x="33" y="13"/>
                  <a:pt x="58" y="13"/>
                  <a:pt x="78" y="10"/>
                </a:cubicBezTo>
                <a:cubicBezTo>
                  <a:pt x="80" y="10"/>
                  <a:pt x="82" y="10"/>
                  <a:pt x="84" y="9"/>
                </a:cubicBezTo>
                <a:cubicBezTo>
                  <a:pt x="56" y="6"/>
                  <a:pt x="28" y="4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157"/>
          <p:cNvSpPr/>
          <p:nvPr/>
        </p:nvSpPr>
        <p:spPr>
          <a:xfrm>
            <a:off x="5760330" y="3592419"/>
            <a:ext cx="557207" cy="279324"/>
          </a:xfrm>
          <a:custGeom>
            <a:avLst/>
            <a:gdLst/>
            <a:ahLst/>
            <a:cxnLst/>
            <a:rect l="l" t="t" r="r" b="b"/>
            <a:pathLst>
              <a:path w="131" h="66">
                <a:moveTo>
                  <a:pt x="5" y="66"/>
                </a:moveTo>
                <a:cubicBezTo>
                  <a:pt x="27" y="63"/>
                  <a:pt x="46" y="50"/>
                  <a:pt x="65" y="39"/>
                </a:cubicBezTo>
                <a:cubicBezTo>
                  <a:pt x="85" y="28"/>
                  <a:pt x="105" y="16"/>
                  <a:pt x="127" y="9"/>
                </a:cubicBezTo>
                <a:cubicBezTo>
                  <a:pt x="131" y="7"/>
                  <a:pt x="129" y="0"/>
                  <a:pt x="124" y="1"/>
                </a:cubicBezTo>
                <a:cubicBezTo>
                  <a:pt x="103" y="6"/>
                  <a:pt x="83" y="13"/>
                  <a:pt x="63" y="24"/>
                </a:cubicBezTo>
                <a:cubicBezTo>
                  <a:pt x="43" y="34"/>
                  <a:pt x="20" y="44"/>
                  <a:pt x="2" y="59"/>
                </a:cubicBezTo>
                <a:cubicBezTo>
                  <a:pt x="0" y="62"/>
                  <a:pt x="2" y="66"/>
                  <a:pt x="5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3" name="CustomShape 158"/>
          <p:cNvSpPr/>
          <p:nvPr/>
        </p:nvSpPr>
        <p:spPr>
          <a:xfrm>
            <a:off x="5536439" y="3621215"/>
            <a:ext cx="398468" cy="233250"/>
          </a:xfrm>
          <a:custGeom>
            <a:avLst/>
            <a:gdLst/>
            <a:ahLst/>
            <a:cxnLst/>
            <a:rect l="l" t="t" r="r" b="b"/>
            <a:pathLst>
              <a:path w="94" h="55">
                <a:moveTo>
                  <a:pt x="24" y="51"/>
                </a:moveTo>
                <a:cubicBezTo>
                  <a:pt x="35" y="46"/>
                  <a:pt x="46" y="40"/>
                  <a:pt x="56" y="34"/>
                </a:cubicBezTo>
                <a:cubicBezTo>
                  <a:pt x="66" y="29"/>
                  <a:pt x="75" y="24"/>
                  <a:pt x="84" y="19"/>
                </a:cubicBezTo>
                <a:cubicBezTo>
                  <a:pt x="94" y="13"/>
                  <a:pt x="94" y="13"/>
                  <a:pt x="94" y="13"/>
                </a:cubicBezTo>
                <a:cubicBezTo>
                  <a:pt x="84" y="12"/>
                  <a:pt x="84" y="12"/>
                  <a:pt x="84" y="12"/>
                </a:cubicBezTo>
                <a:cubicBezTo>
                  <a:pt x="73" y="10"/>
                  <a:pt x="62" y="9"/>
                  <a:pt x="51" y="7"/>
                </a:cubicBezTo>
                <a:cubicBezTo>
                  <a:pt x="36" y="4"/>
                  <a:pt x="22" y="2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7"/>
                  <a:pt x="2" y="7"/>
                </a:cubicBezTo>
                <a:cubicBezTo>
                  <a:pt x="6" y="20"/>
                  <a:pt x="9" y="35"/>
                  <a:pt x="14" y="48"/>
                </a:cubicBezTo>
                <a:cubicBezTo>
                  <a:pt x="17" y="55"/>
                  <a:pt x="17" y="55"/>
                  <a:pt x="17" y="55"/>
                </a:cubicBezTo>
                <a:lnTo>
                  <a:pt x="24" y="51"/>
                </a:lnTo>
                <a:close/>
                <a:moveTo>
                  <a:pt x="19" y="37"/>
                </a:moveTo>
                <a:cubicBezTo>
                  <a:pt x="16" y="28"/>
                  <a:pt x="13" y="18"/>
                  <a:pt x="10" y="8"/>
                </a:cubicBezTo>
                <a:cubicBezTo>
                  <a:pt x="23" y="10"/>
                  <a:pt x="36" y="12"/>
                  <a:pt x="50" y="14"/>
                </a:cubicBezTo>
                <a:cubicBezTo>
                  <a:pt x="58" y="15"/>
                  <a:pt x="66" y="16"/>
                  <a:pt x="74" y="18"/>
                </a:cubicBezTo>
                <a:cubicBezTo>
                  <a:pt x="67" y="21"/>
                  <a:pt x="60" y="25"/>
                  <a:pt x="53" y="28"/>
                </a:cubicBezTo>
                <a:cubicBezTo>
                  <a:pt x="43" y="33"/>
                  <a:pt x="32" y="38"/>
                  <a:pt x="21" y="44"/>
                </a:cubicBezTo>
                <a:cubicBezTo>
                  <a:pt x="21" y="42"/>
                  <a:pt x="20" y="40"/>
                  <a:pt x="19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159"/>
          <p:cNvSpPr/>
          <p:nvPr/>
        </p:nvSpPr>
        <p:spPr>
          <a:xfrm>
            <a:off x="5201682" y="3397324"/>
            <a:ext cx="1352344" cy="768140"/>
          </a:xfrm>
          <a:custGeom>
            <a:avLst/>
            <a:gdLst/>
            <a:ahLst/>
            <a:cxnLst/>
            <a:rect l="l" t="t" r="r" b="b"/>
            <a:pathLst>
              <a:path w="319" h="181">
                <a:moveTo>
                  <a:pt x="59" y="176"/>
                </a:moveTo>
                <a:cubicBezTo>
                  <a:pt x="96" y="156"/>
                  <a:pt x="133" y="137"/>
                  <a:pt x="172" y="118"/>
                </a:cubicBezTo>
                <a:cubicBezTo>
                  <a:pt x="201" y="104"/>
                  <a:pt x="230" y="89"/>
                  <a:pt x="258" y="73"/>
                </a:cubicBezTo>
                <a:cubicBezTo>
                  <a:pt x="275" y="62"/>
                  <a:pt x="294" y="51"/>
                  <a:pt x="311" y="38"/>
                </a:cubicBezTo>
                <a:cubicBezTo>
                  <a:pt x="319" y="31"/>
                  <a:pt x="319" y="31"/>
                  <a:pt x="319" y="31"/>
                </a:cubicBezTo>
                <a:cubicBezTo>
                  <a:pt x="308" y="30"/>
                  <a:pt x="308" y="30"/>
                  <a:pt x="308" y="30"/>
                </a:cubicBezTo>
                <a:cubicBezTo>
                  <a:pt x="254" y="25"/>
                  <a:pt x="201" y="22"/>
                  <a:pt x="147" y="16"/>
                </a:cubicBezTo>
                <a:cubicBezTo>
                  <a:pt x="101" y="11"/>
                  <a:pt x="54" y="4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8"/>
                  <a:pt x="2" y="8"/>
                  <a:pt x="2" y="8"/>
                </a:cubicBezTo>
                <a:cubicBezTo>
                  <a:pt x="6" y="40"/>
                  <a:pt x="16" y="71"/>
                  <a:pt x="25" y="101"/>
                </a:cubicBezTo>
                <a:cubicBezTo>
                  <a:pt x="33" y="124"/>
                  <a:pt x="40" y="147"/>
                  <a:pt x="48" y="171"/>
                </a:cubicBezTo>
                <a:cubicBezTo>
                  <a:pt x="52" y="181"/>
                  <a:pt x="52" y="181"/>
                  <a:pt x="52" y="181"/>
                </a:cubicBezTo>
                <a:lnTo>
                  <a:pt x="59" y="176"/>
                </a:lnTo>
                <a:close/>
                <a:moveTo>
                  <a:pt x="36" y="109"/>
                </a:moveTo>
                <a:cubicBezTo>
                  <a:pt x="25" y="76"/>
                  <a:pt x="15" y="43"/>
                  <a:pt x="9" y="9"/>
                </a:cubicBezTo>
                <a:cubicBezTo>
                  <a:pt x="57" y="15"/>
                  <a:pt x="104" y="19"/>
                  <a:pt x="152" y="24"/>
                </a:cubicBezTo>
                <a:cubicBezTo>
                  <a:pt x="200" y="30"/>
                  <a:pt x="249" y="36"/>
                  <a:pt x="297" y="38"/>
                </a:cubicBezTo>
                <a:cubicBezTo>
                  <a:pt x="285" y="46"/>
                  <a:pt x="273" y="54"/>
                  <a:pt x="261" y="62"/>
                </a:cubicBezTo>
                <a:cubicBezTo>
                  <a:pt x="260" y="61"/>
                  <a:pt x="260" y="61"/>
                  <a:pt x="260" y="60"/>
                </a:cubicBezTo>
                <a:cubicBezTo>
                  <a:pt x="259" y="59"/>
                  <a:pt x="258" y="57"/>
                  <a:pt x="257" y="56"/>
                </a:cubicBezTo>
                <a:cubicBezTo>
                  <a:pt x="255" y="53"/>
                  <a:pt x="251" y="56"/>
                  <a:pt x="253" y="58"/>
                </a:cubicBezTo>
                <a:cubicBezTo>
                  <a:pt x="254" y="60"/>
                  <a:pt x="255" y="61"/>
                  <a:pt x="256" y="63"/>
                </a:cubicBezTo>
                <a:cubicBezTo>
                  <a:pt x="256" y="63"/>
                  <a:pt x="256" y="64"/>
                  <a:pt x="257" y="64"/>
                </a:cubicBezTo>
                <a:cubicBezTo>
                  <a:pt x="256" y="65"/>
                  <a:pt x="255" y="66"/>
                  <a:pt x="253" y="67"/>
                </a:cubicBezTo>
                <a:cubicBezTo>
                  <a:pt x="251" y="68"/>
                  <a:pt x="248" y="70"/>
                  <a:pt x="245" y="71"/>
                </a:cubicBezTo>
                <a:cubicBezTo>
                  <a:pt x="245" y="69"/>
                  <a:pt x="244" y="68"/>
                  <a:pt x="242" y="67"/>
                </a:cubicBezTo>
                <a:cubicBezTo>
                  <a:pt x="241" y="65"/>
                  <a:pt x="239" y="67"/>
                  <a:pt x="240" y="69"/>
                </a:cubicBezTo>
                <a:cubicBezTo>
                  <a:pt x="240" y="70"/>
                  <a:pt x="241" y="72"/>
                  <a:pt x="242" y="73"/>
                </a:cubicBezTo>
                <a:cubicBezTo>
                  <a:pt x="237" y="76"/>
                  <a:pt x="233" y="78"/>
                  <a:pt x="228" y="81"/>
                </a:cubicBezTo>
                <a:cubicBezTo>
                  <a:pt x="227" y="80"/>
                  <a:pt x="227" y="80"/>
                  <a:pt x="227" y="79"/>
                </a:cubicBezTo>
                <a:cubicBezTo>
                  <a:pt x="225" y="77"/>
                  <a:pt x="224" y="75"/>
                  <a:pt x="222" y="74"/>
                </a:cubicBezTo>
                <a:cubicBezTo>
                  <a:pt x="221" y="73"/>
                  <a:pt x="219" y="74"/>
                  <a:pt x="219" y="75"/>
                </a:cubicBezTo>
                <a:cubicBezTo>
                  <a:pt x="220" y="77"/>
                  <a:pt x="221" y="80"/>
                  <a:pt x="222" y="81"/>
                </a:cubicBezTo>
                <a:cubicBezTo>
                  <a:pt x="222" y="82"/>
                  <a:pt x="223" y="83"/>
                  <a:pt x="223" y="83"/>
                </a:cubicBezTo>
                <a:cubicBezTo>
                  <a:pt x="218" y="86"/>
                  <a:pt x="213" y="88"/>
                  <a:pt x="209" y="91"/>
                </a:cubicBezTo>
                <a:cubicBezTo>
                  <a:pt x="208" y="89"/>
                  <a:pt x="208" y="87"/>
                  <a:pt x="207" y="86"/>
                </a:cubicBezTo>
                <a:cubicBezTo>
                  <a:pt x="206" y="84"/>
                  <a:pt x="203" y="85"/>
                  <a:pt x="204" y="87"/>
                </a:cubicBezTo>
                <a:cubicBezTo>
                  <a:pt x="204" y="89"/>
                  <a:pt x="204" y="91"/>
                  <a:pt x="205" y="93"/>
                </a:cubicBezTo>
                <a:cubicBezTo>
                  <a:pt x="201" y="95"/>
                  <a:pt x="196" y="97"/>
                  <a:pt x="192" y="100"/>
                </a:cubicBezTo>
                <a:cubicBezTo>
                  <a:pt x="191" y="99"/>
                  <a:pt x="191" y="99"/>
                  <a:pt x="191" y="98"/>
                </a:cubicBezTo>
                <a:cubicBezTo>
                  <a:pt x="189" y="96"/>
                  <a:pt x="188" y="95"/>
                  <a:pt x="186" y="93"/>
                </a:cubicBezTo>
                <a:cubicBezTo>
                  <a:pt x="184" y="91"/>
                  <a:pt x="181" y="94"/>
                  <a:pt x="183" y="96"/>
                </a:cubicBezTo>
                <a:cubicBezTo>
                  <a:pt x="184" y="98"/>
                  <a:pt x="185" y="100"/>
                  <a:pt x="186" y="102"/>
                </a:cubicBezTo>
                <a:cubicBezTo>
                  <a:pt x="186" y="102"/>
                  <a:pt x="187" y="102"/>
                  <a:pt x="187" y="102"/>
                </a:cubicBezTo>
                <a:cubicBezTo>
                  <a:pt x="182" y="104"/>
                  <a:pt x="177" y="107"/>
                  <a:pt x="172" y="109"/>
                </a:cubicBezTo>
                <a:cubicBezTo>
                  <a:pt x="172" y="109"/>
                  <a:pt x="172" y="108"/>
                  <a:pt x="171" y="108"/>
                </a:cubicBezTo>
                <a:cubicBezTo>
                  <a:pt x="170" y="107"/>
                  <a:pt x="169" y="105"/>
                  <a:pt x="167" y="105"/>
                </a:cubicBezTo>
                <a:cubicBezTo>
                  <a:pt x="165" y="104"/>
                  <a:pt x="164" y="106"/>
                  <a:pt x="165" y="107"/>
                </a:cubicBezTo>
                <a:cubicBezTo>
                  <a:pt x="165" y="108"/>
                  <a:pt x="166" y="110"/>
                  <a:pt x="167" y="111"/>
                </a:cubicBezTo>
                <a:cubicBezTo>
                  <a:pt x="167" y="111"/>
                  <a:pt x="167" y="111"/>
                  <a:pt x="168" y="111"/>
                </a:cubicBezTo>
                <a:cubicBezTo>
                  <a:pt x="165" y="113"/>
                  <a:pt x="162" y="114"/>
                  <a:pt x="160" y="115"/>
                </a:cubicBezTo>
                <a:cubicBezTo>
                  <a:pt x="157" y="117"/>
                  <a:pt x="155" y="118"/>
                  <a:pt x="152" y="119"/>
                </a:cubicBezTo>
                <a:cubicBezTo>
                  <a:pt x="152" y="118"/>
                  <a:pt x="151" y="117"/>
                  <a:pt x="150" y="116"/>
                </a:cubicBezTo>
                <a:cubicBezTo>
                  <a:pt x="149" y="113"/>
                  <a:pt x="147" y="111"/>
                  <a:pt x="145" y="109"/>
                </a:cubicBezTo>
                <a:cubicBezTo>
                  <a:pt x="144" y="108"/>
                  <a:pt x="141" y="109"/>
                  <a:pt x="142" y="111"/>
                </a:cubicBezTo>
                <a:cubicBezTo>
                  <a:pt x="143" y="114"/>
                  <a:pt x="144" y="116"/>
                  <a:pt x="145" y="118"/>
                </a:cubicBezTo>
                <a:cubicBezTo>
                  <a:pt x="146" y="119"/>
                  <a:pt x="146" y="120"/>
                  <a:pt x="147" y="121"/>
                </a:cubicBezTo>
                <a:cubicBezTo>
                  <a:pt x="143" y="123"/>
                  <a:pt x="139" y="125"/>
                  <a:pt x="135" y="127"/>
                </a:cubicBezTo>
                <a:cubicBezTo>
                  <a:pt x="134" y="126"/>
                  <a:pt x="133" y="125"/>
                  <a:pt x="132" y="125"/>
                </a:cubicBezTo>
                <a:cubicBezTo>
                  <a:pt x="131" y="124"/>
                  <a:pt x="129" y="124"/>
                  <a:pt x="129" y="126"/>
                </a:cubicBezTo>
                <a:cubicBezTo>
                  <a:pt x="130" y="127"/>
                  <a:pt x="130" y="128"/>
                  <a:pt x="130" y="129"/>
                </a:cubicBezTo>
                <a:cubicBezTo>
                  <a:pt x="125" y="132"/>
                  <a:pt x="120" y="134"/>
                  <a:pt x="115" y="137"/>
                </a:cubicBezTo>
                <a:cubicBezTo>
                  <a:pt x="114" y="136"/>
                  <a:pt x="113" y="135"/>
                  <a:pt x="113" y="133"/>
                </a:cubicBezTo>
                <a:cubicBezTo>
                  <a:pt x="111" y="131"/>
                  <a:pt x="109" y="129"/>
                  <a:pt x="108" y="127"/>
                </a:cubicBezTo>
                <a:cubicBezTo>
                  <a:pt x="107" y="125"/>
                  <a:pt x="104" y="126"/>
                  <a:pt x="105" y="128"/>
                </a:cubicBezTo>
                <a:cubicBezTo>
                  <a:pt x="106" y="130"/>
                  <a:pt x="107" y="133"/>
                  <a:pt x="108" y="135"/>
                </a:cubicBezTo>
                <a:cubicBezTo>
                  <a:pt x="109" y="136"/>
                  <a:pt x="109" y="138"/>
                  <a:pt x="110" y="139"/>
                </a:cubicBezTo>
                <a:cubicBezTo>
                  <a:pt x="106" y="141"/>
                  <a:pt x="101" y="143"/>
                  <a:pt x="97" y="145"/>
                </a:cubicBezTo>
                <a:cubicBezTo>
                  <a:pt x="97" y="145"/>
                  <a:pt x="96" y="144"/>
                  <a:pt x="96" y="143"/>
                </a:cubicBezTo>
                <a:cubicBezTo>
                  <a:pt x="95" y="142"/>
                  <a:pt x="94" y="140"/>
                  <a:pt x="92" y="140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2"/>
                  <a:pt x="92" y="144"/>
                  <a:pt x="92" y="145"/>
                </a:cubicBezTo>
                <a:cubicBezTo>
                  <a:pt x="92" y="146"/>
                  <a:pt x="93" y="147"/>
                  <a:pt x="93" y="147"/>
                </a:cubicBezTo>
                <a:cubicBezTo>
                  <a:pt x="89" y="149"/>
                  <a:pt x="84" y="151"/>
                  <a:pt x="80" y="154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78" y="150"/>
                  <a:pt x="76" y="147"/>
                  <a:pt x="74" y="145"/>
                </a:cubicBezTo>
                <a:cubicBezTo>
                  <a:pt x="73" y="143"/>
                  <a:pt x="71" y="144"/>
                  <a:pt x="71" y="146"/>
                </a:cubicBezTo>
                <a:cubicBezTo>
                  <a:pt x="72" y="149"/>
                  <a:pt x="74" y="151"/>
                  <a:pt x="75" y="154"/>
                </a:cubicBezTo>
                <a:cubicBezTo>
                  <a:pt x="75" y="155"/>
                  <a:pt x="76" y="155"/>
                  <a:pt x="76" y="156"/>
                </a:cubicBezTo>
                <a:cubicBezTo>
                  <a:pt x="69" y="159"/>
                  <a:pt x="62" y="163"/>
                  <a:pt x="56" y="166"/>
                </a:cubicBezTo>
                <a:cubicBezTo>
                  <a:pt x="49" y="147"/>
                  <a:pt x="42" y="128"/>
                  <a:pt x="36" y="10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5" name="CustomShape 160"/>
          <p:cNvSpPr/>
          <p:nvPr/>
        </p:nvSpPr>
        <p:spPr>
          <a:xfrm>
            <a:off x="12280880" y="2005025"/>
            <a:ext cx="144341" cy="241529"/>
          </a:xfrm>
          <a:custGeom>
            <a:avLst/>
            <a:gdLst/>
            <a:ahLst/>
            <a:cxnLst/>
            <a:rect l="l" t="t" r="r" b="b"/>
            <a:pathLst>
              <a:path w="34" h="57">
                <a:moveTo>
                  <a:pt x="34" y="52"/>
                </a:moveTo>
                <a:cubicBezTo>
                  <a:pt x="30" y="41"/>
                  <a:pt x="27" y="30"/>
                  <a:pt x="23" y="19"/>
                </a:cubicBezTo>
                <a:cubicBezTo>
                  <a:pt x="21" y="13"/>
                  <a:pt x="19" y="8"/>
                  <a:pt x="17" y="2"/>
                </a:cubicBezTo>
                <a:cubicBezTo>
                  <a:pt x="16" y="2"/>
                  <a:pt x="14" y="1"/>
                  <a:pt x="13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1"/>
                  <a:pt x="1" y="3"/>
                  <a:pt x="0" y="7"/>
                </a:cubicBezTo>
                <a:cubicBezTo>
                  <a:pt x="2" y="14"/>
                  <a:pt x="4" y="22"/>
                  <a:pt x="6" y="29"/>
                </a:cubicBezTo>
                <a:cubicBezTo>
                  <a:pt x="9" y="38"/>
                  <a:pt x="12" y="48"/>
                  <a:pt x="15" y="57"/>
                </a:cubicBezTo>
                <a:cubicBezTo>
                  <a:pt x="18" y="53"/>
                  <a:pt x="22" y="51"/>
                  <a:pt x="26" y="51"/>
                </a:cubicBezTo>
                <a:cubicBezTo>
                  <a:pt x="29" y="51"/>
                  <a:pt x="32" y="51"/>
                  <a:pt x="34" y="52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6" name="CustomShape 161"/>
          <p:cNvSpPr/>
          <p:nvPr/>
        </p:nvSpPr>
        <p:spPr>
          <a:xfrm>
            <a:off x="12179374" y="1647952"/>
            <a:ext cx="164859" cy="370032"/>
          </a:xfrm>
          <a:custGeom>
            <a:avLst/>
            <a:gdLst/>
            <a:ahLst/>
            <a:cxnLst/>
            <a:rect l="l" t="t" r="r" b="b"/>
            <a:pathLst>
              <a:path w="39" h="87">
                <a:moveTo>
                  <a:pt x="30" y="81"/>
                </a:moveTo>
                <a:cubicBezTo>
                  <a:pt x="33" y="80"/>
                  <a:pt x="37" y="80"/>
                  <a:pt x="39" y="81"/>
                </a:cubicBezTo>
                <a:cubicBezTo>
                  <a:pt x="30" y="55"/>
                  <a:pt x="21" y="28"/>
                  <a:pt x="15" y="0"/>
                </a:cubicBezTo>
                <a:cubicBezTo>
                  <a:pt x="14" y="0"/>
                  <a:pt x="12" y="0"/>
                  <a:pt x="11" y="0"/>
                </a:cubicBezTo>
                <a:cubicBezTo>
                  <a:pt x="6" y="0"/>
                  <a:pt x="3" y="3"/>
                  <a:pt x="0" y="7"/>
                </a:cubicBezTo>
                <a:cubicBezTo>
                  <a:pt x="8" y="33"/>
                  <a:pt x="15" y="60"/>
                  <a:pt x="23" y="87"/>
                </a:cubicBezTo>
                <a:cubicBezTo>
                  <a:pt x="24" y="84"/>
                  <a:pt x="26" y="81"/>
                  <a:pt x="30" y="8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162"/>
          <p:cNvSpPr/>
          <p:nvPr/>
        </p:nvSpPr>
        <p:spPr>
          <a:xfrm>
            <a:off x="11725473" y="998956"/>
            <a:ext cx="741143" cy="709468"/>
          </a:xfrm>
          <a:custGeom>
            <a:avLst/>
            <a:gdLst/>
            <a:ahLst/>
            <a:cxnLst/>
            <a:rect l="l" t="t" r="r" b="b"/>
            <a:pathLst>
              <a:path w="175" h="167">
                <a:moveTo>
                  <a:pt x="115" y="149"/>
                </a:moveTo>
                <a:cubicBezTo>
                  <a:pt x="127" y="141"/>
                  <a:pt x="137" y="130"/>
                  <a:pt x="145" y="118"/>
                </a:cubicBezTo>
                <a:cubicBezTo>
                  <a:pt x="149" y="111"/>
                  <a:pt x="153" y="103"/>
                  <a:pt x="156" y="95"/>
                </a:cubicBezTo>
                <a:cubicBezTo>
                  <a:pt x="158" y="87"/>
                  <a:pt x="159" y="80"/>
                  <a:pt x="161" y="72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60" y="90"/>
                  <a:pt x="156" y="106"/>
                  <a:pt x="146" y="121"/>
                </a:cubicBezTo>
                <a:cubicBezTo>
                  <a:pt x="139" y="131"/>
                  <a:pt x="130" y="142"/>
                  <a:pt x="119" y="149"/>
                </a:cubicBezTo>
                <a:cubicBezTo>
                  <a:pt x="120" y="149"/>
                  <a:pt x="121" y="149"/>
                  <a:pt x="121" y="149"/>
                </a:cubicBezTo>
                <a:cubicBezTo>
                  <a:pt x="122" y="149"/>
                  <a:pt x="122" y="149"/>
                  <a:pt x="122" y="149"/>
                </a:cubicBezTo>
                <a:cubicBezTo>
                  <a:pt x="132" y="142"/>
                  <a:pt x="141" y="134"/>
                  <a:pt x="149" y="123"/>
                </a:cubicBezTo>
                <a:cubicBezTo>
                  <a:pt x="151" y="120"/>
                  <a:pt x="152" y="117"/>
                  <a:pt x="154" y="114"/>
                </a:cubicBezTo>
                <a:cubicBezTo>
                  <a:pt x="175" y="76"/>
                  <a:pt x="168" y="32"/>
                  <a:pt x="137" y="12"/>
                </a:cubicBezTo>
                <a:cubicBezTo>
                  <a:pt x="132" y="8"/>
                  <a:pt x="126" y="6"/>
                  <a:pt x="120" y="4"/>
                </a:cubicBezTo>
                <a:cubicBezTo>
                  <a:pt x="127" y="7"/>
                  <a:pt x="134" y="11"/>
                  <a:pt x="139" y="16"/>
                </a:cubicBezTo>
                <a:cubicBezTo>
                  <a:pt x="152" y="29"/>
                  <a:pt x="161" y="43"/>
                  <a:pt x="162" y="62"/>
                </a:cubicBezTo>
                <a:cubicBezTo>
                  <a:pt x="162" y="62"/>
                  <a:pt x="161" y="62"/>
                  <a:pt x="161" y="62"/>
                </a:cubicBezTo>
                <a:cubicBezTo>
                  <a:pt x="159" y="54"/>
                  <a:pt x="158" y="46"/>
                  <a:pt x="154" y="38"/>
                </a:cubicBezTo>
                <a:cubicBezTo>
                  <a:pt x="150" y="30"/>
                  <a:pt x="145" y="23"/>
                  <a:pt x="138" y="18"/>
                </a:cubicBezTo>
                <a:cubicBezTo>
                  <a:pt x="124" y="8"/>
                  <a:pt x="108" y="0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66" y="4"/>
                  <a:pt x="42" y="17"/>
                  <a:pt x="26" y="41"/>
                </a:cubicBezTo>
                <a:cubicBezTo>
                  <a:pt x="24" y="44"/>
                  <a:pt x="23" y="47"/>
                  <a:pt x="21" y="49"/>
                </a:cubicBezTo>
                <a:cubicBezTo>
                  <a:pt x="0" y="88"/>
                  <a:pt x="9" y="133"/>
                  <a:pt x="40" y="153"/>
                </a:cubicBezTo>
                <a:cubicBezTo>
                  <a:pt x="58" y="166"/>
                  <a:pt x="82" y="167"/>
                  <a:pt x="103" y="158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8" y="152"/>
                  <a:pt x="111" y="149"/>
                  <a:pt x="115" y="149"/>
                </a:cubicBezTo>
                <a:close/>
                <a:moveTo>
                  <a:pt x="52" y="147"/>
                </a:moveTo>
                <a:cubicBezTo>
                  <a:pt x="43" y="143"/>
                  <a:pt x="35" y="137"/>
                  <a:pt x="30" y="129"/>
                </a:cubicBezTo>
                <a:cubicBezTo>
                  <a:pt x="21" y="116"/>
                  <a:pt x="18" y="103"/>
                  <a:pt x="18" y="89"/>
                </a:cubicBezTo>
                <a:cubicBezTo>
                  <a:pt x="18" y="88"/>
                  <a:pt x="19" y="88"/>
                  <a:pt x="19" y="89"/>
                </a:cubicBezTo>
                <a:cubicBezTo>
                  <a:pt x="21" y="103"/>
                  <a:pt x="23" y="116"/>
                  <a:pt x="32" y="127"/>
                </a:cubicBezTo>
                <a:cubicBezTo>
                  <a:pt x="32" y="128"/>
                  <a:pt x="33" y="129"/>
                  <a:pt x="34" y="130"/>
                </a:cubicBezTo>
                <a:cubicBezTo>
                  <a:pt x="20" y="110"/>
                  <a:pt x="18" y="80"/>
                  <a:pt x="33" y="53"/>
                </a:cubicBezTo>
                <a:cubicBezTo>
                  <a:pt x="36" y="46"/>
                  <a:pt x="41" y="40"/>
                  <a:pt x="46" y="34"/>
                </a:cubicBezTo>
                <a:cubicBezTo>
                  <a:pt x="43" y="37"/>
                  <a:pt x="40" y="40"/>
                  <a:pt x="37" y="43"/>
                </a:cubicBezTo>
                <a:cubicBezTo>
                  <a:pt x="28" y="54"/>
                  <a:pt x="21" y="67"/>
                  <a:pt x="19" y="82"/>
                </a:cubicBezTo>
                <a:cubicBezTo>
                  <a:pt x="19" y="83"/>
                  <a:pt x="18" y="83"/>
                  <a:pt x="18" y="82"/>
                </a:cubicBezTo>
                <a:cubicBezTo>
                  <a:pt x="20" y="56"/>
                  <a:pt x="39" y="32"/>
                  <a:pt x="63" y="21"/>
                </a:cubicBezTo>
                <a:cubicBezTo>
                  <a:pt x="81" y="10"/>
                  <a:pt x="103" y="8"/>
                  <a:pt x="121" y="18"/>
                </a:cubicBezTo>
                <a:cubicBezTo>
                  <a:pt x="151" y="33"/>
                  <a:pt x="159" y="75"/>
                  <a:pt x="140" y="111"/>
                </a:cubicBezTo>
                <a:cubicBezTo>
                  <a:pt x="121" y="146"/>
                  <a:pt x="82" y="162"/>
                  <a:pt x="52" y="147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163"/>
          <p:cNvSpPr/>
          <p:nvPr/>
        </p:nvSpPr>
        <p:spPr>
          <a:xfrm>
            <a:off x="11796744" y="1024153"/>
            <a:ext cx="580964" cy="636757"/>
          </a:xfrm>
          <a:custGeom>
            <a:avLst/>
            <a:gdLst/>
            <a:ahLst/>
            <a:cxnLst/>
            <a:rect l="l" t="t" r="r" b="b"/>
            <a:pathLst>
              <a:path w="137" h="150">
                <a:moveTo>
                  <a:pt x="103" y="14"/>
                </a:move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41" y="117"/>
                  <a:pt x="45" y="98"/>
                  <a:pt x="49" y="79"/>
                </a:cubicBezTo>
                <a:cubicBezTo>
                  <a:pt x="53" y="58"/>
                  <a:pt x="57" y="38"/>
                  <a:pt x="64" y="18"/>
                </a:cubicBezTo>
                <a:cubicBezTo>
                  <a:pt x="64" y="17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8"/>
                  <a:pt x="39" y="137"/>
                </a:cubicBezTo>
                <a:cubicBezTo>
                  <a:pt x="66" y="150"/>
                  <a:pt x="102" y="137"/>
                  <a:pt x="119" y="104"/>
                </a:cubicBezTo>
                <a:cubicBezTo>
                  <a:pt x="137" y="71"/>
                  <a:pt x="130" y="29"/>
                  <a:pt x="103" y="14"/>
                </a:cubicBezTo>
                <a:close/>
                <a:moveTo>
                  <a:pt x="29" y="91"/>
                </a:moveTo>
                <a:cubicBezTo>
                  <a:pt x="28" y="89"/>
                  <a:pt x="25" y="89"/>
                  <a:pt x="23" y="88"/>
                </a:cubicBezTo>
                <a:cubicBezTo>
                  <a:pt x="23" y="88"/>
                  <a:pt x="23" y="88"/>
                  <a:pt x="23" y="87"/>
                </a:cubicBezTo>
                <a:cubicBezTo>
                  <a:pt x="26" y="87"/>
                  <a:pt x="29" y="87"/>
                  <a:pt x="30" y="90"/>
                </a:cubicBezTo>
                <a:cubicBezTo>
                  <a:pt x="32" y="93"/>
                  <a:pt x="30" y="98"/>
                  <a:pt x="27" y="100"/>
                </a:cubicBezTo>
                <a:cubicBezTo>
                  <a:pt x="26" y="101"/>
                  <a:pt x="24" y="101"/>
                  <a:pt x="23" y="100"/>
                </a:cubicBezTo>
                <a:cubicBezTo>
                  <a:pt x="21" y="98"/>
                  <a:pt x="20" y="94"/>
                  <a:pt x="20" y="91"/>
                </a:cubicBezTo>
                <a:cubicBezTo>
                  <a:pt x="20" y="90"/>
                  <a:pt x="22" y="90"/>
                  <a:pt x="22" y="91"/>
                </a:cubicBezTo>
                <a:cubicBezTo>
                  <a:pt x="22" y="92"/>
                  <a:pt x="22" y="93"/>
                  <a:pt x="22" y="95"/>
                </a:cubicBezTo>
                <a:cubicBezTo>
                  <a:pt x="22" y="96"/>
                  <a:pt x="23" y="97"/>
                  <a:pt x="24" y="99"/>
                </a:cubicBezTo>
                <a:cubicBezTo>
                  <a:pt x="24" y="99"/>
                  <a:pt x="25" y="100"/>
                  <a:pt x="25" y="99"/>
                </a:cubicBezTo>
                <a:cubicBezTo>
                  <a:pt x="26" y="99"/>
                  <a:pt x="28" y="98"/>
                  <a:pt x="28" y="96"/>
                </a:cubicBezTo>
                <a:cubicBezTo>
                  <a:pt x="29" y="95"/>
                  <a:pt x="30" y="93"/>
                  <a:pt x="29" y="91"/>
                </a:cubicBezTo>
                <a:close/>
                <a:moveTo>
                  <a:pt x="43" y="32"/>
                </a:moveTo>
                <a:cubicBezTo>
                  <a:pt x="37" y="35"/>
                  <a:pt x="32" y="40"/>
                  <a:pt x="28" y="45"/>
                </a:cubicBezTo>
                <a:cubicBezTo>
                  <a:pt x="26" y="48"/>
                  <a:pt x="21" y="56"/>
                  <a:pt x="27" y="58"/>
                </a:cubicBezTo>
                <a:cubicBezTo>
                  <a:pt x="28" y="59"/>
                  <a:pt x="31" y="60"/>
                  <a:pt x="32" y="61"/>
                </a:cubicBezTo>
                <a:cubicBezTo>
                  <a:pt x="38" y="69"/>
                  <a:pt x="29" y="81"/>
                  <a:pt x="21" y="76"/>
                </a:cubicBezTo>
                <a:cubicBezTo>
                  <a:pt x="21" y="76"/>
                  <a:pt x="21" y="77"/>
                  <a:pt x="21" y="77"/>
                </a:cubicBezTo>
                <a:cubicBezTo>
                  <a:pt x="14" y="95"/>
                  <a:pt x="20" y="111"/>
                  <a:pt x="31" y="126"/>
                </a:cubicBezTo>
                <a:cubicBezTo>
                  <a:pt x="31" y="126"/>
                  <a:pt x="30" y="127"/>
                  <a:pt x="30" y="127"/>
                </a:cubicBezTo>
                <a:cubicBezTo>
                  <a:pt x="20" y="115"/>
                  <a:pt x="8" y="90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5" y="42"/>
                  <a:pt x="35" y="35"/>
                  <a:pt x="43" y="31"/>
                </a:cubicBezTo>
                <a:cubicBezTo>
                  <a:pt x="43" y="31"/>
                  <a:pt x="44" y="32"/>
                  <a:pt x="43" y="32"/>
                </a:cubicBezTo>
                <a:close/>
                <a:moveTo>
                  <a:pt x="82" y="123"/>
                </a:moveTo>
                <a:cubicBezTo>
                  <a:pt x="82" y="123"/>
                  <a:pt x="80" y="123"/>
                  <a:pt x="80" y="122"/>
                </a:cubicBezTo>
                <a:cubicBezTo>
                  <a:pt x="88" y="87"/>
                  <a:pt x="94" y="51"/>
                  <a:pt x="102" y="16"/>
                </a:cubicBezTo>
                <a:cubicBezTo>
                  <a:pt x="102" y="15"/>
                  <a:pt x="104" y="15"/>
                  <a:pt x="103" y="16"/>
                </a:cubicBezTo>
                <a:cubicBezTo>
                  <a:pt x="98" y="52"/>
                  <a:pt x="90" y="87"/>
                  <a:pt x="82" y="12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0331" y="1398865"/>
            <a:ext cx="33476" cy="50753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165"/>
          <p:cNvSpPr/>
          <p:nvPr/>
        </p:nvSpPr>
        <p:spPr>
          <a:xfrm>
            <a:off x="11796744" y="1024153"/>
            <a:ext cx="436623" cy="585644"/>
          </a:xfrm>
          <a:custGeom>
            <a:avLst/>
            <a:gdLst/>
            <a:ahLst/>
            <a:cxnLst/>
            <a:rect l="l" t="t" r="r" b="b"/>
            <a:pathLst>
              <a:path w="103" h="138">
                <a:moveTo>
                  <a:pt x="80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8" y="86"/>
                  <a:pt x="94" y="50"/>
                  <a:pt x="102" y="16"/>
                </a:cubicBezTo>
                <a:cubicBezTo>
                  <a:pt x="102" y="16"/>
                  <a:pt x="102" y="16"/>
                  <a:pt x="103" y="16"/>
                </a:cubicBezTo>
                <a:cubicBezTo>
                  <a:pt x="103" y="15"/>
                  <a:pt x="103" y="15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38" y="137"/>
                  <a:pt x="38" y="136"/>
                  <a:pt x="38" y="136"/>
                </a:cubicBezTo>
                <a:cubicBezTo>
                  <a:pt x="38" y="136"/>
                  <a:pt x="38" y="136"/>
                  <a:pt x="38" y="135"/>
                </a:cubicBezTo>
                <a:cubicBezTo>
                  <a:pt x="37" y="136"/>
                  <a:pt x="36" y="136"/>
                  <a:pt x="34" y="135"/>
                </a:cubicBezTo>
                <a:cubicBezTo>
                  <a:pt x="30" y="130"/>
                  <a:pt x="26" y="124"/>
                  <a:pt x="22" y="118"/>
                </a:cubicBezTo>
                <a:cubicBezTo>
                  <a:pt x="22" y="118"/>
                  <a:pt x="22" y="117"/>
                  <a:pt x="22" y="116"/>
                </a:cubicBezTo>
                <a:cubicBezTo>
                  <a:pt x="15" y="103"/>
                  <a:pt x="11" y="8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2" y="50"/>
                  <a:pt x="23" y="49"/>
                  <a:pt x="24" y="48"/>
                </a:cubicBezTo>
                <a:cubicBezTo>
                  <a:pt x="24" y="47"/>
                  <a:pt x="24" y="46"/>
                  <a:pt x="25" y="46"/>
                </a:cubicBezTo>
                <a:cubicBezTo>
                  <a:pt x="25" y="45"/>
                  <a:pt x="25" y="45"/>
                  <a:pt x="26" y="44"/>
                </a:cubicBezTo>
                <a:cubicBezTo>
                  <a:pt x="29" y="41"/>
                  <a:pt x="32" y="38"/>
                  <a:pt x="36" y="35"/>
                </a:cubicBezTo>
                <a:cubicBezTo>
                  <a:pt x="44" y="28"/>
                  <a:pt x="52" y="21"/>
                  <a:pt x="61" y="14"/>
                </a:cubicBezTo>
                <a:cubicBezTo>
                  <a:pt x="64" y="13"/>
                  <a:pt x="66" y="16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7"/>
                  <a:pt x="39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54" y="137"/>
                  <a:pt x="75" y="138"/>
                  <a:pt x="80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7190" y="2238635"/>
            <a:ext cx="71271" cy="55433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2" name="CustomShape 167"/>
          <p:cNvSpPr/>
          <p:nvPr/>
        </p:nvSpPr>
        <p:spPr>
          <a:xfrm>
            <a:off x="12361870" y="2268511"/>
            <a:ext cx="84229" cy="63712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11" y="7"/>
                </a:moveTo>
                <a:cubicBezTo>
                  <a:pt x="7" y="8"/>
                  <a:pt x="3" y="8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7" y="12"/>
                  <a:pt x="15" y="15"/>
                  <a:pt x="20" y="7"/>
                </a:cubicBezTo>
                <a:cubicBezTo>
                  <a:pt x="19" y="5"/>
                  <a:pt x="19" y="2"/>
                  <a:pt x="18" y="0"/>
                </a:cubicBezTo>
                <a:cubicBezTo>
                  <a:pt x="17" y="3"/>
                  <a:pt x="14" y="6"/>
                  <a:pt x="11" y="7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3" name="CustomShape 168"/>
          <p:cNvSpPr/>
          <p:nvPr/>
        </p:nvSpPr>
        <p:spPr>
          <a:xfrm>
            <a:off x="11703156" y="917967"/>
            <a:ext cx="785778" cy="1426854"/>
          </a:xfrm>
          <a:custGeom>
            <a:avLst/>
            <a:gdLst/>
            <a:ahLst/>
            <a:cxnLst/>
            <a:rect l="l" t="t" r="r" b="b"/>
            <a:pathLst>
              <a:path w="185" h="336">
                <a:moveTo>
                  <a:pt x="28" y="57"/>
                </a:moveTo>
                <a:cubicBezTo>
                  <a:pt x="26" y="60"/>
                  <a:pt x="24" y="63"/>
                  <a:pt x="22" y="66"/>
                </a:cubicBezTo>
                <a:cubicBezTo>
                  <a:pt x="0" y="107"/>
                  <a:pt x="8" y="155"/>
                  <a:pt x="42" y="177"/>
                </a:cubicBezTo>
                <a:cubicBezTo>
                  <a:pt x="61" y="190"/>
                  <a:pt x="86" y="192"/>
                  <a:pt x="109" y="183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6" y="218"/>
                  <a:pt x="127" y="250"/>
                  <a:pt x="137" y="282"/>
                </a:cubicBezTo>
                <a:cubicBezTo>
                  <a:pt x="140" y="294"/>
                  <a:pt x="144" y="306"/>
                  <a:pt x="148" y="318"/>
                </a:cubicBezTo>
                <a:cubicBezTo>
                  <a:pt x="150" y="326"/>
                  <a:pt x="150" y="326"/>
                  <a:pt x="150" y="326"/>
                </a:cubicBezTo>
                <a:cubicBezTo>
                  <a:pt x="157" y="332"/>
                  <a:pt x="157" y="332"/>
                  <a:pt x="157" y="332"/>
                </a:cubicBezTo>
                <a:cubicBezTo>
                  <a:pt x="163" y="335"/>
                  <a:pt x="169" y="336"/>
                  <a:pt x="175" y="330"/>
                </a:cubicBezTo>
                <a:cubicBezTo>
                  <a:pt x="176" y="330"/>
                  <a:pt x="176" y="329"/>
                  <a:pt x="177" y="328"/>
                </a:cubicBezTo>
                <a:cubicBezTo>
                  <a:pt x="180" y="323"/>
                  <a:pt x="180" y="323"/>
                  <a:pt x="180" y="323"/>
                </a:cubicBezTo>
                <a:cubicBezTo>
                  <a:pt x="178" y="315"/>
                  <a:pt x="178" y="315"/>
                  <a:pt x="178" y="315"/>
                </a:cubicBezTo>
                <a:cubicBezTo>
                  <a:pt x="173" y="301"/>
                  <a:pt x="168" y="287"/>
                  <a:pt x="163" y="273"/>
                </a:cubicBezTo>
                <a:cubicBezTo>
                  <a:pt x="152" y="241"/>
                  <a:pt x="143" y="208"/>
                  <a:pt x="133" y="175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41" y="164"/>
                  <a:pt x="150" y="155"/>
                  <a:pt x="158" y="144"/>
                </a:cubicBezTo>
                <a:cubicBezTo>
                  <a:pt x="160" y="141"/>
                  <a:pt x="162" y="138"/>
                  <a:pt x="163" y="135"/>
                </a:cubicBezTo>
                <a:cubicBezTo>
                  <a:pt x="185" y="94"/>
                  <a:pt x="177" y="46"/>
                  <a:pt x="144" y="24"/>
                </a:cubicBezTo>
                <a:cubicBezTo>
                  <a:pt x="108" y="0"/>
                  <a:pt x="56" y="15"/>
                  <a:pt x="28" y="57"/>
                </a:cubicBezTo>
                <a:close/>
                <a:moveTo>
                  <a:pt x="175" y="325"/>
                </a:moveTo>
                <a:cubicBezTo>
                  <a:pt x="170" y="333"/>
                  <a:pt x="162" y="330"/>
                  <a:pt x="155" y="325"/>
                </a:cubicBezTo>
                <a:cubicBezTo>
                  <a:pt x="155" y="324"/>
                  <a:pt x="155" y="324"/>
                  <a:pt x="155" y="324"/>
                </a:cubicBezTo>
                <a:cubicBezTo>
                  <a:pt x="158" y="326"/>
                  <a:pt x="162" y="326"/>
                  <a:pt x="166" y="325"/>
                </a:cubicBezTo>
                <a:cubicBezTo>
                  <a:pt x="169" y="324"/>
                  <a:pt x="172" y="321"/>
                  <a:pt x="173" y="318"/>
                </a:cubicBezTo>
                <a:cubicBezTo>
                  <a:pt x="174" y="320"/>
                  <a:pt x="174" y="323"/>
                  <a:pt x="175" y="325"/>
                </a:cubicBezTo>
                <a:close/>
                <a:moveTo>
                  <a:pt x="170" y="314"/>
                </a:moveTo>
                <a:cubicBezTo>
                  <a:pt x="171" y="315"/>
                  <a:pt x="171" y="317"/>
                  <a:pt x="170" y="318"/>
                </a:cubicBezTo>
                <a:cubicBezTo>
                  <a:pt x="169" y="320"/>
                  <a:pt x="167" y="321"/>
                  <a:pt x="165" y="322"/>
                </a:cubicBezTo>
                <a:cubicBezTo>
                  <a:pt x="160" y="324"/>
                  <a:pt x="156" y="322"/>
                  <a:pt x="154" y="318"/>
                </a:cubicBezTo>
                <a:cubicBezTo>
                  <a:pt x="155" y="315"/>
                  <a:pt x="158" y="312"/>
                  <a:pt x="162" y="312"/>
                </a:cubicBezTo>
                <a:cubicBezTo>
                  <a:pt x="165" y="311"/>
                  <a:pt x="168" y="312"/>
                  <a:pt x="170" y="314"/>
                </a:cubicBezTo>
                <a:close/>
                <a:moveTo>
                  <a:pt x="159" y="275"/>
                </a:moveTo>
                <a:cubicBezTo>
                  <a:pt x="163" y="286"/>
                  <a:pt x="166" y="297"/>
                  <a:pt x="170" y="308"/>
                </a:cubicBezTo>
                <a:cubicBezTo>
                  <a:pt x="168" y="307"/>
                  <a:pt x="165" y="307"/>
                  <a:pt x="162" y="307"/>
                </a:cubicBezTo>
                <a:cubicBezTo>
                  <a:pt x="158" y="307"/>
                  <a:pt x="154" y="309"/>
                  <a:pt x="151" y="313"/>
                </a:cubicBezTo>
                <a:cubicBezTo>
                  <a:pt x="148" y="304"/>
                  <a:pt x="145" y="294"/>
                  <a:pt x="142" y="285"/>
                </a:cubicBezTo>
                <a:cubicBezTo>
                  <a:pt x="140" y="278"/>
                  <a:pt x="138" y="270"/>
                  <a:pt x="136" y="263"/>
                </a:cubicBezTo>
                <a:cubicBezTo>
                  <a:pt x="137" y="259"/>
                  <a:pt x="140" y="257"/>
                  <a:pt x="143" y="256"/>
                </a:cubicBezTo>
                <a:cubicBezTo>
                  <a:pt x="145" y="256"/>
                  <a:pt x="147" y="256"/>
                  <a:pt x="149" y="257"/>
                </a:cubicBezTo>
                <a:cubicBezTo>
                  <a:pt x="150" y="257"/>
                  <a:pt x="152" y="258"/>
                  <a:pt x="153" y="258"/>
                </a:cubicBezTo>
                <a:cubicBezTo>
                  <a:pt x="155" y="264"/>
                  <a:pt x="157" y="269"/>
                  <a:pt x="159" y="275"/>
                </a:cubicBezTo>
                <a:close/>
                <a:moveTo>
                  <a:pt x="151" y="253"/>
                </a:moveTo>
                <a:cubicBezTo>
                  <a:pt x="149" y="252"/>
                  <a:pt x="145" y="252"/>
                  <a:pt x="142" y="253"/>
                </a:cubicBezTo>
                <a:cubicBezTo>
                  <a:pt x="138" y="253"/>
                  <a:pt x="136" y="256"/>
                  <a:pt x="135" y="259"/>
                </a:cubicBezTo>
                <a:cubicBezTo>
                  <a:pt x="127" y="232"/>
                  <a:pt x="120" y="205"/>
                  <a:pt x="112" y="179"/>
                </a:cubicBezTo>
                <a:cubicBezTo>
                  <a:pt x="115" y="175"/>
                  <a:pt x="118" y="172"/>
                  <a:pt x="123" y="172"/>
                </a:cubicBezTo>
                <a:cubicBezTo>
                  <a:pt x="124" y="172"/>
                  <a:pt x="126" y="172"/>
                  <a:pt x="127" y="172"/>
                </a:cubicBezTo>
                <a:cubicBezTo>
                  <a:pt x="133" y="200"/>
                  <a:pt x="142" y="227"/>
                  <a:pt x="151" y="253"/>
                </a:cubicBezTo>
                <a:close/>
                <a:moveTo>
                  <a:pt x="142" y="31"/>
                </a:moveTo>
                <a:cubicBezTo>
                  <a:pt x="173" y="51"/>
                  <a:pt x="180" y="95"/>
                  <a:pt x="159" y="133"/>
                </a:cubicBezTo>
                <a:cubicBezTo>
                  <a:pt x="157" y="136"/>
                  <a:pt x="156" y="139"/>
                  <a:pt x="154" y="142"/>
                </a:cubicBezTo>
                <a:cubicBezTo>
                  <a:pt x="146" y="153"/>
                  <a:pt x="137" y="161"/>
                  <a:pt x="127" y="168"/>
                </a:cubicBezTo>
                <a:cubicBezTo>
                  <a:pt x="126" y="168"/>
                  <a:pt x="126" y="168"/>
                  <a:pt x="126" y="168"/>
                </a:cubicBezTo>
                <a:cubicBezTo>
                  <a:pt x="126" y="168"/>
                  <a:pt x="125" y="168"/>
                  <a:pt x="124" y="168"/>
                </a:cubicBezTo>
                <a:cubicBezTo>
                  <a:pt x="135" y="161"/>
                  <a:pt x="144" y="150"/>
                  <a:pt x="151" y="140"/>
                </a:cubicBezTo>
                <a:cubicBezTo>
                  <a:pt x="161" y="125"/>
                  <a:pt x="165" y="109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64" y="99"/>
                  <a:pt x="163" y="106"/>
                  <a:pt x="161" y="114"/>
                </a:cubicBezTo>
                <a:cubicBezTo>
                  <a:pt x="158" y="122"/>
                  <a:pt x="154" y="130"/>
                  <a:pt x="150" y="137"/>
                </a:cubicBezTo>
                <a:cubicBezTo>
                  <a:pt x="142" y="149"/>
                  <a:pt x="132" y="160"/>
                  <a:pt x="120" y="168"/>
                </a:cubicBezTo>
                <a:cubicBezTo>
                  <a:pt x="116" y="168"/>
                  <a:pt x="113" y="171"/>
                  <a:pt x="111" y="174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87" y="186"/>
                  <a:pt x="63" y="185"/>
                  <a:pt x="45" y="172"/>
                </a:cubicBezTo>
                <a:cubicBezTo>
                  <a:pt x="14" y="152"/>
                  <a:pt x="5" y="107"/>
                  <a:pt x="26" y="68"/>
                </a:cubicBezTo>
                <a:cubicBezTo>
                  <a:pt x="28" y="66"/>
                  <a:pt x="29" y="63"/>
                  <a:pt x="31" y="60"/>
                </a:cubicBezTo>
                <a:cubicBezTo>
                  <a:pt x="47" y="36"/>
                  <a:pt x="71" y="23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113" y="19"/>
                  <a:pt x="129" y="27"/>
                  <a:pt x="143" y="37"/>
                </a:cubicBezTo>
                <a:cubicBezTo>
                  <a:pt x="150" y="42"/>
                  <a:pt x="155" y="49"/>
                  <a:pt x="159" y="57"/>
                </a:cubicBezTo>
                <a:cubicBezTo>
                  <a:pt x="163" y="65"/>
                  <a:pt x="164" y="73"/>
                  <a:pt x="166" y="81"/>
                </a:cubicBezTo>
                <a:cubicBezTo>
                  <a:pt x="166" y="81"/>
                  <a:pt x="167" y="81"/>
                  <a:pt x="167" y="81"/>
                </a:cubicBezTo>
                <a:cubicBezTo>
                  <a:pt x="166" y="62"/>
                  <a:pt x="157" y="48"/>
                  <a:pt x="144" y="35"/>
                </a:cubicBezTo>
                <a:cubicBezTo>
                  <a:pt x="139" y="30"/>
                  <a:pt x="132" y="26"/>
                  <a:pt x="125" y="23"/>
                </a:cubicBezTo>
                <a:cubicBezTo>
                  <a:pt x="131" y="25"/>
                  <a:pt x="137" y="27"/>
                  <a:pt x="142" y="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4" name="CustomShape 169"/>
          <p:cNvSpPr/>
          <p:nvPr/>
        </p:nvSpPr>
        <p:spPr>
          <a:xfrm>
            <a:off x="11796744" y="1024153"/>
            <a:ext cx="603281" cy="661954"/>
          </a:xfrm>
          <a:custGeom>
            <a:avLst/>
            <a:gdLst/>
            <a:ahLst/>
            <a:cxnLst/>
            <a:rect l="l" t="t" r="r" b="b"/>
            <a:pathLst>
              <a:path w="142" h="156">
                <a:moveTo>
                  <a:pt x="104" y="12"/>
                </a:moveTo>
                <a:cubicBezTo>
                  <a:pt x="86" y="2"/>
                  <a:pt x="64" y="4"/>
                  <a:pt x="46" y="15"/>
                </a:cubicBezTo>
                <a:cubicBezTo>
                  <a:pt x="22" y="26"/>
                  <a:pt x="3" y="50"/>
                  <a:pt x="1" y="76"/>
                </a:cubicBezTo>
                <a:cubicBezTo>
                  <a:pt x="1" y="77"/>
                  <a:pt x="2" y="77"/>
                  <a:pt x="2" y="76"/>
                </a:cubicBezTo>
                <a:cubicBezTo>
                  <a:pt x="4" y="61"/>
                  <a:pt x="11" y="48"/>
                  <a:pt x="20" y="37"/>
                </a:cubicBezTo>
                <a:cubicBezTo>
                  <a:pt x="23" y="34"/>
                  <a:pt x="26" y="31"/>
                  <a:pt x="29" y="28"/>
                </a:cubicBezTo>
                <a:cubicBezTo>
                  <a:pt x="24" y="34"/>
                  <a:pt x="19" y="40"/>
                  <a:pt x="16" y="47"/>
                </a:cubicBezTo>
                <a:cubicBezTo>
                  <a:pt x="1" y="74"/>
                  <a:pt x="3" y="104"/>
                  <a:pt x="17" y="124"/>
                </a:cubicBezTo>
                <a:cubicBezTo>
                  <a:pt x="16" y="123"/>
                  <a:pt x="15" y="122"/>
                  <a:pt x="15" y="121"/>
                </a:cubicBezTo>
                <a:cubicBezTo>
                  <a:pt x="6" y="110"/>
                  <a:pt x="4" y="97"/>
                  <a:pt x="2" y="83"/>
                </a:cubicBezTo>
                <a:cubicBezTo>
                  <a:pt x="2" y="82"/>
                  <a:pt x="1" y="82"/>
                  <a:pt x="1" y="83"/>
                </a:cubicBezTo>
                <a:cubicBezTo>
                  <a:pt x="1" y="97"/>
                  <a:pt x="4" y="110"/>
                  <a:pt x="13" y="123"/>
                </a:cubicBezTo>
                <a:cubicBezTo>
                  <a:pt x="18" y="131"/>
                  <a:pt x="26" y="137"/>
                  <a:pt x="35" y="141"/>
                </a:cubicBezTo>
                <a:cubicBezTo>
                  <a:pt x="65" y="156"/>
                  <a:pt x="104" y="140"/>
                  <a:pt x="123" y="105"/>
                </a:cubicBezTo>
                <a:cubicBezTo>
                  <a:pt x="142" y="69"/>
                  <a:pt x="134" y="27"/>
                  <a:pt x="104" y="12"/>
                </a:cubicBezTo>
                <a:close/>
                <a:moveTo>
                  <a:pt x="119" y="104"/>
                </a:moveTo>
                <a:cubicBezTo>
                  <a:pt x="102" y="137"/>
                  <a:pt x="66" y="150"/>
                  <a:pt x="39" y="137"/>
                </a:cubicBezTo>
                <a:cubicBezTo>
                  <a:pt x="44" y="118"/>
                  <a:pt x="47" y="98"/>
                  <a:pt x="51" y="79"/>
                </a:cubicBezTo>
                <a:cubicBezTo>
                  <a:pt x="55" y="59"/>
                  <a:pt x="60" y="38"/>
                  <a:pt x="65" y="18"/>
                </a:cubicBezTo>
                <a:cubicBezTo>
                  <a:pt x="65" y="18"/>
                  <a:pt x="64" y="17"/>
                  <a:pt x="64" y="18"/>
                </a:cubicBezTo>
                <a:cubicBezTo>
                  <a:pt x="57" y="38"/>
                  <a:pt x="53" y="58"/>
                  <a:pt x="49" y="79"/>
                </a:cubicBezTo>
                <a:cubicBezTo>
                  <a:pt x="45" y="98"/>
                  <a:pt x="41" y="117"/>
                  <a:pt x="38" y="137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10" y="122"/>
                  <a:pt x="0" y="82"/>
                  <a:pt x="18" y="49"/>
                </a:cubicBezTo>
                <a:cubicBezTo>
                  <a:pt x="36" y="15"/>
                  <a:pt x="75" y="0"/>
                  <a:pt x="103" y="14"/>
                </a:cubicBezTo>
                <a:cubicBezTo>
                  <a:pt x="130" y="29"/>
                  <a:pt x="137" y="71"/>
                  <a:pt x="119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5" name="CustomShape 170"/>
          <p:cNvSpPr/>
          <p:nvPr/>
        </p:nvSpPr>
        <p:spPr>
          <a:xfrm>
            <a:off x="12136539" y="1087865"/>
            <a:ext cx="101507" cy="458580"/>
          </a:xfrm>
          <a:custGeom>
            <a:avLst/>
            <a:gdLst/>
            <a:ahLst/>
            <a:cxnLst/>
            <a:rect l="l" t="t" r="r" b="b"/>
            <a:pathLst>
              <a:path w="24" h="108">
                <a:moveTo>
                  <a:pt x="22" y="1"/>
                </a:moveTo>
                <a:cubicBezTo>
                  <a:pt x="14" y="36"/>
                  <a:pt x="8" y="72"/>
                  <a:pt x="0" y="107"/>
                </a:cubicBezTo>
                <a:cubicBezTo>
                  <a:pt x="0" y="108"/>
                  <a:pt x="2" y="108"/>
                  <a:pt x="2" y="108"/>
                </a:cubicBezTo>
                <a:cubicBezTo>
                  <a:pt x="10" y="72"/>
                  <a:pt x="18" y="37"/>
                  <a:pt x="23" y="1"/>
                </a:cubicBezTo>
                <a:cubicBezTo>
                  <a:pt x="24" y="0"/>
                  <a:pt x="22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6" name="CustomShape 171"/>
          <p:cNvSpPr/>
          <p:nvPr/>
        </p:nvSpPr>
        <p:spPr>
          <a:xfrm>
            <a:off x="11830219" y="1155896"/>
            <a:ext cx="153700" cy="408187"/>
          </a:xfrm>
          <a:custGeom>
            <a:avLst/>
            <a:gdLst/>
            <a:ahLst/>
            <a:cxnLst/>
            <a:rect l="l" t="t" r="r" b="b"/>
            <a:pathLst>
              <a:path w="36" h="96">
                <a:moveTo>
                  <a:pt x="14" y="20"/>
                </a:moveTo>
                <a:cubicBezTo>
                  <a:pt x="13" y="22"/>
                  <a:pt x="13" y="27"/>
                  <a:pt x="16" y="28"/>
                </a:cubicBezTo>
                <a:cubicBezTo>
                  <a:pt x="18" y="30"/>
                  <a:pt x="21" y="30"/>
                  <a:pt x="22" y="33"/>
                </a:cubicBezTo>
                <a:cubicBezTo>
                  <a:pt x="27" y="39"/>
                  <a:pt x="18" y="48"/>
                  <a:pt x="12" y="43"/>
                </a:cubicBezTo>
                <a:cubicBezTo>
                  <a:pt x="11" y="43"/>
                  <a:pt x="11" y="44"/>
                  <a:pt x="11" y="44"/>
                </a:cubicBezTo>
                <a:cubicBezTo>
                  <a:pt x="11" y="44"/>
                  <a:pt x="12" y="44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0" y="59"/>
                  <a:pt x="12" y="84"/>
                  <a:pt x="22" y="96"/>
                </a:cubicBezTo>
                <a:cubicBezTo>
                  <a:pt x="22" y="96"/>
                  <a:pt x="23" y="95"/>
                  <a:pt x="23" y="95"/>
                </a:cubicBezTo>
                <a:cubicBezTo>
                  <a:pt x="12" y="80"/>
                  <a:pt x="6" y="64"/>
                  <a:pt x="13" y="46"/>
                </a:cubicBezTo>
                <a:cubicBezTo>
                  <a:pt x="13" y="46"/>
                  <a:pt x="13" y="45"/>
                  <a:pt x="13" y="45"/>
                </a:cubicBezTo>
                <a:cubicBezTo>
                  <a:pt x="21" y="50"/>
                  <a:pt x="30" y="38"/>
                  <a:pt x="24" y="30"/>
                </a:cubicBezTo>
                <a:cubicBezTo>
                  <a:pt x="23" y="29"/>
                  <a:pt x="20" y="28"/>
                  <a:pt x="19" y="27"/>
                </a:cubicBezTo>
                <a:cubicBezTo>
                  <a:pt x="13" y="25"/>
                  <a:pt x="18" y="17"/>
                  <a:pt x="20" y="14"/>
                </a:cubicBezTo>
                <a:cubicBezTo>
                  <a:pt x="24" y="9"/>
                  <a:pt x="29" y="4"/>
                  <a:pt x="35" y="1"/>
                </a:cubicBezTo>
                <a:cubicBezTo>
                  <a:pt x="36" y="1"/>
                  <a:pt x="35" y="0"/>
                  <a:pt x="35" y="0"/>
                </a:cubicBezTo>
                <a:cubicBezTo>
                  <a:pt x="27" y="4"/>
                  <a:pt x="17" y="11"/>
                  <a:pt x="1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172"/>
          <p:cNvSpPr/>
          <p:nvPr/>
        </p:nvSpPr>
        <p:spPr>
          <a:xfrm>
            <a:off x="11882413" y="1394185"/>
            <a:ext cx="50753" cy="58672"/>
          </a:xfrm>
          <a:custGeom>
            <a:avLst/>
            <a:gdLst/>
            <a:ahLst/>
            <a:cxnLst/>
            <a:rect l="l" t="t" r="r" b="b"/>
            <a:pathLst>
              <a:path w="12" h="14">
                <a:moveTo>
                  <a:pt x="3" y="1"/>
                </a:moveTo>
                <a:cubicBezTo>
                  <a:pt x="5" y="2"/>
                  <a:pt x="8" y="2"/>
                  <a:pt x="9" y="4"/>
                </a:cubicBezTo>
                <a:cubicBezTo>
                  <a:pt x="10" y="6"/>
                  <a:pt x="9" y="8"/>
                  <a:pt x="8" y="9"/>
                </a:cubicBezTo>
                <a:cubicBezTo>
                  <a:pt x="8" y="11"/>
                  <a:pt x="6" y="12"/>
                  <a:pt x="5" y="12"/>
                </a:cubicBezTo>
                <a:cubicBezTo>
                  <a:pt x="5" y="13"/>
                  <a:pt x="4" y="12"/>
                  <a:pt x="4" y="12"/>
                </a:cubicBezTo>
                <a:cubicBezTo>
                  <a:pt x="3" y="10"/>
                  <a:pt x="2" y="9"/>
                  <a:pt x="2" y="8"/>
                </a:cubicBezTo>
                <a:cubicBezTo>
                  <a:pt x="2" y="6"/>
                  <a:pt x="2" y="5"/>
                  <a:pt x="2" y="4"/>
                </a:cubicBezTo>
                <a:cubicBezTo>
                  <a:pt x="2" y="3"/>
                  <a:pt x="0" y="3"/>
                  <a:pt x="0" y="4"/>
                </a:cubicBezTo>
                <a:cubicBezTo>
                  <a:pt x="0" y="7"/>
                  <a:pt x="1" y="11"/>
                  <a:pt x="3" y="13"/>
                </a:cubicBezTo>
                <a:cubicBezTo>
                  <a:pt x="4" y="14"/>
                  <a:pt x="6" y="14"/>
                  <a:pt x="7" y="13"/>
                </a:cubicBezTo>
                <a:cubicBezTo>
                  <a:pt x="10" y="11"/>
                  <a:pt x="12" y="6"/>
                  <a:pt x="10" y="3"/>
                </a:cubicBezTo>
                <a:cubicBezTo>
                  <a:pt x="9" y="0"/>
                  <a:pt x="6" y="0"/>
                  <a:pt x="3" y="0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5019" y="1125660"/>
            <a:ext cx="1128813" cy="1100017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5019" y="1830448"/>
            <a:ext cx="497095" cy="395229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6784" y="1759178"/>
            <a:ext cx="68031" cy="80989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69797" y="1270361"/>
            <a:ext cx="555408" cy="501415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5143" y="1105143"/>
            <a:ext cx="1183886" cy="115077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3" name="CustomShape 178"/>
          <p:cNvSpPr/>
          <p:nvPr/>
        </p:nvSpPr>
        <p:spPr>
          <a:xfrm>
            <a:off x="7352402" y="3516469"/>
            <a:ext cx="71271" cy="190415"/>
          </a:xfrm>
          <a:custGeom>
            <a:avLst/>
            <a:gdLst/>
            <a:ahLst/>
            <a:cxnLst/>
            <a:rect l="l" t="t" r="r" b="b"/>
            <a:pathLst>
              <a:path w="17" h="45">
                <a:moveTo>
                  <a:pt x="4" y="45"/>
                </a:moveTo>
                <a:cubicBezTo>
                  <a:pt x="5" y="30"/>
                  <a:pt x="9" y="15"/>
                  <a:pt x="17" y="3"/>
                </a:cubicBezTo>
                <a:cubicBezTo>
                  <a:pt x="15" y="3"/>
                  <a:pt x="13" y="1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9"/>
                  <a:pt x="2" y="20"/>
                  <a:pt x="1" y="31"/>
                </a:cubicBezTo>
                <a:cubicBezTo>
                  <a:pt x="0" y="35"/>
                  <a:pt x="0" y="40"/>
                  <a:pt x="1" y="44"/>
                </a:cubicBezTo>
                <a:cubicBezTo>
                  <a:pt x="2" y="44"/>
                  <a:pt x="3" y="44"/>
                  <a:pt x="4" y="4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1075" y="3503510"/>
            <a:ext cx="20517" cy="15838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CustomShape 180"/>
          <p:cNvSpPr/>
          <p:nvPr/>
        </p:nvSpPr>
        <p:spPr>
          <a:xfrm>
            <a:off x="7028445" y="3567222"/>
            <a:ext cx="598602" cy="573045"/>
          </a:xfrm>
          <a:custGeom>
            <a:avLst/>
            <a:gdLst/>
            <a:ahLst/>
            <a:cxnLst/>
            <a:rect l="l" t="t" r="r" b="b"/>
            <a:pathLst>
              <a:path w="141" h="135">
                <a:moveTo>
                  <a:pt x="115" y="15"/>
                </a:moveTo>
                <a:cubicBezTo>
                  <a:pt x="104" y="10"/>
                  <a:pt x="96" y="10"/>
                  <a:pt x="86" y="15"/>
                </a:cubicBezTo>
                <a:cubicBezTo>
                  <a:pt x="85" y="21"/>
                  <a:pt x="84" y="27"/>
                  <a:pt x="84" y="32"/>
                </a:cubicBezTo>
                <a:cubicBezTo>
                  <a:pt x="87" y="32"/>
                  <a:pt x="90" y="31"/>
                  <a:pt x="93" y="29"/>
                </a:cubicBezTo>
                <a:cubicBezTo>
                  <a:pt x="94" y="29"/>
                  <a:pt x="95" y="30"/>
                  <a:pt x="95" y="31"/>
                </a:cubicBezTo>
                <a:cubicBezTo>
                  <a:pt x="92" y="36"/>
                  <a:pt x="88" y="38"/>
                  <a:pt x="83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79" y="38"/>
                  <a:pt x="78" y="37"/>
                  <a:pt x="77" y="37"/>
                </a:cubicBezTo>
                <a:cubicBezTo>
                  <a:pt x="72" y="35"/>
                  <a:pt x="72" y="35"/>
                  <a:pt x="72" y="35"/>
                </a:cubicBezTo>
                <a:cubicBezTo>
                  <a:pt x="65" y="32"/>
                  <a:pt x="59" y="26"/>
                  <a:pt x="57" y="21"/>
                </a:cubicBezTo>
                <a:cubicBezTo>
                  <a:pt x="57" y="20"/>
                  <a:pt x="58" y="19"/>
                  <a:pt x="58" y="20"/>
                </a:cubicBezTo>
                <a:cubicBezTo>
                  <a:pt x="62" y="25"/>
                  <a:pt x="67" y="29"/>
                  <a:pt x="73" y="31"/>
                </a:cubicBezTo>
                <a:cubicBezTo>
                  <a:pt x="73" y="26"/>
                  <a:pt x="73" y="20"/>
                  <a:pt x="74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60" y="0"/>
                  <a:pt x="38" y="4"/>
                  <a:pt x="22" y="15"/>
                </a:cubicBezTo>
                <a:cubicBezTo>
                  <a:pt x="8" y="26"/>
                  <a:pt x="3" y="42"/>
                  <a:pt x="1" y="60"/>
                </a:cubicBezTo>
                <a:cubicBezTo>
                  <a:pt x="0" y="78"/>
                  <a:pt x="2" y="98"/>
                  <a:pt x="12" y="114"/>
                </a:cubicBezTo>
                <a:cubicBezTo>
                  <a:pt x="26" y="135"/>
                  <a:pt x="45" y="130"/>
                  <a:pt x="66" y="126"/>
                </a:cubicBezTo>
                <a:cubicBezTo>
                  <a:pt x="62" y="125"/>
                  <a:pt x="58" y="123"/>
                  <a:pt x="53" y="123"/>
                </a:cubicBezTo>
                <a:cubicBezTo>
                  <a:pt x="52" y="124"/>
                  <a:pt x="52" y="122"/>
                  <a:pt x="53" y="122"/>
                </a:cubicBezTo>
                <a:cubicBezTo>
                  <a:pt x="62" y="120"/>
                  <a:pt x="68" y="126"/>
                  <a:pt x="77" y="127"/>
                </a:cubicBezTo>
                <a:cubicBezTo>
                  <a:pt x="85" y="128"/>
                  <a:pt x="93" y="127"/>
                  <a:pt x="100" y="122"/>
                </a:cubicBezTo>
                <a:cubicBezTo>
                  <a:pt x="113" y="114"/>
                  <a:pt x="122" y="100"/>
                  <a:pt x="128" y="86"/>
                </a:cubicBezTo>
                <a:cubicBezTo>
                  <a:pt x="135" y="71"/>
                  <a:pt x="141" y="53"/>
                  <a:pt x="135" y="37"/>
                </a:cubicBezTo>
                <a:cubicBezTo>
                  <a:pt x="131" y="28"/>
                  <a:pt x="124" y="19"/>
                  <a:pt x="115" y="15"/>
                </a:cubicBezTo>
                <a:close/>
                <a:moveTo>
                  <a:pt x="17" y="61"/>
                </a:moveTo>
                <a:cubicBezTo>
                  <a:pt x="16" y="62"/>
                  <a:pt x="14" y="63"/>
                  <a:pt x="13" y="63"/>
                </a:cubicBezTo>
                <a:cubicBezTo>
                  <a:pt x="11" y="62"/>
                  <a:pt x="9" y="61"/>
                  <a:pt x="9" y="60"/>
                </a:cubicBezTo>
                <a:cubicBezTo>
                  <a:pt x="9" y="57"/>
                  <a:pt x="11" y="55"/>
                  <a:pt x="13" y="53"/>
                </a:cubicBezTo>
                <a:cubicBezTo>
                  <a:pt x="13" y="53"/>
                  <a:pt x="14" y="53"/>
                  <a:pt x="13" y="54"/>
                </a:cubicBezTo>
                <a:cubicBezTo>
                  <a:pt x="12" y="55"/>
                  <a:pt x="12" y="56"/>
                  <a:pt x="11" y="57"/>
                </a:cubicBezTo>
                <a:cubicBezTo>
                  <a:pt x="11" y="58"/>
                  <a:pt x="10" y="59"/>
                  <a:pt x="11" y="59"/>
                </a:cubicBezTo>
                <a:cubicBezTo>
                  <a:pt x="11" y="61"/>
                  <a:pt x="12" y="61"/>
                  <a:pt x="13" y="61"/>
                </a:cubicBezTo>
                <a:cubicBezTo>
                  <a:pt x="14" y="61"/>
                  <a:pt x="16" y="61"/>
                  <a:pt x="16" y="59"/>
                </a:cubicBezTo>
                <a:cubicBezTo>
                  <a:pt x="18" y="58"/>
                  <a:pt x="16" y="55"/>
                  <a:pt x="15" y="54"/>
                </a:cubicBezTo>
                <a:cubicBezTo>
                  <a:pt x="15" y="53"/>
                  <a:pt x="16" y="52"/>
                  <a:pt x="16" y="53"/>
                </a:cubicBezTo>
                <a:cubicBezTo>
                  <a:pt x="17" y="53"/>
                  <a:pt x="17" y="54"/>
                  <a:pt x="17" y="54"/>
                </a:cubicBezTo>
                <a:cubicBezTo>
                  <a:pt x="18" y="56"/>
                  <a:pt x="19" y="59"/>
                  <a:pt x="17" y="61"/>
                </a:cubicBezTo>
                <a:close/>
                <a:moveTo>
                  <a:pt x="33" y="28"/>
                </a:moveTo>
                <a:cubicBezTo>
                  <a:pt x="31" y="33"/>
                  <a:pt x="27" y="40"/>
                  <a:pt x="21" y="43"/>
                </a:cubicBezTo>
                <a:cubicBezTo>
                  <a:pt x="18" y="46"/>
                  <a:pt x="14" y="43"/>
                  <a:pt x="15" y="39"/>
                </a:cubicBezTo>
                <a:cubicBezTo>
                  <a:pt x="16" y="32"/>
                  <a:pt x="21" y="26"/>
                  <a:pt x="26" y="21"/>
                </a:cubicBezTo>
                <a:cubicBezTo>
                  <a:pt x="26" y="21"/>
                  <a:pt x="27" y="21"/>
                  <a:pt x="26" y="21"/>
                </a:cubicBezTo>
                <a:cubicBezTo>
                  <a:pt x="23" y="25"/>
                  <a:pt x="20" y="29"/>
                  <a:pt x="18" y="34"/>
                </a:cubicBezTo>
                <a:cubicBezTo>
                  <a:pt x="17" y="36"/>
                  <a:pt x="15" y="39"/>
                  <a:pt x="16" y="41"/>
                </a:cubicBezTo>
                <a:cubicBezTo>
                  <a:pt x="18" y="44"/>
                  <a:pt x="20" y="43"/>
                  <a:pt x="22" y="41"/>
                </a:cubicBezTo>
                <a:cubicBezTo>
                  <a:pt x="25" y="38"/>
                  <a:pt x="28" y="34"/>
                  <a:pt x="30" y="31"/>
                </a:cubicBezTo>
                <a:cubicBezTo>
                  <a:pt x="32" y="27"/>
                  <a:pt x="37" y="20"/>
                  <a:pt x="28" y="20"/>
                </a:cubicBezTo>
                <a:cubicBezTo>
                  <a:pt x="27" y="20"/>
                  <a:pt x="27" y="19"/>
                  <a:pt x="28" y="19"/>
                </a:cubicBezTo>
                <a:cubicBezTo>
                  <a:pt x="34" y="17"/>
                  <a:pt x="36" y="23"/>
                  <a:pt x="33" y="2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3596" y="3651091"/>
            <a:ext cx="88908" cy="101867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7" name="CustomShape 182"/>
          <p:cNvSpPr/>
          <p:nvPr/>
        </p:nvSpPr>
        <p:spPr>
          <a:xfrm>
            <a:off x="7266734" y="3668729"/>
            <a:ext cx="114105" cy="71271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1" y="5"/>
                </a:moveTo>
                <a:cubicBezTo>
                  <a:pt x="2" y="6"/>
                  <a:pt x="3" y="8"/>
                  <a:pt x="4" y="9"/>
                </a:cubicBezTo>
                <a:cubicBezTo>
                  <a:pt x="10" y="15"/>
                  <a:pt x="20" y="17"/>
                  <a:pt x="27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4"/>
                  <a:pt x="22" y="13"/>
                  <a:pt x="21" y="13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9"/>
                  <a:pt x="5" y="5"/>
                  <a:pt x="3" y="0"/>
                </a:cubicBezTo>
                <a:cubicBezTo>
                  <a:pt x="1" y="1"/>
                  <a:pt x="0" y="3"/>
                  <a:pt x="1" y="5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8" name="CustomShape 183"/>
          <p:cNvSpPr/>
          <p:nvPr/>
        </p:nvSpPr>
        <p:spPr>
          <a:xfrm>
            <a:off x="7287251" y="3664050"/>
            <a:ext cx="52553" cy="34915"/>
          </a:xfrm>
          <a:custGeom>
            <a:avLst/>
            <a:gdLst/>
            <a:ahLst/>
            <a:cxnLst/>
            <a:rect l="l" t="t" r="r" b="b"/>
            <a:pathLst>
              <a:path w="12" h="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7" y="6"/>
                  <a:pt x="12" y="8"/>
                </a:cubicBezTo>
                <a:cubicBezTo>
                  <a:pt x="12" y="7"/>
                  <a:pt x="12" y="6"/>
                  <a:pt x="12" y="5"/>
                </a:cubicBezTo>
                <a:cubicBezTo>
                  <a:pt x="10" y="5"/>
                  <a:pt x="9" y="5"/>
                  <a:pt x="8" y="4"/>
                </a:cubicBezTo>
                <a:cubicBezTo>
                  <a:pt x="5" y="3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9" name="CustomShape 184"/>
          <p:cNvSpPr/>
          <p:nvPr/>
        </p:nvSpPr>
        <p:spPr>
          <a:xfrm>
            <a:off x="7041403" y="3957411"/>
            <a:ext cx="514013" cy="182856"/>
          </a:xfrm>
          <a:custGeom>
            <a:avLst/>
            <a:gdLst/>
            <a:ahLst/>
            <a:cxnLst/>
            <a:rect l="l" t="t" r="r" b="b"/>
            <a:pathLst>
              <a:path w="121" h="43">
                <a:moveTo>
                  <a:pt x="116" y="7"/>
                </a:moveTo>
                <a:cubicBezTo>
                  <a:pt x="107" y="14"/>
                  <a:pt x="96" y="18"/>
                  <a:pt x="84" y="18"/>
                </a:cubicBezTo>
                <a:cubicBezTo>
                  <a:pt x="75" y="18"/>
                  <a:pt x="67" y="17"/>
                  <a:pt x="59" y="15"/>
                </a:cubicBezTo>
                <a:cubicBezTo>
                  <a:pt x="55" y="13"/>
                  <a:pt x="51" y="12"/>
                  <a:pt x="47" y="11"/>
                </a:cubicBezTo>
                <a:cubicBezTo>
                  <a:pt x="44" y="8"/>
                  <a:pt x="42" y="9"/>
                  <a:pt x="40" y="12"/>
                </a:cubicBezTo>
                <a:cubicBezTo>
                  <a:pt x="42" y="14"/>
                  <a:pt x="40" y="17"/>
                  <a:pt x="38" y="17"/>
                </a:cubicBezTo>
                <a:cubicBezTo>
                  <a:pt x="21" y="19"/>
                  <a:pt x="9" y="11"/>
                  <a:pt x="0" y="0"/>
                </a:cubicBezTo>
                <a:cubicBezTo>
                  <a:pt x="2" y="8"/>
                  <a:pt x="5" y="15"/>
                  <a:pt x="9" y="22"/>
                </a:cubicBezTo>
                <a:cubicBezTo>
                  <a:pt x="23" y="43"/>
                  <a:pt x="42" y="38"/>
                  <a:pt x="63" y="34"/>
                </a:cubicBezTo>
                <a:cubicBezTo>
                  <a:pt x="59" y="33"/>
                  <a:pt x="55" y="31"/>
                  <a:pt x="50" y="31"/>
                </a:cubicBezTo>
                <a:cubicBezTo>
                  <a:pt x="49" y="32"/>
                  <a:pt x="49" y="30"/>
                  <a:pt x="50" y="30"/>
                </a:cubicBezTo>
                <a:cubicBezTo>
                  <a:pt x="59" y="28"/>
                  <a:pt x="65" y="34"/>
                  <a:pt x="74" y="35"/>
                </a:cubicBezTo>
                <a:cubicBezTo>
                  <a:pt x="82" y="36"/>
                  <a:pt x="90" y="35"/>
                  <a:pt x="97" y="30"/>
                </a:cubicBezTo>
                <a:cubicBezTo>
                  <a:pt x="107" y="23"/>
                  <a:pt x="115" y="13"/>
                  <a:pt x="121" y="2"/>
                </a:cubicBezTo>
                <a:cubicBezTo>
                  <a:pt x="120" y="4"/>
                  <a:pt x="118" y="5"/>
                  <a:pt x="116" y="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0" name="CustomShape 185"/>
          <p:cNvSpPr/>
          <p:nvPr/>
        </p:nvSpPr>
        <p:spPr>
          <a:xfrm>
            <a:off x="7461828" y="3478314"/>
            <a:ext cx="203374" cy="75950"/>
          </a:xfrm>
          <a:custGeom>
            <a:avLst/>
            <a:gdLst/>
            <a:ahLst/>
            <a:cxnLst/>
            <a:rect l="l" t="t" r="r" b="b"/>
            <a:pathLst>
              <a:path w="48" h="18">
                <a:moveTo>
                  <a:pt x="48" y="0"/>
                </a:moveTo>
                <a:cubicBezTo>
                  <a:pt x="31" y="3"/>
                  <a:pt x="15" y="7"/>
                  <a:pt x="0" y="18"/>
                </a:cubicBezTo>
                <a:cubicBezTo>
                  <a:pt x="17" y="13"/>
                  <a:pt x="34" y="10"/>
                  <a:pt x="48" y="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1" name="CustomShape 186"/>
          <p:cNvSpPr/>
          <p:nvPr/>
        </p:nvSpPr>
        <p:spPr>
          <a:xfrm>
            <a:off x="7479466" y="3494152"/>
            <a:ext cx="177817" cy="75950"/>
          </a:xfrm>
          <a:custGeom>
            <a:avLst/>
            <a:gdLst/>
            <a:ahLst/>
            <a:cxnLst/>
            <a:rect l="l" t="t" r="r" b="b"/>
            <a:pathLst>
              <a:path w="42" h="18">
                <a:moveTo>
                  <a:pt x="22" y="15"/>
                </a:moveTo>
                <a:cubicBezTo>
                  <a:pt x="30" y="12"/>
                  <a:pt x="37" y="7"/>
                  <a:pt x="42" y="0"/>
                </a:cubicBezTo>
                <a:cubicBezTo>
                  <a:pt x="29" y="8"/>
                  <a:pt x="15" y="12"/>
                  <a:pt x="0" y="15"/>
                </a:cubicBezTo>
                <a:cubicBezTo>
                  <a:pt x="7" y="17"/>
                  <a:pt x="14" y="18"/>
                  <a:pt x="22" y="15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1279" y="3787873"/>
            <a:ext cx="34915" cy="45714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3" name="CustomShape 188"/>
          <p:cNvSpPr/>
          <p:nvPr/>
        </p:nvSpPr>
        <p:spPr>
          <a:xfrm>
            <a:off x="7088917" y="3638493"/>
            <a:ext cx="96827" cy="123824"/>
          </a:xfrm>
          <a:custGeom>
            <a:avLst/>
            <a:gdLst/>
            <a:ahLst/>
            <a:cxnLst/>
            <a:rect l="l" t="t" r="r" b="b"/>
            <a:pathLst>
              <a:path w="23" h="29">
                <a:moveTo>
                  <a:pt x="14" y="2"/>
                </a:moveTo>
                <a:cubicBezTo>
                  <a:pt x="13" y="2"/>
                  <a:pt x="13" y="3"/>
                  <a:pt x="14" y="3"/>
                </a:cubicBezTo>
                <a:cubicBezTo>
                  <a:pt x="23" y="3"/>
                  <a:pt x="18" y="10"/>
                  <a:pt x="16" y="14"/>
                </a:cubicBezTo>
                <a:cubicBezTo>
                  <a:pt x="14" y="17"/>
                  <a:pt x="11" y="21"/>
                  <a:pt x="8" y="24"/>
                </a:cubicBezTo>
                <a:cubicBezTo>
                  <a:pt x="6" y="26"/>
                  <a:pt x="4" y="27"/>
                  <a:pt x="2" y="24"/>
                </a:cubicBezTo>
                <a:cubicBezTo>
                  <a:pt x="1" y="22"/>
                  <a:pt x="3" y="19"/>
                  <a:pt x="4" y="17"/>
                </a:cubicBezTo>
                <a:cubicBezTo>
                  <a:pt x="6" y="12"/>
                  <a:pt x="9" y="8"/>
                  <a:pt x="12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7" y="9"/>
                  <a:pt x="2" y="15"/>
                  <a:pt x="1" y="22"/>
                </a:cubicBezTo>
                <a:cubicBezTo>
                  <a:pt x="0" y="26"/>
                  <a:pt x="4" y="29"/>
                  <a:pt x="7" y="26"/>
                </a:cubicBezTo>
                <a:cubicBezTo>
                  <a:pt x="13" y="23"/>
                  <a:pt x="17" y="16"/>
                  <a:pt x="19" y="11"/>
                </a:cubicBezTo>
                <a:cubicBezTo>
                  <a:pt x="22" y="6"/>
                  <a:pt x="20" y="0"/>
                  <a:pt x="14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4" name="CustomShape 189"/>
          <p:cNvSpPr/>
          <p:nvPr/>
        </p:nvSpPr>
        <p:spPr>
          <a:xfrm>
            <a:off x="7068039" y="3787873"/>
            <a:ext cx="41395" cy="45714"/>
          </a:xfrm>
          <a:custGeom>
            <a:avLst/>
            <a:gdLst/>
            <a:ahLst/>
            <a:cxnLst/>
            <a:rect l="l" t="t" r="r" b="b"/>
            <a:pathLst>
              <a:path w="10" h="11">
                <a:moveTo>
                  <a:pt x="7" y="1"/>
                </a:moveTo>
                <a:cubicBezTo>
                  <a:pt x="7" y="0"/>
                  <a:pt x="6" y="1"/>
                  <a:pt x="6" y="2"/>
                </a:cubicBezTo>
                <a:cubicBezTo>
                  <a:pt x="7" y="3"/>
                  <a:pt x="9" y="6"/>
                  <a:pt x="7" y="7"/>
                </a:cubicBezTo>
                <a:cubicBezTo>
                  <a:pt x="7" y="9"/>
                  <a:pt x="5" y="9"/>
                  <a:pt x="4" y="9"/>
                </a:cubicBezTo>
                <a:cubicBezTo>
                  <a:pt x="3" y="9"/>
                  <a:pt x="2" y="9"/>
                  <a:pt x="2" y="7"/>
                </a:cubicBezTo>
                <a:cubicBezTo>
                  <a:pt x="1" y="7"/>
                  <a:pt x="2" y="6"/>
                  <a:pt x="2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1"/>
                  <a:pt x="4" y="1"/>
                  <a:pt x="4" y="1"/>
                </a:cubicBezTo>
                <a:cubicBezTo>
                  <a:pt x="2" y="3"/>
                  <a:pt x="0" y="5"/>
                  <a:pt x="0" y="8"/>
                </a:cubicBezTo>
                <a:cubicBezTo>
                  <a:pt x="0" y="9"/>
                  <a:pt x="2" y="10"/>
                  <a:pt x="4" y="11"/>
                </a:cubicBezTo>
                <a:cubicBezTo>
                  <a:pt x="5" y="11"/>
                  <a:pt x="7" y="10"/>
                  <a:pt x="8" y="9"/>
                </a:cubicBezTo>
                <a:cubicBezTo>
                  <a:pt x="10" y="7"/>
                  <a:pt x="9" y="4"/>
                  <a:pt x="8" y="2"/>
                </a:cubicBezTo>
                <a:cubicBezTo>
                  <a:pt x="8" y="2"/>
                  <a:pt x="8" y="1"/>
                  <a:pt x="7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5" name="CustomShape 190"/>
          <p:cNvSpPr/>
          <p:nvPr/>
        </p:nvSpPr>
        <p:spPr>
          <a:xfrm>
            <a:off x="7003248" y="3490912"/>
            <a:ext cx="641077" cy="665193"/>
          </a:xfrm>
          <a:custGeom>
            <a:avLst/>
            <a:gdLst/>
            <a:ahLst/>
            <a:cxnLst/>
            <a:rect l="l" t="t" r="r" b="b"/>
            <a:pathLst>
              <a:path w="151" h="157">
                <a:moveTo>
                  <a:pt x="94" y="28"/>
                </a:moveTo>
                <a:cubicBezTo>
                  <a:pt x="96" y="21"/>
                  <a:pt x="99" y="14"/>
                  <a:pt x="103" y="7"/>
                </a:cubicBezTo>
                <a:cubicBezTo>
                  <a:pt x="105" y="4"/>
                  <a:pt x="105" y="4"/>
                  <a:pt x="105" y="4"/>
                </a:cubicBezTo>
                <a:cubicBezTo>
                  <a:pt x="103" y="3"/>
                  <a:pt x="103" y="3"/>
                  <a:pt x="103" y="3"/>
                </a:cubicBezTo>
                <a:cubicBezTo>
                  <a:pt x="101" y="2"/>
                  <a:pt x="100" y="2"/>
                  <a:pt x="98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4" y="2"/>
                  <a:pt x="94" y="2"/>
                  <a:pt x="94" y="2"/>
                </a:cubicBezTo>
                <a:cubicBezTo>
                  <a:pt x="87" y="10"/>
                  <a:pt x="83" y="19"/>
                  <a:pt x="81" y="29"/>
                </a:cubicBezTo>
                <a:cubicBezTo>
                  <a:pt x="69" y="16"/>
                  <a:pt x="50" y="16"/>
                  <a:pt x="34" y="24"/>
                </a:cubicBezTo>
                <a:cubicBezTo>
                  <a:pt x="15" y="34"/>
                  <a:pt x="6" y="50"/>
                  <a:pt x="3" y="72"/>
                </a:cubicBezTo>
                <a:cubicBezTo>
                  <a:pt x="0" y="93"/>
                  <a:pt x="3" y="116"/>
                  <a:pt x="14" y="135"/>
                </a:cubicBezTo>
                <a:cubicBezTo>
                  <a:pt x="27" y="157"/>
                  <a:pt x="55" y="156"/>
                  <a:pt x="76" y="146"/>
                </a:cubicBezTo>
                <a:cubicBezTo>
                  <a:pt x="81" y="148"/>
                  <a:pt x="86" y="150"/>
                  <a:pt x="91" y="150"/>
                </a:cubicBezTo>
                <a:cubicBezTo>
                  <a:pt x="99" y="150"/>
                  <a:pt x="107" y="146"/>
                  <a:pt x="114" y="141"/>
                </a:cubicBezTo>
                <a:cubicBezTo>
                  <a:pt x="129" y="129"/>
                  <a:pt x="138" y="110"/>
                  <a:pt x="144" y="93"/>
                </a:cubicBezTo>
                <a:cubicBezTo>
                  <a:pt x="150" y="76"/>
                  <a:pt x="151" y="54"/>
                  <a:pt x="137" y="40"/>
                </a:cubicBezTo>
                <a:cubicBezTo>
                  <a:pt x="128" y="30"/>
                  <a:pt x="106" y="18"/>
                  <a:pt x="94" y="28"/>
                </a:cubicBezTo>
                <a:close/>
                <a:moveTo>
                  <a:pt x="96" y="3"/>
                </a:moveTo>
                <a:cubicBezTo>
                  <a:pt x="98" y="4"/>
                  <a:pt x="99" y="5"/>
                  <a:pt x="101" y="6"/>
                </a:cubicBezTo>
                <a:cubicBezTo>
                  <a:pt x="100" y="6"/>
                  <a:pt x="100" y="6"/>
                  <a:pt x="100" y="7"/>
                </a:cubicBezTo>
                <a:cubicBezTo>
                  <a:pt x="99" y="6"/>
                  <a:pt x="98" y="6"/>
                  <a:pt x="97" y="5"/>
                </a:cubicBezTo>
                <a:cubicBezTo>
                  <a:pt x="96" y="5"/>
                  <a:pt x="96" y="4"/>
                  <a:pt x="96" y="4"/>
                </a:cubicBezTo>
                <a:cubicBezTo>
                  <a:pt x="96" y="3"/>
                  <a:pt x="96" y="3"/>
                  <a:pt x="96" y="3"/>
                </a:cubicBezTo>
                <a:close/>
                <a:moveTo>
                  <a:pt x="83" y="37"/>
                </a:moveTo>
                <a:cubicBezTo>
                  <a:pt x="84" y="26"/>
                  <a:pt x="88" y="15"/>
                  <a:pt x="94" y="6"/>
                </a:cubicBezTo>
                <a:cubicBezTo>
                  <a:pt x="94" y="6"/>
                  <a:pt x="94" y="6"/>
                  <a:pt x="95" y="6"/>
                </a:cubicBezTo>
                <a:cubicBezTo>
                  <a:pt x="95" y="7"/>
                  <a:pt x="97" y="9"/>
                  <a:pt x="99" y="9"/>
                </a:cubicBezTo>
                <a:cubicBezTo>
                  <a:pt x="91" y="21"/>
                  <a:pt x="87" y="36"/>
                  <a:pt x="86" y="51"/>
                </a:cubicBezTo>
                <a:cubicBezTo>
                  <a:pt x="85" y="50"/>
                  <a:pt x="84" y="50"/>
                  <a:pt x="83" y="50"/>
                </a:cubicBezTo>
                <a:cubicBezTo>
                  <a:pt x="82" y="46"/>
                  <a:pt x="82" y="41"/>
                  <a:pt x="83" y="37"/>
                </a:cubicBezTo>
                <a:close/>
                <a:moveTo>
                  <a:pt x="134" y="104"/>
                </a:moveTo>
                <a:cubicBezTo>
                  <a:pt x="128" y="118"/>
                  <a:pt x="119" y="132"/>
                  <a:pt x="106" y="140"/>
                </a:cubicBezTo>
                <a:cubicBezTo>
                  <a:pt x="99" y="145"/>
                  <a:pt x="91" y="146"/>
                  <a:pt x="83" y="145"/>
                </a:cubicBezTo>
                <a:cubicBezTo>
                  <a:pt x="74" y="144"/>
                  <a:pt x="68" y="138"/>
                  <a:pt x="59" y="140"/>
                </a:cubicBezTo>
                <a:cubicBezTo>
                  <a:pt x="58" y="140"/>
                  <a:pt x="58" y="142"/>
                  <a:pt x="59" y="141"/>
                </a:cubicBezTo>
                <a:cubicBezTo>
                  <a:pt x="64" y="141"/>
                  <a:pt x="68" y="143"/>
                  <a:pt x="72" y="144"/>
                </a:cubicBezTo>
                <a:cubicBezTo>
                  <a:pt x="51" y="148"/>
                  <a:pt x="32" y="153"/>
                  <a:pt x="18" y="132"/>
                </a:cubicBezTo>
                <a:cubicBezTo>
                  <a:pt x="8" y="116"/>
                  <a:pt x="6" y="96"/>
                  <a:pt x="7" y="78"/>
                </a:cubicBezTo>
                <a:cubicBezTo>
                  <a:pt x="9" y="60"/>
                  <a:pt x="14" y="44"/>
                  <a:pt x="28" y="33"/>
                </a:cubicBezTo>
                <a:cubicBezTo>
                  <a:pt x="44" y="22"/>
                  <a:pt x="66" y="18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79" y="38"/>
                  <a:pt x="79" y="44"/>
                  <a:pt x="79" y="49"/>
                </a:cubicBezTo>
                <a:cubicBezTo>
                  <a:pt x="73" y="47"/>
                  <a:pt x="68" y="43"/>
                  <a:pt x="64" y="38"/>
                </a:cubicBezTo>
                <a:cubicBezTo>
                  <a:pt x="64" y="37"/>
                  <a:pt x="63" y="38"/>
                  <a:pt x="63" y="39"/>
                </a:cubicBezTo>
                <a:cubicBezTo>
                  <a:pt x="65" y="44"/>
                  <a:pt x="71" y="50"/>
                  <a:pt x="78" y="53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5" y="56"/>
                  <a:pt x="86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4" y="56"/>
                  <a:pt x="98" y="54"/>
                  <a:pt x="101" y="49"/>
                </a:cubicBezTo>
                <a:cubicBezTo>
                  <a:pt x="101" y="48"/>
                  <a:pt x="100" y="47"/>
                  <a:pt x="99" y="47"/>
                </a:cubicBezTo>
                <a:cubicBezTo>
                  <a:pt x="96" y="49"/>
                  <a:pt x="93" y="50"/>
                  <a:pt x="90" y="50"/>
                </a:cubicBezTo>
                <a:cubicBezTo>
                  <a:pt x="90" y="45"/>
                  <a:pt x="91" y="39"/>
                  <a:pt x="92" y="33"/>
                </a:cubicBezTo>
                <a:cubicBezTo>
                  <a:pt x="102" y="28"/>
                  <a:pt x="110" y="28"/>
                  <a:pt x="121" y="33"/>
                </a:cubicBezTo>
                <a:cubicBezTo>
                  <a:pt x="130" y="37"/>
                  <a:pt x="137" y="46"/>
                  <a:pt x="141" y="55"/>
                </a:cubicBezTo>
                <a:cubicBezTo>
                  <a:pt x="147" y="71"/>
                  <a:pt x="141" y="89"/>
                  <a:pt x="134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6" name="CustomShape 191"/>
          <p:cNvSpPr/>
          <p:nvPr/>
        </p:nvSpPr>
        <p:spPr>
          <a:xfrm>
            <a:off x="7436632" y="3460676"/>
            <a:ext cx="250527" cy="160539"/>
          </a:xfrm>
          <a:custGeom>
            <a:avLst/>
            <a:gdLst/>
            <a:ahLst/>
            <a:cxnLst/>
            <a:rect l="l" t="t" r="r" b="b"/>
            <a:pathLst>
              <a:path w="59" h="38">
                <a:moveTo>
                  <a:pt x="58" y="1"/>
                </a:moveTo>
                <a:cubicBezTo>
                  <a:pt x="58" y="1"/>
                  <a:pt x="58" y="0"/>
                  <a:pt x="57" y="0"/>
                </a:cubicBezTo>
                <a:cubicBezTo>
                  <a:pt x="37" y="1"/>
                  <a:pt x="17" y="9"/>
                  <a:pt x="2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4"/>
                  <a:pt x="0" y="25"/>
                  <a:pt x="1" y="26"/>
                </a:cubicBezTo>
                <a:cubicBezTo>
                  <a:pt x="20" y="38"/>
                  <a:pt x="54" y="25"/>
                  <a:pt x="59" y="3"/>
                </a:cubicBezTo>
                <a:cubicBezTo>
                  <a:pt x="59" y="2"/>
                  <a:pt x="59" y="2"/>
                  <a:pt x="58" y="1"/>
                </a:cubicBezTo>
                <a:close/>
                <a:moveTo>
                  <a:pt x="32" y="23"/>
                </a:moveTo>
                <a:cubicBezTo>
                  <a:pt x="24" y="26"/>
                  <a:pt x="17" y="25"/>
                  <a:pt x="10" y="23"/>
                </a:cubicBezTo>
                <a:cubicBezTo>
                  <a:pt x="25" y="20"/>
                  <a:pt x="39" y="16"/>
                  <a:pt x="52" y="8"/>
                </a:cubicBezTo>
                <a:cubicBezTo>
                  <a:pt x="47" y="15"/>
                  <a:pt x="40" y="20"/>
                  <a:pt x="32" y="23"/>
                </a:cubicBezTo>
                <a:close/>
                <a:moveTo>
                  <a:pt x="6" y="22"/>
                </a:moveTo>
                <a:cubicBezTo>
                  <a:pt x="21" y="11"/>
                  <a:pt x="37" y="7"/>
                  <a:pt x="54" y="4"/>
                </a:cubicBezTo>
                <a:cubicBezTo>
                  <a:pt x="40" y="14"/>
                  <a:pt x="23" y="17"/>
                  <a:pt x="6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7" name="CustomShape 192"/>
          <p:cNvSpPr/>
          <p:nvPr/>
        </p:nvSpPr>
        <p:spPr>
          <a:xfrm>
            <a:off x="11611008" y="3481553"/>
            <a:ext cx="953876" cy="636397"/>
          </a:xfrm>
          <a:custGeom>
            <a:avLst/>
            <a:gdLst/>
            <a:ahLst/>
            <a:cxnLst/>
            <a:rect l="l" t="t" r="r" b="b"/>
            <a:pathLst>
              <a:path w="225" h="150">
                <a:moveTo>
                  <a:pt x="220" y="101"/>
                </a:moveTo>
                <a:cubicBezTo>
                  <a:pt x="211" y="97"/>
                  <a:pt x="211" y="97"/>
                  <a:pt x="211" y="97"/>
                </a:cubicBezTo>
                <a:cubicBezTo>
                  <a:pt x="195" y="87"/>
                  <a:pt x="178" y="78"/>
                  <a:pt x="162" y="69"/>
                </a:cubicBezTo>
                <a:cubicBezTo>
                  <a:pt x="143" y="57"/>
                  <a:pt x="124" y="45"/>
                  <a:pt x="104" y="34"/>
                </a:cubicBezTo>
                <a:cubicBezTo>
                  <a:pt x="95" y="29"/>
                  <a:pt x="86" y="24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59" y="11"/>
                  <a:pt x="59" y="11"/>
                </a:cubicBezTo>
                <a:cubicBezTo>
                  <a:pt x="41" y="8"/>
                  <a:pt x="24" y="4"/>
                  <a:pt x="7" y="1"/>
                </a:cubicBezTo>
                <a:cubicBezTo>
                  <a:pt x="0" y="0"/>
                  <a:pt x="0" y="0"/>
                  <a:pt x="0" y="0"/>
                </a:cubicBezTo>
                <a:cubicBezTo>
                  <a:pt x="2" y="4"/>
                  <a:pt x="2" y="4"/>
                  <a:pt x="2" y="4"/>
                </a:cubicBezTo>
                <a:cubicBezTo>
                  <a:pt x="9" y="14"/>
                  <a:pt x="15" y="25"/>
                  <a:pt x="22" y="35"/>
                </a:cubicBezTo>
                <a:cubicBezTo>
                  <a:pt x="26" y="42"/>
                  <a:pt x="30" y="49"/>
                  <a:pt x="34" y="55"/>
                </a:cubicBezTo>
                <a:cubicBezTo>
                  <a:pt x="37" y="61"/>
                  <a:pt x="37" y="61"/>
                  <a:pt x="37" y="61"/>
                </a:cubicBezTo>
                <a:cubicBezTo>
                  <a:pt x="45" y="66"/>
                  <a:pt x="45" y="66"/>
                  <a:pt x="45" y="66"/>
                </a:cubicBezTo>
                <a:cubicBezTo>
                  <a:pt x="70" y="82"/>
                  <a:pt x="95" y="99"/>
                  <a:pt x="121" y="114"/>
                </a:cubicBezTo>
                <a:cubicBezTo>
                  <a:pt x="142" y="126"/>
                  <a:pt x="164" y="137"/>
                  <a:pt x="187" y="147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3" y="147"/>
                  <a:pt x="203" y="147"/>
                  <a:pt x="203" y="147"/>
                </a:cubicBezTo>
                <a:cubicBezTo>
                  <a:pt x="210" y="144"/>
                  <a:pt x="216" y="140"/>
                  <a:pt x="220" y="133"/>
                </a:cubicBezTo>
                <a:cubicBezTo>
                  <a:pt x="224" y="125"/>
                  <a:pt x="225" y="117"/>
                  <a:pt x="223" y="109"/>
                </a:cubicBezTo>
                <a:lnTo>
                  <a:pt x="220" y="101"/>
                </a:lnTo>
                <a:close/>
                <a:moveTo>
                  <a:pt x="156" y="127"/>
                </a:moveTo>
                <a:cubicBezTo>
                  <a:pt x="169" y="123"/>
                  <a:pt x="179" y="108"/>
                  <a:pt x="181" y="94"/>
                </a:cubicBezTo>
                <a:cubicBezTo>
                  <a:pt x="183" y="96"/>
                  <a:pt x="186" y="97"/>
                  <a:pt x="188" y="98"/>
                </a:cubicBezTo>
                <a:cubicBezTo>
                  <a:pt x="191" y="100"/>
                  <a:pt x="194" y="101"/>
                  <a:pt x="197" y="103"/>
                </a:cubicBezTo>
                <a:cubicBezTo>
                  <a:pt x="196" y="109"/>
                  <a:pt x="195" y="114"/>
                  <a:pt x="191" y="119"/>
                </a:cubicBezTo>
                <a:cubicBezTo>
                  <a:pt x="186" y="127"/>
                  <a:pt x="180" y="130"/>
                  <a:pt x="172" y="134"/>
                </a:cubicBezTo>
                <a:cubicBezTo>
                  <a:pt x="167" y="132"/>
                  <a:pt x="162" y="130"/>
                  <a:pt x="156" y="127"/>
                </a:cubicBezTo>
                <a:close/>
                <a:moveTo>
                  <a:pt x="29" y="10"/>
                </a:moveTo>
                <a:cubicBezTo>
                  <a:pt x="28" y="13"/>
                  <a:pt x="28" y="15"/>
                  <a:pt x="26" y="17"/>
                </a:cubicBezTo>
                <a:cubicBezTo>
                  <a:pt x="25" y="20"/>
                  <a:pt x="22" y="21"/>
                  <a:pt x="20" y="23"/>
                </a:cubicBezTo>
                <a:cubicBezTo>
                  <a:pt x="17" y="17"/>
                  <a:pt x="13" y="12"/>
                  <a:pt x="10" y="6"/>
                </a:cubicBezTo>
                <a:cubicBezTo>
                  <a:pt x="16" y="8"/>
                  <a:pt x="22" y="9"/>
                  <a:pt x="29" y="10"/>
                </a:cubicBezTo>
                <a:close/>
                <a:moveTo>
                  <a:pt x="62" y="30"/>
                </a:moveTo>
                <a:cubicBezTo>
                  <a:pt x="59" y="29"/>
                  <a:pt x="57" y="33"/>
                  <a:pt x="59" y="34"/>
                </a:cubicBezTo>
                <a:cubicBezTo>
                  <a:pt x="60" y="35"/>
                  <a:pt x="74" y="46"/>
                  <a:pt x="64" y="45"/>
                </a:cubicBezTo>
                <a:cubicBezTo>
                  <a:pt x="61" y="45"/>
                  <a:pt x="58" y="44"/>
                  <a:pt x="55" y="42"/>
                </a:cubicBezTo>
                <a:cubicBezTo>
                  <a:pt x="54" y="42"/>
                  <a:pt x="53" y="43"/>
                  <a:pt x="54" y="44"/>
                </a:cubicBezTo>
                <a:cubicBezTo>
                  <a:pt x="58" y="48"/>
                  <a:pt x="66" y="58"/>
                  <a:pt x="56" y="60"/>
                </a:cubicBezTo>
                <a:cubicBezTo>
                  <a:pt x="51" y="61"/>
                  <a:pt x="46" y="60"/>
                  <a:pt x="41" y="58"/>
                </a:cubicBezTo>
                <a:cubicBezTo>
                  <a:pt x="36" y="50"/>
                  <a:pt x="31" y="41"/>
                  <a:pt x="26" y="33"/>
                </a:cubicBezTo>
                <a:cubicBezTo>
                  <a:pt x="24" y="30"/>
                  <a:pt x="23" y="28"/>
                  <a:pt x="22" y="26"/>
                </a:cubicBezTo>
                <a:cubicBezTo>
                  <a:pt x="25" y="25"/>
                  <a:pt x="28" y="22"/>
                  <a:pt x="30" y="19"/>
                </a:cubicBezTo>
                <a:cubicBezTo>
                  <a:pt x="32" y="17"/>
                  <a:pt x="33" y="14"/>
                  <a:pt x="33" y="11"/>
                </a:cubicBezTo>
                <a:cubicBezTo>
                  <a:pt x="44" y="13"/>
                  <a:pt x="54" y="15"/>
                  <a:pt x="64" y="16"/>
                </a:cubicBezTo>
                <a:cubicBezTo>
                  <a:pt x="66" y="19"/>
                  <a:pt x="75" y="37"/>
                  <a:pt x="62" y="30"/>
                </a:cubicBezTo>
                <a:close/>
                <a:moveTo>
                  <a:pt x="175" y="82"/>
                </a:moveTo>
                <a:cubicBezTo>
                  <a:pt x="175" y="98"/>
                  <a:pt x="170" y="121"/>
                  <a:pt x="152" y="125"/>
                </a:cubicBezTo>
                <a:cubicBezTo>
                  <a:pt x="141" y="120"/>
                  <a:pt x="130" y="114"/>
                  <a:pt x="119" y="108"/>
                </a:cubicBezTo>
                <a:cubicBezTo>
                  <a:pt x="96" y="95"/>
                  <a:pt x="74" y="79"/>
                  <a:pt x="51" y="65"/>
                </a:cubicBezTo>
                <a:cubicBezTo>
                  <a:pt x="56" y="66"/>
                  <a:pt x="60" y="65"/>
                  <a:pt x="63" y="62"/>
                </a:cubicBezTo>
                <a:cubicBezTo>
                  <a:pt x="67" y="56"/>
                  <a:pt x="64" y="51"/>
                  <a:pt x="60" y="47"/>
                </a:cubicBezTo>
                <a:cubicBezTo>
                  <a:pt x="64" y="48"/>
                  <a:pt x="71" y="49"/>
                  <a:pt x="72" y="46"/>
                </a:cubicBezTo>
                <a:cubicBezTo>
                  <a:pt x="74" y="43"/>
                  <a:pt x="71" y="39"/>
                  <a:pt x="68" y="36"/>
                </a:cubicBezTo>
                <a:cubicBezTo>
                  <a:pt x="74" y="34"/>
                  <a:pt x="74" y="27"/>
                  <a:pt x="71" y="20"/>
                </a:cubicBezTo>
                <a:cubicBezTo>
                  <a:pt x="80" y="26"/>
                  <a:pt x="89" y="31"/>
                  <a:pt x="98" y="36"/>
                </a:cubicBezTo>
                <a:cubicBezTo>
                  <a:pt x="118" y="47"/>
                  <a:pt x="136" y="59"/>
                  <a:pt x="156" y="70"/>
                </a:cubicBezTo>
                <a:cubicBezTo>
                  <a:pt x="162" y="74"/>
                  <a:pt x="169" y="78"/>
                  <a:pt x="175" y="82"/>
                </a:cubicBezTo>
                <a:close/>
                <a:moveTo>
                  <a:pt x="197" y="95"/>
                </a:moveTo>
                <a:cubicBezTo>
                  <a:pt x="197" y="96"/>
                  <a:pt x="197" y="98"/>
                  <a:pt x="197" y="99"/>
                </a:cubicBezTo>
                <a:cubicBezTo>
                  <a:pt x="194" y="97"/>
                  <a:pt x="192" y="95"/>
                  <a:pt x="189" y="93"/>
                </a:cubicBezTo>
                <a:cubicBezTo>
                  <a:pt x="186" y="92"/>
                  <a:pt x="184" y="90"/>
                  <a:pt x="181" y="89"/>
                </a:cubicBezTo>
                <a:cubicBezTo>
                  <a:pt x="181" y="88"/>
                  <a:pt x="181" y="86"/>
                  <a:pt x="181" y="85"/>
                </a:cubicBezTo>
                <a:cubicBezTo>
                  <a:pt x="186" y="88"/>
                  <a:pt x="192" y="91"/>
                  <a:pt x="197" y="95"/>
                </a:cubicBezTo>
                <a:close/>
                <a:moveTo>
                  <a:pt x="216" y="105"/>
                </a:moveTo>
                <a:cubicBezTo>
                  <a:pt x="220" y="114"/>
                  <a:pt x="221" y="122"/>
                  <a:pt x="215" y="131"/>
                </a:cubicBezTo>
                <a:cubicBezTo>
                  <a:pt x="210" y="137"/>
                  <a:pt x="204" y="142"/>
                  <a:pt x="196" y="144"/>
                </a:cubicBezTo>
                <a:cubicBezTo>
                  <a:pt x="190" y="142"/>
                  <a:pt x="183" y="139"/>
                  <a:pt x="177" y="136"/>
                </a:cubicBezTo>
                <a:cubicBezTo>
                  <a:pt x="192" y="134"/>
                  <a:pt x="206" y="113"/>
                  <a:pt x="203" y="98"/>
                </a:cubicBezTo>
                <a:cubicBezTo>
                  <a:pt x="208" y="100"/>
                  <a:pt x="212" y="103"/>
                  <a:pt x="216" y="10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2387" y="3914577"/>
            <a:ext cx="46074" cy="38155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9" name="CustomShape 194"/>
          <p:cNvSpPr/>
          <p:nvPr/>
        </p:nvSpPr>
        <p:spPr>
          <a:xfrm>
            <a:off x="12369789" y="3944813"/>
            <a:ext cx="30236" cy="2879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2" y="1"/>
                </a:moveTo>
                <a:cubicBezTo>
                  <a:pt x="3" y="2"/>
                  <a:pt x="4" y="3"/>
                  <a:pt x="6" y="4"/>
                </a:cubicBezTo>
                <a:cubicBezTo>
                  <a:pt x="7" y="5"/>
                  <a:pt x="6" y="7"/>
                  <a:pt x="5" y="6"/>
                </a:cubicBezTo>
                <a:cubicBezTo>
                  <a:pt x="3" y="5"/>
                  <a:pt x="1" y="4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4130" y="3948052"/>
            <a:ext cx="1295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6852" y="3960651"/>
            <a:ext cx="1259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CustomShape 197"/>
          <p:cNvSpPr/>
          <p:nvPr/>
        </p:nvSpPr>
        <p:spPr>
          <a:xfrm>
            <a:off x="12271522" y="3881461"/>
            <a:ext cx="174577" cy="168098"/>
          </a:xfrm>
          <a:custGeom>
            <a:avLst/>
            <a:gdLst/>
            <a:ahLst/>
            <a:cxnLst/>
            <a:rect l="l" t="t" r="r" b="b"/>
            <a:pathLst>
              <a:path w="41" h="40">
                <a:moveTo>
                  <a:pt x="41" y="9"/>
                </a:moveTo>
                <a:cubicBezTo>
                  <a:pt x="38" y="7"/>
                  <a:pt x="35" y="6"/>
                  <a:pt x="32" y="4"/>
                </a:cubicBezTo>
                <a:cubicBezTo>
                  <a:pt x="30" y="3"/>
                  <a:pt x="27" y="2"/>
                  <a:pt x="25" y="0"/>
                </a:cubicBezTo>
                <a:cubicBezTo>
                  <a:pt x="23" y="14"/>
                  <a:pt x="13" y="29"/>
                  <a:pt x="0" y="33"/>
                </a:cubicBezTo>
                <a:cubicBezTo>
                  <a:pt x="6" y="36"/>
                  <a:pt x="11" y="38"/>
                  <a:pt x="16" y="40"/>
                </a:cubicBezTo>
                <a:cubicBezTo>
                  <a:pt x="24" y="36"/>
                  <a:pt x="30" y="33"/>
                  <a:pt x="35" y="25"/>
                </a:cubicBezTo>
                <a:cubicBezTo>
                  <a:pt x="39" y="20"/>
                  <a:pt x="40" y="15"/>
                  <a:pt x="41" y="9"/>
                </a:cubicBezTo>
                <a:close/>
                <a:moveTo>
                  <a:pt x="28" y="21"/>
                </a:moveTo>
                <a:cubicBezTo>
                  <a:pt x="26" y="20"/>
                  <a:pt x="24" y="19"/>
                  <a:pt x="23" y="17"/>
                </a:cubicBezTo>
                <a:cubicBezTo>
                  <a:pt x="23" y="16"/>
                  <a:pt x="24" y="15"/>
                  <a:pt x="25" y="16"/>
                </a:cubicBezTo>
                <a:cubicBezTo>
                  <a:pt x="26" y="17"/>
                  <a:pt x="27" y="18"/>
                  <a:pt x="29" y="19"/>
                </a:cubicBezTo>
                <a:cubicBezTo>
                  <a:pt x="30" y="20"/>
                  <a:pt x="29" y="22"/>
                  <a:pt x="28" y="21"/>
                </a:cubicBezTo>
                <a:close/>
                <a:moveTo>
                  <a:pt x="26" y="10"/>
                </a:moveTo>
                <a:cubicBezTo>
                  <a:pt x="26" y="9"/>
                  <a:pt x="27" y="8"/>
                  <a:pt x="27" y="8"/>
                </a:cubicBezTo>
                <a:cubicBezTo>
                  <a:pt x="29" y="8"/>
                  <a:pt x="30" y="9"/>
                  <a:pt x="32" y="10"/>
                </a:cubicBezTo>
                <a:cubicBezTo>
                  <a:pt x="33" y="12"/>
                  <a:pt x="34" y="13"/>
                  <a:pt x="36" y="14"/>
                </a:cubicBezTo>
                <a:cubicBezTo>
                  <a:pt x="37" y="15"/>
                  <a:pt x="36" y="17"/>
                  <a:pt x="35" y="16"/>
                </a:cubicBezTo>
                <a:cubicBezTo>
                  <a:pt x="33" y="16"/>
                  <a:pt x="31" y="15"/>
                  <a:pt x="30" y="14"/>
                </a:cubicBezTo>
                <a:cubicBezTo>
                  <a:pt x="28" y="13"/>
                  <a:pt x="27" y="12"/>
                  <a:pt x="26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3" name="CustomShape 198"/>
          <p:cNvSpPr/>
          <p:nvPr/>
        </p:nvSpPr>
        <p:spPr>
          <a:xfrm>
            <a:off x="11826980" y="3567222"/>
            <a:ext cx="525172" cy="444182"/>
          </a:xfrm>
          <a:custGeom>
            <a:avLst/>
            <a:gdLst/>
            <a:ahLst/>
            <a:cxnLst/>
            <a:rect l="l" t="t" r="r" b="b"/>
            <a:pathLst>
              <a:path w="124" h="105">
                <a:moveTo>
                  <a:pt x="124" y="62"/>
                </a:moveTo>
                <a:cubicBezTo>
                  <a:pt x="118" y="58"/>
                  <a:pt x="111" y="54"/>
                  <a:pt x="105" y="50"/>
                </a:cubicBezTo>
                <a:cubicBezTo>
                  <a:pt x="85" y="39"/>
                  <a:pt x="67" y="27"/>
                  <a:pt x="47" y="16"/>
                </a:cubicBezTo>
                <a:cubicBezTo>
                  <a:pt x="38" y="11"/>
                  <a:pt x="29" y="6"/>
                  <a:pt x="20" y="0"/>
                </a:cubicBezTo>
                <a:cubicBezTo>
                  <a:pt x="23" y="7"/>
                  <a:pt x="23" y="14"/>
                  <a:pt x="17" y="16"/>
                </a:cubicBezTo>
                <a:cubicBezTo>
                  <a:pt x="20" y="19"/>
                  <a:pt x="23" y="23"/>
                  <a:pt x="21" y="26"/>
                </a:cubicBezTo>
                <a:cubicBezTo>
                  <a:pt x="20" y="29"/>
                  <a:pt x="13" y="28"/>
                  <a:pt x="9" y="27"/>
                </a:cubicBezTo>
                <a:cubicBezTo>
                  <a:pt x="13" y="31"/>
                  <a:pt x="16" y="36"/>
                  <a:pt x="12" y="42"/>
                </a:cubicBezTo>
                <a:cubicBezTo>
                  <a:pt x="9" y="45"/>
                  <a:pt x="5" y="46"/>
                  <a:pt x="0" y="45"/>
                </a:cubicBezTo>
                <a:cubicBezTo>
                  <a:pt x="23" y="59"/>
                  <a:pt x="45" y="75"/>
                  <a:pt x="68" y="88"/>
                </a:cubicBezTo>
                <a:cubicBezTo>
                  <a:pt x="79" y="94"/>
                  <a:pt x="90" y="100"/>
                  <a:pt x="101" y="105"/>
                </a:cubicBezTo>
                <a:cubicBezTo>
                  <a:pt x="119" y="101"/>
                  <a:pt x="124" y="78"/>
                  <a:pt x="124" y="6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199"/>
          <p:cNvSpPr/>
          <p:nvPr/>
        </p:nvSpPr>
        <p:spPr>
          <a:xfrm>
            <a:off x="11826980" y="3757637"/>
            <a:ext cx="522292" cy="253767"/>
          </a:xfrm>
          <a:custGeom>
            <a:avLst/>
            <a:gdLst/>
            <a:ahLst/>
            <a:cxnLst/>
            <a:rect l="l" t="t" r="r" b="b"/>
            <a:pathLst>
              <a:path w="123" h="60">
                <a:moveTo>
                  <a:pt x="121" y="33"/>
                </a:moveTo>
                <a:cubicBezTo>
                  <a:pt x="115" y="38"/>
                  <a:pt x="107" y="37"/>
                  <a:pt x="100" y="33"/>
                </a:cubicBezTo>
                <a:cubicBezTo>
                  <a:pt x="102" y="35"/>
                  <a:pt x="104" y="37"/>
                  <a:pt x="107" y="40"/>
                </a:cubicBezTo>
                <a:cubicBezTo>
                  <a:pt x="108" y="41"/>
                  <a:pt x="107" y="45"/>
                  <a:pt x="104" y="44"/>
                </a:cubicBezTo>
                <a:cubicBezTo>
                  <a:pt x="85" y="41"/>
                  <a:pt x="69" y="31"/>
                  <a:pt x="52" y="23"/>
                </a:cubicBezTo>
                <a:cubicBezTo>
                  <a:pt x="35" y="16"/>
                  <a:pt x="18" y="9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23" y="14"/>
                  <a:pt x="45" y="30"/>
                  <a:pt x="68" y="43"/>
                </a:cubicBezTo>
                <a:cubicBezTo>
                  <a:pt x="79" y="49"/>
                  <a:pt x="90" y="55"/>
                  <a:pt x="101" y="60"/>
                </a:cubicBezTo>
                <a:cubicBezTo>
                  <a:pt x="115" y="57"/>
                  <a:pt x="121" y="44"/>
                  <a:pt x="123" y="30"/>
                </a:cubicBezTo>
                <a:cubicBezTo>
                  <a:pt x="122" y="31"/>
                  <a:pt x="122" y="32"/>
                  <a:pt x="121" y="3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" name="CustomShape 200"/>
          <p:cNvSpPr/>
          <p:nvPr/>
        </p:nvSpPr>
        <p:spPr>
          <a:xfrm>
            <a:off x="11703156" y="3529067"/>
            <a:ext cx="225331" cy="210933"/>
          </a:xfrm>
          <a:custGeom>
            <a:avLst/>
            <a:gdLst/>
            <a:ahLst/>
            <a:cxnLst/>
            <a:rect l="l" t="t" r="r" b="b"/>
            <a:pathLst>
              <a:path w="53" h="50">
                <a:moveTo>
                  <a:pt x="32" y="33"/>
                </a:moveTo>
                <a:cubicBezTo>
                  <a:pt x="31" y="32"/>
                  <a:pt x="32" y="31"/>
                  <a:pt x="33" y="31"/>
                </a:cubicBezTo>
                <a:cubicBezTo>
                  <a:pt x="36" y="33"/>
                  <a:pt x="39" y="34"/>
                  <a:pt x="42" y="34"/>
                </a:cubicBezTo>
                <a:cubicBezTo>
                  <a:pt x="52" y="35"/>
                  <a:pt x="38" y="24"/>
                  <a:pt x="37" y="23"/>
                </a:cubicBezTo>
                <a:cubicBezTo>
                  <a:pt x="35" y="22"/>
                  <a:pt x="37" y="18"/>
                  <a:pt x="40" y="19"/>
                </a:cubicBezTo>
                <a:cubicBezTo>
                  <a:pt x="53" y="26"/>
                  <a:pt x="44" y="8"/>
                  <a:pt x="42" y="5"/>
                </a:cubicBezTo>
                <a:cubicBezTo>
                  <a:pt x="32" y="4"/>
                  <a:pt x="22" y="2"/>
                  <a:pt x="11" y="0"/>
                </a:cubicBezTo>
                <a:cubicBezTo>
                  <a:pt x="11" y="3"/>
                  <a:pt x="10" y="6"/>
                  <a:pt x="8" y="8"/>
                </a:cubicBezTo>
                <a:cubicBezTo>
                  <a:pt x="6" y="11"/>
                  <a:pt x="3" y="14"/>
                  <a:pt x="0" y="15"/>
                </a:cubicBezTo>
                <a:cubicBezTo>
                  <a:pt x="1" y="17"/>
                  <a:pt x="2" y="19"/>
                  <a:pt x="4" y="22"/>
                </a:cubicBezTo>
                <a:cubicBezTo>
                  <a:pt x="9" y="30"/>
                  <a:pt x="14" y="39"/>
                  <a:pt x="19" y="47"/>
                </a:cubicBezTo>
                <a:cubicBezTo>
                  <a:pt x="24" y="49"/>
                  <a:pt x="29" y="50"/>
                  <a:pt x="34" y="49"/>
                </a:cubicBezTo>
                <a:cubicBezTo>
                  <a:pt x="44" y="47"/>
                  <a:pt x="36" y="37"/>
                  <a:pt x="32" y="3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" name="CustomShape 201"/>
          <p:cNvSpPr/>
          <p:nvPr/>
        </p:nvSpPr>
        <p:spPr>
          <a:xfrm>
            <a:off x="11652403" y="3506750"/>
            <a:ext cx="80989" cy="73070"/>
          </a:xfrm>
          <a:custGeom>
            <a:avLst/>
            <a:gdLst/>
            <a:ahLst/>
            <a:cxnLst/>
            <a:rect l="l" t="t" r="r" b="b"/>
            <a:pathLst>
              <a:path w="19" h="17">
                <a:moveTo>
                  <a:pt x="19" y="4"/>
                </a:moveTo>
                <a:cubicBezTo>
                  <a:pt x="12" y="3"/>
                  <a:pt x="6" y="2"/>
                  <a:pt x="0" y="0"/>
                </a:cubicBezTo>
                <a:cubicBezTo>
                  <a:pt x="3" y="6"/>
                  <a:pt x="7" y="11"/>
                  <a:pt x="10" y="17"/>
                </a:cubicBezTo>
                <a:cubicBezTo>
                  <a:pt x="12" y="15"/>
                  <a:pt x="15" y="14"/>
                  <a:pt x="16" y="11"/>
                </a:cubicBezTo>
                <a:cubicBezTo>
                  <a:pt x="18" y="9"/>
                  <a:pt x="18" y="7"/>
                  <a:pt x="19" y="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02"/>
          <p:cNvSpPr/>
          <p:nvPr/>
        </p:nvSpPr>
        <p:spPr>
          <a:xfrm>
            <a:off x="12361870" y="3897299"/>
            <a:ext cx="185736" cy="195095"/>
          </a:xfrm>
          <a:custGeom>
            <a:avLst/>
            <a:gdLst/>
            <a:ahLst/>
            <a:cxnLst/>
            <a:rect l="l" t="t" r="r" b="b"/>
            <a:pathLst>
              <a:path w="44" h="46">
                <a:moveTo>
                  <a:pt x="0" y="38"/>
                </a:moveTo>
                <a:cubicBezTo>
                  <a:pt x="6" y="41"/>
                  <a:pt x="13" y="44"/>
                  <a:pt x="19" y="46"/>
                </a:cubicBezTo>
                <a:cubicBezTo>
                  <a:pt x="27" y="44"/>
                  <a:pt x="33" y="39"/>
                  <a:pt x="38" y="33"/>
                </a:cubicBezTo>
                <a:cubicBezTo>
                  <a:pt x="44" y="24"/>
                  <a:pt x="43" y="16"/>
                  <a:pt x="39" y="7"/>
                </a:cubicBezTo>
                <a:cubicBezTo>
                  <a:pt x="35" y="5"/>
                  <a:pt x="31" y="2"/>
                  <a:pt x="26" y="0"/>
                </a:cubicBezTo>
                <a:cubicBezTo>
                  <a:pt x="29" y="15"/>
                  <a:pt x="15" y="36"/>
                  <a:pt x="0" y="38"/>
                </a:cubicBezTo>
                <a:close/>
                <a:moveTo>
                  <a:pt x="36" y="17"/>
                </a:moveTo>
                <a:cubicBezTo>
                  <a:pt x="36" y="16"/>
                  <a:pt x="36" y="15"/>
                  <a:pt x="36" y="14"/>
                </a:cubicBezTo>
                <a:cubicBezTo>
                  <a:pt x="36" y="12"/>
                  <a:pt x="37" y="12"/>
                  <a:pt x="38" y="14"/>
                </a:cubicBezTo>
                <a:cubicBezTo>
                  <a:pt x="38" y="14"/>
                  <a:pt x="38" y="15"/>
                  <a:pt x="39" y="16"/>
                </a:cubicBezTo>
                <a:cubicBezTo>
                  <a:pt x="39" y="18"/>
                  <a:pt x="36" y="18"/>
                  <a:pt x="36" y="17"/>
                </a:cubicBezTo>
                <a:close/>
                <a:moveTo>
                  <a:pt x="34" y="16"/>
                </a:moveTo>
                <a:cubicBezTo>
                  <a:pt x="35" y="17"/>
                  <a:pt x="35" y="18"/>
                  <a:pt x="35" y="20"/>
                </a:cubicBezTo>
                <a:cubicBezTo>
                  <a:pt x="35" y="21"/>
                  <a:pt x="33" y="21"/>
                  <a:pt x="33" y="20"/>
                </a:cubicBezTo>
                <a:cubicBezTo>
                  <a:pt x="33" y="18"/>
                  <a:pt x="32" y="17"/>
                  <a:pt x="32" y="16"/>
                </a:cubicBezTo>
                <a:cubicBezTo>
                  <a:pt x="32" y="15"/>
                  <a:pt x="34" y="15"/>
                  <a:pt x="34" y="16"/>
                </a:cubicBezTo>
                <a:close/>
              </a:path>
            </a:pathLst>
          </a:custGeom>
          <a:solidFill>
            <a:srgbClr val="F071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7708" y="3841866"/>
            <a:ext cx="68391" cy="60112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49004" y="3630574"/>
            <a:ext cx="306320" cy="185736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0" name="CustomShape 205"/>
          <p:cNvSpPr/>
          <p:nvPr/>
        </p:nvSpPr>
        <p:spPr>
          <a:xfrm>
            <a:off x="6609459" y="5025752"/>
            <a:ext cx="157300" cy="182496"/>
          </a:xfrm>
          <a:custGeom>
            <a:avLst/>
            <a:gdLst/>
            <a:ahLst/>
            <a:cxnLst/>
            <a:rect l="l" t="t" r="r" b="b"/>
            <a:pathLst>
              <a:path w="37" h="43">
                <a:moveTo>
                  <a:pt x="6" y="7"/>
                </a:moveTo>
                <a:cubicBezTo>
                  <a:pt x="3" y="10"/>
                  <a:pt x="1" y="14"/>
                  <a:pt x="0" y="19"/>
                </a:cubicBezTo>
                <a:cubicBezTo>
                  <a:pt x="0" y="25"/>
                  <a:pt x="2" y="31"/>
                  <a:pt x="8" y="35"/>
                </a:cubicBezTo>
                <a:cubicBezTo>
                  <a:pt x="18" y="43"/>
                  <a:pt x="26" y="40"/>
                  <a:pt x="34" y="33"/>
                </a:cubicBezTo>
                <a:cubicBezTo>
                  <a:pt x="37" y="28"/>
                  <a:pt x="37" y="22"/>
                  <a:pt x="36" y="16"/>
                </a:cubicBezTo>
                <a:cubicBezTo>
                  <a:pt x="32" y="0"/>
                  <a:pt x="18" y="1"/>
                  <a:pt x="6" y="7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39695" y="5509889"/>
            <a:ext cx="41395" cy="50753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2" name="CustomShape 207"/>
          <p:cNvSpPr/>
          <p:nvPr/>
        </p:nvSpPr>
        <p:spPr>
          <a:xfrm>
            <a:off x="6163477" y="4143147"/>
            <a:ext cx="127063" cy="154060"/>
          </a:xfrm>
          <a:custGeom>
            <a:avLst/>
            <a:gdLst/>
            <a:ahLst/>
            <a:cxnLst/>
            <a:rect l="l" t="t" r="r" b="b"/>
            <a:pathLst>
              <a:path w="30" h="36">
                <a:moveTo>
                  <a:pt x="4" y="26"/>
                </a:moveTo>
                <a:cubicBezTo>
                  <a:pt x="8" y="15"/>
                  <a:pt x="18" y="3"/>
                  <a:pt x="30" y="1"/>
                </a:cubicBezTo>
                <a:cubicBezTo>
                  <a:pt x="26" y="0"/>
                  <a:pt x="21" y="0"/>
                  <a:pt x="17" y="2"/>
                </a:cubicBezTo>
                <a:cubicBezTo>
                  <a:pt x="8" y="6"/>
                  <a:pt x="4" y="14"/>
                  <a:pt x="0" y="22"/>
                </a:cubicBezTo>
                <a:cubicBezTo>
                  <a:pt x="0" y="27"/>
                  <a:pt x="1" y="32"/>
                  <a:pt x="3" y="36"/>
                </a:cubicBezTo>
                <a:cubicBezTo>
                  <a:pt x="3" y="33"/>
                  <a:pt x="3" y="30"/>
                  <a:pt x="4" y="26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3" name="CustomShape 208"/>
          <p:cNvSpPr/>
          <p:nvPr/>
        </p:nvSpPr>
        <p:spPr>
          <a:xfrm>
            <a:off x="6609459" y="5154255"/>
            <a:ext cx="109426" cy="92148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0" y="0"/>
                </a:moveTo>
                <a:cubicBezTo>
                  <a:pt x="2" y="12"/>
                  <a:pt x="11" y="22"/>
                  <a:pt x="24" y="15"/>
                </a:cubicBezTo>
                <a:cubicBezTo>
                  <a:pt x="24" y="15"/>
                  <a:pt x="25" y="14"/>
                  <a:pt x="26" y="14"/>
                </a:cubicBezTo>
                <a:cubicBezTo>
                  <a:pt x="16" y="15"/>
                  <a:pt x="5" y="9"/>
                  <a:pt x="0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4" name="CustomShape 209"/>
          <p:cNvSpPr/>
          <p:nvPr/>
        </p:nvSpPr>
        <p:spPr>
          <a:xfrm>
            <a:off x="6096886" y="4571851"/>
            <a:ext cx="88908" cy="157300"/>
          </a:xfrm>
          <a:custGeom>
            <a:avLst/>
            <a:gdLst/>
            <a:ahLst/>
            <a:cxnLst/>
            <a:rect l="l" t="t" r="r" b="b"/>
            <a:pathLst>
              <a:path w="21" h="37">
                <a:moveTo>
                  <a:pt x="4" y="21"/>
                </a:moveTo>
                <a:cubicBezTo>
                  <a:pt x="3" y="13"/>
                  <a:pt x="4" y="6"/>
                  <a:pt x="8" y="0"/>
                </a:cubicBezTo>
                <a:cubicBezTo>
                  <a:pt x="7" y="1"/>
                  <a:pt x="6" y="2"/>
                  <a:pt x="5" y="3"/>
                </a:cubicBezTo>
                <a:cubicBezTo>
                  <a:pt x="1" y="9"/>
                  <a:pt x="0" y="17"/>
                  <a:pt x="3" y="24"/>
                </a:cubicBezTo>
                <a:cubicBezTo>
                  <a:pt x="7" y="32"/>
                  <a:pt x="14" y="37"/>
                  <a:pt x="21" y="37"/>
                </a:cubicBezTo>
                <a:cubicBezTo>
                  <a:pt x="13" y="36"/>
                  <a:pt x="5" y="30"/>
                  <a:pt x="4" y="2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5" name="CustomShape 210"/>
          <p:cNvSpPr/>
          <p:nvPr/>
        </p:nvSpPr>
        <p:spPr>
          <a:xfrm>
            <a:off x="6295220" y="4860893"/>
            <a:ext cx="182496" cy="225331"/>
          </a:xfrm>
          <a:custGeom>
            <a:avLst/>
            <a:gdLst/>
            <a:ahLst/>
            <a:cxnLst/>
            <a:rect l="l" t="t" r="r" b="b"/>
            <a:pathLst>
              <a:path w="43" h="53">
                <a:moveTo>
                  <a:pt x="26" y="1"/>
                </a:moveTo>
                <a:cubicBezTo>
                  <a:pt x="16" y="0"/>
                  <a:pt x="8" y="9"/>
                  <a:pt x="5" y="19"/>
                </a:cubicBezTo>
                <a:cubicBezTo>
                  <a:pt x="0" y="34"/>
                  <a:pt x="2" y="45"/>
                  <a:pt x="16" y="53"/>
                </a:cubicBezTo>
                <a:cubicBezTo>
                  <a:pt x="20" y="53"/>
                  <a:pt x="24" y="51"/>
                  <a:pt x="28" y="48"/>
                </a:cubicBezTo>
                <a:cubicBezTo>
                  <a:pt x="38" y="39"/>
                  <a:pt x="43" y="22"/>
                  <a:pt x="37" y="10"/>
                </a:cubicBezTo>
                <a:cubicBezTo>
                  <a:pt x="34" y="6"/>
                  <a:pt x="31" y="3"/>
                  <a:pt x="26" y="1"/>
                </a:cubicBezTo>
                <a:close/>
              </a:path>
            </a:pathLst>
          </a:custGeom>
          <a:solidFill>
            <a:srgbClr val="519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6" name="CustomShape 211"/>
          <p:cNvSpPr/>
          <p:nvPr/>
        </p:nvSpPr>
        <p:spPr>
          <a:xfrm>
            <a:off x="6122083" y="4521098"/>
            <a:ext cx="185736" cy="200134"/>
          </a:xfrm>
          <a:custGeom>
            <a:avLst/>
            <a:gdLst/>
            <a:ahLst/>
            <a:cxnLst/>
            <a:rect l="l" t="t" r="r" b="b"/>
            <a:pathLst>
              <a:path w="44" h="47">
                <a:moveTo>
                  <a:pt x="2" y="30"/>
                </a:moveTo>
                <a:cubicBezTo>
                  <a:pt x="3" y="36"/>
                  <a:pt x="6" y="42"/>
                  <a:pt x="12" y="44"/>
                </a:cubicBezTo>
                <a:cubicBezTo>
                  <a:pt x="19" y="47"/>
                  <a:pt x="25" y="45"/>
                  <a:pt x="31" y="43"/>
                </a:cubicBezTo>
                <a:cubicBezTo>
                  <a:pt x="39" y="35"/>
                  <a:pt x="44" y="22"/>
                  <a:pt x="38" y="11"/>
                </a:cubicBezTo>
                <a:cubicBezTo>
                  <a:pt x="34" y="4"/>
                  <a:pt x="27" y="0"/>
                  <a:pt x="19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7" y="8"/>
                  <a:pt x="0" y="19"/>
                  <a:pt x="2" y="30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7" name="CustomShape 212"/>
          <p:cNvSpPr/>
          <p:nvPr/>
        </p:nvSpPr>
        <p:spPr>
          <a:xfrm>
            <a:off x="6269663" y="4868813"/>
            <a:ext cx="68391" cy="199774"/>
          </a:xfrm>
          <a:custGeom>
            <a:avLst/>
            <a:gdLst/>
            <a:ahLst/>
            <a:cxnLst/>
            <a:rect l="l" t="t" r="r" b="b"/>
            <a:pathLst>
              <a:path w="16" h="47">
                <a:moveTo>
                  <a:pt x="16" y="0"/>
                </a:moveTo>
                <a:cubicBezTo>
                  <a:pt x="10" y="3"/>
                  <a:pt x="7" y="9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0" y="22"/>
                  <a:pt x="0" y="30"/>
                  <a:pt x="2" y="37"/>
                </a:cubicBezTo>
                <a:cubicBezTo>
                  <a:pt x="3" y="41"/>
                  <a:pt x="5" y="45"/>
                  <a:pt x="8" y="47"/>
                </a:cubicBezTo>
                <a:cubicBezTo>
                  <a:pt x="0" y="35"/>
                  <a:pt x="5" y="11"/>
                  <a:pt x="16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8" name="CustomShape 213"/>
          <p:cNvSpPr/>
          <p:nvPr/>
        </p:nvSpPr>
        <p:spPr>
          <a:xfrm>
            <a:off x="6185794" y="4160785"/>
            <a:ext cx="169898" cy="190415"/>
          </a:xfrm>
          <a:custGeom>
            <a:avLst/>
            <a:gdLst/>
            <a:ahLst/>
            <a:cxnLst/>
            <a:rect l="l" t="t" r="r" b="b"/>
            <a:pathLst>
              <a:path w="40" h="45">
                <a:moveTo>
                  <a:pt x="31" y="33"/>
                </a:moveTo>
                <a:cubicBezTo>
                  <a:pt x="37" y="24"/>
                  <a:pt x="40" y="9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18" y="1"/>
                  <a:pt x="9" y="8"/>
                  <a:pt x="4" y="20"/>
                </a:cubicBezTo>
                <a:cubicBezTo>
                  <a:pt x="2" y="25"/>
                  <a:pt x="0" y="31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0" y="45"/>
                  <a:pt x="24" y="43"/>
                  <a:pt x="31" y="33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9" name="CustomShape 214"/>
          <p:cNvSpPr/>
          <p:nvPr/>
        </p:nvSpPr>
        <p:spPr>
          <a:xfrm>
            <a:off x="5922309" y="3909898"/>
            <a:ext cx="1565076" cy="1503164"/>
          </a:xfrm>
          <a:custGeom>
            <a:avLst/>
            <a:gdLst/>
            <a:ahLst/>
            <a:cxnLst/>
            <a:rect l="l" t="t" r="r" b="b"/>
            <a:pathLst>
              <a:path w="369" h="354">
                <a:moveTo>
                  <a:pt x="253" y="155"/>
                </a:moveTo>
                <a:cubicBezTo>
                  <a:pt x="254" y="155"/>
                  <a:pt x="254" y="155"/>
                  <a:pt x="254" y="155"/>
                </a:cubicBezTo>
                <a:cubicBezTo>
                  <a:pt x="242" y="148"/>
                  <a:pt x="235" y="135"/>
                  <a:pt x="231" y="122"/>
                </a:cubicBezTo>
                <a:cubicBezTo>
                  <a:pt x="226" y="106"/>
                  <a:pt x="222" y="91"/>
                  <a:pt x="215" y="77"/>
                </a:cubicBezTo>
                <a:cubicBezTo>
                  <a:pt x="204" y="58"/>
                  <a:pt x="191" y="41"/>
                  <a:pt x="174" y="28"/>
                </a:cubicBezTo>
                <a:cubicBezTo>
                  <a:pt x="173" y="27"/>
                  <a:pt x="172" y="26"/>
                  <a:pt x="170" y="24"/>
                </a:cubicBezTo>
                <a:cubicBezTo>
                  <a:pt x="181" y="33"/>
                  <a:pt x="190" y="44"/>
                  <a:pt x="197" y="55"/>
                </a:cubicBezTo>
                <a:cubicBezTo>
                  <a:pt x="205" y="68"/>
                  <a:pt x="212" y="82"/>
                  <a:pt x="216" y="97"/>
                </a:cubicBezTo>
                <a:cubicBezTo>
                  <a:pt x="221" y="111"/>
                  <a:pt x="224" y="125"/>
                  <a:pt x="232" y="138"/>
                </a:cubicBezTo>
                <a:cubicBezTo>
                  <a:pt x="232" y="139"/>
                  <a:pt x="231" y="140"/>
                  <a:pt x="230" y="139"/>
                </a:cubicBezTo>
                <a:cubicBezTo>
                  <a:pt x="221" y="129"/>
                  <a:pt x="218" y="115"/>
                  <a:pt x="214" y="102"/>
                </a:cubicBezTo>
                <a:cubicBezTo>
                  <a:pt x="209" y="89"/>
                  <a:pt x="204" y="76"/>
                  <a:pt x="197" y="64"/>
                </a:cubicBezTo>
                <a:cubicBezTo>
                  <a:pt x="184" y="41"/>
                  <a:pt x="161" y="16"/>
                  <a:pt x="134" y="7"/>
                </a:cubicBezTo>
                <a:cubicBezTo>
                  <a:pt x="108" y="0"/>
                  <a:pt x="79" y="5"/>
                  <a:pt x="57" y="27"/>
                </a:cubicBezTo>
                <a:cubicBezTo>
                  <a:pt x="27" y="57"/>
                  <a:pt x="12" y="103"/>
                  <a:pt x="6" y="144"/>
                </a:cubicBezTo>
                <a:cubicBezTo>
                  <a:pt x="0" y="189"/>
                  <a:pt x="5" y="234"/>
                  <a:pt x="31" y="272"/>
                </a:cubicBezTo>
                <a:cubicBezTo>
                  <a:pt x="65" y="319"/>
                  <a:pt x="121" y="347"/>
                  <a:pt x="179" y="351"/>
                </a:cubicBezTo>
                <a:cubicBezTo>
                  <a:pt x="220" y="354"/>
                  <a:pt x="263" y="340"/>
                  <a:pt x="298" y="319"/>
                </a:cubicBezTo>
                <a:cubicBezTo>
                  <a:pt x="333" y="297"/>
                  <a:pt x="369" y="262"/>
                  <a:pt x="360" y="217"/>
                </a:cubicBezTo>
                <a:cubicBezTo>
                  <a:pt x="354" y="189"/>
                  <a:pt x="332" y="179"/>
                  <a:pt x="307" y="173"/>
                </a:cubicBezTo>
                <a:cubicBezTo>
                  <a:pt x="288" y="169"/>
                  <a:pt x="269" y="166"/>
                  <a:pt x="253" y="155"/>
                </a:cubicBezTo>
                <a:close/>
                <a:moveTo>
                  <a:pt x="41" y="184"/>
                </a:moveTo>
                <a:cubicBezTo>
                  <a:pt x="38" y="177"/>
                  <a:pt x="38" y="170"/>
                  <a:pt x="40" y="164"/>
                </a:cubicBezTo>
                <a:cubicBezTo>
                  <a:pt x="39" y="164"/>
                  <a:pt x="39" y="163"/>
                  <a:pt x="40" y="163"/>
                </a:cubicBezTo>
                <a:cubicBezTo>
                  <a:pt x="40" y="161"/>
                  <a:pt x="41" y="160"/>
                  <a:pt x="42" y="158"/>
                </a:cubicBezTo>
                <a:cubicBezTo>
                  <a:pt x="43" y="157"/>
                  <a:pt x="43" y="156"/>
                  <a:pt x="44" y="155"/>
                </a:cubicBezTo>
                <a:cubicBezTo>
                  <a:pt x="54" y="141"/>
                  <a:pt x="75" y="133"/>
                  <a:pt x="87" y="149"/>
                </a:cubicBezTo>
                <a:cubicBezTo>
                  <a:pt x="97" y="162"/>
                  <a:pt x="92" y="184"/>
                  <a:pt x="79" y="192"/>
                </a:cubicBezTo>
                <a:cubicBezTo>
                  <a:pt x="66" y="201"/>
                  <a:pt x="48" y="200"/>
                  <a:pt x="41" y="184"/>
                </a:cubicBezTo>
                <a:close/>
                <a:moveTo>
                  <a:pt x="80" y="268"/>
                </a:moveTo>
                <a:cubicBezTo>
                  <a:pt x="76" y="256"/>
                  <a:pt x="78" y="242"/>
                  <a:pt x="85" y="232"/>
                </a:cubicBezTo>
                <a:cubicBezTo>
                  <a:pt x="92" y="218"/>
                  <a:pt x="115" y="213"/>
                  <a:pt x="126" y="227"/>
                </a:cubicBezTo>
                <a:cubicBezTo>
                  <a:pt x="136" y="240"/>
                  <a:pt x="134" y="263"/>
                  <a:pt x="121" y="274"/>
                </a:cubicBezTo>
                <a:cubicBezTo>
                  <a:pt x="109" y="284"/>
                  <a:pt x="87" y="286"/>
                  <a:pt x="80" y="268"/>
                </a:cubicBezTo>
                <a:close/>
                <a:moveTo>
                  <a:pt x="201" y="275"/>
                </a:moveTo>
                <a:cubicBezTo>
                  <a:pt x="203" y="280"/>
                  <a:pt x="204" y="287"/>
                  <a:pt x="202" y="293"/>
                </a:cubicBezTo>
                <a:cubicBezTo>
                  <a:pt x="202" y="293"/>
                  <a:pt x="202" y="293"/>
                  <a:pt x="202" y="294"/>
                </a:cubicBezTo>
                <a:cubicBezTo>
                  <a:pt x="202" y="294"/>
                  <a:pt x="202" y="295"/>
                  <a:pt x="202" y="295"/>
                </a:cubicBezTo>
                <a:cubicBezTo>
                  <a:pt x="200" y="303"/>
                  <a:pt x="195" y="309"/>
                  <a:pt x="188" y="312"/>
                </a:cubicBezTo>
                <a:cubicBezTo>
                  <a:pt x="153" y="327"/>
                  <a:pt x="144" y="265"/>
                  <a:pt x="173" y="263"/>
                </a:cubicBezTo>
                <a:cubicBezTo>
                  <a:pt x="184" y="259"/>
                  <a:pt x="197" y="261"/>
                  <a:pt x="201" y="275"/>
                </a:cubicBezTo>
                <a:close/>
                <a:moveTo>
                  <a:pt x="58" y="96"/>
                </a:moveTo>
                <a:cubicBezTo>
                  <a:pt x="52" y="87"/>
                  <a:pt x="52" y="76"/>
                  <a:pt x="57" y="67"/>
                </a:cubicBezTo>
                <a:cubicBezTo>
                  <a:pt x="64" y="54"/>
                  <a:pt x="82" y="43"/>
                  <a:pt x="95" y="54"/>
                </a:cubicBezTo>
                <a:cubicBezTo>
                  <a:pt x="106" y="64"/>
                  <a:pt x="107" y="83"/>
                  <a:pt x="97" y="94"/>
                </a:cubicBezTo>
                <a:cubicBezTo>
                  <a:pt x="87" y="107"/>
                  <a:pt x="68" y="111"/>
                  <a:pt x="58" y="96"/>
                </a:cubicBezTo>
                <a:close/>
                <a:moveTo>
                  <a:pt x="133" y="178"/>
                </a:moveTo>
                <a:cubicBezTo>
                  <a:pt x="127" y="167"/>
                  <a:pt x="126" y="151"/>
                  <a:pt x="134" y="142"/>
                </a:cubicBezTo>
                <a:cubicBezTo>
                  <a:pt x="144" y="129"/>
                  <a:pt x="165" y="125"/>
                  <a:pt x="178" y="139"/>
                </a:cubicBezTo>
                <a:cubicBezTo>
                  <a:pt x="188" y="151"/>
                  <a:pt x="189" y="172"/>
                  <a:pt x="176" y="183"/>
                </a:cubicBezTo>
                <a:cubicBezTo>
                  <a:pt x="162" y="194"/>
                  <a:pt x="142" y="194"/>
                  <a:pt x="133" y="178"/>
                </a:cubicBezTo>
                <a:close/>
                <a:moveTo>
                  <a:pt x="324" y="292"/>
                </a:moveTo>
                <a:cubicBezTo>
                  <a:pt x="309" y="308"/>
                  <a:pt x="288" y="319"/>
                  <a:pt x="267" y="327"/>
                </a:cubicBezTo>
                <a:cubicBezTo>
                  <a:pt x="266" y="328"/>
                  <a:pt x="265" y="326"/>
                  <a:pt x="266" y="326"/>
                </a:cubicBezTo>
                <a:cubicBezTo>
                  <a:pt x="286" y="315"/>
                  <a:pt x="306" y="305"/>
                  <a:pt x="323" y="291"/>
                </a:cubicBezTo>
                <a:cubicBezTo>
                  <a:pt x="324" y="290"/>
                  <a:pt x="325" y="291"/>
                  <a:pt x="324" y="292"/>
                </a:cubicBezTo>
                <a:close/>
                <a:moveTo>
                  <a:pt x="294" y="268"/>
                </a:moveTo>
                <a:cubicBezTo>
                  <a:pt x="265" y="274"/>
                  <a:pt x="256" y="234"/>
                  <a:pt x="273" y="217"/>
                </a:cubicBezTo>
                <a:cubicBezTo>
                  <a:pt x="273" y="217"/>
                  <a:pt x="273" y="216"/>
                  <a:pt x="273" y="216"/>
                </a:cubicBezTo>
                <a:cubicBezTo>
                  <a:pt x="286" y="203"/>
                  <a:pt x="310" y="205"/>
                  <a:pt x="316" y="224"/>
                </a:cubicBezTo>
                <a:cubicBezTo>
                  <a:pt x="320" y="241"/>
                  <a:pt x="313" y="264"/>
                  <a:pt x="294" y="268"/>
                </a:cubicBezTo>
                <a:close/>
                <a:moveTo>
                  <a:pt x="334" y="284"/>
                </a:moveTo>
                <a:cubicBezTo>
                  <a:pt x="333" y="285"/>
                  <a:pt x="332" y="284"/>
                  <a:pt x="333" y="283"/>
                </a:cubicBezTo>
                <a:cubicBezTo>
                  <a:pt x="359" y="256"/>
                  <a:pt x="368" y="200"/>
                  <a:pt x="325" y="185"/>
                </a:cubicBezTo>
                <a:cubicBezTo>
                  <a:pt x="298" y="175"/>
                  <a:pt x="269" y="176"/>
                  <a:pt x="246" y="157"/>
                </a:cubicBezTo>
                <a:cubicBezTo>
                  <a:pt x="245" y="156"/>
                  <a:pt x="246" y="154"/>
                  <a:pt x="247" y="155"/>
                </a:cubicBezTo>
                <a:cubicBezTo>
                  <a:pt x="264" y="167"/>
                  <a:pt x="284" y="170"/>
                  <a:pt x="304" y="174"/>
                </a:cubicBezTo>
                <a:cubicBezTo>
                  <a:pt x="319" y="178"/>
                  <a:pt x="337" y="181"/>
                  <a:pt x="347" y="195"/>
                </a:cubicBezTo>
                <a:cubicBezTo>
                  <a:pt x="367" y="220"/>
                  <a:pt x="361" y="266"/>
                  <a:pt x="334" y="28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0" name="CustomShape 215"/>
          <p:cNvSpPr/>
          <p:nvPr/>
        </p:nvSpPr>
        <p:spPr>
          <a:xfrm>
            <a:off x="6350653" y="4011404"/>
            <a:ext cx="1136732" cy="1401657"/>
          </a:xfrm>
          <a:custGeom>
            <a:avLst/>
            <a:gdLst/>
            <a:ahLst/>
            <a:cxnLst/>
            <a:rect l="l" t="t" r="r" b="b"/>
            <a:pathLst>
              <a:path w="268" h="330">
                <a:moveTo>
                  <a:pt x="206" y="149"/>
                </a:moveTo>
                <a:cubicBezTo>
                  <a:pt x="187" y="145"/>
                  <a:pt x="168" y="142"/>
                  <a:pt x="152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41" y="124"/>
                  <a:pt x="134" y="111"/>
                  <a:pt x="130" y="98"/>
                </a:cubicBezTo>
                <a:cubicBezTo>
                  <a:pt x="125" y="82"/>
                  <a:pt x="121" y="67"/>
                  <a:pt x="114" y="53"/>
                </a:cubicBezTo>
                <a:cubicBezTo>
                  <a:pt x="103" y="34"/>
                  <a:pt x="90" y="17"/>
                  <a:pt x="73" y="4"/>
                </a:cubicBezTo>
                <a:cubicBezTo>
                  <a:pt x="72" y="3"/>
                  <a:pt x="71" y="2"/>
                  <a:pt x="69" y="0"/>
                </a:cubicBezTo>
                <a:cubicBezTo>
                  <a:pt x="80" y="9"/>
                  <a:pt x="89" y="20"/>
                  <a:pt x="96" y="31"/>
                </a:cubicBezTo>
                <a:cubicBezTo>
                  <a:pt x="104" y="44"/>
                  <a:pt x="111" y="58"/>
                  <a:pt x="115" y="73"/>
                </a:cubicBezTo>
                <a:cubicBezTo>
                  <a:pt x="120" y="87"/>
                  <a:pt x="123" y="101"/>
                  <a:pt x="131" y="114"/>
                </a:cubicBezTo>
                <a:cubicBezTo>
                  <a:pt x="131" y="114"/>
                  <a:pt x="131" y="115"/>
                  <a:pt x="131" y="115"/>
                </a:cubicBezTo>
                <a:cubicBezTo>
                  <a:pt x="135" y="121"/>
                  <a:pt x="139" y="127"/>
                  <a:pt x="145" y="132"/>
                </a:cubicBezTo>
                <a:cubicBezTo>
                  <a:pt x="145" y="131"/>
                  <a:pt x="146" y="130"/>
                  <a:pt x="146" y="131"/>
                </a:cubicBezTo>
                <a:cubicBezTo>
                  <a:pt x="163" y="143"/>
                  <a:pt x="183" y="146"/>
                  <a:pt x="203" y="150"/>
                </a:cubicBezTo>
                <a:cubicBezTo>
                  <a:pt x="218" y="154"/>
                  <a:pt x="236" y="157"/>
                  <a:pt x="246" y="171"/>
                </a:cubicBezTo>
                <a:cubicBezTo>
                  <a:pt x="265" y="194"/>
                  <a:pt x="261" y="236"/>
                  <a:pt x="238" y="256"/>
                </a:cubicBezTo>
                <a:cubicBezTo>
                  <a:pt x="216" y="291"/>
                  <a:pt x="169" y="307"/>
                  <a:pt x="131" y="312"/>
                </a:cubicBezTo>
                <a:cubicBezTo>
                  <a:pt x="89" y="317"/>
                  <a:pt x="41" y="320"/>
                  <a:pt x="0" y="306"/>
                </a:cubicBezTo>
                <a:cubicBezTo>
                  <a:pt x="24" y="318"/>
                  <a:pt x="51" y="325"/>
                  <a:pt x="78" y="327"/>
                </a:cubicBezTo>
                <a:cubicBezTo>
                  <a:pt x="119" y="330"/>
                  <a:pt x="162" y="316"/>
                  <a:pt x="197" y="295"/>
                </a:cubicBezTo>
                <a:cubicBezTo>
                  <a:pt x="232" y="273"/>
                  <a:pt x="268" y="238"/>
                  <a:pt x="259" y="193"/>
                </a:cubicBezTo>
                <a:cubicBezTo>
                  <a:pt x="253" y="165"/>
                  <a:pt x="231" y="155"/>
                  <a:pt x="206" y="149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1" name="CustomShape 216"/>
          <p:cNvSpPr/>
          <p:nvPr/>
        </p:nvSpPr>
        <p:spPr>
          <a:xfrm>
            <a:off x="7096835" y="4809780"/>
            <a:ext cx="156940" cy="203374"/>
          </a:xfrm>
          <a:custGeom>
            <a:avLst/>
            <a:gdLst/>
            <a:ahLst/>
            <a:cxnLst/>
            <a:rect l="l" t="t" r="r" b="b"/>
            <a:pathLst>
              <a:path w="37" h="48">
                <a:moveTo>
                  <a:pt x="22" y="1"/>
                </a:moveTo>
                <a:cubicBezTo>
                  <a:pt x="21" y="0"/>
                  <a:pt x="20" y="0"/>
                  <a:pt x="19" y="0"/>
                </a:cubicBezTo>
                <a:cubicBezTo>
                  <a:pt x="8" y="5"/>
                  <a:pt x="0" y="17"/>
                  <a:pt x="0" y="28"/>
                </a:cubicBezTo>
                <a:cubicBezTo>
                  <a:pt x="1" y="42"/>
                  <a:pt x="11" y="48"/>
                  <a:pt x="23" y="47"/>
                </a:cubicBezTo>
                <a:cubicBezTo>
                  <a:pt x="32" y="41"/>
                  <a:pt x="37" y="29"/>
                  <a:pt x="34" y="18"/>
                </a:cubicBezTo>
                <a:cubicBezTo>
                  <a:pt x="33" y="11"/>
                  <a:pt x="29" y="3"/>
                  <a:pt x="22" y="1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2" name="CustomShape 217"/>
          <p:cNvSpPr/>
          <p:nvPr/>
        </p:nvSpPr>
        <p:spPr>
          <a:xfrm>
            <a:off x="6473037" y="4521098"/>
            <a:ext cx="141102" cy="190415"/>
          </a:xfrm>
          <a:custGeom>
            <a:avLst/>
            <a:gdLst/>
            <a:ahLst/>
            <a:cxnLst/>
            <a:rect l="l" t="t" r="r" b="b"/>
            <a:pathLst>
              <a:path w="33" h="45">
                <a:moveTo>
                  <a:pt x="33" y="41"/>
                </a:moveTo>
                <a:cubicBezTo>
                  <a:pt x="29" y="41"/>
                  <a:pt x="25" y="41"/>
                  <a:pt x="21" y="40"/>
                </a:cubicBezTo>
                <a:cubicBezTo>
                  <a:pt x="13" y="37"/>
                  <a:pt x="7" y="30"/>
                  <a:pt x="5" y="21"/>
                </a:cubicBezTo>
                <a:cubicBezTo>
                  <a:pt x="4" y="14"/>
                  <a:pt x="5" y="6"/>
                  <a:pt x="9" y="0"/>
                </a:cubicBezTo>
                <a:cubicBezTo>
                  <a:pt x="8" y="1"/>
                  <a:pt x="7" y="2"/>
                  <a:pt x="6" y="3"/>
                </a:cubicBezTo>
                <a:cubicBezTo>
                  <a:pt x="1" y="11"/>
                  <a:pt x="0" y="20"/>
                  <a:pt x="5" y="29"/>
                </a:cubicBezTo>
                <a:cubicBezTo>
                  <a:pt x="11" y="40"/>
                  <a:pt x="23" y="45"/>
                  <a:pt x="33" y="4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3" name="CustomShape 218"/>
          <p:cNvSpPr/>
          <p:nvPr/>
        </p:nvSpPr>
        <p:spPr>
          <a:xfrm>
            <a:off x="7050762" y="4809780"/>
            <a:ext cx="106186" cy="233610"/>
          </a:xfrm>
          <a:custGeom>
            <a:avLst/>
            <a:gdLst/>
            <a:ahLst/>
            <a:cxnLst/>
            <a:rect l="l" t="t" r="r" b="b"/>
            <a:pathLst>
              <a:path w="25" h="55">
                <a:moveTo>
                  <a:pt x="7" y="32"/>
                </a:moveTo>
                <a:cubicBezTo>
                  <a:pt x="6" y="19"/>
                  <a:pt x="13" y="6"/>
                  <a:pt x="24" y="0"/>
                </a:cubicBezTo>
                <a:cubicBezTo>
                  <a:pt x="20" y="0"/>
                  <a:pt x="16" y="2"/>
                  <a:pt x="11" y="4"/>
                </a:cubicBezTo>
                <a:cubicBezTo>
                  <a:pt x="4" y="11"/>
                  <a:pt x="0" y="22"/>
                  <a:pt x="2" y="32"/>
                </a:cubicBezTo>
                <a:cubicBezTo>
                  <a:pt x="4" y="42"/>
                  <a:pt x="11" y="55"/>
                  <a:pt x="23" y="53"/>
                </a:cubicBezTo>
                <a:cubicBezTo>
                  <a:pt x="24" y="52"/>
                  <a:pt x="24" y="52"/>
                  <a:pt x="25" y="52"/>
                </a:cubicBezTo>
                <a:cubicBezTo>
                  <a:pt x="16" y="50"/>
                  <a:pt x="8" y="40"/>
                  <a:pt x="7" y="3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4" name="CustomShape 219"/>
          <p:cNvSpPr/>
          <p:nvPr/>
        </p:nvSpPr>
        <p:spPr>
          <a:xfrm>
            <a:off x="6355692" y="3995566"/>
            <a:ext cx="431584" cy="487377"/>
          </a:xfrm>
          <a:custGeom>
            <a:avLst/>
            <a:gdLst/>
            <a:ahLst/>
            <a:cxnLst/>
            <a:rect l="l" t="t" r="r" b="b"/>
            <a:pathLst>
              <a:path w="102" h="115">
                <a:moveTo>
                  <a:pt x="3" y="3"/>
                </a:moveTo>
                <a:cubicBezTo>
                  <a:pt x="1" y="4"/>
                  <a:pt x="0" y="6"/>
                  <a:pt x="1" y="7"/>
                </a:cubicBezTo>
                <a:cubicBezTo>
                  <a:pt x="9" y="13"/>
                  <a:pt x="17" y="16"/>
                  <a:pt x="26" y="20"/>
                </a:cubicBezTo>
                <a:cubicBezTo>
                  <a:pt x="42" y="27"/>
                  <a:pt x="51" y="40"/>
                  <a:pt x="58" y="54"/>
                </a:cubicBezTo>
                <a:cubicBezTo>
                  <a:pt x="68" y="74"/>
                  <a:pt x="72" y="105"/>
                  <a:pt x="96" y="113"/>
                </a:cubicBezTo>
                <a:cubicBezTo>
                  <a:pt x="99" y="115"/>
                  <a:pt x="102" y="112"/>
                  <a:pt x="102" y="108"/>
                </a:cubicBezTo>
                <a:cubicBezTo>
                  <a:pt x="100" y="95"/>
                  <a:pt x="93" y="83"/>
                  <a:pt x="88" y="71"/>
                </a:cubicBezTo>
                <a:cubicBezTo>
                  <a:pt x="82" y="59"/>
                  <a:pt x="77" y="46"/>
                  <a:pt x="69" y="34"/>
                </a:cubicBezTo>
                <a:cubicBezTo>
                  <a:pt x="54" y="14"/>
                  <a:pt x="29" y="0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4678" y="4533696"/>
            <a:ext cx="85669" cy="60472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058" y="5497291"/>
            <a:ext cx="80989" cy="80989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7" name="CustomShape 222"/>
          <p:cNvSpPr/>
          <p:nvPr/>
        </p:nvSpPr>
        <p:spPr>
          <a:xfrm>
            <a:off x="5888833" y="3854465"/>
            <a:ext cx="1603231" cy="1596752"/>
          </a:xfrm>
          <a:custGeom>
            <a:avLst/>
            <a:gdLst/>
            <a:ahLst/>
            <a:cxnLst/>
            <a:rect l="l" t="t" r="r" b="b"/>
            <a:pathLst>
              <a:path w="378" h="376">
                <a:moveTo>
                  <a:pt x="327" y="185"/>
                </a:moveTo>
                <a:cubicBezTo>
                  <a:pt x="305" y="179"/>
                  <a:pt x="284" y="175"/>
                  <a:pt x="264" y="165"/>
                </a:cubicBezTo>
                <a:cubicBezTo>
                  <a:pt x="249" y="153"/>
                  <a:pt x="244" y="138"/>
                  <a:pt x="239" y="119"/>
                </a:cubicBezTo>
                <a:cubicBezTo>
                  <a:pt x="236" y="107"/>
                  <a:pt x="232" y="95"/>
                  <a:pt x="226" y="84"/>
                </a:cubicBezTo>
                <a:cubicBezTo>
                  <a:pt x="225" y="84"/>
                  <a:pt x="225" y="84"/>
                  <a:pt x="225" y="84"/>
                </a:cubicBezTo>
                <a:cubicBezTo>
                  <a:pt x="214" y="65"/>
                  <a:pt x="200" y="48"/>
                  <a:pt x="183" y="34"/>
                </a:cubicBezTo>
                <a:cubicBezTo>
                  <a:pt x="148" y="4"/>
                  <a:pt x="100" y="0"/>
                  <a:pt x="64" y="31"/>
                </a:cubicBezTo>
                <a:cubicBezTo>
                  <a:pt x="30" y="60"/>
                  <a:pt x="15" y="109"/>
                  <a:pt x="8" y="151"/>
                </a:cubicBezTo>
                <a:cubicBezTo>
                  <a:pt x="0" y="199"/>
                  <a:pt x="6" y="246"/>
                  <a:pt x="32" y="286"/>
                </a:cubicBezTo>
                <a:cubicBezTo>
                  <a:pt x="61" y="331"/>
                  <a:pt x="111" y="358"/>
                  <a:pt x="163" y="368"/>
                </a:cubicBezTo>
                <a:cubicBezTo>
                  <a:pt x="205" y="376"/>
                  <a:pt x="245" y="368"/>
                  <a:pt x="284" y="351"/>
                </a:cubicBezTo>
                <a:cubicBezTo>
                  <a:pt x="319" y="335"/>
                  <a:pt x="355" y="310"/>
                  <a:pt x="370" y="273"/>
                </a:cubicBezTo>
                <a:cubicBezTo>
                  <a:pt x="377" y="257"/>
                  <a:pt x="378" y="238"/>
                  <a:pt x="372" y="220"/>
                </a:cubicBezTo>
                <a:cubicBezTo>
                  <a:pt x="365" y="199"/>
                  <a:pt x="348" y="190"/>
                  <a:pt x="327" y="185"/>
                </a:cubicBezTo>
                <a:close/>
                <a:moveTo>
                  <a:pt x="368" y="230"/>
                </a:moveTo>
                <a:cubicBezTo>
                  <a:pt x="377" y="275"/>
                  <a:pt x="341" y="310"/>
                  <a:pt x="306" y="332"/>
                </a:cubicBezTo>
                <a:cubicBezTo>
                  <a:pt x="271" y="353"/>
                  <a:pt x="228" y="367"/>
                  <a:pt x="187" y="364"/>
                </a:cubicBezTo>
                <a:cubicBezTo>
                  <a:pt x="129" y="360"/>
                  <a:pt x="73" y="332"/>
                  <a:pt x="39" y="285"/>
                </a:cubicBezTo>
                <a:cubicBezTo>
                  <a:pt x="13" y="247"/>
                  <a:pt x="8" y="202"/>
                  <a:pt x="14" y="157"/>
                </a:cubicBezTo>
                <a:cubicBezTo>
                  <a:pt x="20" y="116"/>
                  <a:pt x="35" y="70"/>
                  <a:pt x="65" y="40"/>
                </a:cubicBezTo>
                <a:cubicBezTo>
                  <a:pt x="87" y="18"/>
                  <a:pt x="116" y="13"/>
                  <a:pt x="142" y="20"/>
                </a:cubicBezTo>
                <a:cubicBezTo>
                  <a:pt x="169" y="29"/>
                  <a:pt x="192" y="54"/>
                  <a:pt x="205" y="77"/>
                </a:cubicBezTo>
                <a:cubicBezTo>
                  <a:pt x="212" y="89"/>
                  <a:pt x="217" y="102"/>
                  <a:pt x="222" y="115"/>
                </a:cubicBezTo>
                <a:cubicBezTo>
                  <a:pt x="226" y="128"/>
                  <a:pt x="229" y="142"/>
                  <a:pt x="238" y="152"/>
                </a:cubicBezTo>
                <a:cubicBezTo>
                  <a:pt x="239" y="153"/>
                  <a:pt x="240" y="152"/>
                  <a:pt x="240" y="151"/>
                </a:cubicBezTo>
                <a:cubicBezTo>
                  <a:pt x="232" y="138"/>
                  <a:pt x="229" y="124"/>
                  <a:pt x="224" y="110"/>
                </a:cubicBezTo>
                <a:cubicBezTo>
                  <a:pt x="220" y="95"/>
                  <a:pt x="213" y="81"/>
                  <a:pt x="205" y="68"/>
                </a:cubicBezTo>
                <a:cubicBezTo>
                  <a:pt x="198" y="57"/>
                  <a:pt x="189" y="46"/>
                  <a:pt x="178" y="37"/>
                </a:cubicBezTo>
                <a:cubicBezTo>
                  <a:pt x="180" y="39"/>
                  <a:pt x="181" y="40"/>
                  <a:pt x="182" y="41"/>
                </a:cubicBezTo>
                <a:cubicBezTo>
                  <a:pt x="199" y="54"/>
                  <a:pt x="212" y="71"/>
                  <a:pt x="223" y="90"/>
                </a:cubicBezTo>
                <a:cubicBezTo>
                  <a:pt x="230" y="104"/>
                  <a:pt x="234" y="119"/>
                  <a:pt x="239" y="135"/>
                </a:cubicBezTo>
                <a:cubicBezTo>
                  <a:pt x="243" y="148"/>
                  <a:pt x="250" y="161"/>
                  <a:pt x="262" y="168"/>
                </a:cubicBezTo>
                <a:cubicBezTo>
                  <a:pt x="262" y="168"/>
                  <a:pt x="262" y="168"/>
                  <a:pt x="261" y="168"/>
                </a:cubicBezTo>
                <a:cubicBezTo>
                  <a:pt x="277" y="179"/>
                  <a:pt x="296" y="182"/>
                  <a:pt x="315" y="186"/>
                </a:cubicBezTo>
                <a:cubicBezTo>
                  <a:pt x="340" y="192"/>
                  <a:pt x="362" y="202"/>
                  <a:pt x="368" y="23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8" name="CustomShape 223"/>
          <p:cNvSpPr/>
          <p:nvPr/>
        </p:nvSpPr>
        <p:spPr>
          <a:xfrm>
            <a:off x="7007927" y="4771985"/>
            <a:ext cx="271405" cy="301281"/>
          </a:xfrm>
          <a:custGeom>
            <a:avLst/>
            <a:gdLst/>
            <a:ahLst/>
            <a:cxnLst/>
            <a:rect l="l" t="t" r="r" b="b"/>
            <a:pathLst>
              <a:path w="64" h="71">
                <a:moveTo>
                  <a:pt x="17" y="13"/>
                </a:moveTo>
                <a:cubicBezTo>
                  <a:pt x="17" y="13"/>
                  <a:pt x="17" y="14"/>
                  <a:pt x="17" y="14"/>
                </a:cubicBezTo>
                <a:cubicBezTo>
                  <a:pt x="0" y="31"/>
                  <a:pt x="9" y="71"/>
                  <a:pt x="38" y="65"/>
                </a:cubicBezTo>
                <a:cubicBezTo>
                  <a:pt x="57" y="61"/>
                  <a:pt x="64" y="38"/>
                  <a:pt x="60" y="21"/>
                </a:cubicBezTo>
                <a:cubicBezTo>
                  <a:pt x="54" y="2"/>
                  <a:pt x="30" y="0"/>
                  <a:pt x="17" y="13"/>
                </a:cubicBezTo>
                <a:close/>
                <a:moveTo>
                  <a:pt x="33" y="62"/>
                </a:moveTo>
                <a:cubicBezTo>
                  <a:pt x="21" y="64"/>
                  <a:pt x="14" y="51"/>
                  <a:pt x="12" y="41"/>
                </a:cubicBezTo>
                <a:cubicBezTo>
                  <a:pt x="10" y="31"/>
                  <a:pt x="14" y="20"/>
                  <a:pt x="21" y="13"/>
                </a:cubicBezTo>
                <a:cubicBezTo>
                  <a:pt x="26" y="11"/>
                  <a:pt x="30" y="9"/>
                  <a:pt x="34" y="9"/>
                </a:cubicBezTo>
                <a:cubicBezTo>
                  <a:pt x="23" y="15"/>
                  <a:pt x="16" y="28"/>
                  <a:pt x="17" y="41"/>
                </a:cubicBezTo>
                <a:cubicBezTo>
                  <a:pt x="18" y="49"/>
                  <a:pt x="26" y="59"/>
                  <a:pt x="35" y="61"/>
                </a:cubicBezTo>
                <a:cubicBezTo>
                  <a:pt x="34" y="61"/>
                  <a:pt x="34" y="61"/>
                  <a:pt x="33" y="62"/>
                </a:cubicBezTo>
                <a:close/>
                <a:moveTo>
                  <a:pt x="55" y="27"/>
                </a:moveTo>
                <a:cubicBezTo>
                  <a:pt x="58" y="38"/>
                  <a:pt x="53" y="50"/>
                  <a:pt x="44" y="56"/>
                </a:cubicBezTo>
                <a:cubicBezTo>
                  <a:pt x="32" y="57"/>
                  <a:pt x="22" y="51"/>
                  <a:pt x="21" y="37"/>
                </a:cubicBezTo>
                <a:cubicBezTo>
                  <a:pt x="21" y="26"/>
                  <a:pt x="29" y="14"/>
                  <a:pt x="40" y="9"/>
                </a:cubicBezTo>
                <a:cubicBezTo>
                  <a:pt x="41" y="9"/>
                  <a:pt x="42" y="9"/>
                  <a:pt x="43" y="10"/>
                </a:cubicBezTo>
                <a:cubicBezTo>
                  <a:pt x="50" y="12"/>
                  <a:pt x="54" y="20"/>
                  <a:pt x="55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9" name="CustomShape 224"/>
          <p:cNvSpPr/>
          <p:nvPr/>
        </p:nvSpPr>
        <p:spPr>
          <a:xfrm>
            <a:off x="6533149" y="5009914"/>
            <a:ext cx="254127" cy="287243"/>
          </a:xfrm>
          <a:custGeom>
            <a:avLst/>
            <a:gdLst/>
            <a:ahLst/>
            <a:cxnLst/>
            <a:rect l="l" t="t" r="r" b="b"/>
            <a:pathLst>
              <a:path w="60" h="68">
                <a:moveTo>
                  <a:pt x="29" y="4"/>
                </a:moveTo>
                <a:cubicBezTo>
                  <a:pt x="0" y="6"/>
                  <a:pt x="9" y="68"/>
                  <a:pt x="44" y="53"/>
                </a:cubicBezTo>
                <a:cubicBezTo>
                  <a:pt x="51" y="50"/>
                  <a:pt x="56" y="44"/>
                  <a:pt x="58" y="36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60" y="28"/>
                  <a:pt x="59" y="21"/>
                  <a:pt x="57" y="16"/>
                </a:cubicBezTo>
                <a:cubicBezTo>
                  <a:pt x="53" y="2"/>
                  <a:pt x="40" y="0"/>
                  <a:pt x="29" y="4"/>
                </a:cubicBezTo>
                <a:close/>
                <a:moveTo>
                  <a:pt x="18" y="34"/>
                </a:moveTo>
                <a:cubicBezTo>
                  <a:pt x="23" y="43"/>
                  <a:pt x="34" y="49"/>
                  <a:pt x="44" y="48"/>
                </a:cubicBezTo>
                <a:cubicBezTo>
                  <a:pt x="43" y="48"/>
                  <a:pt x="42" y="49"/>
                  <a:pt x="42" y="49"/>
                </a:cubicBezTo>
                <a:cubicBezTo>
                  <a:pt x="29" y="56"/>
                  <a:pt x="20" y="46"/>
                  <a:pt x="18" y="34"/>
                </a:cubicBezTo>
                <a:close/>
                <a:moveTo>
                  <a:pt x="54" y="20"/>
                </a:moveTo>
                <a:cubicBezTo>
                  <a:pt x="55" y="26"/>
                  <a:pt x="55" y="32"/>
                  <a:pt x="52" y="37"/>
                </a:cubicBezTo>
                <a:cubicBezTo>
                  <a:pt x="44" y="44"/>
                  <a:pt x="36" y="47"/>
                  <a:pt x="26" y="39"/>
                </a:cubicBezTo>
                <a:cubicBezTo>
                  <a:pt x="20" y="35"/>
                  <a:pt x="18" y="29"/>
                  <a:pt x="18" y="23"/>
                </a:cubicBezTo>
                <a:cubicBezTo>
                  <a:pt x="19" y="18"/>
                  <a:pt x="21" y="14"/>
                  <a:pt x="24" y="11"/>
                </a:cubicBezTo>
                <a:cubicBezTo>
                  <a:pt x="36" y="5"/>
                  <a:pt x="50" y="4"/>
                  <a:pt x="5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0" name="CustomShape 225"/>
          <p:cNvSpPr/>
          <p:nvPr/>
        </p:nvSpPr>
        <p:spPr>
          <a:xfrm>
            <a:off x="6244467" y="4814819"/>
            <a:ext cx="253767" cy="309560"/>
          </a:xfrm>
          <a:custGeom>
            <a:avLst/>
            <a:gdLst/>
            <a:ahLst/>
            <a:cxnLst/>
            <a:rect l="l" t="t" r="r" b="b"/>
            <a:pathLst>
              <a:path w="60" h="73">
                <a:moveTo>
                  <a:pt x="9" y="19"/>
                </a:moveTo>
                <a:cubicBezTo>
                  <a:pt x="2" y="29"/>
                  <a:pt x="0" y="43"/>
                  <a:pt x="4" y="55"/>
                </a:cubicBezTo>
                <a:cubicBezTo>
                  <a:pt x="11" y="73"/>
                  <a:pt x="33" y="71"/>
                  <a:pt x="45" y="61"/>
                </a:cubicBezTo>
                <a:cubicBezTo>
                  <a:pt x="58" y="50"/>
                  <a:pt x="60" y="27"/>
                  <a:pt x="50" y="14"/>
                </a:cubicBezTo>
                <a:cubicBezTo>
                  <a:pt x="39" y="0"/>
                  <a:pt x="16" y="5"/>
                  <a:pt x="9" y="19"/>
                </a:cubicBezTo>
                <a:close/>
                <a:moveTo>
                  <a:pt x="8" y="50"/>
                </a:moveTo>
                <a:cubicBezTo>
                  <a:pt x="6" y="43"/>
                  <a:pt x="6" y="35"/>
                  <a:pt x="9" y="29"/>
                </a:cubicBezTo>
                <a:cubicBezTo>
                  <a:pt x="9" y="29"/>
                  <a:pt x="9" y="28"/>
                  <a:pt x="9" y="28"/>
                </a:cubicBezTo>
                <a:cubicBezTo>
                  <a:pt x="13" y="22"/>
                  <a:pt x="16" y="16"/>
                  <a:pt x="22" y="13"/>
                </a:cubicBezTo>
                <a:cubicBezTo>
                  <a:pt x="11" y="24"/>
                  <a:pt x="6" y="48"/>
                  <a:pt x="14" y="60"/>
                </a:cubicBezTo>
                <a:cubicBezTo>
                  <a:pt x="11" y="58"/>
                  <a:pt x="9" y="54"/>
                  <a:pt x="8" y="50"/>
                </a:cubicBezTo>
                <a:close/>
                <a:moveTo>
                  <a:pt x="49" y="21"/>
                </a:moveTo>
                <a:cubicBezTo>
                  <a:pt x="55" y="33"/>
                  <a:pt x="50" y="50"/>
                  <a:pt x="40" y="59"/>
                </a:cubicBezTo>
                <a:cubicBezTo>
                  <a:pt x="36" y="62"/>
                  <a:pt x="32" y="64"/>
                  <a:pt x="28" y="64"/>
                </a:cubicBezTo>
                <a:cubicBezTo>
                  <a:pt x="14" y="56"/>
                  <a:pt x="12" y="45"/>
                  <a:pt x="17" y="30"/>
                </a:cubicBezTo>
                <a:cubicBezTo>
                  <a:pt x="20" y="20"/>
                  <a:pt x="28" y="11"/>
                  <a:pt x="38" y="12"/>
                </a:cubicBezTo>
                <a:cubicBezTo>
                  <a:pt x="43" y="14"/>
                  <a:pt x="46" y="17"/>
                  <a:pt x="4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1" name="CustomShape 226"/>
          <p:cNvSpPr/>
          <p:nvPr/>
        </p:nvSpPr>
        <p:spPr>
          <a:xfrm>
            <a:off x="6457199" y="4440108"/>
            <a:ext cx="266725" cy="293722"/>
          </a:xfrm>
          <a:custGeom>
            <a:avLst/>
            <a:gdLst/>
            <a:ahLst/>
            <a:cxnLst/>
            <a:rect l="l" t="t" r="r" b="b"/>
            <a:pathLst>
              <a:path w="63" h="69">
                <a:moveTo>
                  <a:pt x="8" y="17"/>
                </a:moveTo>
                <a:cubicBezTo>
                  <a:pt x="0" y="26"/>
                  <a:pt x="1" y="42"/>
                  <a:pt x="7" y="53"/>
                </a:cubicBezTo>
                <a:cubicBezTo>
                  <a:pt x="16" y="69"/>
                  <a:pt x="36" y="69"/>
                  <a:pt x="50" y="58"/>
                </a:cubicBezTo>
                <a:cubicBezTo>
                  <a:pt x="63" y="47"/>
                  <a:pt x="62" y="26"/>
                  <a:pt x="52" y="14"/>
                </a:cubicBezTo>
                <a:cubicBezTo>
                  <a:pt x="39" y="0"/>
                  <a:pt x="18" y="4"/>
                  <a:pt x="8" y="17"/>
                </a:cubicBezTo>
                <a:close/>
                <a:moveTo>
                  <a:pt x="9" y="48"/>
                </a:moveTo>
                <a:cubicBezTo>
                  <a:pt x="4" y="39"/>
                  <a:pt x="5" y="30"/>
                  <a:pt x="10" y="22"/>
                </a:cubicBezTo>
                <a:cubicBezTo>
                  <a:pt x="11" y="21"/>
                  <a:pt x="12" y="20"/>
                  <a:pt x="13" y="19"/>
                </a:cubicBezTo>
                <a:cubicBezTo>
                  <a:pt x="9" y="25"/>
                  <a:pt x="8" y="33"/>
                  <a:pt x="9" y="40"/>
                </a:cubicBezTo>
                <a:cubicBezTo>
                  <a:pt x="11" y="49"/>
                  <a:pt x="17" y="56"/>
                  <a:pt x="25" y="59"/>
                </a:cubicBezTo>
                <a:cubicBezTo>
                  <a:pt x="29" y="60"/>
                  <a:pt x="33" y="60"/>
                  <a:pt x="37" y="60"/>
                </a:cubicBezTo>
                <a:cubicBezTo>
                  <a:pt x="27" y="64"/>
                  <a:pt x="15" y="59"/>
                  <a:pt x="9" y="48"/>
                </a:cubicBezTo>
                <a:close/>
                <a:moveTo>
                  <a:pt x="51" y="48"/>
                </a:moveTo>
                <a:cubicBezTo>
                  <a:pt x="47" y="50"/>
                  <a:pt x="44" y="53"/>
                  <a:pt x="41" y="55"/>
                </a:cubicBezTo>
                <a:cubicBezTo>
                  <a:pt x="36" y="57"/>
                  <a:pt x="30" y="57"/>
                  <a:pt x="25" y="55"/>
                </a:cubicBezTo>
                <a:cubicBezTo>
                  <a:pt x="17" y="53"/>
                  <a:pt x="13" y="45"/>
                  <a:pt x="12" y="38"/>
                </a:cubicBezTo>
                <a:cubicBezTo>
                  <a:pt x="10" y="25"/>
                  <a:pt x="19" y="14"/>
                  <a:pt x="31" y="11"/>
                </a:cubicBezTo>
                <a:cubicBezTo>
                  <a:pt x="38" y="11"/>
                  <a:pt x="45" y="13"/>
                  <a:pt x="50" y="20"/>
                </a:cubicBezTo>
                <a:cubicBezTo>
                  <a:pt x="56" y="29"/>
                  <a:pt x="56" y="40"/>
                  <a:pt x="51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2" name="CustomShape 227"/>
          <p:cNvSpPr/>
          <p:nvPr/>
        </p:nvSpPr>
        <p:spPr>
          <a:xfrm>
            <a:off x="6083927" y="4475024"/>
            <a:ext cx="249448" cy="289042"/>
          </a:xfrm>
          <a:custGeom>
            <a:avLst/>
            <a:gdLst/>
            <a:ahLst/>
            <a:cxnLst/>
            <a:rect l="l" t="t" r="r" b="b"/>
            <a:pathLst>
              <a:path w="59" h="68">
                <a:moveTo>
                  <a:pt x="6" y="22"/>
                </a:moveTo>
                <a:cubicBezTo>
                  <a:pt x="5" y="23"/>
                  <a:pt x="5" y="24"/>
                  <a:pt x="4" y="25"/>
                </a:cubicBezTo>
                <a:cubicBezTo>
                  <a:pt x="3" y="27"/>
                  <a:pt x="2" y="28"/>
                  <a:pt x="2" y="30"/>
                </a:cubicBezTo>
                <a:cubicBezTo>
                  <a:pt x="1" y="30"/>
                  <a:pt x="1" y="31"/>
                  <a:pt x="2" y="31"/>
                </a:cubicBezTo>
                <a:cubicBezTo>
                  <a:pt x="0" y="37"/>
                  <a:pt x="0" y="44"/>
                  <a:pt x="3" y="51"/>
                </a:cubicBezTo>
                <a:cubicBezTo>
                  <a:pt x="10" y="67"/>
                  <a:pt x="28" y="68"/>
                  <a:pt x="41" y="59"/>
                </a:cubicBezTo>
                <a:cubicBezTo>
                  <a:pt x="54" y="51"/>
                  <a:pt x="59" y="29"/>
                  <a:pt x="49" y="16"/>
                </a:cubicBezTo>
                <a:cubicBezTo>
                  <a:pt x="37" y="0"/>
                  <a:pt x="16" y="8"/>
                  <a:pt x="6" y="22"/>
                </a:cubicBezTo>
                <a:close/>
                <a:moveTo>
                  <a:pt x="6" y="47"/>
                </a:moveTo>
                <a:cubicBezTo>
                  <a:pt x="3" y="40"/>
                  <a:pt x="4" y="32"/>
                  <a:pt x="8" y="26"/>
                </a:cubicBezTo>
                <a:cubicBezTo>
                  <a:pt x="9" y="25"/>
                  <a:pt x="10" y="24"/>
                  <a:pt x="11" y="23"/>
                </a:cubicBezTo>
                <a:cubicBezTo>
                  <a:pt x="7" y="29"/>
                  <a:pt x="6" y="36"/>
                  <a:pt x="7" y="44"/>
                </a:cubicBezTo>
                <a:cubicBezTo>
                  <a:pt x="8" y="53"/>
                  <a:pt x="16" y="59"/>
                  <a:pt x="24" y="60"/>
                </a:cubicBezTo>
                <a:cubicBezTo>
                  <a:pt x="17" y="60"/>
                  <a:pt x="10" y="55"/>
                  <a:pt x="6" y="47"/>
                </a:cubicBezTo>
                <a:close/>
                <a:moveTo>
                  <a:pt x="40" y="54"/>
                </a:moveTo>
                <a:cubicBezTo>
                  <a:pt x="34" y="56"/>
                  <a:pt x="28" y="58"/>
                  <a:pt x="21" y="55"/>
                </a:cubicBezTo>
                <a:cubicBezTo>
                  <a:pt x="15" y="53"/>
                  <a:pt x="12" y="47"/>
                  <a:pt x="11" y="41"/>
                </a:cubicBezTo>
                <a:cubicBezTo>
                  <a:pt x="9" y="30"/>
                  <a:pt x="16" y="19"/>
                  <a:pt x="26" y="13"/>
                </a:cubicBezTo>
                <a:cubicBezTo>
                  <a:pt x="27" y="13"/>
                  <a:pt x="27" y="13"/>
                  <a:pt x="28" y="13"/>
                </a:cubicBezTo>
                <a:cubicBezTo>
                  <a:pt x="36" y="11"/>
                  <a:pt x="43" y="15"/>
                  <a:pt x="47" y="22"/>
                </a:cubicBezTo>
                <a:cubicBezTo>
                  <a:pt x="53" y="33"/>
                  <a:pt x="48" y="46"/>
                  <a:pt x="40" y="5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3" name="CustomShape 228"/>
          <p:cNvSpPr/>
          <p:nvPr/>
        </p:nvSpPr>
        <p:spPr>
          <a:xfrm>
            <a:off x="6142960" y="4092394"/>
            <a:ext cx="233250" cy="289042"/>
          </a:xfrm>
          <a:custGeom>
            <a:avLst/>
            <a:gdLst/>
            <a:ahLst/>
            <a:cxnLst/>
            <a:rect l="l" t="t" r="r" b="b"/>
            <a:pathLst>
              <a:path w="55" h="68">
                <a:moveTo>
                  <a:pt x="43" y="11"/>
                </a:moveTo>
                <a:cubicBezTo>
                  <a:pt x="30" y="0"/>
                  <a:pt x="12" y="11"/>
                  <a:pt x="5" y="24"/>
                </a:cubicBezTo>
                <a:cubicBezTo>
                  <a:pt x="0" y="33"/>
                  <a:pt x="0" y="44"/>
                  <a:pt x="6" y="53"/>
                </a:cubicBezTo>
                <a:cubicBezTo>
                  <a:pt x="16" y="68"/>
                  <a:pt x="35" y="64"/>
                  <a:pt x="45" y="51"/>
                </a:cubicBezTo>
                <a:cubicBezTo>
                  <a:pt x="55" y="40"/>
                  <a:pt x="54" y="21"/>
                  <a:pt x="43" y="11"/>
                </a:cubicBezTo>
                <a:close/>
                <a:moveTo>
                  <a:pt x="5" y="34"/>
                </a:moveTo>
                <a:cubicBezTo>
                  <a:pt x="9" y="26"/>
                  <a:pt x="13" y="18"/>
                  <a:pt x="22" y="14"/>
                </a:cubicBezTo>
                <a:cubicBezTo>
                  <a:pt x="26" y="12"/>
                  <a:pt x="31" y="12"/>
                  <a:pt x="35" y="13"/>
                </a:cubicBezTo>
                <a:cubicBezTo>
                  <a:pt x="23" y="15"/>
                  <a:pt x="13" y="27"/>
                  <a:pt x="9" y="38"/>
                </a:cubicBezTo>
                <a:cubicBezTo>
                  <a:pt x="8" y="42"/>
                  <a:pt x="8" y="45"/>
                  <a:pt x="8" y="48"/>
                </a:cubicBezTo>
                <a:cubicBezTo>
                  <a:pt x="6" y="44"/>
                  <a:pt x="5" y="39"/>
                  <a:pt x="5" y="34"/>
                </a:cubicBezTo>
                <a:close/>
                <a:moveTo>
                  <a:pt x="41" y="49"/>
                </a:moveTo>
                <a:cubicBezTo>
                  <a:pt x="34" y="59"/>
                  <a:pt x="20" y="61"/>
                  <a:pt x="11" y="53"/>
                </a:cubicBezTo>
                <a:cubicBezTo>
                  <a:pt x="11" y="53"/>
                  <a:pt x="11" y="53"/>
                  <a:pt x="11" y="52"/>
                </a:cubicBezTo>
                <a:cubicBezTo>
                  <a:pt x="10" y="47"/>
                  <a:pt x="12" y="41"/>
                  <a:pt x="14" y="36"/>
                </a:cubicBezTo>
                <a:cubicBezTo>
                  <a:pt x="19" y="24"/>
                  <a:pt x="28" y="17"/>
                  <a:pt x="41" y="16"/>
                </a:cubicBezTo>
                <a:cubicBezTo>
                  <a:pt x="41" y="16"/>
                  <a:pt x="41" y="16"/>
                  <a:pt x="41" y="17"/>
                </a:cubicBezTo>
                <a:cubicBezTo>
                  <a:pt x="50" y="25"/>
                  <a:pt x="47" y="40"/>
                  <a:pt x="41" y="4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4" name="CustomShape 229"/>
          <p:cNvSpPr/>
          <p:nvPr/>
        </p:nvSpPr>
        <p:spPr>
          <a:xfrm>
            <a:off x="6961853" y="4563932"/>
            <a:ext cx="520492" cy="555408"/>
          </a:xfrm>
          <a:custGeom>
            <a:avLst/>
            <a:gdLst/>
            <a:ahLst/>
            <a:cxnLst/>
            <a:rect l="l" t="t" r="r" b="b"/>
            <a:pathLst>
              <a:path w="123" h="131">
                <a:moveTo>
                  <a:pt x="59" y="20"/>
                </a:moveTo>
                <a:cubicBezTo>
                  <a:pt x="39" y="16"/>
                  <a:pt x="19" y="13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4" y="22"/>
                  <a:pt x="53" y="21"/>
                  <a:pt x="80" y="31"/>
                </a:cubicBezTo>
                <a:cubicBezTo>
                  <a:pt x="123" y="46"/>
                  <a:pt x="114" y="102"/>
                  <a:pt x="88" y="129"/>
                </a:cubicBezTo>
                <a:cubicBezTo>
                  <a:pt x="87" y="130"/>
                  <a:pt x="88" y="131"/>
                  <a:pt x="89" y="130"/>
                </a:cubicBezTo>
                <a:cubicBezTo>
                  <a:pt x="116" y="112"/>
                  <a:pt x="122" y="66"/>
                  <a:pt x="102" y="41"/>
                </a:cubicBezTo>
                <a:cubicBezTo>
                  <a:pt x="92" y="27"/>
                  <a:pt x="74" y="24"/>
                  <a:pt x="59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6082" y="5141657"/>
            <a:ext cx="253767" cy="160179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3935" y="1835488"/>
            <a:ext cx="496735" cy="618759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3934" y="2165565"/>
            <a:ext cx="339796" cy="288682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0459" y="1809931"/>
            <a:ext cx="530211" cy="704788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6846" y="1614836"/>
            <a:ext cx="114465" cy="144341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3832" y="1551125"/>
            <a:ext cx="33116" cy="127063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69705" y="1647952"/>
            <a:ext cx="76310" cy="98627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1674" y="1967231"/>
            <a:ext cx="101507" cy="42834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58840" y="2200480"/>
            <a:ext cx="85669" cy="25197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6667" y="2386216"/>
            <a:ext cx="33116" cy="110866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4483" y="2281469"/>
            <a:ext cx="71271" cy="63352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3268" y="1957512"/>
            <a:ext cx="127063" cy="42834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3909" y="2124170"/>
            <a:ext cx="50753" cy="25557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8" name="CustomShape 243"/>
          <p:cNvSpPr/>
          <p:nvPr/>
        </p:nvSpPr>
        <p:spPr>
          <a:xfrm>
            <a:off x="5722175" y="1521249"/>
            <a:ext cx="1514323" cy="1663343"/>
          </a:xfrm>
          <a:custGeom>
            <a:avLst/>
            <a:gdLst/>
            <a:ahLst/>
            <a:cxnLst/>
            <a:rect l="l" t="t" r="r" b="b"/>
            <a:pathLst>
              <a:path w="357" h="392">
                <a:moveTo>
                  <a:pt x="258" y="387"/>
                </a:moveTo>
                <a:cubicBezTo>
                  <a:pt x="268" y="355"/>
                  <a:pt x="279" y="324"/>
                  <a:pt x="290" y="293"/>
                </a:cubicBezTo>
                <a:cubicBezTo>
                  <a:pt x="302" y="260"/>
                  <a:pt x="314" y="227"/>
                  <a:pt x="326" y="194"/>
                </a:cubicBezTo>
                <a:cubicBezTo>
                  <a:pt x="336" y="165"/>
                  <a:pt x="347" y="136"/>
                  <a:pt x="355" y="106"/>
                </a:cubicBezTo>
                <a:cubicBezTo>
                  <a:pt x="357" y="99"/>
                  <a:pt x="357" y="99"/>
                  <a:pt x="357" y="99"/>
                </a:cubicBezTo>
                <a:cubicBezTo>
                  <a:pt x="354" y="94"/>
                  <a:pt x="354" y="94"/>
                  <a:pt x="354" y="94"/>
                </a:cubicBezTo>
                <a:cubicBezTo>
                  <a:pt x="352" y="90"/>
                  <a:pt x="349" y="86"/>
                  <a:pt x="346" y="82"/>
                </a:cubicBezTo>
                <a:cubicBezTo>
                  <a:pt x="341" y="75"/>
                  <a:pt x="341" y="75"/>
                  <a:pt x="341" y="75"/>
                </a:cubicBezTo>
                <a:cubicBezTo>
                  <a:pt x="335" y="73"/>
                  <a:pt x="335" y="73"/>
                  <a:pt x="335" y="73"/>
                </a:cubicBezTo>
                <a:cubicBezTo>
                  <a:pt x="332" y="72"/>
                  <a:pt x="332" y="72"/>
                  <a:pt x="332" y="72"/>
                </a:cubicBezTo>
                <a:cubicBezTo>
                  <a:pt x="330" y="72"/>
                  <a:pt x="328" y="71"/>
                  <a:pt x="326" y="71"/>
                </a:cubicBezTo>
                <a:cubicBezTo>
                  <a:pt x="301" y="64"/>
                  <a:pt x="275" y="57"/>
                  <a:pt x="250" y="50"/>
                </a:cubicBezTo>
                <a:cubicBezTo>
                  <a:pt x="225" y="42"/>
                  <a:pt x="199" y="34"/>
                  <a:pt x="174" y="25"/>
                </a:cubicBezTo>
                <a:cubicBezTo>
                  <a:pt x="156" y="18"/>
                  <a:pt x="139" y="10"/>
                  <a:pt x="121" y="2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5"/>
                  <a:pt x="115" y="5"/>
                  <a:pt x="115" y="5"/>
                </a:cubicBezTo>
                <a:cubicBezTo>
                  <a:pt x="111" y="11"/>
                  <a:pt x="107" y="18"/>
                  <a:pt x="104" y="24"/>
                </a:cubicBezTo>
                <a:cubicBezTo>
                  <a:pt x="96" y="24"/>
                  <a:pt x="88" y="25"/>
                  <a:pt x="82" y="28"/>
                </a:cubicBezTo>
                <a:cubicBezTo>
                  <a:pt x="76" y="31"/>
                  <a:pt x="73" y="37"/>
                  <a:pt x="73" y="44"/>
                </a:cubicBezTo>
                <a:cubicBezTo>
                  <a:pt x="73" y="51"/>
                  <a:pt x="78" y="60"/>
                  <a:pt x="86" y="62"/>
                </a:cubicBezTo>
                <a:cubicBezTo>
                  <a:pt x="85" y="63"/>
                  <a:pt x="85" y="64"/>
                  <a:pt x="84" y="66"/>
                </a:cubicBezTo>
                <a:cubicBezTo>
                  <a:pt x="78" y="66"/>
                  <a:pt x="71" y="67"/>
                  <a:pt x="66" y="71"/>
                </a:cubicBezTo>
                <a:cubicBezTo>
                  <a:pt x="56" y="77"/>
                  <a:pt x="59" y="98"/>
                  <a:pt x="71" y="98"/>
                </a:cubicBezTo>
                <a:cubicBezTo>
                  <a:pt x="71" y="99"/>
                  <a:pt x="71" y="100"/>
                  <a:pt x="70" y="101"/>
                </a:cubicBezTo>
                <a:cubicBezTo>
                  <a:pt x="65" y="102"/>
                  <a:pt x="60" y="104"/>
                  <a:pt x="56" y="108"/>
                </a:cubicBezTo>
                <a:cubicBezTo>
                  <a:pt x="49" y="114"/>
                  <a:pt x="47" y="130"/>
                  <a:pt x="58" y="133"/>
                </a:cubicBezTo>
                <a:cubicBezTo>
                  <a:pt x="57" y="136"/>
                  <a:pt x="56" y="139"/>
                  <a:pt x="55" y="142"/>
                </a:cubicBezTo>
                <a:cubicBezTo>
                  <a:pt x="47" y="145"/>
                  <a:pt x="39" y="151"/>
                  <a:pt x="35" y="156"/>
                </a:cubicBezTo>
                <a:cubicBezTo>
                  <a:pt x="28" y="165"/>
                  <a:pt x="29" y="179"/>
                  <a:pt x="42" y="180"/>
                </a:cubicBezTo>
                <a:cubicBezTo>
                  <a:pt x="41" y="182"/>
                  <a:pt x="40" y="184"/>
                  <a:pt x="39" y="186"/>
                </a:cubicBezTo>
                <a:cubicBezTo>
                  <a:pt x="37" y="186"/>
                  <a:pt x="35" y="187"/>
                  <a:pt x="33" y="187"/>
                </a:cubicBezTo>
                <a:cubicBezTo>
                  <a:pt x="27" y="190"/>
                  <a:pt x="23" y="194"/>
                  <a:pt x="19" y="199"/>
                </a:cubicBezTo>
                <a:cubicBezTo>
                  <a:pt x="13" y="208"/>
                  <a:pt x="17" y="219"/>
                  <a:pt x="27" y="222"/>
                </a:cubicBezTo>
                <a:cubicBezTo>
                  <a:pt x="26" y="222"/>
                  <a:pt x="26" y="223"/>
                  <a:pt x="26" y="224"/>
                </a:cubicBezTo>
                <a:cubicBezTo>
                  <a:pt x="19" y="225"/>
                  <a:pt x="11" y="229"/>
                  <a:pt x="7" y="233"/>
                </a:cubicBezTo>
                <a:cubicBezTo>
                  <a:pt x="0" y="241"/>
                  <a:pt x="6" y="252"/>
                  <a:pt x="15" y="255"/>
                </a:cubicBezTo>
                <a:cubicBezTo>
                  <a:pt x="12" y="263"/>
                  <a:pt x="9" y="272"/>
                  <a:pt x="6" y="280"/>
                </a:cubicBezTo>
                <a:cubicBezTo>
                  <a:pt x="5" y="285"/>
                  <a:pt x="5" y="285"/>
                  <a:pt x="5" y="285"/>
                </a:cubicBezTo>
                <a:cubicBezTo>
                  <a:pt x="6" y="290"/>
                  <a:pt x="6" y="290"/>
                  <a:pt x="6" y="290"/>
                </a:cubicBezTo>
                <a:cubicBezTo>
                  <a:pt x="9" y="293"/>
                  <a:pt x="9" y="293"/>
                  <a:pt x="9" y="293"/>
                </a:cubicBezTo>
                <a:cubicBezTo>
                  <a:pt x="12" y="299"/>
                  <a:pt x="16" y="305"/>
                  <a:pt x="19" y="312"/>
                </a:cubicBezTo>
                <a:cubicBezTo>
                  <a:pt x="22" y="318"/>
                  <a:pt x="22" y="318"/>
                  <a:pt x="22" y="318"/>
                </a:cubicBezTo>
                <a:cubicBezTo>
                  <a:pt x="22" y="318"/>
                  <a:pt x="22" y="318"/>
                  <a:pt x="22" y="319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52" y="329"/>
                  <a:pt x="77" y="336"/>
                  <a:pt x="101" y="343"/>
                </a:cubicBezTo>
                <a:cubicBezTo>
                  <a:pt x="134" y="354"/>
                  <a:pt x="168" y="365"/>
                  <a:pt x="202" y="375"/>
                </a:cubicBezTo>
                <a:cubicBezTo>
                  <a:pt x="218" y="380"/>
                  <a:pt x="233" y="385"/>
                  <a:pt x="249" y="390"/>
                </a:cubicBezTo>
                <a:cubicBezTo>
                  <a:pt x="256" y="392"/>
                  <a:pt x="256" y="392"/>
                  <a:pt x="256" y="392"/>
                </a:cubicBezTo>
                <a:lnTo>
                  <a:pt x="258" y="387"/>
                </a:lnTo>
                <a:close/>
                <a:moveTo>
                  <a:pt x="79" y="49"/>
                </a:moveTo>
                <a:cubicBezTo>
                  <a:pt x="78" y="46"/>
                  <a:pt x="78" y="43"/>
                  <a:pt x="78" y="40"/>
                </a:cubicBezTo>
                <a:cubicBezTo>
                  <a:pt x="79" y="35"/>
                  <a:pt x="85" y="32"/>
                  <a:pt x="90" y="30"/>
                </a:cubicBezTo>
                <a:cubicBezTo>
                  <a:pt x="94" y="29"/>
                  <a:pt x="98" y="29"/>
                  <a:pt x="101" y="29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11" y="32"/>
                  <a:pt x="114" y="34"/>
                  <a:pt x="118" y="36"/>
                </a:cubicBezTo>
                <a:cubicBezTo>
                  <a:pt x="118" y="36"/>
                  <a:pt x="118" y="36"/>
                  <a:pt x="118" y="37"/>
                </a:cubicBezTo>
                <a:cubicBezTo>
                  <a:pt x="117" y="38"/>
                  <a:pt x="116" y="38"/>
                  <a:pt x="115" y="39"/>
                </a:cubicBezTo>
                <a:cubicBezTo>
                  <a:pt x="115" y="39"/>
                  <a:pt x="115" y="39"/>
                  <a:pt x="115" y="40"/>
                </a:cubicBezTo>
                <a:cubicBezTo>
                  <a:pt x="108" y="36"/>
                  <a:pt x="100" y="34"/>
                  <a:pt x="93" y="35"/>
                </a:cubicBezTo>
                <a:cubicBezTo>
                  <a:pt x="85" y="37"/>
                  <a:pt x="82" y="51"/>
                  <a:pt x="89" y="54"/>
                </a:cubicBezTo>
                <a:cubicBezTo>
                  <a:pt x="89" y="55"/>
                  <a:pt x="88" y="56"/>
                  <a:pt x="88" y="58"/>
                </a:cubicBezTo>
                <a:cubicBezTo>
                  <a:pt x="84" y="55"/>
                  <a:pt x="81" y="54"/>
                  <a:pt x="79" y="49"/>
                </a:cubicBezTo>
                <a:close/>
                <a:moveTo>
                  <a:pt x="91" y="50"/>
                </a:moveTo>
                <a:cubicBezTo>
                  <a:pt x="90" y="47"/>
                  <a:pt x="89" y="44"/>
                  <a:pt x="91" y="41"/>
                </a:cubicBezTo>
                <a:cubicBezTo>
                  <a:pt x="93" y="40"/>
                  <a:pt x="94" y="39"/>
                  <a:pt x="96" y="39"/>
                </a:cubicBezTo>
                <a:cubicBezTo>
                  <a:pt x="95" y="43"/>
                  <a:pt x="93" y="46"/>
                  <a:pt x="91" y="50"/>
                </a:cubicBezTo>
                <a:close/>
                <a:moveTo>
                  <a:pt x="64" y="81"/>
                </a:moveTo>
                <a:cubicBezTo>
                  <a:pt x="65" y="76"/>
                  <a:pt x="70" y="74"/>
                  <a:pt x="74" y="72"/>
                </a:cubicBezTo>
                <a:cubicBezTo>
                  <a:pt x="82" y="70"/>
                  <a:pt x="93" y="70"/>
                  <a:pt x="101" y="74"/>
                </a:cubicBezTo>
                <a:cubicBezTo>
                  <a:pt x="100" y="74"/>
                  <a:pt x="100" y="75"/>
                  <a:pt x="100" y="75"/>
                </a:cubicBezTo>
                <a:cubicBezTo>
                  <a:pt x="100" y="76"/>
                  <a:pt x="97" y="76"/>
                  <a:pt x="96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3" y="75"/>
                  <a:pt x="91" y="75"/>
                  <a:pt x="88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5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4"/>
                  <a:pt x="78" y="74"/>
                  <a:pt x="77" y="75"/>
                </a:cubicBezTo>
                <a:cubicBezTo>
                  <a:pt x="74" y="75"/>
                  <a:pt x="71" y="77"/>
                  <a:pt x="70" y="81"/>
                </a:cubicBezTo>
                <a:cubicBezTo>
                  <a:pt x="69" y="84"/>
                  <a:pt x="71" y="89"/>
                  <a:pt x="74" y="90"/>
                </a:cubicBezTo>
                <a:cubicBezTo>
                  <a:pt x="74" y="92"/>
                  <a:pt x="73" y="93"/>
                  <a:pt x="73" y="95"/>
                </a:cubicBezTo>
                <a:cubicBezTo>
                  <a:pt x="68" y="91"/>
                  <a:pt x="64" y="88"/>
                  <a:pt x="64" y="81"/>
                </a:cubicBezTo>
                <a:close/>
                <a:moveTo>
                  <a:pt x="76" y="87"/>
                </a:moveTo>
                <a:cubicBezTo>
                  <a:pt x="74" y="85"/>
                  <a:pt x="73" y="82"/>
                  <a:pt x="76" y="80"/>
                </a:cubicBezTo>
                <a:cubicBezTo>
                  <a:pt x="77" y="79"/>
                  <a:pt x="78" y="79"/>
                  <a:pt x="79" y="79"/>
                </a:cubicBezTo>
                <a:cubicBezTo>
                  <a:pt x="78" y="81"/>
                  <a:pt x="77" y="84"/>
                  <a:pt x="76" y="87"/>
                </a:cubicBezTo>
                <a:close/>
                <a:moveTo>
                  <a:pt x="64" y="108"/>
                </a:moveTo>
                <a:cubicBezTo>
                  <a:pt x="66" y="107"/>
                  <a:pt x="68" y="106"/>
                  <a:pt x="71" y="106"/>
                </a:cubicBezTo>
                <a:cubicBezTo>
                  <a:pt x="72" y="105"/>
                  <a:pt x="74" y="105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80" y="104"/>
                  <a:pt x="84" y="104"/>
                  <a:pt x="88" y="104"/>
                </a:cubicBezTo>
                <a:cubicBezTo>
                  <a:pt x="87" y="106"/>
                  <a:pt x="87" y="107"/>
                  <a:pt x="86" y="108"/>
                </a:cubicBezTo>
                <a:cubicBezTo>
                  <a:pt x="85" y="109"/>
                  <a:pt x="84" y="109"/>
                  <a:pt x="83" y="110"/>
                </a:cubicBezTo>
                <a:cubicBezTo>
                  <a:pt x="82" y="109"/>
                  <a:pt x="79" y="109"/>
                  <a:pt x="78" y="109"/>
                </a:cubicBezTo>
                <a:cubicBezTo>
                  <a:pt x="74" y="109"/>
                  <a:pt x="69" y="109"/>
                  <a:pt x="65" y="110"/>
                </a:cubicBezTo>
                <a:cubicBezTo>
                  <a:pt x="59" y="112"/>
                  <a:pt x="55" y="120"/>
                  <a:pt x="62" y="124"/>
                </a:cubicBezTo>
                <a:cubicBezTo>
                  <a:pt x="61" y="126"/>
                  <a:pt x="60" y="128"/>
                  <a:pt x="60" y="130"/>
                </a:cubicBezTo>
                <a:cubicBezTo>
                  <a:pt x="51" y="122"/>
                  <a:pt x="55" y="113"/>
                  <a:pt x="64" y="108"/>
                </a:cubicBezTo>
                <a:close/>
                <a:moveTo>
                  <a:pt x="63" y="121"/>
                </a:moveTo>
                <a:cubicBezTo>
                  <a:pt x="62" y="119"/>
                  <a:pt x="62" y="117"/>
                  <a:pt x="64" y="116"/>
                </a:cubicBezTo>
                <a:cubicBezTo>
                  <a:pt x="65" y="116"/>
                  <a:pt x="65" y="116"/>
                  <a:pt x="65" y="115"/>
                </a:cubicBezTo>
                <a:cubicBezTo>
                  <a:pt x="64" y="117"/>
                  <a:pt x="63" y="119"/>
                  <a:pt x="63" y="121"/>
                </a:cubicBezTo>
                <a:close/>
                <a:moveTo>
                  <a:pt x="34" y="168"/>
                </a:moveTo>
                <a:cubicBezTo>
                  <a:pt x="33" y="164"/>
                  <a:pt x="38" y="159"/>
                  <a:pt x="41" y="156"/>
                </a:cubicBezTo>
                <a:cubicBezTo>
                  <a:pt x="45" y="152"/>
                  <a:pt x="49" y="149"/>
                  <a:pt x="54" y="147"/>
                </a:cubicBezTo>
                <a:cubicBezTo>
                  <a:pt x="59" y="145"/>
                  <a:pt x="64" y="145"/>
                  <a:pt x="69" y="145"/>
                </a:cubicBezTo>
                <a:cubicBezTo>
                  <a:pt x="69" y="146"/>
                  <a:pt x="70" y="146"/>
                  <a:pt x="69" y="147"/>
                </a:cubicBezTo>
                <a:cubicBezTo>
                  <a:pt x="69" y="148"/>
                  <a:pt x="68" y="148"/>
                  <a:pt x="67" y="149"/>
                </a:cubicBezTo>
                <a:cubicBezTo>
                  <a:pt x="67" y="149"/>
                  <a:pt x="67" y="149"/>
                  <a:pt x="67" y="149"/>
                </a:cubicBezTo>
                <a:cubicBezTo>
                  <a:pt x="61" y="146"/>
                  <a:pt x="51" y="151"/>
                  <a:pt x="46" y="154"/>
                </a:cubicBezTo>
                <a:cubicBezTo>
                  <a:pt x="39" y="159"/>
                  <a:pt x="38" y="167"/>
                  <a:pt x="45" y="171"/>
                </a:cubicBezTo>
                <a:cubicBezTo>
                  <a:pt x="44" y="173"/>
                  <a:pt x="43" y="175"/>
                  <a:pt x="43" y="177"/>
                </a:cubicBezTo>
                <a:cubicBezTo>
                  <a:pt x="39" y="175"/>
                  <a:pt x="34" y="173"/>
                  <a:pt x="34" y="168"/>
                </a:cubicBezTo>
                <a:close/>
                <a:moveTo>
                  <a:pt x="48" y="161"/>
                </a:moveTo>
                <a:cubicBezTo>
                  <a:pt x="48" y="163"/>
                  <a:pt x="47" y="166"/>
                  <a:pt x="46" y="168"/>
                </a:cubicBezTo>
                <a:cubicBezTo>
                  <a:pt x="42" y="164"/>
                  <a:pt x="45" y="159"/>
                  <a:pt x="50" y="156"/>
                </a:cubicBezTo>
                <a:cubicBezTo>
                  <a:pt x="50" y="158"/>
                  <a:pt x="49" y="159"/>
                  <a:pt x="48" y="161"/>
                </a:cubicBezTo>
                <a:close/>
                <a:moveTo>
                  <a:pt x="21" y="211"/>
                </a:moveTo>
                <a:cubicBezTo>
                  <a:pt x="19" y="207"/>
                  <a:pt x="22" y="203"/>
                  <a:pt x="24" y="199"/>
                </a:cubicBezTo>
                <a:cubicBezTo>
                  <a:pt x="27" y="196"/>
                  <a:pt x="30" y="194"/>
                  <a:pt x="33" y="192"/>
                </a:cubicBezTo>
                <a:cubicBezTo>
                  <a:pt x="39" y="189"/>
                  <a:pt x="45" y="190"/>
                  <a:pt x="51" y="191"/>
                </a:cubicBezTo>
                <a:cubicBezTo>
                  <a:pt x="51" y="192"/>
                  <a:pt x="51" y="192"/>
                  <a:pt x="51" y="193"/>
                </a:cubicBezTo>
                <a:cubicBezTo>
                  <a:pt x="51" y="194"/>
                  <a:pt x="51" y="194"/>
                  <a:pt x="50" y="195"/>
                </a:cubicBezTo>
                <a:cubicBezTo>
                  <a:pt x="45" y="189"/>
                  <a:pt x="34" y="193"/>
                  <a:pt x="30" y="198"/>
                </a:cubicBezTo>
                <a:cubicBezTo>
                  <a:pt x="26" y="203"/>
                  <a:pt x="24" y="210"/>
                  <a:pt x="29" y="214"/>
                </a:cubicBezTo>
                <a:cubicBezTo>
                  <a:pt x="29" y="215"/>
                  <a:pt x="28" y="216"/>
                  <a:pt x="28" y="218"/>
                </a:cubicBezTo>
                <a:cubicBezTo>
                  <a:pt x="25" y="216"/>
                  <a:pt x="22" y="215"/>
                  <a:pt x="21" y="211"/>
                </a:cubicBezTo>
                <a:close/>
                <a:moveTo>
                  <a:pt x="31" y="210"/>
                </a:moveTo>
                <a:cubicBezTo>
                  <a:pt x="30" y="209"/>
                  <a:pt x="30" y="208"/>
                  <a:pt x="30" y="207"/>
                </a:cubicBezTo>
                <a:cubicBezTo>
                  <a:pt x="30" y="204"/>
                  <a:pt x="32" y="202"/>
                  <a:pt x="33" y="200"/>
                </a:cubicBezTo>
                <a:cubicBezTo>
                  <a:pt x="34" y="200"/>
                  <a:pt x="34" y="199"/>
                  <a:pt x="35" y="199"/>
                </a:cubicBezTo>
                <a:cubicBezTo>
                  <a:pt x="33" y="203"/>
                  <a:pt x="32" y="206"/>
                  <a:pt x="31" y="210"/>
                </a:cubicBezTo>
                <a:close/>
                <a:moveTo>
                  <a:pt x="8" y="244"/>
                </a:moveTo>
                <a:cubicBezTo>
                  <a:pt x="7" y="240"/>
                  <a:pt x="9" y="237"/>
                  <a:pt x="12" y="235"/>
                </a:cubicBezTo>
                <a:cubicBezTo>
                  <a:pt x="18" y="228"/>
                  <a:pt x="29" y="228"/>
                  <a:pt x="38" y="228"/>
                </a:cubicBezTo>
                <a:cubicBezTo>
                  <a:pt x="37" y="229"/>
                  <a:pt x="36" y="230"/>
                  <a:pt x="36" y="230"/>
                </a:cubicBezTo>
                <a:cubicBezTo>
                  <a:pt x="35" y="231"/>
                  <a:pt x="35" y="231"/>
                  <a:pt x="35" y="231"/>
                </a:cubicBezTo>
                <a:cubicBezTo>
                  <a:pt x="32" y="230"/>
                  <a:pt x="29" y="230"/>
                  <a:pt x="26" y="230"/>
                </a:cubicBezTo>
                <a:cubicBezTo>
                  <a:pt x="22" y="230"/>
                  <a:pt x="19" y="231"/>
                  <a:pt x="17" y="234"/>
                </a:cubicBezTo>
                <a:cubicBezTo>
                  <a:pt x="14" y="237"/>
                  <a:pt x="13" y="245"/>
                  <a:pt x="18" y="246"/>
                </a:cubicBezTo>
                <a:cubicBezTo>
                  <a:pt x="17" y="248"/>
                  <a:pt x="17" y="250"/>
                  <a:pt x="16" y="251"/>
                </a:cubicBezTo>
                <a:cubicBezTo>
                  <a:pt x="13" y="249"/>
                  <a:pt x="10" y="248"/>
                  <a:pt x="8" y="244"/>
                </a:cubicBezTo>
                <a:close/>
                <a:moveTo>
                  <a:pt x="19" y="243"/>
                </a:moveTo>
                <a:cubicBezTo>
                  <a:pt x="18" y="242"/>
                  <a:pt x="18" y="242"/>
                  <a:pt x="18" y="240"/>
                </a:cubicBezTo>
                <a:cubicBezTo>
                  <a:pt x="18" y="238"/>
                  <a:pt x="20" y="235"/>
                  <a:pt x="22" y="234"/>
                </a:cubicBezTo>
                <a:cubicBezTo>
                  <a:pt x="22" y="234"/>
                  <a:pt x="22" y="234"/>
                  <a:pt x="22" y="234"/>
                </a:cubicBezTo>
                <a:cubicBezTo>
                  <a:pt x="21" y="237"/>
                  <a:pt x="20" y="240"/>
                  <a:pt x="19" y="243"/>
                </a:cubicBezTo>
                <a:close/>
                <a:moveTo>
                  <a:pt x="11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7" y="269"/>
                  <a:pt x="23" y="251"/>
                  <a:pt x="29" y="233"/>
                </a:cubicBezTo>
                <a:cubicBezTo>
                  <a:pt x="31" y="234"/>
                  <a:pt x="34" y="234"/>
                  <a:pt x="36" y="234"/>
                </a:cubicBezTo>
                <a:cubicBezTo>
                  <a:pt x="36" y="234"/>
                  <a:pt x="37" y="234"/>
                  <a:pt x="37" y="234"/>
                </a:cubicBezTo>
                <a:cubicBezTo>
                  <a:pt x="39" y="234"/>
                  <a:pt x="40" y="232"/>
                  <a:pt x="41" y="231"/>
                </a:cubicBezTo>
                <a:cubicBezTo>
                  <a:pt x="41" y="230"/>
                  <a:pt x="41" y="229"/>
                  <a:pt x="41" y="229"/>
                </a:cubicBezTo>
                <a:cubicBezTo>
                  <a:pt x="41" y="228"/>
                  <a:pt x="40" y="228"/>
                  <a:pt x="40" y="228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38" y="225"/>
                  <a:pt x="35" y="224"/>
                  <a:pt x="32" y="224"/>
                </a:cubicBezTo>
                <a:cubicBezTo>
                  <a:pt x="35" y="215"/>
                  <a:pt x="39" y="205"/>
                  <a:pt x="42" y="196"/>
                </a:cubicBezTo>
                <a:cubicBezTo>
                  <a:pt x="44" y="196"/>
                  <a:pt x="47" y="197"/>
                  <a:pt x="49" y="198"/>
                </a:cubicBezTo>
                <a:cubicBezTo>
                  <a:pt x="50" y="199"/>
                  <a:pt x="51" y="199"/>
                  <a:pt x="52" y="198"/>
                </a:cubicBezTo>
                <a:cubicBezTo>
                  <a:pt x="56" y="196"/>
                  <a:pt x="56" y="191"/>
                  <a:pt x="53" y="188"/>
                </a:cubicBezTo>
                <a:cubicBezTo>
                  <a:pt x="52" y="188"/>
                  <a:pt x="52" y="188"/>
                  <a:pt x="52" y="188"/>
                </a:cubicBezTo>
                <a:cubicBezTo>
                  <a:pt x="50" y="186"/>
                  <a:pt x="48" y="186"/>
                  <a:pt x="46" y="185"/>
                </a:cubicBezTo>
                <a:cubicBezTo>
                  <a:pt x="47" y="180"/>
                  <a:pt x="49" y="175"/>
                  <a:pt x="51" y="170"/>
                </a:cubicBezTo>
                <a:cubicBezTo>
                  <a:pt x="53" y="164"/>
                  <a:pt x="55" y="158"/>
                  <a:pt x="57" y="153"/>
                </a:cubicBezTo>
                <a:cubicBezTo>
                  <a:pt x="58" y="153"/>
                  <a:pt x="58" y="152"/>
                  <a:pt x="59" y="152"/>
                </a:cubicBezTo>
                <a:cubicBezTo>
                  <a:pt x="62" y="152"/>
                  <a:pt x="65" y="153"/>
                  <a:pt x="69" y="15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1" y="151"/>
                  <a:pt x="73" y="150"/>
                  <a:pt x="73" y="148"/>
                </a:cubicBezTo>
                <a:cubicBezTo>
                  <a:pt x="73" y="147"/>
                  <a:pt x="73" y="145"/>
                  <a:pt x="72" y="144"/>
                </a:cubicBezTo>
                <a:cubicBezTo>
                  <a:pt x="72" y="144"/>
                  <a:pt x="72" y="144"/>
                  <a:pt x="72" y="143"/>
                </a:cubicBezTo>
                <a:cubicBezTo>
                  <a:pt x="69" y="141"/>
                  <a:pt x="65" y="140"/>
                  <a:pt x="62" y="141"/>
                </a:cubicBezTo>
                <a:cubicBezTo>
                  <a:pt x="65" y="132"/>
                  <a:pt x="69" y="122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5" y="113"/>
                  <a:pt x="78" y="113"/>
                  <a:pt x="82" y="113"/>
                </a:cubicBezTo>
                <a:cubicBezTo>
                  <a:pt x="87" y="115"/>
                  <a:pt x="93" y="108"/>
                  <a:pt x="91" y="103"/>
                </a:cubicBezTo>
                <a:cubicBezTo>
                  <a:pt x="91" y="102"/>
                  <a:pt x="91" y="101"/>
                  <a:pt x="90" y="101"/>
                </a:cubicBezTo>
                <a:cubicBezTo>
                  <a:pt x="86" y="100"/>
                  <a:pt x="82" y="99"/>
                  <a:pt x="77" y="100"/>
                </a:cubicBezTo>
                <a:cubicBezTo>
                  <a:pt x="80" y="93"/>
                  <a:pt x="83" y="86"/>
                  <a:pt x="86" y="79"/>
                </a:cubicBezTo>
                <a:cubicBezTo>
                  <a:pt x="89" y="79"/>
                  <a:pt x="92" y="79"/>
                  <a:pt x="96" y="80"/>
                </a:cubicBezTo>
                <a:cubicBezTo>
                  <a:pt x="96" y="80"/>
                  <a:pt x="96" y="80"/>
                  <a:pt x="97" y="80"/>
                </a:cubicBezTo>
                <a:cubicBezTo>
                  <a:pt x="99" y="81"/>
                  <a:pt x="103" y="79"/>
                  <a:pt x="104" y="77"/>
                </a:cubicBezTo>
                <a:cubicBezTo>
                  <a:pt x="105" y="76"/>
                  <a:pt x="105" y="74"/>
                  <a:pt x="104" y="73"/>
                </a:cubicBezTo>
                <a:cubicBezTo>
                  <a:pt x="104" y="71"/>
                  <a:pt x="103" y="71"/>
                  <a:pt x="102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98" y="68"/>
                  <a:pt x="95" y="67"/>
                  <a:pt x="91" y="66"/>
                </a:cubicBezTo>
                <a:cubicBezTo>
                  <a:pt x="95" y="57"/>
                  <a:pt x="99" y="49"/>
                  <a:pt x="103" y="40"/>
                </a:cubicBezTo>
                <a:cubicBezTo>
                  <a:pt x="108" y="41"/>
                  <a:pt x="112" y="43"/>
                  <a:pt x="117" y="44"/>
                </a:cubicBezTo>
                <a:cubicBezTo>
                  <a:pt x="118" y="44"/>
                  <a:pt x="118" y="43"/>
                  <a:pt x="118" y="43"/>
                </a:cubicBezTo>
                <a:cubicBezTo>
                  <a:pt x="120" y="42"/>
                  <a:pt x="122" y="39"/>
                  <a:pt x="122" y="37"/>
                </a:cubicBezTo>
                <a:cubicBezTo>
                  <a:pt x="122" y="37"/>
                  <a:pt x="122" y="37"/>
                  <a:pt x="122" y="36"/>
                </a:cubicBezTo>
                <a:cubicBezTo>
                  <a:pt x="120" y="30"/>
                  <a:pt x="116" y="27"/>
                  <a:pt x="110" y="25"/>
                </a:cubicBezTo>
                <a:cubicBezTo>
                  <a:pt x="113" y="19"/>
                  <a:pt x="116" y="13"/>
                  <a:pt x="119" y="7"/>
                </a:cubicBezTo>
                <a:cubicBezTo>
                  <a:pt x="158" y="28"/>
                  <a:pt x="203" y="42"/>
                  <a:pt x="245" y="54"/>
                </a:cubicBezTo>
                <a:cubicBezTo>
                  <a:pt x="273" y="63"/>
                  <a:pt x="303" y="72"/>
                  <a:pt x="332" y="79"/>
                </a:cubicBezTo>
                <a:cubicBezTo>
                  <a:pt x="327" y="91"/>
                  <a:pt x="322" y="103"/>
                  <a:pt x="318" y="116"/>
                </a:cubicBezTo>
                <a:cubicBezTo>
                  <a:pt x="308" y="143"/>
                  <a:pt x="297" y="170"/>
                  <a:pt x="287" y="198"/>
                </a:cubicBezTo>
                <a:cubicBezTo>
                  <a:pt x="277" y="226"/>
                  <a:pt x="268" y="254"/>
                  <a:pt x="259" y="282"/>
                </a:cubicBezTo>
                <a:cubicBezTo>
                  <a:pt x="255" y="296"/>
                  <a:pt x="250" y="310"/>
                  <a:pt x="245" y="324"/>
                </a:cubicBezTo>
                <a:cubicBezTo>
                  <a:pt x="242" y="334"/>
                  <a:pt x="237" y="344"/>
                  <a:pt x="234" y="354"/>
                </a:cubicBezTo>
                <a:cubicBezTo>
                  <a:pt x="219" y="349"/>
                  <a:pt x="203" y="345"/>
                  <a:pt x="189" y="340"/>
                </a:cubicBezTo>
                <a:cubicBezTo>
                  <a:pt x="166" y="332"/>
                  <a:pt x="143" y="324"/>
                  <a:pt x="119" y="316"/>
                </a:cubicBezTo>
                <a:cubicBezTo>
                  <a:pt x="84" y="304"/>
                  <a:pt x="47" y="295"/>
                  <a:pt x="11" y="287"/>
                </a:cubicBezTo>
                <a:close/>
                <a:moveTo>
                  <a:pt x="212" y="372"/>
                </a:moveTo>
                <a:cubicBezTo>
                  <a:pt x="178" y="362"/>
                  <a:pt x="144" y="351"/>
                  <a:pt x="110" y="341"/>
                </a:cubicBezTo>
                <a:cubicBezTo>
                  <a:pt x="82" y="332"/>
                  <a:pt x="54" y="322"/>
                  <a:pt x="26" y="314"/>
                </a:cubicBezTo>
                <a:cubicBezTo>
                  <a:pt x="25" y="312"/>
                  <a:pt x="24" y="311"/>
                  <a:pt x="23" y="309"/>
                </a:cubicBezTo>
                <a:cubicBezTo>
                  <a:pt x="34" y="312"/>
                  <a:pt x="45" y="315"/>
                  <a:pt x="55" y="318"/>
                </a:cubicBezTo>
                <a:cubicBezTo>
                  <a:pt x="56" y="318"/>
                  <a:pt x="57" y="316"/>
                  <a:pt x="56" y="315"/>
                </a:cubicBezTo>
                <a:cubicBezTo>
                  <a:pt x="46" y="310"/>
                  <a:pt x="33" y="307"/>
                  <a:pt x="21" y="305"/>
                </a:cubicBezTo>
                <a:cubicBezTo>
                  <a:pt x="20" y="303"/>
                  <a:pt x="19" y="301"/>
                  <a:pt x="18" y="299"/>
                </a:cubicBezTo>
                <a:cubicBezTo>
                  <a:pt x="33" y="305"/>
                  <a:pt x="50" y="310"/>
                  <a:pt x="65" y="312"/>
                </a:cubicBezTo>
                <a:cubicBezTo>
                  <a:pt x="67" y="312"/>
                  <a:pt x="67" y="310"/>
                  <a:pt x="66" y="310"/>
                </a:cubicBezTo>
                <a:cubicBezTo>
                  <a:pt x="50" y="304"/>
                  <a:pt x="33" y="298"/>
                  <a:pt x="16" y="296"/>
                </a:cubicBezTo>
                <a:cubicBezTo>
                  <a:pt x="16" y="294"/>
                  <a:pt x="15" y="293"/>
                  <a:pt x="14" y="292"/>
                </a:cubicBezTo>
                <a:cubicBezTo>
                  <a:pt x="48" y="300"/>
                  <a:pt x="81" y="309"/>
                  <a:pt x="114" y="320"/>
                </a:cubicBezTo>
                <a:cubicBezTo>
                  <a:pt x="153" y="333"/>
                  <a:pt x="192" y="348"/>
                  <a:pt x="231" y="361"/>
                </a:cubicBezTo>
                <a:cubicBezTo>
                  <a:pt x="235" y="362"/>
                  <a:pt x="235" y="362"/>
                  <a:pt x="235" y="362"/>
                </a:cubicBezTo>
                <a:cubicBezTo>
                  <a:pt x="235" y="363"/>
                  <a:pt x="236" y="364"/>
                  <a:pt x="237" y="365"/>
                </a:cubicBezTo>
                <a:cubicBezTo>
                  <a:pt x="229" y="362"/>
                  <a:pt x="221" y="360"/>
                  <a:pt x="213" y="357"/>
                </a:cubicBezTo>
                <a:cubicBezTo>
                  <a:pt x="201" y="353"/>
                  <a:pt x="188" y="349"/>
                  <a:pt x="175" y="346"/>
                </a:cubicBezTo>
                <a:cubicBezTo>
                  <a:pt x="174" y="346"/>
                  <a:pt x="174" y="347"/>
                  <a:pt x="175" y="347"/>
                </a:cubicBezTo>
                <a:cubicBezTo>
                  <a:pt x="186" y="352"/>
                  <a:pt x="197" y="356"/>
                  <a:pt x="208" y="359"/>
                </a:cubicBezTo>
                <a:cubicBezTo>
                  <a:pt x="218" y="363"/>
                  <a:pt x="229" y="368"/>
                  <a:pt x="239" y="369"/>
                </a:cubicBezTo>
                <a:cubicBezTo>
                  <a:pt x="240" y="370"/>
                  <a:pt x="241" y="371"/>
                  <a:pt x="242" y="372"/>
                </a:cubicBezTo>
                <a:cubicBezTo>
                  <a:pt x="242" y="373"/>
                  <a:pt x="243" y="374"/>
                  <a:pt x="243" y="375"/>
                </a:cubicBezTo>
                <a:cubicBezTo>
                  <a:pt x="228" y="369"/>
                  <a:pt x="212" y="365"/>
                  <a:pt x="197" y="361"/>
                </a:cubicBezTo>
                <a:cubicBezTo>
                  <a:pt x="196" y="360"/>
                  <a:pt x="195" y="362"/>
                  <a:pt x="197" y="363"/>
                </a:cubicBezTo>
                <a:cubicBezTo>
                  <a:pt x="213" y="368"/>
                  <a:pt x="229" y="377"/>
                  <a:pt x="246" y="380"/>
                </a:cubicBezTo>
                <a:cubicBezTo>
                  <a:pt x="246" y="381"/>
                  <a:pt x="247" y="382"/>
                  <a:pt x="247" y="383"/>
                </a:cubicBezTo>
                <a:cubicBezTo>
                  <a:pt x="235" y="380"/>
                  <a:pt x="223" y="376"/>
                  <a:pt x="212" y="372"/>
                </a:cubicBezTo>
                <a:close/>
                <a:moveTo>
                  <a:pt x="252" y="379"/>
                </a:moveTo>
                <a:cubicBezTo>
                  <a:pt x="252" y="379"/>
                  <a:pt x="251" y="379"/>
                  <a:pt x="251" y="379"/>
                </a:cubicBezTo>
                <a:cubicBezTo>
                  <a:pt x="251" y="378"/>
                  <a:pt x="251" y="378"/>
                  <a:pt x="251" y="377"/>
                </a:cubicBezTo>
                <a:cubicBezTo>
                  <a:pt x="257" y="365"/>
                  <a:pt x="260" y="351"/>
                  <a:pt x="265" y="338"/>
                </a:cubicBezTo>
                <a:cubicBezTo>
                  <a:pt x="271" y="322"/>
                  <a:pt x="276" y="305"/>
                  <a:pt x="281" y="288"/>
                </a:cubicBezTo>
                <a:cubicBezTo>
                  <a:pt x="281" y="287"/>
                  <a:pt x="280" y="287"/>
                  <a:pt x="279" y="288"/>
                </a:cubicBezTo>
                <a:cubicBezTo>
                  <a:pt x="270" y="316"/>
                  <a:pt x="256" y="344"/>
                  <a:pt x="248" y="373"/>
                </a:cubicBezTo>
                <a:cubicBezTo>
                  <a:pt x="248" y="372"/>
                  <a:pt x="247" y="372"/>
                  <a:pt x="247" y="371"/>
                </a:cubicBezTo>
                <a:cubicBezTo>
                  <a:pt x="246" y="369"/>
                  <a:pt x="245" y="367"/>
                  <a:pt x="244" y="366"/>
                </a:cubicBezTo>
                <a:cubicBezTo>
                  <a:pt x="253" y="348"/>
                  <a:pt x="258" y="328"/>
                  <a:pt x="263" y="310"/>
                </a:cubicBezTo>
                <a:cubicBezTo>
                  <a:pt x="263" y="308"/>
                  <a:pt x="261" y="308"/>
                  <a:pt x="261" y="309"/>
                </a:cubicBezTo>
                <a:cubicBezTo>
                  <a:pt x="255" y="327"/>
                  <a:pt x="247" y="344"/>
                  <a:pt x="241" y="362"/>
                </a:cubicBezTo>
                <a:cubicBezTo>
                  <a:pt x="240" y="361"/>
                  <a:pt x="239" y="359"/>
                  <a:pt x="237" y="357"/>
                </a:cubicBezTo>
                <a:cubicBezTo>
                  <a:pt x="238" y="356"/>
                  <a:pt x="238" y="356"/>
                  <a:pt x="238" y="356"/>
                </a:cubicBezTo>
                <a:cubicBezTo>
                  <a:pt x="247" y="335"/>
                  <a:pt x="255" y="314"/>
                  <a:pt x="262" y="292"/>
                </a:cubicBezTo>
                <a:cubicBezTo>
                  <a:pt x="271" y="264"/>
                  <a:pt x="280" y="235"/>
                  <a:pt x="290" y="208"/>
                </a:cubicBezTo>
                <a:cubicBezTo>
                  <a:pt x="305" y="165"/>
                  <a:pt x="320" y="122"/>
                  <a:pt x="338" y="81"/>
                </a:cubicBezTo>
                <a:cubicBezTo>
                  <a:pt x="339" y="81"/>
                  <a:pt x="340" y="82"/>
                  <a:pt x="340" y="83"/>
                </a:cubicBezTo>
                <a:cubicBezTo>
                  <a:pt x="332" y="105"/>
                  <a:pt x="324" y="126"/>
                  <a:pt x="317" y="148"/>
                </a:cubicBezTo>
                <a:cubicBezTo>
                  <a:pt x="317" y="149"/>
                  <a:pt x="319" y="149"/>
                  <a:pt x="319" y="148"/>
                </a:cubicBezTo>
                <a:cubicBezTo>
                  <a:pt x="324" y="138"/>
                  <a:pt x="328" y="128"/>
                  <a:pt x="332" y="117"/>
                </a:cubicBezTo>
                <a:cubicBezTo>
                  <a:pt x="336" y="107"/>
                  <a:pt x="340" y="97"/>
                  <a:pt x="342" y="86"/>
                </a:cubicBezTo>
                <a:cubicBezTo>
                  <a:pt x="344" y="89"/>
                  <a:pt x="345" y="91"/>
                  <a:pt x="347" y="93"/>
                </a:cubicBezTo>
                <a:cubicBezTo>
                  <a:pt x="342" y="105"/>
                  <a:pt x="337" y="118"/>
                  <a:pt x="334" y="130"/>
                </a:cubicBezTo>
                <a:cubicBezTo>
                  <a:pt x="334" y="132"/>
                  <a:pt x="335" y="132"/>
                  <a:pt x="336" y="131"/>
                </a:cubicBezTo>
                <a:cubicBezTo>
                  <a:pt x="341" y="120"/>
                  <a:pt x="345" y="108"/>
                  <a:pt x="349" y="95"/>
                </a:cubicBezTo>
                <a:cubicBezTo>
                  <a:pt x="350" y="97"/>
                  <a:pt x="351" y="99"/>
                  <a:pt x="352" y="100"/>
                </a:cubicBezTo>
                <a:cubicBezTo>
                  <a:pt x="342" y="128"/>
                  <a:pt x="333" y="156"/>
                  <a:pt x="323" y="184"/>
                </a:cubicBezTo>
                <a:cubicBezTo>
                  <a:pt x="311" y="219"/>
                  <a:pt x="298" y="253"/>
                  <a:pt x="286" y="287"/>
                </a:cubicBezTo>
                <a:cubicBezTo>
                  <a:pt x="275" y="318"/>
                  <a:pt x="263" y="349"/>
                  <a:pt x="252" y="381"/>
                </a:cubicBezTo>
                <a:cubicBezTo>
                  <a:pt x="252" y="380"/>
                  <a:pt x="252" y="380"/>
                  <a:pt x="252" y="37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9" name="CustomShape 244"/>
          <p:cNvSpPr/>
          <p:nvPr/>
        </p:nvSpPr>
        <p:spPr>
          <a:xfrm>
            <a:off x="6244466" y="1767096"/>
            <a:ext cx="641077" cy="428704"/>
          </a:xfrm>
          <a:custGeom>
            <a:avLst/>
            <a:gdLst/>
            <a:ahLst/>
            <a:cxnLst/>
            <a:rect l="l" t="t" r="r" b="b"/>
            <a:pathLst>
              <a:path w="151" h="101">
                <a:moveTo>
                  <a:pt x="150" y="46"/>
                </a:moveTo>
                <a:cubicBezTo>
                  <a:pt x="151" y="41"/>
                  <a:pt x="151" y="41"/>
                  <a:pt x="151" y="41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08" y="25"/>
                  <a:pt x="66" y="12"/>
                  <a:pt x="24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1" y="20"/>
                  <a:pt x="6" y="39"/>
                  <a:pt x="1" y="57"/>
                </a:cubicBezTo>
                <a:cubicBezTo>
                  <a:pt x="0" y="60"/>
                  <a:pt x="0" y="60"/>
                  <a:pt x="0" y="60"/>
                </a:cubicBezTo>
                <a:cubicBezTo>
                  <a:pt x="3" y="62"/>
                  <a:pt x="3" y="62"/>
                  <a:pt x="3" y="62"/>
                </a:cubicBezTo>
                <a:cubicBezTo>
                  <a:pt x="23" y="71"/>
                  <a:pt x="45" y="78"/>
                  <a:pt x="66" y="83"/>
                </a:cubicBezTo>
                <a:cubicBezTo>
                  <a:pt x="86" y="89"/>
                  <a:pt x="106" y="95"/>
                  <a:pt x="126" y="100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40" y="80"/>
                  <a:pt x="148" y="63"/>
                  <a:pt x="150" y="46"/>
                </a:cubicBezTo>
                <a:close/>
                <a:moveTo>
                  <a:pt x="5" y="59"/>
                </a:moveTo>
                <a:cubicBezTo>
                  <a:pt x="12" y="41"/>
                  <a:pt x="16" y="22"/>
                  <a:pt x="23" y="4"/>
                </a:cubicBezTo>
                <a:cubicBezTo>
                  <a:pt x="43" y="11"/>
                  <a:pt x="64" y="17"/>
                  <a:pt x="84" y="24"/>
                </a:cubicBezTo>
                <a:cubicBezTo>
                  <a:pt x="105" y="30"/>
                  <a:pt x="126" y="40"/>
                  <a:pt x="147" y="45"/>
                </a:cubicBezTo>
                <a:cubicBezTo>
                  <a:pt x="144" y="63"/>
                  <a:pt x="135" y="78"/>
                  <a:pt x="128" y="94"/>
                </a:cubicBezTo>
                <a:cubicBezTo>
                  <a:pt x="87" y="81"/>
                  <a:pt x="45" y="74"/>
                  <a:pt x="5" y="5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0" name="CustomShape 245"/>
          <p:cNvSpPr/>
          <p:nvPr/>
        </p:nvSpPr>
        <p:spPr>
          <a:xfrm>
            <a:off x="5939586" y="1962191"/>
            <a:ext cx="157300" cy="111226"/>
          </a:xfrm>
          <a:custGeom>
            <a:avLst/>
            <a:gdLst/>
            <a:ahLst/>
            <a:cxnLst/>
            <a:rect l="l" t="t" r="r" b="b"/>
            <a:pathLst>
              <a:path w="37" h="26">
                <a:moveTo>
                  <a:pt x="14" y="6"/>
                </a:moveTo>
                <a:cubicBezTo>
                  <a:pt x="18" y="5"/>
                  <a:pt x="23" y="5"/>
                  <a:pt x="27" y="5"/>
                </a:cubicBezTo>
                <a:cubicBezTo>
                  <a:pt x="28" y="5"/>
                  <a:pt x="31" y="5"/>
                  <a:pt x="32" y="6"/>
                </a:cubicBezTo>
                <a:cubicBezTo>
                  <a:pt x="33" y="5"/>
                  <a:pt x="34" y="5"/>
                  <a:pt x="35" y="4"/>
                </a:cubicBezTo>
                <a:cubicBezTo>
                  <a:pt x="36" y="3"/>
                  <a:pt x="36" y="2"/>
                  <a:pt x="37" y="0"/>
                </a:cubicBezTo>
                <a:cubicBezTo>
                  <a:pt x="33" y="0"/>
                  <a:pt x="29" y="0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1" y="1"/>
                  <a:pt x="20" y="2"/>
                </a:cubicBezTo>
                <a:cubicBezTo>
                  <a:pt x="17" y="2"/>
                  <a:pt x="15" y="3"/>
                  <a:pt x="13" y="4"/>
                </a:cubicBezTo>
                <a:cubicBezTo>
                  <a:pt x="4" y="9"/>
                  <a:pt x="0" y="18"/>
                  <a:pt x="9" y="26"/>
                </a:cubicBezTo>
                <a:cubicBezTo>
                  <a:pt x="9" y="24"/>
                  <a:pt x="10" y="22"/>
                  <a:pt x="11" y="20"/>
                </a:cubicBezTo>
                <a:cubicBezTo>
                  <a:pt x="4" y="16"/>
                  <a:pt x="8" y="8"/>
                  <a:pt x="14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1" name="CustomShape 246"/>
          <p:cNvSpPr/>
          <p:nvPr/>
        </p:nvSpPr>
        <p:spPr>
          <a:xfrm>
            <a:off x="5803164" y="2322504"/>
            <a:ext cx="136422" cy="123824"/>
          </a:xfrm>
          <a:custGeom>
            <a:avLst/>
            <a:gdLst/>
            <a:ahLst/>
            <a:cxnLst/>
            <a:rect l="l" t="t" r="r" b="b"/>
            <a:pathLst>
              <a:path w="32" h="29">
                <a:moveTo>
                  <a:pt x="11" y="9"/>
                </a:moveTo>
                <a:cubicBezTo>
                  <a:pt x="15" y="4"/>
                  <a:pt x="26" y="0"/>
                  <a:pt x="31" y="6"/>
                </a:cubicBezTo>
                <a:cubicBezTo>
                  <a:pt x="32" y="5"/>
                  <a:pt x="32" y="5"/>
                  <a:pt x="32" y="4"/>
                </a:cubicBezTo>
                <a:cubicBezTo>
                  <a:pt x="32" y="3"/>
                  <a:pt x="32" y="3"/>
                  <a:pt x="32" y="2"/>
                </a:cubicBezTo>
                <a:cubicBezTo>
                  <a:pt x="26" y="1"/>
                  <a:pt x="20" y="0"/>
                  <a:pt x="14" y="3"/>
                </a:cubicBezTo>
                <a:cubicBezTo>
                  <a:pt x="11" y="5"/>
                  <a:pt x="8" y="7"/>
                  <a:pt x="5" y="10"/>
                </a:cubicBezTo>
                <a:cubicBezTo>
                  <a:pt x="3" y="14"/>
                  <a:pt x="0" y="18"/>
                  <a:pt x="2" y="22"/>
                </a:cubicBezTo>
                <a:cubicBezTo>
                  <a:pt x="3" y="26"/>
                  <a:pt x="6" y="27"/>
                  <a:pt x="9" y="29"/>
                </a:cubicBezTo>
                <a:cubicBezTo>
                  <a:pt x="9" y="27"/>
                  <a:pt x="10" y="26"/>
                  <a:pt x="10" y="25"/>
                </a:cubicBezTo>
                <a:cubicBezTo>
                  <a:pt x="5" y="21"/>
                  <a:pt x="7" y="14"/>
                  <a:pt x="11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247"/>
          <p:cNvSpPr/>
          <p:nvPr/>
        </p:nvSpPr>
        <p:spPr>
          <a:xfrm>
            <a:off x="6054051" y="1644712"/>
            <a:ext cx="169898" cy="122384"/>
          </a:xfrm>
          <a:custGeom>
            <a:avLst/>
            <a:gdLst/>
            <a:ahLst/>
            <a:cxnLst/>
            <a:rect l="l" t="t" r="r" b="b"/>
            <a:pathLst>
              <a:path w="40" h="29">
                <a:moveTo>
                  <a:pt x="37" y="10"/>
                </a:moveTo>
                <a:cubicBezTo>
                  <a:pt x="38" y="9"/>
                  <a:pt x="39" y="9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6" y="5"/>
                  <a:pt x="33" y="3"/>
                  <a:pt x="30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0" y="0"/>
                  <a:pt x="16" y="0"/>
                  <a:pt x="12" y="1"/>
                </a:cubicBezTo>
                <a:cubicBezTo>
                  <a:pt x="7" y="3"/>
                  <a:pt x="1" y="6"/>
                  <a:pt x="0" y="11"/>
                </a:cubicBezTo>
                <a:cubicBezTo>
                  <a:pt x="0" y="14"/>
                  <a:pt x="0" y="17"/>
                  <a:pt x="1" y="20"/>
                </a:cubicBezTo>
                <a:cubicBezTo>
                  <a:pt x="3" y="25"/>
                  <a:pt x="6" y="26"/>
                  <a:pt x="10" y="29"/>
                </a:cubicBezTo>
                <a:cubicBezTo>
                  <a:pt x="10" y="27"/>
                  <a:pt x="11" y="26"/>
                  <a:pt x="11" y="25"/>
                </a:cubicBezTo>
                <a:cubicBezTo>
                  <a:pt x="4" y="22"/>
                  <a:pt x="7" y="8"/>
                  <a:pt x="15" y="6"/>
                </a:cubicBezTo>
                <a:cubicBezTo>
                  <a:pt x="22" y="5"/>
                  <a:pt x="30" y="7"/>
                  <a:pt x="37" y="11"/>
                </a:cubicBezTo>
                <a:cubicBezTo>
                  <a:pt x="37" y="10"/>
                  <a:pt x="37" y="10"/>
                  <a:pt x="37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CustomShape 248"/>
          <p:cNvSpPr/>
          <p:nvPr/>
        </p:nvSpPr>
        <p:spPr>
          <a:xfrm>
            <a:off x="5993579" y="1817850"/>
            <a:ext cx="157300" cy="106546"/>
          </a:xfrm>
          <a:custGeom>
            <a:avLst/>
            <a:gdLst/>
            <a:ahLst/>
            <a:cxnLst/>
            <a:rect l="l" t="t" r="r" b="b"/>
            <a:pathLst>
              <a:path w="37" h="25">
                <a:moveTo>
                  <a:pt x="6" y="11"/>
                </a:moveTo>
                <a:cubicBezTo>
                  <a:pt x="7" y="7"/>
                  <a:pt x="10" y="5"/>
                  <a:pt x="13" y="5"/>
                </a:cubicBezTo>
                <a:cubicBezTo>
                  <a:pt x="14" y="4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9" y="4"/>
                  <a:pt x="21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7" y="5"/>
                  <a:pt x="29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6" y="6"/>
                  <a:pt x="36" y="5"/>
                </a:cubicBezTo>
                <a:cubicBezTo>
                  <a:pt x="36" y="5"/>
                  <a:pt x="36" y="4"/>
                  <a:pt x="37" y="4"/>
                </a:cubicBezTo>
                <a:cubicBezTo>
                  <a:pt x="29" y="0"/>
                  <a:pt x="18" y="0"/>
                  <a:pt x="10" y="2"/>
                </a:cubicBezTo>
                <a:cubicBezTo>
                  <a:pt x="6" y="4"/>
                  <a:pt x="1" y="6"/>
                  <a:pt x="0" y="11"/>
                </a:cubicBezTo>
                <a:cubicBezTo>
                  <a:pt x="0" y="18"/>
                  <a:pt x="4" y="21"/>
                  <a:pt x="9" y="25"/>
                </a:cubicBezTo>
                <a:cubicBezTo>
                  <a:pt x="9" y="23"/>
                  <a:pt x="10" y="22"/>
                  <a:pt x="10" y="20"/>
                </a:cubicBezTo>
                <a:cubicBezTo>
                  <a:pt x="7" y="19"/>
                  <a:pt x="5" y="14"/>
                  <a:pt x="6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4" name="CustomShape 249"/>
          <p:cNvSpPr/>
          <p:nvPr/>
        </p:nvSpPr>
        <p:spPr>
          <a:xfrm>
            <a:off x="5863636" y="2136768"/>
            <a:ext cx="155500" cy="134982"/>
          </a:xfrm>
          <a:custGeom>
            <a:avLst/>
            <a:gdLst/>
            <a:ahLst/>
            <a:cxnLst/>
            <a:rect l="l" t="t" r="r" b="b"/>
            <a:pathLst>
              <a:path w="37" h="32">
                <a:moveTo>
                  <a:pt x="13" y="9"/>
                </a:moveTo>
                <a:cubicBezTo>
                  <a:pt x="18" y="6"/>
                  <a:pt x="28" y="1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3"/>
                  <a:pt x="36" y="3"/>
                  <a:pt x="36" y="2"/>
                </a:cubicBezTo>
                <a:cubicBezTo>
                  <a:pt x="37" y="1"/>
                  <a:pt x="36" y="1"/>
                  <a:pt x="36" y="0"/>
                </a:cubicBezTo>
                <a:cubicBezTo>
                  <a:pt x="31" y="0"/>
                  <a:pt x="26" y="0"/>
                  <a:pt x="21" y="2"/>
                </a:cubicBezTo>
                <a:cubicBezTo>
                  <a:pt x="16" y="4"/>
                  <a:pt x="12" y="7"/>
                  <a:pt x="8" y="11"/>
                </a:cubicBezTo>
                <a:cubicBezTo>
                  <a:pt x="5" y="14"/>
                  <a:pt x="0" y="19"/>
                  <a:pt x="1" y="23"/>
                </a:cubicBezTo>
                <a:cubicBezTo>
                  <a:pt x="1" y="28"/>
                  <a:pt x="6" y="30"/>
                  <a:pt x="10" y="32"/>
                </a:cubicBezTo>
                <a:cubicBezTo>
                  <a:pt x="10" y="30"/>
                  <a:pt x="11" y="28"/>
                  <a:pt x="12" y="26"/>
                </a:cubicBezTo>
                <a:cubicBezTo>
                  <a:pt x="5" y="22"/>
                  <a:pt x="6" y="14"/>
                  <a:pt x="13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50"/>
          <p:cNvSpPr/>
          <p:nvPr/>
        </p:nvSpPr>
        <p:spPr>
          <a:xfrm>
            <a:off x="5782647" y="2760927"/>
            <a:ext cx="986991" cy="385510"/>
          </a:xfrm>
          <a:custGeom>
            <a:avLst/>
            <a:gdLst/>
            <a:ahLst/>
            <a:cxnLst/>
            <a:rect l="l" t="t" r="r" b="b"/>
            <a:pathLst>
              <a:path w="233" h="91">
                <a:moveTo>
                  <a:pt x="183" y="71"/>
                </a:moveTo>
                <a:cubicBezTo>
                  <a:pt x="181" y="70"/>
                  <a:pt x="182" y="68"/>
                  <a:pt x="183" y="69"/>
                </a:cubicBezTo>
                <a:cubicBezTo>
                  <a:pt x="198" y="73"/>
                  <a:pt x="214" y="77"/>
                  <a:pt x="229" y="83"/>
                </a:cubicBezTo>
                <a:cubicBezTo>
                  <a:pt x="229" y="82"/>
                  <a:pt x="228" y="81"/>
                  <a:pt x="228" y="80"/>
                </a:cubicBezTo>
                <a:cubicBezTo>
                  <a:pt x="227" y="79"/>
                  <a:pt x="226" y="78"/>
                  <a:pt x="225" y="77"/>
                </a:cubicBezTo>
                <a:cubicBezTo>
                  <a:pt x="215" y="76"/>
                  <a:pt x="204" y="71"/>
                  <a:pt x="194" y="67"/>
                </a:cubicBezTo>
                <a:cubicBezTo>
                  <a:pt x="183" y="64"/>
                  <a:pt x="172" y="60"/>
                  <a:pt x="161" y="55"/>
                </a:cubicBezTo>
                <a:cubicBezTo>
                  <a:pt x="160" y="55"/>
                  <a:pt x="160" y="54"/>
                  <a:pt x="161" y="54"/>
                </a:cubicBezTo>
                <a:cubicBezTo>
                  <a:pt x="174" y="57"/>
                  <a:pt x="187" y="61"/>
                  <a:pt x="199" y="65"/>
                </a:cubicBezTo>
                <a:cubicBezTo>
                  <a:pt x="207" y="68"/>
                  <a:pt x="215" y="70"/>
                  <a:pt x="223" y="73"/>
                </a:cubicBezTo>
                <a:cubicBezTo>
                  <a:pt x="222" y="72"/>
                  <a:pt x="221" y="71"/>
                  <a:pt x="221" y="70"/>
                </a:cubicBezTo>
                <a:cubicBezTo>
                  <a:pt x="217" y="69"/>
                  <a:pt x="217" y="69"/>
                  <a:pt x="217" y="69"/>
                </a:cubicBezTo>
                <a:cubicBezTo>
                  <a:pt x="178" y="56"/>
                  <a:pt x="139" y="41"/>
                  <a:pt x="100" y="28"/>
                </a:cubicBezTo>
                <a:cubicBezTo>
                  <a:pt x="67" y="17"/>
                  <a:pt x="34" y="8"/>
                  <a:pt x="0" y="0"/>
                </a:cubicBezTo>
                <a:cubicBezTo>
                  <a:pt x="1" y="1"/>
                  <a:pt x="2" y="2"/>
                  <a:pt x="2" y="4"/>
                </a:cubicBezTo>
                <a:cubicBezTo>
                  <a:pt x="19" y="6"/>
                  <a:pt x="36" y="12"/>
                  <a:pt x="52" y="18"/>
                </a:cubicBezTo>
                <a:cubicBezTo>
                  <a:pt x="53" y="18"/>
                  <a:pt x="53" y="20"/>
                  <a:pt x="51" y="20"/>
                </a:cubicBezTo>
                <a:cubicBezTo>
                  <a:pt x="36" y="18"/>
                  <a:pt x="19" y="13"/>
                  <a:pt x="4" y="7"/>
                </a:cubicBezTo>
                <a:cubicBezTo>
                  <a:pt x="5" y="9"/>
                  <a:pt x="6" y="11"/>
                  <a:pt x="7" y="13"/>
                </a:cubicBezTo>
                <a:cubicBezTo>
                  <a:pt x="19" y="15"/>
                  <a:pt x="32" y="18"/>
                  <a:pt x="42" y="23"/>
                </a:cubicBezTo>
                <a:cubicBezTo>
                  <a:pt x="43" y="24"/>
                  <a:pt x="42" y="26"/>
                  <a:pt x="41" y="26"/>
                </a:cubicBezTo>
                <a:cubicBezTo>
                  <a:pt x="31" y="23"/>
                  <a:pt x="20" y="20"/>
                  <a:pt x="9" y="17"/>
                </a:cubicBezTo>
                <a:cubicBezTo>
                  <a:pt x="10" y="19"/>
                  <a:pt x="11" y="20"/>
                  <a:pt x="12" y="22"/>
                </a:cubicBezTo>
                <a:cubicBezTo>
                  <a:pt x="40" y="30"/>
                  <a:pt x="68" y="40"/>
                  <a:pt x="96" y="49"/>
                </a:cubicBezTo>
                <a:cubicBezTo>
                  <a:pt x="130" y="59"/>
                  <a:pt x="164" y="70"/>
                  <a:pt x="198" y="80"/>
                </a:cubicBezTo>
                <a:cubicBezTo>
                  <a:pt x="209" y="84"/>
                  <a:pt x="221" y="88"/>
                  <a:pt x="233" y="91"/>
                </a:cubicBezTo>
                <a:cubicBezTo>
                  <a:pt x="233" y="90"/>
                  <a:pt x="232" y="89"/>
                  <a:pt x="232" y="88"/>
                </a:cubicBezTo>
                <a:cubicBezTo>
                  <a:pt x="215" y="85"/>
                  <a:pt x="199" y="76"/>
                  <a:pt x="183" y="7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6" name="CustomShape 251"/>
          <p:cNvSpPr/>
          <p:nvPr/>
        </p:nvSpPr>
        <p:spPr>
          <a:xfrm>
            <a:off x="6728603" y="1865364"/>
            <a:ext cx="487377" cy="1273154"/>
          </a:xfrm>
          <a:custGeom>
            <a:avLst/>
            <a:gdLst/>
            <a:ahLst/>
            <a:cxnLst/>
            <a:rect l="l" t="t" r="r" b="b"/>
            <a:pathLst>
              <a:path w="115" h="300">
                <a:moveTo>
                  <a:pt x="86" y="103"/>
                </a:moveTo>
                <a:cubicBezTo>
                  <a:pt x="96" y="75"/>
                  <a:pt x="105" y="47"/>
                  <a:pt x="115" y="19"/>
                </a:cubicBezTo>
                <a:cubicBezTo>
                  <a:pt x="114" y="18"/>
                  <a:pt x="113" y="16"/>
                  <a:pt x="112" y="14"/>
                </a:cubicBezTo>
                <a:cubicBezTo>
                  <a:pt x="108" y="27"/>
                  <a:pt x="104" y="39"/>
                  <a:pt x="99" y="50"/>
                </a:cubicBezTo>
                <a:cubicBezTo>
                  <a:pt x="98" y="51"/>
                  <a:pt x="97" y="51"/>
                  <a:pt x="97" y="49"/>
                </a:cubicBezTo>
                <a:cubicBezTo>
                  <a:pt x="100" y="37"/>
                  <a:pt x="105" y="24"/>
                  <a:pt x="110" y="12"/>
                </a:cubicBezTo>
                <a:cubicBezTo>
                  <a:pt x="108" y="10"/>
                  <a:pt x="107" y="8"/>
                  <a:pt x="105" y="5"/>
                </a:cubicBezTo>
                <a:cubicBezTo>
                  <a:pt x="103" y="16"/>
                  <a:pt x="99" y="26"/>
                  <a:pt x="95" y="36"/>
                </a:cubicBezTo>
                <a:cubicBezTo>
                  <a:pt x="91" y="47"/>
                  <a:pt x="87" y="57"/>
                  <a:pt x="82" y="67"/>
                </a:cubicBezTo>
                <a:cubicBezTo>
                  <a:pt x="82" y="68"/>
                  <a:pt x="80" y="68"/>
                  <a:pt x="80" y="67"/>
                </a:cubicBezTo>
                <a:cubicBezTo>
                  <a:pt x="87" y="45"/>
                  <a:pt x="95" y="24"/>
                  <a:pt x="103" y="2"/>
                </a:cubicBezTo>
                <a:cubicBezTo>
                  <a:pt x="103" y="1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8"/>
                </a:cubicBezTo>
                <a:cubicBezTo>
                  <a:pt x="14" y="298"/>
                  <a:pt x="15" y="298"/>
                  <a:pt x="15" y="298"/>
                </a:cubicBezTo>
                <a:cubicBezTo>
                  <a:pt x="15" y="299"/>
                  <a:pt x="15" y="299"/>
                  <a:pt x="15" y="300"/>
                </a:cubicBezTo>
                <a:cubicBezTo>
                  <a:pt x="26" y="268"/>
                  <a:pt x="38" y="237"/>
                  <a:pt x="49" y="206"/>
                </a:cubicBezTo>
                <a:cubicBezTo>
                  <a:pt x="61" y="172"/>
                  <a:pt x="74" y="138"/>
                  <a:pt x="86" y="10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7" name="CustomShape 252"/>
          <p:cNvSpPr/>
          <p:nvPr/>
        </p:nvSpPr>
        <p:spPr>
          <a:xfrm>
            <a:off x="6919019" y="1890920"/>
            <a:ext cx="296961" cy="733225"/>
          </a:xfrm>
          <a:custGeom>
            <a:avLst/>
            <a:gdLst/>
            <a:ahLst/>
            <a:cxnLst/>
            <a:rect l="l" t="t" r="r" b="b"/>
            <a:pathLst>
              <a:path w="70" h="173">
                <a:moveTo>
                  <a:pt x="52" y="43"/>
                </a:moveTo>
                <a:cubicBezTo>
                  <a:pt x="55" y="31"/>
                  <a:pt x="60" y="18"/>
                  <a:pt x="65" y="6"/>
                </a:cubicBezTo>
                <a:cubicBezTo>
                  <a:pt x="64" y="4"/>
                  <a:pt x="62" y="2"/>
                  <a:pt x="61" y="0"/>
                </a:cubicBezTo>
                <a:cubicBezTo>
                  <a:pt x="60" y="0"/>
                  <a:pt x="60" y="1"/>
                  <a:pt x="60" y="2"/>
                </a:cubicBezTo>
                <a:cubicBezTo>
                  <a:pt x="58" y="12"/>
                  <a:pt x="54" y="21"/>
                  <a:pt x="50" y="30"/>
                </a:cubicBezTo>
                <a:cubicBezTo>
                  <a:pt x="46" y="40"/>
                  <a:pt x="42" y="50"/>
                  <a:pt x="38" y="59"/>
                </a:cubicBezTo>
                <a:cubicBezTo>
                  <a:pt x="35" y="70"/>
                  <a:pt x="31" y="81"/>
                  <a:pt x="28" y="92"/>
                </a:cubicBezTo>
                <a:cubicBezTo>
                  <a:pt x="19" y="119"/>
                  <a:pt x="7" y="145"/>
                  <a:pt x="0" y="172"/>
                </a:cubicBezTo>
                <a:cubicBezTo>
                  <a:pt x="4" y="165"/>
                  <a:pt x="9" y="157"/>
                  <a:pt x="13" y="150"/>
                </a:cubicBezTo>
                <a:cubicBezTo>
                  <a:pt x="14" y="147"/>
                  <a:pt x="19" y="148"/>
                  <a:pt x="18" y="151"/>
                </a:cubicBezTo>
                <a:cubicBezTo>
                  <a:pt x="17" y="159"/>
                  <a:pt x="15" y="166"/>
                  <a:pt x="14" y="173"/>
                </a:cubicBezTo>
                <a:cubicBezTo>
                  <a:pt x="23" y="148"/>
                  <a:pt x="32" y="123"/>
                  <a:pt x="41" y="97"/>
                </a:cubicBezTo>
                <a:cubicBezTo>
                  <a:pt x="51" y="69"/>
                  <a:pt x="60" y="41"/>
                  <a:pt x="70" y="13"/>
                </a:cubicBezTo>
                <a:cubicBezTo>
                  <a:pt x="69" y="12"/>
                  <a:pt x="68" y="10"/>
                  <a:pt x="67" y="8"/>
                </a:cubicBezTo>
                <a:cubicBezTo>
                  <a:pt x="63" y="21"/>
                  <a:pt x="59" y="33"/>
                  <a:pt x="54" y="44"/>
                </a:cubicBezTo>
                <a:cubicBezTo>
                  <a:pt x="53" y="45"/>
                  <a:pt x="52" y="45"/>
                  <a:pt x="5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8" name="CustomShape 253"/>
          <p:cNvSpPr/>
          <p:nvPr/>
        </p:nvSpPr>
        <p:spPr>
          <a:xfrm>
            <a:off x="6728604" y="1865364"/>
            <a:ext cx="431584" cy="1260556"/>
          </a:xfrm>
          <a:custGeom>
            <a:avLst/>
            <a:gdLst/>
            <a:ahLst/>
            <a:cxnLst/>
            <a:rect l="l" t="t" r="r" b="b"/>
            <a:pathLst>
              <a:path w="102" h="297">
                <a:moveTo>
                  <a:pt x="44" y="207"/>
                </a:move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19" y="285"/>
                  <a:pt x="24" y="274"/>
                  <a:pt x="28" y="262"/>
                </a:cubicBezTo>
                <a:cubicBezTo>
                  <a:pt x="38" y="233"/>
                  <a:pt x="48" y="204"/>
                  <a:pt x="54" y="173"/>
                </a:cubicBezTo>
                <a:cubicBezTo>
                  <a:pt x="50" y="181"/>
                  <a:pt x="45" y="189"/>
                  <a:pt x="41" y="197"/>
                </a:cubicBezTo>
                <a:cubicBezTo>
                  <a:pt x="39" y="199"/>
                  <a:pt x="34" y="199"/>
                  <a:pt x="35" y="195"/>
                </a:cubicBezTo>
                <a:cubicBezTo>
                  <a:pt x="41" y="162"/>
                  <a:pt x="55" y="132"/>
                  <a:pt x="66" y="101"/>
                </a:cubicBezTo>
                <a:cubicBezTo>
                  <a:pt x="77" y="67"/>
                  <a:pt x="87" y="33"/>
                  <a:pt x="102" y="0"/>
                </a:cubicBezTo>
                <a:cubicBezTo>
                  <a:pt x="102" y="0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9" name="CustomShape 254"/>
          <p:cNvSpPr/>
          <p:nvPr/>
        </p:nvSpPr>
        <p:spPr>
          <a:xfrm>
            <a:off x="5769688" y="1551125"/>
            <a:ext cx="1362063" cy="1471488"/>
          </a:xfrm>
          <a:custGeom>
            <a:avLst/>
            <a:gdLst/>
            <a:ahLst/>
            <a:cxnLst/>
            <a:rect l="l" t="t" r="r" b="b"/>
            <a:pathLst>
              <a:path w="321" h="347">
                <a:moveTo>
                  <a:pt x="178" y="333"/>
                </a:moveTo>
                <a:cubicBezTo>
                  <a:pt x="192" y="338"/>
                  <a:pt x="208" y="342"/>
                  <a:pt x="223" y="347"/>
                </a:cubicBezTo>
                <a:cubicBezTo>
                  <a:pt x="226" y="337"/>
                  <a:pt x="231" y="327"/>
                  <a:pt x="234" y="317"/>
                </a:cubicBezTo>
                <a:cubicBezTo>
                  <a:pt x="239" y="303"/>
                  <a:pt x="244" y="289"/>
                  <a:pt x="248" y="275"/>
                </a:cubicBezTo>
                <a:cubicBezTo>
                  <a:pt x="257" y="247"/>
                  <a:pt x="266" y="219"/>
                  <a:pt x="276" y="191"/>
                </a:cubicBezTo>
                <a:cubicBezTo>
                  <a:pt x="286" y="163"/>
                  <a:pt x="297" y="136"/>
                  <a:pt x="307" y="109"/>
                </a:cubicBezTo>
                <a:cubicBezTo>
                  <a:pt x="311" y="96"/>
                  <a:pt x="316" y="84"/>
                  <a:pt x="321" y="72"/>
                </a:cubicBezTo>
                <a:cubicBezTo>
                  <a:pt x="292" y="65"/>
                  <a:pt x="262" y="56"/>
                  <a:pt x="234" y="47"/>
                </a:cubicBezTo>
                <a:cubicBezTo>
                  <a:pt x="192" y="35"/>
                  <a:pt x="147" y="21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lose/>
                <a:moveTo>
                  <a:pt x="115" y="113"/>
                </a:moveTo>
                <a:cubicBezTo>
                  <a:pt x="112" y="111"/>
                  <a:pt x="112" y="111"/>
                  <a:pt x="112" y="111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18" y="90"/>
                  <a:pt x="123" y="71"/>
                  <a:pt x="131" y="54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78" y="63"/>
                  <a:pt x="220" y="76"/>
                  <a:pt x="260" y="91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114"/>
                  <a:pt x="252" y="131"/>
                  <a:pt x="245" y="147"/>
                </a:cubicBezTo>
                <a:cubicBezTo>
                  <a:pt x="242" y="152"/>
                  <a:pt x="242" y="152"/>
                  <a:pt x="242" y="152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18" y="146"/>
                  <a:pt x="198" y="140"/>
                  <a:pt x="178" y="134"/>
                </a:cubicBezTo>
                <a:cubicBezTo>
                  <a:pt x="157" y="129"/>
                  <a:pt x="135" y="122"/>
                  <a:pt x="115" y="11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0" name="CustomShape 255"/>
          <p:cNvSpPr/>
          <p:nvPr/>
        </p:nvSpPr>
        <p:spPr>
          <a:xfrm>
            <a:off x="5769689" y="1551125"/>
            <a:ext cx="958915" cy="1471488"/>
          </a:xfrm>
          <a:custGeom>
            <a:avLst/>
            <a:gdLst/>
            <a:ahLst/>
            <a:cxnLst/>
            <a:rect l="l" t="t" r="r" b="b"/>
            <a:pathLst>
              <a:path w="226" h="347">
                <a:moveTo>
                  <a:pt x="66" y="267"/>
                </a:moveTo>
                <a:cubicBezTo>
                  <a:pt x="65" y="266"/>
                  <a:pt x="64" y="264"/>
                  <a:pt x="65" y="263"/>
                </a:cubicBezTo>
                <a:cubicBezTo>
                  <a:pt x="68" y="259"/>
                  <a:pt x="71" y="254"/>
                  <a:pt x="74" y="249"/>
                </a:cubicBezTo>
                <a:cubicBezTo>
                  <a:pt x="62" y="255"/>
                  <a:pt x="50" y="259"/>
                  <a:pt x="37" y="262"/>
                </a:cubicBezTo>
                <a:cubicBezTo>
                  <a:pt x="36" y="262"/>
                  <a:pt x="34" y="260"/>
                  <a:pt x="34" y="259"/>
                </a:cubicBezTo>
                <a:cubicBezTo>
                  <a:pt x="51" y="192"/>
                  <a:pt x="75" y="127"/>
                  <a:pt x="101" y="63"/>
                </a:cubicBezTo>
                <a:cubicBezTo>
                  <a:pt x="107" y="47"/>
                  <a:pt x="114" y="28"/>
                  <a:pt x="129" y="18"/>
                </a:cubicBezTo>
                <a:cubicBezTo>
                  <a:pt x="131" y="16"/>
                  <a:pt x="133" y="15"/>
                  <a:pt x="136" y="14"/>
                </a:cubicBezTo>
                <a:cubicBezTo>
                  <a:pt x="126" y="9"/>
                  <a:pt x="117" y="5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ubicBezTo>
                  <a:pt x="192" y="338"/>
                  <a:pt x="208" y="342"/>
                  <a:pt x="223" y="347"/>
                </a:cubicBezTo>
                <a:cubicBezTo>
                  <a:pt x="224" y="344"/>
                  <a:pt x="225" y="341"/>
                  <a:pt x="226" y="339"/>
                </a:cubicBezTo>
                <a:cubicBezTo>
                  <a:pt x="169" y="324"/>
                  <a:pt x="111" y="304"/>
                  <a:pt x="66" y="26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56"/>
          <p:cNvSpPr/>
          <p:nvPr/>
        </p:nvSpPr>
        <p:spPr>
          <a:xfrm>
            <a:off x="6264984" y="1784734"/>
            <a:ext cx="603281" cy="380830"/>
          </a:xfrm>
          <a:custGeom>
            <a:avLst/>
            <a:gdLst/>
            <a:ahLst/>
            <a:cxnLst/>
            <a:rect l="l" t="t" r="r" b="b"/>
            <a:pathLst>
              <a:path w="142" h="90">
                <a:moveTo>
                  <a:pt x="79" y="20"/>
                </a:moveTo>
                <a:cubicBezTo>
                  <a:pt x="59" y="13"/>
                  <a:pt x="38" y="7"/>
                  <a:pt x="18" y="0"/>
                </a:cubicBezTo>
                <a:cubicBezTo>
                  <a:pt x="11" y="18"/>
                  <a:pt x="7" y="37"/>
                  <a:pt x="0" y="55"/>
                </a:cubicBezTo>
                <a:cubicBezTo>
                  <a:pt x="40" y="70"/>
                  <a:pt x="82" y="77"/>
                  <a:pt x="123" y="90"/>
                </a:cubicBezTo>
                <a:cubicBezTo>
                  <a:pt x="130" y="74"/>
                  <a:pt x="139" y="59"/>
                  <a:pt x="142" y="41"/>
                </a:cubicBezTo>
                <a:cubicBezTo>
                  <a:pt x="121" y="36"/>
                  <a:pt x="100" y="26"/>
                  <a:pt x="7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2" name="CustomShape 257"/>
          <p:cNvSpPr/>
          <p:nvPr/>
        </p:nvSpPr>
        <p:spPr>
          <a:xfrm>
            <a:off x="5752411" y="2489163"/>
            <a:ext cx="131743" cy="96827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10" y="6"/>
                </a:moveTo>
                <a:cubicBezTo>
                  <a:pt x="12" y="3"/>
                  <a:pt x="15" y="2"/>
                  <a:pt x="19" y="2"/>
                </a:cubicBezTo>
                <a:cubicBezTo>
                  <a:pt x="22" y="2"/>
                  <a:pt x="25" y="2"/>
                  <a:pt x="28" y="3"/>
                </a:cubicBezTo>
                <a:cubicBezTo>
                  <a:pt x="28" y="3"/>
                  <a:pt x="28" y="3"/>
                  <a:pt x="29" y="2"/>
                </a:cubicBezTo>
                <a:cubicBezTo>
                  <a:pt x="29" y="2"/>
                  <a:pt x="30" y="1"/>
                  <a:pt x="31" y="0"/>
                </a:cubicBezTo>
                <a:cubicBezTo>
                  <a:pt x="22" y="0"/>
                  <a:pt x="11" y="0"/>
                  <a:pt x="5" y="7"/>
                </a:cubicBezTo>
                <a:cubicBezTo>
                  <a:pt x="2" y="9"/>
                  <a:pt x="0" y="12"/>
                  <a:pt x="1" y="16"/>
                </a:cubicBezTo>
                <a:cubicBezTo>
                  <a:pt x="3" y="20"/>
                  <a:pt x="6" y="21"/>
                  <a:pt x="9" y="23"/>
                </a:cubicBezTo>
                <a:cubicBezTo>
                  <a:pt x="10" y="22"/>
                  <a:pt x="10" y="20"/>
                  <a:pt x="11" y="18"/>
                </a:cubicBezTo>
                <a:cubicBezTo>
                  <a:pt x="6" y="17"/>
                  <a:pt x="7" y="9"/>
                  <a:pt x="10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3" name="CustomShape 258"/>
          <p:cNvSpPr/>
          <p:nvPr/>
        </p:nvSpPr>
        <p:spPr>
          <a:xfrm>
            <a:off x="10962012" y="3752958"/>
            <a:ext cx="961795" cy="1374301"/>
          </a:xfrm>
          <a:custGeom>
            <a:avLst/>
            <a:gdLst/>
            <a:ahLst/>
            <a:cxnLst/>
            <a:rect l="l" t="t" r="r" b="b"/>
            <a:pathLst>
              <a:path w="227" h="324">
                <a:moveTo>
                  <a:pt x="103" y="105"/>
                </a:moveTo>
                <a:cubicBezTo>
                  <a:pt x="98" y="95"/>
                  <a:pt x="93" y="86"/>
                  <a:pt x="88" y="76"/>
                </a:cubicBezTo>
                <a:cubicBezTo>
                  <a:pt x="82" y="64"/>
                  <a:pt x="76" y="51"/>
                  <a:pt x="71" y="38"/>
                </a:cubicBezTo>
                <a:cubicBezTo>
                  <a:pt x="77" y="33"/>
                  <a:pt x="79" y="24"/>
                  <a:pt x="77" y="17"/>
                </a:cubicBezTo>
                <a:cubicBezTo>
                  <a:pt x="77" y="13"/>
                  <a:pt x="75" y="9"/>
                  <a:pt x="73" y="6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41" y="6"/>
                  <a:pt x="19" y="17"/>
                  <a:pt x="4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3"/>
                  <a:pt x="1" y="43"/>
                  <a:pt x="1" y="43"/>
                </a:cubicBezTo>
                <a:cubicBezTo>
                  <a:pt x="5" y="56"/>
                  <a:pt x="11" y="66"/>
                  <a:pt x="26" y="63"/>
                </a:cubicBezTo>
                <a:cubicBezTo>
                  <a:pt x="29" y="76"/>
                  <a:pt x="34" y="89"/>
                  <a:pt x="39" y="101"/>
                </a:cubicBezTo>
                <a:cubicBezTo>
                  <a:pt x="43" y="114"/>
                  <a:pt x="49" y="127"/>
                  <a:pt x="55" y="140"/>
                </a:cubicBezTo>
                <a:cubicBezTo>
                  <a:pt x="31" y="176"/>
                  <a:pt x="18" y="223"/>
                  <a:pt x="21" y="265"/>
                </a:cubicBezTo>
                <a:cubicBezTo>
                  <a:pt x="22" y="282"/>
                  <a:pt x="27" y="301"/>
                  <a:pt x="43" y="311"/>
                </a:cubicBezTo>
                <a:cubicBezTo>
                  <a:pt x="63" y="324"/>
                  <a:pt x="86" y="311"/>
                  <a:pt x="104" y="300"/>
                </a:cubicBezTo>
                <a:cubicBezTo>
                  <a:pt x="130" y="288"/>
                  <a:pt x="154" y="269"/>
                  <a:pt x="176" y="248"/>
                </a:cubicBezTo>
                <a:cubicBezTo>
                  <a:pt x="198" y="227"/>
                  <a:pt x="221" y="198"/>
                  <a:pt x="223" y="165"/>
                </a:cubicBezTo>
                <a:cubicBezTo>
                  <a:pt x="227" y="105"/>
                  <a:pt x="154" y="101"/>
                  <a:pt x="103" y="105"/>
                </a:cubicBezTo>
                <a:close/>
                <a:moveTo>
                  <a:pt x="24" y="57"/>
                </a:moveTo>
                <a:cubicBezTo>
                  <a:pt x="13" y="58"/>
                  <a:pt x="8" y="49"/>
                  <a:pt x="5" y="39"/>
                </a:cubicBezTo>
                <a:cubicBezTo>
                  <a:pt x="15" y="28"/>
                  <a:pt x="27" y="20"/>
                  <a:pt x="42" y="14"/>
                </a:cubicBezTo>
                <a:cubicBezTo>
                  <a:pt x="50" y="11"/>
                  <a:pt x="59" y="8"/>
                  <a:pt x="67" y="7"/>
                </a:cubicBezTo>
                <a:cubicBezTo>
                  <a:pt x="68" y="9"/>
                  <a:pt x="70" y="12"/>
                  <a:pt x="71" y="14"/>
                </a:cubicBezTo>
                <a:cubicBezTo>
                  <a:pt x="74" y="21"/>
                  <a:pt x="72" y="26"/>
                  <a:pt x="69" y="32"/>
                </a:cubicBezTo>
                <a:cubicBezTo>
                  <a:pt x="61" y="27"/>
                  <a:pt x="61" y="27"/>
                  <a:pt x="61" y="27"/>
                </a:cubicBezTo>
                <a:cubicBezTo>
                  <a:pt x="54" y="26"/>
                  <a:pt x="44" y="31"/>
                  <a:pt x="39" y="35"/>
                </a:cubicBezTo>
                <a:cubicBezTo>
                  <a:pt x="34" y="37"/>
                  <a:pt x="28" y="42"/>
                  <a:pt x="26" y="48"/>
                </a:cubicBezTo>
                <a:lnTo>
                  <a:pt x="24" y="57"/>
                </a:lnTo>
                <a:close/>
                <a:moveTo>
                  <a:pt x="215" y="170"/>
                </a:moveTo>
                <a:cubicBezTo>
                  <a:pt x="212" y="199"/>
                  <a:pt x="190" y="224"/>
                  <a:pt x="170" y="244"/>
                </a:cubicBezTo>
                <a:cubicBezTo>
                  <a:pt x="146" y="268"/>
                  <a:pt x="118" y="285"/>
                  <a:pt x="89" y="301"/>
                </a:cubicBezTo>
                <a:cubicBezTo>
                  <a:pt x="71" y="309"/>
                  <a:pt x="53" y="316"/>
                  <a:pt x="38" y="298"/>
                </a:cubicBezTo>
                <a:cubicBezTo>
                  <a:pt x="27" y="285"/>
                  <a:pt x="27" y="266"/>
                  <a:pt x="27" y="250"/>
                </a:cubicBezTo>
                <a:cubicBezTo>
                  <a:pt x="28" y="213"/>
                  <a:pt x="41" y="178"/>
                  <a:pt x="57" y="146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4" y="124"/>
                  <a:pt x="49" y="114"/>
                  <a:pt x="45" y="104"/>
                </a:cubicBezTo>
                <a:cubicBezTo>
                  <a:pt x="39" y="88"/>
                  <a:pt x="34" y="71"/>
                  <a:pt x="28" y="54"/>
                </a:cubicBezTo>
                <a:cubicBezTo>
                  <a:pt x="32" y="47"/>
                  <a:pt x="37" y="42"/>
                  <a:pt x="45" y="37"/>
                </a:cubicBezTo>
                <a:cubicBezTo>
                  <a:pt x="50" y="35"/>
                  <a:pt x="57" y="34"/>
                  <a:pt x="63" y="32"/>
                </a:cubicBezTo>
                <a:cubicBezTo>
                  <a:pt x="63" y="34"/>
                  <a:pt x="64" y="36"/>
                  <a:pt x="65" y="38"/>
                </a:cubicBezTo>
                <a:cubicBezTo>
                  <a:pt x="65" y="39"/>
                  <a:pt x="65" y="39"/>
                  <a:pt x="65" y="40"/>
                </a:cubicBezTo>
                <a:cubicBezTo>
                  <a:pt x="70" y="53"/>
                  <a:pt x="76" y="66"/>
                  <a:pt x="82" y="78"/>
                </a:cubicBezTo>
                <a:cubicBezTo>
                  <a:pt x="87" y="87"/>
                  <a:pt x="91" y="96"/>
                  <a:pt x="96" y="105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30" y="112"/>
                  <a:pt x="153" y="110"/>
                  <a:pt x="175" y="116"/>
                </a:cubicBezTo>
                <a:cubicBezTo>
                  <a:pt x="201" y="123"/>
                  <a:pt x="218" y="143"/>
                  <a:pt x="215" y="1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59"/>
          <p:cNvSpPr/>
          <p:nvPr/>
        </p:nvSpPr>
        <p:spPr>
          <a:xfrm>
            <a:off x="11045881" y="3473274"/>
            <a:ext cx="200134" cy="238289"/>
          </a:xfrm>
          <a:custGeom>
            <a:avLst/>
            <a:gdLst/>
            <a:ahLst/>
            <a:cxnLst/>
            <a:rect l="l" t="t" r="r" b="b"/>
            <a:pathLst>
              <a:path w="47" h="56">
                <a:moveTo>
                  <a:pt x="45" y="26"/>
                </a:moveTo>
                <a:cubicBezTo>
                  <a:pt x="44" y="15"/>
                  <a:pt x="27" y="0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6" y="15"/>
                  <a:pt x="0" y="26"/>
                  <a:pt x="0" y="36"/>
                </a:cubicBezTo>
                <a:cubicBezTo>
                  <a:pt x="1" y="50"/>
                  <a:pt x="17" y="56"/>
                  <a:pt x="29" y="53"/>
                </a:cubicBezTo>
                <a:cubicBezTo>
                  <a:pt x="40" y="50"/>
                  <a:pt x="47" y="38"/>
                  <a:pt x="45" y="26"/>
                </a:cubicBezTo>
                <a:close/>
                <a:moveTo>
                  <a:pt x="29" y="48"/>
                </a:moveTo>
                <a:cubicBezTo>
                  <a:pt x="18" y="53"/>
                  <a:pt x="5" y="45"/>
                  <a:pt x="4" y="34"/>
                </a:cubicBezTo>
                <a:cubicBezTo>
                  <a:pt x="3" y="24"/>
                  <a:pt x="11" y="16"/>
                  <a:pt x="19" y="11"/>
                </a:cubicBezTo>
                <a:cubicBezTo>
                  <a:pt x="23" y="11"/>
                  <a:pt x="27" y="12"/>
                  <a:pt x="31" y="14"/>
                </a:cubicBezTo>
                <a:cubicBezTo>
                  <a:pt x="35" y="17"/>
                  <a:pt x="39" y="21"/>
                  <a:pt x="40" y="26"/>
                </a:cubicBezTo>
                <a:cubicBezTo>
                  <a:pt x="44" y="35"/>
                  <a:pt x="37" y="45"/>
                  <a:pt x="29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CustomShape 260"/>
          <p:cNvSpPr/>
          <p:nvPr/>
        </p:nvSpPr>
        <p:spPr>
          <a:xfrm>
            <a:off x="10741361" y="3243264"/>
            <a:ext cx="271405" cy="311000"/>
          </a:xfrm>
          <a:custGeom>
            <a:avLst/>
            <a:gdLst/>
            <a:ahLst/>
            <a:cxnLst/>
            <a:rect l="l" t="t" r="r" b="b"/>
            <a:pathLst>
              <a:path w="64" h="73">
                <a:moveTo>
                  <a:pt x="62" y="28"/>
                </a:moveTo>
                <a:cubicBezTo>
                  <a:pt x="60" y="11"/>
                  <a:pt x="42" y="0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9" y="12"/>
                  <a:pt x="0" y="28"/>
                  <a:pt x="1" y="45"/>
                </a:cubicBezTo>
                <a:cubicBezTo>
                  <a:pt x="2" y="63"/>
                  <a:pt x="20" y="73"/>
                  <a:pt x="37" y="68"/>
                </a:cubicBezTo>
                <a:cubicBezTo>
                  <a:pt x="55" y="63"/>
                  <a:pt x="64" y="46"/>
                  <a:pt x="62" y="28"/>
                </a:cubicBezTo>
                <a:close/>
                <a:moveTo>
                  <a:pt x="31" y="65"/>
                </a:moveTo>
                <a:cubicBezTo>
                  <a:pt x="14" y="67"/>
                  <a:pt x="4" y="55"/>
                  <a:pt x="5" y="39"/>
                </a:cubicBezTo>
                <a:cubicBezTo>
                  <a:pt x="6" y="28"/>
                  <a:pt x="12" y="17"/>
                  <a:pt x="21" y="10"/>
                </a:cubicBezTo>
                <a:cubicBezTo>
                  <a:pt x="39" y="3"/>
                  <a:pt x="56" y="13"/>
                  <a:pt x="58" y="33"/>
                </a:cubicBezTo>
                <a:cubicBezTo>
                  <a:pt x="59" y="49"/>
                  <a:pt x="46" y="63"/>
                  <a:pt x="31" y="6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6" name="CustomShape 261"/>
          <p:cNvSpPr/>
          <p:nvPr/>
        </p:nvSpPr>
        <p:spPr>
          <a:xfrm>
            <a:off x="10873104" y="3706884"/>
            <a:ext cx="83869" cy="101507"/>
          </a:xfrm>
          <a:custGeom>
            <a:avLst/>
            <a:gdLst/>
            <a:ahLst/>
            <a:cxnLst/>
            <a:rect l="l" t="t" r="r" b="b"/>
            <a:pathLst>
              <a:path w="20" h="24">
                <a:moveTo>
                  <a:pt x="15" y="2"/>
                </a:moveTo>
                <a:cubicBezTo>
                  <a:pt x="13" y="0"/>
                  <a:pt x="10" y="0"/>
                  <a:pt x="7" y="0"/>
                </a:cubicBezTo>
                <a:cubicBezTo>
                  <a:pt x="3" y="2"/>
                  <a:pt x="1" y="5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3"/>
                  <a:pt x="0" y="16"/>
                  <a:pt x="1" y="18"/>
                </a:cubicBezTo>
                <a:cubicBezTo>
                  <a:pt x="5" y="24"/>
                  <a:pt x="13" y="22"/>
                  <a:pt x="17" y="18"/>
                </a:cubicBezTo>
                <a:cubicBezTo>
                  <a:pt x="20" y="13"/>
                  <a:pt x="19" y="6"/>
                  <a:pt x="15" y="2"/>
                </a:cubicBezTo>
                <a:close/>
                <a:moveTo>
                  <a:pt x="14" y="16"/>
                </a:moveTo>
                <a:cubicBezTo>
                  <a:pt x="11" y="19"/>
                  <a:pt x="5" y="20"/>
                  <a:pt x="3" y="16"/>
                </a:cubicBezTo>
                <a:cubicBezTo>
                  <a:pt x="2" y="13"/>
                  <a:pt x="3" y="9"/>
                  <a:pt x="5" y="6"/>
                </a:cubicBezTo>
                <a:cubicBezTo>
                  <a:pt x="7" y="4"/>
                  <a:pt x="10" y="2"/>
                  <a:pt x="13" y="5"/>
                </a:cubicBezTo>
                <a:cubicBezTo>
                  <a:pt x="15" y="7"/>
                  <a:pt x="16" y="13"/>
                  <a:pt x="14" y="1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7" name="CustomShape 262"/>
          <p:cNvSpPr/>
          <p:nvPr/>
        </p:nvSpPr>
        <p:spPr>
          <a:xfrm>
            <a:off x="11106354" y="4279929"/>
            <a:ext cx="728545" cy="704788"/>
          </a:xfrm>
          <a:custGeom>
            <a:avLst/>
            <a:gdLst/>
            <a:ahLst/>
            <a:cxnLst/>
            <a:rect l="l" t="t" r="r" b="b"/>
            <a:pathLst>
              <a:path w="172" h="166">
                <a:moveTo>
                  <a:pt x="170" y="35"/>
                </a:moveTo>
                <a:cubicBezTo>
                  <a:pt x="168" y="22"/>
                  <a:pt x="160" y="11"/>
                  <a:pt x="149" y="7"/>
                </a:cubicBezTo>
                <a:cubicBezTo>
                  <a:pt x="133" y="0"/>
                  <a:pt x="116" y="6"/>
                  <a:pt x="101" y="13"/>
                </a:cubicBezTo>
                <a:cubicBezTo>
                  <a:pt x="99" y="14"/>
                  <a:pt x="97" y="15"/>
                  <a:pt x="95" y="17"/>
                </a:cubicBezTo>
                <a:cubicBezTo>
                  <a:pt x="95" y="17"/>
                  <a:pt x="94" y="17"/>
                  <a:pt x="94" y="17"/>
                </a:cubicBezTo>
                <a:cubicBezTo>
                  <a:pt x="94" y="17"/>
                  <a:pt x="94" y="17"/>
                  <a:pt x="94" y="18"/>
                </a:cubicBezTo>
                <a:cubicBezTo>
                  <a:pt x="90" y="21"/>
                  <a:pt x="88" y="25"/>
                  <a:pt x="85" y="28"/>
                </a:cubicBezTo>
                <a:cubicBezTo>
                  <a:pt x="76" y="39"/>
                  <a:pt x="63" y="44"/>
                  <a:pt x="51" y="47"/>
                </a:cubicBezTo>
                <a:cubicBezTo>
                  <a:pt x="40" y="50"/>
                  <a:pt x="29" y="54"/>
                  <a:pt x="21" y="62"/>
                </a:cubicBezTo>
                <a:cubicBezTo>
                  <a:pt x="16" y="67"/>
                  <a:pt x="13" y="73"/>
                  <a:pt x="11" y="78"/>
                </a:cubicBezTo>
                <a:cubicBezTo>
                  <a:pt x="0" y="100"/>
                  <a:pt x="2" y="129"/>
                  <a:pt x="15" y="149"/>
                </a:cubicBezTo>
                <a:cubicBezTo>
                  <a:pt x="21" y="159"/>
                  <a:pt x="32" y="165"/>
                  <a:pt x="44" y="165"/>
                </a:cubicBezTo>
                <a:cubicBezTo>
                  <a:pt x="60" y="165"/>
                  <a:pt x="75" y="154"/>
                  <a:pt x="87" y="144"/>
                </a:cubicBezTo>
                <a:cubicBezTo>
                  <a:pt x="102" y="133"/>
                  <a:pt x="114" y="120"/>
                  <a:pt x="127" y="108"/>
                </a:cubicBezTo>
                <a:cubicBezTo>
                  <a:pt x="139" y="97"/>
                  <a:pt x="150" y="87"/>
                  <a:pt x="159" y="74"/>
                </a:cubicBezTo>
                <a:cubicBezTo>
                  <a:pt x="167" y="62"/>
                  <a:pt x="172" y="49"/>
                  <a:pt x="170" y="35"/>
                </a:cubicBezTo>
                <a:close/>
                <a:moveTo>
                  <a:pt x="149" y="80"/>
                </a:moveTo>
                <a:cubicBezTo>
                  <a:pt x="139" y="92"/>
                  <a:pt x="128" y="102"/>
                  <a:pt x="117" y="113"/>
                </a:cubicBezTo>
                <a:cubicBezTo>
                  <a:pt x="103" y="126"/>
                  <a:pt x="90" y="139"/>
                  <a:pt x="74" y="149"/>
                </a:cubicBezTo>
                <a:cubicBezTo>
                  <a:pt x="61" y="158"/>
                  <a:pt x="42" y="166"/>
                  <a:pt x="27" y="156"/>
                </a:cubicBezTo>
                <a:cubicBezTo>
                  <a:pt x="15" y="148"/>
                  <a:pt x="10" y="132"/>
                  <a:pt x="8" y="118"/>
                </a:cubicBezTo>
                <a:cubicBezTo>
                  <a:pt x="7" y="105"/>
                  <a:pt x="8" y="90"/>
                  <a:pt x="14" y="78"/>
                </a:cubicBezTo>
                <a:cubicBezTo>
                  <a:pt x="15" y="76"/>
                  <a:pt x="16" y="74"/>
                  <a:pt x="17" y="73"/>
                </a:cubicBezTo>
                <a:cubicBezTo>
                  <a:pt x="16" y="76"/>
                  <a:pt x="16" y="79"/>
                  <a:pt x="16" y="83"/>
                </a:cubicBezTo>
                <a:cubicBezTo>
                  <a:pt x="16" y="92"/>
                  <a:pt x="23" y="96"/>
                  <a:pt x="31" y="98"/>
                </a:cubicBezTo>
                <a:cubicBezTo>
                  <a:pt x="31" y="98"/>
                  <a:pt x="32" y="97"/>
                  <a:pt x="31" y="97"/>
                </a:cubicBezTo>
                <a:cubicBezTo>
                  <a:pt x="28" y="95"/>
                  <a:pt x="24" y="94"/>
                  <a:pt x="22" y="91"/>
                </a:cubicBezTo>
                <a:cubicBezTo>
                  <a:pt x="20" y="88"/>
                  <a:pt x="19" y="84"/>
                  <a:pt x="19" y="81"/>
                </a:cubicBezTo>
                <a:cubicBezTo>
                  <a:pt x="19" y="75"/>
                  <a:pt x="21" y="70"/>
                  <a:pt x="23" y="65"/>
                </a:cubicBezTo>
                <a:cubicBezTo>
                  <a:pt x="24" y="64"/>
                  <a:pt x="25" y="63"/>
                  <a:pt x="27" y="62"/>
                </a:cubicBezTo>
                <a:cubicBezTo>
                  <a:pt x="35" y="55"/>
                  <a:pt x="47" y="52"/>
                  <a:pt x="58" y="49"/>
                </a:cubicBezTo>
                <a:cubicBezTo>
                  <a:pt x="67" y="46"/>
                  <a:pt x="76" y="42"/>
                  <a:pt x="83" y="36"/>
                </a:cubicBezTo>
                <a:cubicBezTo>
                  <a:pt x="91" y="28"/>
                  <a:pt x="95" y="20"/>
                  <a:pt x="105" y="15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9" y="13"/>
                  <a:pt x="114" y="11"/>
                  <a:pt x="118" y="10"/>
                </a:cubicBezTo>
                <a:cubicBezTo>
                  <a:pt x="124" y="9"/>
                  <a:pt x="130" y="10"/>
                  <a:pt x="135" y="15"/>
                </a:cubicBezTo>
                <a:cubicBezTo>
                  <a:pt x="135" y="16"/>
                  <a:pt x="136" y="15"/>
                  <a:pt x="136" y="15"/>
                </a:cubicBezTo>
                <a:cubicBezTo>
                  <a:pt x="135" y="11"/>
                  <a:pt x="133" y="9"/>
                  <a:pt x="131" y="8"/>
                </a:cubicBezTo>
                <a:cubicBezTo>
                  <a:pt x="133" y="8"/>
                  <a:pt x="135" y="8"/>
                  <a:pt x="137" y="8"/>
                </a:cubicBezTo>
                <a:cubicBezTo>
                  <a:pt x="153" y="9"/>
                  <a:pt x="164" y="21"/>
                  <a:pt x="166" y="37"/>
                </a:cubicBezTo>
                <a:cubicBezTo>
                  <a:pt x="169" y="53"/>
                  <a:pt x="159" y="69"/>
                  <a:pt x="149" y="8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8" name="CustomShape 263"/>
          <p:cNvSpPr/>
          <p:nvPr/>
        </p:nvSpPr>
        <p:spPr>
          <a:xfrm>
            <a:off x="11258614" y="4363798"/>
            <a:ext cx="428704" cy="327197"/>
          </a:xfrm>
          <a:custGeom>
            <a:avLst/>
            <a:gdLst/>
            <a:ahLst/>
            <a:cxnLst/>
            <a:rect l="l" t="t" r="r" b="b"/>
            <a:pathLst>
              <a:path w="101" h="77">
                <a:moveTo>
                  <a:pt x="100" y="0"/>
                </a:moveTo>
                <a:cubicBezTo>
                  <a:pt x="98" y="12"/>
                  <a:pt x="85" y="16"/>
                  <a:pt x="75" y="19"/>
                </a:cubicBezTo>
                <a:cubicBezTo>
                  <a:pt x="65" y="21"/>
                  <a:pt x="60" y="28"/>
                  <a:pt x="55" y="36"/>
                </a:cubicBezTo>
                <a:cubicBezTo>
                  <a:pt x="49" y="46"/>
                  <a:pt x="45" y="54"/>
                  <a:pt x="35" y="61"/>
                </a:cubicBezTo>
                <a:cubicBezTo>
                  <a:pt x="25" y="69"/>
                  <a:pt x="13" y="73"/>
                  <a:pt x="1" y="76"/>
                </a:cubicBezTo>
                <a:cubicBezTo>
                  <a:pt x="0" y="76"/>
                  <a:pt x="0" y="77"/>
                  <a:pt x="1" y="77"/>
                </a:cubicBezTo>
                <a:cubicBezTo>
                  <a:pt x="24" y="76"/>
                  <a:pt x="44" y="63"/>
                  <a:pt x="55" y="43"/>
                </a:cubicBezTo>
                <a:cubicBezTo>
                  <a:pt x="58" y="37"/>
                  <a:pt x="62" y="31"/>
                  <a:pt x="67" y="27"/>
                </a:cubicBezTo>
                <a:cubicBezTo>
                  <a:pt x="72" y="22"/>
                  <a:pt x="80" y="21"/>
                  <a:pt x="86" y="18"/>
                </a:cubicBezTo>
                <a:cubicBezTo>
                  <a:pt x="94" y="15"/>
                  <a:pt x="101" y="9"/>
                  <a:pt x="101" y="0"/>
                </a:cubicBezTo>
                <a:cubicBezTo>
                  <a:pt x="101" y="0"/>
                  <a:pt x="100" y="0"/>
                  <a:pt x="10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9" name="CustomShape 264"/>
          <p:cNvSpPr/>
          <p:nvPr/>
        </p:nvSpPr>
        <p:spPr>
          <a:xfrm>
            <a:off x="11058840" y="3519348"/>
            <a:ext cx="174577" cy="179617"/>
          </a:xfrm>
          <a:custGeom>
            <a:avLst/>
            <a:gdLst/>
            <a:ahLst/>
            <a:cxnLst/>
            <a:rect l="l" t="t" r="r" b="b"/>
            <a:pathLst>
              <a:path w="41" h="42">
                <a:moveTo>
                  <a:pt x="26" y="37"/>
                </a:moveTo>
                <a:cubicBezTo>
                  <a:pt x="34" y="34"/>
                  <a:pt x="41" y="24"/>
                  <a:pt x="37" y="15"/>
                </a:cubicBezTo>
                <a:cubicBezTo>
                  <a:pt x="36" y="10"/>
                  <a:pt x="32" y="6"/>
                  <a:pt x="28" y="3"/>
                </a:cubicBezTo>
                <a:cubicBezTo>
                  <a:pt x="24" y="1"/>
                  <a:pt x="20" y="0"/>
                  <a:pt x="16" y="0"/>
                </a:cubicBezTo>
                <a:cubicBezTo>
                  <a:pt x="8" y="5"/>
                  <a:pt x="0" y="13"/>
                  <a:pt x="1" y="23"/>
                </a:cubicBezTo>
                <a:cubicBezTo>
                  <a:pt x="2" y="34"/>
                  <a:pt x="15" y="42"/>
                  <a:pt x="26" y="37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0" name="CustomShape 265"/>
          <p:cNvSpPr/>
          <p:nvPr/>
        </p:nvSpPr>
        <p:spPr>
          <a:xfrm>
            <a:off x="10982530" y="3782834"/>
            <a:ext cx="291922" cy="215972"/>
          </a:xfrm>
          <a:custGeom>
            <a:avLst/>
            <a:gdLst/>
            <a:ahLst/>
            <a:cxnLst/>
            <a:rect l="l" t="t" r="r" b="b"/>
            <a:pathLst>
              <a:path w="69" h="51">
                <a:moveTo>
                  <a:pt x="34" y="28"/>
                </a:moveTo>
                <a:cubicBezTo>
                  <a:pt x="39" y="24"/>
                  <a:pt x="49" y="19"/>
                  <a:pt x="56" y="20"/>
                </a:cubicBezTo>
                <a:cubicBezTo>
                  <a:pt x="64" y="25"/>
                  <a:pt x="64" y="25"/>
                  <a:pt x="64" y="25"/>
                </a:cubicBezTo>
                <a:cubicBezTo>
                  <a:pt x="67" y="19"/>
                  <a:pt x="69" y="14"/>
                  <a:pt x="66" y="7"/>
                </a:cubicBezTo>
                <a:cubicBezTo>
                  <a:pt x="65" y="5"/>
                  <a:pt x="63" y="2"/>
                  <a:pt x="62" y="0"/>
                </a:cubicBezTo>
                <a:cubicBezTo>
                  <a:pt x="54" y="1"/>
                  <a:pt x="45" y="4"/>
                  <a:pt x="37" y="7"/>
                </a:cubicBezTo>
                <a:cubicBezTo>
                  <a:pt x="22" y="13"/>
                  <a:pt x="10" y="21"/>
                  <a:pt x="0" y="32"/>
                </a:cubicBezTo>
                <a:cubicBezTo>
                  <a:pt x="3" y="42"/>
                  <a:pt x="8" y="51"/>
                  <a:pt x="19" y="50"/>
                </a:cubicBezTo>
                <a:cubicBezTo>
                  <a:pt x="21" y="41"/>
                  <a:pt x="21" y="41"/>
                  <a:pt x="21" y="41"/>
                </a:cubicBezTo>
                <a:cubicBezTo>
                  <a:pt x="23" y="35"/>
                  <a:pt x="29" y="30"/>
                  <a:pt x="34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266"/>
          <p:cNvSpPr/>
          <p:nvPr/>
        </p:nvSpPr>
        <p:spPr>
          <a:xfrm>
            <a:off x="10757199" y="3257662"/>
            <a:ext cx="233250" cy="271405"/>
          </a:xfrm>
          <a:custGeom>
            <a:avLst/>
            <a:gdLst/>
            <a:ahLst/>
            <a:cxnLst/>
            <a:rect l="l" t="t" r="r" b="b"/>
            <a:pathLst>
              <a:path w="55" h="64">
                <a:moveTo>
                  <a:pt x="54" y="30"/>
                </a:moveTo>
                <a:cubicBezTo>
                  <a:pt x="52" y="10"/>
                  <a:pt x="35" y="0"/>
                  <a:pt x="17" y="7"/>
                </a:cubicBezTo>
                <a:cubicBezTo>
                  <a:pt x="8" y="14"/>
                  <a:pt x="2" y="25"/>
                  <a:pt x="1" y="36"/>
                </a:cubicBezTo>
                <a:cubicBezTo>
                  <a:pt x="0" y="52"/>
                  <a:pt x="10" y="64"/>
                  <a:pt x="27" y="62"/>
                </a:cubicBezTo>
                <a:cubicBezTo>
                  <a:pt x="42" y="60"/>
                  <a:pt x="55" y="46"/>
                  <a:pt x="54" y="30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2" name="CustomShape 267"/>
          <p:cNvSpPr/>
          <p:nvPr/>
        </p:nvSpPr>
        <p:spPr>
          <a:xfrm>
            <a:off x="11134790" y="4313045"/>
            <a:ext cx="687510" cy="671673"/>
          </a:xfrm>
          <a:custGeom>
            <a:avLst/>
            <a:gdLst/>
            <a:ahLst/>
            <a:cxnLst/>
            <a:rect l="l" t="t" r="r" b="b"/>
            <a:pathLst>
              <a:path w="162" h="158">
                <a:moveTo>
                  <a:pt x="130" y="0"/>
                </a:moveTo>
                <a:cubicBezTo>
                  <a:pt x="128" y="0"/>
                  <a:pt x="126" y="0"/>
                  <a:pt x="124" y="0"/>
                </a:cubicBezTo>
                <a:cubicBezTo>
                  <a:pt x="126" y="1"/>
                  <a:pt x="128" y="3"/>
                  <a:pt x="129" y="7"/>
                </a:cubicBezTo>
                <a:cubicBezTo>
                  <a:pt x="129" y="7"/>
                  <a:pt x="128" y="8"/>
                  <a:pt x="128" y="7"/>
                </a:cubicBezTo>
                <a:cubicBezTo>
                  <a:pt x="123" y="2"/>
                  <a:pt x="117" y="1"/>
                  <a:pt x="111" y="2"/>
                </a:cubicBezTo>
                <a:cubicBezTo>
                  <a:pt x="107" y="3"/>
                  <a:pt x="102" y="5"/>
                  <a:pt x="98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88" y="12"/>
                  <a:pt x="84" y="20"/>
                  <a:pt x="76" y="28"/>
                </a:cubicBezTo>
                <a:cubicBezTo>
                  <a:pt x="69" y="34"/>
                  <a:pt x="60" y="38"/>
                  <a:pt x="51" y="41"/>
                </a:cubicBezTo>
                <a:cubicBezTo>
                  <a:pt x="40" y="44"/>
                  <a:pt x="28" y="47"/>
                  <a:pt x="20" y="54"/>
                </a:cubicBezTo>
                <a:cubicBezTo>
                  <a:pt x="18" y="55"/>
                  <a:pt x="17" y="56"/>
                  <a:pt x="16" y="57"/>
                </a:cubicBezTo>
                <a:cubicBezTo>
                  <a:pt x="14" y="62"/>
                  <a:pt x="12" y="67"/>
                  <a:pt x="12" y="73"/>
                </a:cubicBezTo>
                <a:cubicBezTo>
                  <a:pt x="12" y="76"/>
                  <a:pt x="13" y="80"/>
                  <a:pt x="15" y="83"/>
                </a:cubicBezTo>
                <a:cubicBezTo>
                  <a:pt x="17" y="86"/>
                  <a:pt x="21" y="87"/>
                  <a:pt x="24" y="89"/>
                </a:cubicBezTo>
                <a:cubicBezTo>
                  <a:pt x="25" y="89"/>
                  <a:pt x="24" y="90"/>
                  <a:pt x="24" y="90"/>
                </a:cubicBezTo>
                <a:cubicBezTo>
                  <a:pt x="16" y="88"/>
                  <a:pt x="9" y="84"/>
                  <a:pt x="9" y="75"/>
                </a:cubicBezTo>
                <a:cubicBezTo>
                  <a:pt x="9" y="71"/>
                  <a:pt x="9" y="68"/>
                  <a:pt x="10" y="65"/>
                </a:cubicBezTo>
                <a:cubicBezTo>
                  <a:pt x="9" y="66"/>
                  <a:pt x="8" y="68"/>
                  <a:pt x="7" y="70"/>
                </a:cubicBezTo>
                <a:cubicBezTo>
                  <a:pt x="1" y="82"/>
                  <a:pt x="0" y="97"/>
                  <a:pt x="1" y="110"/>
                </a:cubicBezTo>
                <a:cubicBezTo>
                  <a:pt x="3" y="124"/>
                  <a:pt x="8" y="140"/>
                  <a:pt x="20" y="148"/>
                </a:cubicBezTo>
                <a:cubicBezTo>
                  <a:pt x="35" y="158"/>
                  <a:pt x="54" y="150"/>
                  <a:pt x="67" y="141"/>
                </a:cubicBezTo>
                <a:cubicBezTo>
                  <a:pt x="83" y="131"/>
                  <a:pt x="96" y="118"/>
                  <a:pt x="110" y="105"/>
                </a:cubicBezTo>
                <a:cubicBezTo>
                  <a:pt x="121" y="94"/>
                  <a:pt x="132" y="84"/>
                  <a:pt x="142" y="72"/>
                </a:cubicBezTo>
                <a:cubicBezTo>
                  <a:pt x="152" y="61"/>
                  <a:pt x="162" y="45"/>
                  <a:pt x="159" y="29"/>
                </a:cubicBezTo>
                <a:cubicBezTo>
                  <a:pt x="157" y="13"/>
                  <a:pt x="146" y="1"/>
                  <a:pt x="130" y="0"/>
                </a:cubicBezTo>
                <a:close/>
                <a:moveTo>
                  <a:pt x="115" y="30"/>
                </a:moveTo>
                <a:cubicBezTo>
                  <a:pt x="109" y="33"/>
                  <a:pt x="101" y="34"/>
                  <a:pt x="96" y="39"/>
                </a:cubicBezTo>
                <a:cubicBezTo>
                  <a:pt x="91" y="43"/>
                  <a:pt x="87" y="49"/>
                  <a:pt x="84" y="55"/>
                </a:cubicBezTo>
                <a:cubicBezTo>
                  <a:pt x="73" y="75"/>
                  <a:pt x="53" y="88"/>
                  <a:pt x="30" y="89"/>
                </a:cubicBezTo>
                <a:cubicBezTo>
                  <a:pt x="29" y="89"/>
                  <a:pt x="29" y="88"/>
                  <a:pt x="30" y="88"/>
                </a:cubicBezTo>
                <a:cubicBezTo>
                  <a:pt x="42" y="85"/>
                  <a:pt x="54" y="81"/>
                  <a:pt x="64" y="73"/>
                </a:cubicBezTo>
                <a:cubicBezTo>
                  <a:pt x="74" y="66"/>
                  <a:pt x="78" y="58"/>
                  <a:pt x="84" y="48"/>
                </a:cubicBezTo>
                <a:cubicBezTo>
                  <a:pt x="89" y="40"/>
                  <a:pt x="94" y="33"/>
                  <a:pt x="104" y="31"/>
                </a:cubicBezTo>
                <a:cubicBezTo>
                  <a:pt x="114" y="28"/>
                  <a:pt x="127" y="24"/>
                  <a:pt x="129" y="12"/>
                </a:cubicBezTo>
                <a:cubicBezTo>
                  <a:pt x="129" y="12"/>
                  <a:pt x="130" y="12"/>
                  <a:pt x="130" y="12"/>
                </a:cubicBezTo>
                <a:cubicBezTo>
                  <a:pt x="130" y="21"/>
                  <a:pt x="123" y="27"/>
                  <a:pt x="115" y="3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3" name="CustomShape 268"/>
          <p:cNvSpPr/>
          <p:nvPr/>
        </p:nvSpPr>
        <p:spPr>
          <a:xfrm>
            <a:off x="11296769" y="4389355"/>
            <a:ext cx="390549" cy="309560"/>
          </a:xfrm>
          <a:custGeom>
            <a:avLst/>
            <a:gdLst/>
            <a:ahLst/>
            <a:cxnLst/>
            <a:rect l="l" t="t" r="r" b="b"/>
            <a:pathLst>
              <a:path w="92" h="73">
                <a:moveTo>
                  <a:pt x="77" y="12"/>
                </a:moveTo>
                <a:cubicBezTo>
                  <a:pt x="71" y="15"/>
                  <a:pt x="63" y="16"/>
                  <a:pt x="58" y="21"/>
                </a:cubicBezTo>
                <a:cubicBezTo>
                  <a:pt x="53" y="25"/>
                  <a:pt x="49" y="31"/>
                  <a:pt x="46" y="37"/>
                </a:cubicBezTo>
                <a:cubicBezTo>
                  <a:pt x="37" y="54"/>
                  <a:pt x="20" y="67"/>
                  <a:pt x="0" y="70"/>
                </a:cubicBezTo>
                <a:cubicBezTo>
                  <a:pt x="12" y="73"/>
                  <a:pt x="24" y="67"/>
                  <a:pt x="33" y="59"/>
                </a:cubicBezTo>
                <a:cubicBezTo>
                  <a:pt x="42" y="51"/>
                  <a:pt x="44" y="40"/>
                  <a:pt x="52" y="31"/>
                </a:cubicBezTo>
                <a:cubicBezTo>
                  <a:pt x="56" y="26"/>
                  <a:pt x="61" y="22"/>
                  <a:pt x="68" y="19"/>
                </a:cubicBezTo>
                <a:cubicBezTo>
                  <a:pt x="75" y="16"/>
                  <a:pt x="92" y="10"/>
                  <a:pt x="91" y="0"/>
                </a:cubicBezTo>
                <a:cubicBezTo>
                  <a:pt x="89" y="5"/>
                  <a:pt x="83" y="10"/>
                  <a:pt x="77" y="1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4" name="CustomShape 269"/>
          <p:cNvSpPr/>
          <p:nvPr/>
        </p:nvSpPr>
        <p:spPr>
          <a:xfrm>
            <a:off x="11134790" y="4414552"/>
            <a:ext cx="687510" cy="570166"/>
          </a:xfrm>
          <a:custGeom>
            <a:avLst/>
            <a:gdLst/>
            <a:ahLst/>
            <a:cxnLst/>
            <a:rect l="l" t="t" r="r" b="b"/>
            <a:pathLst>
              <a:path w="162" h="134">
                <a:moveTo>
                  <a:pt x="159" y="5"/>
                </a:moveTo>
                <a:cubicBezTo>
                  <a:pt x="159" y="3"/>
                  <a:pt x="159" y="2"/>
                  <a:pt x="158" y="0"/>
                </a:cubicBezTo>
                <a:cubicBezTo>
                  <a:pt x="158" y="4"/>
                  <a:pt x="156" y="8"/>
                  <a:pt x="154" y="13"/>
                </a:cubicBezTo>
                <a:cubicBezTo>
                  <a:pt x="140" y="35"/>
                  <a:pt x="119" y="54"/>
                  <a:pt x="98" y="70"/>
                </a:cubicBezTo>
                <a:cubicBezTo>
                  <a:pt x="89" y="76"/>
                  <a:pt x="82" y="78"/>
                  <a:pt x="72" y="74"/>
                </a:cubicBezTo>
                <a:cubicBezTo>
                  <a:pt x="59" y="68"/>
                  <a:pt x="50" y="80"/>
                  <a:pt x="38" y="81"/>
                </a:cubicBezTo>
                <a:cubicBezTo>
                  <a:pt x="24" y="83"/>
                  <a:pt x="17" y="72"/>
                  <a:pt x="13" y="60"/>
                </a:cubicBezTo>
                <a:cubicBezTo>
                  <a:pt x="10" y="58"/>
                  <a:pt x="9" y="55"/>
                  <a:pt x="9" y="51"/>
                </a:cubicBezTo>
                <a:cubicBezTo>
                  <a:pt x="9" y="50"/>
                  <a:pt x="9" y="48"/>
                  <a:pt x="9" y="47"/>
                </a:cubicBezTo>
                <a:cubicBezTo>
                  <a:pt x="8" y="46"/>
                  <a:pt x="8" y="45"/>
                  <a:pt x="8" y="44"/>
                </a:cubicBezTo>
                <a:cubicBezTo>
                  <a:pt x="8" y="45"/>
                  <a:pt x="7" y="45"/>
                  <a:pt x="7" y="46"/>
                </a:cubicBezTo>
                <a:cubicBezTo>
                  <a:pt x="1" y="58"/>
                  <a:pt x="0" y="73"/>
                  <a:pt x="1" y="86"/>
                </a:cubicBezTo>
                <a:cubicBezTo>
                  <a:pt x="3" y="100"/>
                  <a:pt x="8" y="116"/>
                  <a:pt x="20" y="124"/>
                </a:cubicBezTo>
                <a:cubicBezTo>
                  <a:pt x="35" y="134"/>
                  <a:pt x="54" y="126"/>
                  <a:pt x="67" y="117"/>
                </a:cubicBezTo>
                <a:cubicBezTo>
                  <a:pt x="83" y="107"/>
                  <a:pt x="96" y="94"/>
                  <a:pt x="110" y="81"/>
                </a:cubicBezTo>
                <a:cubicBezTo>
                  <a:pt x="121" y="70"/>
                  <a:pt x="132" y="60"/>
                  <a:pt x="142" y="48"/>
                </a:cubicBezTo>
                <a:cubicBezTo>
                  <a:pt x="152" y="37"/>
                  <a:pt x="162" y="21"/>
                  <a:pt x="159" y="5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CustomShape 270"/>
          <p:cNvSpPr/>
          <p:nvPr/>
        </p:nvSpPr>
        <p:spPr>
          <a:xfrm>
            <a:off x="10881023" y="3714803"/>
            <a:ext cx="58672" cy="75950"/>
          </a:xfrm>
          <a:custGeom>
            <a:avLst/>
            <a:gdLst/>
            <a:ahLst/>
            <a:cxnLst/>
            <a:rect l="l" t="t" r="r" b="b"/>
            <a:pathLst>
              <a:path w="14" h="18">
                <a:moveTo>
                  <a:pt x="3" y="4"/>
                </a:moveTo>
                <a:cubicBezTo>
                  <a:pt x="1" y="7"/>
                  <a:pt x="0" y="11"/>
                  <a:pt x="1" y="14"/>
                </a:cubicBezTo>
                <a:cubicBezTo>
                  <a:pt x="3" y="18"/>
                  <a:pt x="9" y="17"/>
                  <a:pt x="12" y="14"/>
                </a:cubicBezTo>
                <a:cubicBezTo>
                  <a:pt x="14" y="11"/>
                  <a:pt x="13" y="5"/>
                  <a:pt x="11" y="3"/>
                </a:cubicBezTo>
                <a:cubicBezTo>
                  <a:pt x="8" y="0"/>
                  <a:pt x="5" y="2"/>
                  <a:pt x="3" y="4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6" name="CustomShape 271"/>
          <p:cNvSpPr/>
          <p:nvPr/>
        </p:nvSpPr>
        <p:spPr>
          <a:xfrm>
            <a:off x="11076117" y="3889380"/>
            <a:ext cx="809535" cy="1204763"/>
          </a:xfrm>
          <a:custGeom>
            <a:avLst/>
            <a:gdLst/>
            <a:ahLst/>
            <a:cxnLst/>
            <a:rect l="l" t="t" r="r" b="b"/>
            <a:pathLst>
              <a:path w="191" h="284">
                <a:moveTo>
                  <a:pt x="148" y="84"/>
                </a:moveTo>
                <a:cubicBezTo>
                  <a:pt x="126" y="78"/>
                  <a:pt x="103" y="80"/>
                  <a:pt x="81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69" y="73"/>
                  <a:pt x="69" y="73"/>
                  <a:pt x="69" y="73"/>
                </a:cubicBezTo>
                <a:cubicBezTo>
                  <a:pt x="64" y="64"/>
                  <a:pt x="60" y="55"/>
                  <a:pt x="55" y="46"/>
                </a:cubicBezTo>
                <a:cubicBezTo>
                  <a:pt x="49" y="34"/>
                  <a:pt x="43" y="21"/>
                  <a:pt x="38" y="8"/>
                </a:cubicBezTo>
                <a:cubicBezTo>
                  <a:pt x="38" y="7"/>
                  <a:pt x="38" y="7"/>
                  <a:pt x="38" y="6"/>
                </a:cubicBezTo>
                <a:cubicBezTo>
                  <a:pt x="37" y="4"/>
                  <a:pt x="36" y="2"/>
                  <a:pt x="36" y="0"/>
                </a:cubicBezTo>
                <a:cubicBezTo>
                  <a:pt x="30" y="2"/>
                  <a:pt x="23" y="3"/>
                  <a:pt x="18" y="5"/>
                </a:cubicBezTo>
                <a:cubicBezTo>
                  <a:pt x="10" y="10"/>
                  <a:pt x="5" y="15"/>
                  <a:pt x="1" y="22"/>
                </a:cubicBezTo>
                <a:cubicBezTo>
                  <a:pt x="7" y="39"/>
                  <a:pt x="12" y="56"/>
                  <a:pt x="18" y="72"/>
                </a:cubicBezTo>
                <a:cubicBezTo>
                  <a:pt x="22" y="82"/>
                  <a:pt x="27" y="92"/>
                  <a:pt x="32" y="10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14" y="146"/>
                  <a:pt x="1" y="181"/>
                  <a:pt x="0" y="218"/>
                </a:cubicBezTo>
                <a:cubicBezTo>
                  <a:pt x="0" y="234"/>
                  <a:pt x="0" y="253"/>
                  <a:pt x="11" y="266"/>
                </a:cubicBezTo>
                <a:cubicBezTo>
                  <a:pt x="26" y="284"/>
                  <a:pt x="44" y="277"/>
                  <a:pt x="62" y="269"/>
                </a:cubicBezTo>
                <a:cubicBezTo>
                  <a:pt x="91" y="253"/>
                  <a:pt x="119" y="236"/>
                  <a:pt x="143" y="212"/>
                </a:cubicBezTo>
                <a:cubicBezTo>
                  <a:pt x="163" y="192"/>
                  <a:pt x="185" y="167"/>
                  <a:pt x="188" y="138"/>
                </a:cubicBezTo>
                <a:cubicBezTo>
                  <a:pt x="191" y="111"/>
                  <a:pt x="174" y="91"/>
                  <a:pt x="148" y="84"/>
                </a:cubicBezTo>
                <a:close/>
                <a:moveTo>
                  <a:pt x="166" y="166"/>
                </a:moveTo>
                <a:cubicBezTo>
                  <a:pt x="157" y="179"/>
                  <a:pt x="146" y="189"/>
                  <a:pt x="134" y="200"/>
                </a:cubicBezTo>
                <a:cubicBezTo>
                  <a:pt x="121" y="212"/>
                  <a:pt x="109" y="225"/>
                  <a:pt x="94" y="236"/>
                </a:cubicBezTo>
                <a:cubicBezTo>
                  <a:pt x="82" y="246"/>
                  <a:pt x="67" y="257"/>
                  <a:pt x="51" y="257"/>
                </a:cubicBezTo>
                <a:cubicBezTo>
                  <a:pt x="39" y="257"/>
                  <a:pt x="28" y="251"/>
                  <a:pt x="22" y="241"/>
                </a:cubicBezTo>
                <a:cubicBezTo>
                  <a:pt x="9" y="221"/>
                  <a:pt x="7" y="192"/>
                  <a:pt x="18" y="170"/>
                </a:cubicBezTo>
                <a:cubicBezTo>
                  <a:pt x="20" y="165"/>
                  <a:pt x="23" y="159"/>
                  <a:pt x="28" y="154"/>
                </a:cubicBezTo>
                <a:cubicBezTo>
                  <a:pt x="36" y="146"/>
                  <a:pt x="47" y="142"/>
                  <a:pt x="58" y="139"/>
                </a:cubicBezTo>
                <a:cubicBezTo>
                  <a:pt x="70" y="136"/>
                  <a:pt x="83" y="131"/>
                  <a:pt x="92" y="120"/>
                </a:cubicBezTo>
                <a:cubicBezTo>
                  <a:pt x="95" y="117"/>
                  <a:pt x="97" y="113"/>
                  <a:pt x="101" y="110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1" y="109"/>
                  <a:pt x="102" y="109"/>
                  <a:pt x="102" y="109"/>
                </a:cubicBezTo>
                <a:cubicBezTo>
                  <a:pt x="104" y="107"/>
                  <a:pt x="106" y="106"/>
                  <a:pt x="108" y="105"/>
                </a:cubicBezTo>
                <a:cubicBezTo>
                  <a:pt x="123" y="98"/>
                  <a:pt x="140" y="92"/>
                  <a:pt x="156" y="99"/>
                </a:cubicBezTo>
                <a:cubicBezTo>
                  <a:pt x="167" y="103"/>
                  <a:pt x="175" y="114"/>
                  <a:pt x="177" y="127"/>
                </a:cubicBezTo>
                <a:cubicBezTo>
                  <a:pt x="179" y="141"/>
                  <a:pt x="174" y="154"/>
                  <a:pt x="166" y="16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7" name="CustomShape 272"/>
          <p:cNvSpPr/>
          <p:nvPr/>
        </p:nvSpPr>
        <p:spPr>
          <a:xfrm>
            <a:off x="11160347" y="3914577"/>
            <a:ext cx="722066" cy="776419"/>
          </a:xfrm>
          <a:custGeom>
            <a:avLst/>
            <a:gdLst/>
            <a:ahLst/>
            <a:cxnLst/>
            <a:rect l="l" t="t" r="r" b="b"/>
            <a:pathLst>
              <a:path w="170" h="183">
                <a:moveTo>
                  <a:pt x="18" y="2"/>
                </a:moveTo>
                <a:cubicBezTo>
                  <a:pt x="18" y="1"/>
                  <a:pt x="18" y="1"/>
                  <a:pt x="18" y="0"/>
                </a:cubicBezTo>
                <a:cubicBezTo>
                  <a:pt x="7" y="5"/>
                  <a:pt x="0" y="16"/>
                  <a:pt x="7" y="29"/>
                </a:cubicBezTo>
                <a:cubicBezTo>
                  <a:pt x="11" y="38"/>
                  <a:pt x="18" y="46"/>
                  <a:pt x="22" y="55"/>
                </a:cubicBezTo>
                <a:cubicBezTo>
                  <a:pt x="28" y="65"/>
                  <a:pt x="29" y="76"/>
                  <a:pt x="33" y="86"/>
                </a:cubicBezTo>
                <a:cubicBezTo>
                  <a:pt x="36" y="93"/>
                  <a:pt x="41" y="105"/>
                  <a:pt x="50" y="106"/>
                </a:cubicBezTo>
                <a:cubicBezTo>
                  <a:pt x="61" y="107"/>
                  <a:pt x="70" y="103"/>
                  <a:pt x="80" y="100"/>
                </a:cubicBezTo>
                <a:cubicBezTo>
                  <a:pt x="84" y="99"/>
                  <a:pt x="89" y="97"/>
                  <a:pt x="94" y="96"/>
                </a:cubicBezTo>
                <a:cubicBezTo>
                  <a:pt x="107" y="90"/>
                  <a:pt x="122" y="87"/>
                  <a:pt x="136" y="93"/>
                </a:cubicBezTo>
                <a:cubicBezTo>
                  <a:pt x="147" y="97"/>
                  <a:pt x="155" y="108"/>
                  <a:pt x="157" y="121"/>
                </a:cubicBezTo>
                <a:cubicBezTo>
                  <a:pt x="159" y="135"/>
                  <a:pt x="154" y="148"/>
                  <a:pt x="146" y="160"/>
                </a:cubicBezTo>
                <a:cubicBezTo>
                  <a:pt x="140" y="168"/>
                  <a:pt x="133" y="176"/>
                  <a:pt x="125" y="183"/>
                </a:cubicBezTo>
                <a:cubicBezTo>
                  <a:pt x="137" y="175"/>
                  <a:pt x="147" y="163"/>
                  <a:pt x="154" y="153"/>
                </a:cubicBezTo>
                <a:cubicBezTo>
                  <a:pt x="159" y="145"/>
                  <a:pt x="164" y="137"/>
                  <a:pt x="169" y="129"/>
                </a:cubicBezTo>
                <a:cubicBezTo>
                  <a:pt x="170" y="103"/>
                  <a:pt x="153" y="85"/>
                  <a:pt x="128" y="78"/>
                </a:cubicBezTo>
                <a:cubicBezTo>
                  <a:pt x="106" y="72"/>
                  <a:pt x="83" y="74"/>
                  <a:pt x="61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49" y="67"/>
                  <a:pt x="49" y="67"/>
                  <a:pt x="49" y="67"/>
                </a:cubicBezTo>
                <a:cubicBezTo>
                  <a:pt x="44" y="58"/>
                  <a:pt x="40" y="49"/>
                  <a:pt x="35" y="40"/>
                </a:cubicBezTo>
                <a:cubicBezTo>
                  <a:pt x="29" y="28"/>
                  <a:pt x="23" y="15"/>
                  <a:pt x="1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0146" y="3328933"/>
            <a:ext cx="104746" cy="109426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9" name="CustomShape 274"/>
          <p:cNvSpPr/>
          <p:nvPr/>
        </p:nvSpPr>
        <p:spPr>
          <a:xfrm>
            <a:off x="11126871" y="3544905"/>
            <a:ext cx="88908" cy="88908"/>
          </a:xfrm>
          <a:custGeom>
            <a:avLst/>
            <a:gdLst/>
            <a:ahLst/>
            <a:cxnLst/>
            <a:rect l="l" t="t" r="r" b="b"/>
            <a:pathLst>
              <a:path w="21" h="21">
                <a:moveTo>
                  <a:pt x="12" y="2"/>
                </a:moveTo>
                <a:cubicBezTo>
                  <a:pt x="10" y="1"/>
                  <a:pt x="7" y="0"/>
                  <a:pt x="5" y="1"/>
                </a:cubicBezTo>
                <a:cubicBezTo>
                  <a:pt x="4" y="1"/>
                  <a:pt x="3" y="2"/>
                  <a:pt x="2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2" y="13"/>
                  <a:pt x="3" y="14"/>
                </a:cubicBezTo>
                <a:cubicBezTo>
                  <a:pt x="4" y="16"/>
                  <a:pt x="6" y="18"/>
                  <a:pt x="7" y="19"/>
                </a:cubicBezTo>
                <a:cubicBezTo>
                  <a:pt x="12" y="21"/>
                  <a:pt x="16" y="19"/>
                  <a:pt x="19" y="15"/>
                </a:cubicBezTo>
                <a:cubicBezTo>
                  <a:pt x="21" y="10"/>
                  <a:pt x="17" y="4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0" name="CustomShape 275"/>
          <p:cNvSpPr/>
          <p:nvPr/>
        </p:nvSpPr>
        <p:spPr>
          <a:xfrm>
            <a:off x="10898301" y="3732080"/>
            <a:ext cx="38155" cy="33476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4" y="1"/>
                </a:moveTo>
                <a:cubicBezTo>
                  <a:pt x="0" y="1"/>
                  <a:pt x="0" y="8"/>
                  <a:pt x="5" y="7"/>
                </a:cubicBezTo>
                <a:cubicBezTo>
                  <a:pt x="9" y="7"/>
                  <a:pt x="9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0384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5625"/>
          <a:stretch/>
        </p:blipFill>
        <p:spPr>
          <a:xfrm>
            <a:off x="516715" y="365125"/>
            <a:ext cx="11158569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5312"/>
          <a:stretch/>
        </p:blipFill>
        <p:spPr>
          <a:xfrm>
            <a:off x="427672" y="365125"/>
            <a:ext cx="11336655" cy="60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88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571" b="5312"/>
          <a:stretch/>
        </p:blipFill>
        <p:spPr>
          <a:xfrm>
            <a:off x="417446" y="365125"/>
            <a:ext cx="11357107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662" r="3733" b="20937"/>
          <a:stretch/>
        </p:blipFill>
        <p:spPr>
          <a:xfrm>
            <a:off x="266700" y="365125"/>
            <a:ext cx="11658600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ctividad: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 internet, obtén la leyenda del copihue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C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opia y pega la leyenda en un documento de </a:t>
            </a:r>
            <a:r>
              <a:rPr lang="es-C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ambia el formato al siguiente</a:t>
            </a: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argen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strecho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rientación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ertical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amaño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arta o A4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C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olumnas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uente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rial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amaño fuente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amaño 16 título, tamaño 14 cuerpo de la leyenda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olor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ítulo: rojo ennegrecido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uerpo de la leyenda: negro</a:t>
            </a: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s-CL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E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nvía tu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 con tu nombre y curso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mail:</a:t>
            </a:r>
          </a:p>
          <a:p>
            <a:pPr marL="0" indent="0">
              <a:buNone/>
            </a:pP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4° A: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veronica.maldonado@colegio-auroradechile.cl</a:t>
            </a:r>
            <a:endParaRPr lang="es-C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4° B: 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Mayte.carrasco@colegio-auroradechile.cl</a:t>
            </a:r>
            <a:r>
              <a:rPr 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632230" y="4317167"/>
            <a:ext cx="1443140" cy="2346893"/>
            <a:chOff x="355680" y="3838680"/>
            <a:chExt cx="2108160" cy="2795400"/>
          </a:xfrm>
        </p:grpSpPr>
        <p:sp>
          <p:nvSpPr>
            <p:cNvPr id="5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76" name="Imagen 2"/>
          <p:cNvPicPr/>
          <p:nvPr/>
        </p:nvPicPr>
        <p:blipFill>
          <a:blip r:embed="rId4"/>
          <a:stretch/>
        </p:blipFill>
        <p:spPr>
          <a:xfrm>
            <a:off x="10313233" y="53165"/>
            <a:ext cx="1878767" cy="1598369"/>
          </a:xfrm>
          <a:prstGeom prst="rect">
            <a:avLst/>
          </a:prstGeom>
          <a:ln>
            <a:noFill/>
          </a:ln>
        </p:spPr>
      </p:pic>
      <p:sp>
        <p:nvSpPr>
          <p:cNvPr id="77" name="Flecha izquierda 76"/>
          <p:cNvSpPr/>
          <p:nvPr/>
        </p:nvSpPr>
        <p:spPr>
          <a:xfrm>
            <a:off x="3972393" y="555226"/>
            <a:ext cx="1409075" cy="594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" name="Rectángulo redondeado 77"/>
          <p:cNvSpPr/>
          <p:nvPr/>
        </p:nvSpPr>
        <p:spPr>
          <a:xfrm>
            <a:off x="5741233" y="244645"/>
            <a:ext cx="3237875" cy="11540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Utiliza todo lo aprendido en la clase sobre </a:t>
            </a:r>
            <a:r>
              <a:rPr lang="es-CL" b="1" dirty="0" smtClean="0"/>
              <a:t>dar formato a documentos de </a:t>
            </a:r>
            <a:r>
              <a:rPr lang="es-CL" b="1" dirty="0" err="1" smtClean="0"/>
              <a:t>word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2406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33" t="13438" r="18316" b="5938"/>
          <a:stretch/>
        </p:blipFill>
        <p:spPr>
          <a:xfrm>
            <a:off x="838200" y="365125"/>
            <a:ext cx="8229600" cy="58978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692640" y="365125"/>
            <a:ext cx="2011680" cy="58118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Pinta la carita correspondiente a tu respuesta de autoevaluación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424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51" y="5994026"/>
            <a:ext cx="12894961" cy="2158639"/>
          </a:xfrm>
          <a:prstGeom prst="rect">
            <a:avLst/>
          </a:prstGeom>
          <a:ln>
            <a:noFill/>
          </a:ln>
        </p:spPr>
      </p:pic>
      <p:grpSp>
        <p:nvGrpSpPr>
          <p:cNvPr id="1327" name="Group 39"/>
          <p:cNvGrpSpPr/>
          <p:nvPr/>
        </p:nvGrpSpPr>
        <p:grpSpPr>
          <a:xfrm>
            <a:off x="-90348" y="3917816"/>
            <a:ext cx="1772769" cy="1574795"/>
            <a:chOff x="-90360" y="3917880"/>
            <a:chExt cx="1773000" cy="1575000"/>
          </a:xfrm>
        </p:grpSpPr>
        <p:sp>
          <p:nvSpPr>
            <p:cNvPr id="1328" name="CustomShape 40"/>
            <p:cNvSpPr/>
            <p:nvPr/>
          </p:nvSpPr>
          <p:spPr>
            <a:xfrm>
              <a:off x="538200" y="441936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538200" y="474660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500040" y="437184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1033560" y="489420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92160" y="488160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932040" y="483552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876240" y="481032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838080" y="480060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787320" y="47545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873000" y="472932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893880" y="476244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-64800" y="394776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-64800" y="414324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-90360" y="391788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96840" y="416052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150840" y="417672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193680" y="415584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244440" y="415584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295200" y="416844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345960" y="415584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60"/>
            <p:cNvSpPr/>
            <p:nvPr/>
          </p:nvSpPr>
          <p:spPr>
            <a:xfrm>
              <a:off x="371520" y="41479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61"/>
            <p:cNvSpPr/>
            <p:nvPr/>
          </p:nvSpPr>
          <p:spPr>
            <a:xfrm>
              <a:off x="431640" y="419868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2"/>
          <p:cNvGrpSpPr/>
          <p:nvPr/>
        </p:nvGrpSpPr>
        <p:grpSpPr>
          <a:xfrm>
            <a:off x="988791" y="3162275"/>
            <a:ext cx="607961" cy="877926"/>
            <a:chOff x="988920" y="3162240"/>
            <a:chExt cx="608040" cy="878040"/>
          </a:xfrm>
        </p:grpSpPr>
        <p:sp>
          <p:nvSpPr>
            <p:cNvPr id="1351" name="CustomShape 63"/>
            <p:cNvSpPr/>
            <p:nvPr/>
          </p:nvSpPr>
          <p:spPr>
            <a:xfrm>
              <a:off x="1120680" y="319536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4"/>
            <p:cNvSpPr/>
            <p:nvPr/>
          </p:nvSpPr>
          <p:spPr>
            <a:xfrm>
              <a:off x="1018800" y="345924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5"/>
            <p:cNvSpPr/>
            <p:nvPr/>
          </p:nvSpPr>
          <p:spPr>
            <a:xfrm>
              <a:off x="1095120" y="368316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6"/>
            <p:cNvSpPr/>
            <p:nvPr/>
          </p:nvSpPr>
          <p:spPr>
            <a:xfrm>
              <a:off x="1018800" y="35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7"/>
            <p:cNvSpPr/>
            <p:nvPr/>
          </p:nvSpPr>
          <p:spPr>
            <a:xfrm>
              <a:off x="1112760" y="37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8"/>
            <p:cNvSpPr/>
            <p:nvPr/>
          </p:nvSpPr>
          <p:spPr>
            <a:xfrm>
              <a:off x="1176120" y="351792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9"/>
            <p:cNvSpPr/>
            <p:nvPr/>
          </p:nvSpPr>
          <p:spPr>
            <a:xfrm>
              <a:off x="988920" y="342900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0"/>
            <p:cNvSpPr/>
            <p:nvPr/>
          </p:nvSpPr>
          <p:spPr>
            <a:xfrm>
              <a:off x="1087200" y="31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71"/>
            <p:cNvSpPr/>
            <p:nvPr/>
          </p:nvSpPr>
          <p:spPr>
            <a:xfrm>
              <a:off x="1069920" y="367020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2"/>
            <p:cNvSpPr/>
            <p:nvPr/>
          </p:nvSpPr>
          <p:spPr>
            <a:xfrm>
              <a:off x="1104840" y="376884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1" name="CustomShape 73"/>
          <p:cNvSpPr/>
          <p:nvPr/>
        </p:nvSpPr>
        <p:spPr>
          <a:xfrm>
            <a:off x="10958773" y="533897"/>
            <a:ext cx="534890" cy="547489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4"/>
          <p:cNvSpPr/>
          <p:nvPr/>
        </p:nvSpPr>
        <p:spPr>
          <a:xfrm>
            <a:off x="11222259" y="852815"/>
            <a:ext cx="83869" cy="169898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1167" y="809981"/>
            <a:ext cx="55433" cy="187176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76"/>
          <p:cNvSpPr/>
          <p:nvPr/>
        </p:nvSpPr>
        <p:spPr>
          <a:xfrm>
            <a:off x="11095195" y="652682"/>
            <a:ext cx="55433" cy="68391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4959" y="797383"/>
            <a:ext cx="46074" cy="7595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5846" y="967281"/>
            <a:ext cx="20517" cy="42834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79"/>
          <p:cNvSpPr/>
          <p:nvPr/>
        </p:nvSpPr>
        <p:spPr>
          <a:xfrm>
            <a:off x="11239536" y="1010115"/>
            <a:ext cx="249448" cy="203014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80"/>
          <p:cNvSpPr/>
          <p:nvPr/>
        </p:nvSpPr>
        <p:spPr>
          <a:xfrm>
            <a:off x="11306127" y="1162375"/>
            <a:ext cx="195455" cy="111226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81"/>
          <p:cNvSpPr/>
          <p:nvPr/>
        </p:nvSpPr>
        <p:spPr>
          <a:xfrm>
            <a:off x="10950854" y="492502"/>
            <a:ext cx="598242" cy="809535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82"/>
          <p:cNvSpPr/>
          <p:nvPr/>
        </p:nvSpPr>
        <p:spPr>
          <a:xfrm>
            <a:off x="11072878" y="624245"/>
            <a:ext cx="103307" cy="127063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1" name="CustomShape 83"/>
          <p:cNvSpPr/>
          <p:nvPr/>
        </p:nvSpPr>
        <p:spPr>
          <a:xfrm>
            <a:off x="11034723" y="776506"/>
            <a:ext cx="106546" cy="119144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2" name="CustomShape 84"/>
          <p:cNvSpPr/>
          <p:nvPr/>
        </p:nvSpPr>
        <p:spPr>
          <a:xfrm>
            <a:off x="11638004" y="754548"/>
            <a:ext cx="177817" cy="60112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85"/>
          <p:cNvSpPr/>
          <p:nvPr/>
        </p:nvSpPr>
        <p:spPr>
          <a:xfrm>
            <a:off x="11561694" y="441749"/>
            <a:ext cx="109786" cy="15694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4" name="CustomShape 86"/>
          <p:cNvSpPr/>
          <p:nvPr/>
        </p:nvSpPr>
        <p:spPr>
          <a:xfrm>
            <a:off x="11265093" y="224337"/>
            <a:ext cx="46074" cy="179257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5" name="CustomShape 87"/>
          <p:cNvSpPr/>
          <p:nvPr/>
        </p:nvSpPr>
        <p:spPr>
          <a:xfrm>
            <a:off x="10865185" y="398915"/>
            <a:ext cx="110866" cy="127063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88"/>
          <p:cNvSpPr/>
          <p:nvPr/>
        </p:nvSpPr>
        <p:spPr>
          <a:xfrm>
            <a:off x="10717244" y="751309"/>
            <a:ext cx="195455" cy="84229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CustomShape 89"/>
          <p:cNvSpPr/>
          <p:nvPr/>
        </p:nvSpPr>
        <p:spPr>
          <a:xfrm>
            <a:off x="10798234" y="1022714"/>
            <a:ext cx="182496" cy="127063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CustomShape 90"/>
          <p:cNvSpPr/>
          <p:nvPr/>
        </p:nvSpPr>
        <p:spPr>
          <a:xfrm>
            <a:off x="11044442" y="1260642"/>
            <a:ext cx="119144" cy="139662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91"/>
          <p:cNvSpPr/>
          <p:nvPr/>
        </p:nvSpPr>
        <p:spPr>
          <a:xfrm>
            <a:off x="11036523" y="2516159"/>
            <a:ext cx="660154" cy="61120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2"/>
          <p:cNvSpPr/>
          <p:nvPr/>
        </p:nvSpPr>
        <p:spPr>
          <a:xfrm>
            <a:off x="11053801" y="2612986"/>
            <a:ext cx="574845" cy="512933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3"/>
          <p:cNvSpPr/>
          <p:nvPr/>
        </p:nvSpPr>
        <p:spPr>
          <a:xfrm>
            <a:off x="11782345" y="2686057"/>
            <a:ext cx="193655" cy="103307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4"/>
          <p:cNvSpPr/>
          <p:nvPr/>
        </p:nvSpPr>
        <p:spPr>
          <a:xfrm>
            <a:off x="12036473" y="2537036"/>
            <a:ext cx="364992" cy="334756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3" name="CustomShape 95"/>
          <p:cNvSpPr/>
          <p:nvPr/>
        </p:nvSpPr>
        <p:spPr>
          <a:xfrm>
            <a:off x="12037912" y="2597149"/>
            <a:ext cx="354194" cy="273204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4" name="CustomShape 96"/>
          <p:cNvSpPr/>
          <p:nvPr/>
        </p:nvSpPr>
        <p:spPr>
          <a:xfrm>
            <a:off x="11634765" y="2341582"/>
            <a:ext cx="269965" cy="250887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97"/>
          <p:cNvSpPr/>
          <p:nvPr/>
        </p:nvSpPr>
        <p:spPr>
          <a:xfrm>
            <a:off x="11679399" y="2516159"/>
            <a:ext cx="225331" cy="7307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6" name="CustomShape 98"/>
          <p:cNvSpPr/>
          <p:nvPr/>
        </p:nvSpPr>
        <p:spPr>
          <a:xfrm>
            <a:off x="11779466" y="2851275"/>
            <a:ext cx="193655" cy="100067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7" name="CustomShape 99"/>
          <p:cNvSpPr/>
          <p:nvPr/>
        </p:nvSpPr>
        <p:spPr>
          <a:xfrm>
            <a:off x="12430261" y="2452807"/>
            <a:ext cx="364992" cy="334756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100"/>
          <p:cNvSpPr/>
          <p:nvPr/>
        </p:nvSpPr>
        <p:spPr>
          <a:xfrm>
            <a:off x="12431701" y="2490962"/>
            <a:ext cx="355634" cy="295162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28461" y="2664100"/>
            <a:ext cx="52553" cy="45714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0" name="CustomShape 102"/>
          <p:cNvSpPr/>
          <p:nvPr/>
        </p:nvSpPr>
        <p:spPr>
          <a:xfrm>
            <a:off x="11023924" y="2490962"/>
            <a:ext cx="706228" cy="683911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103"/>
          <p:cNvSpPr/>
          <p:nvPr/>
        </p:nvSpPr>
        <p:spPr>
          <a:xfrm>
            <a:off x="11744550" y="2655821"/>
            <a:ext cx="253767" cy="165218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2" name="CustomShape 104"/>
          <p:cNvSpPr/>
          <p:nvPr/>
        </p:nvSpPr>
        <p:spPr>
          <a:xfrm>
            <a:off x="11739511" y="2821039"/>
            <a:ext cx="254127" cy="165218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3" name="CustomShape 105"/>
          <p:cNvSpPr/>
          <p:nvPr/>
        </p:nvSpPr>
        <p:spPr>
          <a:xfrm>
            <a:off x="11595170" y="2313145"/>
            <a:ext cx="339796" cy="31100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106"/>
          <p:cNvSpPr/>
          <p:nvPr/>
        </p:nvSpPr>
        <p:spPr>
          <a:xfrm>
            <a:off x="11988959" y="2503561"/>
            <a:ext cx="466499" cy="398468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5" name="CustomShape 107"/>
          <p:cNvSpPr/>
          <p:nvPr/>
        </p:nvSpPr>
        <p:spPr>
          <a:xfrm>
            <a:off x="12382387" y="2417892"/>
            <a:ext cx="468299" cy="398468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6" name="CustomShape 108"/>
          <p:cNvSpPr/>
          <p:nvPr/>
        </p:nvSpPr>
        <p:spPr>
          <a:xfrm>
            <a:off x="12400025" y="2638543"/>
            <a:ext cx="102947" cy="92148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109"/>
          <p:cNvSpPr/>
          <p:nvPr/>
        </p:nvSpPr>
        <p:spPr>
          <a:xfrm>
            <a:off x="520959" y="1689175"/>
            <a:ext cx="542809" cy="864967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111"/>
          <p:cNvSpPr/>
          <p:nvPr/>
        </p:nvSpPr>
        <p:spPr>
          <a:xfrm>
            <a:off x="854815" y="2398454"/>
            <a:ext cx="149381" cy="93948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6683" y="109872"/>
            <a:ext cx="90348" cy="15262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114"/>
          <p:cNvSpPr/>
          <p:nvPr/>
        </p:nvSpPr>
        <p:spPr>
          <a:xfrm>
            <a:off x="504474" y="1651372"/>
            <a:ext cx="615880" cy="949196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3" name="CustomShape 115"/>
          <p:cNvSpPr/>
          <p:nvPr/>
        </p:nvSpPr>
        <p:spPr>
          <a:xfrm>
            <a:off x="823573" y="1969766"/>
            <a:ext cx="165218" cy="169898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10940588" y="3123588"/>
            <a:ext cx="975473" cy="1132413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10334794" y="4037681"/>
            <a:ext cx="1378261" cy="138294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422124" y="1856005"/>
            <a:ext cx="7793705" cy="2925339"/>
            <a:chOff x="2422440" y="1855800"/>
            <a:chExt cx="7794720" cy="2925720"/>
          </a:xfrm>
        </p:grpSpPr>
        <p:sp>
          <p:nvSpPr>
            <p:cNvPr id="1435" name="CustomShape 147"/>
            <p:cNvSpPr/>
            <p:nvPr/>
          </p:nvSpPr>
          <p:spPr>
            <a:xfrm>
              <a:off x="2422440" y="2823840"/>
              <a:ext cx="1023120" cy="1922040"/>
            </a:xfrm>
            <a:custGeom>
              <a:avLst/>
              <a:gdLst/>
              <a:ahLst/>
              <a:cxnLst/>
              <a:rect l="l" t="t" r="r" b="b"/>
              <a:pathLst>
                <a:path w="101027" h="20955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lnTo>
                    <a:pt x="98629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155"/>
            <p:cNvSpPr/>
            <p:nvPr/>
          </p:nvSpPr>
          <p:spPr>
            <a:xfrm>
              <a:off x="6513840" y="1855800"/>
              <a:ext cx="3703320" cy="2925720"/>
            </a:xfrm>
            <a:custGeom>
              <a:avLst/>
              <a:gdLst/>
              <a:ahLst/>
              <a:cxnLst/>
              <a:rect l="l" t="t" r="r" b="b"/>
              <a:pathLst>
                <a:path w="143433" h="111665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ED7D31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-97985" y="131976"/>
            <a:ext cx="8707891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marL="107629" algn="ctr"/>
            <a:r>
              <a:rPr lang="es-CO" sz="5399" b="1" spc="-1" dirty="0">
                <a:solidFill>
                  <a:srgbClr val="2A8E45"/>
                </a:solidFill>
                <a:latin typeface="Hind"/>
              </a:rPr>
              <a:t>¡Bienvenidos a la clase 6! </a:t>
            </a:r>
          </a:p>
        </p:txBody>
      </p:sp>
      <p:sp>
        <p:nvSpPr>
          <p:cNvPr id="1445" name="CustomShape 157"/>
          <p:cNvSpPr/>
          <p:nvPr/>
        </p:nvSpPr>
        <p:spPr>
          <a:xfrm>
            <a:off x="1788967" y="4903281"/>
            <a:ext cx="8590281" cy="10177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000" spc="-1" dirty="0">
                <a:solidFill>
                  <a:srgbClr val="515151"/>
                </a:solidFill>
                <a:latin typeface="Hind"/>
                <a:ea typeface="Hind"/>
              </a:rPr>
              <a:t>Para observar y realizar las actividades de ésta clase necesitas un teléfono, </a:t>
            </a:r>
            <a:r>
              <a:rPr lang="es-CO" sz="2000" spc="-1" dirty="0" err="1">
                <a:solidFill>
                  <a:srgbClr val="515151"/>
                </a:solidFill>
                <a:latin typeface="Hind"/>
                <a:ea typeface="Hind"/>
              </a:rPr>
              <a:t>tablet</a:t>
            </a:r>
            <a:r>
              <a:rPr lang="es-CO" sz="2000" spc="-1" dirty="0">
                <a:solidFill>
                  <a:srgbClr val="515151"/>
                </a:solidFill>
                <a:latin typeface="Hind"/>
                <a:ea typeface="Hind"/>
              </a:rPr>
              <a:t> o computadora. Además, debes tener tu cuaderno de </a:t>
            </a:r>
            <a:r>
              <a:rPr lang="es-CO" sz="2000" spc="-1" dirty="0" smtClean="0">
                <a:solidFill>
                  <a:srgbClr val="515151"/>
                </a:solidFill>
                <a:latin typeface="Hind"/>
                <a:ea typeface="Hind"/>
              </a:rPr>
              <a:t>computación</a:t>
            </a:r>
            <a:r>
              <a:rPr lang="es-CO" sz="2000" spc="-1" dirty="0" smtClean="0">
                <a:solidFill>
                  <a:srgbClr val="515151"/>
                </a:solidFill>
                <a:latin typeface="Hind"/>
                <a:ea typeface="Hind"/>
              </a:rPr>
              <a:t>, </a:t>
            </a:r>
            <a:r>
              <a:rPr lang="es-CO" sz="2000" spc="-1" dirty="0">
                <a:solidFill>
                  <a:srgbClr val="515151"/>
                </a:solidFill>
                <a:latin typeface="Hind"/>
                <a:ea typeface="Hind"/>
              </a:rPr>
              <a:t>lápiz mina, lápiz bicolor y goma.</a:t>
            </a:r>
            <a:endParaRPr lang="en-US" sz="20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95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8718" y="1039081"/>
            <a:ext cx="1121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L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s-C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formato a un documento usando el procesador de texto</a:t>
            </a:r>
            <a:r>
              <a:rPr lang="es-CL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L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4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222"/>
          <p:cNvPicPr/>
          <p:nvPr/>
        </p:nvPicPr>
        <p:blipFill>
          <a:blip r:embed="rId2"/>
          <a:stretch/>
        </p:blipFill>
        <p:spPr>
          <a:xfrm>
            <a:off x="-3156046" y="5836294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10" name="Imagen 3"/>
          <p:cNvPicPr/>
          <p:nvPr/>
        </p:nvPicPr>
        <p:blipFill>
          <a:blip r:embed="rId3"/>
          <a:stretch/>
        </p:blipFill>
        <p:spPr>
          <a:xfrm rot="1706193">
            <a:off x="1013776" y="4908775"/>
            <a:ext cx="1864405" cy="1809599"/>
          </a:xfrm>
          <a:prstGeom prst="rect">
            <a:avLst/>
          </a:prstGeom>
          <a:ln>
            <a:noFill/>
          </a:ln>
        </p:spPr>
      </p:pic>
      <p:pic>
        <p:nvPicPr>
          <p:cNvPr id="11" name="Imagen 448"/>
          <p:cNvPicPr/>
          <p:nvPr/>
        </p:nvPicPr>
        <p:blipFill>
          <a:blip r:embed="rId4"/>
          <a:stretch/>
        </p:blipFill>
        <p:spPr>
          <a:xfrm rot="10800000">
            <a:off x="8112224" y="4939884"/>
            <a:ext cx="1369479" cy="1440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53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4004" y="497208"/>
            <a:ext cx="11217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L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ink a utilizar esta clase</a:t>
            </a:r>
            <a:r>
              <a:rPr lang="es-CL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4800" dirty="0">
                <a:hlinkClick r:id="rId2"/>
              </a:rPr>
              <a:t>http://sitios.mineduc.cl/enlaces/textos_escolares/4to/#page-11</a:t>
            </a:r>
            <a:r>
              <a:rPr lang="es-CL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4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222"/>
          <p:cNvPicPr/>
          <p:nvPr/>
        </p:nvPicPr>
        <p:blipFill>
          <a:blip r:embed="rId3"/>
          <a:stretch/>
        </p:blipFill>
        <p:spPr>
          <a:xfrm>
            <a:off x="-3156046" y="5836294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" name="Imagen 223"/>
          <p:cNvPicPr/>
          <p:nvPr/>
        </p:nvPicPr>
        <p:blipFill>
          <a:blip r:embed="rId3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10" name="Imagen 3"/>
          <p:cNvPicPr/>
          <p:nvPr/>
        </p:nvPicPr>
        <p:blipFill>
          <a:blip r:embed="rId4"/>
          <a:stretch/>
        </p:blipFill>
        <p:spPr>
          <a:xfrm rot="1706193">
            <a:off x="1013776" y="4908775"/>
            <a:ext cx="1864405" cy="1809599"/>
          </a:xfrm>
          <a:prstGeom prst="rect">
            <a:avLst/>
          </a:prstGeom>
          <a:ln>
            <a:noFill/>
          </a:ln>
        </p:spPr>
      </p:pic>
      <p:pic>
        <p:nvPicPr>
          <p:cNvPr id="11" name="Imagen 448"/>
          <p:cNvPicPr/>
          <p:nvPr/>
        </p:nvPicPr>
        <p:blipFill>
          <a:blip r:embed="rId5"/>
          <a:stretch/>
        </p:blipFill>
        <p:spPr>
          <a:xfrm rot="10800000">
            <a:off x="8112224" y="4939884"/>
            <a:ext cx="1369479" cy="1440160"/>
          </a:xfrm>
          <a:prstGeom prst="rect">
            <a:avLst/>
          </a:prstGeom>
          <a:ln>
            <a:noFill/>
          </a:ln>
        </p:spPr>
      </p:pic>
      <p:sp>
        <p:nvSpPr>
          <p:cNvPr id="2" name="Llamada rectangular redondeada 1"/>
          <p:cNvSpPr/>
          <p:nvPr/>
        </p:nvSpPr>
        <p:spPr>
          <a:xfrm>
            <a:off x="2014330" y="3233530"/>
            <a:ext cx="4306957" cy="1340512"/>
          </a:xfrm>
          <a:prstGeom prst="wedgeRoundRectCallout">
            <a:avLst>
              <a:gd name="adj1" fmla="val -42064"/>
              <a:gd name="adj2" fmla="val 81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 importante que realices las actividades en la página de internet. </a:t>
            </a:r>
            <a:endParaRPr lang="es-CL" dirty="0"/>
          </a:p>
        </p:txBody>
      </p:sp>
      <p:sp>
        <p:nvSpPr>
          <p:cNvPr id="12" name="Llamada rectangular redondeada 11"/>
          <p:cNvSpPr/>
          <p:nvPr/>
        </p:nvSpPr>
        <p:spPr>
          <a:xfrm>
            <a:off x="7048003" y="3254178"/>
            <a:ext cx="4306957" cy="1340512"/>
          </a:xfrm>
          <a:prstGeom prst="wedgeRoundRectCallout">
            <a:avLst>
              <a:gd name="adj1" fmla="val -19910"/>
              <a:gd name="adj2" fmla="val 7238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no cuentas con ese recurso, sigue el software educativo en las siguientes diapositivas.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349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90" t="13336" r="18556" b="5854"/>
          <a:stretch/>
        </p:blipFill>
        <p:spPr>
          <a:xfrm>
            <a:off x="1473021" y="90152"/>
            <a:ext cx="9245958" cy="667279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963696" y="5595871"/>
            <a:ext cx="1313646" cy="1262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659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589" t="13511" r="18556" b="6030"/>
          <a:stretch/>
        </p:blipFill>
        <p:spPr>
          <a:xfrm>
            <a:off x="1146218" y="0"/>
            <a:ext cx="9427336" cy="67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3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292" t="13689" r="18556" b="5501"/>
          <a:stretch/>
        </p:blipFill>
        <p:spPr>
          <a:xfrm>
            <a:off x="1532585" y="141668"/>
            <a:ext cx="9105364" cy="65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3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589" t="13865" r="18656" b="5677"/>
          <a:stretch/>
        </p:blipFill>
        <p:spPr>
          <a:xfrm>
            <a:off x="1430627" y="156193"/>
            <a:ext cx="9297473" cy="67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0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345</Words>
  <Application>Microsoft Office PowerPoint</Application>
  <PresentationFormat>Panorámica</PresentationFormat>
  <Paragraphs>45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Hind</vt:lpstr>
      <vt:lpstr>Tema de Office</vt:lpstr>
      <vt:lpstr>Tecnología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http://sitios.mineduc.cl/enlaces/textos_escolares/4to/#page-03</dc:title>
  <dc:creator>Mayte</dc:creator>
  <cp:lastModifiedBy>Mayte</cp:lastModifiedBy>
  <cp:revision>30</cp:revision>
  <dcterms:created xsi:type="dcterms:W3CDTF">2020-03-19T04:29:16Z</dcterms:created>
  <dcterms:modified xsi:type="dcterms:W3CDTF">2020-04-28T22:48:02Z</dcterms:modified>
</cp:coreProperties>
</file>