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326" r:id="rId3"/>
    <p:sldId id="258" r:id="rId4"/>
    <p:sldId id="328" r:id="rId5"/>
    <p:sldId id="330" r:id="rId6"/>
    <p:sldId id="331" r:id="rId7"/>
    <p:sldId id="329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5B37-3522-476B-BF67-669DEB4C7907}" type="datetimeFigureOut">
              <a:rPr lang="es-CL" smtClean="0"/>
              <a:t>14-05-2020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33B-8218-4CC4-A638-F3C7E3B78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6670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5B37-3522-476B-BF67-669DEB4C7907}" type="datetimeFigureOut">
              <a:rPr lang="es-CL" smtClean="0"/>
              <a:t>14-05-2020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33B-8218-4CC4-A638-F3C7E3B78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7976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5B37-3522-476B-BF67-669DEB4C7907}" type="datetimeFigureOut">
              <a:rPr lang="es-CL" smtClean="0"/>
              <a:t>14-05-2020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33B-8218-4CC4-A638-F3C7E3B78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625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5B37-3522-476B-BF67-669DEB4C7907}" type="datetimeFigureOut">
              <a:rPr lang="es-CL" smtClean="0"/>
              <a:t>14-05-2020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33B-8218-4CC4-A638-F3C7E3B78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852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5B37-3522-476B-BF67-669DEB4C7907}" type="datetimeFigureOut">
              <a:rPr lang="es-CL" smtClean="0"/>
              <a:t>14-05-2020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33B-8218-4CC4-A638-F3C7E3B78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174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5B37-3522-476B-BF67-669DEB4C7907}" type="datetimeFigureOut">
              <a:rPr lang="es-CL" smtClean="0"/>
              <a:t>14-05-2020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33B-8218-4CC4-A638-F3C7E3B78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948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5B37-3522-476B-BF67-669DEB4C7907}" type="datetimeFigureOut">
              <a:rPr lang="es-CL" smtClean="0"/>
              <a:t>14-05-2020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33B-8218-4CC4-A638-F3C7E3B78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402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5B37-3522-476B-BF67-669DEB4C7907}" type="datetimeFigureOut">
              <a:rPr lang="es-CL" smtClean="0"/>
              <a:t>14-05-2020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33B-8218-4CC4-A638-F3C7E3B78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219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5B37-3522-476B-BF67-669DEB4C7907}" type="datetimeFigureOut">
              <a:rPr lang="es-CL" smtClean="0"/>
              <a:t>14-05-2020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33B-8218-4CC4-A638-F3C7E3B78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491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5B37-3522-476B-BF67-669DEB4C7907}" type="datetimeFigureOut">
              <a:rPr lang="es-CL" smtClean="0"/>
              <a:t>14-05-2020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33B-8218-4CC4-A638-F3C7E3B78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459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5B37-3522-476B-BF67-669DEB4C7907}" type="datetimeFigureOut">
              <a:rPr lang="es-CL" smtClean="0"/>
              <a:t>14-05-2020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33B-8218-4CC4-A638-F3C7E3B78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932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35B37-3522-476B-BF67-669DEB4C7907}" type="datetimeFigureOut">
              <a:rPr lang="es-CL" smtClean="0"/>
              <a:t>14-05-2020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1933B-8218-4CC4-A638-F3C7E3B78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401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4753" y="634067"/>
            <a:ext cx="10515600" cy="1325563"/>
          </a:xfrm>
        </p:spPr>
        <p:txBody>
          <a:bodyPr>
            <a:normAutofit/>
          </a:bodyPr>
          <a:lstStyle/>
          <a:p>
            <a:r>
              <a:rPr lang="es-CL" sz="8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CL" sz="8000" dirty="0">
                <a:latin typeface="Arial" panose="020B0604020202020204" pitchFamily="34" charset="0"/>
                <a:cs typeface="Arial" panose="020B0604020202020204" pitchFamily="34" charset="0"/>
              </a:rPr>
              <a:t>rientación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098887" y="2396532"/>
            <a:ext cx="7704856" cy="36724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"/>
              </a:spcBef>
              <a:buFont typeface="Arial" panose="020B0604020202020204" pitchFamily="34" charset="0"/>
              <a:buNone/>
            </a:pPr>
            <a:r>
              <a:rPr lang="es-ES" sz="3600" noProof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ES" sz="3600" noProof="1">
                <a:latin typeface="Arial" panose="020B0604020202020204" pitchFamily="34" charset="0"/>
                <a:cs typeface="Arial" panose="020B0604020202020204" pitchFamily="34" charset="0"/>
              </a:rPr>
              <a:t>aterial semana 8 - 4° básico</a:t>
            </a:r>
            <a:r>
              <a:rPr lang="es-ES" sz="3600" noProof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Bef>
                <a:spcPts val="12"/>
              </a:spcBef>
              <a:buFont typeface="Arial" panose="020B0604020202020204" pitchFamily="34" charset="0"/>
              <a:buNone/>
            </a:pPr>
            <a:r>
              <a:rPr lang="es-ES" sz="3600" noProof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ES" sz="3600" noProof="1">
                <a:latin typeface="Arial" panose="020B0604020202020204" pitchFamily="34" charset="0"/>
                <a:cs typeface="Arial" panose="020B0604020202020204" pitchFamily="34" charset="0"/>
              </a:rPr>
              <a:t>rofesoras</a:t>
            </a:r>
            <a:r>
              <a:rPr lang="es-ES" sz="3600" noProof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71500" indent="-571500">
              <a:spcBef>
                <a:spcPts val="12"/>
              </a:spcBef>
              <a:buFontTx/>
              <a:buChar char="-"/>
            </a:pPr>
            <a:r>
              <a:rPr lang="es-ES" sz="3600" noProof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ES" sz="3600" noProof="1">
                <a:latin typeface="Arial" panose="020B0604020202020204" pitchFamily="34" charset="0"/>
                <a:cs typeface="Arial" panose="020B0604020202020204" pitchFamily="34" charset="0"/>
              </a:rPr>
              <a:t>ayte </a:t>
            </a:r>
            <a:r>
              <a:rPr lang="es-ES" sz="3600" noProof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ES" sz="3600" noProof="1">
                <a:latin typeface="Arial" panose="020B0604020202020204" pitchFamily="34" charset="0"/>
                <a:cs typeface="Arial" panose="020B0604020202020204" pitchFamily="34" charset="0"/>
              </a:rPr>
              <a:t>arrasco</a:t>
            </a:r>
          </a:p>
          <a:p>
            <a:pPr marL="571500" indent="-571500">
              <a:spcBef>
                <a:spcPts val="12"/>
              </a:spcBef>
              <a:buFontTx/>
              <a:buChar char="-"/>
            </a:pPr>
            <a:r>
              <a:rPr lang="es-ES" sz="3600" noProof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3600" noProof="1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s-ES" sz="3600" noProof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ES" sz="3600" noProof="1">
                <a:latin typeface="Arial" panose="020B0604020202020204" pitchFamily="34" charset="0"/>
                <a:cs typeface="Arial" panose="020B0604020202020204" pitchFamily="34" charset="0"/>
              </a:rPr>
              <a:t>erónica </a:t>
            </a:r>
            <a:r>
              <a:rPr lang="es-ES" sz="3600" noProof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ES" sz="3600" noProof="1">
                <a:latin typeface="Arial" panose="020B0604020202020204" pitchFamily="34" charset="0"/>
                <a:cs typeface="Arial" panose="020B0604020202020204" pitchFamily="34" charset="0"/>
              </a:rPr>
              <a:t>aldonado</a:t>
            </a:r>
          </a:p>
          <a:p>
            <a:pPr>
              <a:spcBef>
                <a:spcPts val="12"/>
              </a:spcBef>
            </a:pPr>
            <a:endParaRPr lang="es-ES" sz="36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"/>
              </a:spcBef>
            </a:pPr>
            <a:r>
              <a:rPr lang="es-ES" sz="3600" noProof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ES" sz="3600" noProof="1">
                <a:latin typeface="Arial" panose="020B0604020202020204" pitchFamily="34" charset="0"/>
                <a:cs typeface="Arial" panose="020B0604020202020204" pitchFamily="34" charset="0"/>
              </a:rPr>
              <a:t>olegio </a:t>
            </a:r>
            <a:r>
              <a:rPr lang="es-ES" sz="3600" noProof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3600" noProof="1">
                <a:latin typeface="Arial" panose="020B0604020202020204" pitchFamily="34" charset="0"/>
                <a:cs typeface="Arial" panose="020B0604020202020204" pitchFamily="34" charset="0"/>
              </a:rPr>
              <a:t>urora de </a:t>
            </a:r>
            <a:r>
              <a:rPr lang="es-ES" sz="3600" noProof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s-ES" sz="3600" noProof="1">
                <a:latin typeface="Arial" panose="020B0604020202020204" pitchFamily="34" charset="0"/>
                <a:cs typeface="Arial" panose="020B0604020202020204" pitchFamily="34" charset="0"/>
              </a:rPr>
              <a:t>ile</a:t>
            </a:r>
          </a:p>
          <a:p>
            <a:pPr>
              <a:spcBef>
                <a:spcPts val="12"/>
              </a:spcBef>
            </a:pPr>
            <a:r>
              <a:rPr lang="es-ES" sz="3600" noProof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s-ES" sz="3600" noProof="1">
                <a:latin typeface="Arial" panose="020B0604020202020204" pitchFamily="34" charset="0"/>
                <a:cs typeface="Arial" panose="020B0604020202020204" pitchFamily="34" charset="0"/>
              </a:rPr>
              <a:t>ancagua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7423302" y="197165"/>
            <a:ext cx="424847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3600" dirty="0"/>
              <a:t>NO IMPRIMIR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F9B6C11-A20F-434F-8FF2-9D6F17223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8168" y="4721724"/>
            <a:ext cx="2896394" cy="19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97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CustomShape 1"/>
          <p:cNvSpPr/>
          <p:nvPr/>
        </p:nvSpPr>
        <p:spPr>
          <a:xfrm>
            <a:off x="1219572" y="2419491"/>
            <a:ext cx="3771229" cy="32795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8" tIns="46794" rIns="89988" bIns="46794">
            <a:spAutoFit/>
          </a:bodyPr>
          <a:lstStyle/>
          <a:p>
            <a:pPr algn="ctr">
              <a:lnSpc>
                <a:spcPct val="80000"/>
              </a:lnSpc>
              <a:spcBef>
                <a:spcPts val="1800"/>
              </a:spcBef>
            </a:pPr>
            <a:r>
              <a:rPr lang="es-CO" sz="2400" b="1" spc="-1" dirty="0">
                <a:solidFill>
                  <a:srgbClr val="0070C0"/>
                </a:solidFill>
                <a:latin typeface="Hind"/>
              </a:rPr>
              <a:t>Queridos Estudiantes: </a:t>
            </a:r>
            <a:r>
              <a:rPr lang="es-CO" sz="2400" spc="-1" dirty="0">
                <a:solidFill>
                  <a:srgbClr val="0070C0"/>
                </a:solidFill>
                <a:latin typeface="Hind"/>
              </a:rPr>
              <a:t>Esperamos estén muy bien en sus casas. Seleccionamos las actividades de ésta clase con mucha dedicación para que puedan aprender en sus hogares.</a:t>
            </a:r>
          </a:p>
          <a:p>
            <a:pPr algn="ctr">
              <a:lnSpc>
                <a:spcPct val="80000"/>
              </a:lnSpc>
              <a:spcBef>
                <a:spcPts val="1800"/>
              </a:spcBef>
            </a:pPr>
            <a:r>
              <a:rPr lang="es-CO" sz="2400" b="1" spc="-1" dirty="0">
                <a:solidFill>
                  <a:srgbClr val="0070C0"/>
                </a:solidFill>
                <a:latin typeface="Hind"/>
              </a:rPr>
              <a:t>¡Los extrañamos y queremos mucho!</a:t>
            </a:r>
            <a:endParaRPr lang="en-US" sz="2400" b="1" spc="-1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716" name="CustomShape 2"/>
          <p:cNvSpPr/>
          <p:nvPr/>
        </p:nvSpPr>
        <p:spPr>
          <a:xfrm>
            <a:off x="106726" y="-230221"/>
            <a:ext cx="6447300" cy="24583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89988" tIns="46794" rIns="89988" bIns="46794" anchor="ctr">
            <a:spAutoFit/>
          </a:bodyPr>
          <a:lstStyle/>
          <a:p>
            <a:pPr marL="107629" algn="ctr">
              <a:lnSpc>
                <a:spcPct val="150000"/>
              </a:lnSpc>
              <a:spcBef>
                <a:spcPts val="2398"/>
              </a:spcBef>
            </a:pPr>
            <a:r>
              <a:rPr lang="es-CO" sz="5399" b="1" spc="-1" dirty="0">
                <a:solidFill>
                  <a:srgbClr val="00B050"/>
                </a:solidFill>
                <a:latin typeface="Hind"/>
                <a:ea typeface="Hind"/>
              </a:rPr>
              <a:t>¡Bienvenidos a la clase 8!</a:t>
            </a:r>
            <a:endParaRPr lang="en-US" sz="5399" spc="-1" dirty="0">
              <a:solidFill>
                <a:srgbClr val="00B050"/>
              </a:solidFill>
              <a:latin typeface="Calibri"/>
            </a:endParaRPr>
          </a:p>
        </p:txBody>
      </p:sp>
      <p:pic>
        <p:nvPicPr>
          <p:cNvPr id="717" name="Imagen 429"/>
          <p:cNvPicPr/>
          <p:nvPr/>
        </p:nvPicPr>
        <p:blipFill>
          <a:blip r:embed="rId2"/>
          <a:stretch/>
        </p:blipFill>
        <p:spPr>
          <a:xfrm>
            <a:off x="0" y="5422780"/>
            <a:ext cx="12895321" cy="2158639"/>
          </a:xfrm>
          <a:prstGeom prst="rect">
            <a:avLst/>
          </a:prstGeom>
          <a:ln>
            <a:noFill/>
          </a:ln>
        </p:spPr>
      </p:pic>
      <p:sp>
        <p:nvSpPr>
          <p:cNvPr id="718" name="CustomShape 3"/>
          <p:cNvSpPr/>
          <p:nvPr/>
        </p:nvSpPr>
        <p:spPr>
          <a:xfrm>
            <a:off x="5158848" y="714594"/>
            <a:ext cx="7520501" cy="55889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19" name="CustomShape 4"/>
          <p:cNvSpPr/>
          <p:nvPr/>
        </p:nvSpPr>
        <p:spPr>
          <a:xfrm>
            <a:off x="10363410" y="3919616"/>
            <a:ext cx="271405" cy="606161"/>
          </a:xfrm>
          <a:custGeom>
            <a:avLst/>
            <a:gdLst/>
            <a:ahLst/>
            <a:cxnLst/>
            <a:rect l="l" t="t" r="r" b="b"/>
            <a:pathLst>
              <a:path w="64" h="143">
                <a:moveTo>
                  <a:pt x="21" y="143"/>
                </a:moveTo>
                <a:cubicBezTo>
                  <a:pt x="64" y="106"/>
                  <a:pt x="17" y="44"/>
                  <a:pt x="4" y="0"/>
                </a:cubicBezTo>
                <a:cubicBezTo>
                  <a:pt x="3" y="4"/>
                  <a:pt x="2" y="8"/>
                  <a:pt x="0" y="12"/>
                </a:cubicBezTo>
                <a:cubicBezTo>
                  <a:pt x="9" y="39"/>
                  <a:pt x="15" y="69"/>
                  <a:pt x="19" y="97"/>
                </a:cubicBezTo>
                <a:cubicBezTo>
                  <a:pt x="21" y="112"/>
                  <a:pt x="23" y="128"/>
                  <a:pt x="21" y="143"/>
                </a:cubicBezTo>
                <a:close/>
              </a:path>
            </a:pathLst>
          </a:custGeom>
          <a:solidFill>
            <a:srgbClr val="E943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0" name="CustomShape 5"/>
          <p:cNvSpPr/>
          <p:nvPr/>
        </p:nvSpPr>
        <p:spPr>
          <a:xfrm>
            <a:off x="8641395" y="3719482"/>
            <a:ext cx="1060062" cy="560447"/>
          </a:xfrm>
          <a:custGeom>
            <a:avLst/>
            <a:gdLst/>
            <a:ahLst/>
            <a:cxnLst/>
            <a:rect l="l" t="t" r="r" b="b"/>
            <a:pathLst>
              <a:path w="250" h="132">
                <a:moveTo>
                  <a:pt x="62" y="128"/>
                </a:moveTo>
                <a:cubicBezTo>
                  <a:pt x="83" y="130"/>
                  <a:pt x="104" y="132"/>
                  <a:pt x="125" y="132"/>
                </a:cubicBezTo>
                <a:cubicBezTo>
                  <a:pt x="167" y="131"/>
                  <a:pt x="211" y="125"/>
                  <a:pt x="250" y="109"/>
                </a:cubicBezTo>
                <a:cubicBezTo>
                  <a:pt x="250" y="109"/>
                  <a:pt x="250" y="109"/>
                  <a:pt x="250" y="109"/>
                </a:cubicBezTo>
                <a:cubicBezTo>
                  <a:pt x="240" y="96"/>
                  <a:pt x="230" y="80"/>
                  <a:pt x="225" y="64"/>
                </a:cubicBezTo>
                <a:cubicBezTo>
                  <a:pt x="223" y="64"/>
                  <a:pt x="221" y="63"/>
                  <a:pt x="219" y="62"/>
                </a:cubicBezTo>
                <a:cubicBezTo>
                  <a:pt x="213" y="59"/>
                  <a:pt x="210" y="53"/>
                  <a:pt x="212" y="47"/>
                </a:cubicBezTo>
                <a:cubicBezTo>
                  <a:pt x="208" y="46"/>
                  <a:pt x="204" y="42"/>
                  <a:pt x="205" y="39"/>
                </a:cubicBezTo>
                <a:cubicBezTo>
                  <a:pt x="205" y="34"/>
                  <a:pt x="208" y="31"/>
                  <a:pt x="212" y="29"/>
                </a:cubicBezTo>
                <a:cubicBezTo>
                  <a:pt x="207" y="28"/>
                  <a:pt x="201" y="23"/>
                  <a:pt x="203" y="17"/>
                </a:cubicBezTo>
                <a:cubicBezTo>
                  <a:pt x="204" y="13"/>
                  <a:pt x="208" y="10"/>
                  <a:pt x="212" y="7"/>
                </a:cubicBezTo>
                <a:cubicBezTo>
                  <a:pt x="210" y="5"/>
                  <a:pt x="209" y="2"/>
                  <a:pt x="208" y="0"/>
                </a:cubicBezTo>
                <a:cubicBezTo>
                  <a:pt x="194" y="8"/>
                  <a:pt x="175" y="12"/>
                  <a:pt x="160" y="16"/>
                </a:cubicBezTo>
                <a:cubicBezTo>
                  <a:pt x="142" y="20"/>
                  <a:pt x="124" y="24"/>
                  <a:pt x="106" y="26"/>
                </a:cubicBezTo>
                <a:cubicBezTo>
                  <a:pt x="87" y="28"/>
                  <a:pt x="68" y="29"/>
                  <a:pt x="49" y="28"/>
                </a:cubicBezTo>
                <a:cubicBezTo>
                  <a:pt x="35" y="27"/>
                  <a:pt x="19" y="25"/>
                  <a:pt x="6" y="20"/>
                </a:cubicBezTo>
                <a:cubicBezTo>
                  <a:pt x="4" y="40"/>
                  <a:pt x="3" y="59"/>
                  <a:pt x="2" y="79"/>
                </a:cubicBezTo>
                <a:cubicBezTo>
                  <a:pt x="1" y="93"/>
                  <a:pt x="0" y="107"/>
                  <a:pt x="0" y="121"/>
                </a:cubicBezTo>
                <a:cubicBezTo>
                  <a:pt x="21" y="122"/>
                  <a:pt x="41" y="126"/>
                  <a:pt x="62" y="128"/>
                </a:cubicBezTo>
                <a:close/>
              </a:path>
            </a:pathLst>
          </a:custGeom>
          <a:solidFill>
            <a:srgbClr val="7A54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1" name="CustomShape 6"/>
          <p:cNvSpPr/>
          <p:nvPr/>
        </p:nvSpPr>
        <p:spPr>
          <a:xfrm>
            <a:off x="8577683" y="4470345"/>
            <a:ext cx="1531961" cy="466499"/>
          </a:xfrm>
          <a:custGeom>
            <a:avLst/>
            <a:gdLst/>
            <a:ahLst/>
            <a:cxnLst/>
            <a:rect l="l" t="t" r="r" b="b"/>
            <a:pathLst>
              <a:path w="361" h="110">
                <a:moveTo>
                  <a:pt x="97" y="105"/>
                </a:moveTo>
                <a:cubicBezTo>
                  <a:pt x="144" y="110"/>
                  <a:pt x="190" y="107"/>
                  <a:pt x="236" y="99"/>
                </a:cubicBezTo>
                <a:cubicBezTo>
                  <a:pt x="261" y="94"/>
                  <a:pt x="286" y="89"/>
                  <a:pt x="311" y="85"/>
                </a:cubicBezTo>
                <a:cubicBezTo>
                  <a:pt x="321" y="84"/>
                  <a:pt x="332" y="83"/>
                  <a:pt x="342" y="79"/>
                </a:cubicBezTo>
                <a:cubicBezTo>
                  <a:pt x="346" y="78"/>
                  <a:pt x="346" y="78"/>
                  <a:pt x="346" y="78"/>
                </a:cubicBezTo>
                <a:cubicBezTo>
                  <a:pt x="352" y="75"/>
                  <a:pt x="357" y="71"/>
                  <a:pt x="360" y="66"/>
                </a:cubicBezTo>
                <a:cubicBezTo>
                  <a:pt x="361" y="65"/>
                  <a:pt x="361" y="65"/>
                  <a:pt x="361" y="65"/>
                </a:cubicBezTo>
                <a:cubicBezTo>
                  <a:pt x="358" y="53"/>
                  <a:pt x="350" y="44"/>
                  <a:pt x="348" y="32"/>
                </a:cubicBezTo>
                <a:cubicBezTo>
                  <a:pt x="345" y="21"/>
                  <a:pt x="344" y="11"/>
                  <a:pt x="345" y="0"/>
                </a:cubicBezTo>
                <a:cubicBezTo>
                  <a:pt x="345" y="0"/>
                  <a:pt x="345" y="0"/>
                  <a:pt x="345" y="0"/>
                </a:cubicBezTo>
                <a:cubicBezTo>
                  <a:pt x="323" y="19"/>
                  <a:pt x="301" y="33"/>
                  <a:pt x="274" y="42"/>
                </a:cubicBezTo>
                <a:cubicBezTo>
                  <a:pt x="245" y="51"/>
                  <a:pt x="215" y="57"/>
                  <a:pt x="185" y="60"/>
                </a:cubicBezTo>
                <a:cubicBezTo>
                  <a:pt x="156" y="62"/>
                  <a:pt x="127" y="62"/>
                  <a:pt x="97" y="59"/>
                </a:cubicBezTo>
                <a:cubicBezTo>
                  <a:pt x="72" y="57"/>
                  <a:pt x="44" y="53"/>
                  <a:pt x="21" y="41"/>
                </a:cubicBezTo>
                <a:cubicBezTo>
                  <a:pt x="21" y="43"/>
                  <a:pt x="21" y="45"/>
                  <a:pt x="21" y="47"/>
                </a:cubicBezTo>
                <a:cubicBezTo>
                  <a:pt x="22" y="53"/>
                  <a:pt x="22" y="53"/>
                  <a:pt x="22" y="53"/>
                </a:cubicBezTo>
                <a:cubicBezTo>
                  <a:pt x="15" y="58"/>
                  <a:pt x="15" y="58"/>
                  <a:pt x="15" y="58"/>
                </a:cubicBezTo>
                <a:cubicBezTo>
                  <a:pt x="7" y="63"/>
                  <a:pt x="0" y="70"/>
                  <a:pt x="2" y="77"/>
                </a:cubicBezTo>
                <a:cubicBezTo>
                  <a:pt x="5" y="85"/>
                  <a:pt x="17" y="89"/>
                  <a:pt x="25" y="92"/>
                </a:cubicBezTo>
                <a:cubicBezTo>
                  <a:pt x="48" y="100"/>
                  <a:pt x="73" y="103"/>
                  <a:pt x="97" y="105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2" name="CustomShape 7"/>
          <p:cNvSpPr/>
          <p:nvPr/>
        </p:nvSpPr>
        <p:spPr>
          <a:xfrm>
            <a:off x="9810882" y="4033721"/>
            <a:ext cx="106546" cy="58672"/>
          </a:xfrm>
          <a:custGeom>
            <a:avLst/>
            <a:gdLst/>
            <a:ahLst/>
            <a:cxnLst/>
            <a:rect l="l" t="t" r="r" b="b"/>
            <a:pathLst>
              <a:path w="25" h="14">
                <a:moveTo>
                  <a:pt x="2" y="0"/>
                </a:moveTo>
                <a:cubicBezTo>
                  <a:pt x="1" y="0"/>
                  <a:pt x="1" y="1"/>
                  <a:pt x="0" y="2"/>
                </a:cubicBezTo>
                <a:cubicBezTo>
                  <a:pt x="0" y="2"/>
                  <a:pt x="0" y="3"/>
                  <a:pt x="0" y="3"/>
                </a:cubicBezTo>
                <a:cubicBezTo>
                  <a:pt x="6" y="7"/>
                  <a:pt x="12" y="11"/>
                  <a:pt x="20" y="14"/>
                </a:cubicBezTo>
                <a:cubicBezTo>
                  <a:pt x="21" y="12"/>
                  <a:pt x="23" y="11"/>
                  <a:pt x="25" y="9"/>
                </a:cubicBezTo>
                <a:cubicBezTo>
                  <a:pt x="21" y="8"/>
                  <a:pt x="17" y="6"/>
                  <a:pt x="14" y="5"/>
                </a:cubicBezTo>
                <a:cubicBezTo>
                  <a:pt x="10" y="3"/>
                  <a:pt x="6" y="2"/>
                  <a:pt x="2" y="0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3" name="CustomShape 8"/>
          <p:cNvSpPr/>
          <p:nvPr/>
        </p:nvSpPr>
        <p:spPr>
          <a:xfrm>
            <a:off x="9544517" y="3108282"/>
            <a:ext cx="212732" cy="542809"/>
          </a:xfrm>
          <a:custGeom>
            <a:avLst/>
            <a:gdLst/>
            <a:ahLst/>
            <a:cxnLst/>
            <a:rect l="l" t="t" r="r" b="b"/>
            <a:pathLst>
              <a:path w="50" h="128">
                <a:moveTo>
                  <a:pt x="50" y="14"/>
                </a:moveTo>
                <a:cubicBezTo>
                  <a:pt x="50" y="11"/>
                  <a:pt x="50" y="8"/>
                  <a:pt x="48" y="5"/>
                </a:cubicBezTo>
                <a:cubicBezTo>
                  <a:pt x="46" y="2"/>
                  <a:pt x="42" y="0"/>
                  <a:pt x="39" y="1"/>
                </a:cubicBezTo>
                <a:cubicBezTo>
                  <a:pt x="35" y="1"/>
                  <a:pt x="31" y="3"/>
                  <a:pt x="28" y="5"/>
                </a:cubicBezTo>
                <a:cubicBezTo>
                  <a:pt x="4" y="40"/>
                  <a:pt x="0" y="86"/>
                  <a:pt x="6" y="128"/>
                </a:cubicBezTo>
                <a:cubicBezTo>
                  <a:pt x="11" y="125"/>
                  <a:pt x="16" y="124"/>
                  <a:pt x="22" y="124"/>
                </a:cubicBezTo>
                <a:cubicBezTo>
                  <a:pt x="23" y="124"/>
                  <a:pt x="24" y="124"/>
                  <a:pt x="26" y="124"/>
                </a:cubicBezTo>
                <a:cubicBezTo>
                  <a:pt x="27" y="91"/>
                  <a:pt x="28" y="48"/>
                  <a:pt x="49" y="21"/>
                </a:cubicBezTo>
                <a:lnTo>
                  <a:pt x="50" y="14"/>
                </a:lnTo>
                <a:close/>
              </a:path>
            </a:pathLst>
          </a:custGeom>
          <a:solidFill>
            <a:srgbClr val="E943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4" name="CustomShape 9"/>
          <p:cNvSpPr/>
          <p:nvPr/>
        </p:nvSpPr>
        <p:spPr>
          <a:xfrm>
            <a:off x="9501683" y="3646412"/>
            <a:ext cx="352394" cy="382630"/>
          </a:xfrm>
          <a:custGeom>
            <a:avLst/>
            <a:gdLst/>
            <a:ahLst/>
            <a:cxnLst/>
            <a:rect l="l" t="t" r="r" b="b"/>
            <a:pathLst>
              <a:path w="83" h="90">
                <a:moveTo>
                  <a:pt x="13" y="22"/>
                </a:moveTo>
                <a:cubicBezTo>
                  <a:pt x="25" y="17"/>
                  <a:pt x="40" y="13"/>
                  <a:pt x="54" y="14"/>
                </a:cubicBezTo>
                <a:cubicBezTo>
                  <a:pt x="57" y="14"/>
                  <a:pt x="57" y="18"/>
                  <a:pt x="54" y="18"/>
                </a:cubicBezTo>
                <a:cubicBezTo>
                  <a:pt x="45" y="18"/>
                  <a:pt x="35" y="21"/>
                  <a:pt x="26" y="24"/>
                </a:cubicBezTo>
                <a:cubicBezTo>
                  <a:pt x="21" y="26"/>
                  <a:pt x="15" y="28"/>
                  <a:pt x="11" y="31"/>
                </a:cubicBezTo>
                <a:cubicBezTo>
                  <a:pt x="4" y="35"/>
                  <a:pt x="6" y="38"/>
                  <a:pt x="12" y="43"/>
                </a:cubicBezTo>
                <a:cubicBezTo>
                  <a:pt x="12" y="44"/>
                  <a:pt x="12" y="44"/>
                  <a:pt x="12" y="45"/>
                </a:cubicBezTo>
                <a:cubicBezTo>
                  <a:pt x="21" y="41"/>
                  <a:pt x="31" y="38"/>
                  <a:pt x="41" y="39"/>
                </a:cubicBezTo>
                <a:cubicBezTo>
                  <a:pt x="42" y="39"/>
                  <a:pt x="42" y="41"/>
                  <a:pt x="41" y="42"/>
                </a:cubicBezTo>
                <a:cubicBezTo>
                  <a:pt x="33" y="44"/>
                  <a:pt x="26" y="46"/>
                  <a:pt x="19" y="49"/>
                </a:cubicBezTo>
                <a:cubicBezTo>
                  <a:pt x="15" y="50"/>
                  <a:pt x="11" y="52"/>
                  <a:pt x="9" y="54"/>
                </a:cubicBezTo>
                <a:cubicBezTo>
                  <a:pt x="7" y="56"/>
                  <a:pt x="9" y="58"/>
                  <a:pt x="10" y="59"/>
                </a:cubicBezTo>
                <a:cubicBezTo>
                  <a:pt x="11" y="59"/>
                  <a:pt x="11" y="59"/>
                  <a:pt x="11" y="59"/>
                </a:cubicBezTo>
                <a:cubicBezTo>
                  <a:pt x="20" y="58"/>
                  <a:pt x="29" y="57"/>
                  <a:pt x="37" y="59"/>
                </a:cubicBezTo>
                <a:cubicBezTo>
                  <a:pt x="38" y="59"/>
                  <a:pt x="38" y="61"/>
                  <a:pt x="37" y="61"/>
                </a:cubicBezTo>
                <a:cubicBezTo>
                  <a:pt x="30" y="64"/>
                  <a:pt x="21" y="64"/>
                  <a:pt x="14" y="65"/>
                </a:cubicBezTo>
                <a:cubicBezTo>
                  <a:pt x="14" y="70"/>
                  <a:pt x="15" y="74"/>
                  <a:pt x="22" y="75"/>
                </a:cubicBezTo>
                <a:cubicBezTo>
                  <a:pt x="25" y="76"/>
                  <a:pt x="28" y="76"/>
                  <a:pt x="32" y="76"/>
                </a:cubicBezTo>
                <a:cubicBezTo>
                  <a:pt x="35" y="76"/>
                  <a:pt x="38" y="75"/>
                  <a:pt x="41" y="76"/>
                </a:cubicBezTo>
                <a:cubicBezTo>
                  <a:pt x="43" y="76"/>
                  <a:pt x="43" y="78"/>
                  <a:pt x="42" y="80"/>
                </a:cubicBezTo>
                <a:cubicBezTo>
                  <a:pt x="42" y="86"/>
                  <a:pt x="47" y="88"/>
                  <a:pt x="53" y="89"/>
                </a:cubicBezTo>
                <a:cubicBezTo>
                  <a:pt x="56" y="90"/>
                  <a:pt x="60" y="90"/>
                  <a:pt x="63" y="90"/>
                </a:cubicBezTo>
                <a:cubicBezTo>
                  <a:pt x="64" y="90"/>
                  <a:pt x="64" y="90"/>
                  <a:pt x="65" y="90"/>
                </a:cubicBezTo>
                <a:cubicBezTo>
                  <a:pt x="66" y="89"/>
                  <a:pt x="66" y="89"/>
                  <a:pt x="67" y="90"/>
                </a:cubicBezTo>
                <a:cubicBezTo>
                  <a:pt x="68" y="89"/>
                  <a:pt x="69" y="89"/>
                  <a:pt x="71" y="90"/>
                </a:cubicBezTo>
                <a:cubicBezTo>
                  <a:pt x="77" y="80"/>
                  <a:pt x="82" y="67"/>
                  <a:pt x="83" y="55"/>
                </a:cubicBezTo>
                <a:cubicBezTo>
                  <a:pt x="83" y="50"/>
                  <a:pt x="83" y="50"/>
                  <a:pt x="83" y="50"/>
                </a:cubicBezTo>
                <a:cubicBezTo>
                  <a:pt x="83" y="48"/>
                  <a:pt x="83" y="46"/>
                  <a:pt x="83" y="45"/>
                </a:cubicBezTo>
                <a:cubicBezTo>
                  <a:pt x="82" y="30"/>
                  <a:pt x="77" y="19"/>
                  <a:pt x="68" y="10"/>
                </a:cubicBezTo>
                <a:cubicBezTo>
                  <a:pt x="62" y="8"/>
                  <a:pt x="57" y="7"/>
                  <a:pt x="52" y="6"/>
                </a:cubicBezTo>
                <a:cubicBezTo>
                  <a:pt x="42" y="4"/>
                  <a:pt x="0" y="0"/>
                  <a:pt x="13" y="22"/>
                </a:cubicBezTo>
                <a:close/>
              </a:path>
            </a:pathLst>
          </a:custGeom>
          <a:solidFill>
            <a:srgbClr val="F7BC8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5" name="CustomShape 10"/>
          <p:cNvSpPr/>
          <p:nvPr/>
        </p:nvSpPr>
        <p:spPr>
          <a:xfrm>
            <a:off x="9561795" y="3867063"/>
            <a:ext cx="292282" cy="161979"/>
          </a:xfrm>
          <a:custGeom>
            <a:avLst/>
            <a:gdLst/>
            <a:ahLst/>
            <a:cxnLst/>
            <a:rect l="l" t="t" r="r" b="b"/>
            <a:pathLst>
              <a:path w="69" h="38">
                <a:moveTo>
                  <a:pt x="35" y="15"/>
                </a:moveTo>
                <a:cubicBezTo>
                  <a:pt x="25" y="21"/>
                  <a:pt x="12" y="20"/>
                  <a:pt x="0" y="16"/>
                </a:cubicBezTo>
                <a:cubicBezTo>
                  <a:pt x="1" y="19"/>
                  <a:pt x="3" y="22"/>
                  <a:pt x="8" y="23"/>
                </a:cubicBezTo>
                <a:cubicBezTo>
                  <a:pt x="11" y="24"/>
                  <a:pt x="14" y="24"/>
                  <a:pt x="18" y="24"/>
                </a:cubicBezTo>
                <a:cubicBezTo>
                  <a:pt x="21" y="24"/>
                  <a:pt x="24" y="23"/>
                  <a:pt x="27" y="24"/>
                </a:cubicBezTo>
                <a:cubicBezTo>
                  <a:pt x="29" y="24"/>
                  <a:pt x="29" y="26"/>
                  <a:pt x="28" y="28"/>
                </a:cubicBezTo>
                <a:cubicBezTo>
                  <a:pt x="28" y="34"/>
                  <a:pt x="33" y="36"/>
                  <a:pt x="39" y="37"/>
                </a:cubicBezTo>
                <a:cubicBezTo>
                  <a:pt x="42" y="38"/>
                  <a:pt x="46" y="38"/>
                  <a:pt x="49" y="38"/>
                </a:cubicBezTo>
                <a:cubicBezTo>
                  <a:pt x="50" y="38"/>
                  <a:pt x="50" y="38"/>
                  <a:pt x="51" y="38"/>
                </a:cubicBezTo>
                <a:cubicBezTo>
                  <a:pt x="52" y="37"/>
                  <a:pt x="52" y="37"/>
                  <a:pt x="53" y="38"/>
                </a:cubicBezTo>
                <a:cubicBezTo>
                  <a:pt x="54" y="37"/>
                  <a:pt x="55" y="37"/>
                  <a:pt x="57" y="38"/>
                </a:cubicBezTo>
                <a:cubicBezTo>
                  <a:pt x="63" y="28"/>
                  <a:pt x="68" y="15"/>
                  <a:pt x="69" y="3"/>
                </a:cubicBezTo>
                <a:cubicBezTo>
                  <a:pt x="69" y="0"/>
                  <a:pt x="69" y="0"/>
                  <a:pt x="69" y="0"/>
                </a:cubicBezTo>
                <a:cubicBezTo>
                  <a:pt x="61" y="16"/>
                  <a:pt x="46" y="29"/>
                  <a:pt x="35" y="15"/>
                </a:cubicBezTo>
                <a:close/>
              </a:path>
            </a:pathLst>
          </a:custGeom>
          <a:solidFill>
            <a:srgbClr val="DD8D6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6" name="CustomShape 11"/>
          <p:cNvSpPr/>
          <p:nvPr/>
        </p:nvSpPr>
        <p:spPr>
          <a:xfrm>
            <a:off x="9158647" y="2294068"/>
            <a:ext cx="46074" cy="79550"/>
          </a:xfrm>
          <a:custGeom>
            <a:avLst/>
            <a:gdLst/>
            <a:ahLst/>
            <a:cxnLst/>
            <a:rect l="l" t="t" r="r" b="b"/>
            <a:pathLst>
              <a:path w="11" h="19">
                <a:moveTo>
                  <a:pt x="0" y="11"/>
                </a:moveTo>
                <a:cubicBezTo>
                  <a:pt x="0" y="13"/>
                  <a:pt x="0" y="14"/>
                  <a:pt x="0" y="15"/>
                </a:cubicBezTo>
                <a:cubicBezTo>
                  <a:pt x="2" y="19"/>
                  <a:pt x="6" y="18"/>
                  <a:pt x="9" y="18"/>
                </a:cubicBezTo>
                <a:cubicBezTo>
                  <a:pt x="10" y="14"/>
                  <a:pt x="11" y="10"/>
                  <a:pt x="10" y="6"/>
                </a:cubicBezTo>
                <a:cubicBezTo>
                  <a:pt x="9" y="4"/>
                  <a:pt x="8" y="0"/>
                  <a:pt x="5" y="2"/>
                </a:cubicBezTo>
                <a:cubicBezTo>
                  <a:pt x="2" y="4"/>
                  <a:pt x="1" y="8"/>
                  <a:pt x="0" y="1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7" name="CustomShape 12"/>
          <p:cNvSpPr/>
          <p:nvPr/>
        </p:nvSpPr>
        <p:spPr>
          <a:xfrm>
            <a:off x="9833200" y="4114711"/>
            <a:ext cx="173137" cy="185736"/>
          </a:xfrm>
          <a:custGeom>
            <a:avLst/>
            <a:gdLst/>
            <a:ahLst/>
            <a:cxnLst/>
            <a:rect l="l" t="t" r="r" b="b"/>
            <a:pathLst>
              <a:path w="41" h="44">
                <a:moveTo>
                  <a:pt x="36" y="8"/>
                </a:moveTo>
                <a:cubicBezTo>
                  <a:pt x="26" y="7"/>
                  <a:pt x="16" y="4"/>
                  <a:pt x="7" y="0"/>
                </a:cubicBezTo>
                <a:cubicBezTo>
                  <a:pt x="7" y="0"/>
                  <a:pt x="6" y="1"/>
                  <a:pt x="6" y="1"/>
                </a:cubicBezTo>
                <a:cubicBezTo>
                  <a:pt x="4" y="2"/>
                  <a:pt x="2" y="3"/>
                  <a:pt x="0" y="3"/>
                </a:cubicBezTo>
                <a:cubicBezTo>
                  <a:pt x="3" y="7"/>
                  <a:pt x="6" y="10"/>
                  <a:pt x="10" y="14"/>
                </a:cubicBezTo>
                <a:cubicBezTo>
                  <a:pt x="12" y="15"/>
                  <a:pt x="14" y="17"/>
                  <a:pt x="16" y="19"/>
                </a:cubicBezTo>
                <a:cubicBezTo>
                  <a:pt x="21" y="23"/>
                  <a:pt x="21" y="23"/>
                  <a:pt x="21" y="23"/>
                </a:cubicBezTo>
                <a:cubicBezTo>
                  <a:pt x="17" y="26"/>
                  <a:pt x="17" y="26"/>
                  <a:pt x="17" y="26"/>
                </a:cubicBezTo>
                <a:cubicBezTo>
                  <a:pt x="25" y="33"/>
                  <a:pt x="33" y="39"/>
                  <a:pt x="41" y="44"/>
                </a:cubicBezTo>
                <a:cubicBezTo>
                  <a:pt x="40" y="38"/>
                  <a:pt x="39" y="32"/>
                  <a:pt x="38" y="26"/>
                </a:cubicBezTo>
                <a:cubicBezTo>
                  <a:pt x="37" y="20"/>
                  <a:pt x="37" y="14"/>
                  <a:pt x="36" y="8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8" name="CustomShape 13"/>
          <p:cNvSpPr/>
          <p:nvPr/>
        </p:nvSpPr>
        <p:spPr>
          <a:xfrm>
            <a:off x="8369630" y="2373617"/>
            <a:ext cx="46074" cy="80630"/>
          </a:xfrm>
          <a:custGeom>
            <a:avLst/>
            <a:gdLst/>
            <a:ahLst/>
            <a:cxnLst/>
            <a:rect l="l" t="t" r="r" b="b"/>
            <a:pathLst>
              <a:path w="11" h="19">
                <a:moveTo>
                  <a:pt x="9" y="17"/>
                </a:moveTo>
                <a:cubicBezTo>
                  <a:pt x="10" y="13"/>
                  <a:pt x="11" y="9"/>
                  <a:pt x="10" y="6"/>
                </a:cubicBezTo>
                <a:cubicBezTo>
                  <a:pt x="9" y="4"/>
                  <a:pt x="8" y="0"/>
                  <a:pt x="5" y="2"/>
                </a:cubicBezTo>
                <a:cubicBezTo>
                  <a:pt x="2" y="4"/>
                  <a:pt x="1" y="8"/>
                  <a:pt x="0" y="11"/>
                </a:cubicBezTo>
                <a:cubicBezTo>
                  <a:pt x="0" y="12"/>
                  <a:pt x="0" y="13"/>
                  <a:pt x="0" y="15"/>
                </a:cubicBezTo>
                <a:cubicBezTo>
                  <a:pt x="2" y="19"/>
                  <a:pt x="6" y="17"/>
                  <a:pt x="9" y="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9" name="CustomShape 14"/>
          <p:cNvSpPr/>
          <p:nvPr/>
        </p:nvSpPr>
        <p:spPr>
          <a:xfrm>
            <a:off x="9668341" y="2989497"/>
            <a:ext cx="644316" cy="445982"/>
          </a:xfrm>
          <a:custGeom>
            <a:avLst/>
            <a:gdLst/>
            <a:ahLst/>
            <a:cxnLst/>
            <a:rect l="l" t="t" r="r" b="b"/>
            <a:pathLst>
              <a:path w="152" h="105">
                <a:moveTo>
                  <a:pt x="4" y="5"/>
                </a:moveTo>
                <a:cubicBezTo>
                  <a:pt x="3" y="7"/>
                  <a:pt x="1" y="9"/>
                  <a:pt x="0" y="11"/>
                </a:cubicBezTo>
                <a:cubicBezTo>
                  <a:pt x="28" y="5"/>
                  <a:pt x="60" y="25"/>
                  <a:pt x="80" y="42"/>
                </a:cubicBezTo>
                <a:cubicBezTo>
                  <a:pt x="99" y="59"/>
                  <a:pt x="119" y="80"/>
                  <a:pt x="128" y="105"/>
                </a:cubicBezTo>
                <a:cubicBezTo>
                  <a:pt x="152" y="88"/>
                  <a:pt x="97" y="45"/>
                  <a:pt x="86" y="36"/>
                </a:cubicBezTo>
                <a:cubicBezTo>
                  <a:pt x="63" y="18"/>
                  <a:pt x="36" y="0"/>
                  <a:pt x="6" y="2"/>
                </a:cubicBezTo>
                <a:cubicBezTo>
                  <a:pt x="5" y="3"/>
                  <a:pt x="5" y="4"/>
                  <a:pt x="4" y="5"/>
                </a:cubicBezTo>
                <a:close/>
              </a:path>
            </a:pathLst>
          </a:custGeom>
          <a:solidFill>
            <a:srgbClr val="E943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0" name="CustomShape 15"/>
          <p:cNvSpPr/>
          <p:nvPr/>
        </p:nvSpPr>
        <p:spPr>
          <a:xfrm>
            <a:off x="8174535" y="876573"/>
            <a:ext cx="1943027" cy="1455650"/>
          </a:xfrm>
          <a:custGeom>
            <a:avLst/>
            <a:gdLst/>
            <a:ahLst/>
            <a:cxnLst/>
            <a:rect l="l" t="t" r="r" b="b"/>
            <a:pathLst>
              <a:path w="458" h="343">
                <a:moveTo>
                  <a:pt x="37" y="196"/>
                </a:moveTo>
                <a:cubicBezTo>
                  <a:pt x="40" y="199"/>
                  <a:pt x="43" y="202"/>
                  <a:pt x="47" y="204"/>
                </a:cubicBezTo>
                <a:cubicBezTo>
                  <a:pt x="46" y="188"/>
                  <a:pt x="48" y="173"/>
                  <a:pt x="53" y="158"/>
                </a:cubicBezTo>
                <a:cubicBezTo>
                  <a:pt x="51" y="145"/>
                  <a:pt x="50" y="132"/>
                  <a:pt x="51" y="120"/>
                </a:cubicBezTo>
                <a:cubicBezTo>
                  <a:pt x="51" y="118"/>
                  <a:pt x="54" y="117"/>
                  <a:pt x="54" y="120"/>
                </a:cubicBezTo>
                <a:cubicBezTo>
                  <a:pt x="55" y="129"/>
                  <a:pt x="56" y="137"/>
                  <a:pt x="57" y="145"/>
                </a:cubicBezTo>
                <a:cubicBezTo>
                  <a:pt x="59" y="156"/>
                  <a:pt x="59" y="156"/>
                  <a:pt x="59" y="156"/>
                </a:cubicBezTo>
                <a:cubicBezTo>
                  <a:pt x="62" y="168"/>
                  <a:pt x="65" y="179"/>
                  <a:pt x="70" y="190"/>
                </a:cubicBezTo>
                <a:cubicBezTo>
                  <a:pt x="72" y="183"/>
                  <a:pt x="74" y="176"/>
                  <a:pt x="76" y="169"/>
                </a:cubicBezTo>
                <a:cubicBezTo>
                  <a:pt x="79" y="161"/>
                  <a:pt x="83" y="153"/>
                  <a:pt x="87" y="144"/>
                </a:cubicBezTo>
                <a:cubicBezTo>
                  <a:pt x="94" y="133"/>
                  <a:pt x="94" y="133"/>
                  <a:pt x="94" y="133"/>
                </a:cubicBezTo>
                <a:cubicBezTo>
                  <a:pt x="93" y="148"/>
                  <a:pt x="93" y="148"/>
                  <a:pt x="93" y="148"/>
                </a:cubicBezTo>
                <a:cubicBezTo>
                  <a:pt x="92" y="155"/>
                  <a:pt x="92" y="161"/>
                  <a:pt x="92" y="168"/>
                </a:cubicBezTo>
                <a:cubicBezTo>
                  <a:pt x="92" y="174"/>
                  <a:pt x="92" y="180"/>
                  <a:pt x="93" y="185"/>
                </a:cubicBezTo>
                <a:cubicBezTo>
                  <a:pt x="101" y="172"/>
                  <a:pt x="113" y="160"/>
                  <a:pt x="126" y="151"/>
                </a:cubicBezTo>
                <a:cubicBezTo>
                  <a:pt x="133" y="146"/>
                  <a:pt x="133" y="146"/>
                  <a:pt x="133" y="146"/>
                </a:cubicBezTo>
                <a:cubicBezTo>
                  <a:pt x="130" y="156"/>
                  <a:pt x="130" y="156"/>
                  <a:pt x="130" y="156"/>
                </a:cubicBezTo>
                <a:cubicBezTo>
                  <a:pt x="127" y="166"/>
                  <a:pt x="125" y="176"/>
                  <a:pt x="123" y="186"/>
                </a:cubicBezTo>
                <a:cubicBezTo>
                  <a:pt x="141" y="179"/>
                  <a:pt x="162" y="177"/>
                  <a:pt x="181" y="176"/>
                </a:cubicBezTo>
                <a:cubicBezTo>
                  <a:pt x="212" y="174"/>
                  <a:pt x="243" y="173"/>
                  <a:pt x="274" y="175"/>
                </a:cubicBezTo>
                <a:cubicBezTo>
                  <a:pt x="298" y="176"/>
                  <a:pt x="323" y="178"/>
                  <a:pt x="348" y="182"/>
                </a:cubicBezTo>
                <a:cubicBezTo>
                  <a:pt x="352" y="182"/>
                  <a:pt x="352" y="182"/>
                  <a:pt x="352" y="182"/>
                </a:cubicBezTo>
                <a:cubicBezTo>
                  <a:pt x="349" y="190"/>
                  <a:pt x="349" y="190"/>
                  <a:pt x="349" y="190"/>
                </a:cubicBezTo>
                <a:cubicBezTo>
                  <a:pt x="331" y="237"/>
                  <a:pt x="346" y="297"/>
                  <a:pt x="369" y="343"/>
                </a:cubicBezTo>
                <a:cubicBezTo>
                  <a:pt x="376" y="325"/>
                  <a:pt x="388" y="308"/>
                  <a:pt x="402" y="300"/>
                </a:cubicBezTo>
                <a:cubicBezTo>
                  <a:pt x="408" y="297"/>
                  <a:pt x="413" y="296"/>
                  <a:pt x="418" y="296"/>
                </a:cubicBezTo>
                <a:cubicBezTo>
                  <a:pt x="420" y="281"/>
                  <a:pt x="422" y="264"/>
                  <a:pt x="423" y="247"/>
                </a:cubicBezTo>
                <a:cubicBezTo>
                  <a:pt x="423" y="241"/>
                  <a:pt x="423" y="241"/>
                  <a:pt x="423" y="241"/>
                </a:cubicBezTo>
                <a:cubicBezTo>
                  <a:pt x="431" y="237"/>
                  <a:pt x="431" y="237"/>
                  <a:pt x="431" y="237"/>
                </a:cubicBezTo>
                <a:cubicBezTo>
                  <a:pt x="440" y="234"/>
                  <a:pt x="449" y="230"/>
                  <a:pt x="458" y="229"/>
                </a:cubicBezTo>
                <a:cubicBezTo>
                  <a:pt x="455" y="216"/>
                  <a:pt x="451" y="204"/>
                  <a:pt x="446" y="192"/>
                </a:cubicBezTo>
                <a:cubicBezTo>
                  <a:pt x="440" y="196"/>
                  <a:pt x="433" y="202"/>
                  <a:pt x="428" y="208"/>
                </a:cubicBezTo>
                <a:cubicBezTo>
                  <a:pt x="422" y="216"/>
                  <a:pt x="422" y="216"/>
                  <a:pt x="422" y="216"/>
                </a:cubicBezTo>
                <a:cubicBezTo>
                  <a:pt x="421" y="209"/>
                  <a:pt x="421" y="209"/>
                  <a:pt x="421" y="209"/>
                </a:cubicBezTo>
                <a:cubicBezTo>
                  <a:pt x="417" y="182"/>
                  <a:pt x="406" y="158"/>
                  <a:pt x="385" y="140"/>
                </a:cubicBezTo>
                <a:cubicBezTo>
                  <a:pt x="343" y="105"/>
                  <a:pt x="279" y="103"/>
                  <a:pt x="224" y="107"/>
                </a:cubicBezTo>
                <a:cubicBezTo>
                  <a:pt x="217" y="107"/>
                  <a:pt x="217" y="107"/>
                  <a:pt x="217" y="107"/>
                </a:cubicBezTo>
                <a:cubicBezTo>
                  <a:pt x="217" y="102"/>
                  <a:pt x="217" y="102"/>
                  <a:pt x="217" y="102"/>
                </a:cubicBezTo>
                <a:cubicBezTo>
                  <a:pt x="221" y="78"/>
                  <a:pt x="227" y="54"/>
                  <a:pt x="238" y="33"/>
                </a:cubicBezTo>
                <a:cubicBezTo>
                  <a:pt x="232" y="35"/>
                  <a:pt x="227" y="37"/>
                  <a:pt x="221" y="40"/>
                </a:cubicBezTo>
                <a:cubicBezTo>
                  <a:pt x="209" y="46"/>
                  <a:pt x="197" y="53"/>
                  <a:pt x="186" y="60"/>
                </a:cubicBezTo>
                <a:cubicBezTo>
                  <a:pt x="176" y="68"/>
                  <a:pt x="176" y="68"/>
                  <a:pt x="176" y="68"/>
                </a:cubicBezTo>
                <a:cubicBezTo>
                  <a:pt x="178" y="60"/>
                  <a:pt x="178" y="60"/>
                  <a:pt x="178" y="60"/>
                </a:cubicBezTo>
                <a:cubicBezTo>
                  <a:pt x="181" y="49"/>
                  <a:pt x="186" y="38"/>
                  <a:pt x="191" y="28"/>
                </a:cubicBezTo>
                <a:cubicBezTo>
                  <a:pt x="195" y="18"/>
                  <a:pt x="200" y="9"/>
                  <a:pt x="207" y="0"/>
                </a:cubicBezTo>
                <a:cubicBezTo>
                  <a:pt x="167" y="9"/>
                  <a:pt x="129" y="23"/>
                  <a:pt x="97" y="46"/>
                </a:cubicBezTo>
                <a:cubicBezTo>
                  <a:pt x="88" y="53"/>
                  <a:pt x="88" y="53"/>
                  <a:pt x="88" y="53"/>
                </a:cubicBezTo>
                <a:cubicBezTo>
                  <a:pt x="89" y="46"/>
                  <a:pt x="89" y="46"/>
                  <a:pt x="89" y="46"/>
                </a:cubicBezTo>
                <a:cubicBezTo>
                  <a:pt x="92" y="33"/>
                  <a:pt x="98" y="20"/>
                  <a:pt x="104" y="8"/>
                </a:cubicBezTo>
                <a:cubicBezTo>
                  <a:pt x="60" y="22"/>
                  <a:pt x="15" y="51"/>
                  <a:pt x="6" y="99"/>
                </a:cubicBezTo>
                <a:cubicBezTo>
                  <a:pt x="0" y="134"/>
                  <a:pt x="9" y="167"/>
                  <a:pt x="32" y="191"/>
                </a:cubicBezTo>
                <a:lnTo>
                  <a:pt x="37" y="196"/>
                </a:lnTo>
                <a:close/>
              </a:path>
            </a:pathLst>
          </a:custGeom>
          <a:solidFill>
            <a:srgbClr val="2D495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1" name="CustomShape 16"/>
          <p:cNvSpPr/>
          <p:nvPr/>
        </p:nvSpPr>
        <p:spPr>
          <a:xfrm>
            <a:off x="8174535" y="1219608"/>
            <a:ext cx="1943027" cy="1112615"/>
          </a:xfrm>
          <a:custGeom>
            <a:avLst/>
            <a:gdLst/>
            <a:ahLst/>
            <a:cxnLst/>
            <a:rect l="l" t="t" r="r" b="b"/>
            <a:pathLst>
              <a:path w="458" h="262">
                <a:moveTo>
                  <a:pt x="446" y="111"/>
                </a:moveTo>
                <a:cubicBezTo>
                  <a:pt x="440" y="115"/>
                  <a:pt x="433" y="121"/>
                  <a:pt x="428" y="127"/>
                </a:cubicBezTo>
                <a:cubicBezTo>
                  <a:pt x="422" y="135"/>
                  <a:pt x="422" y="135"/>
                  <a:pt x="422" y="135"/>
                </a:cubicBezTo>
                <a:cubicBezTo>
                  <a:pt x="421" y="128"/>
                  <a:pt x="421" y="128"/>
                  <a:pt x="421" y="128"/>
                </a:cubicBezTo>
                <a:cubicBezTo>
                  <a:pt x="418" y="108"/>
                  <a:pt x="412" y="90"/>
                  <a:pt x="400" y="75"/>
                </a:cubicBezTo>
                <a:cubicBezTo>
                  <a:pt x="400" y="93"/>
                  <a:pt x="394" y="111"/>
                  <a:pt x="382" y="125"/>
                </a:cubicBezTo>
                <a:cubicBezTo>
                  <a:pt x="380" y="127"/>
                  <a:pt x="378" y="125"/>
                  <a:pt x="377" y="124"/>
                </a:cubicBezTo>
                <a:cubicBezTo>
                  <a:pt x="369" y="99"/>
                  <a:pt x="365" y="77"/>
                  <a:pt x="335" y="75"/>
                </a:cubicBezTo>
                <a:cubicBezTo>
                  <a:pt x="302" y="72"/>
                  <a:pt x="268" y="67"/>
                  <a:pt x="234" y="68"/>
                </a:cubicBezTo>
                <a:cubicBezTo>
                  <a:pt x="218" y="69"/>
                  <a:pt x="201" y="71"/>
                  <a:pt x="185" y="71"/>
                </a:cubicBezTo>
                <a:cubicBezTo>
                  <a:pt x="177" y="71"/>
                  <a:pt x="165" y="72"/>
                  <a:pt x="157" y="67"/>
                </a:cubicBezTo>
                <a:cubicBezTo>
                  <a:pt x="149" y="63"/>
                  <a:pt x="149" y="52"/>
                  <a:pt x="149" y="42"/>
                </a:cubicBezTo>
                <a:cubicBezTo>
                  <a:pt x="141" y="48"/>
                  <a:pt x="134" y="54"/>
                  <a:pt x="126" y="58"/>
                </a:cubicBezTo>
                <a:cubicBezTo>
                  <a:pt x="125" y="59"/>
                  <a:pt x="122" y="58"/>
                  <a:pt x="122" y="57"/>
                </a:cubicBezTo>
                <a:cubicBezTo>
                  <a:pt x="121" y="52"/>
                  <a:pt x="120" y="48"/>
                  <a:pt x="120" y="43"/>
                </a:cubicBezTo>
                <a:cubicBezTo>
                  <a:pt x="115" y="51"/>
                  <a:pt x="111" y="57"/>
                  <a:pt x="105" y="63"/>
                </a:cubicBezTo>
                <a:cubicBezTo>
                  <a:pt x="103" y="65"/>
                  <a:pt x="100" y="64"/>
                  <a:pt x="100" y="62"/>
                </a:cubicBezTo>
                <a:cubicBezTo>
                  <a:pt x="97" y="50"/>
                  <a:pt x="97" y="38"/>
                  <a:pt x="96" y="26"/>
                </a:cubicBezTo>
                <a:cubicBezTo>
                  <a:pt x="88" y="38"/>
                  <a:pt x="81" y="50"/>
                  <a:pt x="73" y="61"/>
                </a:cubicBezTo>
                <a:cubicBezTo>
                  <a:pt x="71" y="63"/>
                  <a:pt x="68" y="62"/>
                  <a:pt x="68" y="60"/>
                </a:cubicBezTo>
                <a:cubicBezTo>
                  <a:pt x="62" y="44"/>
                  <a:pt x="56" y="28"/>
                  <a:pt x="54" y="12"/>
                </a:cubicBezTo>
                <a:cubicBezTo>
                  <a:pt x="44" y="27"/>
                  <a:pt x="39" y="44"/>
                  <a:pt x="32" y="60"/>
                </a:cubicBezTo>
                <a:cubicBezTo>
                  <a:pt x="31" y="63"/>
                  <a:pt x="27" y="62"/>
                  <a:pt x="26" y="60"/>
                </a:cubicBezTo>
                <a:cubicBezTo>
                  <a:pt x="21" y="43"/>
                  <a:pt x="12" y="21"/>
                  <a:pt x="11" y="0"/>
                </a:cubicBezTo>
                <a:cubicBezTo>
                  <a:pt x="9" y="6"/>
                  <a:pt x="7" y="11"/>
                  <a:pt x="6" y="18"/>
                </a:cubicBezTo>
                <a:cubicBezTo>
                  <a:pt x="0" y="53"/>
                  <a:pt x="9" y="86"/>
                  <a:pt x="32" y="110"/>
                </a:cubicBezTo>
                <a:cubicBezTo>
                  <a:pt x="37" y="115"/>
                  <a:pt x="37" y="115"/>
                  <a:pt x="37" y="115"/>
                </a:cubicBezTo>
                <a:cubicBezTo>
                  <a:pt x="40" y="118"/>
                  <a:pt x="43" y="121"/>
                  <a:pt x="47" y="123"/>
                </a:cubicBezTo>
                <a:cubicBezTo>
                  <a:pt x="46" y="107"/>
                  <a:pt x="48" y="92"/>
                  <a:pt x="53" y="77"/>
                </a:cubicBezTo>
                <a:cubicBezTo>
                  <a:pt x="51" y="64"/>
                  <a:pt x="50" y="51"/>
                  <a:pt x="51" y="39"/>
                </a:cubicBezTo>
                <a:cubicBezTo>
                  <a:pt x="51" y="37"/>
                  <a:pt x="54" y="36"/>
                  <a:pt x="54" y="39"/>
                </a:cubicBezTo>
                <a:cubicBezTo>
                  <a:pt x="55" y="48"/>
                  <a:pt x="56" y="56"/>
                  <a:pt x="57" y="64"/>
                </a:cubicBezTo>
                <a:cubicBezTo>
                  <a:pt x="59" y="75"/>
                  <a:pt x="59" y="75"/>
                  <a:pt x="59" y="75"/>
                </a:cubicBezTo>
                <a:cubicBezTo>
                  <a:pt x="62" y="87"/>
                  <a:pt x="65" y="98"/>
                  <a:pt x="70" y="109"/>
                </a:cubicBezTo>
                <a:cubicBezTo>
                  <a:pt x="72" y="102"/>
                  <a:pt x="74" y="95"/>
                  <a:pt x="76" y="88"/>
                </a:cubicBezTo>
                <a:cubicBezTo>
                  <a:pt x="79" y="80"/>
                  <a:pt x="83" y="72"/>
                  <a:pt x="87" y="63"/>
                </a:cubicBezTo>
                <a:cubicBezTo>
                  <a:pt x="94" y="52"/>
                  <a:pt x="94" y="52"/>
                  <a:pt x="94" y="52"/>
                </a:cubicBezTo>
                <a:cubicBezTo>
                  <a:pt x="93" y="67"/>
                  <a:pt x="93" y="67"/>
                  <a:pt x="93" y="67"/>
                </a:cubicBezTo>
                <a:cubicBezTo>
                  <a:pt x="92" y="74"/>
                  <a:pt x="92" y="80"/>
                  <a:pt x="92" y="87"/>
                </a:cubicBezTo>
                <a:cubicBezTo>
                  <a:pt x="92" y="93"/>
                  <a:pt x="92" y="99"/>
                  <a:pt x="93" y="104"/>
                </a:cubicBezTo>
                <a:cubicBezTo>
                  <a:pt x="101" y="91"/>
                  <a:pt x="113" y="79"/>
                  <a:pt x="126" y="70"/>
                </a:cubicBezTo>
                <a:cubicBezTo>
                  <a:pt x="133" y="65"/>
                  <a:pt x="133" y="65"/>
                  <a:pt x="133" y="65"/>
                </a:cubicBezTo>
                <a:cubicBezTo>
                  <a:pt x="130" y="75"/>
                  <a:pt x="130" y="75"/>
                  <a:pt x="130" y="75"/>
                </a:cubicBezTo>
                <a:cubicBezTo>
                  <a:pt x="127" y="85"/>
                  <a:pt x="125" y="95"/>
                  <a:pt x="123" y="105"/>
                </a:cubicBezTo>
                <a:cubicBezTo>
                  <a:pt x="141" y="98"/>
                  <a:pt x="162" y="96"/>
                  <a:pt x="181" y="95"/>
                </a:cubicBezTo>
                <a:cubicBezTo>
                  <a:pt x="212" y="93"/>
                  <a:pt x="243" y="92"/>
                  <a:pt x="274" y="94"/>
                </a:cubicBezTo>
                <a:cubicBezTo>
                  <a:pt x="298" y="95"/>
                  <a:pt x="323" y="97"/>
                  <a:pt x="348" y="101"/>
                </a:cubicBezTo>
                <a:cubicBezTo>
                  <a:pt x="352" y="101"/>
                  <a:pt x="352" y="101"/>
                  <a:pt x="352" y="101"/>
                </a:cubicBezTo>
                <a:cubicBezTo>
                  <a:pt x="349" y="109"/>
                  <a:pt x="349" y="109"/>
                  <a:pt x="349" y="109"/>
                </a:cubicBezTo>
                <a:cubicBezTo>
                  <a:pt x="331" y="156"/>
                  <a:pt x="346" y="216"/>
                  <a:pt x="369" y="262"/>
                </a:cubicBezTo>
                <a:cubicBezTo>
                  <a:pt x="376" y="244"/>
                  <a:pt x="388" y="227"/>
                  <a:pt x="402" y="219"/>
                </a:cubicBezTo>
                <a:cubicBezTo>
                  <a:pt x="408" y="216"/>
                  <a:pt x="413" y="215"/>
                  <a:pt x="418" y="215"/>
                </a:cubicBezTo>
                <a:cubicBezTo>
                  <a:pt x="420" y="200"/>
                  <a:pt x="422" y="183"/>
                  <a:pt x="423" y="166"/>
                </a:cubicBezTo>
                <a:cubicBezTo>
                  <a:pt x="423" y="160"/>
                  <a:pt x="423" y="160"/>
                  <a:pt x="423" y="160"/>
                </a:cubicBezTo>
                <a:cubicBezTo>
                  <a:pt x="431" y="156"/>
                  <a:pt x="431" y="156"/>
                  <a:pt x="431" y="156"/>
                </a:cubicBezTo>
                <a:cubicBezTo>
                  <a:pt x="440" y="153"/>
                  <a:pt x="449" y="149"/>
                  <a:pt x="458" y="148"/>
                </a:cubicBezTo>
                <a:cubicBezTo>
                  <a:pt x="455" y="135"/>
                  <a:pt x="451" y="123"/>
                  <a:pt x="446" y="111"/>
                </a:cubicBezTo>
                <a:close/>
              </a:path>
            </a:pathLst>
          </a:custGeom>
          <a:solidFill>
            <a:srgbClr val="2232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2" name="CustomShape 17"/>
          <p:cNvSpPr/>
          <p:nvPr/>
        </p:nvSpPr>
        <p:spPr>
          <a:xfrm>
            <a:off x="8479415" y="2705134"/>
            <a:ext cx="709468" cy="382630"/>
          </a:xfrm>
          <a:custGeom>
            <a:avLst/>
            <a:gdLst/>
            <a:ahLst/>
            <a:cxnLst/>
            <a:rect l="l" t="t" r="r" b="b"/>
            <a:pathLst>
              <a:path w="167" h="90">
                <a:moveTo>
                  <a:pt x="167" y="15"/>
                </a:moveTo>
                <a:cubicBezTo>
                  <a:pt x="167" y="15"/>
                  <a:pt x="167" y="15"/>
                  <a:pt x="167" y="15"/>
                </a:cubicBezTo>
                <a:cubicBezTo>
                  <a:pt x="167" y="9"/>
                  <a:pt x="165" y="4"/>
                  <a:pt x="162" y="0"/>
                </a:cubicBezTo>
                <a:cubicBezTo>
                  <a:pt x="118" y="36"/>
                  <a:pt x="58" y="73"/>
                  <a:pt x="0" y="70"/>
                </a:cubicBezTo>
                <a:cubicBezTo>
                  <a:pt x="2" y="75"/>
                  <a:pt x="3" y="80"/>
                  <a:pt x="5" y="85"/>
                </a:cubicBezTo>
                <a:cubicBezTo>
                  <a:pt x="65" y="90"/>
                  <a:pt x="125" y="54"/>
                  <a:pt x="167" y="1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3" name="CustomShape 18"/>
          <p:cNvSpPr/>
          <p:nvPr/>
        </p:nvSpPr>
        <p:spPr>
          <a:xfrm>
            <a:off x="9680939" y="3205109"/>
            <a:ext cx="695069" cy="917521"/>
          </a:xfrm>
          <a:custGeom>
            <a:avLst/>
            <a:gdLst/>
            <a:ahLst/>
            <a:cxnLst/>
            <a:rect l="l" t="t" r="r" b="b"/>
            <a:pathLst>
              <a:path w="164" h="216">
                <a:moveTo>
                  <a:pt x="90" y="43"/>
                </a:moveTo>
                <a:cubicBezTo>
                  <a:pt x="76" y="30"/>
                  <a:pt x="61" y="18"/>
                  <a:pt x="44" y="9"/>
                </a:cubicBezTo>
                <a:cubicBezTo>
                  <a:pt x="37" y="5"/>
                  <a:pt x="29" y="2"/>
                  <a:pt x="22" y="0"/>
                </a:cubicBezTo>
                <a:cubicBezTo>
                  <a:pt x="22" y="0"/>
                  <a:pt x="22" y="0"/>
                  <a:pt x="21" y="0"/>
                </a:cubicBezTo>
                <a:cubicBezTo>
                  <a:pt x="21" y="0"/>
                  <a:pt x="21" y="1"/>
                  <a:pt x="20" y="1"/>
                </a:cubicBezTo>
                <a:cubicBezTo>
                  <a:pt x="14" y="15"/>
                  <a:pt x="8" y="29"/>
                  <a:pt x="6" y="45"/>
                </a:cubicBezTo>
                <a:cubicBezTo>
                  <a:pt x="2" y="63"/>
                  <a:pt x="2" y="82"/>
                  <a:pt x="0" y="101"/>
                </a:cubicBezTo>
                <a:cubicBezTo>
                  <a:pt x="4" y="102"/>
                  <a:pt x="9" y="102"/>
                  <a:pt x="13" y="103"/>
                </a:cubicBezTo>
                <a:cubicBezTo>
                  <a:pt x="27" y="107"/>
                  <a:pt x="27" y="107"/>
                  <a:pt x="27" y="107"/>
                </a:cubicBezTo>
                <a:cubicBezTo>
                  <a:pt x="36" y="105"/>
                  <a:pt x="45" y="102"/>
                  <a:pt x="53" y="98"/>
                </a:cubicBezTo>
                <a:cubicBezTo>
                  <a:pt x="43" y="92"/>
                  <a:pt x="33" y="88"/>
                  <a:pt x="21" y="84"/>
                </a:cubicBezTo>
                <a:cubicBezTo>
                  <a:pt x="20" y="84"/>
                  <a:pt x="20" y="81"/>
                  <a:pt x="22" y="81"/>
                </a:cubicBezTo>
                <a:cubicBezTo>
                  <a:pt x="47" y="83"/>
                  <a:pt x="72" y="99"/>
                  <a:pt x="88" y="118"/>
                </a:cubicBezTo>
                <a:cubicBezTo>
                  <a:pt x="97" y="129"/>
                  <a:pt x="110" y="148"/>
                  <a:pt x="106" y="164"/>
                </a:cubicBezTo>
                <a:cubicBezTo>
                  <a:pt x="104" y="170"/>
                  <a:pt x="104" y="170"/>
                  <a:pt x="104" y="170"/>
                </a:cubicBezTo>
                <a:cubicBezTo>
                  <a:pt x="98" y="170"/>
                  <a:pt x="98" y="170"/>
                  <a:pt x="98" y="170"/>
                </a:cubicBezTo>
                <a:cubicBezTo>
                  <a:pt x="90" y="171"/>
                  <a:pt x="82" y="170"/>
                  <a:pt x="74" y="169"/>
                </a:cubicBezTo>
                <a:cubicBezTo>
                  <a:pt x="78" y="181"/>
                  <a:pt x="70" y="205"/>
                  <a:pt x="57" y="211"/>
                </a:cubicBezTo>
                <a:cubicBezTo>
                  <a:pt x="62" y="212"/>
                  <a:pt x="67" y="213"/>
                  <a:pt x="72" y="214"/>
                </a:cubicBezTo>
                <a:cubicBezTo>
                  <a:pt x="78" y="215"/>
                  <a:pt x="78" y="215"/>
                  <a:pt x="78" y="215"/>
                </a:cubicBezTo>
                <a:cubicBezTo>
                  <a:pt x="98" y="216"/>
                  <a:pt x="118" y="212"/>
                  <a:pt x="134" y="202"/>
                </a:cubicBezTo>
                <a:cubicBezTo>
                  <a:pt x="159" y="185"/>
                  <a:pt x="164" y="154"/>
                  <a:pt x="153" y="126"/>
                </a:cubicBezTo>
                <a:cubicBezTo>
                  <a:pt x="141" y="94"/>
                  <a:pt x="116" y="65"/>
                  <a:pt x="90" y="43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4" name="CustomShape 19"/>
          <p:cNvSpPr/>
          <p:nvPr/>
        </p:nvSpPr>
        <p:spPr>
          <a:xfrm>
            <a:off x="9612548" y="3057528"/>
            <a:ext cx="573045" cy="407827"/>
          </a:xfrm>
          <a:custGeom>
            <a:avLst/>
            <a:gdLst/>
            <a:ahLst/>
            <a:cxnLst/>
            <a:rect l="l" t="t" r="r" b="b"/>
            <a:pathLst>
              <a:path w="135" h="96">
                <a:moveTo>
                  <a:pt x="122" y="83"/>
                </a:moveTo>
                <a:cubicBezTo>
                  <a:pt x="126" y="87"/>
                  <a:pt x="131" y="92"/>
                  <a:pt x="135" y="96"/>
                </a:cubicBezTo>
                <a:cubicBezTo>
                  <a:pt x="132" y="87"/>
                  <a:pt x="128" y="78"/>
                  <a:pt x="123" y="70"/>
                </a:cubicBezTo>
                <a:cubicBezTo>
                  <a:pt x="114" y="57"/>
                  <a:pt x="103" y="45"/>
                  <a:pt x="91" y="34"/>
                </a:cubicBezTo>
                <a:cubicBezTo>
                  <a:pt x="66" y="12"/>
                  <a:pt x="41" y="1"/>
                  <a:pt x="8" y="0"/>
                </a:cubicBezTo>
                <a:cubicBezTo>
                  <a:pt x="6" y="4"/>
                  <a:pt x="3" y="7"/>
                  <a:pt x="0" y="11"/>
                </a:cubicBezTo>
                <a:cubicBezTo>
                  <a:pt x="3" y="11"/>
                  <a:pt x="5" y="12"/>
                  <a:pt x="8" y="13"/>
                </a:cubicBezTo>
                <a:cubicBezTo>
                  <a:pt x="9" y="12"/>
                  <a:pt x="11" y="10"/>
                  <a:pt x="13" y="9"/>
                </a:cubicBezTo>
                <a:cubicBezTo>
                  <a:pt x="13" y="9"/>
                  <a:pt x="13" y="9"/>
                  <a:pt x="14" y="8"/>
                </a:cubicBezTo>
                <a:cubicBezTo>
                  <a:pt x="14" y="8"/>
                  <a:pt x="15" y="8"/>
                  <a:pt x="15" y="8"/>
                </a:cubicBezTo>
                <a:cubicBezTo>
                  <a:pt x="19" y="6"/>
                  <a:pt x="23" y="5"/>
                  <a:pt x="28" y="6"/>
                </a:cubicBezTo>
                <a:cubicBezTo>
                  <a:pt x="37" y="7"/>
                  <a:pt x="43" y="18"/>
                  <a:pt x="41" y="27"/>
                </a:cubicBezTo>
                <a:cubicBezTo>
                  <a:pt x="72" y="36"/>
                  <a:pt x="102" y="63"/>
                  <a:pt x="122" y="83"/>
                </a:cubicBezTo>
                <a:close/>
              </a:path>
            </a:pathLst>
          </a:custGeom>
          <a:solidFill>
            <a:srgbClr val="A52D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5" name="CustomShape 20"/>
          <p:cNvSpPr/>
          <p:nvPr/>
        </p:nvSpPr>
        <p:spPr>
          <a:xfrm>
            <a:off x="9810882" y="4237095"/>
            <a:ext cx="352394" cy="233250"/>
          </a:xfrm>
          <a:custGeom>
            <a:avLst/>
            <a:gdLst/>
            <a:ahLst/>
            <a:cxnLst/>
            <a:rect l="l" t="t" r="r" b="b"/>
            <a:pathLst>
              <a:path w="83" h="55">
                <a:moveTo>
                  <a:pt x="83" y="42"/>
                </a:moveTo>
                <a:cubicBezTo>
                  <a:pt x="74" y="38"/>
                  <a:pt x="66" y="34"/>
                  <a:pt x="58" y="30"/>
                </a:cubicBezTo>
                <a:cubicBezTo>
                  <a:pt x="48" y="24"/>
                  <a:pt x="48" y="24"/>
                  <a:pt x="48" y="24"/>
                </a:cubicBezTo>
                <a:cubicBezTo>
                  <a:pt x="37" y="17"/>
                  <a:pt x="26" y="9"/>
                  <a:pt x="17" y="0"/>
                </a:cubicBezTo>
                <a:cubicBezTo>
                  <a:pt x="14" y="1"/>
                  <a:pt x="11" y="3"/>
                  <a:pt x="8" y="4"/>
                </a:cubicBezTo>
                <a:cubicBezTo>
                  <a:pt x="7" y="5"/>
                  <a:pt x="5" y="6"/>
                  <a:pt x="3" y="7"/>
                </a:cubicBezTo>
                <a:cubicBezTo>
                  <a:pt x="0" y="8"/>
                  <a:pt x="0" y="8"/>
                  <a:pt x="0" y="8"/>
                </a:cubicBezTo>
                <a:cubicBezTo>
                  <a:pt x="14" y="21"/>
                  <a:pt x="29" y="32"/>
                  <a:pt x="45" y="42"/>
                </a:cubicBezTo>
                <a:cubicBezTo>
                  <a:pt x="53" y="47"/>
                  <a:pt x="61" y="51"/>
                  <a:pt x="70" y="55"/>
                </a:cubicBezTo>
                <a:cubicBezTo>
                  <a:pt x="75" y="52"/>
                  <a:pt x="79" y="47"/>
                  <a:pt x="83" y="42"/>
                </a:cubicBezTo>
                <a:close/>
              </a:path>
            </a:pathLst>
          </a:custGeom>
          <a:solidFill>
            <a:srgbClr val="2D495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6" name="CustomShape 21"/>
          <p:cNvSpPr/>
          <p:nvPr/>
        </p:nvSpPr>
        <p:spPr>
          <a:xfrm>
            <a:off x="8666591" y="3125920"/>
            <a:ext cx="963595" cy="695069"/>
          </a:xfrm>
          <a:custGeom>
            <a:avLst/>
            <a:gdLst/>
            <a:ahLst/>
            <a:cxnLst/>
            <a:rect l="l" t="t" r="r" b="b"/>
            <a:pathLst>
              <a:path w="227" h="164">
                <a:moveTo>
                  <a:pt x="10" y="75"/>
                </a:moveTo>
                <a:cubicBezTo>
                  <a:pt x="5" y="94"/>
                  <a:pt x="3" y="113"/>
                  <a:pt x="2" y="133"/>
                </a:cubicBezTo>
                <a:cubicBezTo>
                  <a:pt x="1" y="141"/>
                  <a:pt x="1" y="149"/>
                  <a:pt x="0" y="157"/>
                </a:cubicBezTo>
                <a:cubicBezTo>
                  <a:pt x="16" y="161"/>
                  <a:pt x="31" y="164"/>
                  <a:pt x="48" y="164"/>
                </a:cubicBezTo>
                <a:cubicBezTo>
                  <a:pt x="66" y="164"/>
                  <a:pt x="84" y="163"/>
                  <a:pt x="102" y="161"/>
                </a:cubicBezTo>
                <a:cubicBezTo>
                  <a:pt x="121" y="159"/>
                  <a:pt x="139" y="155"/>
                  <a:pt x="157" y="151"/>
                </a:cubicBezTo>
                <a:cubicBezTo>
                  <a:pt x="165" y="148"/>
                  <a:pt x="173" y="146"/>
                  <a:pt x="181" y="144"/>
                </a:cubicBezTo>
                <a:cubicBezTo>
                  <a:pt x="188" y="141"/>
                  <a:pt x="195" y="137"/>
                  <a:pt x="202" y="136"/>
                </a:cubicBezTo>
                <a:cubicBezTo>
                  <a:pt x="203" y="133"/>
                  <a:pt x="205" y="130"/>
                  <a:pt x="207" y="127"/>
                </a:cubicBezTo>
                <a:cubicBezTo>
                  <a:pt x="201" y="91"/>
                  <a:pt x="201" y="34"/>
                  <a:pt x="227" y="2"/>
                </a:cubicBezTo>
                <a:cubicBezTo>
                  <a:pt x="227" y="2"/>
                  <a:pt x="227" y="2"/>
                  <a:pt x="227" y="2"/>
                </a:cubicBezTo>
                <a:cubicBezTo>
                  <a:pt x="226" y="1"/>
                  <a:pt x="225" y="1"/>
                  <a:pt x="224" y="1"/>
                </a:cubicBezTo>
                <a:cubicBezTo>
                  <a:pt x="222" y="0"/>
                  <a:pt x="220" y="0"/>
                  <a:pt x="218" y="0"/>
                </a:cubicBezTo>
                <a:cubicBezTo>
                  <a:pt x="206" y="13"/>
                  <a:pt x="192" y="26"/>
                  <a:pt x="177" y="36"/>
                </a:cubicBezTo>
                <a:cubicBezTo>
                  <a:pt x="167" y="61"/>
                  <a:pt x="140" y="96"/>
                  <a:pt x="112" y="102"/>
                </a:cubicBezTo>
                <a:cubicBezTo>
                  <a:pt x="95" y="105"/>
                  <a:pt x="64" y="98"/>
                  <a:pt x="67" y="76"/>
                </a:cubicBezTo>
                <a:cubicBezTo>
                  <a:pt x="48" y="78"/>
                  <a:pt x="29" y="78"/>
                  <a:pt x="10" y="75"/>
                </a:cubicBezTo>
                <a:close/>
                <a:moveTo>
                  <a:pt x="171" y="74"/>
                </a:moveTo>
                <a:cubicBezTo>
                  <a:pt x="172" y="71"/>
                  <a:pt x="174" y="69"/>
                  <a:pt x="175" y="65"/>
                </a:cubicBezTo>
                <a:cubicBezTo>
                  <a:pt x="176" y="63"/>
                  <a:pt x="179" y="65"/>
                  <a:pt x="178" y="67"/>
                </a:cubicBezTo>
                <a:cubicBezTo>
                  <a:pt x="177" y="70"/>
                  <a:pt x="175" y="73"/>
                  <a:pt x="173" y="76"/>
                </a:cubicBezTo>
                <a:cubicBezTo>
                  <a:pt x="172" y="77"/>
                  <a:pt x="170" y="76"/>
                  <a:pt x="171" y="74"/>
                </a:cubicBezTo>
                <a:close/>
                <a:moveTo>
                  <a:pt x="166" y="81"/>
                </a:moveTo>
                <a:cubicBezTo>
                  <a:pt x="167" y="80"/>
                  <a:pt x="170" y="82"/>
                  <a:pt x="169" y="83"/>
                </a:cubicBezTo>
                <a:cubicBezTo>
                  <a:pt x="156" y="105"/>
                  <a:pt x="127" y="122"/>
                  <a:pt x="102" y="125"/>
                </a:cubicBezTo>
                <a:cubicBezTo>
                  <a:pt x="77" y="128"/>
                  <a:pt x="62" y="117"/>
                  <a:pt x="56" y="94"/>
                </a:cubicBezTo>
                <a:cubicBezTo>
                  <a:pt x="55" y="92"/>
                  <a:pt x="58" y="91"/>
                  <a:pt x="59" y="93"/>
                </a:cubicBezTo>
                <a:cubicBezTo>
                  <a:pt x="76" y="147"/>
                  <a:pt x="143" y="107"/>
                  <a:pt x="166" y="81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7" name="CustomShape 22"/>
          <p:cNvSpPr/>
          <p:nvPr/>
        </p:nvSpPr>
        <p:spPr>
          <a:xfrm>
            <a:off x="8179215" y="4759027"/>
            <a:ext cx="66951" cy="114465"/>
          </a:xfrm>
          <a:custGeom>
            <a:avLst/>
            <a:gdLst/>
            <a:ahLst/>
            <a:cxnLst/>
            <a:rect l="l" t="t" r="r" b="b"/>
            <a:pathLst>
              <a:path w="16" h="27">
                <a:moveTo>
                  <a:pt x="0" y="27"/>
                </a:moveTo>
                <a:cubicBezTo>
                  <a:pt x="3" y="27"/>
                  <a:pt x="6" y="26"/>
                  <a:pt x="10" y="26"/>
                </a:cubicBezTo>
                <a:cubicBezTo>
                  <a:pt x="10" y="18"/>
                  <a:pt x="14" y="8"/>
                  <a:pt x="16" y="0"/>
                </a:cubicBezTo>
                <a:cubicBezTo>
                  <a:pt x="11" y="1"/>
                  <a:pt x="7" y="3"/>
                  <a:pt x="2" y="4"/>
                </a:cubicBezTo>
                <a:cubicBezTo>
                  <a:pt x="1" y="12"/>
                  <a:pt x="0" y="20"/>
                  <a:pt x="0" y="27"/>
                </a:cubicBezTo>
                <a:close/>
              </a:path>
            </a:pathLst>
          </a:custGeom>
          <a:solidFill>
            <a:srgbClr val="2A8E4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8" name="CustomShape 23"/>
          <p:cNvSpPr/>
          <p:nvPr/>
        </p:nvSpPr>
        <p:spPr>
          <a:xfrm>
            <a:off x="10015696" y="4008525"/>
            <a:ext cx="411066" cy="860288"/>
          </a:xfrm>
          <a:custGeom>
            <a:avLst/>
            <a:gdLst/>
            <a:ahLst/>
            <a:cxnLst/>
            <a:rect l="l" t="t" r="r" b="b"/>
            <a:pathLst>
              <a:path w="97" h="203">
                <a:moveTo>
                  <a:pt x="77" y="0"/>
                </a:moveTo>
                <a:cubicBezTo>
                  <a:pt x="71" y="11"/>
                  <a:pt x="61" y="20"/>
                  <a:pt x="48" y="25"/>
                </a:cubicBezTo>
                <a:cubicBezTo>
                  <a:pt x="34" y="31"/>
                  <a:pt x="17" y="34"/>
                  <a:pt x="0" y="33"/>
                </a:cubicBezTo>
                <a:cubicBezTo>
                  <a:pt x="1" y="42"/>
                  <a:pt x="2" y="50"/>
                  <a:pt x="3" y="59"/>
                </a:cubicBezTo>
                <a:cubicBezTo>
                  <a:pt x="4" y="64"/>
                  <a:pt x="6" y="69"/>
                  <a:pt x="7" y="74"/>
                </a:cubicBezTo>
                <a:cubicBezTo>
                  <a:pt x="17" y="80"/>
                  <a:pt x="28" y="85"/>
                  <a:pt x="38" y="90"/>
                </a:cubicBezTo>
                <a:cubicBezTo>
                  <a:pt x="45" y="93"/>
                  <a:pt x="45" y="93"/>
                  <a:pt x="45" y="93"/>
                </a:cubicBezTo>
                <a:cubicBezTo>
                  <a:pt x="42" y="99"/>
                  <a:pt x="42" y="99"/>
                  <a:pt x="42" y="99"/>
                </a:cubicBezTo>
                <a:cubicBezTo>
                  <a:pt x="39" y="104"/>
                  <a:pt x="34" y="109"/>
                  <a:pt x="28" y="113"/>
                </a:cubicBezTo>
                <a:cubicBezTo>
                  <a:pt x="21" y="117"/>
                  <a:pt x="21" y="117"/>
                  <a:pt x="21" y="117"/>
                </a:cubicBezTo>
                <a:cubicBezTo>
                  <a:pt x="14" y="114"/>
                  <a:pt x="14" y="114"/>
                  <a:pt x="14" y="114"/>
                </a:cubicBezTo>
                <a:cubicBezTo>
                  <a:pt x="13" y="113"/>
                  <a:pt x="12" y="113"/>
                  <a:pt x="11" y="112"/>
                </a:cubicBezTo>
                <a:cubicBezTo>
                  <a:pt x="13" y="127"/>
                  <a:pt x="16" y="142"/>
                  <a:pt x="23" y="156"/>
                </a:cubicBezTo>
                <a:cubicBezTo>
                  <a:pt x="26" y="163"/>
                  <a:pt x="29" y="169"/>
                  <a:pt x="28" y="176"/>
                </a:cubicBezTo>
                <a:cubicBezTo>
                  <a:pt x="29" y="177"/>
                  <a:pt x="28" y="177"/>
                  <a:pt x="28" y="178"/>
                </a:cubicBezTo>
                <a:cubicBezTo>
                  <a:pt x="28" y="179"/>
                  <a:pt x="28" y="179"/>
                  <a:pt x="27" y="179"/>
                </a:cubicBezTo>
                <a:cubicBezTo>
                  <a:pt x="27" y="180"/>
                  <a:pt x="27" y="180"/>
                  <a:pt x="27" y="180"/>
                </a:cubicBezTo>
                <a:cubicBezTo>
                  <a:pt x="27" y="180"/>
                  <a:pt x="27" y="181"/>
                  <a:pt x="26" y="181"/>
                </a:cubicBezTo>
                <a:cubicBezTo>
                  <a:pt x="22" y="187"/>
                  <a:pt x="17" y="191"/>
                  <a:pt x="10" y="194"/>
                </a:cubicBezTo>
                <a:cubicBezTo>
                  <a:pt x="11" y="197"/>
                  <a:pt x="13" y="200"/>
                  <a:pt x="14" y="203"/>
                </a:cubicBezTo>
                <a:cubicBezTo>
                  <a:pt x="33" y="192"/>
                  <a:pt x="55" y="192"/>
                  <a:pt x="71" y="176"/>
                </a:cubicBezTo>
                <a:cubicBezTo>
                  <a:pt x="85" y="162"/>
                  <a:pt x="93" y="144"/>
                  <a:pt x="95" y="124"/>
                </a:cubicBezTo>
                <a:cubicBezTo>
                  <a:pt x="97" y="101"/>
                  <a:pt x="94" y="78"/>
                  <a:pt x="89" y="55"/>
                </a:cubicBezTo>
                <a:cubicBezTo>
                  <a:pt x="85" y="37"/>
                  <a:pt x="79" y="19"/>
                  <a:pt x="77" y="0"/>
                </a:cubicBezTo>
                <a:close/>
              </a:path>
            </a:pathLst>
          </a:custGeom>
          <a:solidFill>
            <a:srgbClr val="E943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9" name="CustomShape 24"/>
          <p:cNvSpPr/>
          <p:nvPr/>
        </p:nvSpPr>
        <p:spPr>
          <a:xfrm>
            <a:off x="8187133" y="4245014"/>
            <a:ext cx="449222" cy="636397"/>
          </a:xfrm>
          <a:custGeom>
            <a:avLst/>
            <a:gdLst/>
            <a:ahLst/>
            <a:cxnLst/>
            <a:rect l="l" t="t" r="r" b="b"/>
            <a:pathLst>
              <a:path w="106" h="150">
                <a:moveTo>
                  <a:pt x="100" y="147"/>
                </a:moveTo>
                <a:cubicBezTo>
                  <a:pt x="98" y="145"/>
                  <a:pt x="95" y="143"/>
                  <a:pt x="93" y="141"/>
                </a:cubicBezTo>
                <a:cubicBezTo>
                  <a:pt x="79" y="127"/>
                  <a:pt x="91" y="113"/>
                  <a:pt x="106" y="104"/>
                </a:cubicBezTo>
                <a:cubicBezTo>
                  <a:pt x="104" y="96"/>
                  <a:pt x="103" y="88"/>
                  <a:pt x="103" y="79"/>
                </a:cubicBezTo>
                <a:cubicBezTo>
                  <a:pt x="102" y="80"/>
                  <a:pt x="101" y="81"/>
                  <a:pt x="100" y="81"/>
                </a:cubicBezTo>
                <a:cubicBezTo>
                  <a:pt x="84" y="77"/>
                  <a:pt x="68" y="73"/>
                  <a:pt x="51" y="72"/>
                </a:cubicBezTo>
                <a:cubicBezTo>
                  <a:pt x="49" y="72"/>
                  <a:pt x="48" y="70"/>
                  <a:pt x="50" y="68"/>
                </a:cubicBezTo>
                <a:cubicBezTo>
                  <a:pt x="64" y="50"/>
                  <a:pt x="74" y="30"/>
                  <a:pt x="89" y="13"/>
                </a:cubicBezTo>
                <a:cubicBezTo>
                  <a:pt x="90" y="12"/>
                  <a:pt x="92" y="13"/>
                  <a:pt x="91" y="14"/>
                </a:cubicBezTo>
                <a:cubicBezTo>
                  <a:pt x="80" y="32"/>
                  <a:pt x="69" y="51"/>
                  <a:pt x="55" y="68"/>
                </a:cubicBezTo>
                <a:cubicBezTo>
                  <a:pt x="71" y="69"/>
                  <a:pt x="86" y="72"/>
                  <a:pt x="101" y="77"/>
                </a:cubicBezTo>
                <a:cubicBezTo>
                  <a:pt x="102" y="77"/>
                  <a:pt x="102" y="77"/>
                  <a:pt x="103" y="78"/>
                </a:cubicBezTo>
                <a:cubicBezTo>
                  <a:pt x="102" y="65"/>
                  <a:pt x="102" y="53"/>
                  <a:pt x="101" y="42"/>
                </a:cubicBezTo>
                <a:cubicBezTo>
                  <a:pt x="100" y="33"/>
                  <a:pt x="100" y="25"/>
                  <a:pt x="100" y="17"/>
                </a:cubicBezTo>
                <a:cubicBezTo>
                  <a:pt x="99" y="17"/>
                  <a:pt x="99" y="16"/>
                  <a:pt x="98" y="16"/>
                </a:cubicBezTo>
                <a:cubicBezTo>
                  <a:pt x="96" y="11"/>
                  <a:pt x="94" y="5"/>
                  <a:pt x="92" y="0"/>
                </a:cubicBezTo>
                <a:cubicBezTo>
                  <a:pt x="83" y="2"/>
                  <a:pt x="73" y="2"/>
                  <a:pt x="63" y="1"/>
                </a:cubicBezTo>
                <a:cubicBezTo>
                  <a:pt x="63" y="4"/>
                  <a:pt x="63" y="7"/>
                  <a:pt x="64" y="9"/>
                </a:cubicBezTo>
                <a:cubicBezTo>
                  <a:pt x="66" y="9"/>
                  <a:pt x="68" y="10"/>
                  <a:pt x="69" y="12"/>
                </a:cubicBezTo>
                <a:cubicBezTo>
                  <a:pt x="70" y="13"/>
                  <a:pt x="71" y="15"/>
                  <a:pt x="71" y="16"/>
                </a:cubicBezTo>
                <a:cubicBezTo>
                  <a:pt x="72" y="16"/>
                  <a:pt x="73" y="16"/>
                  <a:pt x="74" y="16"/>
                </a:cubicBezTo>
                <a:cubicBezTo>
                  <a:pt x="76" y="16"/>
                  <a:pt x="77" y="19"/>
                  <a:pt x="76" y="20"/>
                </a:cubicBezTo>
                <a:cubicBezTo>
                  <a:pt x="71" y="22"/>
                  <a:pt x="66" y="21"/>
                  <a:pt x="62" y="21"/>
                </a:cubicBezTo>
                <a:cubicBezTo>
                  <a:pt x="61" y="22"/>
                  <a:pt x="59" y="20"/>
                  <a:pt x="59" y="19"/>
                </a:cubicBezTo>
                <a:cubicBezTo>
                  <a:pt x="60" y="13"/>
                  <a:pt x="59" y="7"/>
                  <a:pt x="60" y="1"/>
                </a:cubicBezTo>
                <a:cubicBezTo>
                  <a:pt x="57" y="1"/>
                  <a:pt x="54" y="1"/>
                  <a:pt x="51" y="1"/>
                </a:cubicBezTo>
                <a:cubicBezTo>
                  <a:pt x="44" y="2"/>
                  <a:pt x="38" y="2"/>
                  <a:pt x="31" y="2"/>
                </a:cubicBezTo>
                <a:cubicBezTo>
                  <a:pt x="32" y="13"/>
                  <a:pt x="24" y="27"/>
                  <a:pt x="13" y="30"/>
                </a:cubicBezTo>
                <a:cubicBezTo>
                  <a:pt x="12" y="31"/>
                  <a:pt x="11" y="29"/>
                  <a:pt x="12" y="28"/>
                </a:cubicBezTo>
                <a:cubicBezTo>
                  <a:pt x="16" y="24"/>
                  <a:pt x="20" y="21"/>
                  <a:pt x="23" y="16"/>
                </a:cubicBezTo>
                <a:cubicBezTo>
                  <a:pt x="26" y="11"/>
                  <a:pt x="27" y="7"/>
                  <a:pt x="28" y="2"/>
                </a:cubicBezTo>
                <a:cubicBezTo>
                  <a:pt x="19" y="2"/>
                  <a:pt x="11" y="2"/>
                  <a:pt x="3" y="1"/>
                </a:cubicBezTo>
                <a:cubicBezTo>
                  <a:pt x="6" y="36"/>
                  <a:pt x="4" y="72"/>
                  <a:pt x="1" y="107"/>
                </a:cubicBezTo>
                <a:cubicBezTo>
                  <a:pt x="16" y="105"/>
                  <a:pt x="31" y="104"/>
                  <a:pt x="46" y="101"/>
                </a:cubicBezTo>
                <a:cubicBezTo>
                  <a:pt x="48" y="100"/>
                  <a:pt x="50" y="102"/>
                  <a:pt x="49" y="104"/>
                </a:cubicBezTo>
                <a:cubicBezTo>
                  <a:pt x="42" y="118"/>
                  <a:pt x="36" y="134"/>
                  <a:pt x="25" y="145"/>
                </a:cubicBezTo>
                <a:cubicBezTo>
                  <a:pt x="24" y="147"/>
                  <a:pt x="22" y="145"/>
                  <a:pt x="23" y="143"/>
                </a:cubicBezTo>
                <a:cubicBezTo>
                  <a:pt x="29" y="131"/>
                  <a:pt x="35" y="119"/>
                  <a:pt x="42" y="107"/>
                </a:cubicBezTo>
                <a:cubicBezTo>
                  <a:pt x="29" y="110"/>
                  <a:pt x="14" y="112"/>
                  <a:pt x="1" y="111"/>
                </a:cubicBezTo>
                <a:cubicBezTo>
                  <a:pt x="1" y="114"/>
                  <a:pt x="0" y="118"/>
                  <a:pt x="0" y="122"/>
                </a:cubicBezTo>
                <a:cubicBezTo>
                  <a:pt x="5" y="119"/>
                  <a:pt x="11" y="117"/>
                  <a:pt x="17" y="116"/>
                </a:cubicBezTo>
                <a:cubicBezTo>
                  <a:pt x="19" y="116"/>
                  <a:pt x="20" y="117"/>
                  <a:pt x="20" y="119"/>
                </a:cubicBezTo>
                <a:cubicBezTo>
                  <a:pt x="18" y="124"/>
                  <a:pt x="16" y="130"/>
                  <a:pt x="15" y="135"/>
                </a:cubicBezTo>
                <a:cubicBezTo>
                  <a:pt x="14" y="139"/>
                  <a:pt x="13" y="143"/>
                  <a:pt x="11" y="147"/>
                </a:cubicBezTo>
                <a:cubicBezTo>
                  <a:pt x="41" y="146"/>
                  <a:pt x="71" y="150"/>
                  <a:pt x="100" y="147"/>
                </a:cubicBezTo>
                <a:close/>
                <a:moveTo>
                  <a:pt x="89" y="59"/>
                </a:moveTo>
                <a:cubicBezTo>
                  <a:pt x="91" y="59"/>
                  <a:pt x="92" y="62"/>
                  <a:pt x="90" y="62"/>
                </a:cubicBezTo>
                <a:cubicBezTo>
                  <a:pt x="84" y="63"/>
                  <a:pt x="77" y="62"/>
                  <a:pt x="71" y="61"/>
                </a:cubicBezTo>
                <a:cubicBezTo>
                  <a:pt x="70" y="61"/>
                  <a:pt x="69" y="60"/>
                  <a:pt x="70" y="59"/>
                </a:cubicBezTo>
                <a:cubicBezTo>
                  <a:pt x="75" y="49"/>
                  <a:pt x="82" y="41"/>
                  <a:pt x="89" y="33"/>
                </a:cubicBezTo>
                <a:cubicBezTo>
                  <a:pt x="90" y="32"/>
                  <a:pt x="92" y="34"/>
                  <a:pt x="91" y="35"/>
                </a:cubicBezTo>
                <a:cubicBezTo>
                  <a:pt x="85" y="42"/>
                  <a:pt x="79" y="50"/>
                  <a:pt x="75" y="58"/>
                </a:cubicBezTo>
                <a:cubicBezTo>
                  <a:pt x="80" y="58"/>
                  <a:pt x="84" y="59"/>
                  <a:pt x="89" y="59"/>
                </a:cubicBezTo>
                <a:close/>
                <a:moveTo>
                  <a:pt x="87" y="91"/>
                </a:moveTo>
                <a:cubicBezTo>
                  <a:pt x="88" y="93"/>
                  <a:pt x="89" y="94"/>
                  <a:pt x="90" y="96"/>
                </a:cubicBezTo>
                <a:cubicBezTo>
                  <a:pt x="90" y="97"/>
                  <a:pt x="89" y="98"/>
                  <a:pt x="88" y="97"/>
                </a:cubicBezTo>
                <a:cubicBezTo>
                  <a:pt x="86" y="96"/>
                  <a:pt x="85" y="94"/>
                  <a:pt x="84" y="92"/>
                </a:cubicBezTo>
                <a:cubicBezTo>
                  <a:pt x="84" y="90"/>
                  <a:pt x="86" y="89"/>
                  <a:pt x="87" y="91"/>
                </a:cubicBezTo>
                <a:close/>
                <a:moveTo>
                  <a:pt x="79" y="97"/>
                </a:moveTo>
                <a:cubicBezTo>
                  <a:pt x="81" y="98"/>
                  <a:pt x="83" y="103"/>
                  <a:pt x="80" y="103"/>
                </a:cubicBezTo>
                <a:cubicBezTo>
                  <a:pt x="79" y="103"/>
                  <a:pt x="78" y="103"/>
                  <a:pt x="78" y="102"/>
                </a:cubicBezTo>
                <a:cubicBezTo>
                  <a:pt x="77" y="101"/>
                  <a:pt x="77" y="99"/>
                  <a:pt x="77" y="98"/>
                </a:cubicBezTo>
                <a:cubicBezTo>
                  <a:pt x="76" y="96"/>
                  <a:pt x="78" y="96"/>
                  <a:pt x="79" y="97"/>
                </a:cubicBezTo>
                <a:close/>
                <a:moveTo>
                  <a:pt x="96" y="99"/>
                </a:moveTo>
                <a:cubicBezTo>
                  <a:pt x="97" y="98"/>
                  <a:pt x="98" y="100"/>
                  <a:pt x="97" y="101"/>
                </a:cubicBezTo>
                <a:cubicBezTo>
                  <a:pt x="92" y="107"/>
                  <a:pt x="84" y="111"/>
                  <a:pt x="77" y="116"/>
                </a:cubicBezTo>
                <a:cubicBezTo>
                  <a:pt x="69" y="122"/>
                  <a:pt x="61" y="128"/>
                  <a:pt x="53" y="135"/>
                </a:cubicBezTo>
                <a:cubicBezTo>
                  <a:pt x="52" y="136"/>
                  <a:pt x="50" y="134"/>
                  <a:pt x="51" y="133"/>
                </a:cubicBezTo>
                <a:cubicBezTo>
                  <a:pt x="58" y="126"/>
                  <a:pt x="65" y="120"/>
                  <a:pt x="73" y="114"/>
                </a:cubicBezTo>
                <a:cubicBezTo>
                  <a:pt x="80" y="109"/>
                  <a:pt x="87" y="102"/>
                  <a:pt x="96" y="99"/>
                </a:cubicBezTo>
                <a:close/>
                <a:moveTo>
                  <a:pt x="59" y="113"/>
                </a:moveTo>
                <a:cubicBezTo>
                  <a:pt x="59" y="111"/>
                  <a:pt x="62" y="111"/>
                  <a:pt x="62" y="113"/>
                </a:cubicBezTo>
                <a:cubicBezTo>
                  <a:pt x="62" y="114"/>
                  <a:pt x="63" y="115"/>
                  <a:pt x="63" y="116"/>
                </a:cubicBezTo>
                <a:cubicBezTo>
                  <a:pt x="63" y="117"/>
                  <a:pt x="61" y="118"/>
                  <a:pt x="60" y="117"/>
                </a:cubicBezTo>
                <a:cubicBezTo>
                  <a:pt x="59" y="116"/>
                  <a:pt x="59" y="114"/>
                  <a:pt x="59" y="113"/>
                </a:cubicBezTo>
                <a:close/>
                <a:moveTo>
                  <a:pt x="71" y="103"/>
                </a:moveTo>
                <a:cubicBezTo>
                  <a:pt x="72" y="105"/>
                  <a:pt x="73" y="107"/>
                  <a:pt x="72" y="109"/>
                </a:cubicBezTo>
                <a:cubicBezTo>
                  <a:pt x="72" y="110"/>
                  <a:pt x="70" y="110"/>
                  <a:pt x="70" y="110"/>
                </a:cubicBezTo>
                <a:cubicBezTo>
                  <a:pt x="68" y="108"/>
                  <a:pt x="68" y="106"/>
                  <a:pt x="68" y="104"/>
                </a:cubicBezTo>
                <a:cubicBezTo>
                  <a:pt x="68" y="102"/>
                  <a:pt x="70" y="102"/>
                  <a:pt x="71" y="103"/>
                </a:cubicBezTo>
                <a:close/>
                <a:moveTo>
                  <a:pt x="10" y="43"/>
                </a:moveTo>
                <a:cubicBezTo>
                  <a:pt x="9" y="43"/>
                  <a:pt x="9" y="41"/>
                  <a:pt x="10" y="41"/>
                </a:cubicBezTo>
                <a:cubicBezTo>
                  <a:pt x="19" y="38"/>
                  <a:pt x="27" y="37"/>
                  <a:pt x="33" y="30"/>
                </a:cubicBezTo>
                <a:cubicBezTo>
                  <a:pt x="40" y="23"/>
                  <a:pt x="44" y="15"/>
                  <a:pt x="45" y="6"/>
                </a:cubicBezTo>
                <a:cubicBezTo>
                  <a:pt x="46" y="4"/>
                  <a:pt x="48" y="4"/>
                  <a:pt x="48" y="6"/>
                </a:cubicBezTo>
                <a:cubicBezTo>
                  <a:pt x="47" y="23"/>
                  <a:pt x="30" y="46"/>
                  <a:pt x="10" y="43"/>
                </a:cubicBezTo>
                <a:close/>
                <a:moveTo>
                  <a:pt x="17" y="69"/>
                </a:moveTo>
                <a:cubicBezTo>
                  <a:pt x="18" y="68"/>
                  <a:pt x="20" y="68"/>
                  <a:pt x="21" y="69"/>
                </a:cubicBezTo>
                <a:cubicBezTo>
                  <a:pt x="23" y="69"/>
                  <a:pt x="23" y="71"/>
                  <a:pt x="21" y="72"/>
                </a:cubicBezTo>
                <a:cubicBezTo>
                  <a:pt x="20" y="72"/>
                  <a:pt x="18" y="72"/>
                  <a:pt x="17" y="72"/>
                </a:cubicBezTo>
                <a:cubicBezTo>
                  <a:pt x="15" y="72"/>
                  <a:pt x="15" y="69"/>
                  <a:pt x="17" y="69"/>
                </a:cubicBezTo>
                <a:close/>
                <a:moveTo>
                  <a:pt x="23" y="81"/>
                </a:moveTo>
                <a:cubicBezTo>
                  <a:pt x="21" y="82"/>
                  <a:pt x="20" y="82"/>
                  <a:pt x="19" y="82"/>
                </a:cubicBezTo>
                <a:cubicBezTo>
                  <a:pt x="17" y="83"/>
                  <a:pt x="16" y="80"/>
                  <a:pt x="18" y="80"/>
                </a:cubicBezTo>
                <a:cubicBezTo>
                  <a:pt x="19" y="79"/>
                  <a:pt x="21" y="78"/>
                  <a:pt x="22" y="78"/>
                </a:cubicBezTo>
                <a:cubicBezTo>
                  <a:pt x="23" y="79"/>
                  <a:pt x="24" y="81"/>
                  <a:pt x="23" y="81"/>
                </a:cubicBezTo>
                <a:close/>
                <a:moveTo>
                  <a:pt x="24" y="64"/>
                </a:moveTo>
                <a:cubicBezTo>
                  <a:pt x="22" y="66"/>
                  <a:pt x="19" y="65"/>
                  <a:pt x="17" y="64"/>
                </a:cubicBezTo>
                <a:cubicBezTo>
                  <a:pt x="15" y="64"/>
                  <a:pt x="16" y="61"/>
                  <a:pt x="18" y="61"/>
                </a:cubicBezTo>
                <a:cubicBezTo>
                  <a:pt x="20" y="62"/>
                  <a:pt x="22" y="61"/>
                  <a:pt x="23" y="61"/>
                </a:cubicBezTo>
                <a:cubicBezTo>
                  <a:pt x="24" y="62"/>
                  <a:pt x="25" y="63"/>
                  <a:pt x="24" y="64"/>
                </a:cubicBezTo>
                <a:close/>
                <a:moveTo>
                  <a:pt x="29" y="72"/>
                </a:moveTo>
                <a:cubicBezTo>
                  <a:pt x="26" y="55"/>
                  <a:pt x="36" y="39"/>
                  <a:pt x="54" y="39"/>
                </a:cubicBezTo>
                <a:cubicBezTo>
                  <a:pt x="57" y="39"/>
                  <a:pt x="57" y="43"/>
                  <a:pt x="54" y="43"/>
                </a:cubicBezTo>
                <a:cubicBezTo>
                  <a:pt x="41" y="44"/>
                  <a:pt x="32" y="56"/>
                  <a:pt x="33" y="69"/>
                </a:cubicBezTo>
                <a:cubicBezTo>
                  <a:pt x="35" y="89"/>
                  <a:pt x="53" y="89"/>
                  <a:pt x="66" y="78"/>
                </a:cubicBezTo>
                <a:cubicBezTo>
                  <a:pt x="67" y="76"/>
                  <a:pt x="70" y="78"/>
                  <a:pt x="69" y="80"/>
                </a:cubicBezTo>
                <a:cubicBezTo>
                  <a:pt x="57" y="95"/>
                  <a:pt x="32" y="93"/>
                  <a:pt x="29" y="72"/>
                </a:cubicBezTo>
                <a:close/>
              </a:path>
            </a:pathLst>
          </a:custGeom>
          <a:solidFill>
            <a:srgbClr val="2A8E4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0" name="CustomShape 25"/>
          <p:cNvSpPr/>
          <p:nvPr/>
        </p:nvSpPr>
        <p:spPr>
          <a:xfrm>
            <a:off x="8458538" y="4300446"/>
            <a:ext cx="7919" cy="17278"/>
          </a:xfrm>
          <a:custGeom>
            <a:avLst/>
            <a:gdLst/>
            <a:ahLst/>
            <a:cxnLst/>
            <a:rect l="l" t="t" r="r" b="b"/>
            <a:pathLst>
              <a:path w="2" h="4">
                <a:moveTo>
                  <a:pt x="2" y="1"/>
                </a:moveTo>
                <a:cubicBezTo>
                  <a:pt x="1" y="0"/>
                  <a:pt x="1" y="0"/>
                  <a:pt x="0" y="0"/>
                </a:cubicBezTo>
                <a:cubicBezTo>
                  <a:pt x="0" y="1"/>
                  <a:pt x="0" y="2"/>
                  <a:pt x="0" y="4"/>
                </a:cubicBezTo>
                <a:cubicBezTo>
                  <a:pt x="1" y="4"/>
                  <a:pt x="1" y="4"/>
                  <a:pt x="2" y="4"/>
                </a:cubicBezTo>
                <a:cubicBezTo>
                  <a:pt x="2" y="3"/>
                  <a:pt x="2" y="2"/>
                  <a:pt x="2" y="1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1" name="CustomShape 26"/>
          <p:cNvSpPr/>
          <p:nvPr/>
        </p:nvSpPr>
        <p:spPr>
          <a:xfrm>
            <a:off x="9620467" y="3995566"/>
            <a:ext cx="246208" cy="254127"/>
          </a:xfrm>
          <a:custGeom>
            <a:avLst/>
            <a:gdLst/>
            <a:ahLst/>
            <a:cxnLst/>
            <a:rect l="l" t="t" r="r" b="b"/>
            <a:pathLst>
              <a:path w="58" h="60">
                <a:moveTo>
                  <a:pt x="0" y="0"/>
                </a:moveTo>
                <a:cubicBezTo>
                  <a:pt x="8" y="15"/>
                  <a:pt x="16" y="30"/>
                  <a:pt x="27" y="43"/>
                </a:cubicBezTo>
                <a:cubicBezTo>
                  <a:pt x="32" y="49"/>
                  <a:pt x="38" y="55"/>
                  <a:pt x="44" y="60"/>
                </a:cubicBezTo>
                <a:cubicBezTo>
                  <a:pt x="47" y="58"/>
                  <a:pt x="50" y="57"/>
                  <a:pt x="53" y="55"/>
                </a:cubicBezTo>
                <a:cubicBezTo>
                  <a:pt x="55" y="54"/>
                  <a:pt x="56" y="53"/>
                  <a:pt x="58" y="52"/>
                </a:cubicBezTo>
                <a:cubicBezTo>
                  <a:pt x="58" y="51"/>
                  <a:pt x="58" y="51"/>
                  <a:pt x="58" y="50"/>
                </a:cubicBezTo>
                <a:cubicBezTo>
                  <a:pt x="56" y="48"/>
                  <a:pt x="54" y="46"/>
                  <a:pt x="52" y="44"/>
                </a:cubicBezTo>
                <a:cubicBezTo>
                  <a:pt x="44" y="35"/>
                  <a:pt x="36" y="25"/>
                  <a:pt x="30" y="14"/>
                </a:cubicBezTo>
                <a:cubicBezTo>
                  <a:pt x="26" y="14"/>
                  <a:pt x="22" y="13"/>
                  <a:pt x="18" y="12"/>
                </a:cubicBezTo>
                <a:cubicBezTo>
                  <a:pt x="12" y="10"/>
                  <a:pt x="8" y="5"/>
                  <a:pt x="9" y="0"/>
                </a:cubicBezTo>
                <a:cubicBezTo>
                  <a:pt x="6" y="0"/>
                  <a:pt x="3" y="1"/>
                  <a:pt x="0" y="0"/>
                </a:cubicBezTo>
                <a:close/>
              </a:path>
            </a:pathLst>
          </a:custGeom>
          <a:solidFill>
            <a:srgbClr val="E943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2" name="CustomShape 27"/>
          <p:cNvSpPr/>
          <p:nvPr/>
        </p:nvSpPr>
        <p:spPr>
          <a:xfrm>
            <a:off x="9810882" y="3630574"/>
            <a:ext cx="128863" cy="258806"/>
          </a:xfrm>
          <a:custGeom>
            <a:avLst/>
            <a:gdLst/>
            <a:ahLst/>
            <a:cxnLst/>
            <a:rect l="l" t="t" r="r" b="b"/>
            <a:pathLst>
              <a:path w="30" h="61">
                <a:moveTo>
                  <a:pt x="8" y="18"/>
                </a:moveTo>
                <a:cubicBezTo>
                  <a:pt x="14" y="29"/>
                  <a:pt x="17" y="43"/>
                  <a:pt x="16" y="56"/>
                </a:cubicBezTo>
                <a:cubicBezTo>
                  <a:pt x="20" y="58"/>
                  <a:pt x="25" y="59"/>
                  <a:pt x="30" y="61"/>
                </a:cubicBezTo>
                <a:cubicBezTo>
                  <a:pt x="25" y="42"/>
                  <a:pt x="24" y="20"/>
                  <a:pt x="27" y="0"/>
                </a:cubicBezTo>
                <a:cubicBezTo>
                  <a:pt x="26" y="0"/>
                  <a:pt x="25" y="0"/>
                  <a:pt x="25" y="0"/>
                </a:cubicBezTo>
                <a:cubicBezTo>
                  <a:pt x="25" y="0"/>
                  <a:pt x="25" y="0"/>
                  <a:pt x="24" y="1"/>
                </a:cubicBezTo>
                <a:cubicBezTo>
                  <a:pt x="17" y="4"/>
                  <a:pt x="8" y="8"/>
                  <a:pt x="0" y="9"/>
                </a:cubicBezTo>
                <a:lnTo>
                  <a:pt x="8" y="18"/>
                </a:lnTo>
                <a:close/>
              </a:path>
            </a:pathLst>
          </a:custGeom>
          <a:solidFill>
            <a:srgbClr val="7A54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3" name="CustomShape 28"/>
          <p:cNvSpPr/>
          <p:nvPr/>
        </p:nvSpPr>
        <p:spPr>
          <a:xfrm>
            <a:off x="8641395" y="4193901"/>
            <a:ext cx="1382220" cy="535250"/>
          </a:xfrm>
          <a:custGeom>
            <a:avLst/>
            <a:gdLst/>
            <a:ahLst/>
            <a:cxnLst/>
            <a:rect l="l" t="t" r="r" b="b"/>
            <a:pathLst>
              <a:path w="326" h="126">
                <a:moveTo>
                  <a:pt x="168" y="121"/>
                </a:moveTo>
                <a:cubicBezTo>
                  <a:pt x="197" y="118"/>
                  <a:pt x="227" y="113"/>
                  <a:pt x="255" y="104"/>
                </a:cubicBezTo>
                <a:cubicBezTo>
                  <a:pt x="282" y="95"/>
                  <a:pt x="305" y="82"/>
                  <a:pt x="326" y="63"/>
                </a:cubicBezTo>
                <a:cubicBezTo>
                  <a:pt x="320" y="59"/>
                  <a:pt x="315" y="56"/>
                  <a:pt x="309" y="52"/>
                </a:cubicBezTo>
                <a:cubicBezTo>
                  <a:pt x="294" y="42"/>
                  <a:pt x="279" y="31"/>
                  <a:pt x="267" y="17"/>
                </a:cubicBezTo>
                <a:cubicBezTo>
                  <a:pt x="267" y="16"/>
                  <a:pt x="267" y="16"/>
                  <a:pt x="267" y="16"/>
                </a:cubicBezTo>
                <a:cubicBezTo>
                  <a:pt x="262" y="11"/>
                  <a:pt x="257" y="5"/>
                  <a:pt x="253" y="0"/>
                </a:cubicBezTo>
                <a:cubicBezTo>
                  <a:pt x="235" y="9"/>
                  <a:pt x="214" y="14"/>
                  <a:pt x="194" y="17"/>
                </a:cubicBezTo>
                <a:cubicBezTo>
                  <a:pt x="173" y="21"/>
                  <a:pt x="150" y="23"/>
                  <a:pt x="128" y="24"/>
                </a:cubicBezTo>
                <a:cubicBezTo>
                  <a:pt x="105" y="24"/>
                  <a:pt x="82" y="22"/>
                  <a:pt x="59" y="20"/>
                </a:cubicBezTo>
                <a:cubicBezTo>
                  <a:pt x="39" y="18"/>
                  <a:pt x="19" y="16"/>
                  <a:pt x="0" y="12"/>
                </a:cubicBezTo>
                <a:cubicBezTo>
                  <a:pt x="0" y="28"/>
                  <a:pt x="1" y="44"/>
                  <a:pt x="2" y="60"/>
                </a:cubicBezTo>
                <a:cubicBezTo>
                  <a:pt x="3" y="74"/>
                  <a:pt x="4" y="89"/>
                  <a:pt x="6" y="103"/>
                </a:cubicBezTo>
                <a:cubicBezTo>
                  <a:pt x="56" y="123"/>
                  <a:pt x="114" y="126"/>
                  <a:pt x="168" y="121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4" name="CustomShape 29"/>
          <p:cNvSpPr/>
          <p:nvPr/>
        </p:nvSpPr>
        <p:spPr>
          <a:xfrm>
            <a:off x="9777767" y="4059278"/>
            <a:ext cx="73070" cy="58672"/>
          </a:xfrm>
          <a:custGeom>
            <a:avLst/>
            <a:gdLst/>
            <a:ahLst/>
            <a:cxnLst/>
            <a:rect l="l" t="t" r="r" b="b"/>
            <a:pathLst>
              <a:path w="17" h="14">
                <a:moveTo>
                  <a:pt x="1" y="0"/>
                </a:moveTo>
                <a:cubicBezTo>
                  <a:pt x="0" y="0"/>
                  <a:pt x="0" y="0"/>
                  <a:pt x="0" y="0"/>
                </a:cubicBezTo>
                <a:cubicBezTo>
                  <a:pt x="3" y="5"/>
                  <a:pt x="7" y="9"/>
                  <a:pt x="11" y="14"/>
                </a:cubicBezTo>
                <a:cubicBezTo>
                  <a:pt x="13" y="13"/>
                  <a:pt x="15" y="12"/>
                  <a:pt x="17" y="11"/>
                </a:cubicBezTo>
                <a:cubicBezTo>
                  <a:pt x="11" y="8"/>
                  <a:pt x="5" y="4"/>
                  <a:pt x="1" y="0"/>
                </a:cubicBezTo>
                <a:close/>
              </a:path>
            </a:pathLst>
          </a:custGeom>
          <a:solidFill>
            <a:srgbClr val="7A54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5" name="CustomShape 30"/>
          <p:cNvSpPr/>
          <p:nvPr/>
        </p:nvSpPr>
        <p:spPr>
          <a:xfrm>
            <a:off x="9947664" y="3646412"/>
            <a:ext cx="164859" cy="255567"/>
          </a:xfrm>
          <a:custGeom>
            <a:avLst/>
            <a:gdLst/>
            <a:ahLst/>
            <a:cxnLst/>
            <a:rect l="l" t="t" r="r" b="b"/>
            <a:pathLst>
              <a:path w="39" h="60">
                <a:moveTo>
                  <a:pt x="37" y="60"/>
                </a:moveTo>
                <a:cubicBezTo>
                  <a:pt x="39" y="40"/>
                  <a:pt x="25" y="21"/>
                  <a:pt x="11" y="8"/>
                </a:cubicBezTo>
                <a:cubicBezTo>
                  <a:pt x="7" y="5"/>
                  <a:pt x="3" y="2"/>
                  <a:pt x="0" y="0"/>
                </a:cubicBezTo>
                <a:cubicBezTo>
                  <a:pt x="2" y="19"/>
                  <a:pt x="1" y="38"/>
                  <a:pt x="4" y="58"/>
                </a:cubicBezTo>
                <a:cubicBezTo>
                  <a:pt x="15" y="60"/>
                  <a:pt x="26" y="60"/>
                  <a:pt x="37" y="60"/>
                </a:cubicBezTo>
                <a:close/>
              </a:path>
            </a:pathLst>
          </a:custGeom>
          <a:solidFill>
            <a:srgbClr val="E943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6" name="CustomShape 31"/>
          <p:cNvSpPr/>
          <p:nvPr/>
        </p:nvSpPr>
        <p:spPr>
          <a:xfrm>
            <a:off x="10015696" y="4062158"/>
            <a:ext cx="385870" cy="806655"/>
          </a:xfrm>
          <a:custGeom>
            <a:avLst/>
            <a:gdLst/>
            <a:ahLst/>
            <a:cxnLst/>
            <a:rect l="l" t="t" r="r" b="b"/>
            <a:pathLst>
              <a:path w="91" h="190">
                <a:moveTo>
                  <a:pt x="69" y="91"/>
                </a:moveTo>
                <a:cubicBezTo>
                  <a:pt x="66" y="78"/>
                  <a:pt x="63" y="64"/>
                  <a:pt x="61" y="51"/>
                </a:cubicBezTo>
                <a:cubicBezTo>
                  <a:pt x="59" y="33"/>
                  <a:pt x="64" y="17"/>
                  <a:pt x="67" y="0"/>
                </a:cubicBezTo>
                <a:cubicBezTo>
                  <a:pt x="62" y="5"/>
                  <a:pt x="55" y="9"/>
                  <a:pt x="48" y="12"/>
                </a:cubicBezTo>
                <a:cubicBezTo>
                  <a:pt x="34" y="18"/>
                  <a:pt x="17" y="21"/>
                  <a:pt x="0" y="20"/>
                </a:cubicBezTo>
                <a:cubicBezTo>
                  <a:pt x="1" y="29"/>
                  <a:pt x="2" y="37"/>
                  <a:pt x="3" y="46"/>
                </a:cubicBezTo>
                <a:cubicBezTo>
                  <a:pt x="4" y="51"/>
                  <a:pt x="6" y="56"/>
                  <a:pt x="7" y="61"/>
                </a:cubicBezTo>
                <a:cubicBezTo>
                  <a:pt x="17" y="67"/>
                  <a:pt x="28" y="72"/>
                  <a:pt x="38" y="77"/>
                </a:cubicBezTo>
                <a:cubicBezTo>
                  <a:pt x="45" y="80"/>
                  <a:pt x="45" y="80"/>
                  <a:pt x="45" y="80"/>
                </a:cubicBezTo>
                <a:cubicBezTo>
                  <a:pt x="42" y="86"/>
                  <a:pt x="42" y="86"/>
                  <a:pt x="42" y="86"/>
                </a:cubicBezTo>
                <a:cubicBezTo>
                  <a:pt x="39" y="91"/>
                  <a:pt x="34" y="96"/>
                  <a:pt x="28" y="100"/>
                </a:cubicBezTo>
                <a:cubicBezTo>
                  <a:pt x="21" y="104"/>
                  <a:pt x="21" y="104"/>
                  <a:pt x="21" y="104"/>
                </a:cubicBezTo>
                <a:cubicBezTo>
                  <a:pt x="14" y="101"/>
                  <a:pt x="14" y="101"/>
                  <a:pt x="14" y="101"/>
                </a:cubicBezTo>
                <a:cubicBezTo>
                  <a:pt x="13" y="100"/>
                  <a:pt x="12" y="100"/>
                  <a:pt x="11" y="99"/>
                </a:cubicBezTo>
                <a:cubicBezTo>
                  <a:pt x="13" y="114"/>
                  <a:pt x="16" y="129"/>
                  <a:pt x="23" y="143"/>
                </a:cubicBezTo>
                <a:cubicBezTo>
                  <a:pt x="26" y="150"/>
                  <a:pt x="29" y="156"/>
                  <a:pt x="28" y="163"/>
                </a:cubicBezTo>
                <a:cubicBezTo>
                  <a:pt x="29" y="164"/>
                  <a:pt x="28" y="164"/>
                  <a:pt x="28" y="165"/>
                </a:cubicBezTo>
                <a:cubicBezTo>
                  <a:pt x="28" y="166"/>
                  <a:pt x="28" y="166"/>
                  <a:pt x="27" y="166"/>
                </a:cubicBezTo>
                <a:cubicBezTo>
                  <a:pt x="27" y="167"/>
                  <a:pt x="27" y="167"/>
                  <a:pt x="27" y="167"/>
                </a:cubicBezTo>
                <a:cubicBezTo>
                  <a:pt x="27" y="167"/>
                  <a:pt x="27" y="168"/>
                  <a:pt x="26" y="168"/>
                </a:cubicBezTo>
                <a:cubicBezTo>
                  <a:pt x="22" y="174"/>
                  <a:pt x="17" y="178"/>
                  <a:pt x="10" y="181"/>
                </a:cubicBezTo>
                <a:cubicBezTo>
                  <a:pt x="11" y="184"/>
                  <a:pt x="13" y="187"/>
                  <a:pt x="14" y="190"/>
                </a:cubicBezTo>
                <a:cubicBezTo>
                  <a:pt x="33" y="179"/>
                  <a:pt x="55" y="179"/>
                  <a:pt x="71" y="163"/>
                </a:cubicBezTo>
                <a:cubicBezTo>
                  <a:pt x="80" y="154"/>
                  <a:pt x="87" y="143"/>
                  <a:pt x="91" y="131"/>
                </a:cubicBezTo>
                <a:cubicBezTo>
                  <a:pt x="79" y="126"/>
                  <a:pt x="72" y="103"/>
                  <a:pt x="69" y="91"/>
                </a:cubicBezTo>
                <a:close/>
              </a:path>
            </a:pathLst>
          </a:custGeom>
          <a:solidFill>
            <a:srgbClr val="A52D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7" name="CustomShape 32"/>
          <p:cNvSpPr/>
          <p:nvPr/>
        </p:nvSpPr>
        <p:spPr>
          <a:xfrm>
            <a:off x="9947664" y="3646412"/>
            <a:ext cx="164859" cy="255567"/>
          </a:xfrm>
          <a:custGeom>
            <a:avLst/>
            <a:gdLst/>
            <a:ahLst/>
            <a:cxnLst/>
            <a:rect l="l" t="t" r="r" b="b"/>
            <a:pathLst>
              <a:path w="39" h="60">
                <a:moveTo>
                  <a:pt x="37" y="60"/>
                </a:moveTo>
                <a:cubicBezTo>
                  <a:pt x="39" y="40"/>
                  <a:pt x="25" y="21"/>
                  <a:pt x="11" y="8"/>
                </a:cubicBezTo>
                <a:cubicBezTo>
                  <a:pt x="7" y="5"/>
                  <a:pt x="3" y="2"/>
                  <a:pt x="0" y="0"/>
                </a:cubicBezTo>
                <a:cubicBezTo>
                  <a:pt x="2" y="19"/>
                  <a:pt x="1" y="38"/>
                  <a:pt x="4" y="58"/>
                </a:cubicBezTo>
                <a:cubicBezTo>
                  <a:pt x="15" y="60"/>
                  <a:pt x="26" y="60"/>
                  <a:pt x="37" y="60"/>
                </a:cubicBezTo>
                <a:close/>
              </a:path>
            </a:pathLst>
          </a:custGeom>
          <a:solidFill>
            <a:srgbClr val="A52D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8" name="CustomShape 33"/>
          <p:cNvSpPr/>
          <p:nvPr/>
        </p:nvSpPr>
        <p:spPr>
          <a:xfrm>
            <a:off x="9828520" y="3889380"/>
            <a:ext cx="144341" cy="169898"/>
          </a:xfrm>
          <a:custGeom>
            <a:avLst/>
            <a:gdLst/>
            <a:ahLst/>
            <a:cxnLst/>
            <a:rect l="l" t="t" r="r" b="b"/>
            <a:pathLst>
              <a:path w="34" h="40">
                <a:moveTo>
                  <a:pt x="0" y="30"/>
                </a:moveTo>
                <a:cubicBezTo>
                  <a:pt x="4" y="31"/>
                  <a:pt x="8" y="32"/>
                  <a:pt x="12" y="34"/>
                </a:cubicBezTo>
                <a:cubicBezTo>
                  <a:pt x="16" y="35"/>
                  <a:pt x="20" y="37"/>
                  <a:pt x="24" y="40"/>
                </a:cubicBezTo>
                <a:cubicBezTo>
                  <a:pt x="26" y="37"/>
                  <a:pt x="27" y="35"/>
                  <a:pt x="29" y="32"/>
                </a:cubicBezTo>
                <a:cubicBezTo>
                  <a:pt x="24" y="32"/>
                  <a:pt x="20" y="31"/>
                  <a:pt x="16" y="30"/>
                </a:cubicBezTo>
                <a:cubicBezTo>
                  <a:pt x="13" y="29"/>
                  <a:pt x="8" y="28"/>
                  <a:pt x="5" y="26"/>
                </a:cubicBezTo>
                <a:cubicBezTo>
                  <a:pt x="3" y="25"/>
                  <a:pt x="4" y="23"/>
                  <a:pt x="6" y="23"/>
                </a:cubicBezTo>
                <a:cubicBezTo>
                  <a:pt x="10" y="23"/>
                  <a:pt x="14" y="24"/>
                  <a:pt x="18" y="25"/>
                </a:cubicBezTo>
                <a:cubicBezTo>
                  <a:pt x="22" y="26"/>
                  <a:pt x="26" y="27"/>
                  <a:pt x="30" y="29"/>
                </a:cubicBezTo>
                <a:cubicBezTo>
                  <a:pt x="30" y="29"/>
                  <a:pt x="30" y="29"/>
                  <a:pt x="30" y="29"/>
                </a:cubicBezTo>
                <a:cubicBezTo>
                  <a:pt x="30" y="28"/>
                  <a:pt x="31" y="28"/>
                  <a:pt x="31" y="27"/>
                </a:cubicBezTo>
                <a:cubicBezTo>
                  <a:pt x="33" y="21"/>
                  <a:pt x="33" y="14"/>
                  <a:pt x="34" y="7"/>
                </a:cubicBezTo>
                <a:cubicBezTo>
                  <a:pt x="26" y="6"/>
                  <a:pt x="18" y="3"/>
                  <a:pt x="11" y="0"/>
                </a:cubicBezTo>
                <a:cubicBezTo>
                  <a:pt x="9" y="11"/>
                  <a:pt x="6" y="21"/>
                  <a:pt x="0" y="30"/>
                </a:cubicBezTo>
                <a:close/>
                <a:moveTo>
                  <a:pt x="14" y="14"/>
                </a:moveTo>
                <a:cubicBezTo>
                  <a:pt x="19" y="15"/>
                  <a:pt x="26" y="15"/>
                  <a:pt x="31" y="18"/>
                </a:cubicBezTo>
                <a:cubicBezTo>
                  <a:pt x="32" y="19"/>
                  <a:pt x="31" y="21"/>
                  <a:pt x="30" y="21"/>
                </a:cubicBezTo>
                <a:cubicBezTo>
                  <a:pt x="24" y="21"/>
                  <a:pt x="18" y="20"/>
                  <a:pt x="13" y="18"/>
                </a:cubicBezTo>
                <a:cubicBezTo>
                  <a:pt x="11" y="17"/>
                  <a:pt x="12" y="14"/>
                  <a:pt x="14" y="14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9" name="CustomShape 34"/>
          <p:cNvSpPr/>
          <p:nvPr/>
        </p:nvSpPr>
        <p:spPr>
          <a:xfrm>
            <a:off x="8296920" y="3567222"/>
            <a:ext cx="242608" cy="494936"/>
          </a:xfrm>
          <a:custGeom>
            <a:avLst/>
            <a:gdLst/>
            <a:ahLst/>
            <a:cxnLst/>
            <a:rect l="l" t="t" r="r" b="b"/>
            <a:pathLst>
              <a:path w="57" h="117">
                <a:moveTo>
                  <a:pt x="57" y="117"/>
                </a:moveTo>
                <a:cubicBezTo>
                  <a:pt x="54" y="98"/>
                  <a:pt x="52" y="80"/>
                  <a:pt x="52" y="61"/>
                </a:cubicBezTo>
                <a:cubicBezTo>
                  <a:pt x="52" y="42"/>
                  <a:pt x="52" y="21"/>
                  <a:pt x="55" y="0"/>
                </a:cubicBezTo>
                <a:cubicBezTo>
                  <a:pt x="48" y="15"/>
                  <a:pt x="39" y="30"/>
                  <a:pt x="31" y="44"/>
                </a:cubicBezTo>
                <a:cubicBezTo>
                  <a:pt x="19" y="67"/>
                  <a:pt x="8" y="91"/>
                  <a:pt x="0" y="116"/>
                </a:cubicBezTo>
                <a:cubicBezTo>
                  <a:pt x="19" y="115"/>
                  <a:pt x="38" y="115"/>
                  <a:pt x="57" y="117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0" name="CustomShape 35"/>
          <p:cNvSpPr/>
          <p:nvPr/>
        </p:nvSpPr>
        <p:spPr>
          <a:xfrm>
            <a:off x="9680939" y="3240025"/>
            <a:ext cx="492056" cy="636757"/>
          </a:xfrm>
          <a:custGeom>
            <a:avLst/>
            <a:gdLst/>
            <a:ahLst/>
            <a:cxnLst/>
            <a:rect l="l" t="t" r="r" b="b"/>
            <a:pathLst>
              <a:path w="116" h="150">
                <a:moveTo>
                  <a:pt x="22" y="73"/>
                </a:moveTo>
                <a:cubicBezTo>
                  <a:pt x="47" y="75"/>
                  <a:pt x="72" y="91"/>
                  <a:pt x="88" y="110"/>
                </a:cubicBezTo>
                <a:cubicBezTo>
                  <a:pt x="96" y="120"/>
                  <a:pt x="107" y="136"/>
                  <a:pt x="107" y="150"/>
                </a:cubicBezTo>
                <a:cubicBezTo>
                  <a:pt x="116" y="127"/>
                  <a:pt x="74" y="90"/>
                  <a:pt x="61" y="77"/>
                </a:cubicBezTo>
                <a:cubicBezTo>
                  <a:pt x="36" y="55"/>
                  <a:pt x="15" y="33"/>
                  <a:pt x="17" y="0"/>
                </a:cubicBezTo>
                <a:cubicBezTo>
                  <a:pt x="12" y="12"/>
                  <a:pt x="8" y="24"/>
                  <a:pt x="6" y="37"/>
                </a:cubicBezTo>
                <a:cubicBezTo>
                  <a:pt x="2" y="55"/>
                  <a:pt x="2" y="74"/>
                  <a:pt x="0" y="93"/>
                </a:cubicBezTo>
                <a:cubicBezTo>
                  <a:pt x="4" y="94"/>
                  <a:pt x="9" y="94"/>
                  <a:pt x="13" y="95"/>
                </a:cubicBezTo>
                <a:cubicBezTo>
                  <a:pt x="27" y="99"/>
                  <a:pt x="27" y="99"/>
                  <a:pt x="27" y="99"/>
                </a:cubicBezTo>
                <a:cubicBezTo>
                  <a:pt x="36" y="97"/>
                  <a:pt x="45" y="94"/>
                  <a:pt x="53" y="90"/>
                </a:cubicBezTo>
                <a:cubicBezTo>
                  <a:pt x="43" y="84"/>
                  <a:pt x="33" y="80"/>
                  <a:pt x="21" y="76"/>
                </a:cubicBezTo>
                <a:cubicBezTo>
                  <a:pt x="20" y="76"/>
                  <a:pt x="20" y="73"/>
                  <a:pt x="22" y="73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1" name="CustomShape 36"/>
          <p:cNvSpPr/>
          <p:nvPr/>
        </p:nvSpPr>
        <p:spPr>
          <a:xfrm>
            <a:off x="9922108" y="3871743"/>
            <a:ext cx="433384" cy="250887"/>
          </a:xfrm>
          <a:custGeom>
            <a:avLst/>
            <a:gdLst/>
            <a:ahLst/>
            <a:cxnLst/>
            <a:rect l="l" t="t" r="r" b="b"/>
            <a:pathLst>
              <a:path w="102" h="59">
                <a:moveTo>
                  <a:pt x="65" y="34"/>
                </a:moveTo>
                <a:cubicBezTo>
                  <a:pt x="46" y="40"/>
                  <a:pt x="26" y="38"/>
                  <a:pt x="18" y="22"/>
                </a:cubicBezTo>
                <a:cubicBezTo>
                  <a:pt x="17" y="34"/>
                  <a:pt x="10" y="50"/>
                  <a:pt x="0" y="54"/>
                </a:cubicBezTo>
                <a:cubicBezTo>
                  <a:pt x="5" y="55"/>
                  <a:pt x="10" y="56"/>
                  <a:pt x="15" y="57"/>
                </a:cubicBezTo>
                <a:cubicBezTo>
                  <a:pt x="21" y="58"/>
                  <a:pt x="21" y="58"/>
                  <a:pt x="21" y="58"/>
                </a:cubicBezTo>
                <a:cubicBezTo>
                  <a:pt x="41" y="59"/>
                  <a:pt x="61" y="55"/>
                  <a:pt x="77" y="45"/>
                </a:cubicBezTo>
                <a:cubicBezTo>
                  <a:pt x="93" y="34"/>
                  <a:pt x="101" y="17"/>
                  <a:pt x="102" y="0"/>
                </a:cubicBezTo>
                <a:cubicBezTo>
                  <a:pt x="95" y="16"/>
                  <a:pt x="82" y="29"/>
                  <a:pt x="65" y="34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2" name="CustomShape 37"/>
          <p:cNvSpPr/>
          <p:nvPr/>
        </p:nvSpPr>
        <p:spPr>
          <a:xfrm>
            <a:off x="8696828" y="3125919"/>
            <a:ext cx="933358" cy="623799"/>
          </a:xfrm>
          <a:custGeom>
            <a:avLst/>
            <a:gdLst/>
            <a:ahLst/>
            <a:cxnLst/>
            <a:rect l="l" t="t" r="r" b="b"/>
            <a:pathLst>
              <a:path w="220" h="147">
                <a:moveTo>
                  <a:pt x="51" y="100"/>
                </a:moveTo>
                <a:cubicBezTo>
                  <a:pt x="50" y="98"/>
                  <a:pt x="50" y="96"/>
                  <a:pt x="49" y="94"/>
                </a:cubicBezTo>
                <a:cubicBezTo>
                  <a:pt x="48" y="92"/>
                  <a:pt x="51" y="91"/>
                  <a:pt x="52" y="93"/>
                </a:cubicBezTo>
                <a:cubicBezTo>
                  <a:pt x="69" y="147"/>
                  <a:pt x="136" y="107"/>
                  <a:pt x="159" y="81"/>
                </a:cubicBezTo>
                <a:cubicBezTo>
                  <a:pt x="160" y="80"/>
                  <a:pt x="163" y="82"/>
                  <a:pt x="162" y="83"/>
                </a:cubicBezTo>
                <a:cubicBezTo>
                  <a:pt x="153" y="99"/>
                  <a:pt x="135" y="112"/>
                  <a:pt x="116" y="120"/>
                </a:cubicBezTo>
                <a:cubicBezTo>
                  <a:pt x="122" y="118"/>
                  <a:pt x="129" y="116"/>
                  <a:pt x="135" y="112"/>
                </a:cubicBezTo>
                <a:cubicBezTo>
                  <a:pt x="156" y="99"/>
                  <a:pt x="168" y="78"/>
                  <a:pt x="187" y="62"/>
                </a:cubicBezTo>
                <a:cubicBezTo>
                  <a:pt x="191" y="58"/>
                  <a:pt x="195" y="55"/>
                  <a:pt x="200" y="52"/>
                </a:cubicBezTo>
                <a:cubicBezTo>
                  <a:pt x="203" y="33"/>
                  <a:pt x="209" y="16"/>
                  <a:pt x="220" y="2"/>
                </a:cubicBezTo>
                <a:cubicBezTo>
                  <a:pt x="220" y="2"/>
                  <a:pt x="220" y="2"/>
                  <a:pt x="220" y="2"/>
                </a:cubicBezTo>
                <a:cubicBezTo>
                  <a:pt x="219" y="1"/>
                  <a:pt x="218" y="1"/>
                  <a:pt x="217" y="1"/>
                </a:cubicBezTo>
                <a:cubicBezTo>
                  <a:pt x="215" y="0"/>
                  <a:pt x="213" y="0"/>
                  <a:pt x="211" y="0"/>
                </a:cubicBezTo>
                <a:cubicBezTo>
                  <a:pt x="199" y="13"/>
                  <a:pt x="185" y="26"/>
                  <a:pt x="170" y="36"/>
                </a:cubicBezTo>
                <a:cubicBezTo>
                  <a:pt x="160" y="61"/>
                  <a:pt x="133" y="96"/>
                  <a:pt x="105" y="102"/>
                </a:cubicBezTo>
                <a:cubicBezTo>
                  <a:pt x="88" y="105"/>
                  <a:pt x="57" y="98"/>
                  <a:pt x="60" y="76"/>
                </a:cubicBezTo>
                <a:cubicBezTo>
                  <a:pt x="41" y="78"/>
                  <a:pt x="22" y="78"/>
                  <a:pt x="3" y="75"/>
                </a:cubicBezTo>
                <a:cubicBezTo>
                  <a:pt x="2" y="80"/>
                  <a:pt x="1" y="85"/>
                  <a:pt x="0" y="91"/>
                </a:cubicBezTo>
                <a:cubicBezTo>
                  <a:pt x="17" y="94"/>
                  <a:pt x="38" y="88"/>
                  <a:pt x="51" y="100"/>
                </a:cubicBezTo>
                <a:close/>
                <a:moveTo>
                  <a:pt x="164" y="74"/>
                </a:moveTo>
                <a:cubicBezTo>
                  <a:pt x="165" y="71"/>
                  <a:pt x="167" y="69"/>
                  <a:pt x="168" y="65"/>
                </a:cubicBezTo>
                <a:cubicBezTo>
                  <a:pt x="169" y="63"/>
                  <a:pt x="172" y="65"/>
                  <a:pt x="171" y="67"/>
                </a:cubicBezTo>
                <a:cubicBezTo>
                  <a:pt x="170" y="70"/>
                  <a:pt x="168" y="73"/>
                  <a:pt x="166" y="76"/>
                </a:cubicBezTo>
                <a:cubicBezTo>
                  <a:pt x="165" y="77"/>
                  <a:pt x="163" y="76"/>
                  <a:pt x="164" y="74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3" name="CustomShape 38"/>
          <p:cNvSpPr/>
          <p:nvPr/>
        </p:nvSpPr>
        <p:spPr>
          <a:xfrm>
            <a:off x="9574393" y="4224136"/>
            <a:ext cx="449222" cy="449222"/>
          </a:xfrm>
          <a:custGeom>
            <a:avLst/>
            <a:gdLst/>
            <a:ahLst/>
            <a:cxnLst/>
            <a:rect l="l" t="t" r="r" b="b"/>
            <a:pathLst>
              <a:path w="106" h="106">
                <a:moveTo>
                  <a:pt x="89" y="45"/>
                </a:moveTo>
                <a:cubicBezTo>
                  <a:pt x="74" y="35"/>
                  <a:pt x="59" y="24"/>
                  <a:pt x="47" y="10"/>
                </a:cubicBezTo>
                <a:cubicBezTo>
                  <a:pt x="47" y="9"/>
                  <a:pt x="47" y="9"/>
                  <a:pt x="47" y="9"/>
                </a:cubicBezTo>
                <a:cubicBezTo>
                  <a:pt x="44" y="6"/>
                  <a:pt x="41" y="3"/>
                  <a:pt x="38" y="0"/>
                </a:cubicBezTo>
                <a:cubicBezTo>
                  <a:pt x="41" y="11"/>
                  <a:pt x="41" y="23"/>
                  <a:pt x="41" y="34"/>
                </a:cubicBezTo>
                <a:cubicBezTo>
                  <a:pt x="40" y="51"/>
                  <a:pt x="38" y="69"/>
                  <a:pt x="27" y="83"/>
                </a:cubicBezTo>
                <a:cubicBezTo>
                  <a:pt x="19" y="93"/>
                  <a:pt x="10" y="100"/>
                  <a:pt x="0" y="106"/>
                </a:cubicBezTo>
                <a:cubicBezTo>
                  <a:pt x="12" y="104"/>
                  <a:pt x="24" y="100"/>
                  <a:pt x="35" y="97"/>
                </a:cubicBezTo>
                <a:cubicBezTo>
                  <a:pt x="62" y="88"/>
                  <a:pt x="85" y="75"/>
                  <a:pt x="106" y="56"/>
                </a:cubicBezTo>
                <a:cubicBezTo>
                  <a:pt x="100" y="52"/>
                  <a:pt x="95" y="49"/>
                  <a:pt x="89" y="45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4" name="CustomShape 39"/>
          <p:cNvSpPr/>
          <p:nvPr/>
        </p:nvSpPr>
        <p:spPr>
          <a:xfrm>
            <a:off x="8438021" y="3567222"/>
            <a:ext cx="101507" cy="494936"/>
          </a:xfrm>
          <a:custGeom>
            <a:avLst/>
            <a:gdLst/>
            <a:ahLst/>
            <a:cxnLst/>
            <a:rect l="l" t="t" r="r" b="b"/>
            <a:pathLst>
              <a:path w="24" h="117">
                <a:moveTo>
                  <a:pt x="0" y="42"/>
                </a:moveTo>
                <a:cubicBezTo>
                  <a:pt x="10" y="65"/>
                  <a:pt x="11" y="90"/>
                  <a:pt x="7" y="116"/>
                </a:cubicBezTo>
                <a:cubicBezTo>
                  <a:pt x="13" y="116"/>
                  <a:pt x="19" y="116"/>
                  <a:pt x="24" y="117"/>
                </a:cubicBezTo>
                <a:cubicBezTo>
                  <a:pt x="21" y="98"/>
                  <a:pt x="19" y="80"/>
                  <a:pt x="19" y="61"/>
                </a:cubicBezTo>
                <a:cubicBezTo>
                  <a:pt x="19" y="42"/>
                  <a:pt x="19" y="21"/>
                  <a:pt x="22" y="0"/>
                </a:cubicBezTo>
                <a:cubicBezTo>
                  <a:pt x="15" y="15"/>
                  <a:pt x="7" y="28"/>
                  <a:pt x="0" y="42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5" name="CustomShape 40"/>
          <p:cNvSpPr/>
          <p:nvPr/>
        </p:nvSpPr>
        <p:spPr>
          <a:xfrm>
            <a:off x="8136381" y="4079795"/>
            <a:ext cx="411066" cy="38155"/>
          </a:xfrm>
          <a:custGeom>
            <a:avLst/>
            <a:gdLst/>
            <a:ahLst/>
            <a:cxnLst/>
            <a:rect l="l" t="t" r="r" b="b"/>
            <a:pathLst>
              <a:path w="97" h="9">
                <a:moveTo>
                  <a:pt x="97" y="9"/>
                </a:moveTo>
                <a:cubicBezTo>
                  <a:pt x="97" y="6"/>
                  <a:pt x="97" y="4"/>
                  <a:pt x="96" y="1"/>
                </a:cubicBezTo>
                <a:cubicBezTo>
                  <a:pt x="64" y="0"/>
                  <a:pt x="32" y="1"/>
                  <a:pt x="0" y="1"/>
                </a:cubicBezTo>
                <a:cubicBezTo>
                  <a:pt x="4" y="1"/>
                  <a:pt x="8" y="2"/>
                  <a:pt x="12" y="2"/>
                </a:cubicBezTo>
                <a:cubicBezTo>
                  <a:pt x="41" y="5"/>
                  <a:pt x="69" y="5"/>
                  <a:pt x="97" y="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6" name="CustomShape 41"/>
          <p:cNvSpPr/>
          <p:nvPr/>
        </p:nvSpPr>
        <p:spPr>
          <a:xfrm>
            <a:off x="8514331" y="2798722"/>
            <a:ext cx="677792" cy="441303"/>
          </a:xfrm>
          <a:custGeom>
            <a:avLst/>
            <a:gdLst/>
            <a:ahLst/>
            <a:cxnLst/>
            <a:rect l="l" t="t" r="r" b="b"/>
            <a:pathLst>
              <a:path w="160" h="104">
                <a:moveTo>
                  <a:pt x="94" y="49"/>
                </a:moveTo>
                <a:cubicBezTo>
                  <a:pt x="111" y="38"/>
                  <a:pt x="135" y="27"/>
                  <a:pt x="154" y="37"/>
                </a:cubicBezTo>
                <a:cubicBezTo>
                  <a:pt x="155" y="34"/>
                  <a:pt x="156" y="30"/>
                  <a:pt x="157" y="26"/>
                </a:cubicBezTo>
                <a:cubicBezTo>
                  <a:pt x="159" y="18"/>
                  <a:pt x="160" y="9"/>
                  <a:pt x="160" y="0"/>
                </a:cubicBezTo>
                <a:cubicBezTo>
                  <a:pt x="139" y="23"/>
                  <a:pt x="110" y="42"/>
                  <a:pt x="82" y="53"/>
                </a:cubicBezTo>
                <a:cubicBezTo>
                  <a:pt x="59" y="62"/>
                  <a:pt x="26" y="76"/>
                  <a:pt x="0" y="68"/>
                </a:cubicBezTo>
                <a:cubicBezTo>
                  <a:pt x="2" y="71"/>
                  <a:pt x="4" y="74"/>
                  <a:pt x="6" y="76"/>
                </a:cubicBezTo>
                <a:cubicBezTo>
                  <a:pt x="17" y="88"/>
                  <a:pt x="30" y="98"/>
                  <a:pt x="46" y="102"/>
                </a:cubicBezTo>
                <a:cubicBezTo>
                  <a:pt x="49" y="103"/>
                  <a:pt x="53" y="104"/>
                  <a:pt x="56" y="104"/>
                </a:cubicBezTo>
                <a:cubicBezTo>
                  <a:pt x="59" y="81"/>
                  <a:pt x="75" y="62"/>
                  <a:pt x="94" y="49"/>
                </a:cubicBezTo>
                <a:close/>
              </a:path>
            </a:pathLst>
          </a:custGeom>
          <a:solidFill>
            <a:srgbClr val="CE577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7" name="CustomShape 42"/>
          <p:cNvSpPr/>
          <p:nvPr/>
        </p:nvSpPr>
        <p:spPr>
          <a:xfrm>
            <a:off x="7971522" y="4673358"/>
            <a:ext cx="37795" cy="30236"/>
          </a:xfrm>
          <a:custGeom>
            <a:avLst/>
            <a:gdLst/>
            <a:ahLst/>
            <a:cxnLst/>
            <a:rect l="l" t="t" r="r" b="b"/>
            <a:pathLst>
              <a:path w="9" h="7">
                <a:moveTo>
                  <a:pt x="8" y="4"/>
                </a:moveTo>
                <a:cubicBezTo>
                  <a:pt x="8" y="3"/>
                  <a:pt x="9" y="1"/>
                  <a:pt x="9" y="0"/>
                </a:cubicBezTo>
                <a:cubicBezTo>
                  <a:pt x="6" y="1"/>
                  <a:pt x="3" y="2"/>
                  <a:pt x="0" y="4"/>
                </a:cubicBezTo>
                <a:cubicBezTo>
                  <a:pt x="3" y="5"/>
                  <a:pt x="5" y="6"/>
                  <a:pt x="8" y="7"/>
                </a:cubicBezTo>
                <a:cubicBezTo>
                  <a:pt x="8" y="6"/>
                  <a:pt x="8" y="5"/>
                  <a:pt x="8" y="4"/>
                </a:cubicBezTo>
                <a:close/>
              </a:path>
            </a:pathLst>
          </a:custGeom>
          <a:solidFill>
            <a:srgbClr val="2A8E4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8" name="CustomShape 43"/>
          <p:cNvSpPr/>
          <p:nvPr/>
        </p:nvSpPr>
        <p:spPr>
          <a:xfrm>
            <a:off x="8229968" y="4911647"/>
            <a:ext cx="79550" cy="215612"/>
          </a:xfrm>
          <a:custGeom>
            <a:avLst/>
            <a:gdLst/>
            <a:ahLst/>
            <a:cxnLst/>
            <a:rect l="l" t="t" r="r" b="b"/>
            <a:pathLst>
              <a:path w="19" h="51">
                <a:moveTo>
                  <a:pt x="5" y="7"/>
                </a:moveTo>
                <a:cubicBezTo>
                  <a:pt x="7" y="13"/>
                  <a:pt x="7" y="20"/>
                  <a:pt x="6" y="26"/>
                </a:cubicBezTo>
                <a:cubicBezTo>
                  <a:pt x="5" y="32"/>
                  <a:pt x="4" y="38"/>
                  <a:pt x="0" y="44"/>
                </a:cubicBezTo>
                <a:cubicBezTo>
                  <a:pt x="13" y="51"/>
                  <a:pt x="19" y="32"/>
                  <a:pt x="17" y="22"/>
                </a:cubicBezTo>
                <a:cubicBezTo>
                  <a:pt x="16" y="17"/>
                  <a:pt x="12" y="0"/>
                  <a:pt x="5" y="7"/>
                </a:cubicBezTo>
                <a:close/>
              </a:path>
            </a:pathLst>
          </a:custGeom>
          <a:solidFill>
            <a:srgbClr val="DD8D6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9" name="CustomShape 44"/>
          <p:cNvSpPr/>
          <p:nvPr/>
        </p:nvSpPr>
        <p:spPr>
          <a:xfrm>
            <a:off x="8128461" y="4898689"/>
            <a:ext cx="101507" cy="215972"/>
          </a:xfrm>
          <a:custGeom>
            <a:avLst/>
            <a:gdLst/>
            <a:ahLst/>
            <a:cxnLst/>
            <a:rect l="l" t="t" r="r" b="b"/>
            <a:pathLst>
              <a:path w="24" h="51">
                <a:moveTo>
                  <a:pt x="14" y="8"/>
                </a:moveTo>
                <a:cubicBezTo>
                  <a:pt x="13" y="9"/>
                  <a:pt x="13" y="9"/>
                  <a:pt x="13" y="9"/>
                </a:cubicBezTo>
                <a:cubicBezTo>
                  <a:pt x="14" y="12"/>
                  <a:pt x="14" y="16"/>
                  <a:pt x="13" y="20"/>
                </a:cubicBezTo>
                <a:cubicBezTo>
                  <a:pt x="12" y="28"/>
                  <a:pt x="7" y="40"/>
                  <a:pt x="0" y="48"/>
                </a:cubicBezTo>
                <a:cubicBezTo>
                  <a:pt x="3" y="50"/>
                  <a:pt x="6" y="51"/>
                  <a:pt x="10" y="49"/>
                </a:cubicBezTo>
                <a:cubicBezTo>
                  <a:pt x="13" y="48"/>
                  <a:pt x="16" y="46"/>
                  <a:pt x="18" y="43"/>
                </a:cubicBezTo>
                <a:cubicBezTo>
                  <a:pt x="21" y="38"/>
                  <a:pt x="23" y="33"/>
                  <a:pt x="23" y="27"/>
                </a:cubicBezTo>
                <a:cubicBezTo>
                  <a:pt x="24" y="22"/>
                  <a:pt x="23" y="0"/>
                  <a:pt x="14" y="8"/>
                </a:cubicBezTo>
                <a:close/>
              </a:path>
            </a:pathLst>
          </a:custGeom>
          <a:solidFill>
            <a:srgbClr val="DD8D6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60" name="CustomShape 45"/>
          <p:cNvSpPr/>
          <p:nvPr/>
        </p:nvSpPr>
        <p:spPr>
          <a:xfrm>
            <a:off x="7665202" y="4067197"/>
            <a:ext cx="182496" cy="933358"/>
          </a:xfrm>
          <a:custGeom>
            <a:avLst/>
            <a:gdLst/>
            <a:ahLst/>
            <a:cxnLst/>
            <a:rect l="l" t="t" r="r" b="b"/>
            <a:pathLst>
              <a:path w="43" h="220">
                <a:moveTo>
                  <a:pt x="43" y="2"/>
                </a:moveTo>
                <a:cubicBezTo>
                  <a:pt x="34" y="2"/>
                  <a:pt x="24" y="1"/>
                  <a:pt x="15" y="0"/>
                </a:cubicBezTo>
                <a:cubicBezTo>
                  <a:pt x="6" y="70"/>
                  <a:pt x="0" y="141"/>
                  <a:pt x="0" y="211"/>
                </a:cubicBezTo>
                <a:cubicBezTo>
                  <a:pt x="7" y="215"/>
                  <a:pt x="13" y="218"/>
                  <a:pt x="20" y="220"/>
                </a:cubicBezTo>
                <a:cubicBezTo>
                  <a:pt x="19" y="187"/>
                  <a:pt x="21" y="153"/>
                  <a:pt x="24" y="120"/>
                </a:cubicBezTo>
                <a:cubicBezTo>
                  <a:pt x="27" y="81"/>
                  <a:pt x="31" y="41"/>
                  <a:pt x="43" y="4"/>
                </a:cubicBezTo>
                <a:lnTo>
                  <a:pt x="43" y="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61" name="CustomShape 46"/>
          <p:cNvSpPr/>
          <p:nvPr/>
        </p:nvSpPr>
        <p:spPr>
          <a:xfrm>
            <a:off x="7665202" y="4424270"/>
            <a:ext cx="93588" cy="576285"/>
          </a:xfrm>
          <a:custGeom>
            <a:avLst/>
            <a:gdLst/>
            <a:ahLst/>
            <a:cxnLst/>
            <a:rect l="l" t="t" r="r" b="b"/>
            <a:pathLst>
              <a:path w="22" h="136">
                <a:moveTo>
                  <a:pt x="22" y="65"/>
                </a:moveTo>
                <a:cubicBezTo>
                  <a:pt x="20" y="68"/>
                  <a:pt x="18" y="72"/>
                  <a:pt x="16" y="75"/>
                </a:cubicBezTo>
                <a:cubicBezTo>
                  <a:pt x="16" y="70"/>
                  <a:pt x="16" y="66"/>
                  <a:pt x="16" y="62"/>
                </a:cubicBezTo>
                <a:cubicBezTo>
                  <a:pt x="16" y="42"/>
                  <a:pt x="16" y="22"/>
                  <a:pt x="16" y="2"/>
                </a:cubicBezTo>
                <a:cubicBezTo>
                  <a:pt x="16" y="0"/>
                  <a:pt x="13" y="0"/>
                  <a:pt x="13" y="2"/>
                </a:cubicBezTo>
                <a:cubicBezTo>
                  <a:pt x="12" y="22"/>
                  <a:pt x="11" y="42"/>
                  <a:pt x="10" y="62"/>
                </a:cubicBezTo>
                <a:cubicBezTo>
                  <a:pt x="10" y="70"/>
                  <a:pt x="9" y="77"/>
                  <a:pt x="9" y="85"/>
                </a:cubicBezTo>
                <a:cubicBezTo>
                  <a:pt x="8" y="87"/>
                  <a:pt x="7" y="90"/>
                  <a:pt x="6" y="93"/>
                </a:cubicBezTo>
                <a:cubicBezTo>
                  <a:pt x="5" y="95"/>
                  <a:pt x="2" y="94"/>
                  <a:pt x="1" y="92"/>
                </a:cubicBezTo>
                <a:cubicBezTo>
                  <a:pt x="0" y="104"/>
                  <a:pt x="0" y="116"/>
                  <a:pt x="0" y="127"/>
                </a:cubicBezTo>
                <a:cubicBezTo>
                  <a:pt x="7" y="131"/>
                  <a:pt x="13" y="134"/>
                  <a:pt x="20" y="136"/>
                </a:cubicBezTo>
                <a:cubicBezTo>
                  <a:pt x="19" y="113"/>
                  <a:pt x="20" y="89"/>
                  <a:pt x="22" y="65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62" name="CustomShape 47"/>
          <p:cNvSpPr/>
          <p:nvPr/>
        </p:nvSpPr>
        <p:spPr>
          <a:xfrm>
            <a:off x="8030194" y="4890770"/>
            <a:ext cx="131743" cy="236489"/>
          </a:xfrm>
          <a:custGeom>
            <a:avLst/>
            <a:gdLst/>
            <a:ahLst/>
            <a:cxnLst/>
            <a:rect l="l" t="t" r="r" b="b"/>
            <a:pathLst>
              <a:path w="31" h="56">
                <a:moveTo>
                  <a:pt x="9" y="19"/>
                </a:moveTo>
                <a:cubicBezTo>
                  <a:pt x="7" y="23"/>
                  <a:pt x="5" y="26"/>
                  <a:pt x="3" y="30"/>
                </a:cubicBezTo>
                <a:cubicBezTo>
                  <a:pt x="2" y="36"/>
                  <a:pt x="2" y="36"/>
                  <a:pt x="2" y="36"/>
                </a:cubicBezTo>
                <a:cubicBezTo>
                  <a:pt x="2" y="37"/>
                  <a:pt x="2" y="37"/>
                  <a:pt x="2" y="37"/>
                </a:cubicBezTo>
                <a:cubicBezTo>
                  <a:pt x="0" y="43"/>
                  <a:pt x="2" y="56"/>
                  <a:pt x="11" y="51"/>
                </a:cubicBezTo>
                <a:cubicBezTo>
                  <a:pt x="15" y="48"/>
                  <a:pt x="18" y="45"/>
                  <a:pt x="21" y="41"/>
                </a:cubicBezTo>
                <a:cubicBezTo>
                  <a:pt x="26" y="34"/>
                  <a:pt x="31" y="25"/>
                  <a:pt x="30" y="16"/>
                </a:cubicBezTo>
                <a:cubicBezTo>
                  <a:pt x="30" y="0"/>
                  <a:pt x="14" y="13"/>
                  <a:pt x="9" y="19"/>
                </a:cubicBezTo>
                <a:close/>
              </a:path>
            </a:pathLst>
          </a:custGeom>
          <a:solidFill>
            <a:srgbClr val="DD8D6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63" name="CustomShape 48"/>
          <p:cNvSpPr/>
          <p:nvPr/>
        </p:nvSpPr>
        <p:spPr>
          <a:xfrm>
            <a:off x="8323916" y="4946562"/>
            <a:ext cx="58672" cy="129943"/>
          </a:xfrm>
          <a:custGeom>
            <a:avLst/>
            <a:gdLst/>
            <a:ahLst/>
            <a:cxnLst/>
            <a:rect l="l" t="t" r="r" b="b"/>
            <a:pathLst>
              <a:path w="14" h="31">
                <a:moveTo>
                  <a:pt x="14" y="10"/>
                </a:moveTo>
                <a:cubicBezTo>
                  <a:pt x="13" y="8"/>
                  <a:pt x="11" y="2"/>
                  <a:pt x="8" y="1"/>
                </a:cubicBezTo>
                <a:cubicBezTo>
                  <a:pt x="5" y="0"/>
                  <a:pt x="2" y="2"/>
                  <a:pt x="0" y="4"/>
                </a:cubicBezTo>
                <a:cubicBezTo>
                  <a:pt x="1" y="7"/>
                  <a:pt x="2" y="10"/>
                  <a:pt x="3" y="13"/>
                </a:cubicBezTo>
                <a:cubicBezTo>
                  <a:pt x="3" y="19"/>
                  <a:pt x="3" y="26"/>
                  <a:pt x="1" y="31"/>
                </a:cubicBezTo>
                <a:cubicBezTo>
                  <a:pt x="7" y="31"/>
                  <a:pt x="11" y="30"/>
                  <a:pt x="13" y="24"/>
                </a:cubicBezTo>
                <a:cubicBezTo>
                  <a:pt x="14" y="22"/>
                  <a:pt x="14" y="20"/>
                  <a:pt x="14" y="18"/>
                </a:cubicBezTo>
                <a:cubicBezTo>
                  <a:pt x="14" y="12"/>
                  <a:pt x="14" y="12"/>
                  <a:pt x="14" y="12"/>
                </a:cubicBezTo>
                <a:cubicBezTo>
                  <a:pt x="14" y="11"/>
                  <a:pt x="14" y="11"/>
                  <a:pt x="14" y="10"/>
                </a:cubicBezTo>
                <a:close/>
              </a:path>
            </a:pathLst>
          </a:custGeom>
          <a:solidFill>
            <a:srgbClr val="DD8D6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64" name="CustomShape 49"/>
          <p:cNvSpPr/>
          <p:nvPr/>
        </p:nvSpPr>
        <p:spPr>
          <a:xfrm>
            <a:off x="7885853" y="6011664"/>
            <a:ext cx="136422" cy="253767"/>
          </a:xfrm>
          <a:custGeom>
            <a:avLst/>
            <a:gdLst/>
            <a:ahLst/>
            <a:cxnLst/>
            <a:rect l="l" t="t" r="r" b="b"/>
            <a:pathLst>
              <a:path w="32" h="60">
                <a:moveTo>
                  <a:pt x="8" y="0"/>
                </a:moveTo>
                <a:cubicBezTo>
                  <a:pt x="9" y="3"/>
                  <a:pt x="9" y="6"/>
                  <a:pt x="9" y="9"/>
                </a:cubicBezTo>
                <a:cubicBezTo>
                  <a:pt x="8" y="14"/>
                  <a:pt x="6" y="23"/>
                  <a:pt x="0" y="24"/>
                </a:cubicBezTo>
                <a:cubicBezTo>
                  <a:pt x="7" y="36"/>
                  <a:pt x="13" y="49"/>
                  <a:pt x="11" y="60"/>
                </a:cubicBezTo>
                <a:cubicBezTo>
                  <a:pt x="14" y="59"/>
                  <a:pt x="17" y="57"/>
                  <a:pt x="19" y="55"/>
                </a:cubicBezTo>
                <a:cubicBezTo>
                  <a:pt x="24" y="50"/>
                  <a:pt x="28" y="45"/>
                  <a:pt x="32" y="39"/>
                </a:cubicBezTo>
                <a:cubicBezTo>
                  <a:pt x="27" y="31"/>
                  <a:pt x="23" y="22"/>
                  <a:pt x="18" y="14"/>
                </a:cubicBezTo>
                <a:cubicBezTo>
                  <a:pt x="15" y="9"/>
                  <a:pt x="12" y="5"/>
                  <a:pt x="8" y="0"/>
                </a:cubicBezTo>
                <a:close/>
              </a:path>
            </a:pathLst>
          </a:custGeom>
          <a:solidFill>
            <a:srgbClr val="7A54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65" name="CustomShape 50"/>
          <p:cNvSpPr/>
          <p:nvPr/>
        </p:nvSpPr>
        <p:spPr>
          <a:xfrm>
            <a:off x="7923648" y="4840016"/>
            <a:ext cx="2807994" cy="1306270"/>
          </a:xfrm>
          <a:custGeom>
            <a:avLst/>
            <a:gdLst/>
            <a:ahLst/>
            <a:cxnLst/>
            <a:rect l="l" t="t" r="r" b="b"/>
            <a:pathLst>
              <a:path w="662" h="308">
                <a:moveTo>
                  <a:pt x="652" y="80"/>
                </a:moveTo>
                <a:cubicBezTo>
                  <a:pt x="649" y="74"/>
                  <a:pt x="646" y="69"/>
                  <a:pt x="644" y="64"/>
                </a:cubicBezTo>
                <a:cubicBezTo>
                  <a:pt x="644" y="64"/>
                  <a:pt x="643" y="65"/>
                  <a:pt x="643" y="65"/>
                </a:cubicBezTo>
                <a:cubicBezTo>
                  <a:pt x="634" y="75"/>
                  <a:pt x="625" y="84"/>
                  <a:pt x="615" y="92"/>
                </a:cubicBezTo>
                <a:cubicBezTo>
                  <a:pt x="601" y="103"/>
                  <a:pt x="584" y="112"/>
                  <a:pt x="565" y="106"/>
                </a:cubicBezTo>
                <a:cubicBezTo>
                  <a:pt x="545" y="100"/>
                  <a:pt x="530" y="73"/>
                  <a:pt x="522" y="55"/>
                </a:cubicBezTo>
                <a:cubicBezTo>
                  <a:pt x="513" y="37"/>
                  <a:pt x="506" y="19"/>
                  <a:pt x="499" y="0"/>
                </a:cubicBezTo>
                <a:cubicBezTo>
                  <a:pt x="490" y="3"/>
                  <a:pt x="480" y="4"/>
                  <a:pt x="471" y="6"/>
                </a:cubicBezTo>
                <a:cubicBezTo>
                  <a:pt x="441" y="10"/>
                  <a:pt x="411" y="17"/>
                  <a:pt x="381" y="22"/>
                </a:cubicBezTo>
                <a:cubicBezTo>
                  <a:pt x="365" y="24"/>
                  <a:pt x="350" y="26"/>
                  <a:pt x="335" y="27"/>
                </a:cubicBezTo>
                <a:cubicBezTo>
                  <a:pt x="335" y="30"/>
                  <a:pt x="335" y="33"/>
                  <a:pt x="335" y="36"/>
                </a:cubicBezTo>
                <a:cubicBezTo>
                  <a:pt x="336" y="39"/>
                  <a:pt x="337" y="44"/>
                  <a:pt x="336" y="47"/>
                </a:cubicBezTo>
                <a:cubicBezTo>
                  <a:pt x="335" y="49"/>
                  <a:pt x="333" y="49"/>
                  <a:pt x="332" y="48"/>
                </a:cubicBezTo>
                <a:cubicBezTo>
                  <a:pt x="329" y="44"/>
                  <a:pt x="329" y="38"/>
                  <a:pt x="329" y="34"/>
                </a:cubicBezTo>
                <a:cubicBezTo>
                  <a:pt x="329" y="32"/>
                  <a:pt x="329" y="30"/>
                  <a:pt x="330" y="27"/>
                </a:cubicBezTo>
                <a:cubicBezTo>
                  <a:pt x="322" y="28"/>
                  <a:pt x="315" y="28"/>
                  <a:pt x="307" y="29"/>
                </a:cubicBezTo>
                <a:cubicBezTo>
                  <a:pt x="308" y="37"/>
                  <a:pt x="307" y="47"/>
                  <a:pt x="311" y="53"/>
                </a:cubicBezTo>
                <a:cubicBezTo>
                  <a:pt x="317" y="61"/>
                  <a:pt x="331" y="55"/>
                  <a:pt x="339" y="55"/>
                </a:cubicBezTo>
                <a:cubicBezTo>
                  <a:pt x="342" y="55"/>
                  <a:pt x="342" y="59"/>
                  <a:pt x="340" y="60"/>
                </a:cubicBezTo>
                <a:cubicBezTo>
                  <a:pt x="331" y="64"/>
                  <a:pt x="314" y="66"/>
                  <a:pt x="307" y="57"/>
                </a:cubicBezTo>
                <a:cubicBezTo>
                  <a:pt x="302" y="50"/>
                  <a:pt x="302" y="38"/>
                  <a:pt x="303" y="29"/>
                </a:cubicBezTo>
                <a:cubicBezTo>
                  <a:pt x="280" y="29"/>
                  <a:pt x="257" y="28"/>
                  <a:pt x="235" y="25"/>
                </a:cubicBezTo>
                <a:cubicBezTo>
                  <a:pt x="218" y="23"/>
                  <a:pt x="197" y="21"/>
                  <a:pt x="179" y="14"/>
                </a:cubicBezTo>
                <a:cubicBezTo>
                  <a:pt x="171" y="20"/>
                  <a:pt x="163" y="27"/>
                  <a:pt x="156" y="34"/>
                </a:cubicBezTo>
                <a:cubicBezTo>
                  <a:pt x="148" y="42"/>
                  <a:pt x="148" y="42"/>
                  <a:pt x="148" y="42"/>
                </a:cubicBezTo>
                <a:cubicBezTo>
                  <a:pt x="142" y="49"/>
                  <a:pt x="135" y="57"/>
                  <a:pt x="128" y="65"/>
                </a:cubicBezTo>
                <a:cubicBezTo>
                  <a:pt x="111" y="87"/>
                  <a:pt x="94" y="109"/>
                  <a:pt x="78" y="131"/>
                </a:cubicBezTo>
                <a:cubicBezTo>
                  <a:pt x="60" y="155"/>
                  <a:pt x="45" y="179"/>
                  <a:pt x="30" y="204"/>
                </a:cubicBezTo>
                <a:cubicBezTo>
                  <a:pt x="18" y="225"/>
                  <a:pt x="6" y="245"/>
                  <a:pt x="0" y="268"/>
                </a:cubicBezTo>
                <a:cubicBezTo>
                  <a:pt x="7" y="275"/>
                  <a:pt x="12" y="282"/>
                  <a:pt x="17" y="290"/>
                </a:cubicBezTo>
                <a:cubicBezTo>
                  <a:pt x="20" y="295"/>
                  <a:pt x="24" y="302"/>
                  <a:pt x="27" y="308"/>
                </a:cubicBezTo>
                <a:cubicBezTo>
                  <a:pt x="31" y="301"/>
                  <a:pt x="34" y="294"/>
                  <a:pt x="38" y="287"/>
                </a:cubicBezTo>
                <a:cubicBezTo>
                  <a:pt x="55" y="256"/>
                  <a:pt x="73" y="225"/>
                  <a:pt x="97" y="198"/>
                </a:cubicBezTo>
                <a:cubicBezTo>
                  <a:pt x="122" y="169"/>
                  <a:pt x="152" y="144"/>
                  <a:pt x="183" y="122"/>
                </a:cubicBezTo>
                <a:cubicBezTo>
                  <a:pt x="196" y="113"/>
                  <a:pt x="210" y="103"/>
                  <a:pt x="224" y="95"/>
                </a:cubicBezTo>
                <a:cubicBezTo>
                  <a:pt x="245" y="83"/>
                  <a:pt x="245" y="83"/>
                  <a:pt x="245" y="83"/>
                </a:cubicBezTo>
                <a:cubicBezTo>
                  <a:pt x="264" y="81"/>
                  <a:pt x="264" y="81"/>
                  <a:pt x="264" y="81"/>
                </a:cubicBezTo>
                <a:cubicBezTo>
                  <a:pt x="283" y="79"/>
                  <a:pt x="301" y="78"/>
                  <a:pt x="319" y="77"/>
                </a:cubicBezTo>
                <a:cubicBezTo>
                  <a:pt x="357" y="75"/>
                  <a:pt x="393" y="78"/>
                  <a:pt x="430" y="83"/>
                </a:cubicBezTo>
                <a:cubicBezTo>
                  <a:pt x="437" y="84"/>
                  <a:pt x="437" y="84"/>
                  <a:pt x="437" y="84"/>
                </a:cubicBezTo>
                <a:cubicBezTo>
                  <a:pt x="444" y="91"/>
                  <a:pt x="444" y="91"/>
                  <a:pt x="444" y="91"/>
                </a:cubicBezTo>
                <a:cubicBezTo>
                  <a:pt x="455" y="104"/>
                  <a:pt x="469" y="116"/>
                  <a:pt x="482" y="126"/>
                </a:cubicBezTo>
                <a:cubicBezTo>
                  <a:pt x="502" y="141"/>
                  <a:pt x="523" y="161"/>
                  <a:pt x="547" y="167"/>
                </a:cubicBezTo>
                <a:cubicBezTo>
                  <a:pt x="597" y="181"/>
                  <a:pt x="630" y="135"/>
                  <a:pt x="662" y="102"/>
                </a:cubicBezTo>
                <a:cubicBezTo>
                  <a:pt x="660" y="99"/>
                  <a:pt x="658" y="95"/>
                  <a:pt x="657" y="91"/>
                </a:cubicBezTo>
                <a:cubicBezTo>
                  <a:pt x="655" y="87"/>
                  <a:pt x="653" y="83"/>
                  <a:pt x="652" y="80"/>
                </a:cubicBezTo>
                <a:close/>
              </a:path>
            </a:pathLst>
          </a:custGeom>
          <a:solidFill>
            <a:srgbClr val="2D495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66" name="CustomShape 51"/>
          <p:cNvSpPr/>
          <p:nvPr/>
        </p:nvSpPr>
        <p:spPr>
          <a:xfrm>
            <a:off x="7923648" y="4840016"/>
            <a:ext cx="2807994" cy="1306270"/>
          </a:xfrm>
          <a:custGeom>
            <a:avLst/>
            <a:gdLst/>
            <a:ahLst/>
            <a:cxnLst/>
            <a:rect l="l" t="t" r="r" b="b"/>
            <a:pathLst>
              <a:path w="662" h="308">
                <a:moveTo>
                  <a:pt x="652" y="80"/>
                </a:moveTo>
                <a:cubicBezTo>
                  <a:pt x="649" y="74"/>
                  <a:pt x="646" y="69"/>
                  <a:pt x="644" y="64"/>
                </a:cubicBezTo>
                <a:cubicBezTo>
                  <a:pt x="644" y="64"/>
                  <a:pt x="643" y="65"/>
                  <a:pt x="643" y="65"/>
                </a:cubicBezTo>
                <a:cubicBezTo>
                  <a:pt x="634" y="75"/>
                  <a:pt x="625" y="84"/>
                  <a:pt x="615" y="92"/>
                </a:cubicBezTo>
                <a:cubicBezTo>
                  <a:pt x="601" y="103"/>
                  <a:pt x="584" y="112"/>
                  <a:pt x="565" y="106"/>
                </a:cubicBezTo>
                <a:cubicBezTo>
                  <a:pt x="545" y="100"/>
                  <a:pt x="530" y="73"/>
                  <a:pt x="522" y="55"/>
                </a:cubicBezTo>
                <a:cubicBezTo>
                  <a:pt x="513" y="37"/>
                  <a:pt x="506" y="19"/>
                  <a:pt x="499" y="0"/>
                </a:cubicBezTo>
                <a:cubicBezTo>
                  <a:pt x="490" y="3"/>
                  <a:pt x="480" y="4"/>
                  <a:pt x="471" y="6"/>
                </a:cubicBezTo>
                <a:cubicBezTo>
                  <a:pt x="441" y="10"/>
                  <a:pt x="411" y="17"/>
                  <a:pt x="381" y="22"/>
                </a:cubicBezTo>
                <a:cubicBezTo>
                  <a:pt x="365" y="24"/>
                  <a:pt x="350" y="26"/>
                  <a:pt x="335" y="27"/>
                </a:cubicBezTo>
                <a:cubicBezTo>
                  <a:pt x="335" y="30"/>
                  <a:pt x="335" y="33"/>
                  <a:pt x="335" y="36"/>
                </a:cubicBezTo>
                <a:cubicBezTo>
                  <a:pt x="336" y="39"/>
                  <a:pt x="337" y="44"/>
                  <a:pt x="336" y="47"/>
                </a:cubicBezTo>
                <a:cubicBezTo>
                  <a:pt x="335" y="49"/>
                  <a:pt x="333" y="49"/>
                  <a:pt x="332" y="48"/>
                </a:cubicBezTo>
                <a:cubicBezTo>
                  <a:pt x="329" y="44"/>
                  <a:pt x="329" y="38"/>
                  <a:pt x="329" y="34"/>
                </a:cubicBezTo>
                <a:cubicBezTo>
                  <a:pt x="329" y="32"/>
                  <a:pt x="329" y="30"/>
                  <a:pt x="330" y="27"/>
                </a:cubicBezTo>
                <a:cubicBezTo>
                  <a:pt x="322" y="28"/>
                  <a:pt x="315" y="28"/>
                  <a:pt x="307" y="29"/>
                </a:cubicBezTo>
                <a:cubicBezTo>
                  <a:pt x="308" y="37"/>
                  <a:pt x="307" y="47"/>
                  <a:pt x="311" y="53"/>
                </a:cubicBezTo>
                <a:cubicBezTo>
                  <a:pt x="317" y="61"/>
                  <a:pt x="331" y="55"/>
                  <a:pt x="339" y="55"/>
                </a:cubicBezTo>
                <a:cubicBezTo>
                  <a:pt x="342" y="55"/>
                  <a:pt x="342" y="59"/>
                  <a:pt x="340" y="60"/>
                </a:cubicBezTo>
                <a:cubicBezTo>
                  <a:pt x="331" y="64"/>
                  <a:pt x="314" y="66"/>
                  <a:pt x="307" y="57"/>
                </a:cubicBezTo>
                <a:cubicBezTo>
                  <a:pt x="302" y="50"/>
                  <a:pt x="302" y="38"/>
                  <a:pt x="303" y="29"/>
                </a:cubicBezTo>
                <a:cubicBezTo>
                  <a:pt x="280" y="29"/>
                  <a:pt x="257" y="28"/>
                  <a:pt x="235" y="25"/>
                </a:cubicBezTo>
                <a:cubicBezTo>
                  <a:pt x="218" y="23"/>
                  <a:pt x="197" y="21"/>
                  <a:pt x="179" y="14"/>
                </a:cubicBezTo>
                <a:cubicBezTo>
                  <a:pt x="171" y="20"/>
                  <a:pt x="163" y="27"/>
                  <a:pt x="156" y="34"/>
                </a:cubicBezTo>
                <a:cubicBezTo>
                  <a:pt x="148" y="42"/>
                  <a:pt x="148" y="42"/>
                  <a:pt x="148" y="42"/>
                </a:cubicBezTo>
                <a:cubicBezTo>
                  <a:pt x="142" y="49"/>
                  <a:pt x="135" y="57"/>
                  <a:pt x="128" y="65"/>
                </a:cubicBezTo>
                <a:cubicBezTo>
                  <a:pt x="111" y="87"/>
                  <a:pt x="94" y="109"/>
                  <a:pt x="78" y="131"/>
                </a:cubicBezTo>
                <a:cubicBezTo>
                  <a:pt x="60" y="155"/>
                  <a:pt x="45" y="179"/>
                  <a:pt x="30" y="204"/>
                </a:cubicBezTo>
                <a:cubicBezTo>
                  <a:pt x="18" y="225"/>
                  <a:pt x="6" y="245"/>
                  <a:pt x="0" y="268"/>
                </a:cubicBezTo>
                <a:cubicBezTo>
                  <a:pt x="7" y="275"/>
                  <a:pt x="12" y="282"/>
                  <a:pt x="17" y="290"/>
                </a:cubicBezTo>
                <a:cubicBezTo>
                  <a:pt x="20" y="295"/>
                  <a:pt x="24" y="302"/>
                  <a:pt x="27" y="308"/>
                </a:cubicBezTo>
                <a:cubicBezTo>
                  <a:pt x="31" y="301"/>
                  <a:pt x="34" y="294"/>
                  <a:pt x="38" y="287"/>
                </a:cubicBezTo>
                <a:cubicBezTo>
                  <a:pt x="55" y="256"/>
                  <a:pt x="73" y="225"/>
                  <a:pt x="97" y="198"/>
                </a:cubicBezTo>
                <a:cubicBezTo>
                  <a:pt x="122" y="169"/>
                  <a:pt x="152" y="144"/>
                  <a:pt x="183" y="122"/>
                </a:cubicBezTo>
                <a:cubicBezTo>
                  <a:pt x="196" y="113"/>
                  <a:pt x="210" y="103"/>
                  <a:pt x="224" y="95"/>
                </a:cubicBezTo>
                <a:cubicBezTo>
                  <a:pt x="245" y="83"/>
                  <a:pt x="245" y="83"/>
                  <a:pt x="245" y="83"/>
                </a:cubicBezTo>
                <a:cubicBezTo>
                  <a:pt x="264" y="81"/>
                  <a:pt x="264" y="81"/>
                  <a:pt x="264" y="81"/>
                </a:cubicBezTo>
                <a:cubicBezTo>
                  <a:pt x="283" y="79"/>
                  <a:pt x="301" y="78"/>
                  <a:pt x="319" y="77"/>
                </a:cubicBezTo>
                <a:cubicBezTo>
                  <a:pt x="357" y="75"/>
                  <a:pt x="393" y="78"/>
                  <a:pt x="430" y="83"/>
                </a:cubicBezTo>
                <a:cubicBezTo>
                  <a:pt x="437" y="84"/>
                  <a:pt x="437" y="84"/>
                  <a:pt x="437" y="84"/>
                </a:cubicBezTo>
                <a:cubicBezTo>
                  <a:pt x="444" y="91"/>
                  <a:pt x="444" y="91"/>
                  <a:pt x="444" y="91"/>
                </a:cubicBezTo>
                <a:cubicBezTo>
                  <a:pt x="455" y="104"/>
                  <a:pt x="469" y="116"/>
                  <a:pt x="482" y="126"/>
                </a:cubicBezTo>
                <a:cubicBezTo>
                  <a:pt x="502" y="141"/>
                  <a:pt x="523" y="161"/>
                  <a:pt x="547" y="167"/>
                </a:cubicBezTo>
                <a:cubicBezTo>
                  <a:pt x="597" y="181"/>
                  <a:pt x="630" y="135"/>
                  <a:pt x="662" y="102"/>
                </a:cubicBezTo>
                <a:cubicBezTo>
                  <a:pt x="660" y="99"/>
                  <a:pt x="658" y="95"/>
                  <a:pt x="657" y="91"/>
                </a:cubicBezTo>
                <a:cubicBezTo>
                  <a:pt x="655" y="87"/>
                  <a:pt x="653" y="83"/>
                  <a:pt x="652" y="80"/>
                </a:cubicBezTo>
                <a:close/>
              </a:path>
            </a:pathLst>
          </a:custGeom>
          <a:solidFill>
            <a:srgbClr val="2D495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67" name="CustomShape 52"/>
          <p:cNvSpPr/>
          <p:nvPr/>
        </p:nvSpPr>
        <p:spPr>
          <a:xfrm>
            <a:off x="9227038" y="4840016"/>
            <a:ext cx="839411" cy="215972"/>
          </a:xfrm>
          <a:custGeom>
            <a:avLst/>
            <a:gdLst/>
            <a:ahLst/>
            <a:cxnLst/>
            <a:rect l="l" t="t" r="r" b="b"/>
            <a:pathLst>
              <a:path w="198" h="51">
                <a:moveTo>
                  <a:pt x="61" y="48"/>
                </a:moveTo>
                <a:cubicBezTo>
                  <a:pt x="94" y="43"/>
                  <a:pt x="133" y="38"/>
                  <a:pt x="164" y="22"/>
                </a:cubicBezTo>
                <a:cubicBezTo>
                  <a:pt x="172" y="18"/>
                  <a:pt x="184" y="9"/>
                  <a:pt x="194" y="13"/>
                </a:cubicBezTo>
                <a:cubicBezTo>
                  <a:pt x="195" y="13"/>
                  <a:pt x="196" y="14"/>
                  <a:pt x="198" y="15"/>
                </a:cubicBezTo>
                <a:cubicBezTo>
                  <a:pt x="196" y="10"/>
                  <a:pt x="194" y="5"/>
                  <a:pt x="192" y="0"/>
                </a:cubicBezTo>
                <a:cubicBezTo>
                  <a:pt x="183" y="3"/>
                  <a:pt x="173" y="4"/>
                  <a:pt x="164" y="6"/>
                </a:cubicBezTo>
                <a:cubicBezTo>
                  <a:pt x="134" y="10"/>
                  <a:pt x="104" y="17"/>
                  <a:pt x="74" y="22"/>
                </a:cubicBezTo>
                <a:cubicBezTo>
                  <a:pt x="58" y="24"/>
                  <a:pt x="43" y="26"/>
                  <a:pt x="28" y="27"/>
                </a:cubicBezTo>
                <a:cubicBezTo>
                  <a:pt x="28" y="30"/>
                  <a:pt x="28" y="33"/>
                  <a:pt x="28" y="36"/>
                </a:cubicBezTo>
                <a:cubicBezTo>
                  <a:pt x="29" y="39"/>
                  <a:pt x="30" y="44"/>
                  <a:pt x="29" y="47"/>
                </a:cubicBezTo>
                <a:cubicBezTo>
                  <a:pt x="28" y="49"/>
                  <a:pt x="26" y="49"/>
                  <a:pt x="25" y="48"/>
                </a:cubicBezTo>
                <a:cubicBezTo>
                  <a:pt x="22" y="44"/>
                  <a:pt x="22" y="38"/>
                  <a:pt x="22" y="34"/>
                </a:cubicBezTo>
                <a:cubicBezTo>
                  <a:pt x="22" y="32"/>
                  <a:pt x="22" y="30"/>
                  <a:pt x="23" y="27"/>
                </a:cubicBezTo>
                <a:cubicBezTo>
                  <a:pt x="15" y="28"/>
                  <a:pt x="8" y="28"/>
                  <a:pt x="0" y="29"/>
                </a:cubicBezTo>
                <a:cubicBezTo>
                  <a:pt x="1" y="36"/>
                  <a:pt x="0" y="44"/>
                  <a:pt x="3" y="51"/>
                </a:cubicBezTo>
                <a:cubicBezTo>
                  <a:pt x="22" y="51"/>
                  <a:pt x="42" y="50"/>
                  <a:pt x="61" y="48"/>
                </a:cubicBezTo>
                <a:close/>
              </a:path>
            </a:pathLst>
          </a:custGeom>
          <a:solidFill>
            <a:srgbClr val="2232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68" name="CustomShape 53"/>
          <p:cNvSpPr/>
          <p:nvPr/>
        </p:nvSpPr>
        <p:spPr>
          <a:xfrm>
            <a:off x="9265193" y="5076505"/>
            <a:ext cx="53633" cy="9719"/>
          </a:xfrm>
          <a:custGeom>
            <a:avLst/>
            <a:gdLst/>
            <a:ahLst/>
            <a:cxnLst/>
            <a:rect l="l" t="t" r="r" b="b"/>
            <a:pathLst>
              <a:path w="13" h="2">
                <a:moveTo>
                  <a:pt x="13" y="0"/>
                </a:moveTo>
                <a:cubicBezTo>
                  <a:pt x="9" y="1"/>
                  <a:pt x="4" y="1"/>
                  <a:pt x="0" y="1"/>
                </a:cubicBezTo>
                <a:cubicBezTo>
                  <a:pt x="4" y="2"/>
                  <a:pt x="9" y="1"/>
                  <a:pt x="13" y="0"/>
                </a:cubicBezTo>
                <a:close/>
              </a:path>
            </a:pathLst>
          </a:custGeom>
          <a:solidFill>
            <a:srgbClr val="2D495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69" name="CustomShape 54"/>
          <p:cNvSpPr/>
          <p:nvPr/>
        </p:nvSpPr>
        <p:spPr>
          <a:xfrm>
            <a:off x="8763419" y="4919566"/>
            <a:ext cx="450661" cy="131743"/>
          </a:xfrm>
          <a:custGeom>
            <a:avLst/>
            <a:gdLst/>
            <a:ahLst/>
            <a:cxnLst/>
            <a:rect l="l" t="t" r="r" b="b"/>
            <a:pathLst>
              <a:path w="106" h="31">
                <a:moveTo>
                  <a:pt x="106" y="31"/>
                </a:moveTo>
                <a:cubicBezTo>
                  <a:pt x="104" y="25"/>
                  <a:pt x="104" y="16"/>
                  <a:pt x="105" y="10"/>
                </a:cubicBezTo>
                <a:cubicBezTo>
                  <a:pt x="82" y="10"/>
                  <a:pt x="59" y="9"/>
                  <a:pt x="37" y="6"/>
                </a:cubicBezTo>
                <a:cubicBezTo>
                  <a:pt x="26" y="4"/>
                  <a:pt x="13" y="3"/>
                  <a:pt x="0" y="0"/>
                </a:cubicBezTo>
                <a:cubicBezTo>
                  <a:pt x="31" y="21"/>
                  <a:pt x="68" y="30"/>
                  <a:pt x="106" y="31"/>
                </a:cubicBezTo>
                <a:close/>
              </a:path>
            </a:pathLst>
          </a:custGeom>
          <a:solidFill>
            <a:srgbClr val="2232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0" name="CustomShape 55"/>
          <p:cNvSpPr/>
          <p:nvPr/>
        </p:nvSpPr>
        <p:spPr>
          <a:xfrm>
            <a:off x="10015696" y="5111421"/>
            <a:ext cx="715947" cy="497095"/>
          </a:xfrm>
          <a:custGeom>
            <a:avLst/>
            <a:gdLst/>
            <a:ahLst/>
            <a:cxnLst/>
            <a:rect l="l" t="t" r="r" b="b"/>
            <a:pathLst>
              <a:path w="169" h="117">
                <a:moveTo>
                  <a:pt x="164" y="27"/>
                </a:moveTo>
                <a:cubicBezTo>
                  <a:pt x="162" y="23"/>
                  <a:pt x="160" y="19"/>
                  <a:pt x="159" y="16"/>
                </a:cubicBezTo>
                <a:cubicBezTo>
                  <a:pt x="156" y="10"/>
                  <a:pt x="153" y="5"/>
                  <a:pt x="151" y="0"/>
                </a:cubicBezTo>
                <a:cubicBezTo>
                  <a:pt x="151" y="0"/>
                  <a:pt x="150" y="1"/>
                  <a:pt x="150" y="1"/>
                </a:cubicBezTo>
                <a:cubicBezTo>
                  <a:pt x="150" y="1"/>
                  <a:pt x="150" y="1"/>
                  <a:pt x="150" y="1"/>
                </a:cubicBezTo>
                <a:cubicBezTo>
                  <a:pt x="156" y="12"/>
                  <a:pt x="158" y="25"/>
                  <a:pt x="150" y="38"/>
                </a:cubicBezTo>
                <a:cubicBezTo>
                  <a:pt x="139" y="56"/>
                  <a:pt x="118" y="68"/>
                  <a:pt x="98" y="76"/>
                </a:cubicBezTo>
                <a:cubicBezTo>
                  <a:pt x="73" y="86"/>
                  <a:pt x="48" y="86"/>
                  <a:pt x="22" y="78"/>
                </a:cubicBezTo>
                <a:cubicBezTo>
                  <a:pt x="14" y="76"/>
                  <a:pt x="7" y="74"/>
                  <a:pt x="0" y="71"/>
                </a:cubicBezTo>
                <a:cubicBezTo>
                  <a:pt x="16" y="84"/>
                  <a:pt x="34" y="98"/>
                  <a:pt x="54" y="103"/>
                </a:cubicBezTo>
                <a:cubicBezTo>
                  <a:pt x="104" y="117"/>
                  <a:pt x="137" y="71"/>
                  <a:pt x="169" y="38"/>
                </a:cubicBezTo>
                <a:cubicBezTo>
                  <a:pt x="167" y="35"/>
                  <a:pt x="165" y="31"/>
                  <a:pt x="164" y="27"/>
                </a:cubicBezTo>
                <a:close/>
              </a:path>
            </a:pathLst>
          </a:custGeom>
          <a:solidFill>
            <a:srgbClr val="2232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1" name="CustomShape 56"/>
          <p:cNvSpPr/>
          <p:nvPr/>
        </p:nvSpPr>
        <p:spPr>
          <a:xfrm>
            <a:off x="7979441" y="5106741"/>
            <a:ext cx="1701498" cy="1039545"/>
          </a:xfrm>
          <a:custGeom>
            <a:avLst/>
            <a:gdLst/>
            <a:ahLst/>
            <a:cxnLst/>
            <a:rect l="l" t="t" r="r" b="b"/>
            <a:pathLst>
              <a:path w="401" h="245">
                <a:moveTo>
                  <a:pt x="308" y="3"/>
                </a:moveTo>
                <a:cubicBezTo>
                  <a:pt x="266" y="1"/>
                  <a:pt x="222" y="0"/>
                  <a:pt x="183" y="18"/>
                </a:cubicBezTo>
                <a:cubicBezTo>
                  <a:pt x="184" y="19"/>
                  <a:pt x="185" y="21"/>
                  <a:pt x="187" y="22"/>
                </a:cubicBezTo>
                <a:cubicBezTo>
                  <a:pt x="188" y="23"/>
                  <a:pt x="188" y="25"/>
                  <a:pt x="186" y="26"/>
                </a:cubicBezTo>
                <a:cubicBezTo>
                  <a:pt x="151" y="50"/>
                  <a:pt x="120" y="77"/>
                  <a:pt x="93" y="108"/>
                </a:cubicBezTo>
                <a:cubicBezTo>
                  <a:pt x="75" y="128"/>
                  <a:pt x="62" y="148"/>
                  <a:pt x="49" y="171"/>
                </a:cubicBezTo>
                <a:cubicBezTo>
                  <a:pt x="38" y="191"/>
                  <a:pt x="21" y="217"/>
                  <a:pt x="0" y="221"/>
                </a:cubicBezTo>
                <a:cubicBezTo>
                  <a:pt x="1" y="223"/>
                  <a:pt x="2" y="225"/>
                  <a:pt x="4" y="227"/>
                </a:cubicBezTo>
                <a:cubicBezTo>
                  <a:pt x="7" y="232"/>
                  <a:pt x="11" y="239"/>
                  <a:pt x="14" y="245"/>
                </a:cubicBezTo>
                <a:cubicBezTo>
                  <a:pt x="18" y="238"/>
                  <a:pt x="21" y="231"/>
                  <a:pt x="25" y="224"/>
                </a:cubicBezTo>
                <a:cubicBezTo>
                  <a:pt x="42" y="193"/>
                  <a:pt x="60" y="162"/>
                  <a:pt x="84" y="135"/>
                </a:cubicBezTo>
                <a:cubicBezTo>
                  <a:pt x="109" y="106"/>
                  <a:pt x="139" y="81"/>
                  <a:pt x="170" y="59"/>
                </a:cubicBezTo>
                <a:cubicBezTo>
                  <a:pt x="183" y="50"/>
                  <a:pt x="197" y="40"/>
                  <a:pt x="211" y="32"/>
                </a:cubicBezTo>
                <a:cubicBezTo>
                  <a:pt x="232" y="20"/>
                  <a:pt x="232" y="20"/>
                  <a:pt x="232" y="20"/>
                </a:cubicBezTo>
                <a:cubicBezTo>
                  <a:pt x="251" y="18"/>
                  <a:pt x="251" y="18"/>
                  <a:pt x="251" y="18"/>
                </a:cubicBezTo>
                <a:cubicBezTo>
                  <a:pt x="270" y="16"/>
                  <a:pt x="288" y="15"/>
                  <a:pt x="306" y="14"/>
                </a:cubicBezTo>
                <a:cubicBezTo>
                  <a:pt x="338" y="13"/>
                  <a:pt x="370" y="14"/>
                  <a:pt x="401" y="18"/>
                </a:cubicBezTo>
                <a:cubicBezTo>
                  <a:pt x="372" y="6"/>
                  <a:pt x="338" y="5"/>
                  <a:pt x="308" y="3"/>
                </a:cubicBezTo>
                <a:close/>
              </a:path>
            </a:pathLst>
          </a:custGeom>
          <a:solidFill>
            <a:srgbClr val="2232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2" name="CustomShape 57"/>
          <p:cNvSpPr/>
          <p:nvPr/>
        </p:nvSpPr>
        <p:spPr>
          <a:xfrm>
            <a:off x="7665202" y="5900438"/>
            <a:ext cx="242608" cy="364992"/>
          </a:xfrm>
          <a:custGeom>
            <a:avLst/>
            <a:gdLst/>
            <a:ahLst/>
            <a:cxnLst/>
            <a:rect l="l" t="t" r="r" b="b"/>
            <a:pathLst>
              <a:path w="57" h="86">
                <a:moveTo>
                  <a:pt x="0" y="12"/>
                </a:moveTo>
                <a:cubicBezTo>
                  <a:pt x="1" y="14"/>
                  <a:pt x="1" y="16"/>
                  <a:pt x="3" y="19"/>
                </a:cubicBezTo>
                <a:cubicBezTo>
                  <a:pt x="6" y="25"/>
                  <a:pt x="10" y="30"/>
                  <a:pt x="14" y="36"/>
                </a:cubicBezTo>
                <a:cubicBezTo>
                  <a:pt x="28" y="53"/>
                  <a:pt x="43" y="69"/>
                  <a:pt x="57" y="86"/>
                </a:cubicBezTo>
                <a:cubicBezTo>
                  <a:pt x="57" y="69"/>
                  <a:pt x="45" y="53"/>
                  <a:pt x="36" y="40"/>
                </a:cubicBezTo>
                <a:cubicBezTo>
                  <a:pt x="32" y="34"/>
                  <a:pt x="9" y="0"/>
                  <a:pt x="0" y="12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3" name="CustomShape 58"/>
          <p:cNvSpPr/>
          <p:nvPr/>
        </p:nvSpPr>
        <p:spPr>
          <a:xfrm>
            <a:off x="7779307" y="4084475"/>
            <a:ext cx="879365" cy="938038"/>
          </a:xfrm>
          <a:custGeom>
            <a:avLst/>
            <a:gdLst/>
            <a:ahLst/>
            <a:cxnLst/>
            <a:rect l="l" t="t" r="r" b="b"/>
            <a:pathLst>
              <a:path w="207" h="221">
                <a:moveTo>
                  <a:pt x="207" y="190"/>
                </a:moveTo>
                <a:cubicBezTo>
                  <a:pt x="206" y="190"/>
                  <a:pt x="206" y="190"/>
                  <a:pt x="205" y="189"/>
                </a:cubicBezTo>
                <a:cubicBezTo>
                  <a:pt x="205" y="190"/>
                  <a:pt x="205" y="190"/>
                  <a:pt x="204" y="190"/>
                </a:cubicBezTo>
                <a:cubicBezTo>
                  <a:pt x="187" y="193"/>
                  <a:pt x="169" y="192"/>
                  <a:pt x="151" y="192"/>
                </a:cubicBezTo>
                <a:cubicBezTo>
                  <a:pt x="131" y="191"/>
                  <a:pt x="111" y="191"/>
                  <a:pt x="92" y="190"/>
                </a:cubicBezTo>
                <a:cubicBezTo>
                  <a:pt x="90" y="190"/>
                  <a:pt x="88" y="190"/>
                  <a:pt x="88" y="187"/>
                </a:cubicBezTo>
                <a:cubicBezTo>
                  <a:pt x="90" y="161"/>
                  <a:pt x="93" y="136"/>
                  <a:pt x="93" y="110"/>
                </a:cubicBezTo>
                <a:cubicBezTo>
                  <a:pt x="94" y="85"/>
                  <a:pt x="93" y="61"/>
                  <a:pt x="96" y="36"/>
                </a:cubicBezTo>
                <a:cubicBezTo>
                  <a:pt x="96" y="35"/>
                  <a:pt x="97" y="35"/>
                  <a:pt x="98" y="35"/>
                </a:cubicBezTo>
                <a:cubicBezTo>
                  <a:pt x="98" y="35"/>
                  <a:pt x="98" y="35"/>
                  <a:pt x="98" y="35"/>
                </a:cubicBezTo>
                <a:cubicBezTo>
                  <a:pt x="114" y="33"/>
                  <a:pt x="131" y="34"/>
                  <a:pt x="147" y="33"/>
                </a:cubicBezTo>
                <a:cubicBezTo>
                  <a:pt x="160" y="33"/>
                  <a:pt x="173" y="32"/>
                  <a:pt x="187" y="32"/>
                </a:cubicBezTo>
                <a:cubicBezTo>
                  <a:pt x="185" y="26"/>
                  <a:pt x="184" y="20"/>
                  <a:pt x="183" y="14"/>
                </a:cubicBezTo>
                <a:cubicBezTo>
                  <a:pt x="152" y="10"/>
                  <a:pt x="121" y="10"/>
                  <a:pt x="90" y="7"/>
                </a:cubicBezTo>
                <a:cubicBezTo>
                  <a:pt x="67" y="4"/>
                  <a:pt x="43" y="3"/>
                  <a:pt x="20" y="0"/>
                </a:cubicBezTo>
                <a:cubicBezTo>
                  <a:pt x="13" y="41"/>
                  <a:pt x="6" y="81"/>
                  <a:pt x="3" y="122"/>
                </a:cubicBezTo>
                <a:cubicBezTo>
                  <a:pt x="0" y="154"/>
                  <a:pt x="1" y="187"/>
                  <a:pt x="0" y="219"/>
                </a:cubicBezTo>
                <a:cubicBezTo>
                  <a:pt x="0" y="221"/>
                  <a:pt x="0" y="221"/>
                  <a:pt x="0" y="221"/>
                </a:cubicBezTo>
                <a:cubicBezTo>
                  <a:pt x="18" y="219"/>
                  <a:pt x="38" y="221"/>
                  <a:pt x="57" y="220"/>
                </a:cubicBezTo>
                <a:cubicBezTo>
                  <a:pt x="61" y="209"/>
                  <a:pt x="67" y="198"/>
                  <a:pt x="77" y="193"/>
                </a:cubicBezTo>
                <a:cubicBezTo>
                  <a:pt x="85" y="190"/>
                  <a:pt x="90" y="193"/>
                  <a:pt x="93" y="198"/>
                </a:cubicBezTo>
                <a:cubicBezTo>
                  <a:pt x="93" y="198"/>
                  <a:pt x="93" y="198"/>
                  <a:pt x="93" y="198"/>
                </a:cubicBezTo>
                <a:cubicBezTo>
                  <a:pt x="97" y="193"/>
                  <a:pt x="103" y="190"/>
                  <a:pt x="108" y="196"/>
                </a:cubicBezTo>
                <a:cubicBezTo>
                  <a:pt x="108" y="197"/>
                  <a:pt x="108" y="197"/>
                  <a:pt x="109" y="198"/>
                </a:cubicBezTo>
                <a:cubicBezTo>
                  <a:pt x="111" y="194"/>
                  <a:pt x="115" y="192"/>
                  <a:pt x="120" y="195"/>
                </a:cubicBezTo>
                <a:cubicBezTo>
                  <a:pt x="123" y="197"/>
                  <a:pt x="125" y="200"/>
                  <a:pt x="126" y="203"/>
                </a:cubicBezTo>
                <a:cubicBezTo>
                  <a:pt x="129" y="199"/>
                  <a:pt x="133" y="197"/>
                  <a:pt x="137" y="198"/>
                </a:cubicBezTo>
                <a:cubicBezTo>
                  <a:pt x="143" y="200"/>
                  <a:pt x="147" y="206"/>
                  <a:pt x="148" y="212"/>
                </a:cubicBezTo>
                <a:cubicBezTo>
                  <a:pt x="149" y="212"/>
                  <a:pt x="149" y="213"/>
                  <a:pt x="149" y="214"/>
                </a:cubicBezTo>
                <a:cubicBezTo>
                  <a:pt x="159" y="214"/>
                  <a:pt x="169" y="213"/>
                  <a:pt x="179" y="213"/>
                </a:cubicBezTo>
                <a:cubicBezTo>
                  <a:pt x="187" y="204"/>
                  <a:pt x="196" y="196"/>
                  <a:pt x="207" y="190"/>
                </a:cubicBezTo>
                <a:close/>
                <a:moveTo>
                  <a:pt x="37" y="141"/>
                </a:moveTo>
                <a:cubicBezTo>
                  <a:pt x="41" y="138"/>
                  <a:pt x="46" y="136"/>
                  <a:pt x="51" y="134"/>
                </a:cubicBezTo>
                <a:cubicBezTo>
                  <a:pt x="52" y="133"/>
                  <a:pt x="54" y="132"/>
                  <a:pt x="56" y="132"/>
                </a:cubicBezTo>
                <a:cubicBezTo>
                  <a:pt x="56" y="132"/>
                  <a:pt x="57" y="132"/>
                  <a:pt x="57" y="132"/>
                </a:cubicBezTo>
                <a:cubicBezTo>
                  <a:pt x="59" y="131"/>
                  <a:pt x="62" y="130"/>
                  <a:pt x="65" y="130"/>
                </a:cubicBezTo>
                <a:cubicBezTo>
                  <a:pt x="67" y="131"/>
                  <a:pt x="68" y="133"/>
                  <a:pt x="66" y="135"/>
                </a:cubicBezTo>
                <a:cubicBezTo>
                  <a:pt x="64" y="136"/>
                  <a:pt x="62" y="137"/>
                  <a:pt x="60" y="137"/>
                </a:cubicBezTo>
                <a:cubicBezTo>
                  <a:pt x="60" y="140"/>
                  <a:pt x="60" y="142"/>
                  <a:pt x="60" y="144"/>
                </a:cubicBezTo>
                <a:cubicBezTo>
                  <a:pt x="60" y="146"/>
                  <a:pt x="60" y="147"/>
                  <a:pt x="59" y="148"/>
                </a:cubicBezTo>
                <a:cubicBezTo>
                  <a:pt x="61" y="149"/>
                  <a:pt x="63" y="149"/>
                  <a:pt x="65" y="150"/>
                </a:cubicBezTo>
                <a:cubicBezTo>
                  <a:pt x="67" y="150"/>
                  <a:pt x="66" y="153"/>
                  <a:pt x="64" y="153"/>
                </a:cubicBezTo>
                <a:cubicBezTo>
                  <a:pt x="55" y="152"/>
                  <a:pt x="46" y="150"/>
                  <a:pt x="37" y="146"/>
                </a:cubicBezTo>
                <a:cubicBezTo>
                  <a:pt x="35" y="145"/>
                  <a:pt x="35" y="142"/>
                  <a:pt x="37" y="141"/>
                </a:cubicBezTo>
                <a:close/>
                <a:moveTo>
                  <a:pt x="65" y="163"/>
                </a:moveTo>
                <a:cubicBezTo>
                  <a:pt x="58" y="166"/>
                  <a:pt x="49" y="167"/>
                  <a:pt x="41" y="168"/>
                </a:cubicBezTo>
                <a:cubicBezTo>
                  <a:pt x="45" y="171"/>
                  <a:pt x="49" y="172"/>
                  <a:pt x="54" y="172"/>
                </a:cubicBezTo>
                <a:cubicBezTo>
                  <a:pt x="57" y="172"/>
                  <a:pt x="58" y="176"/>
                  <a:pt x="56" y="177"/>
                </a:cubicBezTo>
                <a:cubicBezTo>
                  <a:pt x="51" y="180"/>
                  <a:pt x="47" y="183"/>
                  <a:pt x="43" y="187"/>
                </a:cubicBezTo>
                <a:cubicBezTo>
                  <a:pt x="48" y="187"/>
                  <a:pt x="53" y="187"/>
                  <a:pt x="58" y="187"/>
                </a:cubicBezTo>
                <a:cubicBezTo>
                  <a:pt x="60" y="187"/>
                  <a:pt x="61" y="190"/>
                  <a:pt x="58" y="191"/>
                </a:cubicBezTo>
                <a:cubicBezTo>
                  <a:pt x="51" y="193"/>
                  <a:pt x="44" y="193"/>
                  <a:pt x="36" y="192"/>
                </a:cubicBezTo>
                <a:cubicBezTo>
                  <a:pt x="34" y="191"/>
                  <a:pt x="34" y="188"/>
                  <a:pt x="35" y="187"/>
                </a:cubicBezTo>
                <a:cubicBezTo>
                  <a:pt x="38" y="183"/>
                  <a:pt x="42" y="180"/>
                  <a:pt x="46" y="177"/>
                </a:cubicBezTo>
                <a:cubicBezTo>
                  <a:pt x="41" y="176"/>
                  <a:pt x="36" y="173"/>
                  <a:pt x="32" y="168"/>
                </a:cubicBezTo>
                <a:cubicBezTo>
                  <a:pt x="31" y="166"/>
                  <a:pt x="32" y="164"/>
                  <a:pt x="34" y="163"/>
                </a:cubicBezTo>
                <a:cubicBezTo>
                  <a:pt x="45" y="162"/>
                  <a:pt x="55" y="159"/>
                  <a:pt x="65" y="158"/>
                </a:cubicBezTo>
                <a:cubicBezTo>
                  <a:pt x="68" y="158"/>
                  <a:pt x="68" y="162"/>
                  <a:pt x="65" y="163"/>
                </a:cubicBezTo>
                <a:close/>
                <a:moveTo>
                  <a:pt x="67" y="114"/>
                </a:moveTo>
                <a:cubicBezTo>
                  <a:pt x="64" y="116"/>
                  <a:pt x="58" y="116"/>
                  <a:pt x="54" y="116"/>
                </a:cubicBezTo>
                <a:cubicBezTo>
                  <a:pt x="51" y="116"/>
                  <a:pt x="47" y="116"/>
                  <a:pt x="43" y="115"/>
                </a:cubicBezTo>
                <a:cubicBezTo>
                  <a:pt x="43" y="118"/>
                  <a:pt x="43" y="121"/>
                  <a:pt x="42" y="124"/>
                </a:cubicBezTo>
                <a:cubicBezTo>
                  <a:pt x="41" y="126"/>
                  <a:pt x="39" y="125"/>
                  <a:pt x="39" y="124"/>
                </a:cubicBezTo>
                <a:cubicBezTo>
                  <a:pt x="36" y="121"/>
                  <a:pt x="37" y="116"/>
                  <a:pt x="37" y="112"/>
                </a:cubicBezTo>
                <a:cubicBezTo>
                  <a:pt x="37" y="108"/>
                  <a:pt x="37" y="104"/>
                  <a:pt x="38" y="100"/>
                </a:cubicBezTo>
                <a:cubicBezTo>
                  <a:pt x="38" y="98"/>
                  <a:pt x="41" y="98"/>
                  <a:pt x="41" y="100"/>
                </a:cubicBezTo>
                <a:cubicBezTo>
                  <a:pt x="42" y="103"/>
                  <a:pt x="42" y="107"/>
                  <a:pt x="42" y="110"/>
                </a:cubicBezTo>
                <a:cubicBezTo>
                  <a:pt x="46" y="109"/>
                  <a:pt x="50" y="109"/>
                  <a:pt x="54" y="109"/>
                </a:cubicBezTo>
                <a:cubicBezTo>
                  <a:pt x="58" y="109"/>
                  <a:pt x="63" y="108"/>
                  <a:pt x="67" y="110"/>
                </a:cubicBezTo>
                <a:cubicBezTo>
                  <a:pt x="69" y="111"/>
                  <a:pt x="69" y="113"/>
                  <a:pt x="67" y="114"/>
                </a:cubicBezTo>
                <a:close/>
                <a:moveTo>
                  <a:pt x="67" y="93"/>
                </a:moveTo>
                <a:cubicBezTo>
                  <a:pt x="66" y="97"/>
                  <a:pt x="63" y="100"/>
                  <a:pt x="58" y="100"/>
                </a:cubicBezTo>
                <a:cubicBezTo>
                  <a:pt x="48" y="100"/>
                  <a:pt x="40" y="86"/>
                  <a:pt x="43" y="78"/>
                </a:cubicBezTo>
                <a:cubicBezTo>
                  <a:pt x="44" y="76"/>
                  <a:pt x="45" y="76"/>
                  <a:pt x="46" y="77"/>
                </a:cubicBezTo>
                <a:cubicBezTo>
                  <a:pt x="48" y="82"/>
                  <a:pt x="50" y="95"/>
                  <a:pt x="58" y="94"/>
                </a:cubicBezTo>
                <a:cubicBezTo>
                  <a:pt x="66" y="94"/>
                  <a:pt x="60" y="80"/>
                  <a:pt x="62" y="76"/>
                </a:cubicBezTo>
                <a:cubicBezTo>
                  <a:pt x="62" y="75"/>
                  <a:pt x="64" y="75"/>
                  <a:pt x="65" y="75"/>
                </a:cubicBezTo>
                <a:cubicBezTo>
                  <a:pt x="69" y="78"/>
                  <a:pt x="69" y="88"/>
                  <a:pt x="67" y="93"/>
                </a:cubicBezTo>
                <a:close/>
                <a:moveTo>
                  <a:pt x="58" y="59"/>
                </a:moveTo>
                <a:cubicBezTo>
                  <a:pt x="58" y="61"/>
                  <a:pt x="58" y="63"/>
                  <a:pt x="58" y="65"/>
                </a:cubicBezTo>
                <a:cubicBezTo>
                  <a:pt x="62" y="65"/>
                  <a:pt x="65" y="65"/>
                  <a:pt x="68" y="65"/>
                </a:cubicBezTo>
                <a:cubicBezTo>
                  <a:pt x="72" y="65"/>
                  <a:pt x="72" y="70"/>
                  <a:pt x="68" y="71"/>
                </a:cubicBezTo>
                <a:cubicBezTo>
                  <a:pt x="64" y="71"/>
                  <a:pt x="60" y="71"/>
                  <a:pt x="56" y="71"/>
                </a:cubicBezTo>
                <a:cubicBezTo>
                  <a:pt x="56" y="71"/>
                  <a:pt x="54" y="71"/>
                  <a:pt x="54" y="71"/>
                </a:cubicBezTo>
                <a:cubicBezTo>
                  <a:pt x="49" y="70"/>
                  <a:pt x="45" y="70"/>
                  <a:pt x="41" y="70"/>
                </a:cubicBezTo>
                <a:cubicBezTo>
                  <a:pt x="39" y="69"/>
                  <a:pt x="39" y="66"/>
                  <a:pt x="41" y="66"/>
                </a:cubicBezTo>
                <a:cubicBezTo>
                  <a:pt x="44" y="66"/>
                  <a:pt x="48" y="66"/>
                  <a:pt x="52" y="65"/>
                </a:cubicBezTo>
                <a:cubicBezTo>
                  <a:pt x="52" y="63"/>
                  <a:pt x="52" y="61"/>
                  <a:pt x="52" y="59"/>
                </a:cubicBezTo>
                <a:cubicBezTo>
                  <a:pt x="52" y="56"/>
                  <a:pt x="52" y="53"/>
                  <a:pt x="52" y="50"/>
                </a:cubicBezTo>
                <a:cubicBezTo>
                  <a:pt x="48" y="50"/>
                  <a:pt x="45" y="49"/>
                  <a:pt x="41" y="48"/>
                </a:cubicBezTo>
                <a:cubicBezTo>
                  <a:pt x="39" y="47"/>
                  <a:pt x="40" y="45"/>
                  <a:pt x="41" y="45"/>
                </a:cubicBezTo>
                <a:cubicBezTo>
                  <a:pt x="45" y="45"/>
                  <a:pt x="49" y="45"/>
                  <a:pt x="53" y="45"/>
                </a:cubicBezTo>
                <a:cubicBezTo>
                  <a:pt x="54" y="44"/>
                  <a:pt x="56" y="44"/>
                  <a:pt x="56" y="46"/>
                </a:cubicBezTo>
                <a:cubicBezTo>
                  <a:pt x="57" y="46"/>
                  <a:pt x="58" y="46"/>
                  <a:pt x="59" y="46"/>
                </a:cubicBezTo>
                <a:cubicBezTo>
                  <a:pt x="63" y="46"/>
                  <a:pt x="68" y="46"/>
                  <a:pt x="71" y="49"/>
                </a:cubicBezTo>
                <a:cubicBezTo>
                  <a:pt x="72" y="50"/>
                  <a:pt x="71" y="52"/>
                  <a:pt x="70" y="53"/>
                </a:cubicBezTo>
                <a:cubicBezTo>
                  <a:pt x="66" y="54"/>
                  <a:pt x="61" y="52"/>
                  <a:pt x="57" y="51"/>
                </a:cubicBezTo>
                <a:cubicBezTo>
                  <a:pt x="58" y="54"/>
                  <a:pt x="58" y="56"/>
                  <a:pt x="58" y="59"/>
                </a:cubicBezTo>
                <a:close/>
              </a:path>
            </a:pathLst>
          </a:custGeom>
          <a:solidFill>
            <a:srgbClr val="55B84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4" name="CustomShape 59"/>
          <p:cNvSpPr/>
          <p:nvPr/>
        </p:nvSpPr>
        <p:spPr>
          <a:xfrm>
            <a:off x="8301599" y="4886090"/>
            <a:ext cx="357074" cy="106546"/>
          </a:xfrm>
          <a:custGeom>
            <a:avLst/>
            <a:gdLst/>
            <a:ahLst/>
            <a:cxnLst/>
            <a:rect l="l" t="t" r="r" b="b"/>
            <a:pathLst>
              <a:path w="84" h="25">
                <a:moveTo>
                  <a:pt x="81" y="1"/>
                </a:moveTo>
                <a:cubicBezTo>
                  <a:pt x="75" y="2"/>
                  <a:pt x="68" y="2"/>
                  <a:pt x="61" y="3"/>
                </a:cubicBezTo>
                <a:cubicBezTo>
                  <a:pt x="41" y="6"/>
                  <a:pt x="21" y="8"/>
                  <a:pt x="0" y="10"/>
                </a:cubicBezTo>
                <a:cubicBezTo>
                  <a:pt x="1" y="11"/>
                  <a:pt x="3" y="13"/>
                  <a:pt x="3" y="14"/>
                </a:cubicBezTo>
                <a:cubicBezTo>
                  <a:pt x="6" y="10"/>
                  <a:pt x="10" y="8"/>
                  <a:pt x="14" y="9"/>
                </a:cubicBezTo>
                <a:cubicBezTo>
                  <a:pt x="20" y="11"/>
                  <a:pt x="24" y="17"/>
                  <a:pt x="25" y="23"/>
                </a:cubicBezTo>
                <a:cubicBezTo>
                  <a:pt x="26" y="23"/>
                  <a:pt x="26" y="24"/>
                  <a:pt x="26" y="25"/>
                </a:cubicBezTo>
                <a:cubicBezTo>
                  <a:pt x="36" y="25"/>
                  <a:pt x="46" y="24"/>
                  <a:pt x="56" y="24"/>
                </a:cubicBezTo>
                <a:cubicBezTo>
                  <a:pt x="64" y="15"/>
                  <a:pt x="73" y="7"/>
                  <a:pt x="84" y="1"/>
                </a:cubicBezTo>
                <a:cubicBezTo>
                  <a:pt x="83" y="1"/>
                  <a:pt x="83" y="1"/>
                  <a:pt x="82" y="0"/>
                </a:cubicBezTo>
                <a:cubicBezTo>
                  <a:pt x="82" y="1"/>
                  <a:pt x="82" y="1"/>
                  <a:pt x="81" y="1"/>
                </a:cubicBezTo>
                <a:close/>
              </a:path>
            </a:pathLst>
          </a:custGeom>
          <a:solidFill>
            <a:srgbClr val="2A8E4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5" name="CustomShape 60"/>
          <p:cNvSpPr/>
          <p:nvPr/>
        </p:nvSpPr>
        <p:spPr>
          <a:xfrm>
            <a:off x="7779307" y="4594168"/>
            <a:ext cx="293722" cy="428344"/>
          </a:xfrm>
          <a:custGeom>
            <a:avLst/>
            <a:gdLst/>
            <a:ahLst/>
            <a:cxnLst/>
            <a:rect l="l" t="t" r="r" b="b"/>
            <a:pathLst>
              <a:path w="69" h="101">
                <a:moveTo>
                  <a:pt x="35" y="77"/>
                </a:moveTo>
                <a:cubicBezTo>
                  <a:pt x="24" y="76"/>
                  <a:pt x="20" y="70"/>
                  <a:pt x="17" y="62"/>
                </a:cubicBezTo>
                <a:cubicBezTo>
                  <a:pt x="16" y="66"/>
                  <a:pt x="16" y="71"/>
                  <a:pt x="15" y="75"/>
                </a:cubicBezTo>
                <a:cubicBezTo>
                  <a:pt x="15" y="78"/>
                  <a:pt x="10" y="77"/>
                  <a:pt x="9" y="75"/>
                </a:cubicBezTo>
                <a:cubicBezTo>
                  <a:pt x="5" y="56"/>
                  <a:pt x="5" y="38"/>
                  <a:pt x="4" y="19"/>
                </a:cubicBezTo>
                <a:cubicBezTo>
                  <a:pt x="3" y="13"/>
                  <a:pt x="3" y="6"/>
                  <a:pt x="3" y="0"/>
                </a:cubicBezTo>
                <a:cubicBezTo>
                  <a:pt x="3" y="0"/>
                  <a:pt x="3" y="1"/>
                  <a:pt x="3" y="2"/>
                </a:cubicBezTo>
                <a:cubicBezTo>
                  <a:pt x="0" y="34"/>
                  <a:pt x="1" y="67"/>
                  <a:pt x="0" y="99"/>
                </a:cubicBezTo>
                <a:cubicBezTo>
                  <a:pt x="0" y="101"/>
                  <a:pt x="0" y="101"/>
                  <a:pt x="0" y="101"/>
                </a:cubicBezTo>
                <a:cubicBezTo>
                  <a:pt x="18" y="99"/>
                  <a:pt x="38" y="101"/>
                  <a:pt x="57" y="100"/>
                </a:cubicBezTo>
                <a:cubicBezTo>
                  <a:pt x="60" y="92"/>
                  <a:pt x="63" y="85"/>
                  <a:pt x="69" y="80"/>
                </a:cubicBezTo>
                <a:cubicBezTo>
                  <a:pt x="57" y="79"/>
                  <a:pt x="46" y="78"/>
                  <a:pt x="35" y="77"/>
                </a:cubicBezTo>
                <a:close/>
              </a:path>
            </a:pathLst>
          </a:custGeom>
          <a:solidFill>
            <a:srgbClr val="2A8E4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6" name="CustomShape 61"/>
          <p:cNvSpPr/>
          <p:nvPr/>
        </p:nvSpPr>
        <p:spPr>
          <a:xfrm>
            <a:off x="10769798" y="5225886"/>
            <a:ext cx="174577" cy="156940"/>
          </a:xfrm>
          <a:custGeom>
            <a:avLst/>
            <a:gdLst/>
            <a:ahLst/>
            <a:cxnLst/>
            <a:rect l="l" t="t" r="r" b="b"/>
            <a:pathLst>
              <a:path w="41" h="37">
                <a:moveTo>
                  <a:pt x="18" y="0"/>
                </a:moveTo>
                <a:cubicBezTo>
                  <a:pt x="12" y="2"/>
                  <a:pt x="2" y="6"/>
                  <a:pt x="0" y="13"/>
                </a:cubicBezTo>
                <a:cubicBezTo>
                  <a:pt x="6" y="23"/>
                  <a:pt x="13" y="31"/>
                  <a:pt x="25" y="34"/>
                </a:cubicBezTo>
                <a:cubicBezTo>
                  <a:pt x="41" y="37"/>
                  <a:pt x="36" y="19"/>
                  <a:pt x="33" y="10"/>
                </a:cubicBezTo>
                <a:cubicBezTo>
                  <a:pt x="32" y="7"/>
                  <a:pt x="30" y="4"/>
                  <a:pt x="29" y="1"/>
                </a:cubicBezTo>
                <a:cubicBezTo>
                  <a:pt x="25" y="0"/>
                  <a:pt x="22" y="0"/>
                  <a:pt x="1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7" name="CustomShape 62"/>
          <p:cNvSpPr/>
          <p:nvPr/>
        </p:nvSpPr>
        <p:spPr>
          <a:xfrm>
            <a:off x="10668291" y="5038350"/>
            <a:ext cx="204813" cy="217772"/>
          </a:xfrm>
          <a:custGeom>
            <a:avLst/>
            <a:gdLst/>
            <a:ahLst/>
            <a:cxnLst/>
            <a:rect l="l" t="t" r="r" b="b"/>
            <a:pathLst>
              <a:path w="48" h="51">
                <a:moveTo>
                  <a:pt x="48" y="36"/>
                </a:moveTo>
                <a:cubicBezTo>
                  <a:pt x="39" y="21"/>
                  <a:pt x="27" y="10"/>
                  <a:pt x="12" y="0"/>
                </a:cubicBezTo>
                <a:cubicBezTo>
                  <a:pt x="7" y="3"/>
                  <a:pt x="4" y="8"/>
                  <a:pt x="0" y="13"/>
                </a:cubicBezTo>
                <a:cubicBezTo>
                  <a:pt x="5" y="19"/>
                  <a:pt x="9" y="25"/>
                  <a:pt x="12" y="32"/>
                </a:cubicBezTo>
                <a:cubicBezTo>
                  <a:pt x="15" y="38"/>
                  <a:pt x="19" y="44"/>
                  <a:pt x="21" y="51"/>
                </a:cubicBezTo>
                <a:cubicBezTo>
                  <a:pt x="25" y="41"/>
                  <a:pt x="37" y="36"/>
                  <a:pt x="48" y="36"/>
                </a:cubicBezTo>
                <a:close/>
              </a:path>
            </a:pathLst>
          </a:custGeom>
          <a:solidFill>
            <a:srgbClr val="7A54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8" name="CustomShape 63"/>
          <p:cNvSpPr/>
          <p:nvPr/>
        </p:nvSpPr>
        <p:spPr>
          <a:xfrm>
            <a:off x="7682479" y="5900438"/>
            <a:ext cx="215972" cy="195095"/>
          </a:xfrm>
          <a:custGeom>
            <a:avLst/>
            <a:gdLst/>
            <a:ahLst/>
            <a:cxnLst/>
            <a:rect l="l" t="t" r="r" b="b"/>
            <a:pathLst>
              <a:path w="51" h="46">
                <a:moveTo>
                  <a:pt x="30" y="26"/>
                </a:moveTo>
                <a:cubicBezTo>
                  <a:pt x="34" y="31"/>
                  <a:pt x="40" y="38"/>
                  <a:pt x="45" y="46"/>
                </a:cubicBezTo>
                <a:cubicBezTo>
                  <a:pt x="46" y="45"/>
                  <a:pt x="47" y="44"/>
                  <a:pt x="48" y="42"/>
                </a:cubicBezTo>
                <a:cubicBezTo>
                  <a:pt x="50" y="39"/>
                  <a:pt x="51" y="36"/>
                  <a:pt x="51" y="33"/>
                </a:cubicBezTo>
                <a:cubicBezTo>
                  <a:pt x="51" y="27"/>
                  <a:pt x="51" y="22"/>
                  <a:pt x="49" y="17"/>
                </a:cubicBezTo>
                <a:cubicBezTo>
                  <a:pt x="49" y="17"/>
                  <a:pt x="49" y="17"/>
                  <a:pt x="49" y="16"/>
                </a:cubicBezTo>
                <a:cubicBezTo>
                  <a:pt x="39" y="8"/>
                  <a:pt x="26" y="0"/>
                  <a:pt x="14" y="0"/>
                </a:cubicBezTo>
                <a:cubicBezTo>
                  <a:pt x="9" y="0"/>
                  <a:pt x="3" y="2"/>
                  <a:pt x="0" y="5"/>
                </a:cubicBezTo>
                <a:cubicBezTo>
                  <a:pt x="10" y="1"/>
                  <a:pt x="25" y="20"/>
                  <a:pt x="30" y="2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9" name="CustomShape 64"/>
          <p:cNvSpPr/>
          <p:nvPr/>
        </p:nvSpPr>
        <p:spPr>
          <a:xfrm>
            <a:off x="8781056" y="2956021"/>
            <a:ext cx="382270" cy="301641"/>
          </a:xfrm>
          <a:custGeom>
            <a:avLst/>
            <a:gdLst/>
            <a:ahLst/>
            <a:cxnLst/>
            <a:rect l="l" t="t" r="r" b="b"/>
            <a:pathLst>
              <a:path w="90" h="71">
                <a:moveTo>
                  <a:pt x="90" y="4"/>
                </a:moveTo>
                <a:cubicBezTo>
                  <a:pt x="50" y="0"/>
                  <a:pt x="8" y="28"/>
                  <a:pt x="0" y="68"/>
                </a:cubicBezTo>
                <a:cubicBezTo>
                  <a:pt x="24" y="71"/>
                  <a:pt x="48" y="65"/>
                  <a:pt x="66" y="47"/>
                </a:cubicBezTo>
                <a:cubicBezTo>
                  <a:pt x="77" y="36"/>
                  <a:pt x="85" y="20"/>
                  <a:pt x="90" y="4"/>
                </a:cubicBezTo>
                <a:close/>
              </a:path>
            </a:pathLst>
          </a:custGeom>
          <a:solidFill>
            <a:srgbClr val="F47AA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80" name="CustomShape 65"/>
          <p:cNvSpPr/>
          <p:nvPr/>
        </p:nvSpPr>
        <p:spPr>
          <a:xfrm>
            <a:off x="8547447" y="3413162"/>
            <a:ext cx="136782" cy="823933"/>
          </a:xfrm>
          <a:custGeom>
            <a:avLst/>
            <a:gdLst/>
            <a:ahLst/>
            <a:cxnLst/>
            <a:rect l="l" t="t" r="r" b="b"/>
            <a:pathLst>
              <a:path w="32" h="194">
                <a:moveTo>
                  <a:pt x="7" y="159"/>
                </a:moveTo>
                <a:cubicBezTo>
                  <a:pt x="9" y="170"/>
                  <a:pt x="12" y="182"/>
                  <a:pt x="15" y="194"/>
                </a:cubicBezTo>
                <a:cubicBezTo>
                  <a:pt x="15" y="175"/>
                  <a:pt x="16" y="157"/>
                  <a:pt x="17" y="139"/>
                </a:cubicBezTo>
                <a:cubicBezTo>
                  <a:pt x="19" y="109"/>
                  <a:pt x="21" y="79"/>
                  <a:pt x="24" y="49"/>
                </a:cubicBezTo>
                <a:cubicBezTo>
                  <a:pt x="26" y="34"/>
                  <a:pt x="28" y="19"/>
                  <a:pt x="32" y="6"/>
                </a:cubicBezTo>
                <a:cubicBezTo>
                  <a:pt x="25" y="4"/>
                  <a:pt x="18" y="2"/>
                  <a:pt x="10" y="0"/>
                </a:cubicBezTo>
                <a:cubicBezTo>
                  <a:pt x="6" y="32"/>
                  <a:pt x="0" y="64"/>
                  <a:pt x="1" y="97"/>
                </a:cubicBezTo>
                <a:cubicBezTo>
                  <a:pt x="1" y="118"/>
                  <a:pt x="3" y="138"/>
                  <a:pt x="7" y="159"/>
                </a:cubicBezTo>
                <a:close/>
              </a:path>
            </a:pathLst>
          </a:custGeom>
          <a:solidFill>
            <a:srgbClr val="E943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81" name="CustomShape 66"/>
          <p:cNvSpPr/>
          <p:nvPr/>
        </p:nvSpPr>
        <p:spPr>
          <a:xfrm>
            <a:off x="7953884" y="1566963"/>
            <a:ext cx="2107886" cy="2003139"/>
          </a:xfrm>
          <a:custGeom>
            <a:avLst/>
            <a:gdLst/>
            <a:ahLst/>
            <a:cxnLst/>
            <a:rect l="l" t="t" r="r" b="b"/>
            <a:pathLst>
              <a:path w="497" h="472">
                <a:moveTo>
                  <a:pt x="151" y="427"/>
                </a:moveTo>
                <a:cubicBezTo>
                  <a:pt x="159" y="429"/>
                  <a:pt x="167" y="432"/>
                  <a:pt x="175" y="433"/>
                </a:cubicBezTo>
                <a:cubicBezTo>
                  <a:pt x="180" y="434"/>
                  <a:pt x="180" y="434"/>
                  <a:pt x="180" y="434"/>
                </a:cubicBezTo>
                <a:cubicBezTo>
                  <a:pt x="190" y="436"/>
                  <a:pt x="200" y="437"/>
                  <a:pt x="210" y="437"/>
                </a:cubicBezTo>
                <a:cubicBezTo>
                  <a:pt x="235" y="438"/>
                  <a:pt x="258" y="434"/>
                  <a:pt x="282" y="429"/>
                </a:cubicBezTo>
                <a:cubicBezTo>
                  <a:pt x="274" y="434"/>
                  <a:pt x="264" y="438"/>
                  <a:pt x="255" y="441"/>
                </a:cubicBezTo>
                <a:cubicBezTo>
                  <a:pt x="250" y="442"/>
                  <a:pt x="245" y="442"/>
                  <a:pt x="240" y="443"/>
                </a:cubicBezTo>
                <a:cubicBezTo>
                  <a:pt x="244" y="472"/>
                  <a:pt x="283" y="464"/>
                  <a:pt x="300" y="450"/>
                </a:cubicBezTo>
                <a:cubicBezTo>
                  <a:pt x="313" y="439"/>
                  <a:pt x="326" y="424"/>
                  <a:pt x="335" y="409"/>
                </a:cubicBezTo>
                <a:cubicBezTo>
                  <a:pt x="328" y="412"/>
                  <a:pt x="321" y="415"/>
                  <a:pt x="314" y="416"/>
                </a:cubicBezTo>
                <a:cubicBezTo>
                  <a:pt x="312" y="417"/>
                  <a:pt x="311" y="414"/>
                  <a:pt x="313" y="413"/>
                </a:cubicBezTo>
                <a:cubicBezTo>
                  <a:pt x="373" y="379"/>
                  <a:pt x="424" y="323"/>
                  <a:pt x="439" y="255"/>
                </a:cubicBezTo>
                <a:cubicBezTo>
                  <a:pt x="440" y="247"/>
                  <a:pt x="440" y="247"/>
                  <a:pt x="440" y="247"/>
                </a:cubicBezTo>
                <a:cubicBezTo>
                  <a:pt x="445" y="246"/>
                  <a:pt x="445" y="246"/>
                  <a:pt x="445" y="246"/>
                </a:cubicBezTo>
                <a:cubicBezTo>
                  <a:pt x="462" y="246"/>
                  <a:pt x="478" y="242"/>
                  <a:pt x="486" y="226"/>
                </a:cubicBezTo>
                <a:cubicBezTo>
                  <a:pt x="495" y="210"/>
                  <a:pt x="497" y="190"/>
                  <a:pt x="494" y="173"/>
                </a:cubicBezTo>
                <a:cubicBezTo>
                  <a:pt x="493" y="159"/>
                  <a:pt x="485" y="146"/>
                  <a:pt x="475" y="142"/>
                </a:cubicBezTo>
                <a:cubicBezTo>
                  <a:pt x="469" y="141"/>
                  <a:pt x="469" y="141"/>
                  <a:pt x="469" y="141"/>
                </a:cubicBezTo>
                <a:cubicBezTo>
                  <a:pt x="463" y="141"/>
                  <a:pt x="457" y="143"/>
                  <a:pt x="451" y="150"/>
                </a:cubicBezTo>
                <a:cubicBezTo>
                  <a:pt x="440" y="160"/>
                  <a:pt x="431" y="173"/>
                  <a:pt x="425" y="186"/>
                </a:cubicBezTo>
                <a:cubicBezTo>
                  <a:pt x="422" y="194"/>
                  <a:pt x="422" y="194"/>
                  <a:pt x="422" y="194"/>
                </a:cubicBezTo>
                <a:cubicBezTo>
                  <a:pt x="418" y="189"/>
                  <a:pt x="418" y="189"/>
                  <a:pt x="418" y="189"/>
                </a:cubicBezTo>
                <a:cubicBezTo>
                  <a:pt x="404" y="165"/>
                  <a:pt x="396" y="136"/>
                  <a:pt x="392" y="110"/>
                </a:cubicBezTo>
                <a:cubicBezTo>
                  <a:pt x="387" y="83"/>
                  <a:pt x="385" y="52"/>
                  <a:pt x="396" y="26"/>
                </a:cubicBezTo>
                <a:cubicBezTo>
                  <a:pt x="373" y="22"/>
                  <a:pt x="349" y="19"/>
                  <a:pt x="326" y="18"/>
                </a:cubicBezTo>
                <a:cubicBezTo>
                  <a:pt x="275" y="16"/>
                  <a:pt x="223" y="16"/>
                  <a:pt x="173" y="29"/>
                </a:cubicBezTo>
                <a:cubicBezTo>
                  <a:pt x="167" y="30"/>
                  <a:pt x="167" y="30"/>
                  <a:pt x="167" y="30"/>
                </a:cubicBezTo>
                <a:cubicBezTo>
                  <a:pt x="167" y="25"/>
                  <a:pt x="167" y="25"/>
                  <a:pt x="167" y="25"/>
                </a:cubicBezTo>
                <a:cubicBezTo>
                  <a:pt x="169" y="17"/>
                  <a:pt x="171" y="9"/>
                  <a:pt x="173" y="1"/>
                </a:cubicBezTo>
                <a:cubicBezTo>
                  <a:pt x="162" y="10"/>
                  <a:pt x="152" y="19"/>
                  <a:pt x="146" y="31"/>
                </a:cubicBezTo>
                <a:cubicBezTo>
                  <a:pt x="142" y="42"/>
                  <a:pt x="142" y="42"/>
                  <a:pt x="142" y="42"/>
                </a:cubicBezTo>
                <a:cubicBezTo>
                  <a:pt x="140" y="34"/>
                  <a:pt x="140" y="34"/>
                  <a:pt x="140" y="34"/>
                </a:cubicBezTo>
                <a:cubicBezTo>
                  <a:pt x="137" y="23"/>
                  <a:pt x="137" y="11"/>
                  <a:pt x="137" y="0"/>
                </a:cubicBezTo>
                <a:cubicBezTo>
                  <a:pt x="135" y="6"/>
                  <a:pt x="132" y="13"/>
                  <a:pt x="130" y="20"/>
                </a:cubicBezTo>
                <a:cubicBezTo>
                  <a:pt x="128" y="26"/>
                  <a:pt x="127" y="32"/>
                  <a:pt x="126" y="37"/>
                </a:cubicBezTo>
                <a:cubicBezTo>
                  <a:pt x="123" y="50"/>
                  <a:pt x="123" y="50"/>
                  <a:pt x="123" y="50"/>
                </a:cubicBezTo>
                <a:cubicBezTo>
                  <a:pt x="118" y="40"/>
                  <a:pt x="118" y="40"/>
                  <a:pt x="118" y="40"/>
                </a:cubicBezTo>
                <a:cubicBezTo>
                  <a:pt x="114" y="30"/>
                  <a:pt x="110" y="20"/>
                  <a:pt x="108" y="10"/>
                </a:cubicBezTo>
                <a:cubicBezTo>
                  <a:pt x="106" y="22"/>
                  <a:pt x="105" y="33"/>
                  <a:pt x="105" y="45"/>
                </a:cubicBezTo>
                <a:cubicBezTo>
                  <a:pt x="105" y="50"/>
                  <a:pt x="105" y="50"/>
                  <a:pt x="105" y="50"/>
                </a:cubicBezTo>
                <a:cubicBezTo>
                  <a:pt x="99" y="48"/>
                  <a:pt x="99" y="48"/>
                  <a:pt x="99" y="48"/>
                </a:cubicBezTo>
                <a:cubicBezTo>
                  <a:pt x="94" y="46"/>
                  <a:pt x="89" y="43"/>
                  <a:pt x="85" y="39"/>
                </a:cubicBezTo>
                <a:cubicBezTo>
                  <a:pt x="55" y="82"/>
                  <a:pt x="25" y="123"/>
                  <a:pt x="13" y="175"/>
                </a:cubicBezTo>
                <a:cubicBezTo>
                  <a:pt x="0" y="227"/>
                  <a:pt x="8" y="280"/>
                  <a:pt x="33" y="327"/>
                </a:cubicBezTo>
                <a:cubicBezTo>
                  <a:pt x="54" y="367"/>
                  <a:pt x="86" y="399"/>
                  <a:pt x="128" y="418"/>
                </a:cubicBezTo>
                <a:cubicBezTo>
                  <a:pt x="133" y="420"/>
                  <a:pt x="139" y="422"/>
                  <a:pt x="145" y="425"/>
                </a:cubicBezTo>
                <a:lnTo>
                  <a:pt x="151" y="427"/>
                </a:lnTo>
                <a:close/>
                <a:moveTo>
                  <a:pt x="452" y="176"/>
                </a:moveTo>
                <a:cubicBezTo>
                  <a:pt x="467" y="163"/>
                  <a:pt x="485" y="181"/>
                  <a:pt x="478" y="198"/>
                </a:cubicBezTo>
                <a:cubicBezTo>
                  <a:pt x="477" y="200"/>
                  <a:pt x="475" y="200"/>
                  <a:pt x="474" y="198"/>
                </a:cubicBezTo>
                <a:cubicBezTo>
                  <a:pt x="472" y="192"/>
                  <a:pt x="471" y="180"/>
                  <a:pt x="462" y="181"/>
                </a:cubicBezTo>
                <a:cubicBezTo>
                  <a:pt x="457" y="181"/>
                  <a:pt x="452" y="186"/>
                  <a:pt x="449" y="191"/>
                </a:cubicBezTo>
                <a:cubicBezTo>
                  <a:pt x="444" y="200"/>
                  <a:pt x="441" y="210"/>
                  <a:pt x="439" y="220"/>
                </a:cubicBezTo>
                <a:cubicBezTo>
                  <a:pt x="439" y="221"/>
                  <a:pt x="437" y="221"/>
                  <a:pt x="437" y="220"/>
                </a:cubicBezTo>
                <a:cubicBezTo>
                  <a:pt x="433" y="207"/>
                  <a:pt x="442" y="185"/>
                  <a:pt x="452" y="176"/>
                </a:cubicBezTo>
                <a:close/>
                <a:moveTo>
                  <a:pt x="344" y="197"/>
                </a:moveTo>
                <a:cubicBezTo>
                  <a:pt x="341" y="199"/>
                  <a:pt x="337" y="200"/>
                  <a:pt x="334" y="202"/>
                </a:cubicBezTo>
                <a:cubicBezTo>
                  <a:pt x="333" y="203"/>
                  <a:pt x="331" y="201"/>
                  <a:pt x="333" y="200"/>
                </a:cubicBezTo>
                <a:cubicBezTo>
                  <a:pt x="336" y="198"/>
                  <a:pt x="339" y="195"/>
                  <a:pt x="343" y="195"/>
                </a:cubicBezTo>
                <a:cubicBezTo>
                  <a:pt x="345" y="194"/>
                  <a:pt x="346" y="196"/>
                  <a:pt x="344" y="197"/>
                </a:cubicBezTo>
                <a:close/>
                <a:moveTo>
                  <a:pt x="339" y="195"/>
                </a:moveTo>
                <a:cubicBezTo>
                  <a:pt x="332" y="198"/>
                  <a:pt x="326" y="202"/>
                  <a:pt x="320" y="208"/>
                </a:cubicBezTo>
                <a:cubicBezTo>
                  <a:pt x="318" y="209"/>
                  <a:pt x="316" y="207"/>
                  <a:pt x="317" y="205"/>
                </a:cubicBezTo>
                <a:cubicBezTo>
                  <a:pt x="323" y="199"/>
                  <a:pt x="330" y="194"/>
                  <a:pt x="338" y="192"/>
                </a:cubicBezTo>
                <a:cubicBezTo>
                  <a:pt x="340" y="191"/>
                  <a:pt x="341" y="194"/>
                  <a:pt x="339" y="195"/>
                </a:cubicBezTo>
                <a:close/>
                <a:moveTo>
                  <a:pt x="263" y="138"/>
                </a:moveTo>
                <a:cubicBezTo>
                  <a:pt x="268" y="124"/>
                  <a:pt x="283" y="109"/>
                  <a:pt x="298" y="106"/>
                </a:cubicBezTo>
                <a:cubicBezTo>
                  <a:pt x="310" y="103"/>
                  <a:pt x="328" y="113"/>
                  <a:pt x="327" y="127"/>
                </a:cubicBezTo>
                <a:cubicBezTo>
                  <a:pt x="327" y="129"/>
                  <a:pt x="324" y="131"/>
                  <a:pt x="322" y="129"/>
                </a:cubicBezTo>
                <a:cubicBezTo>
                  <a:pt x="318" y="125"/>
                  <a:pt x="316" y="119"/>
                  <a:pt x="311" y="117"/>
                </a:cubicBezTo>
                <a:cubicBezTo>
                  <a:pt x="304" y="114"/>
                  <a:pt x="297" y="114"/>
                  <a:pt x="290" y="118"/>
                </a:cubicBezTo>
                <a:cubicBezTo>
                  <a:pt x="280" y="124"/>
                  <a:pt x="274" y="133"/>
                  <a:pt x="266" y="140"/>
                </a:cubicBezTo>
                <a:cubicBezTo>
                  <a:pt x="264" y="140"/>
                  <a:pt x="262" y="140"/>
                  <a:pt x="263" y="138"/>
                </a:cubicBezTo>
                <a:close/>
                <a:moveTo>
                  <a:pt x="296" y="198"/>
                </a:moveTo>
                <a:cubicBezTo>
                  <a:pt x="292" y="206"/>
                  <a:pt x="281" y="212"/>
                  <a:pt x="274" y="202"/>
                </a:cubicBezTo>
                <a:cubicBezTo>
                  <a:pt x="267" y="194"/>
                  <a:pt x="274" y="181"/>
                  <a:pt x="281" y="173"/>
                </a:cubicBezTo>
                <a:cubicBezTo>
                  <a:pt x="285" y="167"/>
                  <a:pt x="291" y="164"/>
                  <a:pt x="297" y="170"/>
                </a:cubicBezTo>
                <a:cubicBezTo>
                  <a:pt x="303" y="177"/>
                  <a:pt x="300" y="190"/>
                  <a:pt x="296" y="198"/>
                </a:cubicBezTo>
                <a:close/>
                <a:moveTo>
                  <a:pt x="146" y="271"/>
                </a:moveTo>
                <a:cubicBezTo>
                  <a:pt x="148" y="261"/>
                  <a:pt x="160" y="258"/>
                  <a:pt x="168" y="262"/>
                </a:cubicBezTo>
                <a:cubicBezTo>
                  <a:pt x="170" y="256"/>
                  <a:pt x="171" y="251"/>
                  <a:pt x="173" y="245"/>
                </a:cubicBezTo>
                <a:cubicBezTo>
                  <a:pt x="173" y="243"/>
                  <a:pt x="176" y="244"/>
                  <a:pt x="176" y="245"/>
                </a:cubicBezTo>
                <a:cubicBezTo>
                  <a:pt x="175" y="251"/>
                  <a:pt x="174" y="258"/>
                  <a:pt x="172" y="264"/>
                </a:cubicBezTo>
                <a:cubicBezTo>
                  <a:pt x="174" y="265"/>
                  <a:pt x="175" y="266"/>
                  <a:pt x="176" y="267"/>
                </a:cubicBezTo>
                <a:cubicBezTo>
                  <a:pt x="177" y="268"/>
                  <a:pt x="176" y="270"/>
                  <a:pt x="175" y="269"/>
                </a:cubicBezTo>
                <a:cubicBezTo>
                  <a:pt x="170" y="268"/>
                  <a:pt x="164" y="265"/>
                  <a:pt x="159" y="266"/>
                </a:cubicBezTo>
                <a:cubicBezTo>
                  <a:pt x="155" y="267"/>
                  <a:pt x="152" y="269"/>
                  <a:pt x="151" y="272"/>
                </a:cubicBezTo>
                <a:cubicBezTo>
                  <a:pt x="151" y="273"/>
                  <a:pt x="151" y="275"/>
                  <a:pt x="152" y="276"/>
                </a:cubicBezTo>
                <a:cubicBezTo>
                  <a:pt x="152" y="278"/>
                  <a:pt x="154" y="279"/>
                  <a:pt x="155" y="280"/>
                </a:cubicBezTo>
                <a:cubicBezTo>
                  <a:pt x="162" y="283"/>
                  <a:pt x="169" y="281"/>
                  <a:pt x="176" y="282"/>
                </a:cubicBezTo>
                <a:cubicBezTo>
                  <a:pt x="177" y="283"/>
                  <a:pt x="177" y="285"/>
                  <a:pt x="176" y="286"/>
                </a:cubicBezTo>
                <a:cubicBezTo>
                  <a:pt x="166" y="291"/>
                  <a:pt x="141" y="287"/>
                  <a:pt x="146" y="271"/>
                </a:cubicBezTo>
                <a:close/>
                <a:moveTo>
                  <a:pt x="55" y="228"/>
                </a:moveTo>
                <a:cubicBezTo>
                  <a:pt x="53" y="228"/>
                  <a:pt x="51" y="227"/>
                  <a:pt x="49" y="227"/>
                </a:cubicBezTo>
                <a:cubicBezTo>
                  <a:pt x="47" y="226"/>
                  <a:pt x="48" y="223"/>
                  <a:pt x="50" y="224"/>
                </a:cubicBezTo>
                <a:cubicBezTo>
                  <a:pt x="52" y="224"/>
                  <a:pt x="54" y="225"/>
                  <a:pt x="56" y="225"/>
                </a:cubicBezTo>
                <a:cubicBezTo>
                  <a:pt x="58" y="226"/>
                  <a:pt x="57" y="229"/>
                  <a:pt x="55" y="228"/>
                </a:cubicBezTo>
                <a:close/>
                <a:moveTo>
                  <a:pt x="71" y="230"/>
                </a:moveTo>
                <a:cubicBezTo>
                  <a:pt x="68" y="229"/>
                  <a:pt x="66" y="228"/>
                  <a:pt x="64" y="227"/>
                </a:cubicBezTo>
                <a:cubicBezTo>
                  <a:pt x="62" y="225"/>
                  <a:pt x="59" y="224"/>
                  <a:pt x="57" y="223"/>
                </a:cubicBezTo>
                <a:cubicBezTo>
                  <a:pt x="55" y="222"/>
                  <a:pt x="56" y="219"/>
                  <a:pt x="58" y="220"/>
                </a:cubicBezTo>
                <a:cubicBezTo>
                  <a:pt x="63" y="221"/>
                  <a:pt x="70" y="224"/>
                  <a:pt x="72" y="228"/>
                </a:cubicBezTo>
                <a:cubicBezTo>
                  <a:pt x="73" y="229"/>
                  <a:pt x="72" y="231"/>
                  <a:pt x="71" y="230"/>
                </a:cubicBezTo>
                <a:close/>
                <a:moveTo>
                  <a:pt x="70" y="145"/>
                </a:moveTo>
                <a:cubicBezTo>
                  <a:pt x="68" y="147"/>
                  <a:pt x="65" y="146"/>
                  <a:pt x="65" y="143"/>
                </a:cubicBezTo>
                <a:cubicBezTo>
                  <a:pt x="65" y="129"/>
                  <a:pt x="81" y="118"/>
                  <a:pt x="94" y="120"/>
                </a:cubicBezTo>
                <a:cubicBezTo>
                  <a:pt x="107" y="122"/>
                  <a:pt x="117" y="134"/>
                  <a:pt x="118" y="147"/>
                </a:cubicBezTo>
                <a:cubicBezTo>
                  <a:pt x="118" y="149"/>
                  <a:pt x="115" y="149"/>
                  <a:pt x="114" y="148"/>
                </a:cubicBezTo>
                <a:cubicBezTo>
                  <a:pt x="110" y="137"/>
                  <a:pt x="101" y="125"/>
                  <a:pt x="89" y="129"/>
                </a:cubicBezTo>
                <a:cubicBezTo>
                  <a:pt x="79" y="132"/>
                  <a:pt x="77" y="139"/>
                  <a:pt x="70" y="145"/>
                </a:cubicBezTo>
                <a:close/>
                <a:moveTo>
                  <a:pt x="88" y="221"/>
                </a:moveTo>
                <a:cubicBezTo>
                  <a:pt x="81" y="212"/>
                  <a:pt x="88" y="199"/>
                  <a:pt x="95" y="192"/>
                </a:cubicBezTo>
                <a:cubicBezTo>
                  <a:pt x="99" y="186"/>
                  <a:pt x="105" y="182"/>
                  <a:pt x="111" y="188"/>
                </a:cubicBezTo>
                <a:cubicBezTo>
                  <a:pt x="117" y="195"/>
                  <a:pt x="114" y="209"/>
                  <a:pt x="110" y="216"/>
                </a:cubicBezTo>
                <a:cubicBezTo>
                  <a:pt x="106" y="224"/>
                  <a:pt x="95" y="230"/>
                  <a:pt x="88" y="221"/>
                </a:cubicBezTo>
                <a:close/>
                <a:moveTo>
                  <a:pt x="116" y="338"/>
                </a:moveTo>
                <a:cubicBezTo>
                  <a:pt x="108" y="337"/>
                  <a:pt x="101" y="335"/>
                  <a:pt x="93" y="332"/>
                </a:cubicBezTo>
                <a:cubicBezTo>
                  <a:pt x="91" y="332"/>
                  <a:pt x="92" y="329"/>
                  <a:pt x="94" y="329"/>
                </a:cubicBezTo>
                <a:cubicBezTo>
                  <a:pt x="101" y="331"/>
                  <a:pt x="108" y="332"/>
                  <a:pt x="115" y="332"/>
                </a:cubicBezTo>
                <a:cubicBezTo>
                  <a:pt x="123" y="333"/>
                  <a:pt x="123" y="333"/>
                  <a:pt x="123" y="333"/>
                </a:cubicBezTo>
                <a:cubicBezTo>
                  <a:pt x="183" y="333"/>
                  <a:pt x="232" y="296"/>
                  <a:pt x="282" y="263"/>
                </a:cubicBezTo>
                <a:cubicBezTo>
                  <a:pt x="286" y="261"/>
                  <a:pt x="286" y="261"/>
                  <a:pt x="286" y="261"/>
                </a:cubicBezTo>
                <a:cubicBezTo>
                  <a:pt x="290" y="265"/>
                  <a:pt x="290" y="265"/>
                  <a:pt x="290" y="265"/>
                </a:cubicBezTo>
                <a:cubicBezTo>
                  <a:pt x="315" y="293"/>
                  <a:pt x="286" y="363"/>
                  <a:pt x="262" y="382"/>
                </a:cubicBezTo>
                <a:cubicBezTo>
                  <a:pt x="214" y="423"/>
                  <a:pt x="130" y="399"/>
                  <a:pt x="116" y="338"/>
                </a:cubicBezTo>
                <a:close/>
              </a:path>
            </a:pathLst>
          </a:custGeom>
          <a:solidFill>
            <a:srgbClr val="F7BC8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82" name="CustomShape 67"/>
          <p:cNvSpPr/>
          <p:nvPr/>
        </p:nvSpPr>
        <p:spPr>
          <a:xfrm>
            <a:off x="8233208" y="1566963"/>
            <a:ext cx="1828562" cy="2003139"/>
          </a:xfrm>
          <a:custGeom>
            <a:avLst/>
            <a:gdLst/>
            <a:ahLst/>
            <a:cxnLst/>
            <a:rect l="l" t="t" r="r" b="b"/>
            <a:pathLst>
              <a:path w="431" h="472">
                <a:moveTo>
                  <a:pt x="428" y="173"/>
                </a:moveTo>
                <a:cubicBezTo>
                  <a:pt x="427" y="159"/>
                  <a:pt x="419" y="146"/>
                  <a:pt x="409" y="142"/>
                </a:cubicBezTo>
                <a:cubicBezTo>
                  <a:pt x="403" y="141"/>
                  <a:pt x="403" y="141"/>
                  <a:pt x="403" y="141"/>
                </a:cubicBezTo>
                <a:cubicBezTo>
                  <a:pt x="397" y="141"/>
                  <a:pt x="391" y="143"/>
                  <a:pt x="385" y="150"/>
                </a:cubicBezTo>
                <a:cubicBezTo>
                  <a:pt x="374" y="160"/>
                  <a:pt x="365" y="173"/>
                  <a:pt x="359" y="186"/>
                </a:cubicBezTo>
                <a:cubicBezTo>
                  <a:pt x="356" y="194"/>
                  <a:pt x="356" y="194"/>
                  <a:pt x="356" y="194"/>
                </a:cubicBezTo>
                <a:cubicBezTo>
                  <a:pt x="352" y="189"/>
                  <a:pt x="352" y="189"/>
                  <a:pt x="352" y="189"/>
                </a:cubicBezTo>
                <a:cubicBezTo>
                  <a:pt x="338" y="165"/>
                  <a:pt x="330" y="136"/>
                  <a:pt x="326" y="110"/>
                </a:cubicBezTo>
                <a:cubicBezTo>
                  <a:pt x="321" y="83"/>
                  <a:pt x="319" y="52"/>
                  <a:pt x="330" y="26"/>
                </a:cubicBezTo>
                <a:cubicBezTo>
                  <a:pt x="307" y="22"/>
                  <a:pt x="283" y="19"/>
                  <a:pt x="260" y="18"/>
                </a:cubicBezTo>
                <a:cubicBezTo>
                  <a:pt x="209" y="16"/>
                  <a:pt x="157" y="16"/>
                  <a:pt x="107" y="29"/>
                </a:cubicBezTo>
                <a:cubicBezTo>
                  <a:pt x="101" y="30"/>
                  <a:pt x="101" y="30"/>
                  <a:pt x="101" y="30"/>
                </a:cubicBezTo>
                <a:cubicBezTo>
                  <a:pt x="101" y="25"/>
                  <a:pt x="101" y="25"/>
                  <a:pt x="101" y="25"/>
                </a:cubicBezTo>
                <a:cubicBezTo>
                  <a:pt x="103" y="17"/>
                  <a:pt x="105" y="9"/>
                  <a:pt x="107" y="1"/>
                </a:cubicBezTo>
                <a:cubicBezTo>
                  <a:pt x="96" y="10"/>
                  <a:pt x="86" y="19"/>
                  <a:pt x="80" y="31"/>
                </a:cubicBezTo>
                <a:cubicBezTo>
                  <a:pt x="76" y="42"/>
                  <a:pt x="76" y="42"/>
                  <a:pt x="76" y="42"/>
                </a:cubicBezTo>
                <a:cubicBezTo>
                  <a:pt x="74" y="34"/>
                  <a:pt x="74" y="34"/>
                  <a:pt x="74" y="34"/>
                </a:cubicBezTo>
                <a:cubicBezTo>
                  <a:pt x="71" y="23"/>
                  <a:pt x="71" y="11"/>
                  <a:pt x="71" y="0"/>
                </a:cubicBezTo>
                <a:cubicBezTo>
                  <a:pt x="69" y="6"/>
                  <a:pt x="66" y="13"/>
                  <a:pt x="64" y="20"/>
                </a:cubicBezTo>
                <a:cubicBezTo>
                  <a:pt x="62" y="26"/>
                  <a:pt x="61" y="32"/>
                  <a:pt x="60" y="37"/>
                </a:cubicBezTo>
                <a:cubicBezTo>
                  <a:pt x="57" y="50"/>
                  <a:pt x="57" y="50"/>
                  <a:pt x="57" y="50"/>
                </a:cubicBezTo>
                <a:cubicBezTo>
                  <a:pt x="52" y="40"/>
                  <a:pt x="52" y="40"/>
                  <a:pt x="52" y="40"/>
                </a:cubicBezTo>
                <a:cubicBezTo>
                  <a:pt x="48" y="30"/>
                  <a:pt x="44" y="20"/>
                  <a:pt x="42" y="10"/>
                </a:cubicBezTo>
                <a:cubicBezTo>
                  <a:pt x="40" y="22"/>
                  <a:pt x="39" y="33"/>
                  <a:pt x="39" y="45"/>
                </a:cubicBezTo>
                <a:cubicBezTo>
                  <a:pt x="39" y="50"/>
                  <a:pt x="39" y="50"/>
                  <a:pt x="39" y="50"/>
                </a:cubicBezTo>
                <a:cubicBezTo>
                  <a:pt x="33" y="48"/>
                  <a:pt x="33" y="48"/>
                  <a:pt x="33" y="48"/>
                </a:cubicBezTo>
                <a:cubicBezTo>
                  <a:pt x="28" y="46"/>
                  <a:pt x="23" y="43"/>
                  <a:pt x="19" y="39"/>
                </a:cubicBezTo>
                <a:cubicBezTo>
                  <a:pt x="12" y="48"/>
                  <a:pt x="6" y="56"/>
                  <a:pt x="0" y="65"/>
                </a:cubicBezTo>
                <a:cubicBezTo>
                  <a:pt x="0" y="66"/>
                  <a:pt x="0" y="67"/>
                  <a:pt x="0" y="69"/>
                </a:cubicBezTo>
                <a:cubicBezTo>
                  <a:pt x="9" y="66"/>
                  <a:pt x="18" y="60"/>
                  <a:pt x="28" y="60"/>
                </a:cubicBezTo>
                <a:cubicBezTo>
                  <a:pt x="36" y="61"/>
                  <a:pt x="40" y="69"/>
                  <a:pt x="49" y="62"/>
                </a:cubicBezTo>
                <a:cubicBezTo>
                  <a:pt x="55" y="58"/>
                  <a:pt x="59" y="58"/>
                  <a:pt x="66" y="60"/>
                </a:cubicBezTo>
                <a:cubicBezTo>
                  <a:pt x="78" y="63"/>
                  <a:pt x="91" y="65"/>
                  <a:pt x="104" y="64"/>
                </a:cubicBezTo>
                <a:cubicBezTo>
                  <a:pt x="135" y="63"/>
                  <a:pt x="164" y="56"/>
                  <a:pt x="194" y="52"/>
                </a:cubicBezTo>
                <a:cubicBezTo>
                  <a:pt x="225" y="49"/>
                  <a:pt x="256" y="46"/>
                  <a:pt x="287" y="47"/>
                </a:cubicBezTo>
                <a:cubicBezTo>
                  <a:pt x="289" y="47"/>
                  <a:pt x="290" y="49"/>
                  <a:pt x="290" y="51"/>
                </a:cubicBezTo>
                <a:cubicBezTo>
                  <a:pt x="279" y="82"/>
                  <a:pt x="280" y="110"/>
                  <a:pt x="293" y="141"/>
                </a:cubicBezTo>
                <a:cubicBezTo>
                  <a:pt x="303" y="167"/>
                  <a:pt x="315" y="193"/>
                  <a:pt x="319" y="221"/>
                </a:cubicBezTo>
                <a:cubicBezTo>
                  <a:pt x="326" y="267"/>
                  <a:pt x="319" y="316"/>
                  <a:pt x="291" y="354"/>
                </a:cubicBezTo>
                <a:cubicBezTo>
                  <a:pt x="265" y="389"/>
                  <a:pt x="221" y="407"/>
                  <a:pt x="181" y="420"/>
                </a:cubicBezTo>
                <a:cubicBezTo>
                  <a:pt x="160" y="427"/>
                  <a:pt x="139" y="432"/>
                  <a:pt x="117" y="435"/>
                </a:cubicBezTo>
                <a:cubicBezTo>
                  <a:pt x="126" y="436"/>
                  <a:pt x="135" y="437"/>
                  <a:pt x="144" y="437"/>
                </a:cubicBezTo>
                <a:cubicBezTo>
                  <a:pt x="169" y="438"/>
                  <a:pt x="192" y="434"/>
                  <a:pt x="216" y="429"/>
                </a:cubicBezTo>
                <a:cubicBezTo>
                  <a:pt x="208" y="434"/>
                  <a:pt x="198" y="438"/>
                  <a:pt x="189" y="441"/>
                </a:cubicBezTo>
                <a:cubicBezTo>
                  <a:pt x="184" y="442"/>
                  <a:pt x="179" y="442"/>
                  <a:pt x="174" y="443"/>
                </a:cubicBezTo>
                <a:cubicBezTo>
                  <a:pt x="178" y="472"/>
                  <a:pt x="217" y="464"/>
                  <a:pt x="234" y="450"/>
                </a:cubicBezTo>
                <a:cubicBezTo>
                  <a:pt x="247" y="439"/>
                  <a:pt x="260" y="424"/>
                  <a:pt x="269" y="409"/>
                </a:cubicBezTo>
                <a:cubicBezTo>
                  <a:pt x="262" y="412"/>
                  <a:pt x="255" y="415"/>
                  <a:pt x="248" y="416"/>
                </a:cubicBezTo>
                <a:cubicBezTo>
                  <a:pt x="246" y="417"/>
                  <a:pt x="245" y="414"/>
                  <a:pt x="247" y="413"/>
                </a:cubicBezTo>
                <a:cubicBezTo>
                  <a:pt x="307" y="379"/>
                  <a:pt x="358" y="323"/>
                  <a:pt x="373" y="255"/>
                </a:cubicBezTo>
                <a:cubicBezTo>
                  <a:pt x="374" y="247"/>
                  <a:pt x="374" y="247"/>
                  <a:pt x="374" y="247"/>
                </a:cubicBezTo>
                <a:cubicBezTo>
                  <a:pt x="379" y="246"/>
                  <a:pt x="379" y="246"/>
                  <a:pt x="379" y="246"/>
                </a:cubicBezTo>
                <a:cubicBezTo>
                  <a:pt x="396" y="246"/>
                  <a:pt x="412" y="242"/>
                  <a:pt x="420" y="226"/>
                </a:cubicBezTo>
                <a:cubicBezTo>
                  <a:pt x="429" y="210"/>
                  <a:pt x="431" y="190"/>
                  <a:pt x="428" y="173"/>
                </a:cubicBezTo>
                <a:close/>
                <a:moveTo>
                  <a:pt x="412" y="198"/>
                </a:moveTo>
                <a:cubicBezTo>
                  <a:pt x="411" y="200"/>
                  <a:pt x="409" y="200"/>
                  <a:pt x="408" y="198"/>
                </a:cubicBezTo>
                <a:cubicBezTo>
                  <a:pt x="406" y="192"/>
                  <a:pt x="405" y="180"/>
                  <a:pt x="396" y="181"/>
                </a:cubicBezTo>
                <a:cubicBezTo>
                  <a:pt x="391" y="181"/>
                  <a:pt x="386" y="186"/>
                  <a:pt x="383" y="191"/>
                </a:cubicBezTo>
                <a:cubicBezTo>
                  <a:pt x="378" y="200"/>
                  <a:pt x="375" y="210"/>
                  <a:pt x="373" y="220"/>
                </a:cubicBezTo>
                <a:cubicBezTo>
                  <a:pt x="373" y="221"/>
                  <a:pt x="371" y="221"/>
                  <a:pt x="371" y="220"/>
                </a:cubicBezTo>
                <a:cubicBezTo>
                  <a:pt x="367" y="207"/>
                  <a:pt x="376" y="185"/>
                  <a:pt x="386" y="176"/>
                </a:cubicBezTo>
                <a:cubicBezTo>
                  <a:pt x="401" y="163"/>
                  <a:pt x="419" y="181"/>
                  <a:pt x="412" y="198"/>
                </a:cubicBezTo>
                <a:close/>
              </a:path>
            </a:pathLst>
          </a:custGeom>
          <a:solidFill>
            <a:srgbClr val="DD8D6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83" name="CustomShape 68"/>
          <p:cNvSpPr/>
          <p:nvPr/>
        </p:nvSpPr>
        <p:spPr>
          <a:xfrm>
            <a:off x="8700067" y="3600338"/>
            <a:ext cx="169898" cy="1065101"/>
          </a:xfrm>
          <a:custGeom>
            <a:avLst/>
            <a:gdLst/>
            <a:ahLst/>
            <a:cxnLst/>
            <a:rect l="l" t="t" r="r" b="b"/>
            <a:pathLst>
              <a:path w="40" h="251">
                <a:moveTo>
                  <a:pt x="30" y="201"/>
                </a:moveTo>
                <a:cubicBezTo>
                  <a:pt x="25" y="182"/>
                  <a:pt x="24" y="162"/>
                  <a:pt x="24" y="142"/>
                </a:cubicBezTo>
                <a:cubicBezTo>
                  <a:pt x="22" y="96"/>
                  <a:pt x="23" y="50"/>
                  <a:pt x="20" y="4"/>
                </a:cubicBezTo>
                <a:cubicBezTo>
                  <a:pt x="20" y="0"/>
                  <a:pt x="15" y="0"/>
                  <a:pt x="15" y="4"/>
                </a:cubicBezTo>
                <a:cubicBezTo>
                  <a:pt x="12" y="52"/>
                  <a:pt x="4" y="99"/>
                  <a:pt x="3" y="147"/>
                </a:cubicBezTo>
                <a:cubicBezTo>
                  <a:pt x="3" y="177"/>
                  <a:pt x="0" y="235"/>
                  <a:pt x="32" y="250"/>
                </a:cubicBezTo>
                <a:cubicBezTo>
                  <a:pt x="36" y="251"/>
                  <a:pt x="40" y="249"/>
                  <a:pt x="40" y="245"/>
                </a:cubicBezTo>
                <a:cubicBezTo>
                  <a:pt x="40" y="230"/>
                  <a:pt x="33" y="216"/>
                  <a:pt x="30" y="20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84" name="CustomShape 69"/>
          <p:cNvSpPr/>
          <p:nvPr/>
        </p:nvSpPr>
        <p:spPr>
          <a:xfrm>
            <a:off x="8080947" y="2568712"/>
            <a:ext cx="255567" cy="149021"/>
          </a:xfrm>
          <a:custGeom>
            <a:avLst/>
            <a:gdLst/>
            <a:ahLst/>
            <a:cxnLst/>
            <a:rect l="l" t="t" r="r" b="b"/>
            <a:pathLst>
              <a:path w="60" h="35">
                <a:moveTo>
                  <a:pt x="59" y="20"/>
                </a:moveTo>
                <a:cubicBezTo>
                  <a:pt x="59" y="29"/>
                  <a:pt x="45" y="35"/>
                  <a:pt x="29" y="34"/>
                </a:cubicBezTo>
                <a:cubicBezTo>
                  <a:pt x="13" y="32"/>
                  <a:pt x="0" y="24"/>
                  <a:pt x="1" y="15"/>
                </a:cubicBezTo>
                <a:cubicBezTo>
                  <a:pt x="1" y="6"/>
                  <a:pt x="15" y="0"/>
                  <a:pt x="31" y="1"/>
                </a:cubicBezTo>
                <a:cubicBezTo>
                  <a:pt x="48" y="2"/>
                  <a:pt x="60" y="11"/>
                  <a:pt x="59" y="20"/>
                </a:cubicBezTo>
                <a:close/>
              </a:path>
            </a:pathLst>
          </a:custGeom>
          <a:solidFill>
            <a:srgbClr val="F47AA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85" name="CustomShape 70"/>
          <p:cNvSpPr/>
          <p:nvPr/>
        </p:nvSpPr>
        <p:spPr>
          <a:xfrm>
            <a:off x="9138130" y="2471885"/>
            <a:ext cx="233250" cy="144341"/>
          </a:xfrm>
          <a:custGeom>
            <a:avLst/>
            <a:gdLst/>
            <a:ahLst/>
            <a:cxnLst/>
            <a:rect l="l" t="t" r="r" b="b"/>
            <a:pathLst>
              <a:path w="55" h="34">
                <a:moveTo>
                  <a:pt x="53" y="12"/>
                </a:moveTo>
                <a:cubicBezTo>
                  <a:pt x="55" y="20"/>
                  <a:pt x="45" y="29"/>
                  <a:pt x="30" y="31"/>
                </a:cubicBezTo>
                <a:cubicBezTo>
                  <a:pt x="16" y="34"/>
                  <a:pt x="3" y="30"/>
                  <a:pt x="2" y="22"/>
                </a:cubicBezTo>
                <a:cubicBezTo>
                  <a:pt x="0" y="15"/>
                  <a:pt x="10" y="6"/>
                  <a:pt x="25" y="3"/>
                </a:cubicBezTo>
                <a:cubicBezTo>
                  <a:pt x="39" y="0"/>
                  <a:pt x="52" y="4"/>
                  <a:pt x="53" y="12"/>
                </a:cubicBezTo>
                <a:close/>
              </a:path>
            </a:pathLst>
          </a:custGeom>
          <a:solidFill>
            <a:srgbClr val="F47AA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86" name="CustomShape 71"/>
          <p:cNvSpPr/>
          <p:nvPr/>
        </p:nvSpPr>
        <p:spPr>
          <a:xfrm>
            <a:off x="8364950" y="1008315"/>
            <a:ext cx="139662" cy="203374"/>
          </a:xfrm>
          <a:custGeom>
            <a:avLst/>
            <a:gdLst/>
            <a:ahLst/>
            <a:cxnLst/>
            <a:rect l="l" t="t" r="r" b="b"/>
            <a:pathLst>
              <a:path w="33" h="48">
                <a:moveTo>
                  <a:pt x="31" y="37"/>
                </a:moveTo>
                <a:cubicBezTo>
                  <a:pt x="29" y="39"/>
                  <a:pt x="26" y="39"/>
                  <a:pt x="24" y="40"/>
                </a:cubicBezTo>
                <a:cubicBezTo>
                  <a:pt x="25" y="35"/>
                  <a:pt x="27" y="30"/>
                  <a:pt x="28" y="25"/>
                </a:cubicBezTo>
                <a:cubicBezTo>
                  <a:pt x="28" y="23"/>
                  <a:pt x="26" y="22"/>
                  <a:pt x="24" y="23"/>
                </a:cubicBezTo>
                <a:cubicBezTo>
                  <a:pt x="20" y="26"/>
                  <a:pt x="15" y="29"/>
                  <a:pt x="11" y="32"/>
                </a:cubicBezTo>
                <a:cubicBezTo>
                  <a:pt x="16" y="21"/>
                  <a:pt x="23" y="9"/>
                  <a:pt x="32" y="1"/>
                </a:cubicBezTo>
                <a:cubicBezTo>
                  <a:pt x="33" y="1"/>
                  <a:pt x="32" y="0"/>
                  <a:pt x="32" y="0"/>
                </a:cubicBezTo>
                <a:cubicBezTo>
                  <a:pt x="15" y="8"/>
                  <a:pt x="8" y="25"/>
                  <a:pt x="2" y="41"/>
                </a:cubicBezTo>
                <a:cubicBezTo>
                  <a:pt x="0" y="44"/>
                  <a:pt x="4" y="46"/>
                  <a:pt x="6" y="44"/>
                </a:cubicBezTo>
                <a:cubicBezTo>
                  <a:pt x="12" y="39"/>
                  <a:pt x="17" y="34"/>
                  <a:pt x="22" y="30"/>
                </a:cubicBezTo>
                <a:cubicBezTo>
                  <a:pt x="21" y="34"/>
                  <a:pt x="18" y="38"/>
                  <a:pt x="17" y="43"/>
                </a:cubicBezTo>
                <a:cubicBezTo>
                  <a:pt x="16" y="45"/>
                  <a:pt x="17" y="48"/>
                  <a:pt x="20" y="47"/>
                </a:cubicBezTo>
                <a:cubicBezTo>
                  <a:pt x="25" y="45"/>
                  <a:pt x="29" y="42"/>
                  <a:pt x="33" y="38"/>
                </a:cubicBezTo>
                <a:cubicBezTo>
                  <a:pt x="33" y="38"/>
                  <a:pt x="32" y="36"/>
                  <a:pt x="31" y="3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87" name="CustomShape 72"/>
          <p:cNvSpPr/>
          <p:nvPr/>
        </p:nvSpPr>
        <p:spPr>
          <a:xfrm>
            <a:off x="8504612" y="1160935"/>
            <a:ext cx="154060" cy="93588"/>
          </a:xfrm>
          <a:custGeom>
            <a:avLst/>
            <a:gdLst/>
            <a:ahLst/>
            <a:cxnLst/>
            <a:rect l="l" t="t" r="r" b="b"/>
            <a:pathLst>
              <a:path w="36" h="22">
                <a:moveTo>
                  <a:pt x="35" y="4"/>
                </a:moveTo>
                <a:cubicBezTo>
                  <a:pt x="25" y="5"/>
                  <a:pt x="17" y="14"/>
                  <a:pt x="7" y="15"/>
                </a:cubicBezTo>
                <a:cubicBezTo>
                  <a:pt x="7" y="10"/>
                  <a:pt x="7" y="5"/>
                  <a:pt x="6" y="1"/>
                </a:cubicBezTo>
                <a:cubicBezTo>
                  <a:pt x="6" y="0"/>
                  <a:pt x="5" y="0"/>
                  <a:pt x="5" y="0"/>
                </a:cubicBezTo>
                <a:cubicBezTo>
                  <a:pt x="4" y="6"/>
                  <a:pt x="2" y="11"/>
                  <a:pt x="0" y="17"/>
                </a:cubicBezTo>
                <a:cubicBezTo>
                  <a:pt x="0" y="19"/>
                  <a:pt x="1" y="21"/>
                  <a:pt x="3" y="21"/>
                </a:cubicBezTo>
                <a:cubicBezTo>
                  <a:pt x="16" y="22"/>
                  <a:pt x="26" y="12"/>
                  <a:pt x="36" y="6"/>
                </a:cubicBezTo>
                <a:cubicBezTo>
                  <a:pt x="36" y="5"/>
                  <a:pt x="36" y="4"/>
                  <a:pt x="35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88" name="CustomShape 73"/>
          <p:cNvSpPr/>
          <p:nvPr/>
        </p:nvSpPr>
        <p:spPr>
          <a:xfrm>
            <a:off x="8633116" y="1092544"/>
            <a:ext cx="198694" cy="182496"/>
          </a:xfrm>
          <a:custGeom>
            <a:avLst/>
            <a:gdLst/>
            <a:ahLst/>
            <a:cxnLst/>
            <a:rect l="l" t="t" r="r" b="b"/>
            <a:pathLst>
              <a:path w="47" h="43">
                <a:moveTo>
                  <a:pt x="41" y="1"/>
                </a:moveTo>
                <a:cubicBezTo>
                  <a:pt x="32" y="7"/>
                  <a:pt x="24" y="12"/>
                  <a:pt x="16" y="19"/>
                </a:cubicBezTo>
                <a:cubicBezTo>
                  <a:pt x="10" y="23"/>
                  <a:pt x="0" y="31"/>
                  <a:pt x="1" y="39"/>
                </a:cubicBezTo>
                <a:cubicBezTo>
                  <a:pt x="1" y="41"/>
                  <a:pt x="2" y="43"/>
                  <a:pt x="5" y="42"/>
                </a:cubicBezTo>
                <a:cubicBezTo>
                  <a:pt x="12" y="41"/>
                  <a:pt x="18" y="31"/>
                  <a:pt x="23" y="26"/>
                </a:cubicBezTo>
                <a:cubicBezTo>
                  <a:pt x="30" y="19"/>
                  <a:pt x="37" y="12"/>
                  <a:pt x="44" y="6"/>
                </a:cubicBezTo>
                <a:cubicBezTo>
                  <a:pt x="47" y="4"/>
                  <a:pt x="44" y="0"/>
                  <a:pt x="4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89" name="CustomShape 74"/>
          <p:cNvSpPr/>
          <p:nvPr/>
        </p:nvSpPr>
        <p:spPr>
          <a:xfrm>
            <a:off x="8722024" y="1203770"/>
            <a:ext cx="63712" cy="53993"/>
          </a:xfrm>
          <a:custGeom>
            <a:avLst/>
            <a:gdLst/>
            <a:ahLst/>
            <a:cxnLst/>
            <a:rect l="l" t="t" r="r" b="b"/>
            <a:pathLst>
              <a:path w="15" h="13">
                <a:moveTo>
                  <a:pt x="13" y="1"/>
                </a:moveTo>
                <a:cubicBezTo>
                  <a:pt x="11" y="0"/>
                  <a:pt x="8" y="1"/>
                  <a:pt x="7" y="2"/>
                </a:cubicBezTo>
                <a:cubicBezTo>
                  <a:pt x="4" y="4"/>
                  <a:pt x="0" y="7"/>
                  <a:pt x="2" y="11"/>
                </a:cubicBezTo>
                <a:cubicBezTo>
                  <a:pt x="2" y="12"/>
                  <a:pt x="4" y="13"/>
                  <a:pt x="4" y="12"/>
                </a:cubicBezTo>
                <a:cubicBezTo>
                  <a:pt x="8" y="12"/>
                  <a:pt x="8" y="10"/>
                  <a:pt x="10" y="8"/>
                </a:cubicBezTo>
                <a:cubicBezTo>
                  <a:pt x="11" y="7"/>
                  <a:pt x="11" y="6"/>
                  <a:pt x="12" y="5"/>
                </a:cubicBezTo>
                <a:cubicBezTo>
                  <a:pt x="12" y="5"/>
                  <a:pt x="13" y="4"/>
                  <a:pt x="13" y="4"/>
                </a:cubicBezTo>
                <a:cubicBezTo>
                  <a:pt x="15" y="3"/>
                  <a:pt x="15" y="1"/>
                  <a:pt x="1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90" name="CustomShape 75"/>
          <p:cNvSpPr/>
          <p:nvPr/>
        </p:nvSpPr>
        <p:spPr>
          <a:xfrm>
            <a:off x="8339754" y="2674898"/>
            <a:ext cx="950636" cy="687510"/>
          </a:xfrm>
          <a:custGeom>
            <a:avLst/>
            <a:gdLst/>
            <a:ahLst/>
            <a:cxnLst/>
            <a:rect l="l" t="t" r="r" b="b"/>
            <a:pathLst>
              <a:path w="224" h="162">
                <a:moveTo>
                  <a:pt x="199" y="4"/>
                </a:moveTo>
                <a:cubicBezTo>
                  <a:pt x="195" y="0"/>
                  <a:pt x="195" y="0"/>
                  <a:pt x="195" y="0"/>
                </a:cubicBezTo>
                <a:cubicBezTo>
                  <a:pt x="191" y="2"/>
                  <a:pt x="191" y="2"/>
                  <a:pt x="191" y="2"/>
                </a:cubicBezTo>
                <a:cubicBezTo>
                  <a:pt x="141" y="35"/>
                  <a:pt x="92" y="72"/>
                  <a:pt x="32" y="72"/>
                </a:cubicBezTo>
                <a:cubicBezTo>
                  <a:pt x="24" y="71"/>
                  <a:pt x="24" y="71"/>
                  <a:pt x="24" y="71"/>
                </a:cubicBezTo>
                <a:cubicBezTo>
                  <a:pt x="17" y="71"/>
                  <a:pt x="10" y="70"/>
                  <a:pt x="3" y="68"/>
                </a:cubicBezTo>
                <a:cubicBezTo>
                  <a:pt x="1" y="68"/>
                  <a:pt x="0" y="71"/>
                  <a:pt x="2" y="71"/>
                </a:cubicBezTo>
                <a:cubicBezTo>
                  <a:pt x="10" y="74"/>
                  <a:pt x="17" y="76"/>
                  <a:pt x="25" y="77"/>
                </a:cubicBezTo>
                <a:cubicBezTo>
                  <a:pt x="39" y="138"/>
                  <a:pt x="123" y="162"/>
                  <a:pt x="171" y="121"/>
                </a:cubicBezTo>
                <a:cubicBezTo>
                  <a:pt x="195" y="102"/>
                  <a:pt x="224" y="32"/>
                  <a:pt x="199" y="4"/>
                </a:cubicBezTo>
                <a:close/>
                <a:moveTo>
                  <a:pt x="33" y="77"/>
                </a:moveTo>
                <a:cubicBezTo>
                  <a:pt x="91" y="80"/>
                  <a:pt x="151" y="43"/>
                  <a:pt x="195" y="7"/>
                </a:cubicBezTo>
                <a:cubicBezTo>
                  <a:pt x="198" y="11"/>
                  <a:pt x="200" y="16"/>
                  <a:pt x="200" y="22"/>
                </a:cubicBezTo>
                <a:cubicBezTo>
                  <a:pt x="200" y="22"/>
                  <a:pt x="200" y="22"/>
                  <a:pt x="200" y="22"/>
                </a:cubicBezTo>
                <a:cubicBezTo>
                  <a:pt x="158" y="61"/>
                  <a:pt x="98" y="97"/>
                  <a:pt x="38" y="92"/>
                </a:cubicBezTo>
                <a:cubicBezTo>
                  <a:pt x="36" y="87"/>
                  <a:pt x="35" y="82"/>
                  <a:pt x="33" y="77"/>
                </a:cubicBezTo>
                <a:close/>
                <a:moveTo>
                  <a:pt x="47" y="105"/>
                </a:moveTo>
                <a:cubicBezTo>
                  <a:pt x="45" y="103"/>
                  <a:pt x="43" y="100"/>
                  <a:pt x="41" y="97"/>
                </a:cubicBezTo>
                <a:cubicBezTo>
                  <a:pt x="67" y="105"/>
                  <a:pt x="100" y="91"/>
                  <a:pt x="123" y="82"/>
                </a:cubicBezTo>
                <a:cubicBezTo>
                  <a:pt x="151" y="71"/>
                  <a:pt x="180" y="52"/>
                  <a:pt x="201" y="29"/>
                </a:cubicBezTo>
                <a:cubicBezTo>
                  <a:pt x="201" y="38"/>
                  <a:pt x="200" y="47"/>
                  <a:pt x="198" y="55"/>
                </a:cubicBezTo>
                <a:cubicBezTo>
                  <a:pt x="197" y="59"/>
                  <a:pt x="196" y="63"/>
                  <a:pt x="195" y="66"/>
                </a:cubicBezTo>
                <a:cubicBezTo>
                  <a:pt x="176" y="56"/>
                  <a:pt x="152" y="67"/>
                  <a:pt x="135" y="78"/>
                </a:cubicBezTo>
                <a:cubicBezTo>
                  <a:pt x="116" y="91"/>
                  <a:pt x="100" y="110"/>
                  <a:pt x="97" y="133"/>
                </a:cubicBezTo>
                <a:cubicBezTo>
                  <a:pt x="94" y="133"/>
                  <a:pt x="90" y="132"/>
                  <a:pt x="87" y="131"/>
                </a:cubicBezTo>
                <a:cubicBezTo>
                  <a:pt x="71" y="127"/>
                  <a:pt x="58" y="117"/>
                  <a:pt x="47" y="105"/>
                </a:cubicBezTo>
                <a:close/>
                <a:moveTo>
                  <a:pt x="170" y="113"/>
                </a:moveTo>
                <a:cubicBezTo>
                  <a:pt x="152" y="131"/>
                  <a:pt x="128" y="137"/>
                  <a:pt x="104" y="134"/>
                </a:cubicBezTo>
                <a:cubicBezTo>
                  <a:pt x="112" y="94"/>
                  <a:pt x="154" y="66"/>
                  <a:pt x="194" y="70"/>
                </a:cubicBezTo>
                <a:cubicBezTo>
                  <a:pt x="189" y="86"/>
                  <a:pt x="181" y="102"/>
                  <a:pt x="170" y="113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91" name="CustomShape 76"/>
          <p:cNvSpPr/>
          <p:nvPr/>
        </p:nvSpPr>
        <p:spPr>
          <a:xfrm>
            <a:off x="8552486" y="2598948"/>
            <a:ext cx="152260" cy="203014"/>
          </a:xfrm>
          <a:custGeom>
            <a:avLst/>
            <a:gdLst/>
            <a:ahLst/>
            <a:cxnLst/>
            <a:rect l="l" t="t" r="r" b="b"/>
            <a:pathLst>
              <a:path w="36" h="48">
                <a:moveTo>
                  <a:pt x="35" y="39"/>
                </a:moveTo>
                <a:cubicBezTo>
                  <a:pt x="28" y="38"/>
                  <a:pt x="21" y="40"/>
                  <a:pt x="14" y="37"/>
                </a:cubicBezTo>
                <a:cubicBezTo>
                  <a:pt x="13" y="36"/>
                  <a:pt x="11" y="35"/>
                  <a:pt x="11" y="33"/>
                </a:cubicBezTo>
                <a:cubicBezTo>
                  <a:pt x="10" y="32"/>
                  <a:pt x="10" y="30"/>
                  <a:pt x="10" y="29"/>
                </a:cubicBezTo>
                <a:cubicBezTo>
                  <a:pt x="11" y="26"/>
                  <a:pt x="14" y="24"/>
                  <a:pt x="18" y="23"/>
                </a:cubicBezTo>
                <a:cubicBezTo>
                  <a:pt x="23" y="22"/>
                  <a:pt x="29" y="25"/>
                  <a:pt x="34" y="26"/>
                </a:cubicBezTo>
                <a:cubicBezTo>
                  <a:pt x="35" y="27"/>
                  <a:pt x="36" y="25"/>
                  <a:pt x="35" y="24"/>
                </a:cubicBezTo>
                <a:cubicBezTo>
                  <a:pt x="34" y="23"/>
                  <a:pt x="33" y="22"/>
                  <a:pt x="31" y="21"/>
                </a:cubicBezTo>
                <a:cubicBezTo>
                  <a:pt x="33" y="15"/>
                  <a:pt x="34" y="8"/>
                  <a:pt x="35" y="2"/>
                </a:cubicBezTo>
                <a:cubicBezTo>
                  <a:pt x="35" y="1"/>
                  <a:pt x="32" y="0"/>
                  <a:pt x="32" y="2"/>
                </a:cubicBezTo>
                <a:cubicBezTo>
                  <a:pt x="30" y="8"/>
                  <a:pt x="29" y="13"/>
                  <a:pt x="27" y="19"/>
                </a:cubicBezTo>
                <a:cubicBezTo>
                  <a:pt x="19" y="15"/>
                  <a:pt x="7" y="18"/>
                  <a:pt x="5" y="28"/>
                </a:cubicBezTo>
                <a:cubicBezTo>
                  <a:pt x="0" y="44"/>
                  <a:pt x="25" y="48"/>
                  <a:pt x="35" y="43"/>
                </a:cubicBezTo>
                <a:cubicBezTo>
                  <a:pt x="36" y="42"/>
                  <a:pt x="36" y="40"/>
                  <a:pt x="35" y="39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92" name="CustomShape 77"/>
          <p:cNvSpPr/>
          <p:nvPr/>
        </p:nvSpPr>
        <p:spPr>
          <a:xfrm>
            <a:off x="9087377" y="2263831"/>
            <a:ext cx="152260" cy="203374"/>
          </a:xfrm>
          <a:custGeom>
            <a:avLst/>
            <a:gdLst/>
            <a:ahLst/>
            <a:cxnLst/>
            <a:rect l="l" t="t" r="r" b="b"/>
            <a:pathLst>
              <a:path w="36" h="48">
                <a:moveTo>
                  <a:pt x="30" y="6"/>
                </a:moveTo>
                <a:cubicBezTo>
                  <a:pt x="24" y="0"/>
                  <a:pt x="18" y="3"/>
                  <a:pt x="14" y="9"/>
                </a:cubicBezTo>
                <a:cubicBezTo>
                  <a:pt x="7" y="17"/>
                  <a:pt x="0" y="30"/>
                  <a:pt x="7" y="38"/>
                </a:cubicBezTo>
                <a:cubicBezTo>
                  <a:pt x="14" y="48"/>
                  <a:pt x="25" y="42"/>
                  <a:pt x="29" y="34"/>
                </a:cubicBezTo>
                <a:cubicBezTo>
                  <a:pt x="33" y="26"/>
                  <a:pt x="36" y="13"/>
                  <a:pt x="30" y="6"/>
                </a:cubicBezTo>
                <a:close/>
                <a:moveTo>
                  <a:pt x="26" y="25"/>
                </a:moveTo>
                <a:cubicBezTo>
                  <a:pt x="23" y="25"/>
                  <a:pt x="19" y="26"/>
                  <a:pt x="17" y="22"/>
                </a:cubicBezTo>
                <a:cubicBezTo>
                  <a:pt x="17" y="21"/>
                  <a:pt x="17" y="20"/>
                  <a:pt x="17" y="18"/>
                </a:cubicBezTo>
                <a:cubicBezTo>
                  <a:pt x="18" y="15"/>
                  <a:pt x="19" y="11"/>
                  <a:pt x="22" y="9"/>
                </a:cubicBezTo>
                <a:cubicBezTo>
                  <a:pt x="25" y="7"/>
                  <a:pt x="26" y="11"/>
                  <a:pt x="27" y="13"/>
                </a:cubicBezTo>
                <a:cubicBezTo>
                  <a:pt x="28" y="17"/>
                  <a:pt x="27" y="21"/>
                  <a:pt x="26" y="25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93" name="CustomShape 78"/>
          <p:cNvSpPr/>
          <p:nvPr/>
        </p:nvSpPr>
        <p:spPr>
          <a:xfrm>
            <a:off x="8296919" y="2340142"/>
            <a:ext cx="153700" cy="203014"/>
          </a:xfrm>
          <a:custGeom>
            <a:avLst/>
            <a:gdLst/>
            <a:ahLst/>
            <a:cxnLst/>
            <a:rect l="l" t="t" r="r" b="b"/>
            <a:pathLst>
              <a:path w="36" h="48">
                <a:moveTo>
                  <a:pt x="30" y="6"/>
                </a:moveTo>
                <a:cubicBezTo>
                  <a:pt x="24" y="0"/>
                  <a:pt x="18" y="4"/>
                  <a:pt x="14" y="10"/>
                </a:cubicBezTo>
                <a:cubicBezTo>
                  <a:pt x="7" y="17"/>
                  <a:pt x="0" y="30"/>
                  <a:pt x="7" y="39"/>
                </a:cubicBezTo>
                <a:cubicBezTo>
                  <a:pt x="14" y="48"/>
                  <a:pt x="25" y="42"/>
                  <a:pt x="29" y="34"/>
                </a:cubicBezTo>
                <a:cubicBezTo>
                  <a:pt x="33" y="27"/>
                  <a:pt x="36" y="13"/>
                  <a:pt x="30" y="6"/>
                </a:cubicBezTo>
                <a:close/>
                <a:moveTo>
                  <a:pt x="26" y="25"/>
                </a:moveTo>
                <a:cubicBezTo>
                  <a:pt x="23" y="25"/>
                  <a:pt x="19" y="27"/>
                  <a:pt x="17" y="23"/>
                </a:cubicBezTo>
                <a:cubicBezTo>
                  <a:pt x="17" y="21"/>
                  <a:pt x="17" y="20"/>
                  <a:pt x="17" y="19"/>
                </a:cubicBezTo>
                <a:cubicBezTo>
                  <a:pt x="18" y="16"/>
                  <a:pt x="19" y="12"/>
                  <a:pt x="22" y="10"/>
                </a:cubicBezTo>
                <a:cubicBezTo>
                  <a:pt x="25" y="8"/>
                  <a:pt x="26" y="12"/>
                  <a:pt x="27" y="14"/>
                </a:cubicBezTo>
                <a:cubicBezTo>
                  <a:pt x="28" y="17"/>
                  <a:pt x="27" y="21"/>
                  <a:pt x="26" y="25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94" name="CustomShape 79"/>
          <p:cNvSpPr/>
          <p:nvPr/>
        </p:nvSpPr>
        <p:spPr>
          <a:xfrm>
            <a:off x="9065060" y="2005025"/>
            <a:ext cx="280763" cy="157300"/>
          </a:xfrm>
          <a:custGeom>
            <a:avLst/>
            <a:gdLst/>
            <a:ahLst/>
            <a:cxnLst/>
            <a:rect l="l" t="t" r="r" b="b"/>
            <a:pathLst>
              <a:path w="66" h="37">
                <a:moveTo>
                  <a:pt x="36" y="3"/>
                </a:moveTo>
                <a:cubicBezTo>
                  <a:pt x="21" y="6"/>
                  <a:pt x="6" y="21"/>
                  <a:pt x="1" y="35"/>
                </a:cubicBezTo>
                <a:cubicBezTo>
                  <a:pt x="0" y="37"/>
                  <a:pt x="2" y="37"/>
                  <a:pt x="4" y="37"/>
                </a:cubicBezTo>
                <a:cubicBezTo>
                  <a:pt x="12" y="30"/>
                  <a:pt x="18" y="21"/>
                  <a:pt x="28" y="15"/>
                </a:cubicBezTo>
                <a:cubicBezTo>
                  <a:pt x="35" y="11"/>
                  <a:pt x="42" y="11"/>
                  <a:pt x="49" y="14"/>
                </a:cubicBezTo>
                <a:cubicBezTo>
                  <a:pt x="54" y="16"/>
                  <a:pt x="56" y="22"/>
                  <a:pt x="60" y="26"/>
                </a:cubicBezTo>
                <a:cubicBezTo>
                  <a:pt x="62" y="28"/>
                  <a:pt x="65" y="26"/>
                  <a:pt x="65" y="24"/>
                </a:cubicBezTo>
                <a:cubicBezTo>
                  <a:pt x="66" y="10"/>
                  <a:pt x="48" y="0"/>
                  <a:pt x="36" y="3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95" name="CustomShape 80"/>
          <p:cNvSpPr/>
          <p:nvPr/>
        </p:nvSpPr>
        <p:spPr>
          <a:xfrm>
            <a:off x="8229968" y="2068737"/>
            <a:ext cx="223891" cy="131743"/>
          </a:xfrm>
          <a:custGeom>
            <a:avLst/>
            <a:gdLst/>
            <a:ahLst/>
            <a:cxnLst/>
            <a:rect l="l" t="t" r="r" b="b"/>
            <a:pathLst>
              <a:path w="53" h="31">
                <a:moveTo>
                  <a:pt x="29" y="2"/>
                </a:moveTo>
                <a:cubicBezTo>
                  <a:pt x="16" y="0"/>
                  <a:pt x="0" y="11"/>
                  <a:pt x="0" y="25"/>
                </a:cubicBezTo>
                <a:cubicBezTo>
                  <a:pt x="0" y="28"/>
                  <a:pt x="3" y="29"/>
                  <a:pt x="5" y="27"/>
                </a:cubicBezTo>
                <a:cubicBezTo>
                  <a:pt x="12" y="21"/>
                  <a:pt x="14" y="14"/>
                  <a:pt x="24" y="11"/>
                </a:cubicBezTo>
                <a:cubicBezTo>
                  <a:pt x="36" y="7"/>
                  <a:pt x="45" y="19"/>
                  <a:pt x="49" y="30"/>
                </a:cubicBezTo>
                <a:cubicBezTo>
                  <a:pt x="50" y="31"/>
                  <a:pt x="53" y="31"/>
                  <a:pt x="53" y="29"/>
                </a:cubicBezTo>
                <a:cubicBezTo>
                  <a:pt x="52" y="16"/>
                  <a:pt x="42" y="4"/>
                  <a:pt x="29" y="2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96" name="CustomShape 81"/>
          <p:cNvSpPr/>
          <p:nvPr/>
        </p:nvSpPr>
        <p:spPr>
          <a:xfrm>
            <a:off x="9293630" y="2378297"/>
            <a:ext cx="106186" cy="75950"/>
          </a:xfrm>
          <a:custGeom>
            <a:avLst/>
            <a:gdLst/>
            <a:ahLst/>
            <a:cxnLst/>
            <a:rect l="l" t="t" r="r" b="b"/>
            <a:pathLst>
              <a:path w="25" h="18">
                <a:moveTo>
                  <a:pt x="22" y="1"/>
                </a:moveTo>
                <a:cubicBezTo>
                  <a:pt x="14" y="3"/>
                  <a:pt x="7" y="8"/>
                  <a:pt x="1" y="14"/>
                </a:cubicBezTo>
                <a:cubicBezTo>
                  <a:pt x="0" y="16"/>
                  <a:pt x="2" y="18"/>
                  <a:pt x="4" y="17"/>
                </a:cubicBezTo>
                <a:cubicBezTo>
                  <a:pt x="10" y="11"/>
                  <a:pt x="16" y="7"/>
                  <a:pt x="23" y="4"/>
                </a:cubicBezTo>
                <a:cubicBezTo>
                  <a:pt x="25" y="3"/>
                  <a:pt x="24" y="0"/>
                  <a:pt x="22" y="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97" name="CustomShape 82"/>
          <p:cNvSpPr/>
          <p:nvPr/>
        </p:nvSpPr>
        <p:spPr>
          <a:xfrm>
            <a:off x="9358781" y="2390895"/>
            <a:ext cx="63352" cy="38155"/>
          </a:xfrm>
          <a:custGeom>
            <a:avLst/>
            <a:gdLst/>
            <a:ahLst/>
            <a:cxnLst/>
            <a:rect l="l" t="t" r="r" b="b"/>
            <a:pathLst>
              <a:path w="15" h="9">
                <a:moveTo>
                  <a:pt x="12" y="1"/>
                </a:moveTo>
                <a:cubicBezTo>
                  <a:pt x="8" y="1"/>
                  <a:pt x="5" y="4"/>
                  <a:pt x="2" y="6"/>
                </a:cubicBezTo>
                <a:cubicBezTo>
                  <a:pt x="0" y="7"/>
                  <a:pt x="2" y="9"/>
                  <a:pt x="3" y="8"/>
                </a:cubicBezTo>
                <a:cubicBezTo>
                  <a:pt x="6" y="6"/>
                  <a:pt x="10" y="5"/>
                  <a:pt x="13" y="3"/>
                </a:cubicBezTo>
                <a:cubicBezTo>
                  <a:pt x="15" y="2"/>
                  <a:pt x="14" y="0"/>
                  <a:pt x="12" y="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98" name="CustomShape 83"/>
          <p:cNvSpPr/>
          <p:nvPr/>
        </p:nvSpPr>
        <p:spPr>
          <a:xfrm>
            <a:off x="8187134" y="2497082"/>
            <a:ext cx="76310" cy="51113"/>
          </a:xfrm>
          <a:custGeom>
            <a:avLst/>
            <a:gdLst/>
            <a:ahLst/>
            <a:cxnLst/>
            <a:rect l="l" t="t" r="r" b="b"/>
            <a:pathLst>
              <a:path w="18" h="12">
                <a:moveTo>
                  <a:pt x="17" y="9"/>
                </a:moveTo>
                <a:cubicBezTo>
                  <a:pt x="15" y="5"/>
                  <a:pt x="8" y="2"/>
                  <a:pt x="3" y="1"/>
                </a:cubicBezTo>
                <a:cubicBezTo>
                  <a:pt x="1" y="0"/>
                  <a:pt x="0" y="3"/>
                  <a:pt x="2" y="4"/>
                </a:cubicBezTo>
                <a:cubicBezTo>
                  <a:pt x="4" y="5"/>
                  <a:pt x="7" y="6"/>
                  <a:pt x="9" y="8"/>
                </a:cubicBezTo>
                <a:cubicBezTo>
                  <a:pt x="11" y="9"/>
                  <a:pt x="13" y="10"/>
                  <a:pt x="16" y="11"/>
                </a:cubicBezTo>
                <a:cubicBezTo>
                  <a:pt x="17" y="12"/>
                  <a:pt x="18" y="10"/>
                  <a:pt x="17" y="9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99" name="CustomShape 84"/>
          <p:cNvSpPr/>
          <p:nvPr/>
        </p:nvSpPr>
        <p:spPr>
          <a:xfrm>
            <a:off x="8154018" y="2514719"/>
            <a:ext cx="46074" cy="25557"/>
          </a:xfrm>
          <a:custGeom>
            <a:avLst/>
            <a:gdLst/>
            <a:ahLst/>
            <a:cxnLst/>
            <a:rect l="l" t="t" r="r" b="b"/>
            <a:pathLst>
              <a:path w="11" h="6">
                <a:moveTo>
                  <a:pt x="9" y="2"/>
                </a:moveTo>
                <a:cubicBezTo>
                  <a:pt x="7" y="2"/>
                  <a:pt x="5" y="1"/>
                  <a:pt x="3" y="1"/>
                </a:cubicBezTo>
                <a:cubicBezTo>
                  <a:pt x="1" y="0"/>
                  <a:pt x="0" y="3"/>
                  <a:pt x="2" y="4"/>
                </a:cubicBezTo>
                <a:cubicBezTo>
                  <a:pt x="4" y="4"/>
                  <a:pt x="6" y="5"/>
                  <a:pt x="8" y="5"/>
                </a:cubicBezTo>
                <a:cubicBezTo>
                  <a:pt x="10" y="6"/>
                  <a:pt x="11" y="3"/>
                  <a:pt x="9" y="2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00" name="CustomShape 85"/>
          <p:cNvSpPr/>
          <p:nvPr/>
        </p:nvSpPr>
        <p:spPr>
          <a:xfrm>
            <a:off x="9790365" y="2259152"/>
            <a:ext cx="220651" cy="246208"/>
          </a:xfrm>
          <a:custGeom>
            <a:avLst/>
            <a:gdLst/>
            <a:ahLst/>
            <a:cxnLst/>
            <a:rect l="l" t="t" r="r" b="b"/>
            <a:pathLst>
              <a:path w="52" h="58">
                <a:moveTo>
                  <a:pt x="19" y="13"/>
                </a:moveTo>
                <a:cubicBezTo>
                  <a:pt x="9" y="22"/>
                  <a:pt x="0" y="44"/>
                  <a:pt x="4" y="57"/>
                </a:cubicBezTo>
                <a:cubicBezTo>
                  <a:pt x="4" y="58"/>
                  <a:pt x="6" y="58"/>
                  <a:pt x="6" y="57"/>
                </a:cubicBezTo>
                <a:cubicBezTo>
                  <a:pt x="8" y="47"/>
                  <a:pt x="11" y="37"/>
                  <a:pt x="16" y="28"/>
                </a:cubicBezTo>
                <a:cubicBezTo>
                  <a:pt x="19" y="23"/>
                  <a:pt x="24" y="18"/>
                  <a:pt x="29" y="18"/>
                </a:cubicBezTo>
                <a:cubicBezTo>
                  <a:pt x="38" y="17"/>
                  <a:pt x="39" y="29"/>
                  <a:pt x="41" y="35"/>
                </a:cubicBezTo>
                <a:cubicBezTo>
                  <a:pt x="42" y="37"/>
                  <a:pt x="44" y="37"/>
                  <a:pt x="45" y="35"/>
                </a:cubicBezTo>
                <a:cubicBezTo>
                  <a:pt x="52" y="18"/>
                  <a:pt x="34" y="0"/>
                  <a:pt x="19" y="13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01" name="CustomShape 86"/>
          <p:cNvSpPr/>
          <p:nvPr/>
        </p:nvSpPr>
        <p:spPr>
          <a:xfrm>
            <a:off x="8899841" y="3465355"/>
            <a:ext cx="487377" cy="284363"/>
          </a:xfrm>
          <a:custGeom>
            <a:avLst/>
            <a:gdLst/>
            <a:ahLst/>
            <a:cxnLst/>
            <a:rect l="l" t="t" r="r" b="b"/>
            <a:pathLst>
              <a:path w="115" h="67">
                <a:moveTo>
                  <a:pt x="111" y="1"/>
                </a:moveTo>
                <a:cubicBezTo>
                  <a:pt x="88" y="27"/>
                  <a:pt x="21" y="67"/>
                  <a:pt x="4" y="13"/>
                </a:cubicBezTo>
                <a:cubicBezTo>
                  <a:pt x="3" y="11"/>
                  <a:pt x="0" y="12"/>
                  <a:pt x="1" y="14"/>
                </a:cubicBezTo>
                <a:cubicBezTo>
                  <a:pt x="7" y="37"/>
                  <a:pt x="22" y="48"/>
                  <a:pt x="47" y="45"/>
                </a:cubicBezTo>
                <a:cubicBezTo>
                  <a:pt x="72" y="42"/>
                  <a:pt x="101" y="25"/>
                  <a:pt x="114" y="3"/>
                </a:cubicBezTo>
                <a:cubicBezTo>
                  <a:pt x="115" y="2"/>
                  <a:pt x="112" y="0"/>
                  <a:pt x="111" y="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02" name="CustomShape 87"/>
          <p:cNvSpPr/>
          <p:nvPr/>
        </p:nvSpPr>
        <p:spPr>
          <a:xfrm>
            <a:off x="9387217" y="3392645"/>
            <a:ext cx="38155" cy="58672"/>
          </a:xfrm>
          <a:custGeom>
            <a:avLst/>
            <a:gdLst/>
            <a:ahLst/>
            <a:cxnLst/>
            <a:rect l="l" t="t" r="r" b="b"/>
            <a:pathLst>
              <a:path w="9" h="14">
                <a:moveTo>
                  <a:pt x="5" y="2"/>
                </a:moveTo>
                <a:cubicBezTo>
                  <a:pt x="4" y="6"/>
                  <a:pt x="2" y="8"/>
                  <a:pt x="1" y="11"/>
                </a:cubicBezTo>
                <a:cubicBezTo>
                  <a:pt x="0" y="13"/>
                  <a:pt x="2" y="14"/>
                  <a:pt x="3" y="13"/>
                </a:cubicBezTo>
                <a:cubicBezTo>
                  <a:pt x="5" y="10"/>
                  <a:pt x="7" y="7"/>
                  <a:pt x="8" y="4"/>
                </a:cubicBezTo>
                <a:cubicBezTo>
                  <a:pt x="9" y="2"/>
                  <a:pt x="6" y="0"/>
                  <a:pt x="5" y="2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03" name="CustomShape 88"/>
          <p:cNvSpPr/>
          <p:nvPr/>
        </p:nvSpPr>
        <p:spPr>
          <a:xfrm>
            <a:off x="9876034" y="3948052"/>
            <a:ext cx="88908" cy="30236"/>
          </a:xfrm>
          <a:custGeom>
            <a:avLst/>
            <a:gdLst/>
            <a:ahLst/>
            <a:cxnLst/>
            <a:rect l="l" t="t" r="r" b="b"/>
            <a:pathLst>
              <a:path w="21" h="7">
                <a:moveTo>
                  <a:pt x="20" y="4"/>
                </a:moveTo>
                <a:cubicBezTo>
                  <a:pt x="15" y="1"/>
                  <a:pt x="8" y="1"/>
                  <a:pt x="3" y="0"/>
                </a:cubicBezTo>
                <a:cubicBezTo>
                  <a:pt x="1" y="0"/>
                  <a:pt x="0" y="3"/>
                  <a:pt x="2" y="4"/>
                </a:cubicBezTo>
                <a:cubicBezTo>
                  <a:pt x="7" y="6"/>
                  <a:pt x="13" y="7"/>
                  <a:pt x="19" y="7"/>
                </a:cubicBezTo>
                <a:cubicBezTo>
                  <a:pt x="20" y="7"/>
                  <a:pt x="21" y="5"/>
                  <a:pt x="20" y="4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04" name="CustomShape 89"/>
          <p:cNvSpPr/>
          <p:nvPr/>
        </p:nvSpPr>
        <p:spPr>
          <a:xfrm>
            <a:off x="7911049" y="4754347"/>
            <a:ext cx="157300" cy="149381"/>
          </a:xfrm>
          <a:custGeom>
            <a:avLst/>
            <a:gdLst/>
            <a:ahLst/>
            <a:cxnLst/>
            <a:rect l="l" t="t" r="r" b="b"/>
            <a:pathLst>
              <a:path w="37" h="35">
                <a:moveTo>
                  <a:pt x="34" y="0"/>
                </a:moveTo>
                <a:cubicBezTo>
                  <a:pt x="24" y="1"/>
                  <a:pt x="14" y="4"/>
                  <a:pt x="3" y="5"/>
                </a:cubicBezTo>
                <a:cubicBezTo>
                  <a:pt x="1" y="6"/>
                  <a:pt x="0" y="8"/>
                  <a:pt x="1" y="10"/>
                </a:cubicBezTo>
                <a:cubicBezTo>
                  <a:pt x="5" y="15"/>
                  <a:pt x="10" y="18"/>
                  <a:pt x="15" y="19"/>
                </a:cubicBezTo>
                <a:cubicBezTo>
                  <a:pt x="11" y="22"/>
                  <a:pt x="7" y="25"/>
                  <a:pt x="4" y="29"/>
                </a:cubicBezTo>
                <a:cubicBezTo>
                  <a:pt x="3" y="30"/>
                  <a:pt x="3" y="33"/>
                  <a:pt x="5" y="34"/>
                </a:cubicBezTo>
                <a:cubicBezTo>
                  <a:pt x="13" y="35"/>
                  <a:pt x="20" y="35"/>
                  <a:pt x="27" y="33"/>
                </a:cubicBezTo>
                <a:cubicBezTo>
                  <a:pt x="30" y="32"/>
                  <a:pt x="29" y="29"/>
                  <a:pt x="27" y="29"/>
                </a:cubicBezTo>
                <a:cubicBezTo>
                  <a:pt x="22" y="29"/>
                  <a:pt x="17" y="29"/>
                  <a:pt x="12" y="29"/>
                </a:cubicBezTo>
                <a:cubicBezTo>
                  <a:pt x="16" y="25"/>
                  <a:pt x="20" y="22"/>
                  <a:pt x="25" y="19"/>
                </a:cubicBezTo>
                <a:cubicBezTo>
                  <a:pt x="27" y="18"/>
                  <a:pt x="26" y="14"/>
                  <a:pt x="23" y="14"/>
                </a:cubicBezTo>
                <a:cubicBezTo>
                  <a:pt x="18" y="14"/>
                  <a:pt x="14" y="13"/>
                  <a:pt x="10" y="10"/>
                </a:cubicBezTo>
                <a:cubicBezTo>
                  <a:pt x="18" y="9"/>
                  <a:pt x="27" y="8"/>
                  <a:pt x="34" y="5"/>
                </a:cubicBezTo>
                <a:cubicBezTo>
                  <a:pt x="37" y="4"/>
                  <a:pt x="37" y="0"/>
                  <a:pt x="34" y="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05" name="CustomShape 90"/>
          <p:cNvSpPr/>
          <p:nvPr/>
        </p:nvSpPr>
        <p:spPr>
          <a:xfrm>
            <a:off x="7928687" y="4635203"/>
            <a:ext cx="139662" cy="98627"/>
          </a:xfrm>
          <a:custGeom>
            <a:avLst/>
            <a:gdLst/>
            <a:ahLst/>
            <a:cxnLst/>
            <a:rect l="l" t="t" r="r" b="b"/>
            <a:pathLst>
              <a:path w="33" h="23">
                <a:moveTo>
                  <a:pt x="25" y="7"/>
                </a:moveTo>
                <a:cubicBezTo>
                  <a:pt x="27" y="7"/>
                  <a:pt x="29" y="6"/>
                  <a:pt x="31" y="5"/>
                </a:cubicBezTo>
                <a:cubicBezTo>
                  <a:pt x="33" y="3"/>
                  <a:pt x="32" y="1"/>
                  <a:pt x="30" y="0"/>
                </a:cubicBezTo>
                <a:cubicBezTo>
                  <a:pt x="27" y="0"/>
                  <a:pt x="24" y="1"/>
                  <a:pt x="22" y="2"/>
                </a:cubicBezTo>
                <a:cubicBezTo>
                  <a:pt x="22" y="2"/>
                  <a:pt x="21" y="2"/>
                  <a:pt x="21" y="2"/>
                </a:cubicBezTo>
                <a:cubicBezTo>
                  <a:pt x="19" y="2"/>
                  <a:pt x="17" y="3"/>
                  <a:pt x="16" y="4"/>
                </a:cubicBezTo>
                <a:cubicBezTo>
                  <a:pt x="11" y="6"/>
                  <a:pt x="6" y="8"/>
                  <a:pt x="2" y="11"/>
                </a:cubicBezTo>
                <a:cubicBezTo>
                  <a:pt x="0" y="12"/>
                  <a:pt x="0" y="15"/>
                  <a:pt x="2" y="16"/>
                </a:cubicBezTo>
                <a:cubicBezTo>
                  <a:pt x="11" y="20"/>
                  <a:pt x="20" y="22"/>
                  <a:pt x="29" y="23"/>
                </a:cubicBezTo>
                <a:cubicBezTo>
                  <a:pt x="31" y="23"/>
                  <a:pt x="32" y="20"/>
                  <a:pt x="30" y="20"/>
                </a:cubicBezTo>
                <a:cubicBezTo>
                  <a:pt x="28" y="19"/>
                  <a:pt x="26" y="19"/>
                  <a:pt x="24" y="18"/>
                </a:cubicBezTo>
                <a:cubicBezTo>
                  <a:pt x="25" y="17"/>
                  <a:pt x="25" y="16"/>
                  <a:pt x="25" y="14"/>
                </a:cubicBezTo>
                <a:cubicBezTo>
                  <a:pt x="25" y="12"/>
                  <a:pt x="25" y="10"/>
                  <a:pt x="25" y="7"/>
                </a:cubicBezTo>
                <a:close/>
                <a:moveTo>
                  <a:pt x="10" y="13"/>
                </a:moveTo>
                <a:cubicBezTo>
                  <a:pt x="13" y="11"/>
                  <a:pt x="16" y="10"/>
                  <a:pt x="19" y="9"/>
                </a:cubicBezTo>
                <a:cubicBezTo>
                  <a:pt x="19" y="10"/>
                  <a:pt x="18" y="12"/>
                  <a:pt x="18" y="13"/>
                </a:cubicBezTo>
                <a:cubicBezTo>
                  <a:pt x="18" y="14"/>
                  <a:pt x="18" y="15"/>
                  <a:pt x="18" y="16"/>
                </a:cubicBezTo>
                <a:cubicBezTo>
                  <a:pt x="15" y="15"/>
                  <a:pt x="13" y="14"/>
                  <a:pt x="10" y="13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06" name="CustomShape 91"/>
          <p:cNvSpPr/>
          <p:nvPr/>
        </p:nvSpPr>
        <p:spPr>
          <a:xfrm>
            <a:off x="7933367" y="4500580"/>
            <a:ext cx="139662" cy="118785"/>
          </a:xfrm>
          <a:custGeom>
            <a:avLst/>
            <a:gdLst/>
            <a:ahLst/>
            <a:cxnLst/>
            <a:rect l="l" t="t" r="r" b="b"/>
            <a:pathLst>
              <a:path w="33" h="28">
                <a:moveTo>
                  <a:pt x="31" y="12"/>
                </a:moveTo>
                <a:cubicBezTo>
                  <a:pt x="27" y="10"/>
                  <a:pt x="22" y="11"/>
                  <a:pt x="18" y="11"/>
                </a:cubicBezTo>
                <a:cubicBezTo>
                  <a:pt x="14" y="11"/>
                  <a:pt x="10" y="11"/>
                  <a:pt x="6" y="12"/>
                </a:cubicBezTo>
                <a:cubicBezTo>
                  <a:pt x="6" y="9"/>
                  <a:pt x="6" y="5"/>
                  <a:pt x="5" y="2"/>
                </a:cubicBezTo>
                <a:cubicBezTo>
                  <a:pt x="5" y="0"/>
                  <a:pt x="2" y="0"/>
                  <a:pt x="2" y="2"/>
                </a:cubicBezTo>
                <a:cubicBezTo>
                  <a:pt x="1" y="6"/>
                  <a:pt x="1" y="10"/>
                  <a:pt x="1" y="14"/>
                </a:cubicBezTo>
                <a:cubicBezTo>
                  <a:pt x="1" y="18"/>
                  <a:pt x="0" y="23"/>
                  <a:pt x="3" y="26"/>
                </a:cubicBezTo>
                <a:cubicBezTo>
                  <a:pt x="3" y="27"/>
                  <a:pt x="5" y="28"/>
                  <a:pt x="6" y="26"/>
                </a:cubicBezTo>
                <a:cubicBezTo>
                  <a:pt x="7" y="23"/>
                  <a:pt x="7" y="20"/>
                  <a:pt x="7" y="17"/>
                </a:cubicBezTo>
                <a:cubicBezTo>
                  <a:pt x="11" y="18"/>
                  <a:pt x="15" y="18"/>
                  <a:pt x="18" y="18"/>
                </a:cubicBezTo>
                <a:cubicBezTo>
                  <a:pt x="22" y="18"/>
                  <a:pt x="28" y="18"/>
                  <a:pt x="31" y="16"/>
                </a:cubicBezTo>
                <a:cubicBezTo>
                  <a:pt x="33" y="15"/>
                  <a:pt x="33" y="13"/>
                  <a:pt x="31" y="12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07" name="CustomShape 92"/>
          <p:cNvSpPr/>
          <p:nvPr/>
        </p:nvSpPr>
        <p:spPr>
          <a:xfrm>
            <a:off x="7949205" y="4401953"/>
            <a:ext cx="123824" cy="106546"/>
          </a:xfrm>
          <a:custGeom>
            <a:avLst/>
            <a:gdLst/>
            <a:ahLst/>
            <a:cxnLst/>
            <a:rect l="l" t="t" r="r" b="b"/>
            <a:pathLst>
              <a:path w="29" h="25">
                <a:moveTo>
                  <a:pt x="25" y="0"/>
                </a:moveTo>
                <a:cubicBezTo>
                  <a:pt x="24" y="0"/>
                  <a:pt x="22" y="0"/>
                  <a:pt x="22" y="1"/>
                </a:cubicBezTo>
                <a:cubicBezTo>
                  <a:pt x="20" y="5"/>
                  <a:pt x="26" y="19"/>
                  <a:pt x="18" y="19"/>
                </a:cubicBezTo>
                <a:cubicBezTo>
                  <a:pt x="10" y="20"/>
                  <a:pt x="8" y="7"/>
                  <a:pt x="6" y="2"/>
                </a:cubicBezTo>
                <a:cubicBezTo>
                  <a:pt x="5" y="1"/>
                  <a:pt x="4" y="1"/>
                  <a:pt x="3" y="3"/>
                </a:cubicBezTo>
                <a:cubicBezTo>
                  <a:pt x="0" y="11"/>
                  <a:pt x="8" y="25"/>
                  <a:pt x="18" y="25"/>
                </a:cubicBezTo>
                <a:cubicBezTo>
                  <a:pt x="23" y="25"/>
                  <a:pt x="26" y="22"/>
                  <a:pt x="27" y="18"/>
                </a:cubicBezTo>
                <a:cubicBezTo>
                  <a:pt x="29" y="13"/>
                  <a:pt x="29" y="3"/>
                  <a:pt x="25" y="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08" name="CustomShape 93"/>
          <p:cNvSpPr/>
          <p:nvPr/>
        </p:nvSpPr>
        <p:spPr>
          <a:xfrm>
            <a:off x="7945965" y="4270210"/>
            <a:ext cx="139662" cy="115905"/>
          </a:xfrm>
          <a:custGeom>
            <a:avLst/>
            <a:gdLst/>
            <a:ahLst/>
            <a:cxnLst/>
            <a:rect l="l" t="t" r="r" b="b"/>
            <a:pathLst>
              <a:path w="33" h="27">
                <a:moveTo>
                  <a:pt x="29" y="21"/>
                </a:moveTo>
                <a:cubicBezTo>
                  <a:pt x="26" y="21"/>
                  <a:pt x="23" y="21"/>
                  <a:pt x="19" y="21"/>
                </a:cubicBezTo>
                <a:cubicBezTo>
                  <a:pt x="19" y="19"/>
                  <a:pt x="19" y="17"/>
                  <a:pt x="19" y="15"/>
                </a:cubicBezTo>
                <a:cubicBezTo>
                  <a:pt x="19" y="12"/>
                  <a:pt x="19" y="10"/>
                  <a:pt x="18" y="7"/>
                </a:cubicBezTo>
                <a:cubicBezTo>
                  <a:pt x="22" y="8"/>
                  <a:pt x="27" y="10"/>
                  <a:pt x="31" y="9"/>
                </a:cubicBezTo>
                <a:cubicBezTo>
                  <a:pt x="32" y="8"/>
                  <a:pt x="33" y="6"/>
                  <a:pt x="32" y="5"/>
                </a:cubicBezTo>
                <a:cubicBezTo>
                  <a:pt x="29" y="2"/>
                  <a:pt x="24" y="2"/>
                  <a:pt x="20" y="2"/>
                </a:cubicBezTo>
                <a:cubicBezTo>
                  <a:pt x="19" y="2"/>
                  <a:pt x="18" y="2"/>
                  <a:pt x="17" y="2"/>
                </a:cubicBezTo>
                <a:cubicBezTo>
                  <a:pt x="17" y="0"/>
                  <a:pt x="15" y="0"/>
                  <a:pt x="14" y="1"/>
                </a:cubicBezTo>
                <a:cubicBezTo>
                  <a:pt x="10" y="1"/>
                  <a:pt x="6" y="1"/>
                  <a:pt x="2" y="1"/>
                </a:cubicBezTo>
                <a:cubicBezTo>
                  <a:pt x="1" y="1"/>
                  <a:pt x="0" y="3"/>
                  <a:pt x="2" y="4"/>
                </a:cubicBezTo>
                <a:cubicBezTo>
                  <a:pt x="6" y="5"/>
                  <a:pt x="9" y="6"/>
                  <a:pt x="13" y="6"/>
                </a:cubicBezTo>
                <a:cubicBezTo>
                  <a:pt x="13" y="9"/>
                  <a:pt x="13" y="12"/>
                  <a:pt x="13" y="15"/>
                </a:cubicBezTo>
                <a:cubicBezTo>
                  <a:pt x="13" y="17"/>
                  <a:pt x="13" y="19"/>
                  <a:pt x="13" y="21"/>
                </a:cubicBezTo>
                <a:cubicBezTo>
                  <a:pt x="9" y="22"/>
                  <a:pt x="5" y="22"/>
                  <a:pt x="2" y="22"/>
                </a:cubicBezTo>
                <a:cubicBezTo>
                  <a:pt x="0" y="22"/>
                  <a:pt x="0" y="25"/>
                  <a:pt x="2" y="26"/>
                </a:cubicBezTo>
                <a:cubicBezTo>
                  <a:pt x="6" y="26"/>
                  <a:pt x="10" y="26"/>
                  <a:pt x="15" y="27"/>
                </a:cubicBezTo>
                <a:cubicBezTo>
                  <a:pt x="15" y="27"/>
                  <a:pt x="17" y="27"/>
                  <a:pt x="17" y="27"/>
                </a:cubicBezTo>
                <a:cubicBezTo>
                  <a:pt x="21" y="27"/>
                  <a:pt x="25" y="27"/>
                  <a:pt x="29" y="27"/>
                </a:cubicBezTo>
                <a:cubicBezTo>
                  <a:pt x="33" y="26"/>
                  <a:pt x="33" y="21"/>
                  <a:pt x="29" y="2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09" name="CustomShape 94"/>
          <p:cNvSpPr/>
          <p:nvPr/>
        </p:nvSpPr>
        <p:spPr>
          <a:xfrm>
            <a:off x="8225289" y="4262291"/>
            <a:ext cx="165218" cy="177817"/>
          </a:xfrm>
          <a:custGeom>
            <a:avLst/>
            <a:gdLst/>
            <a:ahLst/>
            <a:cxnLst/>
            <a:rect l="l" t="t" r="r" b="b"/>
            <a:pathLst>
              <a:path w="39" h="42">
                <a:moveTo>
                  <a:pt x="36" y="2"/>
                </a:moveTo>
                <a:cubicBezTo>
                  <a:pt x="35" y="11"/>
                  <a:pt x="31" y="19"/>
                  <a:pt x="24" y="26"/>
                </a:cubicBezTo>
                <a:cubicBezTo>
                  <a:pt x="18" y="33"/>
                  <a:pt x="10" y="34"/>
                  <a:pt x="1" y="37"/>
                </a:cubicBezTo>
                <a:cubicBezTo>
                  <a:pt x="0" y="37"/>
                  <a:pt x="0" y="39"/>
                  <a:pt x="1" y="39"/>
                </a:cubicBezTo>
                <a:cubicBezTo>
                  <a:pt x="21" y="42"/>
                  <a:pt x="38" y="19"/>
                  <a:pt x="39" y="2"/>
                </a:cubicBezTo>
                <a:cubicBezTo>
                  <a:pt x="39" y="0"/>
                  <a:pt x="37" y="0"/>
                  <a:pt x="36" y="2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0" name="CustomShape 95"/>
          <p:cNvSpPr/>
          <p:nvPr/>
        </p:nvSpPr>
        <p:spPr>
          <a:xfrm>
            <a:off x="8479416" y="4381436"/>
            <a:ext cx="98267" cy="131743"/>
          </a:xfrm>
          <a:custGeom>
            <a:avLst/>
            <a:gdLst/>
            <a:ahLst/>
            <a:cxnLst/>
            <a:rect l="l" t="t" r="r" b="b"/>
            <a:pathLst>
              <a:path w="23" h="31">
                <a:moveTo>
                  <a:pt x="20" y="27"/>
                </a:moveTo>
                <a:cubicBezTo>
                  <a:pt x="15" y="27"/>
                  <a:pt x="11" y="26"/>
                  <a:pt x="6" y="26"/>
                </a:cubicBezTo>
                <a:cubicBezTo>
                  <a:pt x="10" y="18"/>
                  <a:pt x="16" y="10"/>
                  <a:pt x="22" y="3"/>
                </a:cubicBezTo>
                <a:cubicBezTo>
                  <a:pt x="23" y="2"/>
                  <a:pt x="21" y="0"/>
                  <a:pt x="20" y="1"/>
                </a:cubicBezTo>
                <a:cubicBezTo>
                  <a:pt x="13" y="9"/>
                  <a:pt x="6" y="17"/>
                  <a:pt x="1" y="27"/>
                </a:cubicBezTo>
                <a:cubicBezTo>
                  <a:pt x="0" y="28"/>
                  <a:pt x="1" y="29"/>
                  <a:pt x="2" y="29"/>
                </a:cubicBezTo>
                <a:cubicBezTo>
                  <a:pt x="8" y="30"/>
                  <a:pt x="15" y="31"/>
                  <a:pt x="21" y="30"/>
                </a:cubicBezTo>
                <a:cubicBezTo>
                  <a:pt x="23" y="30"/>
                  <a:pt x="22" y="27"/>
                  <a:pt x="20" y="27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1" name="CustomShape 96"/>
          <p:cNvSpPr/>
          <p:nvPr/>
        </p:nvSpPr>
        <p:spPr>
          <a:xfrm>
            <a:off x="8296919" y="4411672"/>
            <a:ext cx="187176" cy="236489"/>
          </a:xfrm>
          <a:custGeom>
            <a:avLst/>
            <a:gdLst/>
            <a:ahLst/>
            <a:cxnLst/>
            <a:rect l="l" t="t" r="r" b="b"/>
            <a:pathLst>
              <a:path w="44" h="56">
                <a:moveTo>
                  <a:pt x="40" y="39"/>
                </a:moveTo>
                <a:cubicBezTo>
                  <a:pt x="27" y="50"/>
                  <a:pt x="9" y="50"/>
                  <a:pt x="7" y="30"/>
                </a:cubicBezTo>
                <a:cubicBezTo>
                  <a:pt x="6" y="17"/>
                  <a:pt x="15" y="5"/>
                  <a:pt x="28" y="4"/>
                </a:cubicBezTo>
                <a:cubicBezTo>
                  <a:pt x="31" y="4"/>
                  <a:pt x="31" y="0"/>
                  <a:pt x="28" y="0"/>
                </a:cubicBezTo>
                <a:cubicBezTo>
                  <a:pt x="10" y="0"/>
                  <a:pt x="0" y="16"/>
                  <a:pt x="3" y="33"/>
                </a:cubicBezTo>
                <a:cubicBezTo>
                  <a:pt x="6" y="54"/>
                  <a:pt x="31" y="56"/>
                  <a:pt x="43" y="41"/>
                </a:cubicBezTo>
                <a:cubicBezTo>
                  <a:pt x="44" y="39"/>
                  <a:pt x="41" y="37"/>
                  <a:pt x="40" y="39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2" name="CustomShape 97"/>
          <p:cNvSpPr/>
          <p:nvPr/>
        </p:nvSpPr>
        <p:spPr>
          <a:xfrm>
            <a:off x="8399866" y="4660760"/>
            <a:ext cx="203374" cy="161979"/>
          </a:xfrm>
          <a:custGeom>
            <a:avLst/>
            <a:gdLst/>
            <a:ahLst/>
            <a:cxnLst/>
            <a:rect l="l" t="t" r="r" b="b"/>
            <a:pathLst>
              <a:path w="48" h="38">
                <a:moveTo>
                  <a:pt x="46" y="1"/>
                </a:moveTo>
                <a:cubicBezTo>
                  <a:pt x="37" y="4"/>
                  <a:pt x="30" y="11"/>
                  <a:pt x="23" y="16"/>
                </a:cubicBezTo>
                <a:cubicBezTo>
                  <a:pt x="15" y="22"/>
                  <a:pt x="8" y="28"/>
                  <a:pt x="1" y="35"/>
                </a:cubicBezTo>
                <a:cubicBezTo>
                  <a:pt x="0" y="36"/>
                  <a:pt x="2" y="38"/>
                  <a:pt x="3" y="37"/>
                </a:cubicBezTo>
                <a:cubicBezTo>
                  <a:pt x="11" y="30"/>
                  <a:pt x="19" y="24"/>
                  <a:pt x="27" y="18"/>
                </a:cubicBezTo>
                <a:cubicBezTo>
                  <a:pt x="34" y="13"/>
                  <a:pt x="42" y="9"/>
                  <a:pt x="47" y="3"/>
                </a:cubicBezTo>
                <a:cubicBezTo>
                  <a:pt x="48" y="2"/>
                  <a:pt x="47" y="0"/>
                  <a:pt x="46" y="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3" name="CustomShape 98"/>
          <p:cNvSpPr/>
          <p:nvPr/>
        </p:nvSpPr>
        <p:spPr>
          <a:xfrm>
            <a:off x="8542768" y="4622605"/>
            <a:ext cx="26996" cy="38155"/>
          </a:xfrm>
          <a:custGeom>
            <a:avLst/>
            <a:gdLst/>
            <a:ahLst/>
            <a:cxnLst/>
            <a:rect l="l" t="t" r="r" b="b"/>
            <a:pathLst>
              <a:path w="6" h="9">
                <a:moveTo>
                  <a:pt x="6" y="7"/>
                </a:moveTo>
                <a:cubicBezTo>
                  <a:pt x="5" y="5"/>
                  <a:pt x="4" y="4"/>
                  <a:pt x="3" y="2"/>
                </a:cubicBezTo>
                <a:cubicBezTo>
                  <a:pt x="2" y="0"/>
                  <a:pt x="0" y="1"/>
                  <a:pt x="0" y="3"/>
                </a:cubicBezTo>
                <a:cubicBezTo>
                  <a:pt x="1" y="5"/>
                  <a:pt x="2" y="7"/>
                  <a:pt x="4" y="8"/>
                </a:cubicBezTo>
                <a:cubicBezTo>
                  <a:pt x="5" y="9"/>
                  <a:pt x="6" y="8"/>
                  <a:pt x="6" y="7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4" name="CustomShape 99"/>
          <p:cNvSpPr/>
          <p:nvPr/>
        </p:nvSpPr>
        <p:spPr>
          <a:xfrm>
            <a:off x="8509652" y="4652841"/>
            <a:ext cx="29876" cy="30236"/>
          </a:xfrm>
          <a:custGeom>
            <a:avLst/>
            <a:gdLst/>
            <a:ahLst/>
            <a:cxnLst/>
            <a:rect l="l" t="t" r="r" b="b"/>
            <a:pathLst>
              <a:path w="7" h="7">
                <a:moveTo>
                  <a:pt x="3" y="1"/>
                </a:moveTo>
                <a:cubicBezTo>
                  <a:pt x="2" y="0"/>
                  <a:pt x="0" y="0"/>
                  <a:pt x="1" y="2"/>
                </a:cubicBezTo>
                <a:cubicBezTo>
                  <a:pt x="1" y="3"/>
                  <a:pt x="1" y="5"/>
                  <a:pt x="2" y="6"/>
                </a:cubicBezTo>
                <a:cubicBezTo>
                  <a:pt x="2" y="7"/>
                  <a:pt x="3" y="7"/>
                  <a:pt x="4" y="7"/>
                </a:cubicBezTo>
                <a:cubicBezTo>
                  <a:pt x="7" y="7"/>
                  <a:pt x="5" y="2"/>
                  <a:pt x="3" y="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5" name="CustomShape 100"/>
          <p:cNvSpPr/>
          <p:nvPr/>
        </p:nvSpPr>
        <p:spPr>
          <a:xfrm>
            <a:off x="8476176" y="4678037"/>
            <a:ext cx="20517" cy="33476"/>
          </a:xfrm>
          <a:custGeom>
            <a:avLst/>
            <a:gdLst/>
            <a:ahLst/>
            <a:cxnLst/>
            <a:rect l="l" t="t" r="r" b="b"/>
            <a:pathLst>
              <a:path w="5" h="8">
                <a:moveTo>
                  <a:pt x="3" y="1"/>
                </a:moveTo>
                <a:cubicBezTo>
                  <a:pt x="2" y="0"/>
                  <a:pt x="0" y="0"/>
                  <a:pt x="0" y="2"/>
                </a:cubicBezTo>
                <a:cubicBezTo>
                  <a:pt x="0" y="4"/>
                  <a:pt x="0" y="6"/>
                  <a:pt x="2" y="8"/>
                </a:cubicBezTo>
                <a:cubicBezTo>
                  <a:pt x="2" y="8"/>
                  <a:pt x="4" y="8"/>
                  <a:pt x="4" y="7"/>
                </a:cubicBezTo>
                <a:cubicBezTo>
                  <a:pt x="5" y="5"/>
                  <a:pt x="4" y="3"/>
                  <a:pt x="3" y="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6" name="CustomShape 101"/>
          <p:cNvSpPr/>
          <p:nvPr/>
        </p:nvSpPr>
        <p:spPr>
          <a:xfrm>
            <a:off x="8438021" y="4716192"/>
            <a:ext cx="15838" cy="30236"/>
          </a:xfrm>
          <a:custGeom>
            <a:avLst/>
            <a:gdLst/>
            <a:ahLst/>
            <a:cxnLst/>
            <a:rect l="l" t="t" r="r" b="b"/>
            <a:pathLst>
              <a:path w="4" h="7">
                <a:moveTo>
                  <a:pt x="3" y="2"/>
                </a:moveTo>
                <a:cubicBezTo>
                  <a:pt x="3" y="0"/>
                  <a:pt x="0" y="0"/>
                  <a:pt x="0" y="2"/>
                </a:cubicBezTo>
                <a:cubicBezTo>
                  <a:pt x="0" y="3"/>
                  <a:pt x="0" y="5"/>
                  <a:pt x="1" y="6"/>
                </a:cubicBezTo>
                <a:cubicBezTo>
                  <a:pt x="2" y="7"/>
                  <a:pt x="4" y="6"/>
                  <a:pt x="4" y="5"/>
                </a:cubicBezTo>
                <a:cubicBezTo>
                  <a:pt x="4" y="4"/>
                  <a:pt x="3" y="3"/>
                  <a:pt x="3" y="2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7" name="CustomShape 102"/>
          <p:cNvSpPr/>
          <p:nvPr/>
        </p:nvSpPr>
        <p:spPr>
          <a:xfrm>
            <a:off x="8250846" y="4503460"/>
            <a:ext cx="42834" cy="22317"/>
          </a:xfrm>
          <a:custGeom>
            <a:avLst/>
            <a:gdLst/>
            <a:ahLst/>
            <a:cxnLst/>
            <a:rect l="l" t="t" r="r" b="b"/>
            <a:pathLst>
              <a:path w="10" h="5">
                <a:moveTo>
                  <a:pt x="8" y="0"/>
                </a:moveTo>
                <a:cubicBezTo>
                  <a:pt x="7" y="0"/>
                  <a:pt x="5" y="1"/>
                  <a:pt x="3" y="0"/>
                </a:cubicBezTo>
                <a:cubicBezTo>
                  <a:pt x="1" y="0"/>
                  <a:pt x="0" y="3"/>
                  <a:pt x="2" y="3"/>
                </a:cubicBezTo>
                <a:cubicBezTo>
                  <a:pt x="4" y="4"/>
                  <a:pt x="7" y="5"/>
                  <a:pt x="9" y="3"/>
                </a:cubicBezTo>
                <a:cubicBezTo>
                  <a:pt x="10" y="2"/>
                  <a:pt x="9" y="1"/>
                  <a:pt x="8" y="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8" name="CustomShape 103"/>
          <p:cNvSpPr/>
          <p:nvPr/>
        </p:nvSpPr>
        <p:spPr>
          <a:xfrm>
            <a:off x="8250845" y="4533696"/>
            <a:ext cx="33116" cy="17638"/>
          </a:xfrm>
          <a:custGeom>
            <a:avLst/>
            <a:gdLst/>
            <a:ahLst/>
            <a:cxnLst/>
            <a:rect l="l" t="t" r="r" b="b"/>
            <a:pathLst>
              <a:path w="8" h="4">
                <a:moveTo>
                  <a:pt x="6" y="1"/>
                </a:moveTo>
                <a:cubicBezTo>
                  <a:pt x="5" y="0"/>
                  <a:pt x="3" y="0"/>
                  <a:pt x="2" y="1"/>
                </a:cubicBezTo>
                <a:cubicBezTo>
                  <a:pt x="0" y="1"/>
                  <a:pt x="0" y="4"/>
                  <a:pt x="2" y="4"/>
                </a:cubicBezTo>
                <a:cubicBezTo>
                  <a:pt x="3" y="4"/>
                  <a:pt x="5" y="4"/>
                  <a:pt x="6" y="4"/>
                </a:cubicBezTo>
                <a:cubicBezTo>
                  <a:pt x="8" y="3"/>
                  <a:pt x="8" y="1"/>
                  <a:pt x="6" y="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9" name="CustomShape 104"/>
          <p:cNvSpPr/>
          <p:nvPr/>
        </p:nvSpPr>
        <p:spPr>
          <a:xfrm>
            <a:off x="8255525" y="4576531"/>
            <a:ext cx="33476" cy="20877"/>
          </a:xfrm>
          <a:custGeom>
            <a:avLst/>
            <a:gdLst/>
            <a:ahLst/>
            <a:cxnLst/>
            <a:rect l="l" t="t" r="r" b="b"/>
            <a:pathLst>
              <a:path w="8" h="5">
                <a:moveTo>
                  <a:pt x="6" y="0"/>
                </a:moveTo>
                <a:cubicBezTo>
                  <a:pt x="5" y="0"/>
                  <a:pt x="3" y="1"/>
                  <a:pt x="2" y="2"/>
                </a:cubicBezTo>
                <a:cubicBezTo>
                  <a:pt x="0" y="2"/>
                  <a:pt x="1" y="5"/>
                  <a:pt x="3" y="4"/>
                </a:cubicBezTo>
                <a:cubicBezTo>
                  <a:pt x="4" y="4"/>
                  <a:pt x="5" y="4"/>
                  <a:pt x="7" y="3"/>
                </a:cubicBezTo>
                <a:cubicBezTo>
                  <a:pt x="8" y="3"/>
                  <a:pt x="7" y="1"/>
                  <a:pt x="6" y="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0" name="CustomShape 105"/>
          <p:cNvSpPr/>
          <p:nvPr/>
        </p:nvSpPr>
        <p:spPr>
          <a:xfrm>
            <a:off x="7627047" y="829059"/>
            <a:ext cx="3329926" cy="5474527"/>
          </a:xfrm>
          <a:custGeom>
            <a:avLst/>
            <a:gdLst/>
            <a:ahLst/>
            <a:cxnLst/>
            <a:rect l="l" t="t" r="r" b="b"/>
            <a:pathLst>
              <a:path w="785" h="1290">
                <a:moveTo>
                  <a:pt x="770" y="1021"/>
                </a:moveTo>
                <a:cubicBezTo>
                  <a:pt x="762" y="1007"/>
                  <a:pt x="749" y="996"/>
                  <a:pt x="734" y="989"/>
                </a:cubicBezTo>
                <a:cubicBezTo>
                  <a:pt x="727" y="985"/>
                  <a:pt x="727" y="985"/>
                  <a:pt x="727" y="985"/>
                </a:cubicBezTo>
                <a:cubicBezTo>
                  <a:pt x="723" y="988"/>
                  <a:pt x="723" y="988"/>
                  <a:pt x="723" y="988"/>
                </a:cubicBezTo>
                <a:cubicBezTo>
                  <a:pt x="719" y="992"/>
                  <a:pt x="715" y="997"/>
                  <a:pt x="711" y="1002"/>
                </a:cubicBezTo>
                <a:cubicBezTo>
                  <a:pt x="696" y="1020"/>
                  <a:pt x="678" y="1039"/>
                  <a:pt x="655" y="1045"/>
                </a:cubicBezTo>
                <a:cubicBezTo>
                  <a:pt x="625" y="1054"/>
                  <a:pt x="606" y="1013"/>
                  <a:pt x="595" y="992"/>
                </a:cubicBezTo>
                <a:cubicBezTo>
                  <a:pt x="590" y="981"/>
                  <a:pt x="585" y="969"/>
                  <a:pt x="580" y="958"/>
                </a:cubicBezTo>
                <a:cubicBezTo>
                  <a:pt x="600" y="950"/>
                  <a:pt x="619" y="948"/>
                  <a:pt x="637" y="933"/>
                </a:cubicBezTo>
                <a:cubicBezTo>
                  <a:pt x="651" y="921"/>
                  <a:pt x="660" y="904"/>
                  <a:pt x="664" y="886"/>
                </a:cubicBezTo>
                <a:cubicBezTo>
                  <a:pt x="664" y="884"/>
                  <a:pt x="665" y="883"/>
                  <a:pt x="665" y="881"/>
                </a:cubicBezTo>
                <a:cubicBezTo>
                  <a:pt x="693" y="868"/>
                  <a:pt x="693" y="832"/>
                  <a:pt x="688" y="807"/>
                </a:cubicBezTo>
                <a:cubicBezTo>
                  <a:pt x="681" y="777"/>
                  <a:pt x="665" y="746"/>
                  <a:pt x="650" y="719"/>
                </a:cubicBezTo>
                <a:cubicBezTo>
                  <a:pt x="650" y="714"/>
                  <a:pt x="650" y="709"/>
                  <a:pt x="650" y="704"/>
                </a:cubicBezTo>
                <a:cubicBezTo>
                  <a:pt x="646" y="678"/>
                  <a:pt x="631" y="654"/>
                  <a:pt x="613" y="633"/>
                </a:cubicBezTo>
                <a:cubicBezTo>
                  <a:pt x="613" y="629"/>
                  <a:pt x="612" y="625"/>
                  <a:pt x="611" y="622"/>
                </a:cubicBezTo>
                <a:cubicBezTo>
                  <a:pt x="612" y="622"/>
                  <a:pt x="612" y="621"/>
                  <a:pt x="612" y="621"/>
                </a:cubicBezTo>
                <a:cubicBezTo>
                  <a:pt x="658" y="595"/>
                  <a:pt x="536" y="497"/>
                  <a:pt x="490" y="507"/>
                </a:cubicBezTo>
                <a:cubicBezTo>
                  <a:pt x="500" y="492"/>
                  <a:pt x="507" y="477"/>
                  <a:pt x="513" y="461"/>
                </a:cubicBezTo>
                <a:cubicBezTo>
                  <a:pt x="517" y="451"/>
                  <a:pt x="521" y="440"/>
                  <a:pt x="522" y="429"/>
                </a:cubicBezTo>
                <a:cubicBezTo>
                  <a:pt x="541" y="428"/>
                  <a:pt x="559" y="421"/>
                  <a:pt x="570" y="404"/>
                </a:cubicBezTo>
                <a:cubicBezTo>
                  <a:pt x="582" y="385"/>
                  <a:pt x="582" y="354"/>
                  <a:pt x="577" y="333"/>
                </a:cubicBezTo>
                <a:cubicBezTo>
                  <a:pt x="574" y="320"/>
                  <a:pt x="565" y="311"/>
                  <a:pt x="554" y="308"/>
                </a:cubicBezTo>
                <a:cubicBezTo>
                  <a:pt x="558" y="291"/>
                  <a:pt x="560" y="273"/>
                  <a:pt x="560" y="255"/>
                </a:cubicBezTo>
                <a:cubicBezTo>
                  <a:pt x="565" y="254"/>
                  <a:pt x="569" y="252"/>
                  <a:pt x="573" y="251"/>
                </a:cubicBezTo>
                <a:cubicBezTo>
                  <a:pt x="578" y="249"/>
                  <a:pt x="583" y="247"/>
                  <a:pt x="588" y="246"/>
                </a:cubicBezTo>
                <a:cubicBezTo>
                  <a:pt x="603" y="249"/>
                  <a:pt x="603" y="249"/>
                  <a:pt x="603" y="249"/>
                </a:cubicBezTo>
                <a:cubicBezTo>
                  <a:pt x="594" y="239"/>
                  <a:pt x="594" y="239"/>
                  <a:pt x="594" y="239"/>
                </a:cubicBezTo>
                <a:cubicBezTo>
                  <a:pt x="591" y="225"/>
                  <a:pt x="586" y="212"/>
                  <a:pt x="579" y="199"/>
                </a:cubicBezTo>
                <a:cubicBezTo>
                  <a:pt x="576" y="194"/>
                  <a:pt x="576" y="194"/>
                  <a:pt x="576" y="194"/>
                </a:cubicBezTo>
                <a:cubicBezTo>
                  <a:pt x="572" y="197"/>
                  <a:pt x="572" y="197"/>
                  <a:pt x="572" y="197"/>
                </a:cubicBezTo>
                <a:cubicBezTo>
                  <a:pt x="566" y="201"/>
                  <a:pt x="561" y="206"/>
                  <a:pt x="556" y="212"/>
                </a:cubicBezTo>
                <a:cubicBezTo>
                  <a:pt x="550" y="188"/>
                  <a:pt x="539" y="166"/>
                  <a:pt x="522" y="148"/>
                </a:cubicBezTo>
                <a:cubicBezTo>
                  <a:pt x="500" y="126"/>
                  <a:pt x="466" y="119"/>
                  <a:pt x="436" y="114"/>
                </a:cubicBezTo>
                <a:cubicBezTo>
                  <a:pt x="409" y="110"/>
                  <a:pt x="381" y="110"/>
                  <a:pt x="354" y="113"/>
                </a:cubicBezTo>
                <a:cubicBezTo>
                  <a:pt x="355" y="103"/>
                  <a:pt x="357" y="94"/>
                  <a:pt x="359" y="84"/>
                </a:cubicBezTo>
                <a:cubicBezTo>
                  <a:pt x="362" y="69"/>
                  <a:pt x="368" y="54"/>
                  <a:pt x="376" y="41"/>
                </a:cubicBezTo>
                <a:cubicBezTo>
                  <a:pt x="381" y="31"/>
                  <a:pt x="381" y="31"/>
                  <a:pt x="381" y="31"/>
                </a:cubicBezTo>
                <a:cubicBezTo>
                  <a:pt x="373" y="34"/>
                  <a:pt x="373" y="34"/>
                  <a:pt x="373" y="34"/>
                </a:cubicBezTo>
                <a:cubicBezTo>
                  <a:pt x="354" y="41"/>
                  <a:pt x="335" y="52"/>
                  <a:pt x="318" y="64"/>
                </a:cubicBezTo>
                <a:cubicBezTo>
                  <a:pt x="319" y="59"/>
                  <a:pt x="321" y="54"/>
                  <a:pt x="323" y="50"/>
                </a:cubicBezTo>
                <a:cubicBezTo>
                  <a:pt x="329" y="34"/>
                  <a:pt x="337" y="21"/>
                  <a:pt x="347" y="8"/>
                </a:cubicBezTo>
                <a:cubicBezTo>
                  <a:pt x="354" y="0"/>
                  <a:pt x="354" y="0"/>
                  <a:pt x="354" y="0"/>
                </a:cubicBezTo>
                <a:cubicBezTo>
                  <a:pt x="343" y="2"/>
                  <a:pt x="343" y="2"/>
                  <a:pt x="343" y="2"/>
                </a:cubicBezTo>
                <a:cubicBezTo>
                  <a:pt x="322" y="6"/>
                  <a:pt x="301" y="13"/>
                  <a:pt x="282" y="21"/>
                </a:cubicBezTo>
                <a:cubicBezTo>
                  <a:pt x="263" y="28"/>
                  <a:pt x="245" y="38"/>
                  <a:pt x="228" y="50"/>
                </a:cubicBezTo>
                <a:cubicBezTo>
                  <a:pt x="232" y="38"/>
                  <a:pt x="236" y="27"/>
                  <a:pt x="242" y="16"/>
                </a:cubicBezTo>
                <a:cubicBezTo>
                  <a:pt x="247" y="8"/>
                  <a:pt x="247" y="8"/>
                  <a:pt x="247" y="8"/>
                </a:cubicBezTo>
                <a:cubicBezTo>
                  <a:pt x="239" y="9"/>
                  <a:pt x="239" y="9"/>
                  <a:pt x="239" y="9"/>
                </a:cubicBezTo>
                <a:cubicBezTo>
                  <a:pt x="211" y="14"/>
                  <a:pt x="184" y="31"/>
                  <a:pt x="163" y="48"/>
                </a:cubicBezTo>
                <a:cubicBezTo>
                  <a:pt x="143" y="64"/>
                  <a:pt x="131" y="86"/>
                  <a:pt x="127" y="111"/>
                </a:cubicBezTo>
                <a:cubicBezTo>
                  <a:pt x="121" y="144"/>
                  <a:pt x="131" y="184"/>
                  <a:pt x="155" y="208"/>
                </a:cubicBezTo>
                <a:cubicBezTo>
                  <a:pt x="120" y="248"/>
                  <a:pt x="93" y="301"/>
                  <a:pt x="81" y="352"/>
                </a:cubicBezTo>
                <a:cubicBezTo>
                  <a:pt x="68" y="404"/>
                  <a:pt x="79" y="458"/>
                  <a:pt x="103" y="505"/>
                </a:cubicBezTo>
                <a:cubicBezTo>
                  <a:pt x="124" y="547"/>
                  <a:pt x="159" y="579"/>
                  <a:pt x="201" y="599"/>
                </a:cubicBezTo>
                <a:cubicBezTo>
                  <a:pt x="207" y="602"/>
                  <a:pt x="213" y="604"/>
                  <a:pt x="220" y="606"/>
                </a:cubicBezTo>
                <a:cubicBezTo>
                  <a:pt x="218" y="613"/>
                  <a:pt x="216" y="620"/>
                  <a:pt x="215" y="627"/>
                </a:cubicBezTo>
                <a:cubicBezTo>
                  <a:pt x="202" y="647"/>
                  <a:pt x="192" y="670"/>
                  <a:pt x="181" y="691"/>
                </a:cubicBezTo>
                <a:cubicBezTo>
                  <a:pt x="169" y="712"/>
                  <a:pt x="156" y="736"/>
                  <a:pt x="151" y="761"/>
                </a:cubicBezTo>
                <a:cubicBezTo>
                  <a:pt x="138" y="761"/>
                  <a:pt x="126" y="761"/>
                  <a:pt x="114" y="761"/>
                </a:cubicBezTo>
                <a:cubicBezTo>
                  <a:pt x="84" y="761"/>
                  <a:pt x="54" y="757"/>
                  <a:pt x="25" y="757"/>
                </a:cubicBezTo>
                <a:cubicBezTo>
                  <a:pt x="20" y="757"/>
                  <a:pt x="20" y="757"/>
                  <a:pt x="20" y="757"/>
                </a:cubicBezTo>
                <a:cubicBezTo>
                  <a:pt x="19" y="762"/>
                  <a:pt x="19" y="762"/>
                  <a:pt x="19" y="762"/>
                </a:cubicBezTo>
                <a:cubicBezTo>
                  <a:pt x="9" y="801"/>
                  <a:pt x="9" y="844"/>
                  <a:pt x="5" y="884"/>
                </a:cubicBezTo>
                <a:cubicBezTo>
                  <a:pt x="3" y="912"/>
                  <a:pt x="0" y="940"/>
                  <a:pt x="1" y="969"/>
                </a:cubicBezTo>
                <a:cubicBezTo>
                  <a:pt x="1" y="976"/>
                  <a:pt x="1" y="976"/>
                  <a:pt x="1" y="976"/>
                </a:cubicBezTo>
                <a:cubicBezTo>
                  <a:pt x="9" y="981"/>
                  <a:pt x="9" y="981"/>
                  <a:pt x="9" y="981"/>
                </a:cubicBezTo>
                <a:cubicBezTo>
                  <a:pt x="15" y="985"/>
                  <a:pt x="21" y="988"/>
                  <a:pt x="28" y="991"/>
                </a:cubicBezTo>
                <a:cubicBezTo>
                  <a:pt x="28" y="991"/>
                  <a:pt x="28" y="992"/>
                  <a:pt x="29" y="992"/>
                </a:cubicBezTo>
                <a:cubicBezTo>
                  <a:pt x="30" y="992"/>
                  <a:pt x="31" y="992"/>
                  <a:pt x="31" y="992"/>
                </a:cubicBezTo>
                <a:cubicBezTo>
                  <a:pt x="35" y="994"/>
                  <a:pt x="35" y="994"/>
                  <a:pt x="35" y="994"/>
                </a:cubicBezTo>
                <a:cubicBezTo>
                  <a:pt x="35" y="993"/>
                  <a:pt x="35" y="993"/>
                  <a:pt x="35" y="993"/>
                </a:cubicBezTo>
                <a:cubicBezTo>
                  <a:pt x="53" y="996"/>
                  <a:pt x="73" y="994"/>
                  <a:pt x="90" y="994"/>
                </a:cubicBezTo>
                <a:cubicBezTo>
                  <a:pt x="90" y="994"/>
                  <a:pt x="91" y="994"/>
                  <a:pt x="91" y="994"/>
                </a:cubicBezTo>
                <a:cubicBezTo>
                  <a:pt x="91" y="994"/>
                  <a:pt x="90" y="995"/>
                  <a:pt x="90" y="996"/>
                </a:cubicBezTo>
                <a:cubicBezTo>
                  <a:pt x="86" y="1007"/>
                  <a:pt x="95" y="1019"/>
                  <a:pt x="108" y="1014"/>
                </a:cubicBezTo>
                <a:cubicBezTo>
                  <a:pt x="110" y="1014"/>
                  <a:pt x="111" y="1013"/>
                  <a:pt x="113" y="1012"/>
                </a:cubicBezTo>
                <a:cubicBezTo>
                  <a:pt x="118" y="1020"/>
                  <a:pt x="130" y="1017"/>
                  <a:pt x="137" y="1012"/>
                </a:cubicBezTo>
                <a:cubicBezTo>
                  <a:pt x="137" y="1011"/>
                  <a:pt x="137" y="1011"/>
                  <a:pt x="138" y="1011"/>
                </a:cubicBezTo>
                <a:cubicBezTo>
                  <a:pt x="143" y="1019"/>
                  <a:pt x="155" y="1015"/>
                  <a:pt x="161" y="1008"/>
                </a:cubicBezTo>
                <a:cubicBezTo>
                  <a:pt x="161" y="1008"/>
                  <a:pt x="161" y="1008"/>
                  <a:pt x="161" y="1008"/>
                </a:cubicBezTo>
                <a:cubicBezTo>
                  <a:pt x="169" y="1011"/>
                  <a:pt x="178" y="1007"/>
                  <a:pt x="183" y="1000"/>
                </a:cubicBezTo>
                <a:cubicBezTo>
                  <a:pt x="185" y="996"/>
                  <a:pt x="186" y="992"/>
                  <a:pt x="186" y="988"/>
                </a:cubicBezTo>
                <a:cubicBezTo>
                  <a:pt x="193" y="988"/>
                  <a:pt x="201" y="987"/>
                  <a:pt x="208" y="987"/>
                </a:cubicBezTo>
                <a:cubicBezTo>
                  <a:pt x="205" y="991"/>
                  <a:pt x="202" y="994"/>
                  <a:pt x="199" y="998"/>
                </a:cubicBezTo>
                <a:cubicBezTo>
                  <a:pt x="181" y="1019"/>
                  <a:pt x="165" y="1041"/>
                  <a:pt x="148" y="1063"/>
                </a:cubicBezTo>
                <a:cubicBezTo>
                  <a:pt x="128" y="1089"/>
                  <a:pt x="110" y="1117"/>
                  <a:pt x="93" y="1145"/>
                </a:cubicBezTo>
                <a:cubicBezTo>
                  <a:pt x="82" y="1164"/>
                  <a:pt x="68" y="1185"/>
                  <a:pt x="64" y="1207"/>
                </a:cubicBezTo>
                <a:cubicBezTo>
                  <a:pt x="55" y="1197"/>
                  <a:pt x="42" y="1191"/>
                  <a:pt x="28" y="1189"/>
                </a:cubicBezTo>
                <a:cubicBezTo>
                  <a:pt x="17" y="1187"/>
                  <a:pt x="3" y="1192"/>
                  <a:pt x="4" y="1204"/>
                </a:cubicBezTo>
                <a:cubicBezTo>
                  <a:pt x="5" y="1219"/>
                  <a:pt x="16" y="1232"/>
                  <a:pt x="25" y="1243"/>
                </a:cubicBezTo>
                <a:cubicBezTo>
                  <a:pt x="36" y="1257"/>
                  <a:pt x="47" y="1271"/>
                  <a:pt x="58" y="1285"/>
                </a:cubicBezTo>
                <a:cubicBezTo>
                  <a:pt x="63" y="1290"/>
                  <a:pt x="63" y="1290"/>
                  <a:pt x="63" y="1290"/>
                </a:cubicBezTo>
                <a:cubicBezTo>
                  <a:pt x="72" y="1288"/>
                  <a:pt x="72" y="1288"/>
                  <a:pt x="72" y="1288"/>
                </a:cubicBezTo>
                <a:cubicBezTo>
                  <a:pt x="80" y="1285"/>
                  <a:pt x="88" y="1280"/>
                  <a:pt x="95" y="1270"/>
                </a:cubicBezTo>
                <a:cubicBezTo>
                  <a:pt x="96" y="1269"/>
                  <a:pt x="97" y="1267"/>
                  <a:pt x="98" y="1265"/>
                </a:cubicBezTo>
                <a:cubicBezTo>
                  <a:pt x="99" y="1265"/>
                  <a:pt x="99" y="1264"/>
                  <a:pt x="99" y="1263"/>
                </a:cubicBezTo>
                <a:cubicBezTo>
                  <a:pt x="119" y="1234"/>
                  <a:pt x="133" y="1201"/>
                  <a:pt x="154" y="1171"/>
                </a:cubicBezTo>
                <a:cubicBezTo>
                  <a:pt x="179" y="1135"/>
                  <a:pt x="213" y="1106"/>
                  <a:pt x="248" y="1080"/>
                </a:cubicBezTo>
                <a:cubicBezTo>
                  <a:pt x="269" y="1063"/>
                  <a:pt x="291" y="1050"/>
                  <a:pt x="314" y="1037"/>
                </a:cubicBezTo>
                <a:cubicBezTo>
                  <a:pt x="339" y="1033"/>
                  <a:pt x="364" y="1030"/>
                  <a:pt x="389" y="1029"/>
                </a:cubicBezTo>
                <a:cubicBezTo>
                  <a:pt x="413" y="1028"/>
                  <a:pt x="438" y="1028"/>
                  <a:pt x="463" y="1030"/>
                </a:cubicBezTo>
                <a:cubicBezTo>
                  <a:pt x="477" y="1031"/>
                  <a:pt x="492" y="1034"/>
                  <a:pt x="506" y="1036"/>
                </a:cubicBezTo>
                <a:cubicBezTo>
                  <a:pt x="519" y="1052"/>
                  <a:pt x="535" y="1066"/>
                  <a:pt x="552" y="1080"/>
                </a:cubicBezTo>
                <a:cubicBezTo>
                  <a:pt x="572" y="1096"/>
                  <a:pt x="594" y="1113"/>
                  <a:pt x="620" y="1120"/>
                </a:cubicBezTo>
                <a:cubicBezTo>
                  <a:pt x="643" y="1127"/>
                  <a:pt x="666" y="1117"/>
                  <a:pt x="684" y="1103"/>
                </a:cubicBezTo>
                <a:cubicBezTo>
                  <a:pt x="702" y="1089"/>
                  <a:pt x="720" y="1072"/>
                  <a:pt x="735" y="1053"/>
                </a:cubicBezTo>
                <a:cubicBezTo>
                  <a:pt x="742" y="1064"/>
                  <a:pt x="753" y="1073"/>
                  <a:pt x="765" y="1076"/>
                </a:cubicBezTo>
                <a:cubicBezTo>
                  <a:pt x="775" y="1079"/>
                  <a:pt x="783" y="1073"/>
                  <a:pt x="784" y="1063"/>
                </a:cubicBezTo>
                <a:cubicBezTo>
                  <a:pt x="785" y="1049"/>
                  <a:pt x="776" y="1033"/>
                  <a:pt x="770" y="1021"/>
                </a:cubicBezTo>
                <a:close/>
                <a:moveTo>
                  <a:pt x="658" y="873"/>
                </a:moveTo>
                <a:cubicBezTo>
                  <a:pt x="656" y="893"/>
                  <a:pt x="648" y="911"/>
                  <a:pt x="634" y="925"/>
                </a:cubicBezTo>
                <a:cubicBezTo>
                  <a:pt x="618" y="941"/>
                  <a:pt x="596" y="941"/>
                  <a:pt x="577" y="952"/>
                </a:cubicBezTo>
                <a:cubicBezTo>
                  <a:pt x="576" y="949"/>
                  <a:pt x="574" y="946"/>
                  <a:pt x="573" y="943"/>
                </a:cubicBezTo>
                <a:cubicBezTo>
                  <a:pt x="580" y="940"/>
                  <a:pt x="585" y="936"/>
                  <a:pt x="589" y="930"/>
                </a:cubicBezTo>
                <a:cubicBezTo>
                  <a:pt x="590" y="930"/>
                  <a:pt x="590" y="929"/>
                  <a:pt x="590" y="929"/>
                </a:cubicBezTo>
                <a:cubicBezTo>
                  <a:pt x="590" y="929"/>
                  <a:pt x="590" y="929"/>
                  <a:pt x="590" y="928"/>
                </a:cubicBezTo>
                <a:cubicBezTo>
                  <a:pt x="591" y="928"/>
                  <a:pt x="591" y="928"/>
                  <a:pt x="591" y="927"/>
                </a:cubicBezTo>
                <a:cubicBezTo>
                  <a:pt x="591" y="926"/>
                  <a:pt x="592" y="926"/>
                  <a:pt x="591" y="925"/>
                </a:cubicBezTo>
                <a:cubicBezTo>
                  <a:pt x="592" y="918"/>
                  <a:pt x="589" y="912"/>
                  <a:pt x="586" y="905"/>
                </a:cubicBezTo>
                <a:cubicBezTo>
                  <a:pt x="579" y="891"/>
                  <a:pt x="576" y="876"/>
                  <a:pt x="574" y="861"/>
                </a:cubicBezTo>
                <a:cubicBezTo>
                  <a:pt x="575" y="862"/>
                  <a:pt x="576" y="862"/>
                  <a:pt x="577" y="863"/>
                </a:cubicBezTo>
                <a:cubicBezTo>
                  <a:pt x="584" y="866"/>
                  <a:pt x="584" y="866"/>
                  <a:pt x="584" y="866"/>
                </a:cubicBezTo>
                <a:cubicBezTo>
                  <a:pt x="591" y="862"/>
                  <a:pt x="591" y="862"/>
                  <a:pt x="591" y="862"/>
                </a:cubicBezTo>
                <a:cubicBezTo>
                  <a:pt x="597" y="858"/>
                  <a:pt x="602" y="853"/>
                  <a:pt x="605" y="848"/>
                </a:cubicBezTo>
                <a:cubicBezTo>
                  <a:pt x="608" y="842"/>
                  <a:pt x="608" y="842"/>
                  <a:pt x="608" y="842"/>
                </a:cubicBezTo>
                <a:cubicBezTo>
                  <a:pt x="601" y="839"/>
                  <a:pt x="601" y="839"/>
                  <a:pt x="601" y="839"/>
                </a:cubicBezTo>
                <a:cubicBezTo>
                  <a:pt x="591" y="834"/>
                  <a:pt x="580" y="829"/>
                  <a:pt x="570" y="823"/>
                </a:cubicBezTo>
                <a:cubicBezTo>
                  <a:pt x="569" y="818"/>
                  <a:pt x="567" y="813"/>
                  <a:pt x="566" y="808"/>
                </a:cubicBezTo>
                <a:cubicBezTo>
                  <a:pt x="565" y="799"/>
                  <a:pt x="564" y="791"/>
                  <a:pt x="563" y="782"/>
                </a:cubicBezTo>
                <a:cubicBezTo>
                  <a:pt x="580" y="783"/>
                  <a:pt x="597" y="780"/>
                  <a:pt x="611" y="774"/>
                </a:cubicBezTo>
                <a:cubicBezTo>
                  <a:pt x="624" y="769"/>
                  <a:pt x="634" y="760"/>
                  <a:pt x="640" y="749"/>
                </a:cubicBezTo>
                <a:cubicBezTo>
                  <a:pt x="642" y="768"/>
                  <a:pt x="648" y="786"/>
                  <a:pt x="652" y="804"/>
                </a:cubicBezTo>
                <a:cubicBezTo>
                  <a:pt x="657" y="827"/>
                  <a:pt x="660" y="850"/>
                  <a:pt x="658" y="873"/>
                </a:cubicBezTo>
                <a:close/>
                <a:moveTo>
                  <a:pt x="147" y="940"/>
                </a:moveTo>
                <a:cubicBezTo>
                  <a:pt x="148" y="935"/>
                  <a:pt x="150" y="929"/>
                  <a:pt x="152" y="924"/>
                </a:cubicBezTo>
                <a:cubicBezTo>
                  <a:pt x="152" y="922"/>
                  <a:pt x="151" y="921"/>
                  <a:pt x="149" y="921"/>
                </a:cubicBezTo>
                <a:cubicBezTo>
                  <a:pt x="143" y="922"/>
                  <a:pt x="137" y="924"/>
                  <a:pt x="132" y="927"/>
                </a:cubicBezTo>
                <a:cubicBezTo>
                  <a:pt x="132" y="923"/>
                  <a:pt x="133" y="919"/>
                  <a:pt x="133" y="916"/>
                </a:cubicBezTo>
                <a:cubicBezTo>
                  <a:pt x="146" y="917"/>
                  <a:pt x="161" y="915"/>
                  <a:pt x="174" y="912"/>
                </a:cubicBezTo>
                <a:cubicBezTo>
                  <a:pt x="167" y="924"/>
                  <a:pt x="161" y="936"/>
                  <a:pt x="155" y="948"/>
                </a:cubicBezTo>
                <a:cubicBezTo>
                  <a:pt x="154" y="950"/>
                  <a:pt x="156" y="952"/>
                  <a:pt x="157" y="950"/>
                </a:cubicBezTo>
                <a:cubicBezTo>
                  <a:pt x="168" y="939"/>
                  <a:pt x="174" y="923"/>
                  <a:pt x="181" y="909"/>
                </a:cubicBezTo>
                <a:cubicBezTo>
                  <a:pt x="182" y="907"/>
                  <a:pt x="180" y="905"/>
                  <a:pt x="178" y="906"/>
                </a:cubicBezTo>
                <a:cubicBezTo>
                  <a:pt x="163" y="909"/>
                  <a:pt x="148" y="910"/>
                  <a:pt x="133" y="912"/>
                </a:cubicBezTo>
                <a:cubicBezTo>
                  <a:pt x="136" y="877"/>
                  <a:pt x="138" y="841"/>
                  <a:pt x="135" y="806"/>
                </a:cubicBezTo>
                <a:cubicBezTo>
                  <a:pt x="143" y="807"/>
                  <a:pt x="151" y="807"/>
                  <a:pt x="160" y="807"/>
                </a:cubicBezTo>
                <a:cubicBezTo>
                  <a:pt x="159" y="812"/>
                  <a:pt x="158" y="816"/>
                  <a:pt x="155" y="821"/>
                </a:cubicBezTo>
                <a:cubicBezTo>
                  <a:pt x="152" y="826"/>
                  <a:pt x="148" y="829"/>
                  <a:pt x="144" y="833"/>
                </a:cubicBezTo>
                <a:cubicBezTo>
                  <a:pt x="143" y="834"/>
                  <a:pt x="144" y="836"/>
                  <a:pt x="145" y="835"/>
                </a:cubicBezTo>
                <a:cubicBezTo>
                  <a:pt x="156" y="832"/>
                  <a:pt x="164" y="818"/>
                  <a:pt x="163" y="807"/>
                </a:cubicBezTo>
                <a:cubicBezTo>
                  <a:pt x="170" y="807"/>
                  <a:pt x="176" y="807"/>
                  <a:pt x="183" y="806"/>
                </a:cubicBezTo>
                <a:cubicBezTo>
                  <a:pt x="186" y="806"/>
                  <a:pt x="189" y="806"/>
                  <a:pt x="192" y="806"/>
                </a:cubicBezTo>
                <a:cubicBezTo>
                  <a:pt x="191" y="812"/>
                  <a:pt x="192" y="818"/>
                  <a:pt x="191" y="824"/>
                </a:cubicBezTo>
                <a:cubicBezTo>
                  <a:pt x="191" y="825"/>
                  <a:pt x="193" y="827"/>
                  <a:pt x="194" y="826"/>
                </a:cubicBezTo>
                <a:cubicBezTo>
                  <a:pt x="198" y="826"/>
                  <a:pt x="203" y="827"/>
                  <a:pt x="208" y="825"/>
                </a:cubicBezTo>
                <a:cubicBezTo>
                  <a:pt x="209" y="824"/>
                  <a:pt x="208" y="821"/>
                  <a:pt x="206" y="821"/>
                </a:cubicBezTo>
                <a:cubicBezTo>
                  <a:pt x="205" y="821"/>
                  <a:pt x="204" y="821"/>
                  <a:pt x="203" y="821"/>
                </a:cubicBezTo>
                <a:cubicBezTo>
                  <a:pt x="203" y="820"/>
                  <a:pt x="202" y="818"/>
                  <a:pt x="201" y="817"/>
                </a:cubicBezTo>
                <a:cubicBezTo>
                  <a:pt x="200" y="815"/>
                  <a:pt x="198" y="814"/>
                  <a:pt x="196" y="814"/>
                </a:cubicBezTo>
                <a:cubicBezTo>
                  <a:pt x="195" y="812"/>
                  <a:pt x="195" y="809"/>
                  <a:pt x="195" y="806"/>
                </a:cubicBezTo>
                <a:cubicBezTo>
                  <a:pt x="205" y="807"/>
                  <a:pt x="215" y="807"/>
                  <a:pt x="224" y="805"/>
                </a:cubicBezTo>
                <a:cubicBezTo>
                  <a:pt x="226" y="810"/>
                  <a:pt x="228" y="816"/>
                  <a:pt x="230" y="821"/>
                </a:cubicBezTo>
                <a:cubicBezTo>
                  <a:pt x="231" y="821"/>
                  <a:pt x="231" y="822"/>
                  <a:pt x="232" y="822"/>
                </a:cubicBezTo>
                <a:cubicBezTo>
                  <a:pt x="232" y="830"/>
                  <a:pt x="232" y="838"/>
                  <a:pt x="233" y="847"/>
                </a:cubicBezTo>
                <a:cubicBezTo>
                  <a:pt x="234" y="858"/>
                  <a:pt x="234" y="870"/>
                  <a:pt x="235" y="883"/>
                </a:cubicBezTo>
                <a:cubicBezTo>
                  <a:pt x="234" y="882"/>
                  <a:pt x="234" y="882"/>
                  <a:pt x="233" y="882"/>
                </a:cubicBezTo>
                <a:cubicBezTo>
                  <a:pt x="218" y="877"/>
                  <a:pt x="203" y="874"/>
                  <a:pt x="187" y="873"/>
                </a:cubicBezTo>
                <a:cubicBezTo>
                  <a:pt x="201" y="856"/>
                  <a:pt x="212" y="837"/>
                  <a:pt x="223" y="819"/>
                </a:cubicBezTo>
                <a:cubicBezTo>
                  <a:pt x="224" y="818"/>
                  <a:pt x="222" y="817"/>
                  <a:pt x="221" y="818"/>
                </a:cubicBezTo>
                <a:cubicBezTo>
                  <a:pt x="206" y="835"/>
                  <a:pt x="196" y="855"/>
                  <a:pt x="182" y="873"/>
                </a:cubicBezTo>
                <a:cubicBezTo>
                  <a:pt x="180" y="875"/>
                  <a:pt x="181" y="877"/>
                  <a:pt x="183" y="877"/>
                </a:cubicBezTo>
                <a:cubicBezTo>
                  <a:pt x="200" y="878"/>
                  <a:pt x="216" y="882"/>
                  <a:pt x="232" y="886"/>
                </a:cubicBezTo>
                <a:cubicBezTo>
                  <a:pt x="233" y="886"/>
                  <a:pt x="234" y="885"/>
                  <a:pt x="235" y="884"/>
                </a:cubicBezTo>
                <a:cubicBezTo>
                  <a:pt x="235" y="893"/>
                  <a:pt x="236" y="901"/>
                  <a:pt x="238" y="909"/>
                </a:cubicBezTo>
                <a:cubicBezTo>
                  <a:pt x="223" y="918"/>
                  <a:pt x="211" y="932"/>
                  <a:pt x="225" y="946"/>
                </a:cubicBezTo>
                <a:cubicBezTo>
                  <a:pt x="227" y="948"/>
                  <a:pt x="230" y="950"/>
                  <a:pt x="232" y="952"/>
                </a:cubicBezTo>
                <a:cubicBezTo>
                  <a:pt x="203" y="955"/>
                  <a:pt x="173" y="951"/>
                  <a:pt x="143" y="952"/>
                </a:cubicBezTo>
                <a:cubicBezTo>
                  <a:pt x="145" y="948"/>
                  <a:pt x="146" y="944"/>
                  <a:pt x="147" y="940"/>
                </a:cubicBezTo>
                <a:close/>
                <a:moveTo>
                  <a:pt x="140" y="952"/>
                </a:moveTo>
                <a:cubicBezTo>
                  <a:pt x="136" y="952"/>
                  <a:pt x="133" y="953"/>
                  <a:pt x="130" y="953"/>
                </a:cubicBezTo>
                <a:cubicBezTo>
                  <a:pt x="130" y="946"/>
                  <a:pt x="131" y="938"/>
                  <a:pt x="132" y="930"/>
                </a:cubicBezTo>
                <a:cubicBezTo>
                  <a:pt x="137" y="929"/>
                  <a:pt x="141" y="927"/>
                  <a:pt x="146" y="926"/>
                </a:cubicBezTo>
                <a:cubicBezTo>
                  <a:pt x="144" y="934"/>
                  <a:pt x="140" y="944"/>
                  <a:pt x="140" y="952"/>
                </a:cubicBezTo>
                <a:close/>
                <a:moveTo>
                  <a:pt x="196" y="818"/>
                </a:moveTo>
                <a:cubicBezTo>
                  <a:pt x="197" y="818"/>
                  <a:pt x="197" y="818"/>
                  <a:pt x="198" y="819"/>
                </a:cubicBezTo>
                <a:cubicBezTo>
                  <a:pt x="198" y="820"/>
                  <a:pt x="198" y="821"/>
                  <a:pt x="198" y="822"/>
                </a:cubicBezTo>
                <a:cubicBezTo>
                  <a:pt x="197" y="822"/>
                  <a:pt x="197" y="822"/>
                  <a:pt x="196" y="822"/>
                </a:cubicBezTo>
                <a:cubicBezTo>
                  <a:pt x="196" y="820"/>
                  <a:pt x="196" y="819"/>
                  <a:pt x="196" y="818"/>
                </a:cubicBezTo>
                <a:close/>
                <a:moveTo>
                  <a:pt x="226" y="935"/>
                </a:moveTo>
                <a:cubicBezTo>
                  <a:pt x="224" y="928"/>
                  <a:pt x="231" y="921"/>
                  <a:pt x="239" y="916"/>
                </a:cubicBezTo>
                <a:cubicBezTo>
                  <a:pt x="246" y="911"/>
                  <a:pt x="246" y="911"/>
                  <a:pt x="246" y="911"/>
                </a:cubicBezTo>
                <a:cubicBezTo>
                  <a:pt x="245" y="905"/>
                  <a:pt x="245" y="905"/>
                  <a:pt x="245" y="905"/>
                </a:cubicBezTo>
                <a:cubicBezTo>
                  <a:pt x="244" y="888"/>
                  <a:pt x="242" y="870"/>
                  <a:pt x="241" y="853"/>
                </a:cubicBezTo>
                <a:cubicBezTo>
                  <a:pt x="239" y="822"/>
                  <a:pt x="239" y="791"/>
                  <a:pt x="241" y="760"/>
                </a:cubicBezTo>
                <a:cubicBezTo>
                  <a:pt x="242" y="731"/>
                  <a:pt x="245" y="702"/>
                  <a:pt x="247" y="674"/>
                </a:cubicBezTo>
                <a:cubicBezTo>
                  <a:pt x="248" y="654"/>
                  <a:pt x="250" y="635"/>
                  <a:pt x="255" y="616"/>
                </a:cubicBezTo>
                <a:cubicBezTo>
                  <a:pt x="274" y="619"/>
                  <a:pt x="293" y="619"/>
                  <a:pt x="312" y="617"/>
                </a:cubicBezTo>
                <a:cubicBezTo>
                  <a:pt x="309" y="639"/>
                  <a:pt x="340" y="646"/>
                  <a:pt x="357" y="643"/>
                </a:cubicBezTo>
                <a:cubicBezTo>
                  <a:pt x="385" y="637"/>
                  <a:pt x="412" y="602"/>
                  <a:pt x="422" y="577"/>
                </a:cubicBezTo>
                <a:cubicBezTo>
                  <a:pt x="437" y="567"/>
                  <a:pt x="451" y="554"/>
                  <a:pt x="463" y="541"/>
                </a:cubicBezTo>
                <a:cubicBezTo>
                  <a:pt x="465" y="541"/>
                  <a:pt x="467" y="541"/>
                  <a:pt x="469" y="542"/>
                </a:cubicBezTo>
                <a:cubicBezTo>
                  <a:pt x="470" y="542"/>
                  <a:pt x="471" y="542"/>
                  <a:pt x="472" y="543"/>
                </a:cubicBezTo>
                <a:cubicBezTo>
                  <a:pt x="472" y="543"/>
                  <a:pt x="472" y="543"/>
                  <a:pt x="472" y="543"/>
                </a:cubicBezTo>
                <a:cubicBezTo>
                  <a:pt x="446" y="575"/>
                  <a:pt x="446" y="632"/>
                  <a:pt x="452" y="668"/>
                </a:cubicBezTo>
                <a:cubicBezTo>
                  <a:pt x="447" y="673"/>
                  <a:pt x="445" y="680"/>
                  <a:pt x="451" y="688"/>
                </a:cubicBezTo>
                <a:cubicBezTo>
                  <a:pt x="447" y="691"/>
                  <a:pt x="443" y="694"/>
                  <a:pt x="442" y="698"/>
                </a:cubicBezTo>
                <a:cubicBezTo>
                  <a:pt x="440" y="704"/>
                  <a:pt x="446" y="709"/>
                  <a:pt x="451" y="710"/>
                </a:cubicBezTo>
                <a:cubicBezTo>
                  <a:pt x="447" y="712"/>
                  <a:pt x="444" y="715"/>
                  <a:pt x="444" y="720"/>
                </a:cubicBezTo>
                <a:cubicBezTo>
                  <a:pt x="443" y="723"/>
                  <a:pt x="447" y="727"/>
                  <a:pt x="451" y="728"/>
                </a:cubicBezTo>
                <a:cubicBezTo>
                  <a:pt x="449" y="734"/>
                  <a:pt x="452" y="740"/>
                  <a:pt x="458" y="743"/>
                </a:cubicBezTo>
                <a:cubicBezTo>
                  <a:pt x="460" y="744"/>
                  <a:pt x="462" y="745"/>
                  <a:pt x="464" y="745"/>
                </a:cubicBezTo>
                <a:cubicBezTo>
                  <a:pt x="469" y="761"/>
                  <a:pt x="479" y="777"/>
                  <a:pt x="489" y="790"/>
                </a:cubicBezTo>
                <a:cubicBezTo>
                  <a:pt x="494" y="796"/>
                  <a:pt x="500" y="803"/>
                  <a:pt x="506" y="809"/>
                </a:cubicBezTo>
                <a:cubicBezTo>
                  <a:pt x="506" y="810"/>
                  <a:pt x="506" y="810"/>
                  <a:pt x="506" y="810"/>
                </a:cubicBezTo>
                <a:cubicBezTo>
                  <a:pt x="518" y="824"/>
                  <a:pt x="533" y="835"/>
                  <a:pt x="548" y="845"/>
                </a:cubicBezTo>
                <a:cubicBezTo>
                  <a:pt x="555" y="850"/>
                  <a:pt x="562" y="854"/>
                  <a:pt x="569" y="858"/>
                </a:cubicBezTo>
                <a:cubicBezTo>
                  <a:pt x="568" y="869"/>
                  <a:pt x="569" y="879"/>
                  <a:pt x="572" y="890"/>
                </a:cubicBezTo>
                <a:cubicBezTo>
                  <a:pt x="574" y="902"/>
                  <a:pt x="582" y="911"/>
                  <a:pt x="585" y="923"/>
                </a:cubicBezTo>
                <a:cubicBezTo>
                  <a:pt x="585" y="923"/>
                  <a:pt x="585" y="923"/>
                  <a:pt x="584" y="924"/>
                </a:cubicBezTo>
                <a:cubicBezTo>
                  <a:pt x="581" y="929"/>
                  <a:pt x="576" y="933"/>
                  <a:pt x="570" y="936"/>
                </a:cubicBezTo>
                <a:cubicBezTo>
                  <a:pt x="566" y="937"/>
                  <a:pt x="566" y="937"/>
                  <a:pt x="566" y="937"/>
                </a:cubicBezTo>
                <a:cubicBezTo>
                  <a:pt x="556" y="941"/>
                  <a:pt x="545" y="942"/>
                  <a:pt x="535" y="943"/>
                </a:cubicBezTo>
                <a:cubicBezTo>
                  <a:pt x="510" y="947"/>
                  <a:pt x="485" y="952"/>
                  <a:pt x="460" y="957"/>
                </a:cubicBezTo>
                <a:cubicBezTo>
                  <a:pt x="414" y="965"/>
                  <a:pt x="368" y="968"/>
                  <a:pt x="321" y="963"/>
                </a:cubicBezTo>
                <a:cubicBezTo>
                  <a:pt x="297" y="961"/>
                  <a:pt x="272" y="958"/>
                  <a:pt x="249" y="950"/>
                </a:cubicBezTo>
                <a:cubicBezTo>
                  <a:pt x="241" y="947"/>
                  <a:pt x="229" y="943"/>
                  <a:pt x="226" y="935"/>
                </a:cubicBezTo>
                <a:close/>
                <a:moveTo>
                  <a:pt x="496" y="531"/>
                </a:moveTo>
                <a:cubicBezTo>
                  <a:pt x="491" y="530"/>
                  <a:pt x="487" y="531"/>
                  <a:pt x="483" y="533"/>
                </a:cubicBezTo>
                <a:cubicBezTo>
                  <a:pt x="483" y="533"/>
                  <a:pt x="482" y="533"/>
                  <a:pt x="482" y="533"/>
                </a:cubicBezTo>
                <a:cubicBezTo>
                  <a:pt x="481" y="534"/>
                  <a:pt x="481" y="534"/>
                  <a:pt x="481" y="534"/>
                </a:cubicBezTo>
                <a:cubicBezTo>
                  <a:pt x="479" y="535"/>
                  <a:pt x="477" y="537"/>
                  <a:pt x="476" y="538"/>
                </a:cubicBezTo>
                <a:cubicBezTo>
                  <a:pt x="473" y="537"/>
                  <a:pt x="471" y="536"/>
                  <a:pt x="468" y="536"/>
                </a:cubicBezTo>
                <a:cubicBezTo>
                  <a:pt x="471" y="532"/>
                  <a:pt x="474" y="529"/>
                  <a:pt x="476" y="525"/>
                </a:cubicBezTo>
                <a:cubicBezTo>
                  <a:pt x="509" y="526"/>
                  <a:pt x="534" y="537"/>
                  <a:pt x="559" y="559"/>
                </a:cubicBezTo>
                <a:cubicBezTo>
                  <a:pt x="571" y="570"/>
                  <a:pt x="582" y="582"/>
                  <a:pt x="591" y="595"/>
                </a:cubicBezTo>
                <a:cubicBezTo>
                  <a:pt x="596" y="603"/>
                  <a:pt x="600" y="612"/>
                  <a:pt x="603" y="621"/>
                </a:cubicBezTo>
                <a:cubicBezTo>
                  <a:pt x="599" y="617"/>
                  <a:pt x="594" y="612"/>
                  <a:pt x="590" y="608"/>
                </a:cubicBezTo>
                <a:cubicBezTo>
                  <a:pt x="570" y="588"/>
                  <a:pt x="540" y="561"/>
                  <a:pt x="509" y="552"/>
                </a:cubicBezTo>
                <a:cubicBezTo>
                  <a:pt x="511" y="543"/>
                  <a:pt x="505" y="532"/>
                  <a:pt x="496" y="531"/>
                </a:cubicBezTo>
                <a:close/>
                <a:moveTo>
                  <a:pt x="553" y="728"/>
                </a:moveTo>
                <a:cubicBezTo>
                  <a:pt x="552" y="735"/>
                  <a:pt x="552" y="742"/>
                  <a:pt x="550" y="748"/>
                </a:cubicBezTo>
                <a:cubicBezTo>
                  <a:pt x="550" y="749"/>
                  <a:pt x="549" y="749"/>
                  <a:pt x="549" y="750"/>
                </a:cubicBezTo>
                <a:cubicBezTo>
                  <a:pt x="549" y="750"/>
                  <a:pt x="549" y="750"/>
                  <a:pt x="549" y="750"/>
                </a:cubicBezTo>
                <a:cubicBezTo>
                  <a:pt x="545" y="748"/>
                  <a:pt x="541" y="747"/>
                  <a:pt x="537" y="746"/>
                </a:cubicBezTo>
                <a:cubicBezTo>
                  <a:pt x="533" y="745"/>
                  <a:pt x="529" y="744"/>
                  <a:pt x="525" y="744"/>
                </a:cubicBezTo>
                <a:cubicBezTo>
                  <a:pt x="523" y="744"/>
                  <a:pt x="522" y="746"/>
                  <a:pt x="524" y="747"/>
                </a:cubicBezTo>
                <a:cubicBezTo>
                  <a:pt x="527" y="749"/>
                  <a:pt x="532" y="750"/>
                  <a:pt x="535" y="751"/>
                </a:cubicBezTo>
                <a:cubicBezTo>
                  <a:pt x="539" y="752"/>
                  <a:pt x="543" y="753"/>
                  <a:pt x="548" y="753"/>
                </a:cubicBezTo>
                <a:cubicBezTo>
                  <a:pt x="546" y="756"/>
                  <a:pt x="545" y="758"/>
                  <a:pt x="543" y="761"/>
                </a:cubicBezTo>
                <a:cubicBezTo>
                  <a:pt x="539" y="758"/>
                  <a:pt x="535" y="756"/>
                  <a:pt x="531" y="755"/>
                </a:cubicBezTo>
                <a:cubicBezTo>
                  <a:pt x="527" y="753"/>
                  <a:pt x="523" y="752"/>
                  <a:pt x="519" y="751"/>
                </a:cubicBezTo>
                <a:cubicBezTo>
                  <a:pt x="525" y="742"/>
                  <a:pt x="528" y="732"/>
                  <a:pt x="530" y="721"/>
                </a:cubicBezTo>
                <a:cubicBezTo>
                  <a:pt x="537" y="724"/>
                  <a:pt x="545" y="727"/>
                  <a:pt x="553" y="728"/>
                </a:cubicBezTo>
                <a:close/>
                <a:moveTo>
                  <a:pt x="547" y="664"/>
                </a:moveTo>
                <a:cubicBezTo>
                  <a:pt x="550" y="666"/>
                  <a:pt x="554" y="669"/>
                  <a:pt x="558" y="672"/>
                </a:cubicBezTo>
                <a:cubicBezTo>
                  <a:pt x="572" y="685"/>
                  <a:pt x="586" y="704"/>
                  <a:pt x="584" y="724"/>
                </a:cubicBezTo>
                <a:cubicBezTo>
                  <a:pt x="573" y="724"/>
                  <a:pt x="562" y="724"/>
                  <a:pt x="551" y="722"/>
                </a:cubicBezTo>
                <a:cubicBezTo>
                  <a:pt x="548" y="702"/>
                  <a:pt x="549" y="683"/>
                  <a:pt x="547" y="664"/>
                </a:cubicBezTo>
                <a:close/>
                <a:moveTo>
                  <a:pt x="488" y="758"/>
                </a:moveTo>
                <a:cubicBezTo>
                  <a:pt x="492" y="759"/>
                  <a:pt x="496" y="760"/>
                  <a:pt x="500" y="760"/>
                </a:cubicBezTo>
                <a:cubicBezTo>
                  <a:pt x="506" y="771"/>
                  <a:pt x="514" y="781"/>
                  <a:pt x="522" y="790"/>
                </a:cubicBezTo>
                <a:cubicBezTo>
                  <a:pt x="524" y="792"/>
                  <a:pt x="526" y="794"/>
                  <a:pt x="528" y="796"/>
                </a:cubicBezTo>
                <a:cubicBezTo>
                  <a:pt x="528" y="797"/>
                  <a:pt x="528" y="797"/>
                  <a:pt x="528" y="798"/>
                </a:cubicBezTo>
                <a:cubicBezTo>
                  <a:pt x="526" y="799"/>
                  <a:pt x="525" y="800"/>
                  <a:pt x="523" y="801"/>
                </a:cubicBezTo>
                <a:cubicBezTo>
                  <a:pt x="520" y="803"/>
                  <a:pt x="517" y="804"/>
                  <a:pt x="514" y="806"/>
                </a:cubicBezTo>
                <a:cubicBezTo>
                  <a:pt x="508" y="801"/>
                  <a:pt x="502" y="795"/>
                  <a:pt x="497" y="789"/>
                </a:cubicBezTo>
                <a:cubicBezTo>
                  <a:pt x="486" y="776"/>
                  <a:pt x="478" y="761"/>
                  <a:pt x="470" y="746"/>
                </a:cubicBezTo>
                <a:cubicBezTo>
                  <a:pt x="473" y="747"/>
                  <a:pt x="476" y="746"/>
                  <a:pt x="479" y="746"/>
                </a:cubicBezTo>
                <a:cubicBezTo>
                  <a:pt x="478" y="751"/>
                  <a:pt x="482" y="756"/>
                  <a:pt x="488" y="758"/>
                </a:cubicBezTo>
                <a:close/>
                <a:moveTo>
                  <a:pt x="518" y="810"/>
                </a:moveTo>
                <a:cubicBezTo>
                  <a:pt x="520" y="809"/>
                  <a:pt x="522" y="808"/>
                  <a:pt x="523" y="807"/>
                </a:cubicBezTo>
                <a:cubicBezTo>
                  <a:pt x="526" y="806"/>
                  <a:pt x="529" y="804"/>
                  <a:pt x="532" y="803"/>
                </a:cubicBezTo>
                <a:cubicBezTo>
                  <a:pt x="541" y="812"/>
                  <a:pt x="552" y="820"/>
                  <a:pt x="563" y="827"/>
                </a:cubicBezTo>
                <a:cubicBezTo>
                  <a:pt x="573" y="833"/>
                  <a:pt x="573" y="833"/>
                  <a:pt x="573" y="833"/>
                </a:cubicBezTo>
                <a:cubicBezTo>
                  <a:pt x="581" y="837"/>
                  <a:pt x="589" y="841"/>
                  <a:pt x="598" y="845"/>
                </a:cubicBezTo>
                <a:cubicBezTo>
                  <a:pt x="594" y="850"/>
                  <a:pt x="590" y="855"/>
                  <a:pt x="585" y="858"/>
                </a:cubicBezTo>
                <a:cubicBezTo>
                  <a:pt x="576" y="854"/>
                  <a:pt x="568" y="850"/>
                  <a:pt x="560" y="845"/>
                </a:cubicBezTo>
                <a:cubicBezTo>
                  <a:pt x="544" y="835"/>
                  <a:pt x="529" y="824"/>
                  <a:pt x="515" y="811"/>
                </a:cubicBezTo>
                <a:lnTo>
                  <a:pt x="518" y="810"/>
                </a:lnTo>
                <a:close/>
                <a:moveTo>
                  <a:pt x="537" y="800"/>
                </a:moveTo>
                <a:cubicBezTo>
                  <a:pt x="541" y="797"/>
                  <a:pt x="541" y="797"/>
                  <a:pt x="541" y="797"/>
                </a:cubicBezTo>
                <a:cubicBezTo>
                  <a:pt x="536" y="793"/>
                  <a:pt x="536" y="793"/>
                  <a:pt x="536" y="793"/>
                </a:cubicBezTo>
                <a:cubicBezTo>
                  <a:pt x="534" y="791"/>
                  <a:pt x="532" y="789"/>
                  <a:pt x="530" y="788"/>
                </a:cubicBezTo>
                <a:cubicBezTo>
                  <a:pt x="521" y="779"/>
                  <a:pt x="513" y="770"/>
                  <a:pt x="507" y="761"/>
                </a:cubicBezTo>
                <a:cubicBezTo>
                  <a:pt x="507" y="761"/>
                  <a:pt x="507" y="761"/>
                  <a:pt x="508" y="761"/>
                </a:cubicBezTo>
                <a:cubicBezTo>
                  <a:pt x="520" y="773"/>
                  <a:pt x="538" y="780"/>
                  <a:pt x="556" y="782"/>
                </a:cubicBezTo>
                <a:cubicBezTo>
                  <a:pt x="557" y="788"/>
                  <a:pt x="557" y="794"/>
                  <a:pt x="558" y="800"/>
                </a:cubicBezTo>
                <a:cubicBezTo>
                  <a:pt x="559" y="806"/>
                  <a:pt x="560" y="812"/>
                  <a:pt x="561" y="818"/>
                </a:cubicBezTo>
                <a:cubicBezTo>
                  <a:pt x="553" y="813"/>
                  <a:pt x="545" y="807"/>
                  <a:pt x="537" y="800"/>
                </a:cubicBezTo>
                <a:close/>
                <a:moveTo>
                  <a:pt x="535" y="769"/>
                </a:moveTo>
                <a:cubicBezTo>
                  <a:pt x="527" y="766"/>
                  <a:pt x="521" y="762"/>
                  <a:pt x="515" y="758"/>
                </a:cubicBezTo>
                <a:cubicBezTo>
                  <a:pt x="515" y="758"/>
                  <a:pt x="515" y="757"/>
                  <a:pt x="515" y="757"/>
                </a:cubicBezTo>
                <a:cubicBezTo>
                  <a:pt x="516" y="756"/>
                  <a:pt x="516" y="755"/>
                  <a:pt x="517" y="755"/>
                </a:cubicBezTo>
                <a:cubicBezTo>
                  <a:pt x="521" y="757"/>
                  <a:pt x="525" y="758"/>
                  <a:pt x="529" y="760"/>
                </a:cubicBezTo>
                <a:cubicBezTo>
                  <a:pt x="532" y="761"/>
                  <a:pt x="536" y="763"/>
                  <a:pt x="540" y="764"/>
                </a:cubicBezTo>
                <a:cubicBezTo>
                  <a:pt x="538" y="766"/>
                  <a:pt x="536" y="767"/>
                  <a:pt x="535" y="769"/>
                </a:cubicBezTo>
                <a:close/>
                <a:moveTo>
                  <a:pt x="525" y="719"/>
                </a:moveTo>
                <a:cubicBezTo>
                  <a:pt x="524" y="731"/>
                  <a:pt x="519" y="744"/>
                  <a:pt x="513" y="754"/>
                </a:cubicBezTo>
                <a:cubicBezTo>
                  <a:pt x="511" y="753"/>
                  <a:pt x="510" y="753"/>
                  <a:pt x="509" y="754"/>
                </a:cubicBezTo>
                <a:cubicBezTo>
                  <a:pt x="508" y="753"/>
                  <a:pt x="508" y="753"/>
                  <a:pt x="507" y="754"/>
                </a:cubicBezTo>
                <a:cubicBezTo>
                  <a:pt x="506" y="754"/>
                  <a:pt x="506" y="754"/>
                  <a:pt x="505" y="754"/>
                </a:cubicBezTo>
                <a:cubicBezTo>
                  <a:pt x="502" y="754"/>
                  <a:pt x="498" y="754"/>
                  <a:pt x="495" y="753"/>
                </a:cubicBezTo>
                <a:cubicBezTo>
                  <a:pt x="489" y="752"/>
                  <a:pt x="484" y="750"/>
                  <a:pt x="484" y="744"/>
                </a:cubicBezTo>
                <a:cubicBezTo>
                  <a:pt x="485" y="742"/>
                  <a:pt x="485" y="740"/>
                  <a:pt x="483" y="740"/>
                </a:cubicBezTo>
                <a:cubicBezTo>
                  <a:pt x="480" y="739"/>
                  <a:pt x="477" y="740"/>
                  <a:pt x="474" y="740"/>
                </a:cubicBezTo>
                <a:cubicBezTo>
                  <a:pt x="470" y="740"/>
                  <a:pt x="467" y="740"/>
                  <a:pt x="464" y="739"/>
                </a:cubicBezTo>
                <a:cubicBezTo>
                  <a:pt x="457" y="738"/>
                  <a:pt x="456" y="734"/>
                  <a:pt x="456" y="729"/>
                </a:cubicBezTo>
                <a:cubicBezTo>
                  <a:pt x="463" y="728"/>
                  <a:pt x="472" y="728"/>
                  <a:pt x="479" y="725"/>
                </a:cubicBezTo>
                <a:cubicBezTo>
                  <a:pt x="480" y="725"/>
                  <a:pt x="480" y="723"/>
                  <a:pt x="479" y="723"/>
                </a:cubicBezTo>
                <a:cubicBezTo>
                  <a:pt x="471" y="721"/>
                  <a:pt x="462" y="722"/>
                  <a:pt x="453" y="723"/>
                </a:cubicBezTo>
                <a:cubicBezTo>
                  <a:pt x="453" y="723"/>
                  <a:pt x="453" y="723"/>
                  <a:pt x="452" y="723"/>
                </a:cubicBezTo>
                <a:cubicBezTo>
                  <a:pt x="451" y="722"/>
                  <a:pt x="449" y="720"/>
                  <a:pt x="451" y="718"/>
                </a:cubicBezTo>
                <a:cubicBezTo>
                  <a:pt x="453" y="716"/>
                  <a:pt x="457" y="714"/>
                  <a:pt x="461" y="713"/>
                </a:cubicBezTo>
                <a:cubicBezTo>
                  <a:pt x="468" y="710"/>
                  <a:pt x="475" y="708"/>
                  <a:pt x="483" y="706"/>
                </a:cubicBezTo>
                <a:cubicBezTo>
                  <a:pt x="484" y="705"/>
                  <a:pt x="484" y="703"/>
                  <a:pt x="483" y="703"/>
                </a:cubicBezTo>
                <a:cubicBezTo>
                  <a:pt x="473" y="702"/>
                  <a:pt x="463" y="705"/>
                  <a:pt x="454" y="709"/>
                </a:cubicBezTo>
                <a:cubicBezTo>
                  <a:pt x="454" y="708"/>
                  <a:pt x="454" y="708"/>
                  <a:pt x="454" y="707"/>
                </a:cubicBezTo>
                <a:cubicBezTo>
                  <a:pt x="448" y="702"/>
                  <a:pt x="446" y="699"/>
                  <a:pt x="453" y="695"/>
                </a:cubicBezTo>
                <a:cubicBezTo>
                  <a:pt x="457" y="692"/>
                  <a:pt x="463" y="690"/>
                  <a:pt x="468" y="688"/>
                </a:cubicBezTo>
                <a:cubicBezTo>
                  <a:pt x="477" y="685"/>
                  <a:pt x="487" y="682"/>
                  <a:pt x="496" y="682"/>
                </a:cubicBezTo>
                <a:cubicBezTo>
                  <a:pt x="499" y="682"/>
                  <a:pt x="499" y="678"/>
                  <a:pt x="496" y="678"/>
                </a:cubicBezTo>
                <a:cubicBezTo>
                  <a:pt x="482" y="677"/>
                  <a:pt x="467" y="681"/>
                  <a:pt x="455" y="686"/>
                </a:cubicBezTo>
                <a:cubicBezTo>
                  <a:pt x="442" y="664"/>
                  <a:pt x="484" y="668"/>
                  <a:pt x="494" y="670"/>
                </a:cubicBezTo>
                <a:cubicBezTo>
                  <a:pt x="499" y="671"/>
                  <a:pt x="504" y="672"/>
                  <a:pt x="510" y="674"/>
                </a:cubicBezTo>
                <a:cubicBezTo>
                  <a:pt x="519" y="683"/>
                  <a:pt x="524" y="694"/>
                  <a:pt x="525" y="709"/>
                </a:cubicBezTo>
                <a:cubicBezTo>
                  <a:pt x="525" y="710"/>
                  <a:pt x="525" y="712"/>
                  <a:pt x="525" y="714"/>
                </a:cubicBezTo>
                <a:lnTo>
                  <a:pt x="525" y="719"/>
                </a:lnTo>
                <a:close/>
                <a:moveTo>
                  <a:pt x="474" y="661"/>
                </a:moveTo>
                <a:cubicBezTo>
                  <a:pt x="468" y="661"/>
                  <a:pt x="463" y="662"/>
                  <a:pt x="458" y="665"/>
                </a:cubicBezTo>
                <a:cubicBezTo>
                  <a:pt x="452" y="623"/>
                  <a:pt x="456" y="577"/>
                  <a:pt x="480" y="542"/>
                </a:cubicBezTo>
                <a:cubicBezTo>
                  <a:pt x="483" y="540"/>
                  <a:pt x="487" y="538"/>
                  <a:pt x="491" y="538"/>
                </a:cubicBezTo>
                <a:cubicBezTo>
                  <a:pt x="494" y="537"/>
                  <a:pt x="498" y="539"/>
                  <a:pt x="500" y="542"/>
                </a:cubicBezTo>
                <a:cubicBezTo>
                  <a:pt x="502" y="545"/>
                  <a:pt x="502" y="548"/>
                  <a:pt x="502" y="551"/>
                </a:cubicBezTo>
                <a:cubicBezTo>
                  <a:pt x="501" y="558"/>
                  <a:pt x="501" y="558"/>
                  <a:pt x="501" y="558"/>
                </a:cubicBezTo>
                <a:cubicBezTo>
                  <a:pt x="480" y="585"/>
                  <a:pt x="479" y="628"/>
                  <a:pt x="478" y="661"/>
                </a:cubicBezTo>
                <a:cubicBezTo>
                  <a:pt x="476" y="661"/>
                  <a:pt x="475" y="661"/>
                  <a:pt x="474" y="661"/>
                </a:cubicBezTo>
                <a:close/>
                <a:moveTo>
                  <a:pt x="649" y="728"/>
                </a:moveTo>
                <a:cubicBezTo>
                  <a:pt x="662" y="772"/>
                  <a:pt x="709" y="834"/>
                  <a:pt x="666" y="871"/>
                </a:cubicBezTo>
                <a:cubicBezTo>
                  <a:pt x="668" y="856"/>
                  <a:pt x="666" y="840"/>
                  <a:pt x="664" y="825"/>
                </a:cubicBezTo>
                <a:cubicBezTo>
                  <a:pt x="660" y="797"/>
                  <a:pt x="654" y="767"/>
                  <a:pt x="645" y="740"/>
                </a:cubicBezTo>
                <a:cubicBezTo>
                  <a:pt x="647" y="736"/>
                  <a:pt x="648" y="732"/>
                  <a:pt x="649" y="728"/>
                </a:cubicBezTo>
                <a:close/>
                <a:moveTo>
                  <a:pt x="637" y="686"/>
                </a:moveTo>
                <a:cubicBezTo>
                  <a:pt x="648" y="714"/>
                  <a:pt x="643" y="745"/>
                  <a:pt x="618" y="762"/>
                </a:cubicBezTo>
                <a:cubicBezTo>
                  <a:pt x="602" y="772"/>
                  <a:pt x="582" y="776"/>
                  <a:pt x="562" y="775"/>
                </a:cubicBezTo>
                <a:cubicBezTo>
                  <a:pt x="556" y="774"/>
                  <a:pt x="556" y="774"/>
                  <a:pt x="556" y="774"/>
                </a:cubicBezTo>
                <a:cubicBezTo>
                  <a:pt x="551" y="773"/>
                  <a:pt x="546" y="772"/>
                  <a:pt x="541" y="771"/>
                </a:cubicBezTo>
                <a:cubicBezTo>
                  <a:pt x="554" y="765"/>
                  <a:pt x="562" y="741"/>
                  <a:pt x="558" y="729"/>
                </a:cubicBezTo>
                <a:cubicBezTo>
                  <a:pt x="566" y="730"/>
                  <a:pt x="574" y="731"/>
                  <a:pt x="582" y="730"/>
                </a:cubicBezTo>
                <a:cubicBezTo>
                  <a:pt x="588" y="730"/>
                  <a:pt x="588" y="730"/>
                  <a:pt x="588" y="730"/>
                </a:cubicBezTo>
                <a:cubicBezTo>
                  <a:pt x="590" y="724"/>
                  <a:pt x="590" y="724"/>
                  <a:pt x="590" y="724"/>
                </a:cubicBezTo>
                <a:cubicBezTo>
                  <a:pt x="594" y="708"/>
                  <a:pt x="581" y="689"/>
                  <a:pt x="572" y="678"/>
                </a:cubicBezTo>
                <a:cubicBezTo>
                  <a:pt x="556" y="659"/>
                  <a:pt x="531" y="643"/>
                  <a:pt x="506" y="641"/>
                </a:cubicBezTo>
                <a:cubicBezTo>
                  <a:pt x="504" y="641"/>
                  <a:pt x="504" y="644"/>
                  <a:pt x="505" y="644"/>
                </a:cubicBezTo>
                <a:cubicBezTo>
                  <a:pt x="518" y="649"/>
                  <a:pt x="530" y="654"/>
                  <a:pt x="542" y="660"/>
                </a:cubicBezTo>
                <a:cubicBezTo>
                  <a:pt x="539" y="680"/>
                  <a:pt x="540" y="702"/>
                  <a:pt x="545" y="721"/>
                </a:cubicBezTo>
                <a:cubicBezTo>
                  <a:pt x="540" y="719"/>
                  <a:pt x="535" y="718"/>
                  <a:pt x="531" y="716"/>
                </a:cubicBezTo>
                <a:cubicBezTo>
                  <a:pt x="532" y="703"/>
                  <a:pt x="529" y="689"/>
                  <a:pt x="523" y="678"/>
                </a:cubicBezTo>
                <a:cubicBezTo>
                  <a:pt x="514" y="668"/>
                  <a:pt x="514" y="668"/>
                  <a:pt x="514" y="668"/>
                </a:cubicBezTo>
                <a:cubicBezTo>
                  <a:pt x="497" y="663"/>
                  <a:pt x="497" y="663"/>
                  <a:pt x="497" y="663"/>
                </a:cubicBezTo>
                <a:cubicBezTo>
                  <a:pt x="493" y="662"/>
                  <a:pt x="488" y="662"/>
                  <a:pt x="484" y="661"/>
                </a:cubicBezTo>
                <a:cubicBezTo>
                  <a:pt x="486" y="642"/>
                  <a:pt x="486" y="623"/>
                  <a:pt x="490" y="605"/>
                </a:cubicBezTo>
                <a:cubicBezTo>
                  <a:pt x="492" y="589"/>
                  <a:pt x="498" y="575"/>
                  <a:pt x="504" y="561"/>
                </a:cubicBezTo>
                <a:cubicBezTo>
                  <a:pt x="505" y="561"/>
                  <a:pt x="505" y="560"/>
                  <a:pt x="505" y="560"/>
                </a:cubicBezTo>
                <a:cubicBezTo>
                  <a:pt x="506" y="560"/>
                  <a:pt x="506" y="560"/>
                  <a:pt x="506" y="560"/>
                </a:cubicBezTo>
                <a:cubicBezTo>
                  <a:pt x="513" y="562"/>
                  <a:pt x="521" y="565"/>
                  <a:pt x="528" y="569"/>
                </a:cubicBezTo>
                <a:cubicBezTo>
                  <a:pt x="545" y="578"/>
                  <a:pt x="560" y="590"/>
                  <a:pt x="574" y="603"/>
                </a:cubicBezTo>
                <a:cubicBezTo>
                  <a:pt x="600" y="625"/>
                  <a:pt x="625" y="654"/>
                  <a:pt x="637" y="686"/>
                </a:cubicBezTo>
                <a:close/>
                <a:moveTo>
                  <a:pt x="567" y="545"/>
                </a:moveTo>
                <a:cubicBezTo>
                  <a:pt x="578" y="554"/>
                  <a:pt x="633" y="597"/>
                  <a:pt x="609" y="614"/>
                </a:cubicBezTo>
                <a:cubicBezTo>
                  <a:pt x="600" y="589"/>
                  <a:pt x="580" y="568"/>
                  <a:pt x="561" y="551"/>
                </a:cubicBezTo>
                <a:cubicBezTo>
                  <a:pt x="541" y="534"/>
                  <a:pt x="509" y="514"/>
                  <a:pt x="481" y="520"/>
                </a:cubicBezTo>
                <a:cubicBezTo>
                  <a:pt x="482" y="518"/>
                  <a:pt x="484" y="516"/>
                  <a:pt x="485" y="514"/>
                </a:cubicBezTo>
                <a:cubicBezTo>
                  <a:pt x="486" y="513"/>
                  <a:pt x="486" y="512"/>
                  <a:pt x="487" y="511"/>
                </a:cubicBezTo>
                <a:cubicBezTo>
                  <a:pt x="517" y="509"/>
                  <a:pt x="544" y="527"/>
                  <a:pt x="567" y="545"/>
                </a:cubicBezTo>
                <a:close/>
                <a:moveTo>
                  <a:pt x="135" y="110"/>
                </a:moveTo>
                <a:cubicBezTo>
                  <a:pt x="144" y="62"/>
                  <a:pt x="189" y="33"/>
                  <a:pt x="233" y="19"/>
                </a:cubicBezTo>
                <a:cubicBezTo>
                  <a:pt x="227" y="31"/>
                  <a:pt x="221" y="44"/>
                  <a:pt x="218" y="57"/>
                </a:cubicBezTo>
                <a:cubicBezTo>
                  <a:pt x="217" y="64"/>
                  <a:pt x="217" y="64"/>
                  <a:pt x="217" y="64"/>
                </a:cubicBezTo>
                <a:cubicBezTo>
                  <a:pt x="226" y="57"/>
                  <a:pt x="226" y="57"/>
                  <a:pt x="226" y="57"/>
                </a:cubicBezTo>
                <a:cubicBezTo>
                  <a:pt x="258" y="34"/>
                  <a:pt x="296" y="20"/>
                  <a:pt x="336" y="11"/>
                </a:cubicBezTo>
                <a:cubicBezTo>
                  <a:pt x="329" y="20"/>
                  <a:pt x="324" y="29"/>
                  <a:pt x="320" y="39"/>
                </a:cubicBezTo>
                <a:cubicBezTo>
                  <a:pt x="315" y="49"/>
                  <a:pt x="310" y="60"/>
                  <a:pt x="307" y="71"/>
                </a:cubicBezTo>
                <a:cubicBezTo>
                  <a:pt x="305" y="79"/>
                  <a:pt x="305" y="79"/>
                  <a:pt x="305" y="79"/>
                </a:cubicBezTo>
                <a:cubicBezTo>
                  <a:pt x="315" y="71"/>
                  <a:pt x="315" y="71"/>
                  <a:pt x="315" y="71"/>
                </a:cubicBezTo>
                <a:cubicBezTo>
                  <a:pt x="326" y="64"/>
                  <a:pt x="338" y="57"/>
                  <a:pt x="350" y="51"/>
                </a:cubicBezTo>
                <a:cubicBezTo>
                  <a:pt x="356" y="48"/>
                  <a:pt x="361" y="46"/>
                  <a:pt x="367" y="44"/>
                </a:cubicBezTo>
                <a:cubicBezTo>
                  <a:pt x="356" y="65"/>
                  <a:pt x="350" y="89"/>
                  <a:pt x="346" y="113"/>
                </a:cubicBezTo>
                <a:cubicBezTo>
                  <a:pt x="346" y="118"/>
                  <a:pt x="346" y="118"/>
                  <a:pt x="346" y="118"/>
                </a:cubicBezTo>
                <a:cubicBezTo>
                  <a:pt x="353" y="118"/>
                  <a:pt x="353" y="118"/>
                  <a:pt x="353" y="118"/>
                </a:cubicBezTo>
                <a:cubicBezTo>
                  <a:pt x="408" y="114"/>
                  <a:pt x="472" y="116"/>
                  <a:pt x="514" y="151"/>
                </a:cubicBezTo>
                <a:cubicBezTo>
                  <a:pt x="535" y="169"/>
                  <a:pt x="546" y="193"/>
                  <a:pt x="550" y="220"/>
                </a:cubicBezTo>
                <a:cubicBezTo>
                  <a:pt x="551" y="227"/>
                  <a:pt x="551" y="227"/>
                  <a:pt x="551" y="227"/>
                </a:cubicBezTo>
                <a:cubicBezTo>
                  <a:pt x="557" y="219"/>
                  <a:pt x="557" y="219"/>
                  <a:pt x="557" y="219"/>
                </a:cubicBezTo>
                <a:cubicBezTo>
                  <a:pt x="562" y="213"/>
                  <a:pt x="569" y="207"/>
                  <a:pt x="575" y="203"/>
                </a:cubicBezTo>
                <a:cubicBezTo>
                  <a:pt x="580" y="215"/>
                  <a:pt x="584" y="227"/>
                  <a:pt x="587" y="240"/>
                </a:cubicBezTo>
                <a:cubicBezTo>
                  <a:pt x="578" y="241"/>
                  <a:pt x="569" y="245"/>
                  <a:pt x="560" y="248"/>
                </a:cubicBezTo>
                <a:cubicBezTo>
                  <a:pt x="552" y="252"/>
                  <a:pt x="552" y="252"/>
                  <a:pt x="552" y="252"/>
                </a:cubicBezTo>
                <a:cubicBezTo>
                  <a:pt x="552" y="258"/>
                  <a:pt x="552" y="258"/>
                  <a:pt x="552" y="258"/>
                </a:cubicBezTo>
                <a:cubicBezTo>
                  <a:pt x="551" y="275"/>
                  <a:pt x="549" y="292"/>
                  <a:pt x="547" y="307"/>
                </a:cubicBezTo>
                <a:cubicBezTo>
                  <a:pt x="542" y="307"/>
                  <a:pt x="537" y="308"/>
                  <a:pt x="531" y="311"/>
                </a:cubicBezTo>
                <a:cubicBezTo>
                  <a:pt x="517" y="319"/>
                  <a:pt x="505" y="336"/>
                  <a:pt x="498" y="354"/>
                </a:cubicBezTo>
                <a:cubicBezTo>
                  <a:pt x="475" y="308"/>
                  <a:pt x="460" y="248"/>
                  <a:pt x="478" y="201"/>
                </a:cubicBezTo>
                <a:cubicBezTo>
                  <a:pt x="481" y="193"/>
                  <a:pt x="481" y="193"/>
                  <a:pt x="481" y="193"/>
                </a:cubicBezTo>
                <a:cubicBezTo>
                  <a:pt x="477" y="193"/>
                  <a:pt x="477" y="193"/>
                  <a:pt x="477" y="193"/>
                </a:cubicBezTo>
                <a:cubicBezTo>
                  <a:pt x="452" y="189"/>
                  <a:pt x="427" y="187"/>
                  <a:pt x="403" y="186"/>
                </a:cubicBezTo>
                <a:cubicBezTo>
                  <a:pt x="372" y="184"/>
                  <a:pt x="341" y="185"/>
                  <a:pt x="310" y="187"/>
                </a:cubicBezTo>
                <a:cubicBezTo>
                  <a:pt x="291" y="188"/>
                  <a:pt x="270" y="190"/>
                  <a:pt x="252" y="197"/>
                </a:cubicBezTo>
                <a:cubicBezTo>
                  <a:pt x="254" y="187"/>
                  <a:pt x="256" y="177"/>
                  <a:pt x="259" y="167"/>
                </a:cubicBezTo>
                <a:cubicBezTo>
                  <a:pt x="262" y="157"/>
                  <a:pt x="262" y="157"/>
                  <a:pt x="262" y="157"/>
                </a:cubicBezTo>
                <a:cubicBezTo>
                  <a:pt x="255" y="162"/>
                  <a:pt x="255" y="162"/>
                  <a:pt x="255" y="162"/>
                </a:cubicBezTo>
                <a:cubicBezTo>
                  <a:pt x="242" y="171"/>
                  <a:pt x="230" y="183"/>
                  <a:pt x="222" y="196"/>
                </a:cubicBezTo>
                <a:cubicBezTo>
                  <a:pt x="221" y="191"/>
                  <a:pt x="221" y="185"/>
                  <a:pt x="221" y="179"/>
                </a:cubicBezTo>
                <a:cubicBezTo>
                  <a:pt x="221" y="172"/>
                  <a:pt x="221" y="166"/>
                  <a:pt x="222" y="159"/>
                </a:cubicBezTo>
                <a:cubicBezTo>
                  <a:pt x="223" y="144"/>
                  <a:pt x="223" y="144"/>
                  <a:pt x="223" y="144"/>
                </a:cubicBezTo>
                <a:cubicBezTo>
                  <a:pt x="216" y="155"/>
                  <a:pt x="216" y="155"/>
                  <a:pt x="216" y="155"/>
                </a:cubicBezTo>
                <a:cubicBezTo>
                  <a:pt x="212" y="164"/>
                  <a:pt x="208" y="172"/>
                  <a:pt x="205" y="180"/>
                </a:cubicBezTo>
                <a:cubicBezTo>
                  <a:pt x="203" y="187"/>
                  <a:pt x="201" y="194"/>
                  <a:pt x="199" y="201"/>
                </a:cubicBezTo>
                <a:cubicBezTo>
                  <a:pt x="194" y="190"/>
                  <a:pt x="191" y="179"/>
                  <a:pt x="188" y="167"/>
                </a:cubicBezTo>
                <a:cubicBezTo>
                  <a:pt x="186" y="156"/>
                  <a:pt x="186" y="156"/>
                  <a:pt x="186" y="156"/>
                </a:cubicBezTo>
                <a:cubicBezTo>
                  <a:pt x="185" y="148"/>
                  <a:pt x="184" y="140"/>
                  <a:pt x="183" y="131"/>
                </a:cubicBezTo>
                <a:cubicBezTo>
                  <a:pt x="183" y="128"/>
                  <a:pt x="180" y="129"/>
                  <a:pt x="180" y="131"/>
                </a:cubicBezTo>
                <a:cubicBezTo>
                  <a:pt x="179" y="143"/>
                  <a:pt x="180" y="156"/>
                  <a:pt x="182" y="169"/>
                </a:cubicBezTo>
                <a:cubicBezTo>
                  <a:pt x="177" y="184"/>
                  <a:pt x="175" y="199"/>
                  <a:pt x="176" y="215"/>
                </a:cubicBezTo>
                <a:cubicBezTo>
                  <a:pt x="172" y="213"/>
                  <a:pt x="169" y="210"/>
                  <a:pt x="166" y="207"/>
                </a:cubicBezTo>
                <a:cubicBezTo>
                  <a:pt x="161" y="202"/>
                  <a:pt x="161" y="202"/>
                  <a:pt x="161" y="202"/>
                </a:cubicBezTo>
                <a:cubicBezTo>
                  <a:pt x="138" y="178"/>
                  <a:pt x="129" y="145"/>
                  <a:pt x="135" y="110"/>
                </a:cubicBezTo>
                <a:close/>
                <a:moveTo>
                  <a:pt x="205" y="592"/>
                </a:moveTo>
                <a:cubicBezTo>
                  <a:pt x="163" y="573"/>
                  <a:pt x="131" y="541"/>
                  <a:pt x="110" y="501"/>
                </a:cubicBezTo>
                <a:cubicBezTo>
                  <a:pt x="85" y="454"/>
                  <a:pt x="77" y="401"/>
                  <a:pt x="90" y="349"/>
                </a:cubicBezTo>
                <a:cubicBezTo>
                  <a:pt x="102" y="297"/>
                  <a:pt x="132" y="256"/>
                  <a:pt x="162" y="213"/>
                </a:cubicBezTo>
                <a:cubicBezTo>
                  <a:pt x="166" y="217"/>
                  <a:pt x="171" y="220"/>
                  <a:pt x="176" y="222"/>
                </a:cubicBezTo>
                <a:cubicBezTo>
                  <a:pt x="182" y="224"/>
                  <a:pt x="182" y="224"/>
                  <a:pt x="182" y="224"/>
                </a:cubicBezTo>
                <a:cubicBezTo>
                  <a:pt x="182" y="219"/>
                  <a:pt x="182" y="219"/>
                  <a:pt x="182" y="219"/>
                </a:cubicBezTo>
                <a:cubicBezTo>
                  <a:pt x="182" y="207"/>
                  <a:pt x="183" y="196"/>
                  <a:pt x="185" y="184"/>
                </a:cubicBezTo>
                <a:cubicBezTo>
                  <a:pt x="187" y="194"/>
                  <a:pt x="191" y="204"/>
                  <a:pt x="195" y="214"/>
                </a:cubicBezTo>
                <a:cubicBezTo>
                  <a:pt x="200" y="224"/>
                  <a:pt x="200" y="224"/>
                  <a:pt x="200" y="224"/>
                </a:cubicBezTo>
                <a:cubicBezTo>
                  <a:pt x="203" y="211"/>
                  <a:pt x="203" y="211"/>
                  <a:pt x="203" y="211"/>
                </a:cubicBezTo>
                <a:cubicBezTo>
                  <a:pt x="204" y="206"/>
                  <a:pt x="205" y="200"/>
                  <a:pt x="207" y="194"/>
                </a:cubicBezTo>
                <a:cubicBezTo>
                  <a:pt x="209" y="187"/>
                  <a:pt x="212" y="180"/>
                  <a:pt x="214" y="174"/>
                </a:cubicBezTo>
                <a:cubicBezTo>
                  <a:pt x="214" y="185"/>
                  <a:pt x="214" y="197"/>
                  <a:pt x="217" y="208"/>
                </a:cubicBezTo>
                <a:cubicBezTo>
                  <a:pt x="219" y="216"/>
                  <a:pt x="219" y="216"/>
                  <a:pt x="219" y="216"/>
                </a:cubicBezTo>
                <a:cubicBezTo>
                  <a:pt x="223" y="205"/>
                  <a:pt x="223" y="205"/>
                  <a:pt x="223" y="205"/>
                </a:cubicBezTo>
                <a:cubicBezTo>
                  <a:pt x="229" y="193"/>
                  <a:pt x="239" y="184"/>
                  <a:pt x="250" y="175"/>
                </a:cubicBezTo>
                <a:cubicBezTo>
                  <a:pt x="248" y="183"/>
                  <a:pt x="246" y="191"/>
                  <a:pt x="244" y="199"/>
                </a:cubicBezTo>
                <a:cubicBezTo>
                  <a:pt x="244" y="204"/>
                  <a:pt x="244" y="204"/>
                  <a:pt x="244" y="204"/>
                </a:cubicBezTo>
                <a:cubicBezTo>
                  <a:pt x="250" y="203"/>
                  <a:pt x="250" y="203"/>
                  <a:pt x="250" y="203"/>
                </a:cubicBezTo>
                <a:cubicBezTo>
                  <a:pt x="300" y="190"/>
                  <a:pt x="352" y="190"/>
                  <a:pt x="403" y="192"/>
                </a:cubicBezTo>
                <a:cubicBezTo>
                  <a:pt x="426" y="193"/>
                  <a:pt x="450" y="196"/>
                  <a:pt x="473" y="200"/>
                </a:cubicBezTo>
                <a:cubicBezTo>
                  <a:pt x="462" y="226"/>
                  <a:pt x="464" y="257"/>
                  <a:pt x="469" y="284"/>
                </a:cubicBezTo>
                <a:cubicBezTo>
                  <a:pt x="473" y="310"/>
                  <a:pt x="481" y="339"/>
                  <a:pt x="495" y="363"/>
                </a:cubicBezTo>
                <a:cubicBezTo>
                  <a:pt x="499" y="368"/>
                  <a:pt x="499" y="368"/>
                  <a:pt x="499" y="368"/>
                </a:cubicBezTo>
                <a:cubicBezTo>
                  <a:pt x="502" y="360"/>
                  <a:pt x="502" y="360"/>
                  <a:pt x="502" y="360"/>
                </a:cubicBezTo>
                <a:cubicBezTo>
                  <a:pt x="508" y="347"/>
                  <a:pt x="517" y="334"/>
                  <a:pt x="528" y="324"/>
                </a:cubicBezTo>
                <a:cubicBezTo>
                  <a:pt x="534" y="317"/>
                  <a:pt x="540" y="315"/>
                  <a:pt x="546" y="315"/>
                </a:cubicBezTo>
                <a:cubicBezTo>
                  <a:pt x="552" y="316"/>
                  <a:pt x="552" y="316"/>
                  <a:pt x="552" y="316"/>
                </a:cubicBezTo>
                <a:cubicBezTo>
                  <a:pt x="562" y="320"/>
                  <a:pt x="570" y="333"/>
                  <a:pt x="571" y="347"/>
                </a:cubicBezTo>
                <a:cubicBezTo>
                  <a:pt x="574" y="364"/>
                  <a:pt x="572" y="384"/>
                  <a:pt x="563" y="400"/>
                </a:cubicBezTo>
                <a:cubicBezTo>
                  <a:pt x="555" y="416"/>
                  <a:pt x="539" y="420"/>
                  <a:pt x="522" y="420"/>
                </a:cubicBezTo>
                <a:cubicBezTo>
                  <a:pt x="517" y="421"/>
                  <a:pt x="517" y="421"/>
                  <a:pt x="517" y="421"/>
                </a:cubicBezTo>
                <a:cubicBezTo>
                  <a:pt x="516" y="429"/>
                  <a:pt x="516" y="429"/>
                  <a:pt x="516" y="429"/>
                </a:cubicBezTo>
                <a:cubicBezTo>
                  <a:pt x="501" y="497"/>
                  <a:pt x="450" y="553"/>
                  <a:pt x="390" y="587"/>
                </a:cubicBezTo>
                <a:cubicBezTo>
                  <a:pt x="388" y="588"/>
                  <a:pt x="389" y="591"/>
                  <a:pt x="391" y="590"/>
                </a:cubicBezTo>
                <a:cubicBezTo>
                  <a:pt x="398" y="589"/>
                  <a:pt x="405" y="586"/>
                  <a:pt x="412" y="583"/>
                </a:cubicBezTo>
                <a:cubicBezTo>
                  <a:pt x="403" y="598"/>
                  <a:pt x="390" y="613"/>
                  <a:pt x="377" y="624"/>
                </a:cubicBezTo>
                <a:cubicBezTo>
                  <a:pt x="360" y="638"/>
                  <a:pt x="321" y="646"/>
                  <a:pt x="317" y="617"/>
                </a:cubicBezTo>
                <a:cubicBezTo>
                  <a:pt x="322" y="616"/>
                  <a:pt x="327" y="616"/>
                  <a:pt x="332" y="615"/>
                </a:cubicBezTo>
                <a:cubicBezTo>
                  <a:pt x="341" y="612"/>
                  <a:pt x="351" y="608"/>
                  <a:pt x="359" y="603"/>
                </a:cubicBezTo>
                <a:cubicBezTo>
                  <a:pt x="335" y="608"/>
                  <a:pt x="312" y="612"/>
                  <a:pt x="287" y="611"/>
                </a:cubicBezTo>
                <a:cubicBezTo>
                  <a:pt x="277" y="611"/>
                  <a:pt x="267" y="610"/>
                  <a:pt x="257" y="608"/>
                </a:cubicBezTo>
                <a:cubicBezTo>
                  <a:pt x="252" y="607"/>
                  <a:pt x="252" y="607"/>
                  <a:pt x="252" y="607"/>
                </a:cubicBezTo>
                <a:cubicBezTo>
                  <a:pt x="244" y="606"/>
                  <a:pt x="236" y="603"/>
                  <a:pt x="228" y="601"/>
                </a:cubicBezTo>
                <a:cubicBezTo>
                  <a:pt x="222" y="599"/>
                  <a:pt x="222" y="599"/>
                  <a:pt x="222" y="599"/>
                </a:cubicBezTo>
                <a:cubicBezTo>
                  <a:pt x="216" y="596"/>
                  <a:pt x="210" y="594"/>
                  <a:pt x="205" y="592"/>
                </a:cubicBezTo>
                <a:close/>
                <a:moveTo>
                  <a:pt x="227" y="609"/>
                </a:moveTo>
                <a:cubicBezTo>
                  <a:pt x="235" y="611"/>
                  <a:pt x="242" y="613"/>
                  <a:pt x="249" y="615"/>
                </a:cubicBezTo>
                <a:cubicBezTo>
                  <a:pt x="245" y="628"/>
                  <a:pt x="243" y="643"/>
                  <a:pt x="241" y="658"/>
                </a:cubicBezTo>
                <a:cubicBezTo>
                  <a:pt x="238" y="688"/>
                  <a:pt x="236" y="718"/>
                  <a:pt x="234" y="748"/>
                </a:cubicBezTo>
                <a:cubicBezTo>
                  <a:pt x="233" y="766"/>
                  <a:pt x="232" y="784"/>
                  <a:pt x="232" y="803"/>
                </a:cubicBezTo>
                <a:cubicBezTo>
                  <a:pt x="229" y="791"/>
                  <a:pt x="226" y="779"/>
                  <a:pt x="224" y="768"/>
                </a:cubicBezTo>
                <a:cubicBezTo>
                  <a:pt x="220" y="747"/>
                  <a:pt x="218" y="727"/>
                  <a:pt x="218" y="706"/>
                </a:cubicBezTo>
                <a:cubicBezTo>
                  <a:pt x="217" y="673"/>
                  <a:pt x="223" y="641"/>
                  <a:pt x="227" y="609"/>
                </a:cubicBezTo>
                <a:close/>
                <a:moveTo>
                  <a:pt x="189" y="689"/>
                </a:moveTo>
                <a:cubicBezTo>
                  <a:pt x="197" y="675"/>
                  <a:pt x="206" y="660"/>
                  <a:pt x="213" y="645"/>
                </a:cubicBezTo>
                <a:cubicBezTo>
                  <a:pt x="210" y="666"/>
                  <a:pt x="210" y="687"/>
                  <a:pt x="210" y="706"/>
                </a:cubicBezTo>
                <a:cubicBezTo>
                  <a:pt x="210" y="725"/>
                  <a:pt x="212" y="743"/>
                  <a:pt x="215" y="762"/>
                </a:cubicBezTo>
                <a:cubicBezTo>
                  <a:pt x="196" y="760"/>
                  <a:pt x="177" y="760"/>
                  <a:pt x="158" y="761"/>
                </a:cubicBezTo>
                <a:cubicBezTo>
                  <a:pt x="166" y="736"/>
                  <a:pt x="177" y="712"/>
                  <a:pt x="189" y="689"/>
                </a:cubicBezTo>
                <a:close/>
                <a:moveTo>
                  <a:pt x="216" y="767"/>
                </a:moveTo>
                <a:cubicBezTo>
                  <a:pt x="217" y="770"/>
                  <a:pt x="217" y="772"/>
                  <a:pt x="217" y="775"/>
                </a:cubicBezTo>
                <a:cubicBezTo>
                  <a:pt x="189" y="771"/>
                  <a:pt x="161" y="771"/>
                  <a:pt x="132" y="768"/>
                </a:cubicBezTo>
                <a:cubicBezTo>
                  <a:pt x="128" y="768"/>
                  <a:pt x="124" y="767"/>
                  <a:pt x="120" y="767"/>
                </a:cubicBezTo>
                <a:cubicBezTo>
                  <a:pt x="152" y="767"/>
                  <a:pt x="184" y="766"/>
                  <a:pt x="216" y="767"/>
                </a:cubicBezTo>
                <a:close/>
                <a:moveTo>
                  <a:pt x="33" y="883"/>
                </a:moveTo>
                <a:cubicBezTo>
                  <a:pt x="30" y="916"/>
                  <a:pt x="28" y="950"/>
                  <a:pt x="29" y="983"/>
                </a:cubicBezTo>
                <a:cubicBezTo>
                  <a:pt x="22" y="981"/>
                  <a:pt x="16" y="978"/>
                  <a:pt x="9" y="974"/>
                </a:cubicBezTo>
                <a:cubicBezTo>
                  <a:pt x="9" y="904"/>
                  <a:pt x="15" y="833"/>
                  <a:pt x="24" y="763"/>
                </a:cubicBezTo>
                <a:cubicBezTo>
                  <a:pt x="33" y="764"/>
                  <a:pt x="43" y="765"/>
                  <a:pt x="52" y="765"/>
                </a:cubicBezTo>
                <a:cubicBezTo>
                  <a:pt x="52" y="767"/>
                  <a:pt x="52" y="767"/>
                  <a:pt x="52" y="767"/>
                </a:cubicBezTo>
                <a:cubicBezTo>
                  <a:pt x="40" y="804"/>
                  <a:pt x="36" y="844"/>
                  <a:pt x="33" y="883"/>
                </a:cubicBezTo>
                <a:close/>
                <a:moveTo>
                  <a:pt x="106" y="1008"/>
                </a:moveTo>
                <a:cubicBezTo>
                  <a:pt x="97" y="1013"/>
                  <a:pt x="95" y="1000"/>
                  <a:pt x="97" y="994"/>
                </a:cubicBezTo>
                <a:cubicBezTo>
                  <a:pt x="97" y="994"/>
                  <a:pt x="97" y="994"/>
                  <a:pt x="97" y="993"/>
                </a:cubicBezTo>
                <a:cubicBezTo>
                  <a:pt x="98" y="987"/>
                  <a:pt x="98" y="987"/>
                  <a:pt x="98" y="987"/>
                </a:cubicBezTo>
                <a:cubicBezTo>
                  <a:pt x="100" y="983"/>
                  <a:pt x="102" y="980"/>
                  <a:pt x="104" y="976"/>
                </a:cubicBezTo>
                <a:cubicBezTo>
                  <a:pt x="109" y="970"/>
                  <a:pt x="125" y="957"/>
                  <a:pt x="125" y="973"/>
                </a:cubicBezTo>
                <a:cubicBezTo>
                  <a:pt x="126" y="982"/>
                  <a:pt x="121" y="991"/>
                  <a:pt x="116" y="998"/>
                </a:cubicBezTo>
                <a:cubicBezTo>
                  <a:pt x="113" y="1002"/>
                  <a:pt x="110" y="1005"/>
                  <a:pt x="106" y="1008"/>
                </a:cubicBezTo>
                <a:close/>
                <a:moveTo>
                  <a:pt x="141" y="986"/>
                </a:moveTo>
                <a:cubicBezTo>
                  <a:pt x="141" y="992"/>
                  <a:pt x="139" y="997"/>
                  <a:pt x="136" y="1002"/>
                </a:cubicBezTo>
                <a:cubicBezTo>
                  <a:pt x="134" y="1005"/>
                  <a:pt x="131" y="1007"/>
                  <a:pt x="128" y="1008"/>
                </a:cubicBezTo>
                <a:cubicBezTo>
                  <a:pt x="124" y="1010"/>
                  <a:pt x="121" y="1009"/>
                  <a:pt x="118" y="1007"/>
                </a:cubicBezTo>
                <a:cubicBezTo>
                  <a:pt x="125" y="999"/>
                  <a:pt x="130" y="987"/>
                  <a:pt x="131" y="979"/>
                </a:cubicBezTo>
                <a:cubicBezTo>
                  <a:pt x="132" y="975"/>
                  <a:pt x="132" y="971"/>
                  <a:pt x="131" y="968"/>
                </a:cubicBezTo>
                <a:cubicBezTo>
                  <a:pt x="131" y="968"/>
                  <a:pt x="131" y="968"/>
                  <a:pt x="132" y="967"/>
                </a:cubicBezTo>
                <a:cubicBezTo>
                  <a:pt x="141" y="959"/>
                  <a:pt x="142" y="981"/>
                  <a:pt x="141" y="986"/>
                </a:cubicBezTo>
                <a:close/>
                <a:moveTo>
                  <a:pt x="142" y="1006"/>
                </a:moveTo>
                <a:cubicBezTo>
                  <a:pt x="146" y="1000"/>
                  <a:pt x="147" y="994"/>
                  <a:pt x="148" y="988"/>
                </a:cubicBezTo>
                <a:cubicBezTo>
                  <a:pt x="149" y="982"/>
                  <a:pt x="149" y="975"/>
                  <a:pt x="147" y="969"/>
                </a:cubicBezTo>
                <a:cubicBezTo>
                  <a:pt x="154" y="962"/>
                  <a:pt x="158" y="979"/>
                  <a:pt x="159" y="984"/>
                </a:cubicBezTo>
                <a:cubicBezTo>
                  <a:pt x="161" y="994"/>
                  <a:pt x="155" y="1013"/>
                  <a:pt x="142" y="1006"/>
                </a:cubicBezTo>
                <a:close/>
                <a:moveTo>
                  <a:pt x="177" y="994"/>
                </a:moveTo>
                <a:cubicBezTo>
                  <a:pt x="175" y="1000"/>
                  <a:pt x="171" y="1001"/>
                  <a:pt x="165" y="1001"/>
                </a:cubicBezTo>
                <a:cubicBezTo>
                  <a:pt x="167" y="996"/>
                  <a:pt x="167" y="989"/>
                  <a:pt x="167" y="983"/>
                </a:cubicBezTo>
                <a:cubicBezTo>
                  <a:pt x="166" y="980"/>
                  <a:pt x="165" y="977"/>
                  <a:pt x="164" y="974"/>
                </a:cubicBezTo>
                <a:cubicBezTo>
                  <a:pt x="166" y="972"/>
                  <a:pt x="169" y="970"/>
                  <a:pt x="172" y="971"/>
                </a:cubicBezTo>
                <a:cubicBezTo>
                  <a:pt x="175" y="972"/>
                  <a:pt x="177" y="978"/>
                  <a:pt x="178" y="980"/>
                </a:cubicBezTo>
                <a:cubicBezTo>
                  <a:pt x="178" y="981"/>
                  <a:pt x="178" y="981"/>
                  <a:pt x="178" y="982"/>
                </a:cubicBezTo>
                <a:cubicBezTo>
                  <a:pt x="178" y="988"/>
                  <a:pt x="178" y="988"/>
                  <a:pt x="178" y="988"/>
                </a:cubicBezTo>
                <a:cubicBezTo>
                  <a:pt x="178" y="990"/>
                  <a:pt x="178" y="992"/>
                  <a:pt x="177" y="994"/>
                </a:cubicBezTo>
                <a:close/>
                <a:moveTo>
                  <a:pt x="185" y="981"/>
                </a:moveTo>
                <a:cubicBezTo>
                  <a:pt x="185" y="980"/>
                  <a:pt x="185" y="979"/>
                  <a:pt x="184" y="979"/>
                </a:cubicBezTo>
                <a:cubicBezTo>
                  <a:pt x="183" y="973"/>
                  <a:pt x="179" y="967"/>
                  <a:pt x="173" y="965"/>
                </a:cubicBezTo>
                <a:cubicBezTo>
                  <a:pt x="169" y="964"/>
                  <a:pt x="165" y="966"/>
                  <a:pt x="162" y="970"/>
                </a:cubicBezTo>
                <a:cubicBezTo>
                  <a:pt x="161" y="967"/>
                  <a:pt x="159" y="964"/>
                  <a:pt x="156" y="962"/>
                </a:cubicBezTo>
                <a:cubicBezTo>
                  <a:pt x="151" y="959"/>
                  <a:pt x="147" y="961"/>
                  <a:pt x="145" y="965"/>
                </a:cubicBezTo>
                <a:cubicBezTo>
                  <a:pt x="144" y="964"/>
                  <a:pt x="144" y="964"/>
                  <a:pt x="144" y="963"/>
                </a:cubicBezTo>
                <a:cubicBezTo>
                  <a:pt x="139" y="957"/>
                  <a:pt x="133" y="960"/>
                  <a:pt x="129" y="965"/>
                </a:cubicBezTo>
                <a:cubicBezTo>
                  <a:pt x="129" y="965"/>
                  <a:pt x="129" y="965"/>
                  <a:pt x="129" y="965"/>
                </a:cubicBezTo>
                <a:cubicBezTo>
                  <a:pt x="126" y="960"/>
                  <a:pt x="121" y="957"/>
                  <a:pt x="113" y="960"/>
                </a:cubicBezTo>
                <a:cubicBezTo>
                  <a:pt x="103" y="965"/>
                  <a:pt x="97" y="976"/>
                  <a:pt x="93" y="987"/>
                </a:cubicBezTo>
                <a:cubicBezTo>
                  <a:pt x="74" y="988"/>
                  <a:pt x="54" y="986"/>
                  <a:pt x="36" y="988"/>
                </a:cubicBezTo>
                <a:cubicBezTo>
                  <a:pt x="36" y="986"/>
                  <a:pt x="36" y="986"/>
                  <a:pt x="36" y="986"/>
                </a:cubicBezTo>
                <a:cubicBezTo>
                  <a:pt x="37" y="954"/>
                  <a:pt x="36" y="921"/>
                  <a:pt x="39" y="889"/>
                </a:cubicBezTo>
                <a:cubicBezTo>
                  <a:pt x="42" y="848"/>
                  <a:pt x="49" y="808"/>
                  <a:pt x="56" y="767"/>
                </a:cubicBezTo>
                <a:cubicBezTo>
                  <a:pt x="79" y="770"/>
                  <a:pt x="103" y="771"/>
                  <a:pt x="126" y="774"/>
                </a:cubicBezTo>
                <a:cubicBezTo>
                  <a:pt x="157" y="777"/>
                  <a:pt x="188" y="777"/>
                  <a:pt x="219" y="781"/>
                </a:cubicBezTo>
                <a:cubicBezTo>
                  <a:pt x="220" y="787"/>
                  <a:pt x="221" y="793"/>
                  <a:pt x="223" y="799"/>
                </a:cubicBezTo>
                <a:cubicBezTo>
                  <a:pt x="209" y="799"/>
                  <a:pt x="196" y="800"/>
                  <a:pt x="183" y="800"/>
                </a:cubicBezTo>
                <a:cubicBezTo>
                  <a:pt x="167" y="801"/>
                  <a:pt x="150" y="800"/>
                  <a:pt x="134" y="802"/>
                </a:cubicBezTo>
                <a:cubicBezTo>
                  <a:pt x="134" y="802"/>
                  <a:pt x="134" y="802"/>
                  <a:pt x="134" y="802"/>
                </a:cubicBezTo>
                <a:cubicBezTo>
                  <a:pt x="133" y="802"/>
                  <a:pt x="132" y="802"/>
                  <a:pt x="132" y="803"/>
                </a:cubicBezTo>
                <a:cubicBezTo>
                  <a:pt x="129" y="828"/>
                  <a:pt x="130" y="852"/>
                  <a:pt x="129" y="877"/>
                </a:cubicBezTo>
                <a:cubicBezTo>
                  <a:pt x="129" y="903"/>
                  <a:pt x="126" y="928"/>
                  <a:pt x="124" y="954"/>
                </a:cubicBezTo>
                <a:cubicBezTo>
                  <a:pt x="124" y="957"/>
                  <a:pt x="126" y="957"/>
                  <a:pt x="128" y="957"/>
                </a:cubicBezTo>
                <a:cubicBezTo>
                  <a:pt x="147" y="958"/>
                  <a:pt x="167" y="958"/>
                  <a:pt x="187" y="959"/>
                </a:cubicBezTo>
                <a:cubicBezTo>
                  <a:pt x="205" y="959"/>
                  <a:pt x="223" y="960"/>
                  <a:pt x="240" y="957"/>
                </a:cubicBezTo>
                <a:cubicBezTo>
                  <a:pt x="241" y="957"/>
                  <a:pt x="241" y="957"/>
                  <a:pt x="241" y="956"/>
                </a:cubicBezTo>
                <a:cubicBezTo>
                  <a:pt x="242" y="957"/>
                  <a:pt x="242" y="957"/>
                  <a:pt x="243" y="957"/>
                </a:cubicBezTo>
                <a:cubicBezTo>
                  <a:pt x="232" y="963"/>
                  <a:pt x="223" y="971"/>
                  <a:pt x="215" y="980"/>
                </a:cubicBezTo>
                <a:cubicBezTo>
                  <a:pt x="205" y="980"/>
                  <a:pt x="195" y="981"/>
                  <a:pt x="185" y="981"/>
                </a:cubicBezTo>
                <a:close/>
                <a:moveTo>
                  <a:pt x="27" y="1195"/>
                </a:moveTo>
                <a:cubicBezTo>
                  <a:pt x="39" y="1195"/>
                  <a:pt x="52" y="1203"/>
                  <a:pt x="62" y="1211"/>
                </a:cubicBezTo>
                <a:cubicBezTo>
                  <a:pt x="62" y="1212"/>
                  <a:pt x="62" y="1212"/>
                  <a:pt x="62" y="1212"/>
                </a:cubicBezTo>
                <a:cubicBezTo>
                  <a:pt x="64" y="1217"/>
                  <a:pt x="64" y="1222"/>
                  <a:pt x="64" y="1228"/>
                </a:cubicBezTo>
                <a:cubicBezTo>
                  <a:pt x="64" y="1231"/>
                  <a:pt x="63" y="1234"/>
                  <a:pt x="61" y="1237"/>
                </a:cubicBezTo>
                <a:cubicBezTo>
                  <a:pt x="60" y="1239"/>
                  <a:pt x="59" y="1240"/>
                  <a:pt x="58" y="1241"/>
                </a:cubicBezTo>
                <a:cubicBezTo>
                  <a:pt x="53" y="1233"/>
                  <a:pt x="47" y="1226"/>
                  <a:pt x="43" y="1221"/>
                </a:cubicBezTo>
                <a:cubicBezTo>
                  <a:pt x="38" y="1215"/>
                  <a:pt x="23" y="1196"/>
                  <a:pt x="13" y="1200"/>
                </a:cubicBezTo>
                <a:cubicBezTo>
                  <a:pt x="16" y="1197"/>
                  <a:pt x="22" y="1195"/>
                  <a:pt x="27" y="1195"/>
                </a:cubicBezTo>
                <a:close/>
                <a:moveTo>
                  <a:pt x="23" y="1231"/>
                </a:moveTo>
                <a:cubicBezTo>
                  <a:pt x="19" y="1225"/>
                  <a:pt x="15" y="1220"/>
                  <a:pt x="12" y="1214"/>
                </a:cubicBezTo>
                <a:cubicBezTo>
                  <a:pt x="10" y="1211"/>
                  <a:pt x="10" y="1209"/>
                  <a:pt x="9" y="1207"/>
                </a:cubicBezTo>
                <a:cubicBezTo>
                  <a:pt x="18" y="1195"/>
                  <a:pt x="41" y="1229"/>
                  <a:pt x="45" y="1235"/>
                </a:cubicBezTo>
                <a:cubicBezTo>
                  <a:pt x="54" y="1248"/>
                  <a:pt x="66" y="1264"/>
                  <a:pt x="66" y="1281"/>
                </a:cubicBezTo>
                <a:cubicBezTo>
                  <a:pt x="52" y="1264"/>
                  <a:pt x="37" y="1248"/>
                  <a:pt x="23" y="1231"/>
                </a:cubicBezTo>
                <a:close/>
                <a:moveTo>
                  <a:pt x="80" y="1276"/>
                </a:moveTo>
                <a:cubicBezTo>
                  <a:pt x="78" y="1278"/>
                  <a:pt x="75" y="1280"/>
                  <a:pt x="72" y="1281"/>
                </a:cubicBezTo>
                <a:cubicBezTo>
                  <a:pt x="74" y="1270"/>
                  <a:pt x="68" y="1257"/>
                  <a:pt x="61" y="1245"/>
                </a:cubicBezTo>
                <a:cubicBezTo>
                  <a:pt x="67" y="1244"/>
                  <a:pt x="69" y="1235"/>
                  <a:pt x="70" y="1230"/>
                </a:cubicBezTo>
                <a:cubicBezTo>
                  <a:pt x="70" y="1227"/>
                  <a:pt x="70" y="1224"/>
                  <a:pt x="69" y="1221"/>
                </a:cubicBezTo>
                <a:cubicBezTo>
                  <a:pt x="73" y="1226"/>
                  <a:pt x="76" y="1230"/>
                  <a:pt x="79" y="1235"/>
                </a:cubicBezTo>
                <a:cubicBezTo>
                  <a:pt x="84" y="1243"/>
                  <a:pt x="88" y="1252"/>
                  <a:pt x="93" y="1260"/>
                </a:cubicBezTo>
                <a:cubicBezTo>
                  <a:pt x="89" y="1266"/>
                  <a:pt x="85" y="1271"/>
                  <a:pt x="80" y="1276"/>
                </a:cubicBezTo>
                <a:close/>
                <a:moveTo>
                  <a:pt x="617" y="1112"/>
                </a:moveTo>
                <a:cubicBezTo>
                  <a:pt x="593" y="1106"/>
                  <a:pt x="572" y="1086"/>
                  <a:pt x="552" y="1071"/>
                </a:cubicBezTo>
                <a:cubicBezTo>
                  <a:pt x="539" y="1061"/>
                  <a:pt x="525" y="1049"/>
                  <a:pt x="514" y="1036"/>
                </a:cubicBezTo>
                <a:cubicBezTo>
                  <a:pt x="507" y="1029"/>
                  <a:pt x="507" y="1029"/>
                  <a:pt x="507" y="1029"/>
                </a:cubicBezTo>
                <a:cubicBezTo>
                  <a:pt x="500" y="1028"/>
                  <a:pt x="500" y="1028"/>
                  <a:pt x="500" y="1028"/>
                </a:cubicBezTo>
                <a:cubicBezTo>
                  <a:pt x="463" y="1023"/>
                  <a:pt x="427" y="1020"/>
                  <a:pt x="389" y="1022"/>
                </a:cubicBezTo>
                <a:cubicBezTo>
                  <a:pt x="371" y="1023"/>
                  <a:pt x="353" y="1024"/>
                  <a:pt x="334" y="1026"/>
                </a:cubicBezTo>
                <a:cubicBezTo>
                  <a:pt x="315" y="1028"/>
                  <a:pt x="315" y="1028"/>
                  <a:pt x="315" y="1028"/>
                </a:cubicBezTo>
                <a:cubicBezTo>
                  <a:pt x="294" y="1040"/>
                  <a:pt x="294" y="1040"/>
                  <a:pt x="294" y="1040"/>
                </a:cubicBezTo>
                <a:cubicBezTo>
                  <a:pt x="280" y="1048"/>
                  <a:pt x="266" y="1058"/>
                  <a:pt x="253" y="1067"/>
                </a:cubicBezTo>
                <a:cubicBezTo>
                  <a:pt x="222" y="1089"/>
                  <a:pt x="192" y="1114"/>
                  <a:pt x="167" y="1143"/>
                </a:cubicBezTo>
                <a:cubicBezTo>
                  <a:pt x="143" y="1170"/>
                  <a:pt x="125" y="1201"/>
                  <a:pt x="108" y="1232"/>
                </a:cubicBezTo>
                <a:cubicBezTo>
                  <a:pt x="104" y="1239"/>
                  <a:pt x="101" y="1246"/>
                  <a:pt x="97" y="1253"/>
                </a:cubicBezTo>
                <a:cubicBezTo>
                  <a:pt x="94" y="1247"/>
                  <a:pt x="90" y="1240"/>
                  <a:pt x="87" y="1235"/>
                </a:cubicBezTo>
                <a:cubicBezTo>
                  <a:pt x="82" y="1227"/>
                  <a:pt x="77" y="1220"/>
                  <a:pt x="70" y="1213"/>
                </a:cubicBezTo>
                <a:cubicBezTo>
                  <a:pt x="76" y="1190"/>
                  <a:pt x="88" y="1170"/>
                  <a:pt x="100" y="1149"/>
                </a:cubicBezTo>
                <a:cubicBezTo>
                  <a:pt x="115" y="1124"/>
                  <a:pt x="130" y="1100"/>
                  <a:pt x="148" y="1076"/>
                </a:cubicBezTo>
                <a:cubicBezTo>
                  <a:pt x="164" y="1054"/>
                  <a:pt x="181" y="1032"/>
                  <a:pt x="198" y="1010"/>
                </a:cubicBezTo>
                <a:cubicBezTo>
                  <a:pt x="205" y="1002"/>
                  <a:pt x="212" y="994"/>
                  <a:pt x="218" y="987"/>
                </a:cubicBezTo>
                <a:cubicBezTo>
                  <a:pt x="226" y="979"/>
                  <a:pt x="226" y="979"/>
                  <a:pt x="226" y="979"/>
                </a:cubicBezTo>
                <a:cubicBezTo>
                  <a:pt x="233" y="972"/>
                  <a:pt x="241" y="965"/>
                  <a:pt x="249" y="959"/>
                </a:cubicBezTo>
                <a:cubicBezTo>
                  <a:pt x="267" y="966"/>
                  <a:pt x="288" y="968"/>
                  <a:pt x="305" y="970"/>
                </a:cubicBezTo>
                <a:cubicBezTo>
                  <a:pt x="327" y="973"/>
                  <a:pt x="350" y="974"/>
                  <a:pt x="373" y="974"/>
                </a:cubicBezTo>
                <a:cubicBezTo>
                  <a:pt x="372" y="983"/>
                  <a:pt x="372" y="995"/>
                  <a:pt x="377" y="1002"/>
                </a:cubicBezTo>
                <a:cubicBezTo>
                  <a:pt x="384" y="1011"/>
                  <a:pt x="401" y="1009"/>
                  <a:pt x="410" y="1005"/>
                </a:cubicBezTo>
                <a:cubicBezTo>
                  <a:pt x="412" y="1004"/>
                  <a:pt x="412" y="1000"/>
                  <a:pt x="409" y="1000"/>
                </a:cubicBezTo>
                <a:cubicBezTo>
                  <a:pt x="401" y="1000"/>
                  <a:pt x="387" y="1006"/>
                  <a:pt x="381" y="998"/>
                </a:cubicBezTo>
                <a:cubicBezTo>
                  <a:pt x="377" y="992"/>
                  <a:pt x="378" y="982"/>
                  <a:pt x="377" y="974"/>
                </a:cubicBezTo>
                <a:cubicBezTo>
                  <a:pt x="385" y="973"/>
                  <a:pt x="392" y="973"/>
                  <a:pt x="400" y="972"/>
                </a:cubicBezTo>
                <a:cubicBezTo>
                  <a:pt x="399" y="975"/>
                  <a:pt x="399" y="977"/>
                  <a:pt x="399" y="979"/>
                </a:cubicBezTo>
                <a:cubicBezTo>
                  <a:pt x="399" y="983"/>
                  <a:pt x="399" y="989"/>
                  <a:pt x="402" y="993"/>
                </a:cubicBezTo>
                <a:cubicBezTo>
                  <a:pt x="403" y="994"/>
                  <a:pt x="405" y="994"/>
                  <a:pt x="406" y="992"/>
                </a:cubicBezTo>
                <a:cubicBezTo>
                  <a:pt x="407" y="989"/>
                  <a:pt x="406" y="984"/>
                  <a:pt x="405" y="981"/>
                </a:cubicBezTo>
                <a:cubicBezTo>
                  <a:pt x="405" y="978"/>
                  <a:pt x="405" y="975"/>
                  <a:pt x="405" y="972"/>
                </a:cubicBezTo>
                <a:cubicBezTo>
                  <a:pt x="420" y="971"/>
                  <a:pt x="435" y="969"/>
                  <a:pt x="451" y="967"/>
                </a:cubicBezTo>
                <a:cubicBezTo>
                  <a:pt x="481" y="962"/>
                  <a:pt x="511" y="955"/>
                  <a:pt x="541" y="951"/>
                </a:cubicBezTo>
                <a:cubicBezTo>
                  <a:pt x="550" y="949"/>
                  <a:pt x="560" y="948"/>
                  <a:pt x="569" y="945"/>
                </a:cubicBezTo>
                <a:cubicBezTo>
                  <a:pt x="576" y="964"/>
                  <a:pt x="583" y="982"/>
                  <a:pt x="592" y="1000"/>
                </a:cubicBezTo>
                <a:cubicBezTo>
                  <a:pt x="600" y="1018"/>
                  <a:pt x="615" y="1045"/>
                  <a:pt x="635" y="1051"/>
                </a:cubicBezTo>
                <a:cubicBezTo>
                  <a:pt x="654" y="1057"/>
                  <a:pt x="671" y="1048"/>
                  <a:pt x="685" y="1037"/>
                </a:cubicBezTo>
                <a:cubicBezTo>
                  <a:pt x="695" y="1029"/>
                  <a:pt x="704" y="1020"/>
                  <a:pt x="713" y="1010"/>
                </a:cubicBezTo>
                <a:cubicBezTo>
                  <a:pt x="713" y="1010"/>
                  <a:pt x="714" y="1009"/>
                  <a:pt x="714" y="1009"/>
                </a:cubicBezTo>
                <a:cubicBezTo>
                  <a:pt x="716" y="1014"/>
                  <a:pt x="719" y="1019"/>
                  <a:pt x="722" y="1025"/>
                </a:cubicBezTo>
                <a:cubicBezTo>
                  <a:pt x="723" y="1028"/>
                  <a:pt x="725" y="1032"/>
                  <a:pt x="727" y="1036"/>
                </a:cubicBezTo>
                <a:cubicBezTo>
                  <a:pt x="728" y="1040"/>
                  <a:pt x="730" y="1044"/>
                  <a:pt x="732" y="1047"/>
                </a:cubicBezTo>
                <a:cubicBezTo>
                  <a:pt x="700" y="1080"/>
                  <a:pt x="667" y="1126"/>
                  <a:pt x="617" y="1112"/>
                </a:cubicBezTo>
                <a:close/>
                <a:moveTo>
                  <a:pt x="729" y="1024"/>
                </a:moveTo>
                <a:cubicBezTo>
                  <a:pt x="726" y="1017"/>
                  <a:pt x="722" y="1011"/>
                  <a:pt x="717" y="1005"/>
                </a:cubicBezTo>
                <a:cubicBezTo>
                  <a:pt x="721" y="1000"/>
                  <a:pt x="724" y="995"/>
                  <a:pt x="729" y="992"/>
                </a:cubicBezTo>
                <a:cubicBezTo>
                  <a:pt x="744" y="1002"/>
                  <a:pt x="756" y="1013"/>
                  <a:pt x="765" y="1028"/>
                </a:cubicBezTo>
                <a:cubicBezTo>
                  <a:pt x="754" y="1028"/>
                  <a:pt x="742" y="1033"/>
                  <a:pt x="738" y="1043"/>
                </a:cubicBezTo>
                <a:cubicBezTo>
                  <a:pt x="736" y="1036"/>
                  <a:pt x="732" y="1030"/>
                  <a:pt x="729" y="1024"/>
                </a:cubicBezTo>
                <a:close/>
                <a:moveTo>
                  <a:pt x="766" y="1070"/>
                </a:moveTo>
                <a:cubicBezTo>
                  <a:pt x="754" y="1067"/>
                  <a:pt x="747" y="1059"/>
                  <a:pt x="741" y="1049"/>
                </a:cubicBezTo>
                <a:cubicBezTo>
                  <a:pt x="743" y="1042"/>
                  <a:pt x="753" y="1038"/>
                  <a:pt x="759" y="1036"/>
                </a:cubicBezTo>
                <a:cubicBezTo>
                  <a:pt x="763" y="1036"/>
                  <a:pt x="766" y="1036"/>
                  <a:pt x="770" y="1037"/>
                </a:cubicBezTo>
                <a:cubicBezTo>
                  <a:pt x="771" y="1040"/>
                  <a:pt x="773" y="1043"/>
                  <a:pt x="774" y="1046"/>
                </a:cubicBezTo>
                <a:cubicBezTo>
                  <a:pt x="777" y="1055"/>
                  <a:pt x="782" y="1073"/>
                  <a:pt x="766" y="107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1" name="CustomShape 106"/>
          <p:cNvSpPr/>
          <p:nvPr/>
        </p:nvSpPr>
        <p:spPr>
          <a:xfrm>
            <a:off x="8641394" y="4449467"/>
            <a:ext cx="1407777" cy="284363"/>
          </a:xfrm>
          <a:custGeom>
            <a:avLst/>
            <a:gdLst/>
            <a:ahLst/>
            <a:cxnLst/>
            <a:rect l="l" t="t" r="r" b="b"/>
            <a:pathLst>
              <a:path w="332" h="67">
                <a:moveTo>
                  <a:pt x="327" y="2"/>
                </a:moveTo>
                <a:cubicBezTo>
                  <a:pt x="306" y="21"/>
                  <a:pt x="283" y="35"/>
                  <a:pt x="255" y="44"/>
                </a:cubicBezTo>
                <a:cubicBezTo>
                  <a:pt x="227" y="53"/>
                  <a:pt x="197" y="58"/>
                  <a:pt x="168" y="61"/>
                </a:cubicBezTo>
                <a:cubicBezTo>
                  <a:pt x="113" y="66"/>
                  <a:pt x="53" y="63"/>
                  <a:pt x="2" y="41"/>
                </a:cubicBezTo>
                <a:cubicBezTo>
                  <a:pt x="1" y="41"/>
                  <a:pt x="0" y="42"/>
                  <a:pt x="1" y="43"/>
                </a:cubicBezTo>
                <a:cubicBezTo>
                  <a:pt x="25" y="57"/>
                  <a:pt x="55" y="62"/>
                  <a:pt x="82" y="64"/>
                </a:cubicBezTo>
                <a:cubicBezTo>
                  <a:pt x="112" y="67"/>
                  <a:pt x="141" y="67"/>
                  <a:pt x="170" y="65"/>
                </a:cubicBezTo>
                <a:cubicBezTo>
                  <a:pt x="200" y="62"/>
                  <a:pt x="230" y="56"/>
                  <a:pt x="259" y="47"/>
                </a:cubicBezTo>
                <a:cubicBezTo>
                  <a:pt x="286" y="38"/>
                  <a:pt x="309" y="24"/>
                  <a:pt x="330" y="4"/>
                </a:cubicBezTo>
                <a:cubicBezTo>
                  <a:pt x="332" y="3"/>
                  <a:pt x="329" y="0"/>
                  <a:pt x="327" y="2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2" name="CustomShape 107"/>
          <p:cNvSpPr/>
          <p:nvPr/>
        </p:nvSpPr>
        <p:spPr>
          <a:xfrm>
            <a:off x="8615838" y="4173383"/>
            <a:ext cx="1111175" cy="123824"/>
          </a:xfrm>
          <a:custGeom>
            <a:avLst/>
            <a:gdLst/>
            <a:ahLst/>
            <a:cxnLst/>
            <a:rect l="l" t="t" r="r" b="b"/>
            <a:pathLst>
              <a:path w="262" h="29">
                <a:moveTo>
                  <a:pt x="258" y="1"/>
                </a:moveTo>
                <a:cubicBezTo>
                  <a:pt x="218" y="18"/>
                  <a:pt x="174" y="24"/>
                  <a:pt x="131" y="25"/>
                </a:cubicBezTo>
                <a:cubicBezTo>
                  <a:pt x="110" y="25"/>
                  <a:pt x="89" y="23"/>
                  <a:pt x="68" y="21"/>
                </a:cubicBezTo>
                <a:cubicBezTo>
                  <a:pt x="46" y="19"/>
                  <a:pt x="24" y="15"/>
                  <a:pt x="2" y="14"/>
                </a:cubicBezTo>
                <a:cubicBezTo>
                  <a:pt x="0" y="14"/>
                  <a:pt x="0" y="15"/>
                  <a:pt x="1" y="16"/>
                </a:cubicBezTo>
                <a:cubicBezTo>
                  <a:pt x="22" y="21"/>
                  <a:pt x="44" y="23"/>
                  <a:pt x="65" y="25"/>
                </a:cubicBezTo>
                <a:cubicBezTo>
                  <a:pt x="88" y="27"/>
                  <a:pt x="111" y="29"/>
                  <a:pt x="134" y="29"/>
                </a:cubicBezTo>
                <a:cubicBezTo>
                  <a:pt x="156" y="28"/>
                  <a:pt x="179" y="26"/>
                  <a:pt x="200" y="22"/>
                </a:cubicBezTo>
                <a:cubicBezTo>
                  <a:pt x="220" y="19"/>
                  <a:pt x="242" y="14"/>
                  <a:pt x="260" y="4"/>
                </a:cubicBezTo>
                <a:cubicBezTo>
                  <a:pt x="262" y="3"/>
                  <a:pt x="260" y="0"/>
                  <a:pt x="258" y="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3" name="CustomShape 108"/>
          <p:cNvSpPr/>
          <p:nvPr/>
        </p:nvSpPr>
        <p:spPr>
          <a:xfrm>
            <a:off x="9815922" y="4097073"/>
            <a:ext cx="68031" cy="33476"/>
          </a:xfrm>
          <a:custGeom>
            <a:avLst/>
            <a:gdLst/>
            <a:ahLst/>
            <a:cxnLst/>
            <a:rect l="l" t="t" r="r" b="b"/>
            <a:pathLst>
              <a:path w="16" h="8">
                <a:moveTo>
                  <a:pt x="15" y="0"/>
                </a:moveTo>
                <a:cubicBezTo>
                  <a:pt x="13" y="0"/>
                  <a:pt x="11" y="1"/>
                  <a:pt x="9" y="2"/>
                </a:cubicBezTo>
                <a:cubicBezTo>
                  <a:pt x="6" y="3"/>
                  <a:pt x="4" y="4"/>
                  <a:pt x="2" y="5"/>
                </a:cubicBezTo>
                <a:cubicBezTo>
                  <a:pt x="0" y="6"/>
                  <a:pt x="1" y="8"/>
                  <a:pt x="3" y="8"/>
                </a:cubicBezTo>
                <a:cubicBezTo>
                  <a:pt x="5" y="7"/>
                  <a:pt x="7" y="6"/>
                  <a:pt x="10" y="5"/>
                </a:cubicBezTo>
                <a:cubicBezTo>
                  <a:pt x="12" y="4"/>
                  <a:pt x="14" y="3"/>
                  <a:pt x="16" y="1"/>
                </a:cubicBezTo>
                <a:cubicBezTo>
                  <a:pt x="16" y="1"/>
                  <a:pt x="16" y="0"/>
                  <a:pt x="15" y="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4" name="CustomShape 109"/>
          <p:cNvSpPr/>
          <p:nvPr/>
        </p:nvSpPr>
        <p:spPr>
          <a:xfrm>
            <a:off x="8646074" y="3701844"/>
            <a:ext cx="890524" cy="140022"/>
          </a:xfrm>
          <a:custGeom>
            <a:avLst/>
            <a:gdLst/>
            <a:ahLst/>
            <a:cxnLst/>
            <a:rect l="l" t="t" r="r" b="b"/>
            <a:pathLst>
              <a:path w="210" h="33">
                <a:moveTo>
                  <a:pt x="208" y="0"/>
                </a:moveTo>
                <a:cubicBezTo>
                  <a:pt x="200" y="1"/>
                  <a:pt x="193" y="5"/>
                  <a:pt x="186" y="8"/>
                </a:cubicBezTo>
                <a:cubicBezTo>
                  <a:pt x="178" y="10"/>
                  <a:pt x="170" y="12"/>
                  <a:pt x="162" y="15"/>
                </a:cubicBezTo>
                <a:cubicBezTo>
                  <a:pt x="144" y="19"/>
                  <a:pt x="126" y="23"/>
                  <a:pt x="107" y="25"/>
                </a:cubicBezTo>
                <a:cubicBezTo>
                  <a:pt x="89" y="27"/>
                  <a:pt x="71" y="28"/>
                  <a:pt x="53" y="28"/>
                </a:cubicBezTo>
                <a:cubicBezTo>
                  <a:pt x="35" y="27"/>
                  <a:pt x="19" y="24"/>
                  <a:pt x="2" y="21"/>
                </a:cubicBezTo>
                <a:cubicBezTo>
                  <a:pt x="1" y="21"/>
                  <a:pt x="0" y="23"/>
                  <a:pt x="1" y="23"/>
                </a:cubicBezTo>
                <a:cubicBezTo>
                  <a:pt x="16" y="29"/>
                  <a:pt x="32" y="31"/>
                  <a:pt x="48" y="32"/>
                </a:cubicBezTo>
                <a:cubicBezTo>
                  <a:pt x="67" y="33"/>
                  <a:pt x="86" y="32"/>
                  <a:pt x="105" y="30"/>
                </a:cubicBezTo>
                <a:cubicBezTo>
                  <a:pt x="123" y="28"/>
                  <a:pt x="141" y="24"/>
                  <a:pt x="159" y="20"/>
                </a:cubicBezTo>
                <a:cubicBezTo>
                  <a:pt x="175" y="16"/>
                  <a:pt x="195" y="12"/>
                  <a:pt x="209" y="3"/>
                </a:cubicBezTo>
                <a:cubicBezTo>
                  <a:pt x="210" y="2"/>
                  <a:pt x="210" y="0"/>
                  <a:pt x="208" y="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5" name="CustomShape 110"/>
          <p:cNvSpPr/>
          <p:nvPr/>
        </p:nvSpPr>
        <p:spPr>
          <a:xfrm>
            <a:off x="9773087" y="3617975"/>
            <a:ext cx="149021" cy="55433"/>
          </a:xfrm>
          <a:custGeom>
            <a:avLst/>
            <a:gdLst/>
            <a:ahLst/>
            <a:cxnLst/>
            <a:rect l="l" t="t" r="r" b="b"/>
            <a:pathLst>
              <a:path w="35" h="13">
                <a:moveTo>
                  <a:pt x="31" y="1"/>
                </a:moveTo>
                <a:cubicBezTo>
                  <a:pt x="22" y="6"/>
                  <a:pt x="12" y="9"/>
                  <a:pt x="1" y="11"/>
                </a:cubicBezTo>
                <a:cubicBezTo>
                  <a:pt x="0" y="11"/>
                  <a:pt x="0" y="12"/>
                  <a:pt x="1" y="12"/>
                </a:cubicBezTo>
                <a:cubicBezTo>
                  <a:pt x="12" y="13"/>
                  <a:pt x="24" y="9"/>
                  <a:pt x="33" y="4"/>
                </a:cubicBezTo>
                <a:cubicBezTo>
                  <a:pt x="35" y="3"/>
                  <a:pt x="33" y="0"/>
                  <a:pt x="31" y="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6" name="CustomShape 111"/>
          <p:cNvSpPr/>
          <p:nvPr/>
        </p:nvSpPr>
        <p:spPr>
          <a:xfrm>
            <a:off x="10147439" y="2429050"/>
            <a:ext cx="695429" cy="760221"/>
          </a:xfrm>
          <a:custGeom>
            <a:avLst/>
            <a:gdLst/>
            <a:ahLst/>
            <a:cxnLst/>
            <a:rect l="l" t="t" r="r" b="b"/>
            <a:pathLst>
              <a:path w="164" h="179">
                <a:moveTo>
                  <a:pt x="121" y="86"/>
                </a:moveTo>
                <a:cubicBezTo>
                  <a:pt x="146" y="67"/>
                  <a:pt x="164" y="48"/>
                  <a:pt x="158" y="40"/>
                </a:cubicBezTo>
                <a:cubicBezTo>
                  <a:pt x="154" y="33"/>
                  <a:pt x="135" y="38"/>
                  <a:pt x="113" y="48"/>
                </a:cubicBezTo>
                <a:cubicBezTo>
                  <a:pt x="116" y="31"/>
                  <a:pt x="115" y="18"/>
                  <a:pt x="108" y="16"/>
                </a:cubicBezTo>
                <a:cubicBezTo>
                  <a:pt x="101" y="13"/>
                  <a:pt x="91" y="23"/>
                  <a:pt x="81" y="39"/>
                </a:cubicBezTo>
                <a:cubicBezTo>
                  <a:pt x="70" y="16"/>
                  <a:pt x="59" y="0"/>
                  <a:pt x="51" y="3"/>
                </a:cubicBezTo>
                <a:cubicBezTo>
                  <a:pt x="42" y="5"/>
                  <a:pt x="43" y="31"/>
                  <a:pt x="50" y="61"/>
                </a:cubicBezTo>
                <a:cubicBezTo>
                  <a:pt x="27" y="57"/>
                  <a:pt x="9" y="57"/>
                  <a:pt x="6" y="65"/>
                </a:cubicBezTo>
                <a:cubicBezTo>
                  <a:pt x="3" y="73"/>
                  <a:pt x="18" y="85"/>
                  <a:pt x="38" y="95"/>
                </a:cubicBezTo>
                <a:cubicBezTo>
                  <a:pt x="15" y="113"/>
                  <a:pt x="0" y="130"/>
                  <a:pt x="5" y="138"/>
                </a:cubicBezTo>
                <a:cubicBezTo>
                  <a:pt x="9" y="145"/>
                  <a:pt x="25" y="141"/>
                  <a:pt x="46" y="131"/>
                </a:cubicBezTo>
                <a:cubicBezTo>
                  <a:pt x="44" y="146"/>
                  <a:pt x="45" y="157"/>
                  <a:pt x="51" y="159"/>
                </a:cubicBezTo>
                <a:cubicBezTo>
                  <a:pt x="58" y="162"/>
                  <a:pt x="67" y="154"/>
                  <a:pt x="76" y="140"/>
                </a:cubicBezTo>
                <a:cubicBezTo>
                  <a:pt x="86" y="163"/>
                  <a:pt x="97" y="179"/>
                  <a:pt x="106" y="177"/>
                </a:cubicBezTo>
                <a:cubicBezTo>
                  <a:pt x="115" y="174"/>
                  <a:pt x="113" y="149"/>
                  <a:pt x="107" y="119"/>
                </a:cubicBezTo>
                <a:cubicBezTo>
                  <a:pt x="130" y="123"/>
                  <a:pt x="149" y="124"/>
                  <a:pt x="152" y="115"/>
                </a:cubicBezTo>
                <a:cubicBezTo>
                  <a:pt x="155" y="107"/>
                  <a:pt x="141" y="96"/>
                  <a:pt x="121" y="86"/>
                </a:cubicBezTo>
                <a:close/>
                <a:moveTo>
                  <a:pt x="154" y="39"/>
                </a:moveTo>
                <a:cubicBezTo>
                  <a:pt x="157" y="43"/>
                  <a:pt x="143" y="62"/>
                  <a:pt x="117" y="84"/>
                </a:cubicBezTo>
                <a:cubicBezTo>
                  <a:pt x="113" y="82"/>
                  <a:pt x="109" y="80"/>
                  <a:pt x="105" y="78"/>
                </a:cubicBezTo>
                <a:cubicBezTo>
                  <a:pt x="108" y="69"/>
                  <a:pt x="110" y="61"/>
                  <a:pt x="112" y="53"/>
                </a:cubicBezTo>
                <a:cubicBezTo>
                  <a:pt x="136" y="40"/>
                  <a:pt x="152" y="36"/>
                  <a:pt x="154" y="39"/>
                </a:cubicBezTo>
                <a:close/>
                <a:moveTo>
                  <a:pt x="91" y="103"/>
                </a:moveTo>
                <a:cubicBezTo>
                  <a:pt x="90" y="104"/>
                  <a:pt x="88" y="105"/>
                  <a:pt x="87" y="106"/>
                </a:cubicBezTo>
                <a:cubicBezTo>
                  <a:pt x="85" y="107"/>
                  <a:pt x="84" y="108"/>
                  <a:pt x="82" y="109"/>
                </a:cubicBezTo>
                <a:cubicBezTo>
                  <a:pt x="78" y="108"/>
                  <a:pt x="74" y="106"/>
                  <a:pt x="70" y="105"/>
                </a:cubicBezTo>
                <a:cubicBezTo>
                  <a:pt x="68" y="104"/>
                  <a:pt x="66" y="104"/>
                  <a:pt x="65" y="103"/>
                </a:cubicBezTo>
                <a:cubicBezTo>
                  <a:pt x="63" y="99"/>
                  <a:pt x="62" y="95"/>
                  <a:pt x="61" y="91"/>
                </a:cubicBezTo>
                <a:cubicBezTo>
                  <a:pt x="62" y="88"/>
                  <a:pt x="63" y="84"/>
                  <a:pt x="64" y="81"/>
                </a:cubicBezTo>
                <a:cubicBezTo>
                  <a:pt x="67" y="79"/>
                  <a:pt x="70" y="77"/>
                  <a:pt x="73" y="75"/>
                </a:cubicBezTo>
                <a:cubicBezTo>
                  <a:pt x="74" y="74"/>
                  <a:pt x="76" y="73"/>
                  <a:pt x="77" y="72"/>
                </a:cubicBezTo>
                <a:cubicBezTo>
                  <a:pt x="80" y="73"/>
                  <a:pt x="82" y="74"/>
                  <a:pt x="85" y="75"/>
                </a:cubicBezTo>
                <a:cubicBezTo>
                  <a:pt x="87" y="75"/>
                  <a:pt x="89" y="76"/>
                  <a:pt x="91" y="77"/>
                </a:cubicBezTo>
                <a:cubicBezTo>
                  <a:pt x="92" y="80"/>
                  <a:pt x="93" y="82"/>
                  <a:pt x="94" y="85"/>
                </a:cubicBezTo>
                <a:cubicBezTo>
                  <a:pt x="95" y="87"/>
                  <a:pt x="95" y="89"/>
                  <a:pt x="96" y="91"/>
                </a:cubicBezTo>
                <a:cubicBezTo>
                  <a:pt x="95" y="92"/>
                  <a:pt x="95" y="93"/>
                  <a:pt x="95" y="94"/>
                </a:cubicBezTo>
                <a:cubicBezTo>
                  <a:pt x="94" y="97"/>
                  <a:pt x="92" y="100"/>
                  <a:pt x="91" y="103"/>
                </a:cubicBezTo>
                <a:close/>
                <a:moveTo>
                  <a:pt x="98" y="84"/>
                </a:moveTo>
                <a:cubicBezTo>
                  <a:pt x="97" y="82"/>
                  <a:pt x="97" y="80"/>
                  <a:pt x="96" y="79"/>
                </a:cubicBezTo>
                <a:cubicBezTo>
                  <a:pt x="97" y="79"/>
                  <a:pt x="99" y="80"/>
                  <a:pt x="100" y="80"/>
                </a:cubicBezTo>
                <a:cubicBezTo>
                  <a:pt x="99" y="82"/>
                  <a:pt x="99" y="84"/>
                  <a:pt x="98" y="85"/>
                </a:cubicBezTo>
                <a:cubicBezTo>
                  <a:pt x="98" y="85"/>
                  <a:pt x="98" y="84"/>
                  <a:pt x="98" y="84"/>
                </a:cubicBezTo>
                <a:close/>
                <a:moveTo>
                  <a:pt x="94" y="74"/>
                </a:moveTo>
                <a:cubicBezTo>
                  <a:pt x="93" y="71"/>
                  <a:pt x="92" y="67"/>
                  <a:pt x="91" y="64"/>
                </a:cubicBezTo>
                <a:cubicBezTo>
                  <a:pt x="97" y="61"/>
                  <a:pt x="102" y="58"/>
                  <a:pt x="107" y="55"/>
                </a:cubicBezTo>
                <a:cubicBezTo>
                  <a:pt x="106" y="62"/>
                  <a:pt x="104" y="69"/>
                  <a:pt x="101" y="77"/>
                </a:cubicBezTo>
                <a:cubicBezTo>
                  <a:pt x="99" y="76"/>
                  <a:pt x="97" y="75"/>
                  <a:pt x="94" y="74"/>
                </a:cubicBezTo>
                <a:close/>
                <a:moveTo>
                  <a:pt x="90" y="72"/>
                </a:moveTo>
                <a:cubicBezTo>
                  <a:pt x="88" y="72"/>
                  <a:pt x="87" y="71"/>
                  <a:pt x="86" y="71"/>
                </a:cubicBezTo>
                <a:cubicBezTo>
                  <a:pt x="84" y="70"/>
                  <a:pt x="83" y="70"/>
                  <a:pt x="82" y="70"/>
                </a:cubicBezTo>
                <a:cubicBezTo>
                  <a:pt x="84" y="68"/>
                  <a:pt x="86" y="67"/>
                  <a:pt x="87" y="66"/>
                </a:cubicBezTo>
                <a:cubicBezTo>
                  <a:pt x="88" y="68"/>
                  <a:pt x="89" y="70"/>
                  <a:pt x="90" y="72"/>
                </a:cubicBezTo>
                <a:close/>
                <a:moveTo>
                  <a:pt x="77" y="68"/>
                </a:moveTo>
                <a:cubicBezTo>
                  <a:pt x="75" y="67"/>
                  <a:pt x="72" y="67"/>
                  <a:pt x="70" y="66"/>
                </a:cubicBezTo>
                <a:cubicBezTo>
                  <a:pt x="73" y="59"/>
                  <a:pt x="77" y="53"/>
                  <a:pt x="80" y="47"/>
                </a:cubicBezTo>
                <a:cubicBezTo>
                  <a:pt x="82" y="52"/>
                  <a:pt x="84" y="57"/>
                  <a:pt x="86" y="62"/>
                </a:cubicBezTo>
                <a:cubicBezTo>
                  <a:pt x="83" y="64"/>
                  <a:pt x="80" y="66"/>
                  <a:pt x="77" y="68"/>
                </a:cubicBezTo>
                <a:close/>
                <a:moveTo>
                  <a:pt x="72" y="71"/>
                </a:moveTo>
                <a:cubicBezTo>
                  <a:pt x="72" y="71"/>
                  <a:pt x="71" y="72"/>
                  <a:pt x="71" y="72"/>
                </a:cubicBezTo>
                <a:cubicBezTo>
                  <a:pt x="69" y="73"/>
                  <a:pt x="68" y="74"/>
                  <a:pt x="66" y="75"/>
                </a:cubicBezTo>
                <a:cubicBezTo>
                  <a:pt x="67" y="73"/>
                  <a:pt x="68" y="71"/>
                  <a:pt x="68" y="70"/>
                </a:cubicBezTo>
                <a:cubicBezTo>
                  <a:pt x="70" y="70"/>
                  <a:pt x="71" y="70"/>
                  <a:pt x="72" y="71"/>
                </a:cubicBezTo>
                <a:close/>
                <a:moveTo>
                  <a:pt x="62" y="77"/>
                </a:moveTo>
                <a:cubicBezTo>
                  <a:pt x="61" y="79"/>
                  <a:pt x="59" y="80"/>
                  <a:pt x="57" y="81"/>
                </a:cubicBezTo>
                <a:cubicBezTo>
                  <a:pt x="56" y="76"/>
                  <a:pt x="55" y="71"/>
                  <a:pt x="54" y="66"/>
                </a:cubicBezTo>
                <a:cubicBezTo>
                  <a:pt x="58" y="67"/>
                  <a:pt x="62" y="68"/>
                  <a:pt x="66" y="69"/>
                </a:cubicBezTo>
                <a:cubicBezTo>
                  <a:pt x="64" y="72"/>
                  <a:pt x="63" y="75"/>
                  <a:pt x="62" y="77"/>
                </a:cubicBezTo>
                <a:close/>
                <a:moveTo>
                  <a:pt x="60" y="84"/>
                </a:moveTo>
                <a:cubicBezTo>
                  <a:pt x="59" y="85"/>
                  <a:pt x="59" y="85"/>
                  <a:pt x="59" y="86"/>
                </a:cubicBezTo>
                <a:cubicBezTo>
                  <a:pt x="59" y="85"/>
                  <a:pt x="59" y="85"/>
                  <a:pt x="59" y="85"/>
                </a:cubicBezTo>
                <a:cubicBezTo>
                  <a:pt x="59" y="84"/>
                  <a:pt x="59" y="84"/>
                  <a:pt x="60" y="84"/>
                </a:cubicBezTo>
                <a:close/>
                <a:moveTo>
                  <a:pt x="57" y="90"/>
                </a:moveTo>
                <a:cubicBezTo>
                  <a:pt x="56" y="93"/>
                  <a:pt x="55" y="96"/>
                  <a:pt x="54" y="99"/>
                </a:cubicBezTo>
                <a:cubicBezTo>
                  <a:pt x="51" y="98"/>
                  <a:pt x="48" y="96"/>
                  <a:pt x="45" y="95"/>
                </a:cubicBezTo>
                <a:cubicBezTo>
                  <a:pt x="48" y="92"/>
                  <a:pt x="52" y="89"/>
                  <a:pt x="56" y="86"/>
                </a:cubicBezTo>
                <a:cubicBezTo>
                  <a:pt x="57" y="88"/>
                  <a:pt x="57" y="89"/>
                  <a:pt x="57" y="90"/>
                </a:cubicBezTo>
                <a:close/>
                <a:moveTo>
                  <a:pt x="59" y="96"/>
                </a:moveTo>
                <a:cubicBezTo>
                  <a:pt x="60" y="98"/>
                  <a:pt x="60" y="100"/>
                  <a:pt x="61" y="102"/>
                </a:cubicBezTo>
                <a:cubicBezTo>
                  <a:pt x="60" y="101"/>
                  <a:pt x="59" y="101"/>
                  <a:pt x="58" y="101"/>
                </a:cubicBezTo>
                <a:cubicBezTo>
                  <a:pt x="58" y="99"/>
                  <a:pt x="58" y="97"/>
                  <a:pt x="59" y="96"/>
                </a:cubicBezTo>
                <a:close/>
                <a:moveTo>
                  <a:pt x="62" y="105"/>
                </a:moveTo>
                <a:cubicBezTo>
                  <a:pt x="64" y="110"/>
                  <a:pt x="65" y="114"/>
                  <a:pt x="67" y="118"/>
                </a:cubicBezTo>
                <a:cubicBezTo>
                  <a:pt x="62" y="121"/>
                  <a:pt x="57" y="123"/>
                  <a:pt x="52" y="125"/>
                </a:cubicBezTo>
                <a:cubicBezTo>
                  <a:pt x="53" y="119"/>
                  <a:pt x="55" y="111"/>
                  <a:pt x="57" y="103"/>
                </a:cubicBezTo>
                <a:cubicBezTo>
                  <a:pt x="59" y="104"/>
                  <a:pt x="60" y="105"/>
                  <a:pt x="62" y="105"/>
                </a:cubicBezTo>
                <a:close/>
                <a:moveTo>
                  <a:pt x="66" y="107"/>
                </a:moveTo>
                <a:cubicBezTo>
                  <a:pt x="68" y="108"/>
                  <a:pt x="70" y="108"/>
                  <a:pt x="73" y="109"/>
                </a:cubicBezTo>
                <a:cubicBezTo>
                  <a:pt x="75" y="110"/>
                  <a:pt x="77" y="110"/>
                  <a:pt x="79" y="111"/>
                </a:cubicBezTo>
                <a:cubicBezTo>
                  <a:pt x="76" y="113"/>
                  <a:pt x="73" y="115"/>
                  <a:pt x="70" y="116"/>
                </a:cubicBezTo>
                <a:cubicBezTo>
                  <a:pt x="68" y="113"/>
                  <a:pt x="67" y="110"/>
                  <a:pt x="66" y="107"/>
                </a:cubicBezTo>
                <a:close/>
                <a:moveTo>
                  <a:pt x="82" y="112"/>
                </a:moveTo>
                <a:cubicBezTo>
                  <a:pt x="84" y="113"/>
                  <a:pt x="85" y="113"/>
                  <a:pt x="86" y="114"/>
                </a:cubicBezTo>
                <a:cubicBezTo>
                  <a:pt x="83" y="120"/>
                  <a:pt x="80" y="127"/>
                  <a:pt x="77" y="132"/>
                </a:cubicBezTo>
                <a:cubicBezTo>
                  <a:pt x="75" y="128"/>
                  <a:pt x="73" y="124"/>
                  <a:pt x="71" y="119"/>
                </a:cubicBezTo>
                <a:cubicBezTo>
                  <a:pt x="75" y="117"/>
                  <a:pt x="78" y="115"/>
                  <a:pt x="82" y="112"/>
                </a:cubicBezTo>
                <a:close/>
                <a:moveTo>
                  <a:pt x="86" y="110"/>
                </a:moveTo>
                <a:cubicBezTo>
                  <a:pt x="87" y="109"/>
                  <a:pt x="88" y="109"/>
                  <a:pt x="89" y="108"/>
                </a:cubicBezTo>
                <a:cubicBezTo>
                  <a:pt x="88" y="109"/>
                  <a:pt x="88" y="110"/>
                  <a:pt x="88" y="110"/>
                </a:cubicBezTo>
                <a:cubicBezTo>
                  <a:pt x="87" y="110"/>
                  <a:pt x="87" y="110"/>
                  <a:pt x="86" y="110"/>
                </a:cubicBezTo>
                <a:close/>
                <a:moveTo>
                  <a:pt x="95" y="104"/>
                </a:moveTo>
                <a:cubicBezTo>
                  <a:pt x="96" y="104"/>
                  <a:pt x="97" y="103"/>
                  <a:pt x="99" y="102"/>
                </a:cubicBezTo>
                <a:cubicBezTo>
                  <a:pt x="100" y="106"/>
                  <a:pt x="101" y="110"/>
                  <a:pt x="102" y="113"/>
                </a:cubicBezTo>
                <a:cubicBezTo>
                  <a:pt x="99" y="113"/>
                  <a:pt x="95" y="112"/>
                  <a:pt x="92" y="111"/>
                </a:cubicBezTo>
                <a:cubicBezTo>
                  <a:pt x="93" y="109"/>
                  <a:pt x="94" y="107"/>
                  <a:pt x="95" y="104"/>
                </a:cubicBezTo>
                <a:close/>
                <a:moveTo>
                  <a:pt x="97" y="99"/>
                </a:moveTo>
                <a:cubicBezTo>
                  <a:pt x="97" y="99"/>
                  <a:pt x="97" y="98"/>
                  <a:pt x="98" y="98"/>
                </a:cubicBezTo>
                <a:cubicBezTo>
                  <a:pt x="98" y="98"/>
                  <a:pt x="98" y="98"/>
                  <a:pt x="98" y="99"/>
                </a:cubicBezTo>
                <a:cubicBezTo>
                  <a:pt x="98" y="99"/>
                  <a:pt x="97" y="99"/>
                  <a:pt x="97" y="99"/>
                </a:cubicBezTo>
                <a:close/>
                <a:moveTo>
                  <a:pt x="100" y="92"/>
                </a:moveTo>
                <a:cubicBezTo>
                  <a:pt x="101" y="88"/>
                  <a:pt x="102" y="85"/>
                  <a:pt x="104" y="82"/>
                </a:cubicBezTo>
                <a:cubicBezTo>
                  <a:pt x="107" y="83"/>
                  <a:pt x="111" y="85"/>
                  <a:pt x="114" y="86"/>
                </a:cubicBezTo>
                <a:cubicBezTo>
                  <a:pt x="110" y="90"/>
                  <a:pt x="106" y="93"/>
                  <a:pt x="101" y="96"/>
                </a:cubicBezTo>
                <a:cubicBezTo>
                  <a:pt x="101" y="95"/>
                  <a:pt x="100" y="93"/>
                  <a:pt x="100" y="92"/>
                </a:cubicBezTo>
                <a:close/>
                <a:moveTo>
                  <a:pt x="107" y="18"/>
                </a:moveTo>
                <a:cubicBezTo>
                  <a:pt x="111" y="19"/>
                  <a:pt x="112" y="32"/>
                  <a:pt x="108" y="51"/>
                </a:cubicBezTo>
                <a:cubicBezTo>
                  <a:pt x="102" y="54"/>
                  <a:pt x="96" y="57"/>
                  <a:pt x="90" y="60"/>
                </a:cubicBezTo>
                <a:cubicBezTo>
                  <a:pt x="87" y="54"/>
                  <a:pt x="85" y="48"/>
                  <a:pt x="82" y="43"/>
                </a:cubicBezTo>
                <a:cubicBezTo>
                  <a:pt x="93" y="25"/>
                  <a:pt x="103" y="16"/>
                  <a:pt x="107" y="18"/>
                </a:cubicBezTo>
                <a:close/>
                <a:moveTo>
                  <a:pt x="52" y="5"/>
                </a:moveTo>
                <a:cubicBezTo>
                  <a:pt x="56" y="4"/>
                  <a:pt x="67" y="18"/>
                  <a:pt x="78" y="44"/>
                </a:cubicBezTo>
                <a:cubicBezTo>
                  <a:pt x="75" y="50"/>
                  <a:pt x="71" y="58"/>
                  <a:pt x="67" y="65"/>
                </a:cubicBezTo>
                <a:cubicBezTo>
                  <a:pt x="62" y="64"/>
                  <a:pt x="57" y="63"/>
                  <a:pt x="53" y="62"/>
                </a:cubicBezTo>
                <a:cubicBezTo>
                  <a:pt x="45" y="28"/>
                  <a:pt x="47" y="7"/>
                  <a:pt x="52" y="5"/>
                </a:cubicBezTo>
                <a:close/>
                <a:moveTo>
                  <a:pt x="8" y="66"/>
                </a:moveTo>
                <a:cubicBezTo>
                  <a:pt x="10" y="62"/>
                  <a:pt x="26" y="61"/>
                  <a:pt x="51" y="65"/>
                </a:cubicBezTo>
                <a:cubicBezTo>
                  <a:pt x="52" y="71"/>
                  <a:pt x="53" y="77"/>
                  <a:pt x="55" y="82"/>
                </a:cubicBezTo>
                <a:cubicBezTo>
                  <a:pt x="50" y="86"/>
                  <a:pt x="45" y="89"/>
                  <a:pt x="41" y="93"/>
                </a:cubicBezTo>
                <a:cubicBezTo>
                  <a:pt x="18" y="82"/>
                  <a:pt x="7" y="70"/>
                  <a:pt x="8" y="66"/>
                </a:cubicBezTo>
                <a:close/>
                <a:moveTo>
                  <a:pt x="7" y="137"/>
                </a:moveTo>
                <a:cubicBezTo>
                  <a:pt x="4" y="133"/>
                  <a:pt x="17" y="117"/>
                  <a:pt x="42" y="97"/>
                </a:cubicBezTo>
                <a:cubicBezTo>
                  <a:pt x="46" y="99"/>
                  <a:pt x="50" y="100"/>
                  <a:pt x="53" y="102"/>
                </a:cubicBezTo>
                <a:cubicBezTo>
                  <a:pt x="51" y="111"/>
                  <a:pt x="48" y="120"/>
                  <a:pt x="47" y="128"/>
                </a:cubicBezTo>
                <a:cubicBezTo>
                  <a:pt x="24" y="138"/>
                  <a:pt x="9" y="140"/>
                  <a:pt x="7" y="137"/>
                </a:cubicBezTo>
                <a:close/>
                <a:moveTo>
                  <a:pt x="55" y="157"/>
                </a:moveTo>
                <a:cubicBezTo>
                  <a:pt x="52" y="156"/>
                  <a:pt x="50" y="145"/>
                  <a:pt x="52" y="129"/>
                </a:cubicBezTo>
                <a:cubicBezTo>
                  <a:pt x="57" y="126"/>
                  <a:pt x="62" y="124"/>
                  <a:pt x="68" y="121"/>
                </a:cubicBezTo>
                <a:cubicBezTo>
                  <a:pt x="70" y="126"/>
                  <a:pt x="72" y="132"/>
                  <a:pt x="74" y="137"/>
                </a:cubicBezTo>
                <a:cubicBezTo>
                  <a:pt x="66" y="151"/>
                  <a:pt x="58" y="159"/>
                  <a:pt x="55" y="157"/>
                </a:cubicBezTo>
                <a:close/>
                <a:moveTo>
                  <a:pt x="107" y="173"/>
                </a:moveTo>
                <a:cubicBezTo>
                  <a:pt x="103" y="174"/>
                  <a:pt x="91" y="160"/>
                  <a:pt x="79" y="136"/>
                </a:cubicBezTo>
                <a:cubicBezTo>
                  <a:pt x="83" y="129"/>
                  <a:pt x="86" y="122"/>
                  <a:pt x="90" y="115"/>
                </a:cubicBezTo>
                <a:cubicBezTo>
                  <a:pt x="94" y="116"/>
                  <a:pt x="99" y="117"/>
                  <a:pt x="103" y="118"/>
                </a:cubicBezTo>
                <a:cubicBezTo>
                  <a:pt x="111" y="150"/>
                  <a:pt x="112" y="171"/>
                  <a:pt x="107" y="173"/>
                </a:cubicBezTo>
                <a:close/>
                <a:moveTo>
                  <a:pt x="150" y="112"/>
                </a:moveTo>
                <a:cubicBezTo>
                  <a:pt x="149" y="116"/>
                  <a:pt x="131" y="118"/>
                  <a:pt x="106" y="114"/>
                </a:cubicBezTo>
                <a:cubicBezTo>
                  <a:pt x="105" y="109"/>
                  <a:pt x="104" y="104"/>
                  <a:pt x="102" y="100"/>
                </a:cubicBezTo>
                <a:cubicBezTo>
                  <a:pt x="108" y="96"/>
                  <a:pt x="113" y="92"/>
                  <a:pt x="118" y="88"/>
                </a:cubicBezTo>
                <a:cubicBezTo>
                  <a:pt x="140" y="98"/>
                  <a:pt x="152" y="107"/>
                  <a:pt x="150" y="112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7" name="CustomShape 112"/>
          <p:cNvSpPr/>
          <p:nvPr/>
        </p:nvSpPr>
        <p:spPr>
          <a:xfrm>
            <a:off x="7895212" y="3349810"/>
            <a:ext cx="380830" cy="403148"/>
          </a:xfrm>
          <a:custGeom>
            <a:avLst/>
            <a:gdLst/>
            <a:ahLst/>
            <a:cxnLst/>
            <a:rect l="l" t="t" r="r" b="b"/>
            <a:pathLst>
              <a:path w="90" h="95">
                <a:moveTo>
                  <a:pt x="0" y="76"/>
                </a:moveTo>
                <a:cubicBezTo>
                  <a:pt x="9" y="74"/>
                  <a:pt x="18" y="71"/>
                  <a:pt x="26" y="68"/>
                </a:cubicBezTo>
                <a:cubicBezTo>
                  <a:pt x="29" y="67"/>
                  <a:pt x="29" y="67"/>
                  <a:pt x="29" y="67"/>
                </a:cubicBezTo>
                <a:cubicBezTo>
                  <a:pt x="31" y="70"/>
                  <a:pt x="31" y="70"/>
                  <a:pt x="31" y="70"/>
                </a:cubicBezTo>
                <a:cubicBezTo>
                  <a:pt x="37" y="79"/>
                  <a:pt x="43" y="87"/>
                  <a:pt x="49" y="95"/>
                </a:cubicBezTo>
                <a:cubicBezTo>
                  <a:pt x="52" y="84"/>
                  <a:pt x="56" y="74"/>
                  <a:pt x="60" y="63"/>
                </a:cubicBezTo>
                <a:cubicBezTo>
                  <a:pt x="61" y="58"/>
                  <a:pt x="61" y="58"/>
                  <a:pt x="61" y="58"/>
                </a:cubicBezTo>
                <a:cubicBezTo>
                  <a:pt x="65" y="56"/>
                  <a:pt x="65" y="56"/>
                  <a:pt x="65" y="56"/>
                </a:cubicBezTo>
                <a:cubicBezTo>
                  <a:pt x="73" y="52"/>
                  <a:pt x="81" y="48"/>
                  <a:pt x="90" y="44"/>
                </a:cubicBezTo>
                <a:cubicBezTo>
                  <a:pt x="82" y="40"/>
                  <a:pt x="73" y="36"/>
                  <a:pt x="65" y="32"/>
                </a:cubicBezTo>
                <a:cubicBezTo>
                  <a:pt x="61" y="30"/>
                  <a:pt x="61" y="30"/>
                  <a:pt x="61" y="30"/>
                </a:cubicBezTo>
                <a:cubicBezTo>
                  <a:pt x="60" y="27"/>
                  <a:pt x="60" y="27"/>
                  <a:pt x="60" y="27"/>
                </a:cubicBezTo>
                <a:cubicBezTo>
                  <a:pt x="60" y="18"/>
                  <a:pt x="59" y="9"/>
                  <a:pt x="59" y="0"/>
                </a:cubicBezTo>
                <a:cubicBezTo>
                  <a:pt x="53" y="8"/>
                  <a:pt x="46" y="15"/>
                  <a:pt x="39" y="22"/>
                </a:cubicBezTo>
                <a:cubicBezTo>
                  <a:pt x="39" y="22"/>
                  <a:pt x="39" y="22"/>
                  <a:pt x="39" y="22"/>
                </a:cubicBezTo>
                <a:cubicBezTo>
                  <a:pt x="37" y="24"/>
                  <a:pt x="37" y="24"/>
                  <a:pt x="37" y="24"/>
                </a:cubicBezTo>
                <a:cubicBezTo>
                  <a:pt x="32" y="23"/>
                  <a:pt x="32" y="23"/>
                  <a:pt x="32" y="23"/>
                </a:cubicBezTo>
                <a:cubicBezTo>
                  <a:pt x="23" y="22"/>
                  <a:pt x="13" y="21"/>
                  <a:pt x="4" y="20"/>
                </a:cubicBezTo>
                <a:cubicBezTo>
                  <a:pt x="8" y="27"/>
                  <a:pt x="13" y="35"/>
                  <a:pt x="17" y="43"/>
                </a:cubicBezTo>
                <a:cubicBezTo>
                  <a:pt x="19" y="46"/>
                  <a:pt x="19" y="46"/>
                  <a:pt x="19" y="46"/>
                </a:cubicBezTo>
                <a:cubicBezTo>
                  <a:pt x="16" y="50"/>
                  <a:pt x="16" y="50"/>
                  <a:pt x="16" y="50"/>
                </a:cubicBezTo>
                <a:cubicBezTo>
                  <a:pt x="11" y="59"/>
                  <a:pt x="6" y="68"/>
                  <a:pt x="0" y="76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8" name="CustomShape 113"/>
          <p:cNvSpPr/>
          <p:nvPr/>
        </p:nvSpPr>
        <p:spPr>
          <a:xfrm>
            <a:off x="7857057" y="3316334"/>
            <a:ext cx="452461" cy="471539"/>
          </a:xfrm>
          <a:custGeom>
            <a:avLst/>
            <a:gdLst/>
            <a:ahLst/>
            <a:cxnLst/>
            <a:rect l="l" t="t" r="r" b="b"/>
            <a:pathLst>
              <a:path w="107" h="111">
                <a:moveTo>
                  <a:pt x="61" y="106"/>
                </a:moveTo>
                <a:cubicBezTo>
                  <a:pt x="66" y="95"/>
                  <a:pt x="71" y="82"/>
                  <a:pt x="73" y="69"/>
                </a:cubicBezTo>
                <a:cubicBezTo>
                  <a:pt x="83" y="64"/>
                  <a:pt x="93" y="59"/>
                  <a:pt x="103" y="53"/>
                </a:cubicBezTo>
                <a:cubicBezTo>
                  <a:pt x="107" y="51"/>
                  <a:pt x="107" y="51"/>
                  <a:pt x="107" y="51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94" y="45"/>
                  <a:pt x="84" y="41"/>
                  <a:pt x="74" y="37"/>
                </a:cubicBezTo>
                <a:cubicBezTo>
                  <a:pt x="74" y="26"/>
                  <a:pt x="72" y="15"/>
                  <a:pt x="71" y="4"/>
                </a:cubicBezTo>
                <a:cubicBezTo>
                  <a:pt x="71" y="0"/>
                  <a:pt x="71" y="0"/>
                  <a:pt x="71" y="0"/>
                </a:cubicBezTo>
                <a:cubicBezTo>
                  <a:pt x="68" y="4"/>
                  <a:pt x="68" y="4"/>
                  <a:pt x="68" y="4"/>
                </a:cubicBezTo>
                <a:cubicBezTo>
                  <a:pt x="60" y="12"/>
                  <a:pt x="51" y="20"/>
                  <a:pt x="44" y="29"/>
                </a:cubicBezTo>
                <a:cubicBezTo>
                  <a:pt x="33" y="27"/>
                  <a:pt x="22" y="26"/>
                  <a:pt x="11" y="25"/>
                </a:cubicBezTo>
                <a:cubicBezTo>
                  <a:pt x="7" y="24"/>
                  <a:pt x="7" y="24"/>
                  <a:pt x="7" y="24"/>
                </a:cubicBezTo>
                <a:cubicBezTo>
                  <a:pt x="8" y="27"/>
                  <a:pt x="8" y="27"/>
                  <a:pt x="8" y="27"/>
                </a:cubicBezTo>
                <a:cubicBezTo>
                  <a:pt x="13" y="36"/>
                  <a:pt x="18" y="46"/>
                  <a:pt x="23" y="55"/>
                </a:cubicBezTo>
                <a:cubicBezTo>
                  <a:pt x="16" y="65"/>
                  <a:pt x="9" y="76"/>
                  <a:pt x="2" y="87"/>
                </a:cubicBezTo>
                <a:cubicBezTo>
                  <a:pt x="0" y="92"/>
                  <a:pt x="0" y="92"/>
                  <a:pt x="0" y="92"/>
                </a:cubicBezTo>
                <a:cubicBezTo>
                  <a:pt x="6" y="90"/>
                  <a:pt x="6" y="90"/>
                  <a:pt x="6" y="90"/>
                </a:cubicBezTo>
                <a:cubicBezTo>
                  <a:pt x="17" y="86"/>
                  <a:pt x="27" y="83"/>
                  <a:pt x="37" y="80"/>
                </a:cubicBezTo>
                <a:cubicBezTo>
                  <a:pt x="43" y="90"/>
                  <a:pt x="49" y="99"/>
                  <a:pt x="57" y="108"/>
                </a:cubicBezTo>
                <a:cubicBezTo>
                  <a:pt x="59" y="111"/>
                  <a:pt x="59" y="111"/>
                  <a:pt x="59" y="111"/>
                </a:cubicBezTo>
                <a:lnTo>
                  <a:pt x="61" y="106"/>
                </a:lnTo>
                <a:close/>
                <a:moveTo>
                  <a:pt x="40" y="78"/>
                </a:moveTo>
                <a:cubicBezTo>
                  <a:pt x="38" y="75"/>
                  <a:pt x="38" y="75"/>
                  <a:pt x="38" y="75"/>
                </a:cubicBezTo>
                <a:cubicBezTo>
                  <a:pt x="35" y="76"/>
                  <a:pt x="35" y="76"/>
                  <a:pt x="35" y="76"/>
                </a:cubicBezTo>
                <a:cubicBezTo>
                  <a:pt x="27" y="79"/>
                  <a:pt x="18" y="82"/>
                  <a:pt x="9" y="84"/>
                </a:cubicBezTo>
                <a:cubicBezTo>
                  <a:pt x="15" y="76"/>
                  <a:pt x="20" y="67"/>
                  <a:pt x="25" y="58"/>
                </a:cubicBezTo>
                <a:cubicBezTo>
                  <a:pt x="28" y="54"/>
                  <a:pt x="28" y="54"/>
                  <a:pt x="28" y="54"/>
                </a:cubicBezTo>
                <a:cubicBezTo>
                  <a:pt x="26" y="51"/>
                  <a:pt x="26" y="51"/>
                  <a:pt x="26" y="51"/>
                </a:cubicBezTo>
                <a:cubicBezTo>
                  <a:pt x="22" y="43"/>
                  <a:pt x="17" y="35"/>
                  <a:pt x="13" y="28"/>
                </a:cubicBezTo>
                <a:cubicBezTo>
                  <a:pt x="22" y="29"/>
                  <a:pt x="32" y="30"/>
                  <a:pt x="41" y="31"/>
                </a:cubicBezTo>
                <a:cubicBezTo>
                  <a:pt x="46" y="32"/>
                  <a:pt x="46" y="32"/>
                  <a:pt x="46" y="32"/>
                </a:cubicBezTo>
                <a:cubicBezTo>
                  <a:pt x="48" y="30"/>
                  <a:pt x="48" y="30"/>
                  <a:pt x="48" y="30"/>
                </a:cubicBezTo>
                <a:cubicBezTo>
                  <a:pt x="48" y="30"/>
                  <a:pt x="48" y="30"/>
                  <a:pt x="48" y="30"/>
                </a:cubicBezTo>
                <a:cubicBezTo>
                  <a:pt x="55" y="23"/>
                  <a:pt x="62" y="16"/>
                  <a:pt x="68" y="8"/>
                </a:cubicBezTo>
                <a:cubicBezTo>
                  <a:pt x="68" y="17"/>
                  <a:pt x="69" y="26"/>
                  <a:pt x="69" y="35"/>
                </a:cubicBezTo>
                <a:cubicBezTo>
                  <a:pt x="70" y="38"/>
                  <a:pt x="70" y="38"/>
                  <a:pt x="70" y="38"/>
                </a:cubicBezTo>
                <a:cubicBezTo>
                  <a:pt x="74" y="40"/>
                  <a:pt x="74" y="40"/>
                  <a:pt x="74" y="40"/>
                </a:cubicBezTo>
                <a:cubicBezTo>
                  <a:pt x="82" y="44"/>
                  <a:pt x="91" y="48"/>
                  <a:pt x="99" y="52"/>
                </a:cubicBezTo>
                <a:cubicBezTo>
                  <a:pt x="90" y="56"/>
                  <a:pt x="82" y="60"/>
                  <a:pt x="74" y="64"/>
                </a:cubicBezTo>
                <a:cubicBezTo>
                  <a:pt x="70" y="66"/>
                  <a:pt x="70" y="66"/>
                  <a:pt x="70" y="66"/>
                </a:cubicBezTo>
                <a:cubicBezTo>
                  <a:pt x="69" y="71"/>
                  <a:pt x="69" y="71"/>
                  <a:pt x="69" y="71"/>
                </a:cubicBezTo>
                <a:cubicBezTo>
                  <a:pt x="65" y="82"/>
                  <a:pt x="61" y="92"/>
                  <a:pt x="58" y="103"/>
                </a:cubicBezTo>
                <a:cubicBezTo>
                  <a:pt x="52" y="95"/>
                  <a:pt x="46" y="87"/>
                  <a:pt x="40" y="78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9" name="CustomShape 114"/>
          <p:cNvSpPr/>
          <p:nvPr/>
        </p:nvSpPr>
        <p:spPr>
          <a:xfrm>
            <a:off x="9850837" y="838417"/>
            <a:ext cx="1017228" cy="639637"/>
          </a:xfrm>
          <a:custGeom>
            <a:avLst/>
            <a:gdLst/>
            <a:ahLst/>
            <a:cxnLst/>
            <a:rect l="l" t="t" r="r" b="b"/>
            <a:pathLst>
              <a:path w="240" h="151">
                <a:moveTo>
                  <a:pt x="235" y="30"/>
                </a:moveTo>
                <a:cubicBezTo>
                  <a:pt x="198" y="17"/>
                  <a:pt x="160" y="8"/>
                  <a:pt x="122" y="0"/>
                </a:cubicBezTo>
                <a:cubicBezTo>
                  <a:pt x="117" y="0"/>
                  <a:pt x="117" y="0"/>
                  <a:pt x="117" y="0"/>
                </a:cubicBezTo>
                <a:cubicBezTo>
                  <a:pt x="114" y="4"/>
                  <a:pt x="114" y="4"/>
                  <a:pt x="114" y="4"/>
                </a:cubicBezTo>
                <a:cubicBezTo>
                  <a:pt x="108" y="11"/>
                  <a:pt x="102" y="18"/>
                  <a:pt x="97" y="26"/>
                </a:cubicBezTo>
                <a:cubicBezTo>
                  <a:pt x="94" y="31"/>
                  <a:pt x="94" y="31"/>
                  <a:pt x="94" y="31"/>
                </a:cubicBezTo>
                <a:cubicBezTo>
                  <a:pt x="87" y="41"/>
                  <a:pt x="80" y="51"/>
                  <a:pt x="72" y="61"/>
                </a:cubicBezTo>
                <a:cubicBezTo>
                  <a:pt x="56" y="59"/>
                  <a:pt x="40" y="59"/>
                  <a:pt x="25" y="64"/>
                </a:cubicBezTo>
                <a:cubicBezTo>
                  <a:pt x="7" y="70"/>
                  <a:pt x="0" y="93"/>
                  <a:pt x="14" y="107"/>
                </a:cubicBezTo>
                <a:cubicBezTo>
                  <a:pt x="28" y="119"/>
                  <a:pt x="53" y="92"/>
                  <a:pt x="60" y="84"/>
                </a:cubicBezTo>
                <a:cubicBezTo>
                  <a:pt x="65" y="79"/>
                  <a:pt x="70" y="74"/>
                  <a:pt x="74" y="68"/>
                </a:cubicBezTo>
                <a:cubicBezTo>
                  <a:pt x="79" y="62"/>
                  <a:pt x="79" y="62"/>
                  <a:pt x="79" y="62"/>
                </a:cubicBezTo>
                <a:cubicBezTo>
                  <a:pt x="86" y="52"/>
                  <a:pt x="93" y="42"/>
                  <a:pt x="99" y="32"/>
                </a:cubicBezTo>
                <a:cubicBezTo>
                  <a:pt x="119" y="36"/>
                  <a:pt x="139" y="41"/>
                  <a:pt x="159" y="46"/>
                </a:cubicBezTo>
                <a:cubicBezTo>
                  <a:pt x="178" y="51"/>
                  <a:pt x="196" y="57"/>
                  <a:pt x="215" y="61"/>
                </a:cubicBezTo>
                <a:cubicBezTo>
                  <a:pt x="206" y="75"/>
                  <a:pt x="196" y="88"/>
                  <a:pt x="187" y="101"/>
                </a:cubicBezTo>
                <a:cubicBezTo>
                  <a:pt x="186" y="102"/>
                  <a:pt x="185" y="104"/>
                  <a:pt x="184" y="105"/>
                </a:cubicBezTo>
                <a:cubicBezTo>
                  <a:pt x="152" y="103"/>
                  <a:pt x="109" y="106"/>
                  <a:pt x="119" y="139"/>
                </a:cubicBezTo>
                <a:cubicBezTo>
                  <a:pt x="121" y="148"/>
                  <a:pt x="133" y="149"/>
                  <a:pt x="140" y="149"/>
                </a:cubicBezTo>
                <a:cubicBezTo>
                  <a:pt x="153" y="149"/>
                  <a:pt x="164" y="141"/>
                  <a:pt x="173" y="132"/>
                </a:cubicBezTo>
                <a:cubicBezTo>
                  <a:pt x="179" y="126"/>
                  <a:pt x="184" y="118"/>
                  <a:pt x="189" y="111"/>
                </a:cubicBezTo>
                <a:cubicBezTo>
                  <a:pt x="193" y="106"/>
                  <a:pt x="193" y="106"/>
                  <a:pt x="193" y="106"/>
                </a:cubicBezTo>
                <a:cubicBezTo>
                  <a:pt x="198" y="98"/>
                  <a:pt x="203" y="89"/>
                  <a:pt x="209" y="82"/>
                </a:cubicBezTo>
                <a:cubicBezTo>
                  <a:pt x="213" y="75"/>
                  <a:pt x="217" y="69"/>
                  <a:pt x="221" y="63"/>
                </a:cubicBezTo>
                <a:cubicBezTo>
                  <a:pt x="226" y="56"/>
                  <a:pt x="226" y="56"/>
                  <a:pt x="226" y="56"/>
                </a:cubicBezTo>
                <a:cubicBezTo>
                  <a:pt x="229" y="50"/>
                  <a:pt x="233" y="44"/>
                  <a:pt x="236" y="38"/>
                </a:cubicBezTo>
                <a:cubicBezTo>
                  <a:pt x="240" y="32"/>
                  <a:pt x="240" y="32"/>
                  <a:pt x="240" y="32"/>
                </a:cubicBezTo>
                <a:lnTo>
                  <a:pt x="235" y="30"/>
                </a:lnTo>
                <a:close/>
                <a:moveTo>
                  <a:pt x="32" y="99"/>
                </a:moveTo>
                <a:cubicBezTo>
                  <a:pt x="18" y="107"/>
                  <a:pt x="13" y="95"/>
                  <a:pt x="15" y="82"/>
                </a:cubicBezTo>
                <a:cubicBezTo>
                  <a:pt x="16" y="71"/>
                  <a:pt x="32" y="69"/>
                  <a:pt x="41" y="68"/>
                </a:cubicBezTo>
                <a:cubicBezTo>
                  <a:pt x="49" y="67"/>
                  <a:pt x="58" y="67"/>
                  <a:pt x="67" y="68"/>
                </a:cubicBezTo>
                <a:cubicBezTo>
                  <a:pt x="57" y="80"/>
                  <a:pt x="46" y="91"/>
                  <a:pt x="32" y="99"/>
                </a:cubicBezTo>
                <a:close/>
                <a:moveTo>
                  <a:pt x="162" y="133"/>
                </a:moveTo>
                <a:cubicBezTo>
                  <a:pt x="154" y="140"/>
                  <a:pt x="122" y="151"/>
                  <a:pt x="124" y="129"/>
                </a:cubicBezTo>
                <a:cubicBezTo>
                  <a:pt x="127" y="110"/>
                  <a:pt x="155" y="109"/>
                  <a:pt x="180" y="111"/>
                </a:cubicBezTo>
                <a:cubicBezTo>
                  <a:pt x="175" y="119"/>
                  <a:pt x="169" y="126"/>
                  <a:pt x="162" y="133"/>
                </a:cubicBezTo>
                <a:close/>
                <a:moveTo>
                  <a:pt x="219" y="55"/>
                </a:moveTo>
                <a:cubicBezTo>
                  <a:pt x="201" y="50"/>
                  <a:pt x="184" y="46"/>
                  <a:pt x="166" y="42"/>
                </a:cubicBezTo>
                <a:cubicBezTo>
                  <a:pt x="145" y="36"/>
                  <a:pt x="124" y="31"/>
                  <a:pt x="103" y="26"/>
                </a:cubicBezTo>
                <a:cubicBezTo>
                  <a:pt x="108" y="19"/>
                  <a:pt x="113" y="12"/>
                  <a:pt x="118" y="5"/>
                </a:cubicBezTo>
                <a:cubicBezTo>
                  <a:pt x="138" y="10"/>
                  <a:pt x="157" y="14"/>
                  <a:pt x="176" y="19"/>
                </a:cubicBezTo>
                <a:cubicBezTo>
                  <a:pt x="195" y="24"/>
                  <a:pt x="213" y="30"/>
                  <a:pt x="231" y="36"/>
                </a:cubicBezTo>
                <a:cubicBezTo>
                  <a:pt x="227" y="42"/>
                  <a:pt x="223" y="49"/>
                  <a:pt x="219" y="55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0" name="CustomShape 115"/>
          <p:cNvSpPr/>
          <p:nvPr/>
        </p:nvSpPr>
        <p:spPr>
          <a:xfrm>
            <a:off x="9904830" y="1122780"/>
            <a:ext cx="233250" cy="169898"/>
          </a:xfrm>
          <a:custGeom>
            <a:avLst/>
            <a:gdLst/>
            <a:ahLst/>
            <a:cxnLst/>
            <a:rect l="l" t="t" r="r" b="b"/>
            <a:pathLst>
              <a:path w="55" h="40">
                <a:moveTo>
                  <a:pt x="28" y="1"/>
                </a:moveTo>
                <a:cubicBezTo>
                  <a:pt x="20" y="2"/>
                  <a:pt x="4" y="4"/>
                  <a:pt x="2" y="15"/>
                </a:cubicBezTo>
                <a:cubicBezTo>
                  <a:pt x="0" y="28"/>
                  <a:pt x="6" y="40"/>
                  <a:pt x="19" y="32"/>
                </a:cubicBezTo>
                <a:cubicBezTo>
                  <a:pt x="33" y="24"/>
                  <a:pt x="45" y="13"/>
                  <a:pt x="55" y="1"/>
                </a:cubicBezTo>
                <a:cubicBezTo>
                  <a:pt x="46" y="0"/>
                  <a:pt x="37" y="0"/>
                  <a:pt x="28" y="1"/>
                </a:cubicBezTo>
                <a:close/>
              </a:path>
            </a:pathLst>
          </a:custGeom>
          <a:solidFill>
            <a:srgbClr val="2D495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1" name="CustomShape 116"/>
          <p:cNvSpPr/>
          <p:nvPr/>
        </p:nvSpPr>
        <p:spPr>
          <a:xfrm>
            <a:off x="10287100" y="859295"/>
            <a:ext cx="547849" cy="212732"/>
          </a:xfrm>
          <a:custGeom>
            <a:avLst/>
            <a:gdLst/>
            <a:ahLst/>
            <a:cxnLst/>
            <a:rect l="l" t="t" r="r" b="b"/>
            <a:pathLst>
              <a:path w="129" h="50">
                <a:moveTo>
                  <a:pt x="0" y="21"/>
                </a:moveTo>
                <a:cubicBezTo>
                  <a:pt x="22" y="26"/>
                  <a:pt x="43" y="31"/>
                  <a:pt x="64" y="37"/>
                </a:cubicBezTo>
                <a:cubicBezTo>
                  <a:pt x="81" y="41"/>
                  <a:pt x="99" y="45"/>
                  <a:pt x="117" y="50"/>
                </a:cubicBezTo>
                <a:cubicBezTo>
                  <a:pt x="121" y="44"/>
                  <a:pt x="125" y="37"/>
                  <a:pt x="129" y="31"/>
                </a:cubicBezTo>
                <a:cubicBezTo>
                  <a:pt x="111" y="25"/>
                  <a:pt x="92" y="19"/>
                  <a:pt x="74" y="14"/>
                </a:cubicBezTo>
                <a:cubicBezTo>
                  <a:pt x="55" y="9"/>
                  <a:pt x="35" y="5"/>
                  <a:pt x="16" y="0"/>
                </a:cubicBezTo>
                <a:cubicBezTo>
                  <a:pt x="10" y="7"/>
                  <a:pt x="5" y="14"/>
                  <a:pt x="0" y="21"/>
                </a:cubicBezTo>
                <a:close/>
              </a:path>
            </a:pathLst>
          </a:custGeom>
          <a:solidFill>
            <a:srgbClr val="2D495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2" name="CustomShape 117"/>
          <p:cNvSpPr/>
          <p:nvPr/>
        </p:nvSpPr>
        <p:spPr>
          <a:xfrm>
            <a:off x="10368089" y="1300597"/>
            <a:ext cx="249448" cy="177457"/>
          </a:xfrm>
          <a:custGeom>
            <a:avLst/>
            <a:gdLst/>
            <a:ahLst/>
            <a:cxnLst/>
            <a:rect l="l" t="t" r="r" b="b"/>
            <a:pathLst>
              <a:path w="59" h="42">
                <a:moveTo>
                  <a:pt x="59" y="2"/>
                </a:moveTo>
                <a:cubicBezTo>
                  <a:pt x="34" y="0"/>
                  <a:pt x="5" y="1"/>
                  <a:pt x="3" y="20"/>
                </a:cubicBezTo>
                <a:cubicBezTo>
                  <a:pt x="0" y="42"/>
                  <a:pt x="33" y="31"/>
                  <a:pt x="40" y="24"/>
                </a:cubicBezTo>
                <a:cubicBezTo>
                  <a:pt x="48" y="17"/>
                  <a:pt x="53" y="10"/>
                  <a:pt x="59" y="2"/>
                </a:cubicBezTo>
                <a:close/>
              </a:path>
            </a:pathLst>
          </a:custGeom>
          <a:solidFill>
            <a:srgbClr val="2D495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3" name="CustomShape 118"/>
          <p:cNvSpPr/>
          <p:nvPr/>
        </p:nvSpPr>
        <p:spPr>
          <a:xfrm>
            <a:off x="5234798" y="2751208"/>
            <a:ext cx="63712" cy="103307"/>
          </a:xfrm>
          <a:custGeom>
            <a:avLst/>
            <a:gdLst/>
            <a:ahLst/>
            <a:cxnLst/>
            <a:rect l="l" t="t" r="r" b="b"/>
            <a:pathLst>
              <a:path w="15" h="24">
                <a:moveTo>
                  <a:pt x="14" y="20"/>
                </a:moveTo>
                <a:cubicBezTo>
                  <a:pt x="13" y="17"/>
                  <a:pt x="11" y="15"/>
                  <a:pt x="9" y="12"/>
                </a:cubicBezTo>
                <a:cubicBezTo>
                  <a:pt x="7" y="9"/>
                  <a:pt x="6" y="5"/>
                  <a:pt x="5" y="2"/>
                </a:cubicBezTo>
                <a:cubicBezTo>
                  <a:pt x="4" y="0"/>
                  <a:pt x="0" y="1"/>
                  <a:pt x="1" y="3"/>
                </a:cubicBezTo>
                <a:cubicBezTo>
                  <a:pt x="2" y="10"/>
                  <a:pt x="5" y="20"/>
                  <a:pt x="12" y="23"/>
                </a:cubicBezTo>
                <a:cubicBezTo>
                  <a:pt x="13" y="24"/>
                  <a:pt x="15" y="22"/>
                  <a:pt x="14" y="20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4" name="CustomShape 119"/>
          <p:cNvSpPr/>
          <p:nvPr/>
        </p:nvSpPr>
        <p:spPr>
          <a:xfrm>
            <a:off x="5404696" y="2713053"/>
            <a:ext cx="42834" cy="106546"/>
          </a:xfrm>
          <a:custGeom>
            <a:avLst/>
            <a:gdLst/>
            <a:ahLst/>
            <a:cxnLst/>
            <a:rect l="l" t="t" r="r" b="b"/>
            <a:pathLst>
              <a:path w="10" h="25">
                <a:moveTo>
                  <a:pt x="6" y="4"/>
                </a:moveTo>
                <a:cubicBezTo>
                  <a:pt x="5" y="0"/>
                  <a:pt x="0" y="1"/>
                  <a:pt x="0" y="5"/>
                </a:cubicBezTo>
                <a:cubicBezTo>
                  <a:pt x="1" y="11"/>
                  <a:pt x="1" y="18"/>
                  <a:pt x="5" y="24"/>
                </a:cubicBezTo>
                <a:cubicBezTo>
                  <a:pt x="6" y="25"/>
                  <a:pt x="8" y="25"/>
                  <a:pt x="9" y="23"/>
                </a:cubicBezTo>
                <a:cubicBezTo>
                  <a:pt x="10" y="17"/>
                  <a:pt x="8" y="10"/>
                  <a:pt x="6" y="4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5" name="CustomShape 120"/>
          <p:cNvSpPr/>
          <p:nvPr/>
        </p:nvSpPr>
        <p:spPr>
          <a:xfrm>
            <a:off x="5498284" y="2725652"/>
            <a:ext cx="88908" cy="115905"/>
          </a:xfrm>
          <a:custGeom>
            <a:avLst/>
            <a:gdLst/>
            <a:ahLst/>
            <a:cxnLst/>
            <a:rect l="l" t="t" r="r" b="b"/>
            <a:pathLst>
              <a:path w="21" h="27">
                <a:moveTo>
                  <a:pt x="15" y="2"/>
                </a:moveTo>
                <a:cubicBezTo>
                  <a:pt x="10" y="8"/>
                  <a:pt x="3" y="15"/>
                  <a:pt x="1" y="23"/>
                </a:cubicBezTo>
                <a:cubicBezTo>
                  <a:pt x="0" y="25"/>
                  <a:pt x="2" y="27"/>
                  <a:pt x="4" y="25"/>
                </a:cubicBezTo>
                <a:cubicBezTo>
                  <a:pt x="10" y="19"/>
                  <a:pt x="14" y="11"/>
                  <a:pt x="19" y="4"/>
                </a:cubicBezTo>
                <a:cubicBezTo>
                  <a:pt x="21" y="2"/>
                  <a:pt x="17" y="0"/>
                  <a:pt x="15" y="2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6" name="CustomShape 121"/>
          <p:cNvSpPr/>
          <p:nvPr/>
        </p:nvSpPr>
        <p:spPr>
          <a:xfrm>
            <a:off x="5158848" y="2984458"/>
            <a:ext cx="152260" cy="38155"/>
          </a:xfrm>
          <a:custGeom>
            <a:avLst/>
            <a:gdLst/>
            <a:ahLst/>
            <a:cxnLst/>
            <a:rect l="l" t="t" r="r" b="b"/>
            <a:pathLst>
              <a:path w="36" h="9">
                <a:moveTo>
                  <a:pt x="33" y="0"/>
                </a:moveTo>
                <a:cubicBezTo>
                  <a:pt x="23" y="0"/>
                  <a:pt x="12" y="1"/>
                  <a:pt x="2" y="3"/>
                </a:cubicBezTo>
                <a:cubicBezTo>
                  <a:pt x="1" y="4"/>
                  <a:pt x="0" y="6"/>
                  <a:pt x="2" y="6"/>
                </a:cubicBezTo>
                <a:cubicBezTo>
                  <a:pt x="12" y="9"/>
                  <a:pt x="24" y="7"/>
                  <a:pt x="34" y="4"/>
                </a:cubicBezTo>
                <a:cubicBezTo>
                  <a:pt x="35" y="3"/>
                  <a:pt x="36" y="0"/>
                  <a:pt x="33" y="0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7" name="CustomShape 122"/>
          <p:cNvSpPr/>
          <p:nvPr/>
        </p:nvSpPr>
        <p:spPr>
          <a:xfrm>
            <a:off x="5506203" y="2887631"/>
            <a:ext cx="106546" cy="50753"/>
          </a:xfrm>
          <a:custGeom>
            <a:avLst/>
            <a:gdLst/>
            <a:ahLst/>
            <a:cxnLst/>
            <a:rect l="l" t="t" r="r" b="b"/>
            <a:pathLst>
              <a:path w="25" h="12">
                <a:moveTo>
                  <a:pt x="24" y="2"/>
                </a:moveTo>
                <a:cubicBezTo>
                  <a:pt x="16" y="0"/>
                  <a:pt x="6" y="1"/>
                  <a:pt x="1" y="8"/>
                </a:cubicBezTo>
                <a:cubicBezTo>
                  <a:pt x="0" y="10"/>
                  <a:pt x="1" y="12"/>
                  <a:pt x="3" y="12"/>
                </a:cubicBezTo>
                <a:cubicBezTo>
                  <a:pt x="6" y="11"/>
                  <a:pt x="9" y="10"/>
                  <a:pt x="12" y="8"/>
                </a:cubicBezTo>
                <a:cubicBezTo>
                  <a:pt x="16" y="7"/>
                  <a:pt x="20" y="6"/>
                  <a:pt x="24" y="5"/>
                </a:cubicBezTo>
                <a:cubicBezTo>
                  <a:pt x="25" y="5"/>
                  <a:pt x="25" y="2"/>
                  <a:pt x="24" y="2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8" name="CustomShape 123"/>
          <p:cNvSpPr/>
          <p:nvPr/>
        </p:nvSpPr>
        <p:spPr>
          <a:xfrm>
            <a:off x="5468048" y="3022613"/>
            <a:ext cx="123824" cy="42834"/>
          </a:xfrm>
          <a:custGeom>
            <a:avLst/>
            <a:gdLst/>
            <a:ahLst/>
            <a:cxnLst/>
            <a:rect l="l" t="t" r="r" b="b"/>
            <a:pathLst>
              <a:path w="29" h="10">
                <a:moveTo>
                  <a:pt x="27" y="6"/>
                </a:moveTo>
                <a:cubicBezTo>
                  <a:pt x="23" y="6"/>
                  <a:pt x="18" y="4"/>
                  <a:pt x="14" y="3"/>
                </a:cubicBezTo>
                <a:cubicBezTo>
                  <a:pt x="10" y="2"/>
                  <a:pt x="6" y="0"/>
                  <a:pt x="2" y="1"/>
                </a:cubicBezTo>
                <a:cubicBezTo>
                  <a:pt x="1" y="1"/>
                  <a:pt x="0" y="3"/>
                  <a:pt x="1" y="4"/>
                </a:cubicBezTo>
                <a:cubicBezTo>
                  <a:pt x="7" y="10"/>
                  <a:pt x="19" y="9"/>
                  <a:pt x="27" y="9"/>
                </a:cubicBezTo>
                <a:cubicBezTo>
                  <a:pt x="29" y="9"/>
                  <a:pt x="29" y="7"/>
                  <a:pt x="27" y="6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9" name="CustomShape 124"/>
          <p:cNvSpPr/>
          <p:nvPr/>
        </p:nvSpPr>
        <p:spPr>
          <a:xfrm>
            <a:off x="5242717" y="3057528"/>
            <a:ext cx="98627" cy="93588"/>
          </a:xfrm>
          <a:custGeom>
            <a:avLst/>
            <a:gdLst/>
            <a:ahLst/>
            <a:cxnLst/>
            <a:rect l="l" t="t" r="r" b="b"/>
            <a:pathLst>
              <a:path w="23" h="22">
                <a:moveTo>
                  <a:pt x="20" y="0"/>
                </a:moveTo>
                <a:cubicBezTo>
                  <a:pt x="12" y="1"/>
                  <a:pt x="6" y="9"/>
                  <a:pt x="2" y="16"/>
                </a:cubicBezTo>
                <a:cubicBezTo>
                  <a:pt x="0" y="19"/>
                  <a:pt x="5" y="22"/>
                  <a:pt x="6" y="19"/>
                </a:cubicBezTo>
                <a:cubicBezTo>
                  <a:pt x="10" y="12"/>
                  <a:pt x="16" y="8"/>
                  <a:pt x="22" y="4"/>
                </a:cubicBezTo>
                <a:cubicBezTo>
                  <a:pt x="23" y="2"/>
                  <a:pt x="22" y="0"/>
                  <a:pt x="20" y="0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0" name="CustomShape 125"/>
          <p:cNvSpPr/>
          <p:nvPr/>
        </p:nvSpPr>
        <p:spPr>
          <a:xfrm>
            <a:off x="5396777" y="3078046"/>
            <a:ext cx="28436" cy="98627"/>
          </a:xfrm>
          <a:custGeom>
            <a:avLst/>
            <a:gdLst/>
            <a:ahLst/>
            <a:cxnLst/>
            <a:rect l="l" t="t" r="r" b="b"/>
            <a:pathLst>
              <a:path w="7" h="23">
                <a:moveTo>
                  <a:pt x="5" y="2"/>
                </a:moveTo>
                <a:cubicBezTo>
                  <a:pt x="4" y="0"/>
                  <a:pt x="2" y="0"/>
                  <a:pt x="2" y="2"/>
                </a:cubicBezTo>
                <a:cubicBezTo>
                  <a:pt x="1" y="5"/>
                  <a:pt x="1" y="7"/>
                  <a:pt x="1" y="10"/>
                </a:cubicBezTo>
                <a:cubicBezTo>
                  <a:pt x="1" y="13"/>
                  <a:pt x="1" y="17"/>
                  <a:pt x="0" y="20"/>
                </a:cubicBezTo>
                <a:cubicBezTo>
                  <a:pt x="0" y="23"/>
                  <a:pt x="5" y="23"/>
                  <a:pt x="5" y="20"/>
                </a:cubicBezTo>
                <a:cubicBezTo>
                  <a:pt x="6" y="15"/>
                  <a:pt x="7" y="7"/>
                  <a:pt x="5" y="2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1" name="CustomShape 126"/>
          <p:cNvSpPr/>
          <p:nvPr/>
        </p:nvSpPr>
        <p:spPr>
          <a:xfrm>
            <a:off x="7233258" y="2492402"/>
            <a:ext cx="512573" cy="765260"/>
          </a:xfrm>
          <a:custGeom>
            <a:avLst/>
            <a:gdLst/>
            <a:ahLst/>
            <a:cxnLst/>
            <a:rect l="l" t="t" r="r" b="b"/>
            <a:pathLst>
              <a:path w="121" h="180">
                <a:moveTo>
                  <a:pt x="110" y="86"/>
                </a:moveTo>
                <a:cubicBezTo>
                  <a:pt x="109" y="82"/>
                  <a:pt x="107" y="77"/>
                  <a:pt x="106" y="72"/>
                </a:cubicBezTo>
                <a:cubicBezTo>
                  <a:pt x="106" y="70"/>
                  <a:pt x="105" y="67"/>
                  <a:pt x="104" y="65"/>
                </a:cubicBezTo>
                <a:cubicBezTo>
                  <a:pt x="100" y="56"/>
                  <a:pt x="96" y="47"/>
                  <a:pt x="91" y="38"/>
                </a:cubicBezTo>
                <a:cubicBezTo>
                  <a:pt x="82" y="21"/>
                  <a:pt x="64" y="0"/>
                  <a:pt x="42" y="4"/>
                </a:cubicBezTo>
                <a:cubicBezTo>
                  <a:pt x="16" y="8"/>
                  <a:pt x="7" y="38"/>
                  <a:pt x="4" y="60"/>
                </a:cubicBezTo>
                <a:cubicBezTo>
                  <a:pt x="0" y="80"/>
                  <a:pt x="2" y="100"/>
                  <a:pt x="6" y="119"/>
                </a:cubicBezTo>
                <a:cubicBezTo>
                  <a:pt x="7" y="130"/>
                  <a:pt x="10" y="140"/>
                  <a:pt x="12" y="150"/>
                </a:cubicBezTo>
                <a:cubicBezTo>
                  <a:pt x="14" y="159"/>
                  <a:pt x="14" y="169"/>
                  <a:pt x="20" y="177"/>
                </a:cubicBezTo>
                <a:cubicBezTo>
                  <a:pt x="22" y="179"/>
                  <a:pt x="25" y="180"/>
                  <a:pt x="28" y="177"/>
                </a:cubicBezTo>
                <a:cubicBezTo>
                  <a:pt x="41" y="162"/>
                  <a:pt x="36" y="135"/>
                  <a:pt x="32" y="114"/>
                </a:cubicBezTo>
                <a:cubicBezTo>
                  <a:pt x="42" y="110"/>
                  <a:pt x="51" y="102"/>
                  <a:pt x="60" y="97"/>
                </a:cubicBezTo>
                <a:cubicBezTo>
                  <a:pt x="66" y="94"/>
                  <a:pt x="74" y="91"/>
                  <a:pt x="82" y="89"/>
                </a:cubicBezTo>
                <a:cubicBezTo>
                  <a:pt x="82" y="91"/>
                  <a:pt x="83" y="93"/>
                  <a:pt x="83" y="95"/>
                </a:cubicBezTo>
                <a:cubicBezTo>
                  <a:pt x="87" y="110"/>
                  <a:pt x="87" y="130"/>
                  <a:pt x="96" y="142"/>
                </a:cubicBezTo>
                <a:cubicBezTo>
                  <a:pt x="101" y="148"/>
                  <a:pt x="109" y="148"/>
                  <a:pt x="112" y="142"/>
                </a:cubicBezTo>
                <a:cubicBezTo>
                  <a:pt x="121" y="125"/>
                  <a:pt x="114" y="103"/>
                  <a:pt x="110" y="86"/>
                </a:cubicBezTo>
                <a:close/>
                <a:moveTo>
                  <a:pt x="52" y="76"/>
                </a:moveTo>
                <a:cubicBezTo>
                  <a:pt x="45" y="79"/>
                  <a:pt x="36" y="85"/>
                  <a:pt x="29" y="91"/>
                </a:cubicBezTo>
                <a:cubicBezTo>
                  <a:pt x="28" y="71"/>
                  <a:pt x="30" y="42"/>
                  <a:pt x="44" y="32"/>
                </a:cubicBezTo>
                <a:cubicBezTo>
                  <a:pt x="53" y="26"/>
                  <a:pt x="67" y="53"/>
                  <a:pt x="70" y="57"/>
                </a:cubicBezTo>
                <a:cubicBezTo>
                  <a:pt x="71" y="60"/>
                  <a:pt x="72" y="62"/>
                  <a:pt x="73" y="65"/>
                </a:cubicBezTo>
                <a:cubicBezTo>
                  <a:pt x="65" y="68"/>
                  <a:pt x="58" y="72"/>
                  <a:pt x="52" y="76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2" name="CustomShape 127"/>
          <p:cNvSpPr/>
          <p:nvPr/>
        </p:nvSpPr>
        <p:spPr>
          <a:xfrm>
            <a:off x="7492064" y="2263832"/>
            <a:ext cx="317479" cy="314239"/>
          </a:xfrm>
          <a:custGeom>
            <a:avLst/>
            <a:gdLst/>
            <a:ahLst/>
            <a:cxnLst/>
            <a:rect l="l" t="t" r="r" b="b"/>
            <a:pathLst>
              <a:path w="75" h="74">
                <a:moveTo>
                  <a:pt x="71" y="26"/>
                </a:moveTo>
                <a:cubicBezTo>
                  <a:pt x="63" y="20"/>
                  <a:pt x="53" y="22"/>
                  <a:pt x="43" y="24"/>
                </a:cubicBezTo>
                <a:cubicBezTo>
                  <a:pt x="41" y="17"/>
                  <a:pt x="39" y="9"/>
                  <a:pt x="34" y="3"/>
                </a:cubicBezTo>
                <a:cubicBezTo>
                  <a:pt x="32" y="1"/>
                  <a:pt x="28" y="0"/>
                  <a:pt x="26" y="4"/>
                </a:cubicBezTo>
                <a:cubicBezTo>
                  <a:pt x="22" y="12"/>
                  <a:pt x="23" y="20"/>
                  <a:pt x="24" y="29"/>
                </a:cubicBezTo>
                <a:cubicBezTo>
                  <a:pt x="16" y="31"/>
                  <a:pt x="9" y="34"/>
                  <a:pt x="3" y="39"/>
                </a:cubicBezTo>
                <a:cubicBezTo>
                  <a:pt x="0" y="42"/>
                  <a:pt x="3" y="46"/>
                  <a:pt x="6" y="47"/>
                </a:cubicBezTo>
                <a:cubicBezTo>
                  <a:pt x="13" y="48"/>
                  <a:pt x="20" y="48"/>
                  <a:pt x="27" y="46"/>
                </a:cubicBezTo>
                <a:cubicBezTo>
                  <a:pt x="28" y="55"/>
                  <a:pt x="30" y="65"/>
                  <a:pt x="37" y="71"/>
                </a:cubicBezTo>
                <a:cubicBezTo>
                  <a:pt x="40" y="74"/>
                  <a:pt x="45" y="73"/>
                  <a:pt x="47" y="69"/>
                </a:cubicBezTo>
                <a:cubicBezTo>
                  <a:pt x="51" y="60"/>
                  <a:pt x="49" y="52"/>
                  <a:pt x="47" y="43"/>
                </a:cubicBezTo>
                <a:cubicBezTo>
                  <a:pt x="56" y="41"/>
                  <a:pt x="66" y="40"/>
                  <a:pt x="73" y="34"/>
                </a:cubicBezTo>
                <a:cubicBezTo>
                  <a:pt x="75" y="31"/>
                  <a:pt x="74" y="27"/>
                  <a:pt x="71" y="26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3" name="CustomShape 128"/>
          <p:cNvSpPr/>
          <p:nvPr/>
        </p:nvSpPr>
        <p:spPr>
          <a:xfrm>
            <a:off x="11304688" y="2641783"/>
            <a:ext cx="420785" cy="695069"/>
          </a:xfrm>
          <a:custGeom>
            <a:avLst/>
            <a:gdLst/>
            <a:ahLst/>
            <a:cxnLst/>
            <a:rect l="l" t="t" r="r" b="b"/>
            <a:pathLst>
              <a:path w="99" h="164">
                <a:moveTo>
                  <a:pt x="85" y="104"/>
                </a:moveTo>
                <a:cubicBezTo>
                  <a:pt x="69" y="108"/>
                  <a:pt x="55" y="125"/>
                  <a:pt x="37" y="124"/>
                </a:cubicBezTo>
                <a:cubicBezTo>
                  <a:pt x="28" y="124"/>
                  <a:pt x="27" y="110"/>
                  <a:pt x="26" y="104"/>
                </a:cubicBezTo>
                <a:cubicBezTo>
                  <a:pt x="25" y="100"/>
                  <a:pt x="25" y="96"/>
                  <a:pt x="25" y="91"/>
                </a:cubicBezTo>
                <a:cubicBezTo>
                  <a:pt x="33" y="89"/>
                  <a:pt x="41" y="86"/>
                  <a:pt x="48" y="84"/>
                </a:cubicBezTo>
                <a:cubicBezTo>
                  <a:pt x="59" y="80"/>
                  <a:pt x="73" y="79"/>
                  <a:pt x="80" y="69"/>
                </a:cubicBezTo>
                <a:cubicBezTo>
                  <a:pt x="82" y="65"/>
                  <a:pt x="80" y="60"/>
                  <a:pt x="77" y="59"/>
                </a:cubicBezTo>
                <a:cubicBezTo>
                  <a:pt x="65" y="55"/>
                  <a:pt x="53" y="62"/>
                  <a:pt x="42" y="66"/>
                </a:cubicBezTo>
                <a:cubicBezTo>
                  <a:pt x="36" y="68"/>
                  <a:pt x="30" y="70"/>
                  <a:pt x="24" y="73"/>
                </a:cubicBezTo>
                <a:cubicBezTo>
                  <a:pt x="24" y="59"/>
                  <a:pt x="24" y="44"/>
                  <a:pt x="19" y="32"/>
                </a:cubicBezTo>
                <a:cubicBezTo>
                  <a:pt x="31" y="30"/>
                  <a:pt x="42" y="28"/>
                  <a:pt x="53" y="27"/>
                </a:cubicBezTo>
                <a:cubicBezTo>
                  <a:pt x="65" y="25"/>
                  <a:pt x="76" y="25"/>
                  <a:pt x="84" y="16"/>
                </a:cubicBezTo>
                <a:cubicBezTo>
                  <a:pt x="87" y="12"/>
                  <a:pt x="84" y="7"/>
                  <a:pt x="80" y="5"/>
                </a:cubicBezTo>
                <a:cubicBezTo>
                  <a:pt x="70" y="0"/>
                  <a:pt x="56" y="5"/>
                  <a:pt x="45" y="7"/>
                </a:cubicBezTo>
                <a:cubicBezTo>
                  <a:pt x="33" y="9"/>
                  <a:pt x="20" y="12"/>
                  <a:pt x="9" y="18"/>
                </a:cubicBezTo>
                <a:cubicBezTo>
                  <a:pt x="6" y="19"/>
                  <a:pt x="5" y="21"/>
                  <a:pt x="5" y="24"/>
                </a:cubicBezTo>
                <a:cubicBezTo>
                  <a:pt x="0" y="40"/>
                  <a:pt x="2" y="58"/>
                  <a:pt x="2" y="75"/>
                </a:cubicBezTo>
                <a:cubicBezTo>
                  <a:pt x="2" y="92"/>
                  <a:pt x="2" y="108"/>
                  <a:pt x="8" y="124"/>
                </a:cubicBezTo>
                <a:cubicBezTo>
                  <a:pt x="21" y="164"/>
                  <a:pt x="77" y="143"/>
                  <a:pt x="94" y="118"/>
                </a:cubicBezTo>
                <a:cubicBezTo>
                  <a:pt x="99" y="112"/>
                  <a:pt x="93" y="102"/>
                  <a:pt x="85" y="104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4" name="CustomShape 129"/>
          <p:cNvSpPr/>
          <p:nvPr/>
        </p:nvSpPr>
        <p:spPr>
          <a:xfrm>
            <a:off x="11674719" y="2875032"/>
            <a:ext cx="172778" cy="84229"/>
          </a:xfrm>
          <a:custGeom>
            <a:avLst/>
            <a:gdLst/>
            <a:ahLst/>
            <a:cxnLst/>
            <a:rect l="l" t="t" r="r" b="b"/>
            <a:pathLst>
              <a:path w="41" h="20">
                <a:moveTo>
                  <a:pt x="31" y="0"/>
                </a:moveTo>
                <a:cubicBezTo>
                  <a:pt x="26" y="0"/>
                  <a:pt x="0" y="6"/>
                  <a:pt x="7" y="16"/>
                </a:cubicBezTo>
                <a:cubicBezTo>
                  <a:pt x="10" y="20"/>
                  <a:pt x="15" y="19"/>
                  <a:pt x="19" y="18"/>
                </a:cubicBezTo>
                <a:cubicBezTo>
                  <a:pt x="24" y="18"/>
                  <a:pt x="30" y="17"/>
                  <a:pt x="34" y="15"/>
                </a:cubicBezTo>
                <a:cubicBezTo>
                  <a:pt x="41" y="11"/>
                  <a:pt x="40" y="0"/>
                  <a:pt x="31" y="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5" name="CustomShape 130"/>
          <p:cNvSpPr/>
          <p:nvPr/>
        </p:nvSpPr>
        <p:spPr>
          <a:xfrm>
            <a:off x="11707835" y="2959261"/>
            <a:ext cx="131743" cy="98267"/>
          </a:xfrm>
          <a:custGeom>
            <a:avLst/>
            <a:gdLst/>
            <a:ahLst/>
            <a:cxnLst/>
            <a:rect l="l" t="t" r="r" b="b"/>
            <a:pathLst>
              <a:path w="31" h="23">
                <a:moveTo>
                  <a:pt x="27" y="2"/>
                </a:moveTo>
                <a:cubicBezTo>
                  <a:pt x="19" y="0"/>
                  <a:pt x="13" y="7"/>
                  <a:pt x="6" y="9"/>
                </a:cubicBezTo>
                <a:cubicBezTo>
                  <a:pt x="3" y="10"/>
                  <a:pt x="0" y="13"/>
                  <a:pt x="1" y="17"/>
                </a:cubicBezTo>
                <a:cubicBezTo>
                  <a:pt x="1" y="20"/>
                  <a:pt x="5" y="23"/>
                  <a:pt x="8" y="22"/>
                </a:cubicBezTo>
                <a:cubicBezTo>
                  <a:pt x="16" y="21"/>
                  <a:pt x="30" y="17"/>
                  <a:pt x="31" y="8"/>
                </a:cubicBezTo>
                <a:cubicBezTo>
                  <a:pt x="31" y="6"/>
                  <a:pt x="29" y="3"/>
                  <a:pt x="27" y="2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6" name="CustomShape 131"/>
          <p:cNvSpPr/>
          <p:nvPr/>
        </p:nvSpPr>
        <p:spPr>
          <a:xfrm>
            <a:off x="11852177" y="2743289"/>
            <a:ext cx="398468" cy="352394"/>
          </a:xfrm>
          <a:custGeom>
            <a:avLst/>
            <a:gdLst/>
            <a:ahLst/>
            <a:cxnLst/>
            <a:rect l="l" t="t" r="r" b="b"/>
            <a:pathLst>
              <a:path w="94" h="83">
                <a:moveTo>
                  <a:pt x="62" y="5"/>
                </a:moveTo>
                <a:cubicBezTo>
                  <a:pt x="54" y="6"/>
                  <a:pt x="48" y="12"/>
                  <a:pt x="44" y="19"/>
                </a:cubicBezTo>
                <a:cubicBezTo>
                  <a:pt x="38" y="14"/>
                  <a:pt x="31" y="11"/>
                  <a:pt x="24" y="15"/>
                </a:cubicBezTo>
                <a:cubicBezTo>
                  <a:pt x="1" y="26"/>
                  <a:pt x="0" y="54"/>
                  <a:pt x="4" y="76"/>
                </a:cubicBezTo>
                <a:cubicBezTo>
                  <a:pt x="6" y="83"/>
                  <a:pt x="16" y="81"/>
                  <a:pt x="15" y="74"/>
                </a:cubicBezTo>
                <a:cubicBezTo>
                  <a:pt x="14" y="62"/>
                  <a:pt x="15" y="39"/>
                  <a:pt x="27" y="32"/>
                </a:cubicBezTo>
                <a:cubicBezTo>
                  <a:pt x="27" y="32"/>
                  <a:pt x="28" y="32"/>
                  <a:pt x="29" y="32"/>
                </a:cubicBezTo>
                <a:cubicBezTo>
                  <a:pt x="30" y="33"/>
                  <a:pt x="31" y="36"/>
                  <a:pt x="32" y="37"/>
                </a:cubicBezTo>
                <a:cubicBezTo>
                  <a:pt x="35" y="42"/>
                  <a:pt x="36" y="47"/>
                  <a:pt x="36" y="53"/>
                </a:cubicBezTo>
                <a:cubicBezTo>
                  <a:pt x="36" y="60"/>
                  <a:pt x="37" y="66"/>
                  <a:pt x="37" y="70"/>
                </a:cubicBezTo>
                <a:cubicBezTo>
                  <a:pt x="39" y="81"/>
                  <a:pt x="55" y="80"/>
                  <a:pt x="56" y="69"/>
                </a:cubicBezTo>
                <a:cubicBezTo>
                  <a:pt x="57" y="60"/>
                  <a:pt x="57" y="50"/>
                  <a:pt x="55" y="40"/>
                </a:cubicBezTo>
                <a:cubicBezTo>
                  <a:pt x="56" y="33"/>
                  <a:pt x="58" y="26"/>
                  <a:pt x="64" y="22"/>
                </a:cubicBezTo>
                <a:cubicBezTo>
                  <a:pt x="72" y="18"/>
                  <a:pt x="71" y="60"/>
                  <a:pt x="72" y="64"/>
                </a:cubicBezTo>
                <a:cubicBezTo>
                  <a:pt x="74" y="71"/>
                  <a:pt x="83" y="71"/>
                  <a:pt x="86" y="65"/>
                </a:cubicBezTo>
                <a:cubicBezTo>
                  <a:pt x="94" y="48"/>
                  <a:pt x="91" y="0"/>
                  <a:pt x="62" y="5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7" name="CustomShape 132"/>
          <p:cNvSpPr/>
          <p:nvPr/>
        </p:nvSpPr>
        <p:spPr>
          <a:xfrm>
            <a:off x="12217529" y="2666979"/>
            <a:ext cx="330077" cy="304880"/>
          </a:xfrm>
          <a:custGeom>
            <a:avLst/>
            <a:gdLst/>
            <a:ahLst/>
            <a:cxnLst/>
            <a:rect l="l" t="t" r="r" b="b"/>
            <a:pathLst>
              <a:path w="78" h="72">
                <a:moveTo>
                  <a:pt x="69" y="38"/>
                </a:moveTo>
                <a:cubicBezTo>
                  <a:pt x="59" y="41"/>
                  <a:pt x="52" y="49"/>
                  <a:pt x="42" y="51"/>
                </a:cubicBezTo>
                <a:cubicBezTo>
                  <a:pt x="38" y="51"/>
                  <a:pt x="33" y="49"/>
                  <a:pt x="31" y="46"/>
                </a:cubicBezTo>
                <a:cubicBezTo>
                  <a:pt x="28" y="41"/>
                  <a:pt x="28" y="36"/>
                  <a:pt x="31" y="30"/>
                </a:cubicBezTo>
                <a:cubicBezTo>
                  <a:pt x="34" y="23"/>
                  <a:pt x="43" y="17"/>
                  <a:pt x="50" y="12"/>
                </a:cubicBezTo>
                <a:cubicBezTo>
                  <a:pt x="53" y="9"/>
                  <a:pt x="51" y="3"/>
                  <a:pt x="46" y="2"/>
                </a:cubicBezTo>
                <a:cubicBezTo>
                  <a:pt x="19" y="0"/>
                  <a:pt x="0" y="31"/>
                  <a:pt x="12" y="55"/>
                </a:cubicBezTo>
                <a:cubicBezTo>
                  <a:pt x="18" y="65"/>
                  <a:pt x="29" y="72"/>
                  <a:pt x="41" y="72"/>
                </a:cubicBezTo>
                <a:cubicBezTo>
                  <a:pt x="55" y="72"/>
                  <a:pt x="74" y="63"/>
                  <a:pt x="77" y="48"/>
                </a:cubicBezTo>
                <a:cubicBezTo>
                  <a:pt x="78" y="43"/>
                  <a:pt x="75" y="36"/>
                  <a:pt x="69" y="38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8" name="CustomShape 133"/>
          <p:cNvSpPr/>
          <p:nvPr/>
        </p:nvSpPr>
        <p:spPr>
          <a:xfrm>
            <a:off x="12407944" y="2433730"/>
            <a:ext cx="284003" cy="246208"/>
          </a:xfrm>
          <a:custGeom>
            <a:avLst/>
            <a:gdLst/>
            <a:ahLst/>
            <a:cxnLst/>
            <a:rect l="l" t="t" r="r" b="b"/>
            <a:pathLst>
              <a:path w="67" h="58">
                <a:moveTo>
                  <a:pt x="57" y="37"/>
                </a:moveTo>
                <a:cubicBezTo>
                  <a:pt x="52" y="36"/>
                  <a:pt x="46" y="36"/>
                  <a:pt x="40" y="36"/>
                </a:cubicBezTo>
                <a:cubicBezTo>
                  <a:pt x="43" y="29"/>
                  <a:pt x="44" y="20"/>
                  <a:pt x="38" y="13"/>
                </a:cubicBezTo>
                <a:cubicBezTo>
                  <a:pt x="28" y="0"/>
                  <a:pt x="10" y="10"/>
                  <a:pt x="3" y="20"/>
                </a:cubicBezTo>
                <a:cubicBezTo>
                  <a:pt x="0" y="23"/>
                  <a:pt x="5" y="26"/>
                  <a:pt x="8" y="25"/>
                </a:cubicBezTo>
                <a:cubicBezTo>
                  <a:pt x="11" y="24"/>
                  <a:pt x="23" y="19"/>
                  <a:pt x="23" y="23"/>
                </a:cubicBezTo>
                <a:cubicBezTo>
                  <a:pt x="23" y="29"/>
                  <a:pt x="17" y="35"/>
                  <a:pt x="13" y="39"/>
                </a:cubicBezTo>
                <a:cubicBezTo>
                  <a:pt x="6" y="46"/>
                  <a:pt x="11" y="56"/>
                  <a:pt x="21" y="56"/>
                </a:cubicBezTo>
                <a:cubicBezTo>
                  <a:pt x="33" y="55"/>
                  <a:pt x="49" y="58"/>
                  <a:pt x="60" y="52"/>
                </a:cubicBezTo>
                <a:cubicBezTo>
                  <a:pt x="67" y="48"/>
                  <a:pt x="65" y="39"/>
                  <a:pt x="57" y="37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9" name="CustomShape 134"/>
          <p:cNvSpPr/>
          <p:nvPr/>
        </p:nvSpPr>
        <p:spPr>
          <a:xfrm>
            <a:off x="7215980" y="998956"/>
            <a:ext cx="606161" cy="836531"/>
          </a:xfrm>
          <a:custGeom>
            <a:avLst/>
            <a:gdLst/>
            <a:ahLst/>
            <a:cxnLst/>
            <a:rect l="l" t="t" r="r" b="b"/>
            <a:pathLst>
              <a:path w="143" h="197">
                <a:moveTo>
                  <a:pt x="53" y="9"/>
                </a:moveTo>
                <a:cubicBezTo>
                  <a:pt x="23" y="18"/>
                  <a:pt x="0" y="49"/>
                  <a:pt x="2" y="82"/>
                </a:cubicBezTo>
                <a:cubicBezTo>
                  <a:pt x="4" y="106"/>
                  <a:pt x="22" y="143"/>
                  <a:pt x="50" y="140"/>
                </a:cubicBezTo>
                <a:cubicBezTo>
                  <a:pt x="56" y="155"/>
                  <a:pt x="61" y="171"/>
                  <a:pt x="70" y="184"/>
                </a:cubicBezTo>
                <a:cubicBezTo>
                  <a:pt x="70" y="185"/>
                  <a:pt x="70" y="185"/>
                  <a:pt x="71" y="185"/>
                </a:cubicBezTo>
                <a:cubicBezTo>
                  <a:pt x="71" y="186"/>
                  <a:pt x="71" y="186"/>
                  <a:pt x="71" y="186"/>
                </a:cubicBezTo>
                <a:cubicBezTo>
                  <a:pt x="72" y="186"/>
                  <a:pt x="72" y="186"/>
                  <a:pt x="72" y="186"/>
                </a:cubicBezTo>
                <a:cubicBezTo>
                  <a:pt x="73" y="187"/>
                  <a:pt x="74" y="187"/>
                  <a:pt x="75" y="187"/>
                </a:cubicBezTo>
                <a:cubicBezTo>
                  <a:pt x="75" y="187"/>
                  <a:pt x="75" y="188"/>
                  <a:pt x="75" y="188"/>
                </a:cubicBezTo>
                <a:cubicBezTo>
                  <a:pt x="80" y="196"/>
                  <a:pt x="88" y="197"/>
                  <a:pt x="96" y="193"/>
                </a:cubicBezTo>
                <a:cubicBezTo>
                  <a:pt x="102" y="190"/>
                  <a:pt x="108" y="182"/>
                  <a:pt x="109" y="175"/>
                </a:cubicBezTo>
                <a:cubicBezTo>
                  <a:pt x="112" y="172"/>
                  <a:pt x="114" y="169"/>
                  <a:pt x="115" y="166"/>
                </a:cubicBezTo>
                <a:cubicBezTo>
                  <a:pt x="116" y="166"/>
                  <a:pt x="116" y="165"/>
                  <a:pt x="116" y="165"/>
                </a:cubicBezTo>
                <a:cubicBezTo>
                  <a:pt x="121" y="148"/>
                  <a:pt x="116" y="127"/>
                  <a:pt x="111" y="109"/>
                </a:cubicBezTo>
                <a:cubicBezTo>
                  <a:pt x="130" y="90"/>
                  <a:pt x="143" y="65"/>
                  <a:pt x="133" y="38"/>
                </a:cubicBezTo>
                <a:cubicBezTo>
                  <a:pt x="120" y="7"/>
                  <a:pt x="83" y="0"/>
                  <a:pt x="53" y="9"/>
                </a:cubicBezTo>
                <a:close/>
                <a:moveTo>
                  <a:pt x="96" y="186"/>
                </a:moveTo>
                <a:cubicBezTo>
                  <a:pt x="92" y="190"/>
                  <a:pt x="86" y="191"/>
                  <a:pt x="81" y="188"/>
                </a:cubicBezTo>
                <a:cubicBezTo>
                  <a:pt x="86" y="188"/>
                  <a:pt x="90" y="186"/>
                  <a:pt x="95" y="184"/>
                </a:cubicBezTo>
                <a:cubicBezTo>
                  <a:pt x="96" y="184"/>
                  <a:pt x="98" y="183"/>
                  <a:pt x="100" y="182"/>
                </a:cubicBezTo>
                <a:cubicBezTo>
                  <a:pt x="99" y="183"/>
                  <a:pt x="98" y="185"/>
                  <a:pt x="96" y="186"/>
                </a:cubicBezTo>
                <a:close/>
                <a:moveTo>
                  <a:pt x="111" y="162"/>
                </a:moveTo>
                <a:cubicBezTo>
                  <a:pt x="106" y="167"/>
                  <a:pt x="102" y="172"/>
                  <a:pt x="96" y="176"/>
                </a:cubicBezTo>
                <a:cubicBezTo>
                  <a:pt x="90" y="180"/>
                  <a:pt x="82" y="183"/>
                  <a:pt x="74" y="183"/>
                </a:cubicBezTo>
                <a:cubicBezTo>
                  <a:pt x="73" y="181"/>
                  <a:pt x="72" y="178"/>
                  <a:pt x="72" y="175"/>
                </a:cubicBezTo>
                <a:cubicBezTo>
                  <a:pt x="84" y="174"/>
                  <a:pt x="103" y="167"/>
                  <a:pt x="111" y="156"/>
                </a:cubicBezTo>
                <a:cubicBezTo>
                  <a:pt x="111" y="158"/>
                  <a:pt x="111" y="160"/>
                  <a:pt x="111" y="162"/>
                </a:cubicBezTo>
                <a:close/>
                <a:moveTo>
                  <a:pt x="111" y="148"/>
                </a:moveTo>
                <a:cubicBezTo>
                  <a:pt x="104" y="153"/>
                  <a:pt x="99" y="159"/>
                  <a:pt x="91" y="163"/>
                </a:cubicBezTo>
                <a:cubicBezTo>
                  <a:pt x="84" y="167"/>
                  <a:pt x="77" y="168"/>
                  <a:pt x="70" y="171"/>
                </a:cubicBezTo>
                <a:cubicBezTo>
                  <a:pt x="69" y="169"/>
                  <a:pt x="68" y="167"/>
                  <a:pt x="67" y="165"/>
                </a:cubicBezTo>
                <a:cubicBezTo>
                  <a:pt x="82" y="161"/>
                  <a:pt x="101" y="155"/>
                  <a:pt x="110" y="143"/>
                </a:cubicBezTo>
                <a:cubicBezTo>
                  <a:pt x="110" y="144"/>
                  <a:pt x="110" y="146"/>
                  <a:pt x="111" y="148"/>
                </a:cubicBezTo>
                <a:close/>
                <a:moveTo>
                  <a:pt x="59" y="86"/>
                </a:moveTo>
                <a:cubicBezTo>
                  <a:pt x="61" y="89"/>
                  <a:pt x="67" y="98"/>
                  <a:pt x="68" y="99"/>
                </a:cubicBezTo>
                <a:cubicBezTo>
                  <a:pt x="73" y="108"/>
                  <a:pt x="77" y="117"/>
                  <a:pt x="80" y="127"/>
                </a:cubicBezTo>
                <a:cubicBezTo>
                  <a:pt x="81" y="129"/>
                  <a:pt x="84" y="128"/>
                  <a:pt x="84" y="126"/>
                </a:cubicBezTo>
                <a:cubicBezTo>
                  <a:pt x="80" y="111"/>
                  <a:pt x="73" y="90"/>
                  <a:pt x="80" y="75"/>
                </a:cubicBezTo>
                <a:cubicBezTo>
                  <a:pt x="90" y="97"/>
                  <a:pt x="98" y="121"/>
                  <a:pt x="97" y="145"/>
                </a:cubicBezTo>
                <a:cubicBezTo>
                  <a:pt x="94" y="147"/>
                  <a:pt x="92" y="149"/>
                  <a:pt x="89" y="150"/>
                </a:cubicBezTo>
                <a:cubicBezTo>
                  <a:pt x="85" y="152"/>
                  <a:pt x="82" y="154"/>
                  <a:pt x="78" y="155"/>
                </a:cubicBezTo>
                <a:cubicBezTo>
                  <a:pt x="70" y="137"/>
                  <a:pt x="63" y="118"/>
                  <a:pt x="60" y="98"/>
                </a:cubicBezTo>
                <a:cubicBezTo>
                  <a:pt x="60" y="100"/>
                  <a:pt x="60" y="89"/>
                  <a:pt x="59" y="86"/>
                </a:cubicBezTo>
                <a:close/>
                <a:moveTo>
                  <a:pt x="127" y="45"/>
                </a:moveTo>
                <a:cubicBezTo>
                  <a:pt x="134" y="68"/>
                  <a:pt x="123" y="85"/>
                  <a:pt x="109" y="100"/>
                </a:cubicBezTo>
                <a:cubicBezTo>
                  <a:pt x="106" y="104"/>
                  <a:pt x="106" y="104"/>
                  <a:pt x="106" y="104"/>
                </a:cubicBezTo>
                <a:cubicBezTo>
                  <a:pt x="107" y="114"/>
                  <a:pt x="107" y="114"/>
                  <a:pt x="107" y="114"/>
                </a:cubicBezTo>
                <a:cubicBezTo>
                  <a:pt x="108" y="119"/>
                  <a:pt x="108" y="125"/>
                  <a:pt x="109" y="130"/>
                </a:cubicBezTo>
                <a:cubicBezTo>
                  <a:pt x="109" y="132"/>
                  <a:pt x="110" y="134"/>
                  <a:pt x="110" y="136"/>
                </a:cubicBezTo>
                <a:cubicBezTo>
                  <a:pt x="107" y="138"/>
                  <a:pt x="105" y="139"/>
                  <a:pt x="103" y="141"/>
                </a:cubicBezTo>
                <a:cubicBezTo>
                  <a:pt x="103" y="117"/>
                  <a:pt x="95" y="89"/>
                  <a:pt x="82" y="69"/>
                </a:cubicBezTo>
                <a:cubicBezTo>
                  <a:pt x="81" y="68"/>
                  <a:pt x="79" y="67"/>
                  <a:pt x="78" y="69"/>
                </a:cubicBezTo>
                <a:cubicBezTo>
                  <a:pt x="73" y="77"/>
                  <a:pt x="72" y="88"/>
                  <a:pt x="74" y="99"/>
                </a:cubicBezTo>
                <a:cubicBezTo>
                  <a:pt x="70" y="92"/>
                  <a:pt x="66" y="86"/>
                  <a:pt x="60" y="80"/>
                </a:cubicBezTo>
                <a:cubicBezTo>
                  <a:pt x="59" y="79"/>
                  <a:pt x="58" y="79"/>
                  <a:pt x="57" y="80"/>
                </a:cubicBezTo>
                <a:cubicBezTo>
                  <a:pt x="50" y="83"/>
                  <a:pt x="55" y="103"/>
                  <a:pt x="56" y="108"/>
                </a:cubicBezTo>
                <a:cubicBezTo>
                  <a:pt x="59" y="125"/>
                  <a:pt x="65" y="142"/>
                  <a:pt x="75" y="157"/>
                </a:cubicBezTo>
                <a:cubicBezTo>
                  <a:pt x="72" y="158"/>
                  <a:pt x="69" y="159"/>
                  <a:pt x="66" y="160"/>
                </a:cubicBezTo>
                <a:cubicBezTo>
                  <a:pt x="62" y="153"/>
                  <a:pt x="59" y="146"/>
                  <a:pt x="55" y="139"/>
                </a:cubicBezTo>
                <a:cubicBezTo>
                  <a:pt x="53" y="136"/>
                  <a:pt x="53" y="136"/>
                  <a:pt x="53" y="136"/>
                </a:cubicBezTo>
                <a:cubicBezTo>
                  <a:pt x="49" y="136"/>
                  <a:pt x="49" y="136"/>
                  <a:pt x="49" y="136"/>
                </a:cubicBezTo>
                <a:cubicBezTo>
                  <a:pt x="22" y="134"/>
                  <a:pt x="8" y="101"/>
                  <a:pt x="8" y="77"/>
                </a:cubicBezTo>
                <a:cubicBezTo>
                  <a:pt x="7" y="47"/>
                  <a:pt x="31" y="22"/>
                  <a:pt x="58" y="14"/>
                </a:cubicBezTo>
                <a:cubicBezTo>
                  <a:pt x="85" y="6"/>
                  <a:pt x="119" y="16"/>
                  <a:pt x="127" y="45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0" name="CustomShape 135"/>
          <p:cNvSpPr/>
          <p:nvPr/>
        </p:nvSpPr>
        <p:spPr>
          <a:xfrm>
            <a:off x="7550737" y="714594"/>
            <a:ext cx="42834" cy="174577"/>
          </a:xfrm>
          <a:custGeom>
            <a:avLst/>
            <a:gdLst/>
            <a:ahLst/>
            <a:cxnLst/>
            <a:rect l="l" t="t" r="r" b="b"/>
            <a:pathLst>
              <a:path w="10" h="41">
                <a:moveTo>
                  <a:pt x="4" y="3"/>
                </a:moveTo>
                <a:cubicBezTo>
                  <a:pt x="3" y="8"/>
                  <a:pt x="2" y="14"/>
                  <a:pt x="2" y="20"/>
                </a:cubicBezTo>
                <a:cubicBezTo>
                  <a:pt x="1" y="26"/>
                  <a:pt x="0" y="33"/>
                  <a:pt x="1" y="39"/>
                </a:cubicBezTo>
                <a:cubicBezTo>
                  <a:pt x="2" y="41"/>
                  <a:pt x="4" y="41"/>
                  <a:pt x="5" y="39"/>
                </a:cubicBezTo>
                <a:cubicBezTo>
                  <a:pt x="10" y="28"/>
                  <a:pt x="8" y="14"/>
                  <a:pt x="8" y="3"/>
                </a:cubicBezTo>
                <a:cubicBezTo>
                  <a:pt x="8" y="0"/>
                  <a:pt x="4" y="0"/>
                  <a:pt x="4" y="3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1" name="CustomShape 136"/>
          <p:cNvSpPr/>
          <p:nvPr/>
        </p:nvSpPr>
        <p:spPr>
          <a:xfrm>
            <a:off x="7245856" y="765347"/>
            <a:ext cx="71631" cy="119144"/>
          </a:xfrm>
          <a:custGeom>
            <a:avLst/>
            <a:gdLst/>
            <a:ahLst/>
            <a:cxnLst/>
            <a:rect l="l" t="t" r="r" b="b"/>
            <a:pathLst>
              <a:path w="17" h="28">
                <a:moveTo>
                  <a:pt x="5" y="2"/>
                </a:moveTo>
                <a:cubicBezTo>
                  <a:pt x="4" y="0"/>
                  <a:pt x="0" y="1"/>
                  <a:pt x="1" y="4"/>
                </a:cubicBezTo>
                <a:cubicBezTo>
                  <a:pt x="3" y="12"/>
                  <a:pt x="7" y="20"/>
                  <a:pt x="12" y="27"/>
                </a:cubicBezTo>
                <a:cubicBezTo>
                  <a:pt x="14" y="28"/>
                  <a:pt x="17" y="27"/>
                  <a:pt x="16" y="25"/>
                </a:cubicBezTo>
                <a:cubicBezTo>
                  <a:pt x="14" y="17"/>
                  <a:pt x="9" y="10"/>
                  <a:pt x="5" y="2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2" name="CustomShape 137"/>
          <p:cNvSpPr/>
          <p:nvPr/>
        </p:nvSpPr>
        <p:spPr>
          <a:xfrm>
            <a:off x="7007927" y="940284"/>
            <a:ext cx="139662" cy="109426"/>
          </a:xfrm>
          <a:custGeom>
            <a:avLst/>
            <a:gdLst/>
            <a:ahLst/>
            <a:cxnLst/>
            <a:rect l="l" t="t" r="r" b="b"/>
            <a:pathLst>
              <a:path w="33" h="26">
                <a:moveTo>
                  <a:pt x="32" y="21"/>
                </a:moveTo>
                <a:cubicBezTo>
                  <a:pt x="28" y="17"/>
                  <a:pt x="23" y="13"/>
                  <a:pt x="18" y="9"/>
                </a:cubicBezTo>
                <a:cubicBezTo>
                  <a:pt x="14" y="6"/>
                  <a:pt x="9" y="2"/>
                  <a:pt x="3" y="0"/>
                </a:cubicBezTo>
                <a:cubicBezTo>
                  <a:pt x="1" y="0"/>
                  <a:pt x="0" y="2"/>
                  <a:pt x="1" y="3"/>
                </a:cubicBezTo>
                <a:cubicBezTo>
                  <a:pt x="5" y="8"/>
                  <a:pt x="10" y="11"/>
                  <a:pt x="15" y="15"/>
                </a:cubicBezTo>
                <a:cubicBezTo>
                  <a:pt x="19" y="18"/>
                  <a:pt x="24" y="22"/>
                  <a:pt x="29" y="25"/>
                </a:cubicBezTo>
                <a:cubicBezTo>
                  <a:pt x="31" y="26"/>
                  <a:pt x="33" y="23"/>
                  <a:pt x="32" y="2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3" name="CustomShape 138"/>
          <p:cNvSpPr/>
          <p:nvPr/>
        </p:nvSpPr>
        <p:spPr>
          <a:xfrm>
            <a:off x="6987410" y="1254523"/>
            <a:ext cx="131743" cy="50753"/>
          </a:xfrm>
          <a:custGeom>
            <a:avLst/>
            <a:gdLst/>
            <a:ahLst/>
            <a:cxnLst/>
            <a:rect l="l" t="t" r="r" b="b"/>
            <a:pathLst>
              <a:path w="31" h="12">
                <a:moveTo>
                  <a:pt x="30" y="8"/>
                </a:moveTo>
                <a:cubicBezTo>
                  <a:pt x="26" y="6"/>
                  <a:pt x="21" y="5"/>
                  <a:pt x="17" y="4"/>
                </a:cubicBezTo>
                <a:cubicBezTo>
                  <a:pt x="12" y="2"/>
                  <a:pt x="7" y="1"/>
                  <a:pt x="3" y="0"/>
                </a:cubicBezTo>
                <a:cubicBezTo>
                  <a:pt x="0" y="0"/>
                  <a:pt x="0" y="3"/>
                  <a:pt x="2" y="4"/>
                </a:cubicBezTo>
                <a:cubicBezTo>
                  <a:pt x="6" y="6"/>
                  <a:pt x="11" y="7"/>
                  <a:pt x="15" y="9"/>
                </a:cubicBezTo>
                <a:cubicBezTo>
                  <a:pt x="19" y="10"/>
                  <a:pt x="24" y="12"/>
                  <a:pt x="28" y="12"/>
                </a:cubicBezTo>
                <a:cubicBezTo>
                  <a:pt x="30" y="12"/>
                  <a:pt x="31" y="9"/>
                  <a:pt x="30" y="8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4" name="CustomShape 139"/>
          <p:cNvSpPr/>
          <p:nvPr/>
        </p:nvSpPr>
        <p:spPr>
          <a:xfrm>
            <a:off x="7063360" y="1521249"/>
            <a:ext cx="101507" cy="136422"/>
          </a:xfrm>
          <a:custGeom>
            <a:avLst/>
            <a:gdLst/>
            <a:ahLst/>
            <a:cxnLst/>
            <a:rect l="l" t="t" r="r" b="b"/>
            <a:pathLst>
              <a:path w="24" h="32">
                <a:moveTo>
                  <a:pt x="21" y="1"/>
                </a:moveTo>
                <a:cubicBezTo>
                  <a:pt x="11" y="7"/>
                  <a:pt x="2" y="20"/>
                  <a:pt x="1" y="30"/>
                </a:cubicBezTo>
                <a:cubicBezTo>
                  <a:pt x="0" y="32"/>
                  <a:pt x="2" y="32"/>
                  <a:pt x="3" y="31"/>
                </a:cubicBezTo>
                <a:cubicBezTo>
                  <a:pt x="6" y="27"/>
                  <a:pt x="9" y="23"/>
                  <a:pt x="12" y="18"/>
                </a:cubicBezTo>
                <a:cubicBezTo>
                  <a:pt x="16" y="14"/>
                  <a:pt x="20" y="10"/>
                  <a:pt x="23" y="4"/>
                </a:cubicBezTo>
                <a:cubicBezTo>
                  <a:pt x="24" y="3"/>
                  <a:pt x="22" y="0"/>
                  <a:pt x="21" y="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5" name="CustomShape 140"/>
          <p:cNvSpPr/>
          <p:nvPr/>
        </p:nvSpPr>
        <p:spPr>
          <a:xfrm>
            <a:off x="7839779" y="902129"/>
            <a:ext cx="139662" cy="177817"/>
          </a:xfrm>
          <a:custGeom>
            <a:avLst/>
            <a:gdLst/>
            <a:ahLst/>
            <a:cxnLst/>
            <a:rect l="l" t="t" r="r" b="b"/>
            <a:pathLst>
              <a:path w="33" h="42">
                <a:moveTo>
                  <a:pt x="29" y="2"/>
                </a:moveTo>
                <a:cubicBezTo>
                  <a:pt x="24" y="7"/>
                  <a:pt x="20" y="13"/>
                  <a:pt x="15" y="18"/>
                </a:cubicBezTo>
                <a:cubicBezTo>
                  <a:pt x="10" y="24"/>
                  <a:pt x="3" y="31"/>
                  <a:pt x="0" y="39"/>
                </a:cubicBezTo>
                <a:cubicBezTo>
                  <a:pt x="0" y="41"/>
                  <a:pt x="2" y="42"/>
                  <a:pt x="4" y="41"/>
                </a:cubicBezTo>
                <a:cubicBezTo>
                  <a:pt x="10" y="36"/>
                  <a:pt x="14" y="30"/>
                  <a:pt x="18" y="24"/>
                </a:cubicBezTo>
                <a:cubicBezTo>
                  <a:pt x="23" y="18"/>
                  <a:pt x="28" y="11"/>
                  <a:pt x="32" y="4"/>
                </a:cubicBezTo>
                <a:cubicBezTo>
                  <a:pt x="33" y="3"/>
                  <a:pt x="31" y="0"/>
                  <a:pt x="29" y="2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6" name="CustomShape 141"/>
          <p:cNvSpPr/>
          <p:nvPr/>
        </p:nvSpPr>
        <p:spPr>
          <a:xfrm>
            <a:off x="7885853" y="1224287"/>
            <a:ext cx="161619" cy="33476"/>
          </a:xfrm>
          <a:custGeom>
            <a:avLst/>
            <a:gdLst/>
            <a:ahLst/>
            <a:cxnLst/>
            <a:rect l="l" t="t" r="r" b="b"/>
            <a:pathLst>
              <a:path w="38" h="8">
                <a:moveTo>
                  <a:pt x="35" y="3"/>
                </a:moveTo>
                <a:cubicBezTo>
                  <a:pt x="30" y="2"/>
                  <a:pt x="24" y="3"/>
                  <a:pt x="18" y="2"/>
                </a:cubicBezTo>
                <a:cubicBezTo>
                  <a:pt x="13" y="2"/>
                  <a:pt x="7" y="0"/>
                  <a:pt x="2" y="1"/>
                </a:cubicBezTo>
                <a:cubicBezTo>
                  <a:pt x="0" y="1"/>
                  <a:pt x="0" y="3"/>
                  <a:pt x="1" y="4"/>
                </a:cubicBezTo>
                <a:cubicBezTo>
                  <a:pt x="6" y="7"/>
                  <a:pt x="12" y="7"/>
                  <a:pt x="18" y="7"/>
                </a:cubicBezTo>
                <a:cubicBezTo>
                  <a:pt x="24" y="8"/>
                  <a:pt x="30" y="8"/>
                  <a:pt x="36" y="6"/>
                </a:cubicBezTo>
                <a:cubicBezTo>
                  <a:pt x="38" y="6"/>
                  <a:pt x="37" y="3"/>
                  <a:pt x="35" y="3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7" name="CustomShape 142"/>
          <p:cNvSpPr/>
          <p:nvPr/>
        </p:nvSpPr>
        <p:spPr>
          <a:xfrm>
            <a:off x="7831860" y="1465456"/>
            <a:ext cx="104746" cy="63712"/>
          </a:xfrm>
          <a:custGeom>
            <a:avLst/>
            <a:gdLst/>
            <a:ahLst/>
            <a:cxnLst/>
            <a:rect l="l" t="t" r="r" b="b"/>
            <a:pathLst>
              <a:path w="25" h="15">
                <a:moveTo>
                  <a:pt x="22" y="11"/>
                </a:moveTo>
                <a:cubicBezTo>
                  <a:pt x="18" y="10"/>
                  <a:pt x="15" y="8"/>
                  <a:pt x="12" y="6"/>
                </a:cubicBezTo>
                <a:cubicBezTo>
                  <a:pt x="9" y="5"/>
                  <a:pt x="6" y="2"/>
                  <a:pt x="3" y="0"/>
                </a:cubicBezTo>
                <a:cubicBezTo>
                  <a:pt x="1" y="0"/>
                  <a:pt x="0" y="2"/>
                  <a:pt x="1" y="3"/>
                </a:cubicBezTo>
                <a:cubicBezTo>
                  <a:pt x="3" y="10"/>
                  <a:pt x="14" y="13"/>
                  <a:pt x="21" y="15"/>
                </a:cubicBezTo>
                <a:cubicBezTo>
                  <a:pt x="23" y="15"/>
                  <a:pt x="25" y="11"/>
                  <a:pt x="22" y="1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8" name="CustomShape 143"/>
          <p:cNvSpPr/>
          <p:nvPr/>
        </p:nvSpPr>
        <p:spPr>
          <a:xfrm>
            <a:off x="7499983" y="1606917"/>
            <a:ext cx="187176" cy="117345"/>
          </a:xfrm>
          <a:custGeom>
            <a:avLst/>
            <a:gdLst/>
            <a:ahLst/>
            <a:cxnLst/>
            <a:rect l="l" t="t" r="r" b="b"/>
            <a:pathLst>
              <a:path w="44" h="28">
                <a:moveTo>
                  <a:pt x="0" y="22"/>
                </a:moveTo>
                <a:cubicBezTo>
                  <a:pt x="1" y="24"/>
                  <a:pt x="2" y="26"/>
                  <a:pt x="3" y="28"/>
                </a:cubicBezTo>
                <a:cubicBezTo>
                  <a:pt x="10" y="25"/>
                  <a:pt x="17" y="24"/>
                  <a:pt x="24" y="20"/>
                </a:cubicBezTo>
                <a:cubicBezTo>
                  <a:pt x="32" y="16"/>
                  <a:pt x="37" y="10"/>
                  <a:pt x="44" y="5"/>
                </a:cubicBezTo>
                <a:cubicBezTo>
                  <a:pt x="43" y="3"/>
                  <a:pt x="43" y="1"/>
                  <a:pt x="43" y="0"/>
                </a:cubicBezTo>
                <a:cubicBezTo>
                  <a:pt x="34" y="12"/>
                  <a:pt x="15" y="18"/>
                  <a:pt x="0" y="22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9" name="CustomShape 144"/>
          <p:cNvSpPr/>
          <p:nvPr/>
        </p:nvSpPr>
        <p:spPr>
          <a:xfrm>
            <a:off x="7466508" y="1317875"/>
            <a:ext cx="165218" cy="339796"/>
          </a:xfrm>
          <a:custGeom>
            <a:avLst/>
            <a:gdLst/>
            <a:ahLst/>
            <a:cxnLst/>
            <a:rect l="l" t="t" r="r" b="b"/>
            <a:pathLst>
              <a:path w="39" h="80">
                <a:moveTo>
                  <a:pt x="19" y="80"/>
                </a:moveTo>
                <a:cubicBezTo>
                  <a:pt x="23" y="79"/>
                  <a:pt x="26" y="77"/>
                  <a:pt x="30" y="75"/>
                </a:cubicBezTo>
                <a:cubicBezTo>
                  <a:pt x="33" y="74"/>
                  <a:pt x="35" y="72"/>
                  <a:pt x="38" y="70"/>
                </a:cubicBezTo>
                <a:cubicBezTo>
                  <a:pt x="39" y="46"/>
                  <a:pt x="31" y="22"/>
                  <a:pt x="21" y="0"/>
                </a:cubicBezTo>
                <a:cubicBezTo>
                  <a:pt x="14" y="15"/>
                  <a:pt x="21" y="36"/>
                  <a:pt x="25" y="51"/>
                </a:cubicBezTo>
                <a:cubicBezTo>
                  <a:pt x="25" y="53"/>
                  <a:pt x="22" y="54"/>
                  <a:pt x="21" y="52"/>
                </a:cubicBezTo>
                <a:cubicBezTo>
                  <a:pt x="18" y="42"/>
                  <a:pt x="14" y="33"/>
                  <a:pt x="9" y="24"/>
                </a:cubicBezTo>
                <a:cubicBezTo>
                  <a:pt x="8" y="23"/>
                  <a:pt x="2" y="14"/>
                  <a:pt x="0" y="11"/>
                </a:cubicBezTo>
                <a:cubicBezTo>
                  <a:pt x="1" y="14"/>
                  <a:pt x="1" y="25"/>
                  <a:pt x="1" y="23"/>
                </a:cubicBezTo>
                <a:cubicBezTo>
                  <a:pt x="4" y="43"/>
                  <a:pt x="11" y="62"/>
                  <a:pt x="19" y="8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0" name="CustomShape 145"/>
          <p:cNvSpPr/>
          <p:nvPr/>
        </p:nvSpPr>
        <p:spPr>
          <a:xfrm>
            <a:off x="7245856" y="1024153"/>
            <a:ext cx="538130" cy="654035"/>
          </a:xfrm>
          <a:custGeom>
            <a:avLst/>
            <a:gdLst/>
            <a:ahLst/>
            <a:cxnLst/>
            <a:rect l="l" t="t" r="r" b="b"/>
            <a:pathLst>
              <a:path w="127" h="154">
                <a:moveTo>
                  <a:pt x="51" y="8"/>
                </a:moveTo>
                <a:cubicBezTo>
                  <a:pt x="24" y="16"/>
                  <a:pt x="0" y="41"/>
                  <a:pt x="1" y="71"/>
                </a:cubicBezTo>
                <a:cubicBezTo>
                  <a:pt x="1" y="95"/>
                  <a:pt x="15" y="128"/>
                  <a:pt x="42" y="130"/>
                </a:cubicBezTo>
                <a:cubicBezTo>
                  <a:pt x="46" y="130"/>
                  <a:pt x="46" y="130"/>
                  <a:pt x="46" y="130"/>
                </a:cubicBezTo>
                <a:cubicBezTo>
                  <a:pt x="48" y="133"/>
                  <a:pt x="48" y="133"/>
                  <a:pt x="48" y="133"/>
                </a:cubicBezTo>
                <a:cubicBezTo>
                  <a:pt x="52" y="140"/>
                  <a:pt x="55" y="147"/>
                  <a:pt x="59" y="154"/>
                </a:cubicBezTo>
                <a:cubicBezTo>
                  <a:pt x="62" y="153"/>
                  <a:pt x="65" y="152"/>
                  <a:pt x="68" y="151"/>
                </a:cubicBezTo>
                <a:cubicBezTo>
                  <a:pt x="58" y="136"/>
                  <a:pt x="52" y="119"/>
                  <a:pt x="49" y="102"/>
                </a:cubicBezTo>
                <a:cubicBezTo>
                  <a:pt x="48" y="97"/>
                  <a:pt x="43" y="77"/>
                  <a:pt x="50" y="74"/>
                </a:cubicBezTo>
                <a:cubicBezTo>
                  <a:pt x="51" y="73"/>
                  <a:pt x="52" y="73"/>
                  <a:pt x="53" y="74"/>
                </a:cubicBezTo>
                <a:cubicBezTo>
                  <a:pt x="59" y="80"/>
                  <a:pt x="63" y="86"/>
                  <a:pt x="67" y="93"/>
                </a:cubicBezTo>
                <a:cubicBezTo>
                  <a:pt x="65" y="82"/>
                  <a:pt x="66" y="71"/>
                  <a:pt x="71" y="63"/>
                </a:cubicBezTo>
                <a:cubicBezTo>
                  <a:pt x="72" y="61"/>
                  <a:pt x="74" y="62"/>
                  <a:pt x="75" y="63"/>
                </a:cubicBezTo>
                <a:cubicBezTo>
                  <a:pt x="88" y="83"/>
                  <a:pt x="96" y="111"/>
                  <a:pt x="96" y="135"/>
                </a:cubicBezTo>
                <a:cubicBezTo>
                  <a:pt x="98" y="133"/>
                  <a:pt x="100" y="132"/>
                  <a:pt x="103" y="130"/>
                </a:cubicBezTo>
                <a:cubicBezTo>
                  <a:pt x="103" y="128"/>
                  <a:pt x="102" y="126"/>
                  <a:pt x="102" y="124"/>
                </a:cubicBezTo>
                <a:cubicBezTo>
                  <a:pt x="101" y="119"/>
                  <a:pt x="101" y="113"/>
                  <a:pt x="100" y="108"/>
                </a:cubicBezTo>
                <a:cubicBezTo>
                  <a:pt x="99" y="98"/>
                  <a:pt x="99" y="98"/>
                  <a:pt x="99" y="98"/>
                </a:cubicBezTo>
                <a:cubicBezTo>
                  <a:pt x="102" y="94"/>
                  <a:pt x="102" y="94"/>
                  <a:pt x="102" y="94"/>
                </a:cubicBezTo>
                <a:cubicBezTo>
                  <a:pt x="116" y="79"/>
                  <a:pt x="127" y="62"/>
                  <a:pt x="120" y="39"/>
                </a:cubicBezTo>
                <a:cubicBezTo>
                  <a:pt x="112" y="10"/>
                  <a:pt x="78" y="0"/>
                  <a:pt x="51" y="8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1" name="CustomShape 146"/>
          <p:cNvSpPr/>
          <p:nvPr/>
        </p:nvSpPr>
        <p:spPr>
          <a:xfrm>
            <a:off x="7550737" y="1113061"/>
            <a:ext cx="169898" cy="111226"/>
          </a:xfrm>
          <a:custGeom>
            <a:avLst/>
            <a:gdLst/>
            <a:ahLst/>
            <a:cxnLst/>
            <a:rect l="l" t="t" r="r" b="b"/>
            <a:pathLst>
              <a:path w="40" h="26">
                <a:moveTo>
                  <a:pt x="17" y="2"/>
                </a:moveTo>
                <a:cubicBezTo>
                  <a:pt x="16" y="3"/>
                  <a:pt x="15" y="3"/>
                  <a:pt x="14" y="2"/>
                </a:cubicBezTo>
                <a:cubicBezTo>
                  <a:pt x="12" y="2"/>
                  <a:pt x="10" y="1"/>
                  <a:pt x="8" y="0"/>
                </a:cubicBezTo>
                <a:cubicBezTo>
                  <a:pt x="6" y="1"/>
                  <a:pt x="5" y="2"/>
                  <a:pt x="3" y="3"/>
                </a:cubicBezTo>
                <a:cubicBezTo>
                  <a:pt x="2" y="5"/>
                  <a:pt x="1" y="5"/>
                  <a:pt x="0" y="4"/>
                </a:cubicBezTo>
                <a:cubicBezTo>
                  <a:pt x="1" y="5"/>
                  <a:pt x="1" y="5"/>
                  <a:pt x="1" y="6"/>
                </a:cubicBezTo>
                <a:cubicBezTo>
                  <a:pt x="2" y="9"/>
                  <a:pt x="3" y="14"/>
                  <a:pt x="6" y="16"/>
                </a:cubicBezTo>
                <a:cubicBezTo>
                  <a:pt x="11" y="21"/>
                  <a:pt x="21" y="26"/>
                  <a:pt x="28" y="25"/>
                </a:cubicBezTo>
                <a:cubicBezTo>
                  <a:pt x="40" y="24"/>
                  <a:pt x="29" y="11"/>
                  <a:pt x="25" y="8"/>
                </a:cubicBezTo>
                <a:cubicBezTo>
                  <a:pt x="23" y="6"/>
                  <a:pt x="20" y="4"/>
                  <a:pt x="17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2" name="CustomShape 147"/>
          <p:cNvSpPr/>
          <p:nvPr/>
        </p:nvSpPr>
        <p:spPr>
          <a:xfrm>
            <a:off x="7245856" y="1024153"/>
            <a:ext cx="538130" cy="654035"/>
          </a:xfrm>
          <a:custGeom>
            <a:avLst/>
            <a:gdLst/>
            <a:ahLst/>
            <a:cxnLst/>
            <a:rect l="l" t="t" r="r" b="b"/>
            <a:pathLst>
              <a:path w="127" h="154">
                <a:moveTo>
                  <a:pt x="51" y="8"/>
                </a:moveTo>
                <a:cubicBezTo>
                  <a:pt x="24" y="16"/>
                  <a:pt x="0" y="41"/>
                  <a:pt x="1" y="71"/>
                </a:cubicBezTo>
                <a:cubicBezTo>
                  <a:pt x="1" y="95"/>
                  <a:pt x="15" y="128"/>
                  <a:pt x="42" y="130"/>
                </a:cubicBezTo>
                <a:cubicBezTo>
                  <a:pt x="46" y="130"/>
                  <a:pt x="46" y="130"/>
                  <a:pt x="46" y="130"/>
                </a:cubicBezTo>
                <a:cubicBezTo>
                  <a:pt x="48" y="133"/>
                  <a:pt x="48" y="133"/>
                  <a:pt x="48" y="133"/>
                </a:cubicBezTo>
                <a:cubicBezTo>
                  <a:pt x="52" y="140"/>
                  <a:pt x="55" y="147"/>
                  <a:pt x="59" y="154"/>
                </a:cubicBezTo>
                <a:cubicBezTo>
                  <a:pt x="62" y="153"/>
                  <a:pt x="65" y="152"/>
                  <a:pt x="68" y="151"/>
                </a:cubicBezTo>
                <a:cubicBezTo>
                  <a:pt x="58" y="136"/>
                  <a:pt x="52" y="119"/>
                  <a:pt x="49" y="102"/>
                </a:cubicBezTo>
                <a:cubicBezTo>
                  <a:pt x="48" y="97"/>
                  <a:pt x="43" y="77"/>
                  <a:pt x="50" y="74"/>
                </a:cubicBezTo>
                <a:cubicBezTo>
                  <a:pt x="51" y="73"/>
                  <a:pt x="52" y="73"/>
                  <a:pt x="53" y="74"/>
                </a:cubicBezTo>
                <a:cubicBezTo>
                  <a:pt x="59" y="80"/>
                  <a:pt x="63" y="86"/>
                  <a:pt x="67" y="93"/>
                </a:cubicBezTo>
                <a:cubicBezTo>
                  <a:pt x="65" y="82"/>
                  <a:pt x="66" y="71"/>
                  <a:pt x="71" y="63"/>
                </a:cubicBezTo>
                <a:cubicBezTo>
                  <a:pt x="72" y="61"/>
                  <a:pt x="74" y="62"/>
                  <a:pt x="75" y="63"/>
                </a:cubicBezTo>
                <a:cubicBezTo>
                  <a:pt x="88" y="83"/>
                  <a:pt x="96" y="111"/>
                  <a:pt x="96" y="135"/>
                </a:cubicBezTo>
                <a:cubicBezTo>
                  <a:pt x="98" y="133"/>
                  <a:pt x="100" y="132"/>
                  <a:pt x="103" y="130"/>
                </a:cubicBezTo>
                <a:cubicBezTo>
                  <a:pt x="103" y="128"/>
                  <a:pt x="102" y="126"/>
                  <a:pt x="102" y="124"/>
                </a:cubicBezTo>
                <a:cubicBezTo>
                  <a:pt x="101" y="119"/>
                  <a:pt x="101" y="113"/>
                  <a:pt x="100" y="108"/>
                </a:cubicBezTo>
                <a:cubicBezTo>
                  <a:pt x="99" y="98"/>
                  <a:pt x="99" y="98"/>
                  <a:pt x="99" y="98"/>
                </a:cubicBezTo>
                <a:cubicBezTo>
                  <a:pt x="102" y="94"/>
                  <a:pt x="102" y="94"/>
                  <a:pt x="102" y="94"/>
                </a:cubicBezTo>
                <a:cubicBezTo>
                  <a:pt x="116" y="79"/>
                  <a:pt x="127" y="62"/>
                  <a:pt x="120" y="39"/>
                </a:cubicBezTo>
                <a:cubicBezTo>
                  <a:pt x="112" y="10"/>
                  <a:pt x="78" y="0"/>
                  <a:pt x="51" y="8"/>
                </a:cubicBezTo>
                <a:close/>
                <a:moveTo>
                  <a:pt x="111" y="43"/>
                </a:moveTo>
                <a:cubicBezTo>
                  <a:pt x="110" y="48"/>
                  <a:pt x="107" y="52"/>
                  <a:pt x="102" y="52"/>
                </a:cubicBezTo>
                <a:cubicBezTo>
                  <a:pt x="88" y="53"/>
                  <a:pt x="75" y="45"/>
                  <a:pt x="69" y="33"/>
                </a:cubicBezTo>
                <a:cubicBezTo>
                  <a:pt x="67" y="29"/>
                  <a:pt x="65" y="21"/>
                  <a:pt x="70" y="17"/>
                </a:cubicBezTo>
                <a:cubicBezTo>
                  <a:pt x="73" y="15"/>
                  <a:pt x="77" y="15"/>
                  <a:pt x="81" y="15"/>
                </a:cubicBezTo>
                <a:cubicBezTo>
                  <a:pt x="89" y="15"/>
                  <a:pt x="99" y="22"/>
                  <a:pt x="104" y="27"/>
                </a:cubicBezTo>
                <a:cubicBezTo>
                  <a:pt x="108" y="32"/>
                  <a:pt x="112" y="37"/>
                  <a:pt x="111" y="43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3" name="CustomShape 148"/>
          <p:cNvSpPr/>
          <p:nvPr/>
        </p:nvSpPr>
        <p:spPr>
          <a:xfrm>
            <a:off x="7520501" y="1660910"/>
            <a:ext cx="166658" cy="114105"/>
          </a:xfrm>
          <a:custGeom>
            <a:avLst/>
            <a:gdLst/>
            <a:ahLst/>
            <a:cxnLst/>
            <a:rect l="l" t="t" r="r" b="b"/>
            <a:pathLst>
              <a:path w="39" h="27">
                <a:moveTo>
                  <a:pt x="0" y="19"/>
                </a:moveTo>
                <a:cubicBezTo>
                  <a:pt x="0" y="22"/>
                  <a:pt x="1" y="25"/>
                  <a:pt x="2" y="27"/>
                </a:cubicBezTo>
                <a:cubicBezTo>
                  <a:pt x="10" y="27"/>
                  <a:pt x="18" y="24"/>
                  <a:pt x="24" y="20"/>
                </a:cubicBezTo>
                <a:cubicBezTo>
                  <a:pt x="30" y="16"/>
                  <a:pt x="34" y="11"/>
                  <a:pt x="39" y="6"/>
                </a:cubicBezTo>
                <a:cubicBezTo>
                  <a:pt x="39" y="4"/>
                  <a:pt x="39" y="2"/>
                  <a:pt x="39" y="0"/>
                </a:cubicBezTo>
                <a:cubicBezTo>
                  <a:pt x="31" y="11"/>
                  <a:pt x="12" y="18"/>
                  <a:pt x="0" y="19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4" name="CustomShape 149"/>
          <p:cNvSpPr/>
          <p:nvPr/>
        </p:nvSpPr>
        <p:spPr>
          <a:xfrm>
            <a:off x="7499983" y="1690786"/>
            <a:ext cx="55433" cy="33476"/>
          </a:xfrm>
          <a:custGeom>
            <a:avLst/>
            <a:gdLst/>
            <a:ahLst/>
            <a:cxnLst/>
            <a:rect l="l" t="t" r="r" b="b"/>
            <a:pathLst>
              <a:path w="13" h="8">
                <a:moveTo>
                  <a:pt x="8" y="0"/>
                </a:moveTo>
                <a:cubicBezTo>
                  <a:pt x="5" y="0"/>
                  <a:pt x="3" y="1"/>
                  <a:pt x="0" y="2"/>
                </a:cubicBezTo>
                <a:cubicBezTo>
                  <a:pt x="1" y="4"/>
                  <a:pt x="2" y="6"/>
                  <a:pt x="3" y="8"/>
                </a:cubicBezTo>
                <a:cubicBezTo>
                  <a:pt x="6" y="7"/>
                  <a:pt x="10" y="6"/>
                  <a:pt x="13" y="4"/>
                </a:cubicBezTo>
                <a:cubicBezTo>
                  <a:pt x="11" y="3"/>
                  <a:pt x="9" y="2"/>
                  <a:pt x="8" y="0"/>
                </a:cubicBezTo>
                <a:close/>
              </a:path>
            </a:pathLst>
          </a:custGeom>
          <a:solidFill>
            <a:srgbClr val="688A9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5" name="CustomShape 150"/>
          <p:cNvSpPr/>
          <p:nvPr/>
        </p:nvSpPr>
        <p:spPr>
          <a:xfrm>
            <a:off x="7560455" y="1606917"/>
            <a:ext cx="126704" cy="91788"/>
          </a:xfrm>
          <a:custGeom>
            <a:avLst/>
            <a:gdLst/>
            <a:ahLst/>
            <a:cxnLst/>
            <a:rect l="l" t="t" r="r" b="b"/>
            <a:pathLst>
              <a:path w="30" h="22">
                <a:moveTo>
                  <a:pt x="0" y="18"/>
                </a:moveTo>
                <a:cubicBezTo>
                  <a:pt x="2" y="20"/>
                  <a:pt x="4" y="21"/>
                  <a:pt x="7" y="22"/>
                </a:cubicBezTo>
                <a:cubicBezTo>
                  <a:pt x="8" y="21"/>
                  <a:pt x="9" y="21"/>
                  <a:pt x="10" y="20"/>
                </a:cubicBezTo>
                <a:cubicBezTo>
                  <a:pt x="18" y="16"/>
                  <a:pt x="23" y="10"/>
                  <a:pt x="30" y="5"/>
                </a:cubicBezTo>
                <a:cubicBezTo>
                  <a:pt x="29" y="3"/>
                  <a:pt x="29" y="1"/>
                  <a:pt x="29" y="0"/>
                </a:cubicBezTo>
                <a:cubicBezTo>
                  <a:pt x="22" y="8"/>
                  <a:pt x="11" y="14"/>
                  <a:pt x="0" y="18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6" name="CustomShape 151"/>
          <p:cNvSpPr/>
          <p:nvPr/>
        </p:nvSpPr>
        <p:spPr>
          <a:xfrm>
            <a:off x="7636406" y="1660910"/>
            <a:ext cx="50753" cy="42834"/>
          </a:xfrm>
          <a:custGeom>
            <a:avLst/>
            <a:gdLst/>
            <a:ahLst/>
            <a:cxnLst/>
            <a:rect l="l" t="t" r="r" b="b"/>
            <a:pathLst>
              <a:path w="12" h="10">
                <a:moveTo>
                  <a:pt x="11" y="7"/>
                </a:moveTo>
                <a:cubicBezTo>
                  <a:pt x="11" y="7"/>
                  <a:pt x="12" y="6"/>
                  <a:pt x="12" y="6"/>
                </a:cubicBezTo>
                <a:cubicBezTo>
                  <a:pt x="12" y="4"/>
                  <a:pt x="12" y="2"/>
                  <a:pt x="12" y="0"/>
                </a:cubicBezTo>
                <a:cubicBezTo>
                  <a:pt x="9" y="4"/>
                  <a:pt x="5" y="7"/>
                  <a:pt x="0" y="10"/>
                </a:cubicBezTo>
                <a:cubicBezTo>
                  <a:pt x="4" y="10"/>
                  <a:pt x="8" y="9"/>
                  <a:pt x="11" y="7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7" name="CustomShape 152"/>
          <p:cNvSpPr/>
          <p:nvPr/>
        </p:nvSpPr>
        <p:spPr>
          <a:xfrm>
            <a:off x="7520501" y="1724262"/>
            <a:ext cx="128503" cy="50753"/>
          </a:xfrm>
          <a:custGeom>
            <a:avLst/>
            <a:gdLst/>
            <a:ahLst/>
            <a:cxnLst/>
            <a:rect l="l" t="t" r="r" b="b"/>
            <a:pathLst>
              <a:path w="30" h="12">
                <a:moveTo>
                  <a:pt x="16" y="0"/>
                </a:moveTo>
                <a:cubicBezTo>
                  <a:pt x="11" y="2"/>
                  <a:pt x="5" y="4"/>
                  <a:pt x="0" y="4"/>
                </a:cubicBezTo>
                <a:cubicBezTo>
                  <a:pt x="0" y="7"/>
                  <a:pt x="1" y="10"/>
                  <a:pt x="2" y="12"/>
                </a:cubicBezTo>
                <a:cubicBezTo>
                  <a:pt x="10" y="12"/>
                  <a:pt x="18" y="9"/>
                  <a:pt x="24" y="5"/>
                </a:cubicBezTo>
                <a:cubicBezTo>
                  <a:pt x="26" y="4"/>
                  <a:pt x="28" y="2"/>
                  <a:pt x="30" y="1"/>
                </a:cubicBezTo>
                <a:cubicBezTo>
                  <a:pt x="25" y="1"/>
                  <a:pt x="21" y="1"/>
                  <a:pt x="16" y="0"/>
                </a:cubicBezTo>
                <a:close/>
              </a:path>
            </a:pathLst>
          </a:custGeom>
          <a:solidFill>
            <a:srgbClr val="688A9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8" name="CustomShape 153"/>
          <p:cNvSpPr/>
          <p:nvPr/>
        </p:nvSpPr>
        <p:spPr>
          <a:xfrm>
            <a:off x="7560455" y="1771776"/>
            <a:ext cx="79190" cy="38155"/>
          </a:xfrm>
          <a:custGeom>
            <a:avLst/>
            <a:gdLst/>
            <a:ahLst/>
            <a:cxnLst/>
            <a:rect l="l" t="t" r="r" b="b"/>
            <a:pathLst>
              <a:path w="19" h="9">
                <a:moveTo>
                  <a:pt x="0" y="6"/>
                </a:moveTo>
                <a:cubicBezTo>
                  <a:pt x="5" y="9"/>
                  <a:pt x="11" y="8"/>
                  <a:pt x="15" y="4"/>
                </a:cubicBezTo>
                <a:cubicBezTo>
                  <a:pt x="17" y="3"/>
                  <a:pt x="18" y="1"/>
                  <a:pt x="19" y="0"/>
                </a:cubicBezTo>
                <a:cubicBezTo>
                  <a:pt x="17" y="1"/>
                  <a:pt x="15" y="2"/>
                  <a:pt x="14" y="2"/>
                </a:cubicBezTo>
                <a:cubicBezTo>
                  <a:pt x="9" y="4"/>
                  <a:pt x="5" y="6"/>
                  <a:pt x="0" y="6"/>
                </a:cubicBezTo>
                <a:close/>
              </a:path>
            </a:pathLst>
          </a:custGeom>
          <a:solidFill>
            <a:srgbClr val="688A9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9" name="CustomShape 154"/>
          <p:cNvSpPr/>
          <p:nvPr/>
        </p:nvSpPr>
        <p:spPr>
          <a:xfrm>
            <a:off x="5239478" y="3435479"/>
            <a:ext cx="1220961" cy="666633"/>
          </a:xfrm>
          <a:custGeom>
            <a:avLst/>
            <a:gdLst/>
            <a:ahLst/>
            <a:cxnLst/>
            <a:rect l="l" t="t" r="r" b="b"/>
            <a:pathLst>
              <a:path w="288" h="157">
                <a:moveTo>
                  <a:pt x="66" y="145"/>
                </a:moveTo>
                <a:cubicBezTo>
                  <a:pt x="65" y="142"/>
                  <a:pt x="63" y="140"/>
                  <a:pt x="62" y="137"/>
                </a:cubicBezTo>
                <a:cubicBezTo>
                  <a:pt x="62" y="135"/>
                  <a:pt x="64" y="134"/>
                  <a:pt x="65" y="136"/>
                </a:cubicBezTo>
                <a:cubicBezTo>
                  <a:pt x="67" y="138"/>
                  <a:pt x="69" y="141"/>
                  <a:pt x="71" y="144"/>
                </a:cubicBezTo>
                <a:cubicBezTo>
                  <a:pt x="71" y="144"/>
                  <a:pt x="71" y="144"/>
                  <a:pt x="71" y="145"/>
                </a:cubicBezTo>
                <a:cubicBezTo>
                  <a:pt x="75" y="142"/>
                  <a:pt x="80" y="140"/>
                  <a:pt x="84" y="138"/>
                </a:cubicBezTo>
                <a:cubicBezTo>
                  <a:pt x="84" y="138"/>
                  <a:pt x="83" y="137"/>
                  <a:pt x="83" y="136"/>
                </a:cubicBezTo>
                <a:cubicBezTo>
                  <a:pt x="83" y="135"/>
                  <a:pt x="82" y="133"/>
                  <a:pt x="82" y="132"/>
                </a:cubicBezTo>
                <a:cubicBezTo>
                  <a:pt x="82" y="131"/>
                  <a:pt x="82" y="130"/>
                  <a:pt x="83" y="131"/>
                </a:cubicBezTo>
                <a:cubicBezTo>
                  <a:pt x="85" y="131"/>
                  <a:pt x="86" y="133"/>
                  <a:pt x="87" y="134"/>
                </a:cubicBezTo>
                <a:cubicBezTo>
                  <a:pt x="87" y="135"/>
                  <a:pt x="88" y="136"/>
                  <a:pt x="88" y="136"/>
                </a:cubicBezTo>
                <a:cubicBezTo>
                  <a:pt x="92" y="134"/>
                  <a:pt x="97" y="132"/>
                  <a:pt x="101" y="130"/>
                </a:cubicBezTo>
                <a:cubicBezTo>
                  <a:pt x="100" y="129"/>
                  <a:pt x="100" y="127"/>
                  <a:pt x="99" y="126"/>
                </a:cubicBezTo>
                <a:cubicBezTo>
                  <a:pt x="98" y="124"/>
                  <a:pt x="97" y="121"/>
                  <a:pt x="96" y="119"/>
                </a:cubicBezTo>
                <a:cubicBezTo>
                  <a:pt x="95" y="117"/>
                  <a:pt x="98" y="116"/>
                  <a:pt x="99" y="118"/>
                </a:cubicBezTo>
                <a:cubicBezTo>
                  <a:pt x="100" y="120"/>
                  <a:pt x="102" y="122"/>
                  <a:pt x="104" y="124"/>
                </a:cubicBezTo>
                <a:cubicBezTo>
                  <a:pt x="104" y="126"/>
                  <a:pt x="105" y="127"/>
                  <a:pt x="106" y="128"/>
                </a:cubicBezTo>
                <a:cubicBezTo>
                  <a:pt x="111" y="125"/>
                  <a:pt x="116" y="123"/>
                  <a:pt x="121" y="120"/>
                </a:cubicBezTo>
                <a:cubicBezTo>
                  <a:pt x="121" y="119"/>
                  <a:pt x="121" y="118"/>
                  <a:pt x="120" y="117"/>
                </a:cubicBezTo>
                <a:cubicBezTo>
                  <a:pt x="120" y="115"/>
                  <a:pt x="122" y="115"/>
                  <a:pt x="123" y="116"/>
                </a:cubicBezTo>
                <a:cubicBezTo>
                  <a:pt x="124" y="116"/>
                  <a:pt x="125" y="117"/>
                  <a:pt x="126" y="118"/>
                </a:cubicBezTo>
                <a:cubicBezTo>
                  <a:pt x="130" y="116"/>
                  <a:pt x="134" y="114"/>
                  <a:pt x="138" y="112"/>
                </a:cubicBezTo>
                <a:cubicBezTo>
                  <a:pt x="137" y="111"/>
                  <a:pt x="137" y="110"/>
                  <a:pt x="136" y="109"/>
                </a:cubicBezTo>
                <a:cubicBezTo>
                  <a:pt x="135" y="107"/>
                  <a:pt x="134" y="105"/>
                  <a:pt x="133" y="102"/>
                </a:cubicBezTo>
                <a:cubicBezTo>
                  <a:pt x="132" y="100"/>
                  <a:pt x="135" y="99"/>
                  <a:pt x="136" y="100"/>
                </a:cubicBezTo>
                <a:cubicBezTo>
                  <a:pt x="138" y="102"/>
                  <a:pt x="140" y="104"/>
                  <a:pt x="141" y="107"/>
                </a:cubicBezTo>
                <a:cubicBezTo>
                  <a:pt x="142" y="108"/>
                  <a:pt x="143" y="109"/>
                  <a:pt x="143" y="110"/>
                </a:cubicBezTo>
                <a:cubicBezTo>
                  <a:pt x="146" y="109"/>
                  <a:pt x="148" y="108"/>
                  <a:pt x="151" y="106"/>
                </a:cubicBezTo>
                <a:cubicBezTo>
                  <a:pt x="153" y="105"/>
                  <a:pt x="156" y="104"/>
                  <a:pt x="159" y="102"/>
                </a:cubicBezTo>
                <a:cubicBezTo>
                  <a:pt x="158" y="102"/>
                  <a:pt x="158" y="102"/>
                  <a:pt x="158" y="102"/>
                </a:cubicBezTo>
                <a:cubicBezTo>
                  <a:pt x="157" y="101"/>
                  <a:pt x="156" y="99"/>
                  <a:pt x="156" y="98"/>
                </a:cubicBezTo>
                <a:cubicBezTo>
                  <a:pt x="155" y="97"/>
                  <a:pt x="156" y="95"/>
                  <a:pt x="158" y="96"/>
                </a:cubicBezTo>
                <a:cubicBezTo>
                  <a:pt x="160" y="96"/>
                  <a:pt x="161" y="98"/>
                  <a:pt x="162" y="99"/>
                </a:cubicBezTo>
                <a:cubicBezTo>
                  <a:pt x="163" y="99"/>
                  <a:pt x="163" y="100"/>
                  <a:pt x="163" y="100"/>
                </a:cubicBezTo>
                <a:cubicBezTo>
                  <a:pt x="168" y="98"/>
                  <a:pt x="173" y="95"/>
                  <a:pt x="178" y="93"/>
                </a:cubicBezTo>
                <a:cubicBezTo>
                  <a:pt x="178" y="93"/>
                  <a:pt x="177" y="93"/>
                  <a:pt x="177" y="93"/>
                </a:cubicBezTo>
                <a:cubicBezTo>
                  <a:pt x="176" y="91"/>
                  <a:pt x="175" y="89"/>
                  <a:pt x="174" y="87"/>
                </a:cubicBezTo>
                <a:cubicBezTo>
                  <a:pt x="172" y="85"/>
                  <a:pt x="175" y="82"/>
                  <a:pt x="177" y="84"/>
                </a:cubicBezTo>
                <a:cubicBezTo>
                  <a:pt x="179" y="86"/>
                  <a:pt x="180" y="87"/>
                  <a:pt x="182" y="89"/>
                </a:cubicBezTo>
                <a:cubicBezTo>
                  <a:pt x="182" y="90"/>
                  <a:pt x="182" y="90"/>
                  <a:pt x="183" y="91"/>
                </a:cubicBezTo>
                <a:cubicBezTo>
                  <a:pt x="187" y="88"/>
                  <a:pt x="192" y="86"/>
                  <a:pt x="196" y="84"/>
                </a:cubicBezTo>
                <a:cubicBezTo>
                  <a:pt x="195" y="82"/>
                  <a:pt x="195" y="80"/>
                  <a:pt x="195" y="78"/>
                </a:cubicBezTo>
                <a:cubicBezTo>
                  <a:pt x="194" y="76"/>
                  <a:pt x="197" y="75"/>
                  <a:pt x="198" y="77"/>
                </a:cubicBezTo>
                <a:cubicBezTo>
                  <a:pt x="199" y="78"/>
                  <a:pt x="199" y="80"/>
                  <a:pt x="200" y="82"/>
                </a:cubicBezTo>
                <a:cubicBezTo>
                  <a:pt x="204" y="79"/>
                  <a:pt x="209" y="77"/>
                  <a:pt x="214" y="74"/>
                </a:cubicBezTo>
                <a:cubicBezTo>
                  <a:pt x="214" y="74"/>
                  <a:pt x="213" y="73"/>
                  <a:pt x="213" y="72"/>
                </a:cubicBezTo>
                <a:cubicBezTo>
                  <a:pt x="212" y="71"/>
                  <a:pt x="211" y="68"/>
                  <a:pt x="210" y="66"/>
                </a:cubicBezTo>
                <a:cubicBezTo>
                  <a:pt x="210" y="65"/>
                  <a:pt x="212" y="64"/>
                  <a:pt x="213" y="65"/>
                </a:cubicBezTo>
                <a:cubicBezTo>
                  <a:pt x="215" y="66"/>
                  <a:pt x="216" y="68"/>
                  <a:pt x="218" y="70"/>
                </a:cubicBezTo>
                <a:cubicBezTo>
                  <a:pt x="218" y="71"/>
                  <a:pt x="218" y="71"/>
                  <a:pt x="219" y="72"/>
                </a:cubicBezTo>
                <a:cubicBezTo>
                  <a:pt x="224" y="69"/>
                  <a:pt x="228" y="67"/>
                  <a:pt x="233" y="64"/>
                </a:cubicBezTo>
                <a:cubicBezTo>
                  <a:pt x="232" y="63"/>
                  <a:pt x="231" y="61"/>
                  <a:pt x="231" y="60"/>
                </a:cubicBezTo>
                <a:cubicBezTo>
                  <a:pt x="230" y="58"/>
                  <a:pt x="232" y="56"/>
                  <a:pt x="233" y="58"/>
                </a:cubicBezTo>
                <a:cubicBezTo>
                  <a:pt x="235" y="59"/>
                  <a:pt x="236" y="60"/>
                  <a:pt x="236" y="62"/>
                </a:cubicBezTo>
                <a:cubicBezTo>
                  <a:pt x="239" y="61"/>
                  <a:pt x="242" y="59"/>
                  <a:pt x="244" y="58"/>
                </a:cubicBezTo>
                <a:cubicBezTo>
                  <a:pt x="246" y="57"/>
                  <a:pt x="247" y="56"/>
                  <a:pt x="248" y="55"/>
                </a:cubicBezTo>
                <a:cubicBezTo>
                  <a:pt x="247" y="55"/>
                  <a:pt x="247" y="54"/>
                  <a:pt x="247" y="54"/>
                </a:cubicBezTo>
                <a:cubicBezTo>
                  <a:pt x="246" y="52"/>
                  <a:pt x="245" y="51"/>
                  <a:pt x="244" y="49"/>
                </a:cubicBezTo>
                <a:cubicBezTo>
                  <a:pt x="242" y="47"/>
                  <a:pt x="246" y="44"/>
                  <a:pt x="248" y="47"/>
                </a:cubicBezTo>
                <a:cubicBezTo>
                  <a:pt x="249" y="48"/>
                  <a:pt x="250" y="50"/>
                  <a:pt x="251" y="51"/>
                </a:cubicBezTo>
                <a:cubicBezTo>
                  <a:pt x="251" y="52"/>
                  <a:pt x="251" y="52"/>
                  <a:pt x="252" y="53"/>
                </a:cubicBezTo>
                <a:cubicBezTo>
                  <a:pt x="264" y="45"/>
                  <a:pt x="276" y="37"/>
                  <a:pt x="288" y="29"/>
                </a:cubicBezTo>
                <a:cubicBezTo>
                  <a:pt x="240" y="27"/>
                  <a:pt x="191" y="21"/>
                  <a:pt x="143" y="15"/>
                </a:cubicBezTo>
                <a:cubicBezTo>
                  <a:pt x="95" y="10"/>
                  <a:pt x="48" y="6"/>
                  <a:pt x="0" y="0"/>
                </a:cubicBezTo>
                <a:cubicBezTo>
                  <a:pt x="6" y="34"/>
                  <a:pt x="16" y="67"/>
                  <a:pt x="27" y="100"/>
                </a:cubicBezTo>
                <a:cubicBezTo>
                  <a:pt x="33" y="119"/>
                  <a:pt x="40" y="138"/>
                  <a:pt x="47" y="157"/>
                </a:cubicBezTo>
                <a:cubicBezTo>
                  <a:pt x="53" y="154"/>
                  <a:pt x="60" y="150"/>
                  <a:pt x="67" y="147"/>
                </a:cubicBezTo>
                <a:cubicBezTo>
                  <a:pt x="67" y="146"/>
                  <a:pt x="66" y="146"/>
                  <a:pt x="66" y="145"/>
                </a:cubicBezTo>
                <a:close/>
                <a:moveTo>
                  <a:pt x="84" y="92"/>
                </a:moveTo>
                <a:cubicBezTo>
                  <a:pt x="79" y="79"/>
                  <a:pt x="76" y="64"/>
                  <a:pt x="72" y="51"/>
                </a:cubicBezTo>
                <a:cubicBezTo>
                  <a:pt x="70" y="44"/>
                  <a:pt x="70" y="44"/>
                  <a:pt x="70" y="44"/>
                </a:cubicBezTo>
                <a:cubicBezTo>
                  <a:pt x="77" y="44"/>
                  <a:pt x="77" y="44"/>
                  <a:pt x="77" y="44"/>
                </a:cubicBezTo>
                <a:cubicBezTo>
                  <a:pt x="92" y="46"/>
                  <a:pt x="106" y="48"/>
                  <a:pt x="121" y="51"/>
                </a:cubicBezTo>
                <a:cubicBezTo>
                  <a:pt x="132" y="53"/>
                  <a:pt x="143" y="54"/>
                  <a:pt x="154" y="56"/>
                </a:cubicBezTo>
                <a:cubicBezTo>
                  <a:pt x="164" y="57"/>
                  <a:pt x="164" y="57"/>
                  <a:pt x="164" y="57"/>
                </a:cubicBezTo>
                <a:cubicBezTo>
                  <a:pt x="154" y="63"/>
                  <a:pt x="154" y="63"/>
                  <a:pt x="154" y="63"/>
                </a:cubicBezTo>
                <a:cubicBezTo>
                  <a:pt x="145" y="68"/>
                  <a:pt x="136" y="73"/>
                  <a:pt x="126" y="78"/>
                </a:cubicBezTo>
                <a:cubicBezTo>
                  <a:pt x="116" y="84"/>
                  <a:pt x="105" y="90"/>
                  <a:pt x="94" y="95"/>
                </a:cubicBezTo>
                <a:cubicBezTo>
                  <a:pt x="87" y="99"/>
                  <a:pt x="87" y="99"/>
                  <a:pt x="87" y="99"/>
                </a:cubicBezTo>
                <a:lnTo>
                  <a:pt x="84" y="92"/>
                </a:ln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0" name="CustomShape 155"/>
          <p:cNvSpPr/>
          <p:nvPr/>
        </p:nvSpPr>
        <p:spPr>
          <a:xfrm>
            <a:off x="5404696" y="3486232"/>
            <a:ext cx="1055743" cy="555408"/>
          </a:xfrm>
          <a:custGeom>
            <a:avLst/>
            <a:gdLst/>
            <a:ahLst/>
            <a:cxnLst/>
            <a:rect l="l" t="t" r="r" b="b"/>
            <a:pathLst>
              <a:path w="249" h="131">
                <a:moveTo>
                  <a:pt x="60" y="106"/>
                </a:moveTo>
                <a:cubicBezTo>
                  <a:pt x="61" y="108"/>
                  <a:pt x="63" y="110"/>
                  <a:pt x="65" y="112"/>
                </a:cubicBezTo>
                <a:cubicBezTo>
                  <a:pt x="65" y="114"/>
                  <a:pt x="66" y="115"/>
                  <a:pt x="67" y="116"/>
                </a:cubicBezTo>
                <a:cubicBezTo>
                  <a:pt x="72" y="113"/>
                  <a:pt x="77" y="111"/>
                  <a:pt x="82" y="108"/>
                </a:cubicBezTo>
                <a:cubicBezTo>
                  <a:pt x="82" y="107"/>
                  <a:pt x="82" y="106"/>
                  <a:pt x="81" y="105"/>
                </a:cubicBezTo>
                <a:cubicBezTo>
                  <a:pt x="81" y="103"/>
                  <a:pt x="83" y="103"/>
                  <a:pt x="84" y="104"/>
                </a:cubicBezTo>
                <a:cubicBezTo>
                  <a:pt x="85" y="104"/>
                  <a:pt x="86" y="105"/>
                  <a:pt x="87" y="106"/>
                </a:cubicBezTo>
                <a:cubicBezTo>
                  <a:pt x="91" y="104"/>
                  <a:pt x="95" y="102"/>
                  <a:pt x="99" y="100"/>
                </a:cubicBezTo>
                <a:cubicBezTo>
                  <a:pt x="98" y="99"/>
                  <a:pt x="98" y="98"/>
                  <a:pt x="97" y="97"/>
                </a:cubicBezTo>
                <a:cubicBezTo>
                  <a:pt x="96" y="95"/>
                  <a:pt x="95" y="93"/>
                  <a:pt x="94" y="90"/>
                </a:cubicBezTo>
                <a:cubicBezTo>
                  <a:pt x="93" y="88"/>
                  <a:pt x="96" y="87"/>
                  <a:pt x="97" y="88"/>
                </a:cubicBezTo>
                <a:cubicBezTo>
                  <a:pt x="99" y="90"/>
                  <a:pt x="101" y="92"/>
                  <a:pt x="102" y="95"/>
                </a:cubicBezTo>
                <a:cubicBezTo>
                  <a:pt x="103" y="96"/>
                  <a:pt x="104" y="97"/>
                  <a:pt x="104" y="98"/>
                </a:cubicBezTo>
                <a:cubicBezTo>
                  <a:pt x="107" y="97"/>
                  <a:pt x="109" y="96"/>
                  <a:pt x="112" y="94"/>
                </a:cubicBezTo>
                <a:cubicBezTo>
                  <a:pt x="114" y="93"/>
                  <a:pt x="117" y="92"/>
                  <a:pt x="120" y="90"/>
                </a:cubicBezTo>
                <a:cubicBezTo>
                  <a:pt x="119" y="90"/>
                  <a:pt x="119" y="90"/>
                  <a:pt x="119" y="90"/>
                </a:cubicBezTo>
                <a:cubicBezTo>
                  <a:pt x="118" y="89"/>
                  <a:pt x="117" y="87"/>
                  <a:pt x="117" y="86"/>
                </a:cubicBezTo>
                <a:cubicBezTo>
                  <a:pt x="116" y="85"/>
                  <a:pt x="117" y="83"/>
                  <a:pt x="119" y="84"/>
                </a:cubicBezTo>
                <a:cubicBezTo>
                  <a:pt x="121" y="84"/>
                  <a:pt x="122" y="86"/>
                  <a:pt x="123" y="87"/>
                </a:cubicBezTo>
                <a:cubicBezTo>
                  <a:pt x="124" y="87"/>
                  <a:pt x="124" y="88"/>
                  <a:pt x="124" y="88"/>
                </a:cubicBezTo>
                <a:cubicBezTo>
                  <a:pt x="129" y="86"/>
                  <a:pt x="134" y="83"/>
                  <a:pt x="139" y="81"/>
                </a:cubicBezTo>
                <a:cubicBezTo>
                  <a:pt x="139" y="81"/>
                  <a:pt x="138" y="81"/>
                  <a:pt x="138" y="81"/>
                </a:cubicBezTo>
                <a:cubicBezTo>
                  <a:pt x="137" y="79"/>
                  <a:pt x="136" y="77"/>
                  <a:pt x="135" y="75"/>
                </a:cubicBezTo>
                <a:cubicBezTo>
                  <a:pt x="133" y="73"/>
                  <a:pt x="136" y="70"/>
                  <a:pt x="138" y="72"/>
                </a:cubicBezTo>
                <a:cubicBezTo>
                  <a:pt x="140" y="74"/>
                  <a:pt x="141" y="75"/>
                  <a:pt x="143" y="77"/>
                </a:cubicBezTo>
                <a:cubicBezTo>
                  <a:pt x="143" y="78"/>
                  <a:pt x="143" y="78"/>
                  <a:pt x="144" y="79"/>
                </a:cubicBezTo>
                <a:cubicBezTo>
                  <a:pt x="148" y="76"/>
                  <a:pt x="153" y="74"/>
                  <a:pt x="157" y="72"/>
                </a:cubicBezTo>
                <a:cubicBezTo>
                  <a:pt x="156" y="70"/>
                  <a:pt x="156" y="68"/>
                  <a:pt x="156" y="66"/>
                </a:cubicBezTo>
                <a:cubicBezTo>
                  <a:pt x="155" y="64"/>
                  <a:pt x="158" y="63"/>
                  <a:pt x="159" y="65"/>
                </a:cubicBezTo>
                <a:cubicBezTo>
                  <a:pt x="160" y="66"/>
                  <a:pt x="160" y="68"/>
                  <a:pt x="161" y="70"/>
                </a:cubicBezTo>
                <a:cubicBezTo>
                  <a:pt x="165" y="67"/>
                  <a:pt x="170" y="65"/>
                  <a:pt x="175" y="62"/>
                </a:cubicBezTo>
                <a:cubicBezTo>
                  <a:pt x="175" y="62"/>
                  <a:pt x="174" y="61"/>
                  <a:pt x="174" y="60"/>
                </a:cubicBezTo>
                <a:cubicBezTo>
                  <a:pt x="173" y="59"/>
                  <a:pt x="172" y="56"/>
                  <a:pt x="171" y="54"/>
                </a:cubicBezTo>
                <a:cubicBezTo>
                  <a:pt x="171" y="53"/>
                  <a:pt x="173" y="52"/>
                  <a:pt x="174" y="53"/>
                </a:cubicBezTo>
                <a:cubicBezTo>
                  <a:pt x="176" y="54"/>
                  <a:pt x="177" y="56"/>
                  <a:pt x="179" y="58"/>
                </a:cubicBezTo>
                <a:cubicBezTo>
                  <a:pt x="179" y="59"/>
                  <a:pt x="179" y="59"/>
                  <a:pt x="180" y="60"/>
                </a:cubicBezTo>
                <a:cubicBezTo>
                  <a:pt x="185" y="57"/>
                  <a:pt x="189" y="55"/>
                  <a:pt x="194" y="52"/>
                </a:cubicBezTo>
                <a:cubicBezTo>
                  <a:pt x="193" y="51"/>
                  <a:pt x="192" y="49"/>
                  <a:pt x="192" y="48"/>
                </a:cubicBezTo>
                <a:cubicBezTo>
                  <a:pt x="191" y="46"/>
                  <a:pt x="193" y="44"/>
                  <a:pt x="194" y="46"/>
                </a:cubicBezTo>
                <a:cubicBezTo>
                  <a:pt x="196" y="47"/>
                  <a:pt x="197" y="48"/>
                  <a:pt x="197" y="50"/>
                </a:cubicBezTo>
                <a:cubicBezTo>
                  <a:pt x="200" y="49"/>
                  <a:pt x="203" y="47"/>
                  <a:pt x="205" y="46"/>
                </a:cubicBezTo>
                <a:cubicBezTo>
                  <a:pt x="207" y="45"/>
                  <a:pt x="208" y="44"/>
                  <a:pt x="209" y="43"/>
                </a:cubicBezTo>
                <a:cubicBezTo>
                  <a:pt x="208" y="43"/>
                  <a:pt x="208" y="42"/>
                  <a:pt x="208" y="42"/>
                </a:cubicBezTo>
                <a:cubicBezTo>
                  <a:pt x="207" y="40"/>
                  <a:pt x="206" y="39"/>
                  <a:pt x="205" y="37"/>
                </a:cubicBezTo>
                <a:cubicBezTo>
                  <a:pt x="203" y="35"/>
                  <a:pt x="207" y="32"/>
                  <a:pt x="209" y="35"/>
                </a:cubicBezTo>
                <a:cubicBezTo>
                  <a:pt x="210" y="36"/>
                  <a:pt x="211" y="38"/>
                  <a:pt x="212" y="39"/>
                </a:cubicBezTo>
                <a:cubicBezTo>
                  <a:pt x="212" y="40"/>
                  <a:pt x="212" y="40"/>
                  <a:pt x="213" y="41"/>
                </a:cubicBezTo>
                <a:cubicBezTo>
                  <a:pt x="225" y="33"/>
                  <a:pt x="237" y="25"/>
                  <a:pt x="249" y="17"/>
                </a:cubicBezTo>
                <a:cubicBezTo>
                  <a:pt x="201" y="15"/>
                  <a:pt x="152" y="9"/>
                  <a:pt x="104" y="3"/>
                </a:cubicBezTo>
                <a:cubicBezTo>
                  <a:pt x="92" y="2"/>
                  <a:pt x="81" y="1"/>
                  <a:pt x="69" y="0"/>
                </a:cubicBezTo>
                <a:cubicBezTo>
                  <a:pt x="59" y="1"/>
                  <a:pt x="50" y="3"/>
                  <a:pt x="40" y="4"/>
                </a:cubicBezTo>
                <a:cubicBezTo>
                  <a:pt x="31" y="5"/>
                  <a:pt x="5" y="5"/>
                  <a:pt x="3" y="16"/>
                </a:cubicBezTo>
                <a:cubicBezTo>
                  <a:pt x="0" y="28"/>
                  <a:pt x="6" y="45"/>
                  <a:pt x="9" y="56"/>
                </a:cubicBezTo>
                <a:cubicBezTo>
                  <a:pt x="16" y="81"/>
                  <a:pt x="26" y="106"/>
                  <a:pt x="36" y="131"/>
                </a:cubicBezTo>
                <a:cubicBezTo>
                  <a:pt x="39" y="129"/>
                  <a:pt x="42" y="128"/>
                  <a:pt x="45" y="126"/>
                </a:cubicBezTo>
                <a:cubicBezTo>
                  <a:pt x="45" y="126"/>
                  <a:pt x="44" y="125"/>
                  <a:pt x="44" y="124"/>
                </a:cubicBezTo>
                <a:cubicBezTo>
                  <a:pt x="44" y="123"/>
                  <a:pt x="43" y="121"/>
                  <a:pt x="43" y="120"/>
                </a:cubicBezTo>
                <a:cubicBezTo>
                  <a:pt x="43" y="119"/>
                  <a:pt x="43" y="118"/>
                  <a:pt x="44" y="119"/>
                </a:cubicBezTo>
                <a:cubicBezTo>
                  <a:pt x="46" y="119"/>
                  <a:pt x="47" y="121"/>
                  <a:pt x="48" y="122"/>
                </a:cubicBezTo>
                <a:cubicBezTo>
                  <a:pt x="48" y="123"/>
                  <a:pt x="49" y="124"/>
                  <a:pt x="49" y="124"/>
                </a:cubicBezTo>
                <a:cubicBezTo>
                  <a:pt x="53" y="122"/>
                  <a:pt x="58" y="120"/>
                  <a:pt x="62" y="118"/>
                </a:cubicBezTo>
                <a:cubicBezTo>
                  <a:pt x="61" y="117"/>
                  <a:pt x="61" y="115"/>
                  <a:pt x="60" y="114"/>
                </a:cubicBezTo>
                <a:moveTo>
                  <a:pt x="82" y="39"/>
                </a:moveTo>
                <a:cubicBezTo>
                  <a:pt x="93" y="41"/>
                  <a:pt x="104" y="42"/>
                  <a:pt x="115" y="44"/>
                </a:cubicBezTo>
                <a:cubicBezTo>
                  <a:pt x="125" y="45"/>
                  <a:pt x="125" y="45"/>
                  <a:pt x="125" y="45"/>
                </a:cubicBezTo>
                <a:cubicBezTo>
                  <a:pt x="115" y="51"/>
                  <a:pt x="115" y="51"/>
                  <a:pt x="115" y="51"/>
                </a:cubicBezTo>
                <a:cubicBezTo>
                  <a:pt x="106" y="56"/>
                  <a:pt x="97" y="61"/>
                  <a:pt x="87" y="66"/>
                </a:cubicBezTo>
                <a:cubicBezTo>
                  <a:pt x="77" y="72"/>
                  <a:pt x="66" y="78"/>
                  <a:pt x="55" y="83"/>
                </a:cubicBezTo>
                <a:cubicBezTo>
                  <a:pt x="48" y="87"/>
                  <a:pt x="48" y="87"/>
                  <a:pt x="48" y="87"/>
                </a:cubicBezTo>
                <a:cubicBezTo>
                  <a:pt x="45" y="80"/>
                  <a:pt x="45" y="80"/>
                  <a:pt x="45" y="80"/>
                </a:cubicBezTo>
                <a:cubicBezTo>
                  <a:pt x="40" y="67"/>
                  <a:pt x="37" y="52"/>
                  <a:pt x="33" y="39"/>
                </a:cubicBezTo>
                <a:cubicBezTo>
                  <a:pt x="31" y="32"/>
                  <a:pt x="31" y="32"/>
                  <a:pt x="31" y="32"/>
                </a:cubicBezTo>
                <a:cubicBezTo>
                  <a:pt x="38" y="32"/>
                  <a:pt x="38" y="32"/>
                  <a:pt x="38" y="32"/>
                </a:cubicBezTo>
                <a:cubicBezTo>
                  <a:pt x="53" y="34"/>
                  <a:pt x="67" y="36"/>
                  <a:pt x="82" y="39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1" name="CustomShape 156"/>
          <p:cNvSpPr/>
          <p:nvPr/>
        </p:nvSpPr>
        <p:spPr>
          <a:xfrm>
            <a:off x="5239477" y="3435479"/>
            <a:ext cx="355634" cy="666633"/>
          </a:xfrm>
          <a:custGeom>
            <a:avLst/>
            <a:gdLst/>
            <a:ahLst/>
            <a:cxnLst/>
            <a:rect l="l" t="t" r="r" b="b"/>
            <a:pathLst>
              <a:path w="84" h="157">
                <a:moveTo>
                  <a:pt x="66" y="145"/>
                </a:moveTo>
                <a:cubicBezTo>
                  <a:pt x="65" y="142"/>
                  <a:pt x="63" y="140"/>
                  <a:pt x="62" y="137"/>
                </a:cubicBezTo>
                <a:cubicBezTo>
                  <a:pt x="62" y="136"/>
                  <a:pt x="63" y="135"/>
                  <a:pt x="64" y="135"/>
                </a:cubicBezTo>
                <a:cubicBezTo>
                  <a:pt x="51" y="104"/>
                  <a:pt x="39" y="72"/>
                  <a:pt x="36" y="39"/>
                </a:cubicBezTo>
                <a:cubicBezTo>
                  <a:pt x="33" y="13"/>
                  <a:pt x="58" y="13"/>
                  <a:pt x="78" y="10"/>
                </a:cubicBezTo>
                <a:cubicBezTo>
                  <a:pt x="80" y="10"/>
                  <a:pt x="82" y="10"/>
                  <a:pt x="84" y="9"/>
                </a:cubicBezTo>
                <a:cubicBezTo>
                  <a:pt x="56" y="6"/>
                  <a:pt x="28" y="4"/>
                  <a:pt x="0" y="0"/>
                </a:cubicBezTo>
                <a:cubicBezTo>
                  <a:pt x="6" y="34"/>
                  <a:pt x="16" y="67"/>
                  <a:pt x="27" y="100"/>
                </a:cubicBezTo>
                <a:cubicBezTo>
                  <a:pt x="33" y="119"/>
                  <a:pt x="40" y="138"/>
                  <a:pt x="47" y="157"/>
                </a:cubicBezTo>
                <a:cubicBezTo>
                  <a:pt x="53" y="154"/>
                  <a:pt x="60" y="150"/>
                  <a:pt x="67" y="147"/>
                </a:cubicBezTo>
                <a:cubicBezTo>
                  <a:pt x="67" y="146"/>
                  <a:pt x="66" y="146"/>
                  <a:pt x="66" y="145"/>
                </a:cubicBezTo>
                <a:close/>
              </a:path>
            </a:pathLst>
          </a:custGeom>
          <a:solidFill>
            <a:srgbClr val="688A9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2" name="CustomShape 157"/>
          <p:cNvSpPr/>
          <p:nvPr/>
        </p:nvSpPr>
        <p:spPr>
          <a:xfrm>
            <a:off x="5760330" y="3592419"/>
            <a:ext cx="557207" cy="279324"/>
          </a:xfrm>
          <a:custGeom>
            <a:avLst/>
            <a:gdLst/>
            <a:ahLst/>
            <a:cxnLst/>
            <a:rect l="l" t="t" r="r" b="b"/>
            <a:pathLst>
              <a:path w="131" h="66">
                <a:moveTo>
                  <a:pt x="5" y="66"/>
                </a:moveTo>
                <a:cubicBezTo>
                  <a:pt x="27" y="63"/>
                  <a:pt x="46" y="50"/>
                  <a:pt x="65" y="39"/>
                </a:cubicBezTo>
                <a:cubicBezTo>
                  <a:pt x="85" y="28"/>
                  <a:pt x="105" y="16"/>
                  <a:pt x="127" y="9"/>
                </a:cubicBezTo>
                <a:cubicBezTo>
                  <a:pt x="131" y="7"/>
                  <a:pt x="129" y="0"/>
                  <a:pt x="124" y="1"/>
                </a:cubicBezTo>
                <a:cubicBezTo>
                  <a:pt x="103" y="6"/>
                  <a:pt x="83" y="13"/>
                  <a:pt x="63" y="24"/>
                </a:cubicBezTo>
                <a:cubicBezTo>
                  <a:pt x="43" y="34"/>
                  <a:pt x="20" y="44"/>
                  <a:pt x="2" y="59"/>
                </a:cubicBezTo>
                <a:cubicBezTo>
                  <a:pt x="0" y="62"/>
                  <a:pt x="2" y="66"/>
                  <a:pt x="5" y="6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3" name="CustomShape 158"/>
          <p:cNvSpPr/>
          <p:nvPr/>
        </p:nvSpPr>
        <p:spPr>
          <a:xfrm>
            <a:off x="5536439" y="3621215"/>
            <a:ext cx="398468" cy="233250"/>
          </a:xfrm>
          <a:custGeom>
            <a:avLst/>
            <a:gdLst/>
            <a:ahLst/>
            <a:cxnLst/>
            <a:rect l="l" t="t" r="r" b="b"/>
            <a:pathLst>
              <a:path w="94" h="55">
                <a:moveTo>
                  <a:pt x="24" y="51"/>
                </a:moveTo>
                <a:cubicBezTo>
                  <a:pt x="35" y="46"/>
                  <a:pt x="46" y="40"/>
                  <a:pt x="56" y="34"/>
                </a:cubicBezTo>
                <a:cubicBezTo>
                  <a:pt x="66" y="29"/>
                  <a:pt x="75" y="24"/>
                  <a:pt x="84" y="19"/>
                </a:cubicBezTo>
                <a:cubicBezTo>
                  <a:pt x="94" y="13"/>
                  <a:pt x="94" y="13"/>
                  <a:pt x="94" y="13"/>
                </a:cubicBezTo>
                <a:cubicBezTo>
                  <a:pt x="84" y="12"/>
                  <a:pt x="84" y="12"/>
                  <a:pt x="84" y="12"/>
                </a:cubicBezTo>
                <a:cubicBezTo>
                  <a:pt x="73" y="10"/>
                  <a:pt x="62" y="9"/>
                  <a:pt x="51" y="7"/>
                </a:cubicBezTo>
                <a:cubicBezTo>
                  <a:pt x="36" y="4"/>
                  <a:pt x="22" y="2"/>
                  <a:pt x="7" y="0"/>
                </a:cubicBezTo>
                <a:cubicBezTo>
                  <a:pt x="0" y="0"/>
                  <a:pt x="0" y="0"/>
                  <a:pt x="0" y="0"/>
                </a:cubicBezTo>
                <a:cubicBezTo>
                  <a:pt x="2" y="7"/>
                  <a:pt x="2" y="7"/>
                  <a:pt x="2" y="7"/>
                </a:cubicBezTo>
                <a:cubicBezTo>
                  <a:pt x="6" y="20"/>
                  <a:pt x="9" y="35"/>
                  <a:pt x="14" y="48"/>
                </a:cubicBezTo>
                <a:cubicBezTo>
                  <a:pt x="17" y="55"/>
                  <a:pt x="17" y="55"/>
                  <a:pt x="17" y="55"/>
                </a:cubicBezTo>
                <a:lnTo>
                  <a:pt x="24" y="51"/>
                </a:lnTo>
                <a:close/>
                <a:moveTo>
                  <a:pt x="19" y="37"/>
                </a:moveTo>
                <a:cubicBezTo>
                  <a:pt x="16" y="28"/>
                  <a:pt x="13" y="18"/>
                  <a:pt x="10" y="8"/>
                </a:cubicBezTo>
                <a:cubicBezTo>
                  <a:pt x="23" y="10"/>
                  <a:pt x="36" y="12"/>
                  <a:pt x="50" y="14"/>
                </a:cubicBezTo>
                <a:cubicBezTo>
                  <a:pt x="58" y="15"/>
                  <a:pt x="66" y="16"/>
                  <a:pt x="74" y="18"/>
                </a:cubicBezTo>
                <a:cubicBezTo>
                  <a:pt x="67" y="21"/>
                  <a:pt x="60" y="25"/>
                  <a:pt x="53" y="28"/>
                </a:cubicBezTo>
                <a:cubicBezTo>
                  <a:pt x="43" y="33"/>
                  <a:pt x="32" y="38"/>
                  <a:pt x="21" y="44"/>
                </a:cubicBezTo>
                <a:cubicBezTo>
                  <a:pt x="21" y="42"/>
                  <a:pt x="20" y="40"/>
                  <a:pt x="19" y="37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4" name="CustomShape 159"/>
          <p:cNvSpPr/>
          <p:nvPr/>
        </p:nvSpPr>
        <p:spPr>
          <a:xfrm>
            <a:off x="5201682" y="3397324"/>
            <a:ext cx="1352344" cy="768140"/>
          </a:xfrm>
          <a:custGeom>
            <a:avLst/>
            <a:gdLst/>
            <a:ahLst/>
            <a:cxnLst/>
            <a:rect l="l" t="t" r="r" b="b"/>
            <a:pathLst>
              <a:path w="319" h="181">
                <a:moveTo>
                  <a:pt x="59" y="176"/>
                </a:moveTo>
                <a:cubicBezTo>
                  <a:pt x="96" y="156"/>
                  <a:pt x="133" y="137"/>
                  <a:pt x="172" y="118"/>
                </a:cubicBezTo>
                <a:cubicBezTo>
                  <a:pt x="201" y="104"/>
                  <a:pt x="230" y="89"/>
                  <a:pt x="258" y="73"/>
                </a:cubicBezTo>
                <a:cubicBezTo>
                  <a:pt x="275" y="62"/>
                  <a:pt x="294" y="51"/>
                  <a:pt x="311" y="38"/>
                </a:cubicBezTo>
                <a:cubicBezTo>
                  <a:pt x="319" y="31"/>
                  <a:pt x="319" y="31"/>
                  <a:pt x="319" y="31"/>
                </a:cubicBezTo>
                <a:cubicBezTo>
                  <a:pt x="308" y="30"/>
                  <a:pt x="308" y="30"/>
                  <a:pt x="308" y="30"/>
                </a:cubicBezTo>
                <a:cubicBezTo>
                  <a:pt x="254" y="25"/>
                  <a:pt x="201" y="22"/>
                  <a:pt x="147" y="16"/>
                </a:cubicBezTo>
                <a:cubicBezTo>
                  <a:pt x="101" y="11"/>
                  <a:pt x="54" y="4"/>
                  <a:pt x="7" y="0"/>
                </a:cubicBezTo>
                <a:cubicBezTo>
                  <a:pt x="0" y="0"/>
                  <a:pt x="0" y="0"/>
                  <a:pt x="0" y="0"/>
                </a:cubicBezTo>
                <a:cubicBezTo>
                  <a:pt x="2" y="8"/>
                  <a:pt x="2" y="8"/>
                  <a:pt x="2" y="8"/>
                </a:cubicBezTo>
                <a:cubicBezTo>
                  <a:pt x="6" y="40"/>
                  <a:pt x="16" y="71"/>
                  <a:pt x="25" y="101"/>
                </a:cubicBezTo>
                <a:cubicBezTo>
                  <a:pt x="33" y="124"/>
                  <a:pt x="40" y="147"/>
                  <a:pt x="48" y="171"/>
                </a:cubicBezTo>
                <a:cubicBezTo>
                  <a:pt x="52" y="181"/>
                  <a:pt x="52" y="181"/>
                  <a:pt x="52" y="181"/>
                </a:cubicBezTo>
                <a:lnTo>
                  <a:pt x="59" y="176"/>
                </a:lnTo>
                <a:close/>
                <a:moveTo>
                  <a:pt x="36" y="109"/>
                </a:moveTo>
                <a:cubicBezTo>
                  <a:pt x="25" y="76"/>
                  <a:pt x="15" y="43"/>
                  <a:pt x="9" y="9"/>
                </a:cubicBezTo>
                <a:cubicBezTo>
                  <a:pt x="57" y="15"/>
                  <a:pt x="104" y="19"/>
                  <a:pt x="152" y="24"/>
                </a:cubicBezTo>
                <a:cubicBezTo>
                  <a:pt x="200" y="30"/>
                  <a:pt x="249" y="36"/>
                  <a:pt x="297" y="38"/>
                </a:cubicBezTo>
                <a:cubicBezTo>
                  <a:pt x="285" y="46"/>
                  <a:pt x="273" y="54"/>
                  <a:pt x="261" y="62"/>
                </a:cubicBezTo>
                <a:cubicBezTo>
                  <a:pt x="260" y="61"/>
                  <a:pt x="260" y="61"/>
                  <a:pt x="260" y="60"/>
                </a:cubicBezTo>
                <a:cubicBezTo>
                  <a:pt x="259" y="59"/>
                  <a:pt x="258" y="57"/>
                  <a:pt x="257" y="56"/>
                </a:cubicBezTo>
                <a:cubicBezTo>
                  <a:pt x="255" y="53"/>
                  <a:pt x="251" y="56"/>
                  <a:pt x="253" y="58"/>
                </a:cubicBezTo>
                <a:cubicBezTo>
                  <a:pt x="254" y="60"/>
                  <a:pt x="255" y="61"/>
                  <a:pt x="256" y="63"/>
                </a:cubicBezTo>
                <a:cubicBezTo>
                  <a:pt x="256" y="63"/>
                  <a:pt x="256" y="64"/>
                  <a:pt x="257" y="64"/>
                </a:cubicBezTo>
                <a:cubicBezTo>
                  <a:pt x="256" y="65"/>
                  <a:pt x="255" y="66"/>
                  <a:pt x="253" y="67"/>
                </a:cubicBezTo>
                <a:cubicBezTo>
                  <a:pt x="251" y="68"/>
                  <a:pt x="248" y="70"/>
                  <a:pt x="245" y="71"/>
                </a:cubicBezTo>
                <a:cubicBezTo>
                  <a:pt x="245" y="69"/>
                  <a:pt x="244" y="68"/>
                  <a:pt x="242" y="67"/>
                </a:cubicBezTo>
                <a:cubicBezTo>
                  <a:pt x="241" y="65"/>
                  <a:pt x="239" y="67"/>
                  <a:pt x="240" y="69"/>
                </a:cubicBezTo>
                <a:cubicBezTo>
                  <a:pt x="240" y="70"/>
                  <a:pt x="241" y="72"/>
                  <a:pt x="242" y="73"/>
                </a:cubicBezTo>
                <a:cubicBezTo>
                  <a:pt x="237" y="76"/>
                  <a:pt x="233" y="78"/>
                  <a:pt x="228" y="81"/>
                </a:cubicBezTo>
                <a:cubicBezTo>
                  <a:pt x="227" y="80"/>
                  <a:pt x="227" y="80"/>
                  <a:pt x="227" y="79"/>
                </a:cubicBezTo>
                <a:cubicBezTo>
                  <a:pt x="225" y="77"/>
                  <a:pt x="224" y="75"/>
                  <a:pt x="222" y="74"/>
                </a:cubicBezTo>
                <a:cubicBezTo>
                  <a:pt x="221" y="73"/>
                  <a:pt x="219" y="74"/>
                  <a:pt x="219" y="75"/>
                </a:cubicBezTo>
                <a:cubicBezTo>
                  <a:pt x="220" y="77"/>
                  <a:pt x="221" y="80"/>
                  <a:pt x="222" y="81"/>
                </a:cubicBezTo>
                <a:cubicBezTo>
                  <a:pt x="222" y="82"/>
                  <a:pt x="223" y="83"/>
                  <a:pt x="223" y="83"/>
                </a:cubicBezTo>
                <a:cubicBezTo>
                  <a:pt x="218" y="86"/>
                  <a:pt x="213" y="88"/>
                  <a:pt x="209" y="91"/>
                </a:cubicBezTo>
                <a:cubicBezTo>
                  <a:pt x="208" y="89"/>
                  <a:pt x="208" y="87"/>
                  <a:pt x="207" y="86"/>
                </a:cubicBezTo>
                <a:cubicBezTo>
                  <a:pt x="206" y="84"/>
                  <a:pt x="203" y="85"/>
                  <a:pt x="204" y="87"/>
                </a:cubicBezTo>
                <a:cubicBezTo>
                  <a:pt x="204" y="89"/>
                  <a:pt x="204" y="91"/>
                  <a:pt x="205" y="93"/>
                </a:cubicBezTo>
                <a:cubicBezTo>
                  <a:pt x="201" y="95"/>
                  <a:pt x="196" y="97"/>
                  <a:pt x="192" y="100"/>
                </a:cubicBezTo>
                <a:cubicBezTo>
                  <a:pt x="191" y="99"/>
                  <a:pt x="191" y="99"/>
                  <a:pt x="191" y="98"/>
                </a:cubicBezTo>
                <a:cubicBezTo>
                  <a:pt x="189" y="96"/>
                  <a:pt x="188" y="95"/>
                  <a:pt x="186" y="93"/>
                </a:cubicBezTo>
                <a:cubicBezTo>
                  <a:pt x="184" y="91"/>
                  <a:pt x="181" y="94"/>
                  <a:pt x="183" y="96"/>
                </a:cubicBezTo>
                <a:cubicBezTo>
                  <a:pt x="184" y="98"/>
                  <a:pt x="185" y="100"/>
                  <a:pt x="186" y="102"/>
                </a:cubicBezTo>
                <a:cubicBezTo>
                  <a:pt x="186" y="102"/>
                  <a:pt x="187" y="102"/>
                  <a:pt x="187" y="102"/>
                </a:cubicBezTo>
                <a:cubicBezTo>
                  <a:pt x="182" y="104"/>
                  <a:pt x="177" y="107"/>
                  <a:pt x="172" y="109"/>
                </a:cubicBezTo>
                <a:cubicBezTo>
                  <a:pt x="172" y="109"/>
                  <a:pt x="172" y="108"/>
                  <a:pt x="171" y="108"/>
                </a:cubicBezTo>
                <a:cubicBezTo>
                  <a:pt x="170" y="107"/>
                  <a:pt x="169" y="105"/>
                  <a:pt x="167" y="105"/>
                </a:cubicBezTo>
                <a:cubicBezTo>
                  <a:pt x="165" y="104"/>
                  <a:pt x="164" y="106"/>
                  <a:pt x="165" y="107"/>
                </a:cubicBezTo>
                <a:cubicBezTo>
                  <a:pt x="165" y="108"/>
                  <a:pt x="166" y="110"/>
                  <a:pt x="167" y="111"/>
                </a:cubicBezTo>
                <a:cubicBezTo>
                  <a:pt x="167" y="111"/>
                  <a:pt x="167" y="111"/>
                  <a:pt x="168" y="111"/>
                </a:cubicBezTo>
                <a:cubicBezTo>
                  <a:pt x="165" y="113"/>
                  <a:pt x="162" y="114"/>
                  <a:pt x="160" y="115"/>
                </a:cubicBezTo>
                <a:cubicBezTo>
                  <a:pt x="157" y="117"/>
                  <a:pt x="155" y="118"/>
                  <a:pt x="152" y="119"/>
                </a:cubicBezTo>
                <a:cubicBezTo>
                  <a:pt x="152" y="118"/>
                  <a:pt x="151" y="117"/>
                  <a:pt x="150" y="116"/>
                </a:cubicBezTo>
                <a:cubicBezTo>
                  <a:pt x="149" y="113"/>
                  <a:pt x="147" y="111"/>
                  <a:pt x="145" y="109"/>
                </a:cubicBezTo>
                <a:cubicBezTo>
                  <a:pt x="144" y="108"/>
                  <a:pt x="141" y="109"/>
                  <a:pt x="142" y="111"/>
                </a:cubicBezTo>
                <a:cubicBezTo>
                  <a:pt x="143" y="114"/>
                  <a:pt x="144" y="116"/>
                  <a:pt x="145" y="118"/>
                </a:cubicBezTo>
                <a:cubicBezTo>
                  <a:pt x="146" y="119"/>
                  <a:pt x="146" y="120"/>
                  <a:pt x="147" y="121"/>
                </a:cubicBezTo>
                <a:cubicBezTo>
                  <a:pt x="143" y="123"/>
                  <a:pt x="139" y="125"/>
                  <a:pt x="135" y="127"/>
                </a:cubicBezTo>
                <a:cubicBezTo>
                  <a:pt x="134" y="126"/>
                  <a:pt x="133" y="125"/>
                  <a:pt x="132" y="125"/>
                </a:cubicBezTo>
                <a:cubicBezTo>
                  <a:pt x="131" y="124"/>
                  <a:pt x="129" y="124"/>
                  <a:pt x="129" y="126"/>
                </a:cubicBezTo>
                <a:cubicBezTo>
                  <a:pt x="130" y="127"/>
                  <a:pt x="130" y="128"/>
                  <a:pt x="130" y="129"/>
                </a:cubicBezTo>
                <a:cubicBezTo>
                  <a:pt x="125" y="132"/>
                  <a:pt x="120" y="134"/>
                  <a:pt x="115" y="137"/>
                </a:cubicBezTo>
                <a:cubicBezTo>
                  <a:pt x="114" y="136"/>
                  <a:pt x="113" y="135"/>
                  <a:pt x="113" y="133"/>
                </a:cubicBezTo>
                <a:cubicBezTo>
                  <a:pt x="111" y="131"/>
                  <a:pt x="109" y="129"/>
                  <a:pt x="108" y="127"/>
                </a:cubicBezTo>
                <a:cubicBezTo>
                  <a:pt x="107" y="125"/>
                  <a:pt x="104" y="126"/>
                  <a:pt x="105" y="128"/>
                </a:cubicBezTo>
                <a:cubicBezTo>
                  <a:pt x="106" y="130"/>
                  <a:pt x="107" y="133"/>
                  <a:pt x="108" y="135"/>
                </a:cubicBezTo>
                <a:cubicBezTo>
                  <a:pt x="109" y="136"/>
                  <a:pt x="109" y="138"/>
                  <a:pt x="110" y="139"/>
                </a:cubicBezTo>
                <a:cubicBezTo>
                  <a:pt x="106" y="141"/>
                  <a:pt x="101" y="143"/>
                  <a:pt x="97" y="145"/>
                </a:cubicBezTo>
                <a:cubicBezTo>
                  <a:pt x="97" y="145"/>
                  <a:pt x="96" y="144"/>
                  <a:pt x="96" y="143"/>
                </a:cubicBezTo>
                <a:cubicBezTo>
                  <a:pt x="95" y="142"/>
                  <a:pt x="94" y="140"/>
                  <a:pt x="92" y="140"/>
                </a:cubicBezTo>
                <a:cubicBezTo>
                  <a:pt x="91" y="139"/>
                  <a:pt x="91" y="140"/>
                  <a:pt x="91" y="141"/>
                </a:cubicBezTo>
                <a:cubicBezTo>
                  <a:pt x="91" y="142"/>
                  <a:pt x="92" y="144"/>
                  <a:pt x="92" y="145"/>
                </a:cubicBezTo>
                <a:cubicBezTo>
                  <a:pt x="92" y="146"/>
                  <a:pt x="93" y="147"/>
                  <a:pt x="93" y="147"/>
                </a:cubicBezTo>
                <a:cubicBezTo>
                  <a:pt x="89" y="149"/>
                  <a:pt x="84" y="151"/>
                  <a:pt x="80" y="154"/>
                </a:cubicBezTo>
                <a:cubicBezTo>
                  <a:pt x="80" y="153"/>
                  <a:pt x="80" y="153"/>
                  <a:pt x="80" y="153"/>
                </a:cubicBezTo>
                <a:cubicBezTo>
                  <a:pt x="78" y="150"/>
                  <a:pt x="76" y="147"/>
                  <a:pt x="74" y="145"/>
                </a:cubicBezTo>
                <a:cubicBezTo>
                  <a:pt x="73" y="143"/>
                  <a:pt x="71" y="144"/>
                  <a:pt x="71" y="146"/>
                </a:cubicBezTo>
                <a:cubicBezTo>
                  <a:pt x="72" y="149"/>
                  <a:pt x="74" y="151"/>
                  <a:pt x="75" y="154"/>
                </a:cubicBezTo>
                <a:cubicBezTo>
                  <a:pt x="75" y="155"/>
                  <a:pt x="76" y="155"/>
                  <a:pt x="76" y="156"/>
                </a:cubicBezTo>
                <a:cubicBezTo>
                  <a:pt x="69" y="159"/>
                  <a:pt x="62" y="163"/>
                  <a:pt x="56" y="166"/>
                </a:cubicBezTo>
                <a:cubicBezTo>
                  <a:pt x="49" y="147"/>
                  <a:pt x="42" y="128"/>
                  <a:pt x="36" y="109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5" name="CustomShape 160"/>
          <p:cNvSpPr/>
          <p:nvPr/>
        </p:nvSpPr>
        <p:spPr>
          <a:xfrm>
            <a:off x="12280880" y="2005025"/>
            <a:ext cx="144341" cy="241529"/>
          </a:xfrm>
          <a:custGeom>
            <a:avLst/>
            <a:gdLst/>
            <a:ahLst/>
            <a:cxnLst/>
            <a:rect l="l" t="t" r="r" b="b"/>
            <a:pathLst>
              <a:path w="34" h="57">
                <a:moveTo>
                  <a:pt x="34" y="52"/>
                </a:moveTo>
                <a:cubicBezTo>
                  <a:pt x="30" y="41"/>
                  <a:pt x="27" y="30"/>
                  <a:pt x="23" y="19"/>
                </a:cubicBezTo>
                <a:cubicBezTo>
                  <a:pt x="21" y="13"/>
                  <a:pt x="19" y="8"/>
                  <a:pt x="17" y="2"/>
                </a:cubicBezTo>
                <a:cubicBezTo>
                  <a:pt x="16" y="2"/>
                  <a:pt x="14" y="1"/>
                  <a:pt x="13" y="1"/>
                </a:cubicBezTo>
                <a:cubicBezTo>
                  <a:pt x="11" y="0"/>
                  <a:pt x="9" y="0"/>
                  <a:pt x="7" y="0"/>
                </a:cubicBezTo>
                <a:cubicBezTo>
                  <a:pt x="4" y="1"/>
                  <a:pt x="1" y="3"/>
                  <a:pt x="0" y="7"/>
                </a:cubicBezTo>
                <a:cubicBezTo>
                  <a:pt x="2" y="14"/>
                  <a:pt x="4" y="22"/>
                  <a:pt x="6" y="29"/>
                </a:cubicBezTo>
                <a:cubicBezTo>
                  <a:pt x="9" y="38"/>
                  <a:pt x="12" y="48"/>
                  <a:pt x="15" y="57"/>
                </a:cubicBezTo>
                <a:cubicBezTo>
                  <a:pt x="18" y="53"/>
                  <a:pt x="22" y="51"/>
                  <a:pt x="26" y="51"/>
                </a:cubicBezTo>
                <a:cubicBezTo>
                  <a:pt x="29" y="51"/>
                  <a:pt x="32" y="51"/>
                  <a:pt x="34" y="52"/>
                </a:cubicBezTo>
                <a:close/>
              </a:path>
            </a:pathLst>
          </a:custGeom>
          <a:solidFill>
            <a:srgbClr val="40617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6" name="CustomShape 161"/>
          <p:cNvSpPr/>
          <p:nvPr/>
        </p:nvSpPr>
        <p:spPr>
          <a:xfrm>
            <a:off x="12179374" y="1647952"/>
            <a:ext cx="164859" cy="370032"/>
          </a:xfrm>
          <a:custGeom>
            <a:avLst/>
            <a:gdLst/>
            <a:ahLst/>
            <a:cxnLst/>
            <a:rect l="l" t="t" r="r" b="b"/>
            <a:pathLst>
              <a:path w="39" h="87">
                <a:moveTo>
                  <a:pt x="30" y="81"/>
                </a:moveTo>
                <a:cubicBezTo>
                  <a:pt x="33" y="80"/>
                  <a:pt x="37" y="80"/>
                  <a:pt x="39" y="81"/>
                </a:cubicBezTo>
                <a:cubicBezTo>
                  <a:pt x="30" y="55"/>
                  <a:pt x="21" y="28"/>
                  <a:pt x="15" y="0"/>
                </a:cubicBezTo>
                <a:cubicBezTo>
                  <a:pt x="14" y="0"/>
                  <a:pt x="12" y="0"/>
                  <a:pt x="11" y="0"/>
                </a:cubicBezTo>
                <a:cubicBezTo>
                  <a:pt x="6" y="0"/>
                  <a:pt x="3" y="3"/>
                  <a:pt x="0" y="7"/>
                </a:cubicBezTo>
                <a:cubicBezTo>
                  <a:pt x="8" y="33"/>
                  <a:pt x="15" y="60"/>
                  <a:pt x="23" y="87"/>
                </a:cubicBezTo>
                <a:cubicBezTo>
                  <a:pt x="24" y="84"/>
                  <a:pt x="26" y="81"/>
                  <a:pt x="30" y="81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7" name="CustomShape 162"/>
          <p:cNvSpPr/>
          <p:nvPr/>
        </p:nvSpPr>
        <p:spPr>
          <a:xfrm>
            <a:off x="11725473" y="998956"/>
            <a:ext cx="741143" cy="709468"/>
          </a:xfrm>
          <a:custGeom>
            <a:avLst/>
            <a:gdLst/>
            <a:ahLst/>
            <a:cxnLst/>
            <a:rect l="l" t="t" r="r" b="b"/>
            <a:pathLst>
              <a:path w="175" h="167">
                <a:moveTo>
                  <a:pt x="115" y="149"/>
                </a:moveTo>
                <a:cubicBezTo>
                  <a:pt x="127" y="141"/>
                  <a:pt x="137" y="130"/>
                  <a:pt x="145" y="118"/>
                </a:cubicBezTo>
                <a:cubicBezTo>
                  <a:pt x="149" y="111"/>
                  <a:pt x="153" y="103"/>
                  <a:pt x="156" y="95"/>
                </a:cubicBezTo>
                <a:cubicBezTo>
                  <a:pt x="158" y="87"/>
                  <a:pt x="159" y="80"/>
                  <a:pt x="161" y="72"/>
                </a:cubicBezTo>
                <a:cubicBezTo>
                  <a:pt x="161" y="72"/>
                  <a:pt x="161" y="72"/>
                  <a:pt x="161" y="72"/>
                </a:cubicBezTo>
                <a:cubicBezTo>
                  <a:pt x="160" y="90"/>
                  <a:pt x="156" y="106"/>
                  <a:pt x="146" y="121"/>
                </a:cubicBezTo>
                <a:cubicBezTo>
                  <a:pt x="139" y="131"/>
                  <a:pt x="130" y="142"/>
                  <a:pt x="119" y="149"/>
                </a:cubicBezTo>
                <a:cubicBezTo>
                  <a:pt x="120" y="149"/>
                  <a:pt x="121" y="149"/>
                  <a:pt x="121" y="149"/>
                </a:cubicBezTo>
                <a:cubicBezTo>
                  <a:pt x="122" y="149"/>
                  <a:pt x="122" y="149"/>
                  <a:pt x="122" y="149"/>
                </a:cubicBezTo>
                <a:cubicBezTo>
                  <a:pt x="132" y="142"/>
                  <a:pt x="141" y="134"/>
                  <a:pt x="149" y="123"/>
                </a:cubicBezTo>
                <a:cubicBezTo>
                  <a:pt x="151" y="120"/>
                  <a:pt x="152" y="117"/>
                  <a:pt x="154" y="114"/>
                </a:cubicBezTo>
                <a:cubicBezTo>
                  <a:pt x="175" y="76"/>
                  <a:pt x="168" y="32"/>
                  <a:pt x="137" y="12"/>
                </a:cubicBezTo>
                <a:cubicBezTo>
                  <a:pt x="132" y="8"/>
                  <a:pt x="126" y="6"/>
                  <a:pt x="120" y="4"/>
                </a:cubicBezTo>
                <a:cubicBezTo>
                  <a:pt x="127" y="7"/>
                  <a:pt x="134" y="11"/>
                  <a:pt x="139" y="16"/>
                </a:cubicBezTo>
                <a:cubicBezTo>
                  <a:pt x="152" y="29"/>
                  <a:pt x="161" y="43"/>
                  <a:pt x="162" y="62"/>
                </a:cubicBezTo>
                <a:cubicBezTo>
                  <a:pt x="162" y="62"/>
                  <a:pt x="161" y="62"/>
                  <a:pt x="161" y="62"/>
                </a:cubicBezTo>
                <a:cubicBezTo>
                  <a:pt x="159" y="54"/>
                  <a:pt x="158" y="46"/>
                  <a:pt x="154" y="38"/>
                </a:cubicBezTo>
                <a:cubicBezTo>
                  <a:pt x="150" y="30"/>
                  <a:pt x="145" y="23"/>
                  <a:pt x="138" y="18"/>
                </a:cubicBezTo>
                <a:cubicBezTo>
                  <a:pt x="124" y="8"/>
                  <a:pt x="108" y="0"/>
                  <a:pt x="90" y="1"/>
                </a:cubicBezTo>
                <a:cubicBezTo>
                  <a:pt x="90" y="1"/>
                  <a:pt x="90" y="1"/>
                  <a:pt x="90" y="1"/>
                </a:cubicBezTo>
                <a:cubicBezTo>
                  <a:pt x="66" y="4"/>
                  <a:pt x="42" y="17"/>
                  <a:pt x="26" y="41"/>
                </a:cubicBezTo>
                <a:cubicBezTo>
                  <a:pt x="24" y="44"/>
                  <a:pt x="23" y="47"/>
                  <a:pt x="21" y="49"/>
                </a:cubicBezTo>
                <a:cubicBezTo>
                  <a:pt x="0" y="88"/>
                  <a:pt x="9" y="133"/>
                  <a:pt x="40" y="153"/>
                </a:cubicBezTo>
                <a:cubicBezTo>
                  <a:pt x="58" y="166"/>
                  <a:pt x="82" y="167"/>
                  <a:pt x="103" y="158"/>
                </a:cubicBezTo>
                <a:cubicBezTo>
                  <a:pt x="106" y="155"/>
                  <a:pt x="106" y="155"/>
                  <a:pt x="106" y="155"/>
                </a:cubicBezTo>
                <a:cubicBezTo>
                  <a:pt x="108" y="152"/>
                  <a:pt x="111" y="149"/>
                  <a:pt x="115" y="149"/>
                </a:cubicBezTo>
                <a:close/>
                <a:moveTo>
                  <a:pt x="52" y="147"/>
                </a:moveTo>
                <a:cubicBezTo>
                  <a:pt x="43" y="143"/>
                  <a:pt x="35" y="137"/>
                  <a:pt x="30" y="129"/>
                </a:cubicBezTo>
                <a:cubicBezTo>
                  <a:pt x="21" y="116"/>
                  <a:pt x="18" y="103"/>
                  <a:pt x="18" y="89"/>
                </a:cubicBezTo>
                <a:cubicBezTo>
                  <a:pt x="18" y="88"/>
                  <a:pt x="19" y="88"/>
                  <a:pt x="19" y="89"/>
                </a:cubicBezTo>
                <a:cubicBezTo>
                  <a:pt x="21" y="103"/>
                  <a:pt x="23" y="116"/>
                  <a:pt x="32" y="127"/>
                </a:cubicBezTo>
                <a:cubicBezTo>
                  <a:pt x="32" y="128"/>
                  <a:pt x="33" y="129"/>
                  <a:pt x="34" y="130"/>
                </a:cubicBezTo>
                <a:cubicBezTo>
                  <a:pt x="20" y="110"/>
                  <a:pt x="18" y="80"/>
                  <a:pt x="33" y="53"/>
                </a:cubicBezTo>
                <a:cubicBezTo>
                  <a:pt x="36" y="46"/>
                  <a:pt x="41" y="40"/>
                  <a:pt x="46" y="34"/>
                </a:cubicBezTo>
                <a:cubicBezTo>
                  <a:pt x="43" y="37"/>
                  <a:pt x="40" y="40"/>
                  <a:pt x="37" y="43"/>
                </a:cubicBezTo>
                <a:cubicBezTo>
                  <a:pt x="28" y="54"/>
                  <a:pt x="21" y="67"/>
                  <a:pt x="19" y="82"/>
                </a:cubicBezTo>
                <a:cubicBezTo>
                  <a:pt x="19" y="83"/>
                  <a:pt x="18" y="83"/>
                  <a:pt x="18" y="82"/>
                </a:cubicBezTo>
                <a:cubicBezTo>
                  <a:pt x="20" y="56"/>
                  <a:pt x="39" y="32"/>
                  <a:pt x="63" y="21"/>
                </a:cubicBezTo>
                <a:cubicBezTo>
                  <a:pt x="81" y="10"/>
                  <a:pt x="103" y="8"/>
                  <a:pt x="121" y="18"/>
                </a:cubicBezTo>
                <a:cubicBezTo>
                  <a:pt x="151" y="33"/>
                  <a:pt x="159" y="75"/>
                  <a:pt x="140" y="111"/>
                </a:cubicBezTo>
                <a:cubicBezTo>
                  <a:pt x="121" y="146"/>
                  <a:pt x="82" y="162"/>
                  <a:pt x="52" y="147"/>
                </a:cubicBezTo>
                <a:close/>
              </a:path>
            </a:pathLst>
          </a:custGeom>
          <a:solidFill>
            <a:srgbClr val="688A9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8" name="CustomShape 163"/>
          <p:cNvSpPr/>
          <p:nvPr/>
        </p:nvSpPr>
        <p:spPr>
          <a:xfrm>
            <a:off x="11796744" y="1024153"/>
            <a:ext cx="580964" cy="636757"/>
          </a:xfrm>
          <a:custGeom>
            <a:avLst/>
            <a:gdLst/>
            <a:ahLst/>
            <a:cxnLst/>
            <a:rect l="l" t="t" r="r" b="b"/>
            <a:pathLst>
              <a:path w="137" h="150">
                <a:moveTo>
                  <a:pt x="103" y="14"/>
                </a:moveTo>
                <a:cubicBezTo>
                  <a:pt x="75" y="0"/>
                  <a:pt x="36" y="15"/>
                  <a:pt x="18" y="49"/>
                </a:cubicBezTo>
                <a:cubicBezTo>
                  <a:pt x="0" y="82"/>
                  <a:pt x="10" y="122"/>
                  <a:pt x="37" y="136"/>
                </a:cubicBezTo>
                <a:cubicBezTo>
                  <a:pt x="37" y="136"/>
                  <a:pt x="37" y="136"/>
                  <a:pt x="38" y="137"/>
                </a:cubicBezTo>
                <a:cubicBezTo>
                  <a:pt x="41" y="117"/>
                  <a:pt x="45" y="98"/>
                  <a:pt x="49" y="79"/>
                </a:cubicBezTo>
                <a:cubicBezTo>
                  <a:pt x="53" y="58"/>
                  <a:pt x="57" y="38"/>
                  <a:pt x="64" y="18"/>
                </a:cubicBezTo>
                <a:cubicBezTo>
                  <a:pt x="64" y="17"/>
                  <a:pt x="65" y="18"/>
                  <a:pt x="65" y="18"/>
                </a:cubicBezTo>
                <a:cubicBezTo>
                  <a:pt x="60" y="38"/>
                  <a:pt x="55" y="59"/>
                  <a:pt x="51" y="79"/>
                </a:cubicBezTo>
                <a:cubicBezTo>
                  <a:pt x="47" y="98"/>
                  <a:pt x="44" y="118"/>
                  <a:pt x="39" y="137"/>
                </a:cubicBezTo>
                <a:cubicBezTo>
                  <a:pt x="66" y="150"/>
                  <a:pt x="102" y="137"/>
                  <a:pt x="119" y="104"/>
                </a:cubicBezTo>
                <a:cubicBezTo>
                  <a:pt x="137" y="71"/>
                  <a:pt x="130" y="29"/>
                  <a:pt x="103" y="14"/>
                </a:cubicBezTo>
                <a:close/>
                <a:moveTo>
                  <a:pt x="29" y="91"/>
                </a:moveTo>
                <a:cubicBezTo>
                  <a:pt x="28" y="89"/>
                  <a:pt x="25" y="89"/>
                  <a:pt x="23" y="88"/>
                </a:cubicBezTo>
                <a:cubicBezTo>
                  <a:pt x="23" y="88"/>
                  <a:pt x="23" y="88"/>
                  <a:pt x="23" y="87"/>
                </a:cubicBezTo>
                <a:cubicBezTo>
                  <a:pt x="26" y="87"/>
                  <a:pt x="29" y="87"/>
                  <a:pt x="30" y="90"/>
                </a:cubicBezTo>
                <a:cubicBezTo>
                  <a:pt x="32" y="93"/>
                  <a:pt x="30" y="98"/>
                  <a:pt x="27" y="100"/>
                </a:cubicBezTo>
                <a:cubicBezTo>
                  <a:pt x="26" y="101"/>
                  <a:pt x="24" y="101"/>
                  <a:pt x="23" y="100"/>
                </a:cubicBezTo>
                <a:cubicBezTo>
                  <a:pt x="21" y="98"/>
                  <a:pt x="20" y="94"/>
                  <a:pt x="20" y="91"/>
                </a:cubicBezTo>
                <a:cubicBezTo>
                  <a:pt x="20" y="90"/>
                  <a:pt x="22" y="90"/>
                  <a:pt x="22" y="91"/>
                </a:cubicBezTo>
                <a:cubicBezTo>
                  <a:pt x="22" y="92"/>
                  <a:pt x="22" y="93"/>
                  <a:pt x="22" y="95"/>
                </a:cubicBezTo>
                <a:cubicBezTo>
                  <a:pt x="22" y="96"/>
                  <a:pt x="23" y="97"/>
                  <a:pt x="24" y="99"/>
                </a:cubicBezTo>
                <a:cubicBezTo>
                  <a:pt x="24" y="99"/>
                  <a:pt x="25" y="100"/>
                  <a:pt x="25" y="99"/>
                </a:cubicBezTo>
                <a:cubicBezTo>
                  <a:pt x="26" y="99"/>
                  <a:pt x="28" y="98"/>
                  <a:pt x="28" y="96"/>
                </a:cubicBezTo>
                <a:cubicBezTo>
                  <a:pt x="29" y="95"/>
                  <a:pt x="30" y="93"/>
                  <a:pt x="29" y="91"/>
                </a:cubicBezTo>
                <a:close/>
                <a:moveTo>
                  <a:pt x="43" y="32"/>
                </a:moveTo>
                <a:cubicBezTo>
                  <a:pt x="37" y="35"/>
                  <a:pt x="32" y="40"/>
                  <a:pt x="28" y="45"/>
                </a:cubicBezTo>
                <a:cubicBezTo>
                  <a:pt x="26" y="48"/>
                  <a:pt x="21" y="56"/>
                  <a:pt x="27" y="58"/>
                </a:cubicBezTo>
                <a:cubicBezTo>
                  <a:pt x="28" y="59"/>
                  <a:pt x="31" y="60"/>
                  <a:pt x="32" y="61"/>
                </a:cubicBezTo>
                <a:cubicBezTo>
                  <a:pt x="38" y="69"/>
                  <a:pt x="29" y="81"/>
                  <a:pt x="21" y="76"/>
                </a:cubicBezTo>
                <a:cubicBezTo>
                  <a:pt x="21" y="76"/>
                  <a:pt x="21" y="77"/>
                  <a:pt x="21" y="77"/>
                </a:cubicBezTo>
                <a:cubicBezTo>
                  <a:pt x="14" y="95"/>
                  <a:pt x="20" y="111"/>
                  <a:pt x="31" y="126"/>
                </a:cubicBezTo>
                <a:cubicBezTo>
                  <a:pt x="31" y="126"/>
                  <a:pt x="30" y="127"/>
                  <a:pt x="30" y="127"/>
                </a:cubicBezTo>
                <a:cubicBezTo>
                  <a:pt x="20" y="115"/>
                  <a:pt x="8" y="90"/>
                  <a:pt x="20" y="76"/>
                </a:cubicBezTo>
                <a:cubicBezTo>
                  <a:pt x="20" y="76"/>
                  <a:pt x="20" y="76"/>
                  <a:pt x="20" y="76"/>
                </a:cubicBezTo>
                <a:cubicBezTo>
                  <a:pt x="20" y="75"/>
                  <a:pt x="19" y="75"/>
                  <a:pt x="19" y="75"/>
                </a:cubicBezTo>
                <a:cubicBezTo>
                  <a:pt x="19" y="75"/>
                  <a:pt x="19" y="74"/>
                  <a:pt x="20" y="74"/>
                </a:cubicBezTo>
                <a:cubicBezTo>
                  <a:pt x="26" y="79"/>
                  <a:pt x="35" y="70"/>
                  <a:pt x="30" y="64"/>
                </a:cubicBezTo>
                <a:cubicBezTo>
                  <a:pt x="29" y="61"/>
                  <a:pt x="26" y="61"/>
                  <a:pt x="24" y="59"/>
                </a:cubicBezTo>
                <a:cubicBezTo>
                  <a:pt x="21" y="58"/>
                  <a:pt x="21" y="53"/>
                  <a:pt x="22" y="51"/>
                </a:cubicBezTo>
                <a:cubicBezTo>
                  <a:pt x="25" y="42"/>
                  <a:pt x="35" y="35"/>
                  <a:pt x="43" y="31"/>
                </a:cubicBezTo>
                <a:cubicBezTo>
                  <a:pt x="43" y="31"/>
                  <a:pt x="44" y="32"/>
                  <a:pt x="43" y="32"/>
                </a:cubicBezTo>
                <a:close/>
                <a:moveTo>
                  <a:pt x="82" y="123"/>
                </a:moveTo>
                <a:cubicBezTo>
                  <a:pt x="82" y="123"/>
                  <a:pt x="80" y="123"/>
                  <a:pt x="80" y="122"/>
                </a:cubicBezTo>
                <a:cubicBezTo>
                  <a:pt x="88" y="87"/>
                  <a:pt x="94" y="51"/>
                  <a:pt x="102" y="16"/>
                </a:cubicBezTo>
                <a:cubicBezTo>
                  <a:pt x="102" y="15"/>
                  <a:pt x="104" y="15"/>
                  <a:pt x="103" y="16"/>
                </a:cubicBezTo>
                <a:cubicBezTo>
                  <a:pt x="98" y="52"/>
                  <a:pt x="90" y="87"/>
                  <a:pt x="82" y="123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9" name="CustomShape 164"/>
          <p:cNvSpPr/>
          <p:nvPr/>
        </p:nvSpPr>
        <p:spPr>
          <a:xfrm>
            <a:off x="11890331" y="1398865"/>
            <a:ext cx="33476" cy="50753"/>
          </a:xfrm>
          <a:custGeom>
            <a:avLst/>
            <a:gdLst/>
            <a:ahLst/>
            <a:cxnLst/>
            <a:rect l="l" t="t" r="r" b="b"/>
            <a:pathLst>
              <a:path w="8" h="12">
                <a:moveTo>
                  <a:pt x="0" y="3"/>
                </a:moveTo>
                <a:cubicBezTo>
                  <a:pt x="0" y="4"/>
                  <a:pt x="0" y="5"/>
                  <a:pt x="0" y="7"/>
                </a:cubicBezTo>
                <a:cubicBezTo>
                  <a:pt x="0" y="8"/>
                  <a:pt x="1" y="9"/>
                  <a:pt x="2" y="11"/>
                </a:cubicBezTo>
                <a:cubicBezTo>
                  <a:pt x="2" y="11"/>
                  <a:pt x="3" y="12"/>
                  <a:pt x="3" y="11"/>
                </a:cubicBezTo>
                <a:cubicBezTo>
                  <a:pt x="4" y="11"/>
                  <a:pt x="6" y="10"/>
                  <a:pt x="6" y="8"/>
                </a:cubicBezTo>
                <a:cubicBezTo>
                  <a:pt x="7" y="7"/>
                  <a:pt x="8" y="5"/>
                  <a:pt x="7" y="3"/>
                </a:cubicBezTo>
                <a:cubicBezTo>
                  <a:pt x="6" y="1"/>
                  <a:pt x="3" y="1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1"/>
                  <a:pt x="1" y="1"/>
                  <a:pt x="1" y="1"/>
                </a:cubicBezTo>
                <a:cubicBezTo>
                  <a:pt x="0" y="2"/>
                  <a:pt x="0" y="3"/>
                  <a:pt x="0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0" name="CustomShape 165"/>
          <p:cNvSpPr/>
          <p:nvPr/>
        </p:nvSpPr>
        <p:spPr>
          <a:xfrm>
            <a:off x="11796744" y="1024153"/>
            <a:ext cx="436623" cy="585644"/>
          </a:xfrm>
          <a:custGeom>
            <a:avLst/>
            <a:gdLst/>
            <a:ahLst/>
            <a:cxnLst/>
            <a:rect l="l" t="t" r="r" b="b"/>
            <a:pathLst>
              <a:path w="103" h="138">
                <a:moveTo>
                  <a:pt x="80" y="121"/>
                </a:moveTo>
                <a:cubicBezTo>
                  <a:pt x="80" y="121"/>
                  <a:pt x="81" y="121"/>
                  <a:pt x="81" y="121"/>
                </a:cubicBezTo>
                <a:cubicBezTo>
                  <a:pt x="88" y="86"/>
                  <a:pt x="94" y="50"/>
                  <a:pt x="102" y="16"/>
                </a:cubicBezTo>
                <a:cubicBezTo>
                  <a:pt x="102" y="16"/>
                  <a:pt x="102" y="16"/>
                  <a:pt x="103" y="16"/>
                </a:cubicBezTo>
                <a:cubicBezTo>
                  <a:pt x="103" y="15"/>
                  <a:pt x="103" y="15"/>
                  <a:pt x="103" y="14"/>
                </a:cubicBezTo>
                <a:cubicBezTo>
                  <a:pt x="103" y="14"/>
                  <a:pt x="103" y="14"/>
                  <a:pt x="103" y="14"/>
                </a:cubicBezTo>
                <a:cubicBezTo>
                  <a:pt x="75" y="0"/>
                  <a:pt x="36" y="15"/>
                  <a:pt x="18" y="49"/>
                </a:cubicBezTo>
                <a:cubicBezTo>
                  <a:pt x="0" y="82"/>
                  <a:pt x="10" y="122"/>
                  <a:pt x="37" y="136"/>
                </a:cubicBezTo>
                <a:cubicBezTo>
                  <a:pt x="37" y="136"/>
                  <a:pt x="37" y="136"/>
                  <a:pt x="38" y="137"/>
                </a:cubicBezTo>
                <a:cubicBezTo>
                  <a:pt x="38" y="137"/>
                  <a:pt x="38" y="136"/>
                  <a:pt x="38" y="136"/>
                </a:cubicBezTo>
                <a:cubicBezTo>
                  <a:pt x="38" y="136"/>
                  <a:pt x="38" y="136"/>
                  <a:pt x="38" y="135"/>
                </a:cubicBezTo>
                <a:cubicBezTo>
                  <a:pt x="37" y="136"/>
                  <a:pt x="36" y="136"/>
                  <a:pt x="34" y="135"/>
                </a:cubicBezTo>
                <a:cubicBezTo>
                  <a:pt x="30" y="130"/>
                  <a:pt x="26" y="124"/>
                  <a:pt x="22" y="118"/>
                </a:cubicBezTo>
                <a:cubicBezTo>
                  <a:pt x="22" y="118"/>
                  <a:pt x="22" y="117"/>
                  <a:pt x="22" y="116"/>
                </a:cubicBezTo>
                <a:cubicBezTo>
                  <a:pt x="15" y="103"/>
                  <a:pt x="11" y="86"/>
                  <a:pt x="20" y="76"/>
                </a:cubicBezTo>
                <a:cubicBezTo>
                  <a:pt x="20" y="76"/>
                  <a:pt x="20" y="76"/>
                  <a:pt x="20" y="76"/>
                </a:cubicBezTo>
                <a:cubicBezTo>
                  <a:pt x="20" y="75"/>
                  <a:pt x="19" y="75"/>
                  <a:pt x="19" y="75"/>
                </a:cubicBezTo>
                <a:cubicBezTo>
                  <a:pt x="19" y="75"/>
                  <a:pt x="19" y="74"/>
                  <a:pt x="20" y="74"/>
                </a:cubicBezTo>
                <a:cubicBezTo>
                  <a:pt x="26" y="79"/>
                  <a:pt x="35" y="70"/>
                  <a:pt x="30" y="64"/>
                </a:cubicBezTo>
                <a:cubicBezTo>
                  <a:pt x="29" y="61"/>
                  <a:pt x="26" y="61"/>
                  <a:pt x="24" y="59"/>
                </a:cubicBezTo>
                <a:cubicBezTo>
                  <a:pt x="21" y="58"/>
                  <a:pt x="21" y="53"/>
                  <a:pt x="22" y="51"/>
                </a:cubicBezTo>
                <a:cubicBezTo>
                  <a:pt x="22" y="50"/>
                  <a:pt x="23" y="49"/>
                  <a:pt x="24" y="48"/>
                </a:cubicBezTo>
                <a:cubicBezTo>
                  <a:pt x="24" y="47"/>
                  <a:pt x="24" y="46"/>
                  <a:pt x="25" y="46"/>
                </a:cubicBezTo>
                <a:cubicBezTo>
                  <a:pt x="25" y="45"/>
                  <a:pt x="25" y="45"/>
                  <a:pt x="26" y="44"/>
                </a:cubicBezTo>
                <a:cubicBezTo>
                  <a:pt x="29" y="41"/>
                  <a:pt x="32" y="38"/>
                  <a:pt x="36" y="35"/>
                </a:cubicBezTo>
                <a:cubicBezTo>
                  <a:pt x="44" y="28"/>
                  <a:pt x="52" y="21"/>
                  <a:pt x="61" y="14"/>
                </a:cubicBezTo>
                <a:cubicBezTo>
                  <a:pt x="64" y="13"/>
                  <a:pt x="66" y="16"/>
                  <a:pt x="65" y="18"/>
                </a:cubicBezTo>
                <a:cubicBezTo>
                  <a:pt x="65" y="18"/>
                  <a:pt x="65" y="18"/>
                  <a:pt x="65" y="18"/>
                </a:cubicBezTo>
                <a:cubicBezTo>
                  <a:pt x="60" y="38"/>
                  <a:pt x="55" y="59"/>
                  <a:pt x="51" y="79"/>
                </a:cubicBezTo>
                <a:cubicBezTo>
                  <a:pt x="47" y="98"/>
                  <a:pt x="44" y="117"/>
                  <a:pt x="39" y="136"/>
                </a:cubicBezTo>
                <a:cubicBezTo>
                  <a:pt x="40" y="136"/>
                  <a:pt x="40" y="136"/>
                  <a:pt x="40" y="136"/>
                </a:cubicBezTo>
                <a:cubicBezTo>
                  <a:pt x="54" y="137"/>
                  <a:pt x="75" y="138"/>
                  <a:pt x="80" y="12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1" name="CustomShape 166"/>
          <p:cNvSpPr/>
          <p:nvPr/>
        </p:nvSpPr>
        <p:spPr>
          <a:xfrm>
            <a:off x="12357190" y="2238635"/>
            <a:ext cx="71271" cy="55433"/>
          </a:xfrm>
          <a:custGeom>
            <a:avLst/>
            <a:gdLst/>
            <a:ahLst/>
            <a:cxnLst/>
            <a:rect l="l" t="t" r="r" b="b"/>
            <a:pathLst>
              <a:path w="17" h="13">
                <a:moveTo>
                  <a:pt x="11" y="11"/>
                </a:moveTo>
                <a:cubicBezTo>
                  <a:pt x="13" y="10"/>
                  <a:pt x="15" y="9"/>
                  <a:pt x="16" y="7"/>
                </a:cubicBezTo>
                <a:cubicBezTo>
                  <a:pt x="17" y="6"/>
                  <a:pt x="17" y="4"/>
                  <a:pt x="16" y="3"/>
                </a:cubicBezTo>
                <a:cubicBezTo>
                  <a:pt x="14" y="1"/>
                  <a:pt x="11" y="0"/>
                  <a:pt x="8" y="1"/>
                </a:cubicBezTo>
                <a:cubicBezTo>
                  <a:pt x="4" y="1"/>
                  <a:pt x="1" y="4"/>
                  <a:pt x="0" y="7"/>
                </a:cubicBezTo>
                <a:cubicBezTo>
                  <a:pt x="2" y="11"/>
                  <a:pt x="6" y="13"/>
                  <a:pt x="11" y="11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2" name="CustomShape 167"/>
          <p:cNvSpPr/>
          <p:nvPr/>
        </p:nvSpPr>
        <p:spPr>
          <a:xfrm>
            <a:off x="12361870" y="2268511"/>
            <a:ext cx="84229" cy="63712"/>
          </a:xfrm>
          <a:custGeom>
            <a:avLst/>
            <a:gdLst/>
            <a:ahLst/>
            <a:cxnLst/>
            <a:rect l="l" t="t" r="r" b="b"/>
            <a:pathLst>
              <a:path w="20" h="15">
                <a:moveTo>
                  <a:pt x="11" y="7"/>
                </a:moveTo>
                <a:cubicBezTo>
                  <a:pt x="7" y="8"/>
                  <a:pt x="3" y="8"/>
                  <a:pt x="0" y="6"/>
                </a:cubicBezTo>
                <a:cubicBezTo>
                  <a:pt x="0" y="6"/>
                  <a:pt x="0" y="6"/>
                  <a:pt x="0" y="7"/>
                </a:cubicBezTo>
                <a:cubicBezTo>
                  <a:pt x="7" y="12"/>
                  <a:pt x="15" y="15"/>
                  <a:pt x="20" y="7"/>
                </a:cubicBezTo>
                <a:cubicBezTo>
                  <a:pt x="19" y="5"/>
                  <a:pt x="19" y="2"/>
                  <a:pt x="18" y="0"/>
                </a:cubicBezTo>
                <a:cubicBezTo>
                  <a:pt x="17" y="3"/>
                  <a:pt x="14" y="6"/>
                  <a:pt x="11" y="7"/>
                </a:cubicBezTo>
                <a:close/>
              </a:path>
            </a:pathLst>
          </a:custGeom>
          <a:solidFill>
            <a:srgbClr val="40617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3" name="CustomShape 168"/>
          <p:cNvSpPr/>
          <p:nvPr/>
        </p:nvSpPr>
        <p:spPr>
          <a:xfrm>
            <a:off x="11703156" y="917967"/>
            <a:ext cx="785778" cy="1426854"/>
          </a:xfrm>
          <a:custGeom>
            <a:avLst/>
            <a:gdLst/>
            <a:ahLst/>
            <a:cxnLst/>
            <a:rect l="l" t="t" r="r" b="b"/>
            <a:pathLst>
              <a:path w="185" h="336">
                <a:moveTo>
                  <a:pt x="28" y="57"/>
                </a:moveTo>
                <a:cubicBezTo>
                  <a:pt x="26" y="60"/>
                  <a:pt x="24" y="63"/>
                  <a:pt x="22" y="66"/>
                </a:cubicBezTo>
                <a:cubicBezTo>
                  <a:pt x="0" y="107"/>
                  <a:pt x="8" y="155"/>
                  <a:pt x="42" y="177"/>
                </a:cubicBezTo>
                <a:cubicBezTo>
                  <a:pt x="61" y="190"/>
                  <a:pt x="86" y="192"/>
                  <a:pt x="109" y="183"/>
                </a:cubicBezTo>
                <a:cubicBezTo>
                  <a:pt x="110" y="185"/>
                  <a:pt x="110" y="185"/>
                  <a:pt x="110" y="185"/>
                </a:cubicBezTo>
                <a:cubicBezTo>
                  <a:pt x="116" y="218"/>
                  <a:pt x="127" y="250"/>
                  <a:pt x="137" y="282"/>
                </a:cubicBezTo>
                <a:cubicBezTo>
                  <a:pt x="140" y="294"/>
                  <a:pt x="144" y="306"/>
                  <a:pt x="148" y="318"/>
                </a:cubicBezTo>
                <a:cubicBezTo>
                  <a:pt x="150" y="326"/>
                  <a:pt x="150" y="326"/>
                  <a:pt x="150" y="326"/>
                </a:cubicBezTo>
                <a:cubicBezTo>
                  <a:pt x="157" y="332"/>
                  <a:pt x="157" y="332"/>
                  <a:pt x="157" y="332"/>
                </a:cubicBezTo>
                <a:cubicBezTo>
                  <a:pt x="163" y="335"/>
                  <a:pt x="169" y="336"/>
                  <a:pt x="175" y="330"/>
                </a:cubicBezTo>
                <a:cubicBezTo>
                  <a:pt x="176" y="330"/>
                  <a:pt x="176" y="329"/>
                  <a:pt x="177" y="328"/>
                </a:cubicBezTo>
                <a:cubicBezTo>
                  <a:pt x="180" y="323"/>
                  <a:pt x="180" y="323"/>
                  <a:pt x="180" y="323"/>
                </a:cubicBezTo>
                <a:cubicBezTo>
                  <a:pt x="178" y="315"/>
                  <a:pt x="178" y="315"/>
                  <a:pt x="178" y="315"/>
                </a:cubicBezTo>
                <a:cubicBezTo>
                  <a:pt x="173" y="301"/>
                  <a:pt x="168" y="287"/>
                  <a:pt x="163" y="273"/>
                </a:cubicBezTo>
                <a:cubicBezTo>
                  <a:pt x="152" y="241"/>
                  <a:pt x="143" y="208"/>
                  <a:pt x="133" y="175"/>
                </a:cubicBezTo>
                <a:cubicBezTo>
                  <a:pt x="131" y="171"/>
                  <a:pt x="131" y="171"/>
                  <a:pt x="131" y="171"/>
                </a:cubicBezTo>
                <a:cubicBezTo>
                  <a:pt x="141" y="164"/>
                  <a:pt x="150" y="155"/>
                  <a:pt x="158" y="144"/>
                </a:cubicBezTo>
                <a:cubicBezTo>
                  <a:pt x="160" y="141"/>
                  <a:pt x="162" y="138"/>
                  <a:pt x="163" y="135"/>
                </a:cubicBezTo>
                <a:cubicBezTo>
                  <a:pt x="185" y="94"/>
                  <a:pt x="177" y="46"/>
                  <a:pt x="144" y="24"/>
                </a:cubicBezTo>
                <a:cubicBezTo>
                  <a:pt x="108" y="0"/>
                  <a:pt x="56" y="15"/>
                  <a:pt x="28" y="57"/>
                </a:cubicBezTo>
                <a:close/>
                <a:moveTo>
                  <a:pt x="175" y="325"/>
                </a:moveTo>
                <a:cubicBezTo>
                  <a:pt x="170" y="333"/>
                  <a:pt x="162" y="330"/>
                  <a:pt x="155" y="325"/>
                </a:cubicBezTo>
                <a:cubicBezTo>
                  <a:pt x="155" y="324"/>
                  <a:pt x="155" y="324"/>
                  <a:pt x="155" y="324"/>
                </a:cubicBezTo>
                <a:cubicBezTo>
                  <a:pt x="158" y="326"/>
                  <a:pt x="162" y="326"/>
                  <a:pt x="166" y="325"/>
                </a:cubicBezTo>
                <a:cubicBezTo>
                  <a:pt x="169" y="324"/>
                  <a:pt x="172" y="321"/>
                  <a:pt x="173" y="318"/>
                </a:cubicBezTo>
                <a:cubicBezTo>
                  <a:pt x="174" y="320"/>
                  <a:pt x="174" y="323"/>
                  <a:pt x="175" y="325"/>
                </a:cubicBezTo>
                <a:close/>
                <a:moveTo>
                  <a:pt x="170" y="314"/>
                </a:moveTo>
                <a:cubicBezTo>
                  <a:pt x="171" y="315"/>
                  <a:pt x="171" y="317"/>
                  <a:pt x="170" y="318"/>
                </a:cubicBezTo>
                <a:cubicBezTo>
                  <a:pt x="169" y="320"/>
                  <a:pt x="167" y="321"/>
                  <a:pt x="165" y="322"/>
                </a:cubicBezTo>
                <a:cubicBezTo>
                  <a:pt x="160" y="324"/>
                  <a:pt x="156" y="322"/>
                  <a:pt x="154" y="318"/>
                </a:cubicBezTo>
                <a:cubicBezTo>
                  <a:pt x="155" y="315"/>
                  <a:pt x="158" y="312"/>
                  <a:pt x="162" y="312"/>
                </a:cubicBezTo>
                <a:cubicBezTo>
                  <a:pt x="165" y="311"/>
                  <a:pt x="168" y="312"/>
                  <a:pt x="170" y="314"/>
                </a:cubicBezTo>
                <a:close/>
                <a:moveTo>
                  <a:pt x="159" y="275"/>
                </a:moveTo>
                <a:cubicBezTo>
                  <a:pt x="163" y="286"/>
                  <a:pt x="166" y="297"/>
                  <a:pt x="170" y="308"/>
                </a:cubicBezTo>
                <a:cubicBezTo>
                  <a:pt x="168" y="307"/>
                  <a:pt x="165" y="307"/>
                  <a:pt x="162" y="307"/>
                </a:cubicBezTo>
                <a:cubicBezTo>
                  <a:pt x="158" y="307"/>
                  <a:pt x="154" y="309"/>
                  <a:pt x="151" y="313"/>
                </a:cubicBezTo>
                <a:cubicBezTo>
                  <a:pt x="148" y="304"/>
                  <a:pt x="145" y="294"/>
                  <a:pt x="142" y="285"/>
                </a:cubicBezTo>
                <a:cubicBezTo>
                  <a:pt x="140" y="278"/>
                  <a:pt x="138" y="270"/>
                  <a:pt x="136" y="263"/>
                </a:cubicBezTo>
                <a:cubicBezTo>
                  <a:pt x="137" y="259"/>
                  <a:pt x="140" y="257"/>
                  <a:pt x="143" y="256"/>
                </a:cubicBezTo>
                <a:cubicBezTo>
                  <a:pt x="145" y="256"/>
                  <a:pt x="147" y="256"/>
                  <a:pt x="149" y="257"/>
                </a:cubicBezTo>
                <a:cubicBezTo>
                  <a:pt x="150" y="257"/>
                  <a:pt x="152" y="258"/>
                  <a:pt x="153" y="258"/>
                </a:cubicBezTo>
                <a:cubicBezTo>
                  <a:pt x="155" y="264"/>
                  <a:pt x="157" y="269"/>
                  <a:pt x="159" y="275"/>
                </a:cubicBezTo>
                <a:close/>
                <a:moveTo>
                  <a:pt x="151" y="253"/>
                </a:moveTo>
                <a:cubicBezTo>
                  <a:pt x="149" y="252"/>
                  <a:pt x="145" y="252"/>
                  <a:pt x="142" y="253"/>
                </a:cubicBezTo>
                <a:cubicBezTo>
                  <a:pt x="138" y="253"/>
                  <a:pt x="136" y="256"/>
                  <a:pt x="135" y="259"/>
                </a:cubicBezTo>
                <a:cubicBezTo>
                  <a:pt x="127" y="232"/>
                  <a:pt x="120" y="205"/>
                  <a:pt x="112" y="179"/>
                </a:cubicBezTo>
                <a:cubicBezTo>
                  <a:pt x="115" y="175"/>
                  <a:pt x="118" y="172"/>
                  <a:pt x="123" y="172"/>
                </a:cubicBezTo>
                <a:cubicBezTo>
                  <a:pt x="124" y="172"/>
                  <a:pt x="126" y="172"/>
                  <a:pt x="127" y="172"/>
                </a:cubicBezTo>
                <a:cubicBezTo>
                  <a:pt x="133" y="200"/>
                  <a:pt x="142" y="227"/>
                  <a:pt x="151" y="253"/>
                </a:cubicBezTo>
                <a:close/>
                <a:moveTo>
                  <a:pt x="142" y="31"/>
                </a:moveTo>
                <a:cubicBezTo>
                  <a:pt x="173" y="51"/>
                  <a:pt x="180" y="95"/>
                  <a:pt x="159" y="133"/>
                </a:cubicBezTo>
                <a:cubicBezTo>
                  <a:pt x="157" y="136"/>
                  <a:pt x="156" y="139"/>
                  <a:pt x="154" y="142"/>
                </a:cubicBezTo>
                <a:cubicBezTo>
                  <a:pt x="146" y="153"/>
                  <a:pt x="137" y="161"/>
                  <a:pt x="127" y="168"/>
                </a:cubicBezTo>
                <a:cubicBezTo>
                  <a:pt x="126" y="168"/>
                  <a:pt x="126" y="168"/>
                  <a:pt x="126" y="168"/>
                </a:cubicBezTo>
                <a:cubicBezTo>
                  <a:pt x="126" y="168"/>
                  <a:pt x="125" y="168"/>
                  <a:pt x="124" y="168"/>
                </a:cubicBezTo>
                <a:cubicBezTo>
                  <a:pt x="135" y="161"/>
                  <a:pt x="144" y="150"/>
                  <a:pt x="151" y="140"/>
                </a:cubicBezTo>
                <a:cubicBezTo>
                  <a:pt x="161" y="125"/>
                  <a:pt x="165" y="109"/>
                  <a:pt x="166" y="91"/>
                </a:cubicBezTo>
                <a:cubicBezTo>
                  <a:pt x="166" y="91"/>
                  <a:pt x="166" y="91"/>
                  <a:pt x="166" y="91"/>
                </a:cubicBezTo>
                <a:cubicBezTo>
                  <a:pt x="164" y="99"/>
                  <a:pt x="163" y="106"/>
                  <a:pt x="161" y="114"/>
                </a:cubicBezTo>
                <a:cubicBezTo>
                  <a:pt x="158" y="122"/>
                  <a:pt x="154" y="130"/>
                  <a:pt x="150" y="137"/>
                </a:cubicBezTo>
                <a:cubicBezTo>
                  <a:pt x="142" y="149"/>
                  <a:pt x="132" y="160"/>
                  <a:pt x="120" y="168"/>
                </a:cubicBezTo>
                <a:cubicBezTo>
                  <a:pt x="116" y="168"/>
                  <a:pt x="113" y="171"/>
                  <a:pt x="111" y="174"/>
                </a:cubicBezTo>
                <a:cubicBezTo>
                  <a:pt x="108" y="177"/>
                  <a:pt x="108" y="177"/>
                  <a:pt x="108" y="177"/>
                </a:cubicBezTo>
                <a:cubicBezTo>
                  <a:pt x="87" y="186"/>
                  <a:pt x="63" y="185"/>
                  <a:pt x="45" y="172"/>
                </a:cubicBezTo>
                <a:cubicBezTo>
                  <a:pt x="14" y="152"/>
                  <a:pt x="5" y="107"/>
                  <a:pt x="26" y="68"/>
                </a:cubicBezTo>
                <a:cubicBezTo>
                  <a:pt x="28" y="66"/>
                  <a:pt x="29" y="63"/>
                  <a:pt x="31" y="60"/>
                </a:cubicBezTo>
                <a:cubicBezTo>
                  <a:pt x="47" y="36"/>
                  <a:pt x="71" y="23"/>
                  <a:pt x="95" y="20"/>
                </a:cubicBezTo>
                <a:cubicBezTo>
                  <a:pt x="95" y="20"/>
                  <a:pt x="95" y="20"/>
                  <a:pt x="95" y="20"/>
                </a:cubicBezTo>
                <a:cubicBezTo>
                  <a:pt x="113" y="19"/>
                  <a:pt x="129" y="27"/>
                  <a:pt x="143" y="37"/>
                </a:cubicBezTo>
                <a:cubicBezTo>
                  <a:pt x="150" y="42"/>
                  <a:pt x="155" y="49"/>
                  <a:pt x="159" y="57"/>
                </a:cubicBezTo>
                <a:cubicBezTo>
                  <a:pt x="163" y="65"/>
                  <a:pt x="164" y="73"/>
                  <a:pt x="166" y="81"/>
                </a:cubicBezTo>
                <a:cubicBezTo>
                  <a:pt x="166" y="81"/>
                  <a:pt x="167" y="81"/>
                  <a:pt x="167" y="81"/>
                </a:cubicBezTo>
                <a:cubicBezTo>
                  <a:pt x="166" y="62"/>
                  <a:pt x="157" y="48"/>
                  <a:pt x="144" y="35"/>
                </a:cubicBezTo>
                <a:cubicBezTo>
                  <a:pt x="139" y="30"/>
                  <a:pt x="132" y="26"/>
                  <a:pt x="125" y="23"/>
                </a:cubicBezTo>
                <a:cubicBezTo>
                  <a:pt x="131" y="25"/>
                  <a:pt x="137" y="27"/>
                  <a:pt x="142" y="3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4" name="CustomShape 169"/>
          <p:cNvSpPr/>
          <p:nvPr/>
        </p:nvSpPr>
        <p:spPr>
          <a:xfrm>
            <a:off x="11796744" y="1024153"/>
            <a:ext cx="603281" cy="661954"/>
          </a:xfrm>
          <a:custGeom>
            <a:avLst/>
            <a:gdLst/>
            <a:ahLst/>
            <a:cxnLst/>
            <a:rect l="l" t="t" r="r" b="b"/>
            <a:pathLst>
              <a:path w="142" h="156">
                <a:moveTo>
                  <a:pt x="104" y="12"/>
                </a:moveTo>
                <a:cubicBezTo>
                  <a:pt x="86" y="2"/>
                  <a:pt x="64" y="4"/>
                  <a:pt x="46" y="15"/>
                </a:cubicBezTo>
                <a:cubicBezTo>
                  <a:pt x="22" y="26"/>
                  <a:pt x="3" y="50"/>
                  <a:pt x="1" y="76"/>
                </a:cubicBezTo>
                <a:cubicBezTo>
                  <a:pt x="1" y="77"/>
                  <a:pt x="2" y="77"/>
                  <a:pt x="2" y="76"/>
                </a:cubicBezTo>
                <a:cubicBezTo>
                  <a:pt x="4" y="61"/>
                  <a:pt x="11" y="48"/>
                  <a:pt x="20" y="37"/>
                </a:cubicBezTo>
                <a:cubicBezTo>
                  <a:pt x="23" y="34"/>
                  <a:pt x="26" y="31"/>
                  <a:pt x="29" y="28"/>
                </a:cubicBezTo>
                <a:cubicBezTo>
                  <a:pt x="24" y="34"/>
                  <a:pt x="19" y="40"/>
                  <a:pt x="16" y="47"/>
                </a:cubicBezTo>
                <a:cubicBezTo>
                  <a:pt x="1" y="74"/>
                  <a:pt x="3" y="104"/>
                  <a:pt x="17" y="124"/>
                </a:cubicBezTo>
                <a:cubicBezTo>
                  <a:pt x="16" y="123"/>
                  <a:pt x="15" y="122"/>
                  <a:pt x="15" y="121"/>
                </a:cubicBezTo>
                <a:cubicBezTo>
                  <a:pt x="6" y="110"/>
                  <a:pt x="4" y="97"/>
                  <a:pt x="2" y="83"/>
                </a:cubicBezTo>
                <a:cubicBezTo>
                  <a:pt x="2" y="82"/>
                  <a:pt x="1" y="82"/>
                  <a:pt x="1" y="83"/>
                </a:cubicBezTo>
                <a:cubicBezTo>
                  <a:pt x="1" y="97"/>
                  <a:pt x="4" y="110"/>
                  <a:pt x="13" y="123"/>
                </a:cubicBezTo>
                <a:cubicBezTo>
                  <a:pt x="18" y="131"/>
                  <a:pt x="26" y="137"/>
                  <a:pt x="35" y="141"/>
                </a:cubicBezTo>
                <a:cubicBezTo>
                  <a:pt x="65" y="156"/>
                  <a:pt x="104" y="140"/>
                  <a:pt x="123" y="105"/>
                </a:cubicBezTo>
                <a:cubicBezTo>
                  <a:pt x="142" y="69"/>
                  <a:pt x="134" y="27"/>
                  <a:pt x="104" y="12"/>
                </a:cubicBezTo>
                <a:close/>
                <a:moveTo>
                  <a:pt x="119" y="104"/>
                </a:moveTo>
                <a:cubicBezTo>
                  <a:pt x="102" y="137"/>
                  <a:pt x="66" y="150"/>
                  <a:pt x="39" y="137"/>
                </a:cubicBezTo>
                <a:cubicBezTo>
                  <a:pt x="44" y="118"/>
                  <a:pt x="47" y="98"/>
                  <a:pt x="51" y="79"/>
                </a:cubicBezTo>
                <a:cubicBezTo>
                  <a:pt x="55" y="59"/>
                  <a:pt x="60" y="38"/>
                  <a:pt x="65" y="18"/>
                </a:cubicBezTo>
                <a:cubicBezTo>
                  <a:pt x="65" y="18"/>
                  <a:pt x="64" y="17"/>
                  <a:pt x="64" y="18"/>
                </a:cubicBezTo>
                <a:cubicBezTo>
                  <a:pt x="57" y="38"/>
                  <a:pt x="53" y="58"/>
                  <a:pt x="49" y="79"/>
                </a:cubicBezTo>
                <a:cubicBezTo>
                  <a:pt x="45" y="98"/>
                  <a:pt x="41" y="117"/>
                  <a:pt x="38" y="137"/>
                </a:cubicBezTo>
                <a:cubicBezTo>
                  <a:pt x="37" y="136"/>
                  <a:pt x="37" y="136"/>
                  <a:pt x="37" y="136"/>
                </a:cubicBezTo>
                <a:cubicBezTo>
                  <a:pt x="10" y="122"/>
                  <a:pt x="0" y="82"/>
                  <a:pt x="18" y="49"/>
                </a:cubicBezTo>
                <a:cubicBezTo>
                  <a:pt x="36" y="15"/>
                  <a:pt x="75" y="0"/>
                  <a:pt x="103" y="14"/>
                </a:cubicBezTo>
                <a:cubicBezTo>
                  <a:pt x="130" y="29"/>
                  <a:pt x="137" y="71"/>
                  <a:pt x="119" y="104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5" name="CustomShape 170"/>
          <p:cNvSpPr/>
          <p:nvPr/>
        </p:nvSpPr>
        <p:spPr>
          <a:xfrm>
            <a:off x="12136539" y="1087865"/>
            <a:ext cx="101507" cy="458580"/>
          </a:xfrm>
          <a:custGeom>
            <a:avLst/>
            <a:gdLst/>
            <a:ahLst/>
            <a:cxnLst/>
            <a:rect l="l" t="t" r="r" b="b"/>
            <a:pathLst>
              <a:path w="24" h="108">
                <a:moveTo>
                  <a:pt x="22" y="1"/>
                </a:moveTo>
                <a:cubicBezTo>
                  <a:pt x="14" y="36"/>
                  <a:pt x="8" y="72"/>
                  <a:pt x="0" y="107"/>
                </a:cubicBezTo>
                <a:cubicBezTo>
                  <a:pt x="0" y="108"/>
                  <a:pt x="2" y="108"/>
                  <a:pt x="2" y="108"/>
                </a:cubicBezTo>
                <a:cubicBezTo>
                  <a:pt x="10" y="72"/>
                  <a:pt x="18" y="37"/>
                  <a:pt x="23" y="1"/>
                </a:cubicBezTo>
                <a:cubicBezTo>
                  <a:pt x="24" y="0"/>
                  <a:pt x="22" y="0"/>
                  <a:pt x="22" y="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6" name="CustomShape 171"/>
          <p:cNvSpPr/>
          <p:nvPr/>
        </p:nvSpPr>
        <p:spPr>
          <a:xfrm>
            <a:off x="11830219" y="1155896"/>
            <a:ext cx="153700" cy="408187"/>
          </a:xfrm>
          <a:custGeom>
            <a:avLst/>
            <a:gdLst/>
            <a:ahLst/>
            <a:cxnLst/>
            <a:rect l="l" t="t" r="r" b="b"/>
            <a:pathLst>
              <a:path w="36" h="96">
                <a:moveTo>
                  <a:pt x="14" y="20"/>
                </a:moveTo>
                <a:cubicBezTo>
                  <a:pt x="13" y="22"/>
                  <a:pt x="13" y="27"/>
                  <a:pt x="16" y="28"/>
                </a:cubicBezTo>
                <a:cubicBezTo>
                  <a:pt x="18" y="30"/>
                  <a:pt x="21" y="30"/>
                  <a:pt x="22" y="33"/>
                </a:cubicBezTo>
                <a:cubicBezTo>
                  <a:pt x="27" y="39"/>
                  <a:pt x="18" y="48"/>
                  <a:pt x="12" y="43"/>
                </a:cubicBezTo>
                <a:cubicBezTo>
                  <a:pt x="11" y="43"/>
                  <a:pt x="11" y="44"/>
                  <a:pt x="11" y="44"/>
                </a:cubicBezTo>
                <a:cubicBezTo>
                  <a:pt x="11" y="44"/>
                  <a:pt x="12" y="44"/>
                  <a:pt x="12" y="45"/>
                </a:cubicBezTo>
                <a:cubicBezTo>
                  <a:pt x="12" y="45"/>
                  <a:pt x="12" y="45"/>
                  <a:pt x="12" y="45"/>
                </a:cubicBezTo>
                <a:cubicBezTo>
                  <a:pt x="0" y="59"/>
                  <a:pt x="12" y="84"/>
                  <a:pt x="22" y="96"/>
                </a:cubicBezTo>
                <a:cubicBezTo>
                  <a:pt x="22" y="96"/>
                  <a:pt x="23" y="95"/>
                  <a:pt x="23" y="95"/>
                </a:cubicBezTo>
                <a:cubicBezTo>
                  <a:pt x="12" y="80"/>
                  <a:pt x="6" y="64"/>
                  <a:pt x="13" y="46"/>
                </a:cubicBezTo>
                <a:cubicBezTo>
                  <a:pt x="13" y="46"/>
                  <a:pt x="13" y="45"/>
                  <a:pt x="13" y="45"/>
                </a:cubicBezTo>
                <a:cubicBezTo>
                  <a:pt x="21" y="50"/>
                  <a:pt x="30" y="38"/>
                  <a:pt x="24" y="30"/>
                </a:cubicBezTo>
                <a:cubicBezTo>
                  <a:pt x="23" y="29"/>
                  <a:pt x="20" y="28"/>
                  <a:pt x="19" y="27"/>
                </a:cubicBezTo>
                <a:cubicBezTo>
                  <a:pt x="13" y="25"/>
                  <a:pt x="18" y="17"/>
                  <a:pt x="20" y="14"/>
                </a:cubicBezTo>
                <a:cubicBezTo>
                  <a:pt x="24" y="9"/>
                  <a:pt x="29" y="4"/>
                  <a:pt x="35" y="1"/>
                </a:cubicBezTo>
                <a:cubicBezTo>
                  <a:pt x="36" y="1"/>
                  <a:pt x="35" y="0"/>
                  <a:pt x="35" y="0"/>
                </a:cubicBezTo>
                <a:cubicBezTo>
                  <a:pt x="27" y="4"/>
                  <a:pt x="17" y="11"/>
                  <a:pt x="14" y="2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7" name="CustomShape 172"/>
          <p:cNvSpPr/>
          <p:nvPr/>
        </p:nvSpPr>
        <p:spPr>
          <a:xfrm>
            <a:off x="11882413" y="1394185"/>
            <a:ext cx="50753" cy="58672"/>
          </a:xfrm>
          <a:custGeom>
            <a:avLst/>
            <a:gdLst/>
            <a:ahLst/>
            <a:cxnLst/>
            <a:rect l="l" t="t" r="r" b="b"/>
            <a:pathLst>
              <a:path w="12" h="14">
                <a:moveTo>
                  <a:pt x="3" y="1"/>
                </a:moveTo>
                <a:cubicBezTo>
                  <a:pt x="5" y="2"/>
                  <a:pt x="8" y="2"/>
                  <a:pt x="9" y="4"/>
                </a:cubicBezTo>
                <a:cubicBezTo>
                  <a:pt x="10" y="6"/>
                  <a:pt x="9" y="8"/>
                  <a:pt x="8" y="9"/>
                </a:cubicBezTo>
                <a:cubicBezTo>
                  <a:pt x="8" y="11"/>
                  <a:pt x="6" y="12"/>
                  <a:pt x="5" y="12"/>
                </a:cubicBezTo>
                <a:cubicBezTo>
                  <a:pt x="5" y="13"/>
                  <a:pt x="4" y="12"/>
                  <a:pt x="4" y="12"/>
                </a:cubicBezTo>
                <a:cubicBezTo>
                  <a:pt x="3" y="10"/>
                  <a:pt x="2" y="9"/>
                  <a:pt x="2" y="8"/>
                </a:cubicBezTo>
                <a:cubicBezTo>
                  <a:pt x="2" y="6"/>
                  <a:pt x="2" y="5"/>
                  <a:pt x="2" y="4"/>
                </a:cubicBezTo>
                <a:cubicBezTo>
                  <a:pt x="2" y="3"/>
                  <a:pt x="0" y="3"/>
                  <a:pt x="0" y="4"/>
                </a:cubicBezTo>
                <a:cubicBezTo>
                  <a:pt x="0" y="7"/>
                  <a:pt x="1" y="11"/>
                  <a:pt x="3" y="13"/>
                </a:cubicBezTo>
                <a:cubicBezTo>
                  <a:pt x="4" y="14"/>
                  <a:pt x="6" y="14"/>
                  <a:pt x="7" y="13"/>
                </a:cubicBezTo>
                <a:cubicBezTo>
                  <a:pt x="10" y="11"/>
                  <a:pt x="12" y="6"/>
                  <a:pt x="10" y="3"/>
                </a:cubicBezTo>
                <a:cubicBezTo>
                  <a:pt x="9" y="0"/>
                  <a:pt x="6" y="0"/>
                  <a:pt x="3" y="0"/>
                </a:cubicBezTo>
                <a:cubicBezTo>
                  <a:pt x="3" y="1"/>
                  <a:pt x="3" y="1"/>
                  <a:pt x="3" y="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8" name="CustomShape 173"/>
          <p:cNvSpPr/>
          <p:nvPr/>
        </p:nvSpPr>
        <p:spPr>
          <a:xfrm>
            <a:off x="10295019" y="1125660"/>
            <a:ext cx="1128813" cy="1100017"/>
          </a:xfrm>
          <a:custGeom>
            <a:avLst/>
            <a:gdLst/>
            <a:ahLst/>
            <a:cxnLst/>
            <a:rect l="l" t="t" r="r" b="b"/>
            <a:pathLst>
              <a:path w="266" h="259">
                <a:moveTo>
                  <a:pt x="224" y="5"/>
                </a:moveTo>
                <a:cubicBezTo>
                  <a:pt x="226" y="6"/>
                  <a:pt x="228" y="8"/>
                  <a:pt x="229" y="10"/>
                </a:cubicBezTo>
                <a:cubicBezTo>
                  <a:pt x="230" y="11"/>
                  <a:pt x="228" y="12"/>
                  <a:pt x="227" y="12"/>
                </a:cubicBezTo>
                <a:cubicBezTo>
                  <a:pt x="226" y="11"/>
                  <a:pt x="223" y="10"/>
                  <a:pt x="222" y="8"/>
                </a:cubicBezTo>
                <a:cubicBezTo>
                  <a:pt x="220" y="10"/>
                  <a:pt x="218" y="12"/>
                  <a:pt x="216" y="13"/>
                </a:cubicBezTo>
                <a:cubicBezTo>
                  <a:pt x="217" y="14"/>
                  <a:pt x="218" y="15"/>
                  <a:pt x="219" y="16"/>
                </a:cubicBezTo>
                <a:cubicBezTo>
                  <a:pt x="219" y="17"/>
                  <a:pt x="218" y="18"/>
                  <a:pt x="217" y="18"/>
                </a:cubicBezTo>
                <a:cubicBezTo>
                  <a:pt x="216" y="18"/>
                  <a:pt x="215" y="17"/>
                  <a:pt x="214" y="16"/>
                </a:cubicBezTo>
                <a:cubicBezTo>
                  <a:pt x="212" y="18"/>
                  <a:pt x="210" y="20"/>
                  <a:pt x="208" y="22"/>
                </a:cubicBezTo>
                <a:cubicBezTo>
                  <a:pt x="208" y="22"/>
                  <a:pt x="208" y="22"/>
                  <a:pt x="208" y="22"/>
                </a:cubicBezTo>
                <a:cubicBezTo>
                  <a:pt x="209" y="23"/>
                  <a:pt x="210" y="24"/>
                  <a:pt x="211" y="25"/>
                </a:cubicBezTo>
                <a:cubicBezTo>
                  <a:pt x="212" y="26"/>
                  <a:pt x="210" y="27"/>
                  <a:pt x="209" y="26"/>
                </a:cubicBezTo>
                <a:cubicBezTo>
                  <a:pt x="208" y="26"/>
                  <a:pt x="207" y="25"/>
                  <a:pt x="206" y="24"/>
                </a:cubicBezTo>
                <a:cubicBezTo>
                  <a:pt x="206" y="24"/>
                  <a:pt x="206" y="24"/>
                  <a:pt x="206" y="24"/>
                </a:cubicBezTo>
                <a:cubicBezTo>
                  <a:pt x="203" y="26"/>
                  <a:pt x="201" y="28"/>
                  <a:pt x="199" y="30"/>
                </a:cubicBezTo>
                <a:cubicBezTo>
                  <a:pt x="200" y="31"/>
                  <a:pt x="200" y="32"/>
                  <a:pt x="200" y="33"/>
                </a:cubicBezTo>
                <a:cubicBezTo>
                  <a:pt x="200" y="34"/>
                  <a:pt x="199" y="35"/>
                  <a:pt x="198" y="34"/>
                </a:cubicBezTo>
                <a:cubicBezTo>
                  <a:pt x="197" y="34"/>
                  <a:pt x="196" y="33"/>
                  <a:pt x="196" y="33"/>
                </a:cubicBezTo>
                <a:cubicBezTo>
                  <a:pt x="194" y="35"/>
                  <a:pt x="192" y="36"/>
                  <a:pt x="191" y="38"/>
                </a:cubicBezTo>
                <a:cubicBezTo>
                  <a:pt x="192" y="39"/>
                  <a:pt x="193" y="41"/>
                  <a:pt x="194" y="42"/>
                </a:cubicBezTo>
                <a:cubicBezTo>
                  <a:pt x="195" y="44"/>
                  <a:pt x="192" y="46"/>
                  <a:pt x="191" y="44"/>
                </a:cubicBezTo>
                <a:cubicBezTo>
                  <a:pt x="190" y="43"/>
                  <a:pt x="189" y="42"/>
                  <a:pt x="189" y="41"/>
                </a:cubicBezTo>
                <a:cubicBezTo>
                  <a:pt x="188" y="41"/>
                  <a:pt x="188" y="41"/>
                  <a:pt x="188" y="41"/>
                </a:cubicBezTo>
                <a:cubicBezTo>
                  <a:pt x="186" y="43"/>
                  <a:pt x="184" y="44"/>
                  <a:pt x="182" y="46"/>
                </a:cubicBezTo>
                <a:cubicBezTo>
                  <a:pt x="182" y="47"/>
                  <a:pt x="183" y="47"/>
                  <a:pt x="183" y="48"/>
                </a:cubicBezTo>
                <a:cubicBezTo>
                  <a:pt x="183" y="49"/>
                  <a:pt x="182" y="50"/>
                  <a:pt x="181" y="50"/>
                </a:cubicBezTo>
                <a:cubicBezTo>
                  <a:pt x="180" y="50"/>
                  <a:pt x="180" y="49"/>
                  <a:pt x="179" y="49"/>
                </a:cubicBezTo>
                <a:cubicBezTo>
                  <a:pt x="176" y="51"/>
                  <a:pt x="174" y="54"/>
                  <a:pt x="171" y="57"/>
                </a:cubicBezTo>
                <a:cubicBezTo>
                  <a:pt x="172" y="58"/>
                  <a:pt x="173" y="59"/>
                  <a:pt x="173" y="60"/>
                </a:cubicBezTo>
                <a:cubicBezTo>
                  <a:pt x="174" y="61"/>
                  <a:pt x="173" y="63"/>
                  <a:pt x="172" y="62"/>
                </a:cubicBezTo>
                <a:cubicBezTo>
                  <a:pt x="170" y="62"/>
                  <a:pt x="169" y="61"/>
                  <a:pt x="168" y="60"/>
                </a:cubicBezTo>
                <a:cubicBezTo>
                  <a:pt x="165" y="63"/>
                  <a:pt x="162" y="65"/>
                  <a:pt x="159" y="68"/>
                </a:cubicBezTo>
                <a:cubicBezTo>
                  <a:pt x="159" y="68"/>
                  <a:pt x="160" y="69"/>
                  <a:pt x="160" y="69"/>
                </a:cubicBezTo>
                <a:cubicBezTo>
                  <a:pt x="160" y="70"/>
                  <a:pt x="160" y="71"/>
                  <a:pt x="159" y="71"/>
                </a:cubicBezTo>
                <a:cubicBezTo>
                  <a:pt x="158" y="71"/>
                  <a:pt x="157" y="71"/>
                  <a:pt x="157" y="70"/>
                </a:cubicBezTo>
                <a:cubicBezTo>
                  <a:pt x="155" y="72"/>
                  <a:pt x="153" y="74"/>
                  <a:pt x="151" y="75"/>
                </a:cubicBezTo>
                <a:cubicBezTo>
                  <a:pt x="151" y="76"/>
                  <a:pt x="151" y="75"/>
                  <a:pt x="151" y="76"/>
                </a:cubicBezTo>
                <a:cubicBezTo>
                  <a:pt x="153" y="76"/>
                  <a:pt x="154" y="78"/>
                  <a:pt x="155" y="79"/>
                </a:cubicBezTo>
                <a:cubicBezTo>
                  <a:pt x="156" y="80"/>
                  <a:pt x="156" y="81"/>
                  <a:pt x="155" y="82"/>
                </a:cubicBezTo>
                <a:cubicBezTo>
                  <a:pt x="154" y="82"/>
                  <a:pt x="153" y="82"/>
                  <a:pt x="152" y="82"/>
                </a:cubicBezTo>
                <a:cubicBezTo>
                  <a:pt x="151" y="81"/>
                  <a:pt x="150" y="80"/>
                  <a:pt x="149" y="79"/>
                </a:cubicBezTo>
                <a:cubicBezTo>
                  <a:pt x="149" y="79"/>
                  <a:pt x="149" y="78"/>
                  <a:pt x="148" y="78"/>
                </a:cubicBezTo>
                <a:cubicBezTo>
                  <a:pt x="146" y="81"/>
                  <a:pt x="143" y="83"/>
                  <a:pt x="141" y="86"/>
                </a:cubicBezTo>
                <a:cubicBezTo>
                  <a:pt x="141" y="86"/>
                  <a:pt x="142" y="86"/>
                  <a:pt x="142" y="87"/>
                </a:cubicBezTo>
                <a:cubicBezTo>
                  <a:pt x="143" y="88"/>
                  <a:pt x="142" y="89"/>
                  <a:pt x="140" y="89"/>
                </a:cubicBezTo>
                <a:cubicBezTo>
                  <a:pt x="140" y="89"/>
                  <a:pt x="139" y="88"/>
                  <a:pt x="139" y="88"/>
                </a:cubicBezTo>
                <a:cubicBezTo>
                  <a:pt x="139" y="88"/>
                  <a:pt x="139" y="88"/>
                  <a:pt x="139" y="88"/>
                </a:cubicBezTo>
                <a:cubicBezTo>
                  <a:pt x="137" y="90"/>
                  <a:pt x="135" y="91"/>
                  <a:pt x="133" y="93"/>
                </a:cubicBezTo>
                <a:cubicBezTo>
                  <a:pt x="134" y="94"/>
                  <a:pt x="134" y="96"/>
                  <a:pt x="135" y="97"/>
                </a:cubicBezTo>
                <a:cubicBezTo>
                  <a:pt x="135" y="98"/>
                  <a:pt x="135" y="99"/>
                  <a:pt x="133" y="99"/>
                </a:cubicBezTo>
                <a:cubicBezTo>
                  <a:pt x="132" y="98"/>
                  <a:pt x="131" y="97"/>
                  <a:pt x="129" y="96"/>
                </a:cubicBezTo>
                <a:cubicBezTo>
                  <a:pt x="127" y="98"/>
                  <a:pt x="125" y="101"/>
                  <a:pt x="123" y="103"/>
                </a:cubicBezTo>
                <a:cubicBezTo>
                  <a:pt x="124" y="103"/>
                  <a:pt x="124" y="104"/>
                  <a:pt x="125" y="104"/>
                </a:cubicBezTo>
                <a:cubicBezTo>
                  <a:pt x="126" y="105"/>
                  <a:pt x="125" y="107"/>
                  <a:pt x="124" y="106"/>
                </a:cubicBezTo>
                <a:cubicBezTo>
                  <a:pt x="123" y="106"/>
                  <a:pt x="122" y="105"/>
                  <a:pt x="121" y="105"/>
                </a:cubicBezTo>
                <a:cubicBezTo>
                  <a:pt x="120" y="106"/>
                  <a:pt x="118" y="108"/>
                  <a:pt x="117" y="109"/>
                </a:cubicBezTo>
                <a:cubicBezTo>
                  <a:pt x="117" y="109"/>
                  <a:pt x="117" y="109"/>
                  <a:pt x="117" y="109"/>
                </a:cubicBezTo>
                <a:cubicBezTo>
                  <a:pt x="119" y="111"/>
                  <a:pt x="119" y="112"/>
                  <a:pt x="120" y="114"/>
                </a:cubicBezTo>
                <a:cubicBezTo>
                  <a:pt x="120" y="116"/>
                  <a:pt x="118" y="116"/>
                  <a:pt x="117" y="115"/>
                </a:cubicBezTo>
                <a:cubicBezTo>
                  <a:pt x="116" y="114"/>
                  <a:pt x="115" y="113"/>
                  <a:pt x="114" y="112"/>
                </a:cubicBezTo>
                <a:cubicBezTo>
                  <a:pt x="114" y="112"/>
                  <a:pt x="114" y="112"/>
                  <a:pt x="114" y="112"/>
                </a:cubicBezTo>
                <a:cubicBezTo>
                  <a:pt x="114" y="112"/>
                  <a:pt x="113" y="113"/>
                  <a:pt x="113" y="113"/>
                </a:cubicBezTo>
                <a:cubicBezTo>
                  <a:pt x="111" y="115"/>
                  <a:pt x="108" y="117"/>
                  <a:pt x="106" y="120"/>
                </a:cubicBezTo>
                <a:cubicBezTo>
                  <a:pt x="107" y="120"/>
                  <a:pt x="107" y="120"/>
                  <a:pt x="108" y="120"/>
                </a:cubicBezTo>
                <a:cubicBezTo>
                  <a:pt x="109" y="121"/>
                  <a:pt x="108" y="122"/>
                  <a:pt x="107" y="123"/>
                </a:cubicBezTo>
                <a:cubicBezTo>
                  <a:pt x="106" y="124"/>
                  <a:pt x="105" y="123"/>
                  <a:pt x="104" y="122"/>
                </a:cubicBezTo>
                <a:cubicBezTo>
                  <a:pt x="102" y="124"/>
                  <a:pt x="100" y="126"/>
                  <a:pt x="97" y="129"/>
                </a:cubicBezTo>
                <a:cubicBezTo>
                  <a:pt x="99" y="130"/>
                  <a:pt x="100" y="132"/>
                  <a:pt x="101" y="133"/>
                </a:cubicBezTo>
                <a:cubicBezTo>
                  <a:pt x="102" y="135"/>
                  <a:pt x="100" y="136"/>
                  <a:pt x="99" y="135"/>
                </a:cubicBezTo>
                <a:cubicBezTo>
                  <a:pt x="97" y="134"/>
                  <a:pt x="95" y="133"/>
                  <a:pt x="94" y="132"/>
                </a:cubicBezTo>
                <a:cubicBezTo>
                  <a:pt x="92" y="134"/>
                  <a:pt x="91" y="136"/>
                  <a:pt x="89" y="138"/>
                </a:cubicBezTo>
                <a:cubicBezTo>
                  <a:pt x="89" y="138"/>
                  <a:pt x="90" y="139"/>
                  <a:pt x="90" y="140"/>
                </a:cubicBezTo>
                <a:cubicBezTo>
                  <a:pt x="90" y="141"/>
                  <a:pt x="89" y="142"/>
                  <a:pt x="88" y="142"/>
                </a:cubicBezTo>
                <a:cubicBezTo>
                  <a:pt x="88" y="142"/>
                  <a:pt x="87" y="141"/>
                  <a:pt x="86" y="141"/>
                </a:cubicBezTo>
                <a:cubicBezTo>
                  <a:pt x="85" y="142"/>
                  <a:pt x="83" y="144"/>
                  <a:pt x="82" y="146"/>
                </a:cubicBezTo>
                <a:cubicBezTo>
                  <a:pt x="83" y="147"/>
                  <a:pt x="85" y="149"/>
                  <a:pt x="86" y="152"/>
                </a:cubicBezTo>
                <a:cubicBezTo>
                  <a:pt x="86" y="153"/>
                  <a:pt x="85" y="154"/>
                  <a:pt x="84" y="154"/>
                </a:cubicBezTo>
                <a:cubicBezTo>
                  <a:pt x="82" y="152"/>
                  <a:pt x="80" y="151"/>
                  <a:pt x="79" y="149"/>
                </a:cubicBezTo>
                <a:cubicBezTo>
                  <a:pt x="76" y="151"/>
                  <a:pt x="74" y="154"/>
                  <a:pt x="72" y="156"/>
                </a:cubicBezTo>
                <a:cubicBezTo>
                  <a:pt x="72" y="156"/>
                  <a:pt x="72" y="156"/>
                  <a:pt x="72" y="156"/>
                </a:cubicBezTo>
                <a:cubicBezTo>
                  <a:pt x="72" y="156"/>
                  <a:pt x="73" y="157"/>
                  <a:pt x="73" y="157"/>
                </a:cubicBezTo>
                <a:cubicBezTo>
                  <a:pt x="73" y="157"/>
                  <a:pt x="74" y="157"/>
                  <a:pt x="74" y="157"/>
                </a:cubicBezTo>
                <a:cubicBezTo>
                  <a:pt x="74" y="158"/>
                  <a:pt x="74" y="159"/>
                  <a:pt x="73" y="160"/>
                </a:cubicBezTo>
                <a:cubicBezTo>
                  <a:pt x="72" y="160"/>
                  <a:pt x="70" y="159"/>
                  <a:pt x="70" y="158"/>
                </a:cubicBezTo>
                <a:cubicBezTo>
                  <a:pt x="68" y="160"/>
                  <a:pt x="66" y="162"/>
                  <a:pt x="64" y="164"/>
                </a:cubicBezTo>
                <a:cubicBezTo>
                  <a:pt x="66" y="166"/>
                  <a:pt x="68" y="167"/>
                  <a:pt x="69" y="170"/>
                </a:cubicBezTo>
                <a:cubicBezTo>
                  <a:pt x="69" y="171"/>
                  <a:pt x="68" y="172"/>
                  <a:pt x="67" y="172"/>
                </a:cubicBezTo>
                <a:cubicBezTo>
                  <a:pt x="65" y="171"/>
                  <a:pt x="63" y="170"/>
                  <a:pt x="61" y="168"/>
                </a:cubicBezTo>
                <a:cubicBezTo>
                  <a:pt x="59" y="170"/>
                  <a:pt x="57" y="172"/>
                  <a:pt x="56" y="174"/>
                </a:cubicBezTo>
                <a:cubicBezTo>
                  <a:pt x="57" y="174"/>
                  <a:pt x="57" y="175"/>
                  <a:pt x="57" y="176"/>
                </a:cubicBezTo>
                <a:cubicBezTo>
                  <a:pt x="57" y="177"/>
                  <a:pt x="56" y="178"/>
                  <a:pt x="55" y="178"/>
                </a:cubicBezTo>
                <a:cubicBezTo>
                  <a:pt x="54" y="177"/>
                  <a:pt x="54" y="177"/>
                  <a:pt x="53" y="176"/>
                </a:cubicBezTo>
                <a:cubicBezTo>
                  <a:pt x="51" y="178"/>
                  <a:pt x="50" y="180"/>
                  <a:pt x="48" y="182"/>
                </a:cubicBezTo>
                <a:cubicBezTo>
                  <a:pt x="49" y="183"/>
                  <a:pt x="50" y="185"/>
                  <a:pt x="51" y="186"/>
                </a:cubicBezTo>
                <a:cubicBezTo>
                  <a:pt x="52" y="187"/>
                  <a:pt x="52" y="188"/>
                  <a:pt x="51" y="189"/>
                </a:cubicBezTo>
                <a:cubicBezTo>
                  <a:pt x="50" y="190"/>
                  <a:pt x="49" y="190"/>
                  <a:pt x="48" y="189"/>
                </a:cubicBezTo>
                <a:cubicBezTo>
                  <a:pt x="47" y="188"/>
                  <a:pt x="45" y="187"/>
                  <a:pt x="44" y="186"/>
                </a:cubicBezTo>
                <a:cubicBezTo>
                  <a:pt x="42" y="188"/>
                  <a:pt x="41" y="191"/>
                  <a:pt x="39" y="193"/>
                </a:cubicBezTo>
                <a:cubicBezTo>
                  <a:pt x="39" y="193"/>
                  <a:pt x="40" y="194"/>
                  <a:pt x="40" y="195"/>
                </a:cubicBezTo>
                <a:cubicBezTo>
                  <a:pt x="41" y="196"/>
                  <a:pt x="40" y="197"/>
                  <a:pt x="39" y="197"/>
                </a:cubicBezTo>
                <a:cubicBezTo>
                  <a:pt x="38" y="197"/>
                  <a:pt x="37" y="196"/>
                  <a:pt x="36" y="196"/>
                </a:cubicBezTo>
                <a:cubicBezTo>
                  <a:pt x="36" y="195"/>
                  <a:pt x="36" y="195"/>
                  <a:pt x="36" y="195"/>
                </a:cubicBezTo>
                <a:cubicBezTo>
                  <a:pt x="34" y="197"/>
                  <a:pt x="33" y="199"/>
                  <a:pt x="31" y="201"/>
                </a:cubicBezTo>
                <a:cubicBezTo>
                  <a:pt x="33" y="202"/>
                  <a:pt x="34" y="204"/>
                  <a:pt x="36" y="206"/>
                </a:cubicBezTo>
                <a:cubicBezTo>
                  <a:pt x="38" y="207"/>
                  <a:pt x="35" y="210"/>
                  <a:pt x="32" y="209"/>
                </a:cubicBezTo>
                <a:cubicBezTo>
                  <a:pt x="31" y="208"/>
                  <a:pt x="29" y="207"/>
                  <a:pt x="28" y="205"/>
                </a:cubicBezTo>
                <a:cubicBezTo>
                  <a:pt x="18" y="216"/>
                  <a:pt x="9" y="226"/>
                  <a:pt x="0" y="237"/>
                </a:cubicBezTo>
                <a:cubicBezTo>
                  <a:pt x="12" y="243"/>
                  <a:pt x="23" y="250"/>
                  <a:pt x="34" y="259"/>
                </a:cubicBezTo>
                <a:cubicBezTo>
                  <a:pt x="66" y="215"/>
                  <a:pt x="106" y="177"/>
                  <a:pt x="145" y="138"/>
                </a:cubicBezTo>
                <a:cubicBezTo>
                  <a:pt x="183" y="99"/>
                  <a:pt x="223" y="62"/>
                  <a:pt x="266" y="29"/>
                </a:cubicBezTo>
                <a:cubicBezTo>
                  <a:pt x="255" y="17"/>
                  <a:pt x="244" y="8"/>
                  <a:pt x="230" y="0"/>
                </a:cubicBezTo>
                <a:cubicBezTo>
                  <a:pt x="228" y="2"/>
                  <a:pt x="226" y="3"/>
                  <a:pt x="224" y="5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9" name="CustomShape 174"/>
          <p:cNvSpPr/>
          <p:nvPr/>
        </p:nvSpPr>
        <p:spPr>
          <a:xfrm>
            <a:off x="10295019" y="1830448"/>
            <a:ext cx="497095" cy="395229"/>
          </a:xfrm>
          <a:custGeom>
            <a:avLst/>
            <a:gdLst/>
            <a:ahLst/>
            <a:cxnLst/>
            <a:rect l="l" t="t" r="r" b="b"/>
            <a:pathLst>
              <a:path w="117" h="93">
                <a:moveTo>
                  <a:pt x="83" y="21"/>
                </a:moveTo>
                <a:cubicBezTo>
                  <a:pt x="80" y="23"/>
                  <a:pt x="78" y="20"/>
                  <a:pt x="79" y="17"/>
                </a:cubicBezTo>
                <a:cubicBezTo>
                  <a:pt x="79" y="17"/>
                  <a:pt x="79" y="16"/>
                  <a:pt x="80" y="15"/>
                </a:cubicBezTo>
                <a:cubicBezTo>
                  <a:pt x="71" y="21"/>
                  <a:pt x="63" y="27"/>
                  <a:pt x="54" y="31"/>
                </a:cubicBezTo>
                <a:cubicBezTo>
                  <a:pt x="52" y="32"/>
                  <a:pt x="49" y="29"/>
                  <a:pt x="50" y="27"/>
                </a:cubicBezTo>
                <a:cubicBezTo>
                  <a:pt x="56" y="20"/>
                  <a:pt x="61" y="13"/>
                  <a:pt x="66" y="5"/>
                </a:cubicBezTo>
                <a:cubicBezTo>
                  <a:pt x="64" y="4"/>
                  <a:pt x="62" y="3"/>
                  <a:pt x="61" y="2"/>
                </a:cubicBezTo>
                <a:cubicBezTo>
                  <a:pt x="59" y="4"/>
                  <a:pt x="57" y="6"/>
                  <a:pt x="56" y="8"/>
                </a:cubicBezTo>
                <a:cubicBezTo>
                  <a:pt x="57" y="8"/>
                  <a:pt x="57" y="9"/>
                  <a:pt x="57" y="10"/>
                </a:cubicBezTo>
                <a:cubicBezTo>
                  <a:pt x="57" y="11"/>
                  <a:pt x="56" y="12"/>
                  <a:pt x="55" y="12"/>
                </a:cubicBezTo>
                <a:cubicBezTo>
                  <a:pt x="54" y="11"/>
                  <a:pt x="54" y="11"/>
                  <a:pt x="53" y="10"/>
                </a:cubicBezTo>
                <a:cubicBezTo>
                  <a:pt x="51" y="12"/>
                  <a:pt x="50" y="14"/>
                  <a:pt x="48" y="16"/>
                </a:cubicBezTo>
                <a:cubicBezTo>
                  <a:pt x="49" y="17"/>
                  <a:pt x="50" y="19"/>
                  <a:pt x="51" y="20"/>
                </a:cubicBezTo>
                <a:cubicBezTo>
                  <a:pt x="52" y="21"/>
                  <a:pt x="52" y="22"/>
                  <a:pt x="51" y="23"/>
                </a:cubicBezTo>
                <a:cubicBezTo>
                  <a:pt x="50" y="24"/>
                  <a:pt x="49" y="24"/>
                  <a:pt x="48" y="23"/>
                </a:cubicBezTo>
                <a:cubicBezTo>
                  <a:pt x="47" y="22"/>
                  <a:pt x="45" y="21"/>
                  <a:pt x="44" y="20"/>
                </a:cubicBezTo>
                <a:cubicBezTo>
                  <a:pt x="42" y="22"/>
                  <a:pt x="41" y="25"/>
                  <a:pt x="39" y="27"/>
                </a:cubicBezTo>
                <a:cubicBezTo>
                  <a:pt x="39" y="27"/>
                  <a:pt x="40" y="28"/>
                  <a:pt x="40" y="29"/>
                </a:cubicBezTo>
                <a:cubicBezTo>
                  <a:pt x="41" y="30"/>
                  <a:pt x="40" y="31"/>
                  <a:pt x="39" y="31"/>
                </a:cubicBezTo>
                <a:cubicBezTo>
                  <a:pt x="38" y="31"/>
                  <a:pt x="37" y="30"/>
                  <a:pt x="36" y="30"/>
                </a:cubicBezTo>
                <a:cubicBezTo>
                  <a:pt x="36" y="29"/>
                  <a:pt x="36" y="29"/>
                  <a:pt x="36" y="29"/>
                </a:cubicBezTo>
                <a:cubicBezTo>
                  <a:pt x="34" y="31"/>
                  <a:pt x="33" y="33"/>
                  <a:pt x="31" y="35"/>
                </a:cubicBezTo>
                <a:cubicBezTo>
                  <a:pt x="33" y="36"/>
                  <a:pt x="34" y="38"/>
                  <a:pt x="36" y="40"/>
                </a:cubicBezTo>
                <a:cubicBezTo>
                  <a:pt x="38" y="41"/>
                  <a:pt x="35" y="44"/>
                  <a:pt x="32" y="43"/>
                </a:cubicBezTo>
                <a:cubicBezTo>
                  <a:pt x="31" y="42"/>
                  <a:pt x="29" y="41"/>
                  <a:pt x="28" y="39"/>
                </a:cubicBezTo>
                <a:cubicBezTo>
                  <a:pt x="18" y="50"/>
                  <a:pt x="9" y="60"/>
                  <a:pt x="0" y="71"/>
                </a:cubicBezTo>
                <a:cubicBezTo>
                  <a:pt x="12" y="77"/>
                  <a:pt x="23" y="84"/>
                  <a:pt x="34" y="93"/>
                </a:cubicBezTo>
                <a:cubicBezTo>
                  <a:pt x="58" y="59"/>
                  <a:pt x="87" y="29"/>
                  <a:pt x="117" y="0"/>
                </a:cubicBezTo>
                <a:cubicBezTo>
                  <a:pt x="105" y="7"/>
                  <a:pt x="94" y="14"/>
                  <a:pt x="83" y="21"/>
                </a:cubicBezTo>
                <a:close/>
              </a:path>
            </a:pathLst>
          </a:custGeom>
          <a:solidFill>
            <a:srgbClr val="688A9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0" name="CustomShape 175"/>
          <p:cNvSpPr/>
          <p:nvPr/>
        </p:nvSpPr>
        <p:spPr>
          <a:xfrm>
            <a:off x="10566784" y="1759178"/>
            <a:ext cx="68031" cy="80989"/>
          </a:xfrm>
          <a:custGeom>
            <a:avLst/>
            <a:gdLst/>
            <a:ahLst/>
            <a:cxnLst/>
            <a:rect l="l" t="t" r="r" b="b"/>
            <a:pathLst>
              <a:path w="16" h="19">
                <a:moveTo>
                  <a:pt x="4" y="19"/>
                </a:moveTo>
                <a:cubicBezTo>
                  <a:pt x="8" y="13"/>
                  <a:pt x="12" y="7"/>
                  <a:pt x="16" y="2"/>
                </a:cubicBezTo>
                <a:cubicBezTo>
                  <a:pt x="16" y="1"/>
                  <a:pt x="15" y="0"/>
                  <a:pt x="15" y="0"/>
                </a:cubicBezTo>
                <a:cubicBezTo>
                  <a:pt x="12" y="2"/>
                  <a:pt x="10" y="5"/>
                  <a:pt x="8" y="7"/>
                </a:cubicBezTo>
                <a:cubicBezTo>
                  <a:pt x="8" y="7"/>
                  <a:pt x="8" y="7"/>
                  <a:pt x="8" y="7"/>
                </a:cubicBezTo>
                <a:cubicBezTo>
                  <a:pt x="8" y="7"/>
                  <a:pt x="9" y="8"/>
                  <a:pt x="9" y="8"/>
                </a:cubicBezTo>
                <a:cubicBezTo>
                  <a:pt x="9" y="8"/>
                  <a:pt x="10" y="8"/>
                  <a:pt x="10" y="8"/>
                </a:cubicBezTo>
                <a:cubicBezTo>
                  <a:pt x="10" y="9"/>
                  <a:pt x="10" y="10"/>
                  <a:pt x="9" y="11"/>
                </a:cubicBezTo>
                <a:cubicBezTo>
                  <a:pt x="8" y="11"/>
                  <a:pt x="6" y="10"/>
                  <a:pt x="6" y="9"/>
                </a:cubicBezTo>
                <a:cubicBezTo>
                  <a:pt x="4" y="11"/>
                  <a:pt x="2" y="13"/>
                  <a:pt x="0" y="15"/>
                </a:cubicBezTo>
                <a:cubicBezTo>
                  <a:pt x="2" y="16"/>
                  <a:pt x="3" y="18"/>
                  <a:pt x="4" y="19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1" name="CustomShape 176"/>
          <p:cNvSpPr/>
          <p:nvPr/>
        </p:nvSpPr>
        <p:spPr>
          <a:xfrm>
            <a:off x="10769797" y="1270361"/>
            <a:ext cx="555408" cy="501415"/>
          </a:xfrm>
          <a:custGeom>
            <a:avLst/>
            <a:gdLst/>
            <a:ahLst/>
            <a:cxnLst/>
            <a:rect l="l" t="t" r="r" b="b"/>
            <a:pathLst>
              <a:path w="131" h="118">
                <a:moveTo>
                  <a:pt x="131" y="0"/>
                </a:moveTo>
                <a:cubicBezTo>
                  <a:pt x="107" y="3"/>
                  <a:pt x="85" y="27"/>
                  <a:pt x="68" y="42"/>
                </a:cubicBezTo>
                <a:cubicBezTo>
                  <a:pt x="43" y="62"/>
                  <a:pt x="20" y="84"/>
                  <a:pt x="2" y="110"/>
                </a:cubicBezTo>
                <a:cubicBezTo>
                  <a:pt x="0" y="113"/>
                  <a:pt x="4" y="118"/>
                  <a:pt x="7" y="115"/>
                </a:cubicBezTo>
                <a:cubicBezTo>
                  <a:pt x="28" y="98"/>
                  <a:pt x="48" y="79"/>
                  <a:pt x="68" y="60"/>
                </a:cubicBezTo>
                <a:cubicBezTo>
                  <a:pt x="80" y="50"/>
                  <a:pt x="91" y="39"/>
                  <a:pt x="102" y="29"/>
                </a:cubicBezTo>
                <a:cubicBezTo>
                  <a:pt x="112" y="19"/>
                  <a:pt x="120" y="8"/>
                  <a:pt x="131" y="0"/>
                </a:cubicBezTo>
                <a:cubicBezTo>
                  <a:pt x="131" y="0"/>
                  <a:pt x="131" y="0"/>
                  <a:pt x="131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2" name="CustomShape 177"/>
          <p:cNvSpPr/>
          <p:nvPr/>
        </p:nvSpPr>
        <p:spPr>
          <a:xfrm>
            <a:off x="10265143" y="1105143"/>
            <a:ext cx="1183886" cy="1150770"/>
          </a:xfrm>
          <a:custGeom>
            <a:avLst/>
            <a:gdLst/>
            <a:ahLst/>
            <a:cxnLst/>
            <a:rect l="l" t="t" r="r" b="b"/>
            <a:pathLst>
              <a:path w="279" h="271">
                <a:moveTo>
                  <a:pt x="276" y="31"/>
                </a:moveTo>
                <a:cubicBezTo>
                  <a:pt x="266" y="19"/>
                  <a:pt x="254" y="10"/>
                  <a:pt x="240" y="2"/>
                </a:cubicBezTo>
                <a:cubicBezTo>
                  <a:pt x="237" y="0"/>
                  <a:pt x="237" y="0"/>
                  <a:pt x="237" y="0"/>
                </a:cubicBezTo>
                <a:cubicBezTo>
                  <a:pt x="234" y="3"/>
                  <a:pt x="234" y="3"/>
                  <a:pt x="234" y="3"/>
                </a:cubicBezTo>
                <a:cubicBezTo>
                  <a:pt x="193" y="38"/>
                  <a:pt x="155" y="76"/>
                  <a:pt x="117" y="114"/>
                </a:cubicBezTo>
                <a:cubicBezTo>
                  <a:pt x="77" y="154"/>
                  <a:pt x="37" y="196"/>
                  <a:pt x="2" y="240"/>
                </a:cubicBezTo>
                <a:cubicBezTo>
                  <a:pt x="0" y="244"/>
                  <a:pt x="0" y="244"/>
                  <a:pt x="0" y="244"/>
                </a:cubicBezTo>
                <a:cubicBezTo>
                  <a:pt x="3" y="246"/>
                  <a:pt x="3" y="246"/>
                  <a:pt x="3" y="246"/>
                </a:cubicBezTo>
                <a:cubicBezTo>
                  <a:pt x="15" y="253"/>
                  <a:pt x="26" y="260"/>
                  <a:pt x="37" y="268"/>
                </a:cubicBezTo>
                <a:cubicBezTo>
                  <a:pt x="41" y="271"/>
                  <a:pt x="41" y="271"/>
                  <a:pt x="41" y="271"/>
                </a:cubicBezTo>
                <a:cubicBezTo>
                  <a:pt x="44" y="267"/>
                  <a:pt x="44" y="267"/>
                  <a:pt x="44" y="267"/>
                </a:cubicBezTo>
                <a:cubicBezTo>
                  <a:pt x="116" y="185"/>
                  <a:pt x="191" y="104"/>
                  <a:pt x="276" y="36"/>
                </a:cubicBezTo>
                <a:cubicBezTo>
                  <a:pt x="279" y="34"/>
                  <a:pt x="279" y="34"/>
                  <a:pt x="279" y="34"/>
                </a:cubicBezTo>
                <a:lnTo>
                  <a:pt x="276" y="31"/>
                </a:lnTo>
                <a:close/>
                <a:moveTo>
                  <a:pt x="152" y="143"/>
                </a:moveTo>
                <a:cubicBezTo>
                  <a:pt x="113" y="182"/>
                  <a:pt x="73" y="220"/>
                  <a:pt x="41" y="264"/>
                </a:cubicBezTo>
                <a:cubicBezTo>
                  <a:pt x="30" y="255"/>
                  <a:pt x="19" y="248"/>
                  <a:pt x="7" y="242"/>
                </a:cubicBezTo>
                <a:cubicBezTo>
                  <a:pt x="16" y="231"/>
                  <a:pt x="25" y="221"/>
                  <a:pt x="35" y="210"/>
                </a:cubicBezTo>
                <a:cubicBezTo>
                  <a:pt x="36" y="212"/>
                  <a:pt x="38" y="213"/>
                  <a:pt x="39" y="214"/>
                </a:cubicBezTo>
                <a:cubicBezTo>
                  <a:pt x="42" y="215"/>
                  <a:pt x="45" y="212"/>
                  <a:pt x="43" y="211"/>
                </a:cubicBezTo>
                <a:cubicBezTo>
                  <a:pt x="41" y="209"/>
                  <a:pt x="40" y="207"/>
                  <a:pt x="38" y="206"/>
                </a:cubicBezTo>
                <a:cubicBezTo>
                  <a:pt x="40" y="204"/>
                  <a:pt x="41" y="202"/>
                  <a:pt x="43" y="200"/>
                </a:cubicBezTo>
                <a:cubicBezTo>
                  <a:pt x="43" y="200"/>
                  <a:pt x="43" y="200"/>
                  <a:pt x="43" y="201"/>
                </a:cubicBezTo>
                <a:cubicBezTo>
                  <a:pt x="44" y="201"/>
                  <a:pt x="45" y="202"/>
                  <a:pt x="46" y="202"/>
                </a:cubicBezTo>
                <a:cubicBezTo>
                  <a:pt x="47" y="202"/>
                  <a:pt x="48" y="201"/>
                  <a:pt x="47" y="200"/>
                </a:cubicBezTo>
                <a:cubicBezTo>
                  <a:pt x="47" y="199"/>
                  <a:pt x="46" y="198"/>
                  <a:pt x="46" y="198"/>
                </a:cubicBezTo>
                <a:cubicBezTo>
                  <a:pt x="48" y="196"/>
                  <a:pt x="49" y="193"/>
                  <a:pt x="51" y="191"/>
                </a:cubicBezTo>
                <a:cubicBezTo>
                  <a:pt x="52" y="192"/>
                  <a:pt x="54" y="193"/>
                  <a:pt x="55" y="194"/>
                </a:cubicBezTo>
                <a:cubicBezTo>
                  <a:pt x="56" y="195"/>
                  <a:pt x="57" y="195"/>
                  <a:pt x="58" y="194"/>
                </a:cubicBezTo>
                <a:cubicBezTo>
                  <a:pt x="59" y="193"/>
                  <a:pt x="59" y="192"/>
                  <a:pt x="58" y="191"/>
                </a:cubicBezTo>
                <a:cubicBezTo>
                  <a:pt x="57" y="190"/>
                  <a:pt x="56" y="188"/>
                  <a:pt x="55" y="187"/>
                </a:cubicBezTo>
                <a:cubicBezTo>
                  <a:pt x="57" y="185"/>
                  <a:pt x="58" y="183"/>
                  <a:pt x="60" y="181"/>
                </a:cubicBezTo>
                <a:cubicBezTo>
                  <a:pt x="61" y="182"/>
                  <a:pt x="61" y="182"/>
                  <a:pt x="62" y="183"/>
                </a:cubicBezTo>
                <a:cubicBezTo>
                  <a:pt x="63" y="183"/>
                  <a:pt x="64" y="182"/>
                  <a:pt x="64" y="181"/>
                </a:cubicBezTo>
                <a:cubicBezTo>
                  <a:pt x="64" y="180"/>
                  <a:pt x="64" y="179"/>
                  <a:pt x="63" y="179"/>
                </a:cubicBezTo>
                <a:cubicBezTo>
                  <a:pt x="64" y="177"/>
                  <a:pt x="66" y="175"/>
                  <a:pt x="68" y="173"/>
                </a:cubicBezTo>
                <a:cubicBezTo>
                  <a:pt x="70" y="175"/>
                  <a:pt x="72" y="176"/>
                  <a:pt x="74" y="177"/>
                </a:cubicBezTo>
                <a:cubicBezTo>
                  <a:pt x="75" y="177"/>
                  <a:pt x="76" y="176"/>
                  <a:pt x="76" y="175"/>
                </a:cubicBezTo>
                <a:cubicBezTo>
                  <a:pt x="75" y="172"/>
                  <a:pt x="73" y="171"/>
                  <a:pt x="71" y="169"/>
                </a:cubicBezTo>
                <a:cubicBezTo>
                  <a:pt x="73" y="167"/>
                  <a:pt x="75" y="165"/>
                  <a:pt x="77" y="163"/>
                </a:cubicBezTo>
                <a:cubicBezTo>
                  <a:pt x="77" y="164"/>
                  <a:pt x="79" y="165"/>
                  <a:pt x="80" y="165"/>
                </a:cubicBezTo>
                <a:cubicBezTo>
                  <a:pt x="81" y="164"/>
                  <a:pt x="81" y="163"/>
                  <a:pt x="81" y="162"/>
                </a:cubicBezTo>
                <a:cubicBezTo>
                  <a:pt x="81" y="162"/>
                  <a:pt x="80" y="162"/>
                  <a:pt x="80" y="162"/>
                </a:cubicBezTo>
                <a:cubicBezTo>
                  <a:pt x="80" y="162"/>
                  <a:pt x="79" y="161"/>
                  <a:pt x="79" y="161"/>
                </a:cubicBezTo>
                <a:cubicBezTo>
                  <a:pt x="79" y="161"/>
                  <a:pt x="79" y="161"/>
                  <a:pt x="79" y="161"/>
                </a:cubicBezTo>
                <a:cubicBezTo>
                  <a:pt x="81" y="159"/>
                  <a:pt x="83" y="156"/>
                  <a:pt x="86" y="154"/>
                </a:cubicBezTo>
                <a:cubicBezTo>
                  <a:pt x="87" y="156"/>
                  <a:pt x="89" y="157"/>
                  <a:pt x="91" y="159"/>
                </a:cubicBezTo>
                <a:cubicBezTo>
                  <a:pt x="92" y="159"/>
                  <a:pt x="93" y="158"/>
                  <a:pt x="93" y="157"/>
                </a:cubicBezTo>
                <a:cubicBezTo>
                  <a:pt x="92" y="154"/>
                  <a:pt x="90" y="152"/>
                  <a:pt x="89" y="151"/>
                </a:cubicBezTo>
                <a:cubicBezTo>
                  <a:pt x="90" y="149"/>
                  <a:pt x="92" y="147"/>
                  <a:pt x="93" y="146"/>
                </a:cubicBezTo>
                <a:cubicBezTo>
                  <a:pt x="94" y="146"/>
                  <a:pt x="95" y="147"/>
                  <a:pt x="95" y="147"/>
                </a:cubicBezTo>
                <a:cubicBezTo>
                  <a:pt x="96" y="147"/>
                  <a:pt x="97" y="146"/>
                  <a:pt x="97" y="145"/>
                </a:cubicBezTo>
                <a:cubicBezTo>
                  <a:pt x="97" y="144"/>
                  <a:pt x="96" y="143"/>
                  <a:pt x="96" y="143"/>
                </a:cubicBezTo>
                <a:cubicBezTo>
                  <a:pt x="98" y="141"/>
                  <a:pt x="99" y="139"/>
                  <a:pt x="101" y="137"/>
                </a:cubicBezTo>
                <a:cubicBezTo>
                  <a:pt x="102" y="138"/>
                  <a:pt x="104" y="139"/>
                  <a:pt x="106" y="140"/>
                </a:cubicBezTo>
                <a:cubicBezTo>
                  <a:pt x="107" y="141"/>
                  <a:pt x="109" y="140"/>
                  <a:pt x="108" y="138"/>
                </a:cubicBezTo>
                <a:cubicBezTo>
                  <a:pt x="107" y="137"/>
                  <a:pt x="106" y="135"/>
                  <a:pt x="104" y="134"/>
                </a:cubicBezTo>
                <a:cubicBezTo>
                  <a:pt x="107" y="131"/>
                  <a:pt x="109" y="129"/>
                  <a:pt x="111" y="127"/>
                </a:cubicBezTo>
                <a:cubicBezTo>
                  <a:pt x="112" y="128"/>
                  <a:pt x="113" y="129"/>
                  <a:pt x="114" y="128"/>
                </a:cubicBezTo>
                <a:cubicBezTo>
                  <a:pt x="115" y="127"/>
                  <a:pt x="116" y="126"/>
                  <a:pt x="115" y="125"/>
                </a:cubicBezTo>
                <a:cubicBezTo>
                  <a:pt x="114" y="125"/>
                  <a:pt x="114" y="125"/>
                  <a:pt x="113" y="125"/>
                </a:cubicBezTo>
                <a:cubicBezTo>
                  <a:pt x="115" y="122"/>
                  <a:pt x="118" y="120"/>
                  <a:pt x="120" y="118"/>
                </a:cubicBezTo>
                <a:cubicBezTo>
                  <a:pt x="120" y="118"/>
                  <a:pt x="121" y="117"/>
                  <a:pt x="121" y="117"/>
                </a:cubicBezTo>
                <a:cubicBezTo>
                  <a:pt x="121" y="117"/>
                  <a:pt x="121" y="117"/>
                  <a:pt x="121" y="117"/>
                </a:cubicBezTo>
                <a:cubicBezTo>
                  <a:pt x="122" y="118"/>
                  <a:pt x="123" y="119"/>
                  <a:pt x="124" y="120"/>
                </a:cubicBezTo>
                <a:cubicBezTo>
                  <a:pt x="125" y="121"/>
                  <a:pt x="127" y="121"/>
                  <a:pt x="127" y="119"/>
                </a:cubicBezTo>
                <a:cubicBezTo>
                  <a:pt x="126" y="117"/>
                  <a:pt x="126" y="116"/>
                  <a:pt x="124" y="114"/>
                </a:cubicBezTo>
                <a:cubicBezTo>
                  <a:pt x="124" y="114"/>
                  <a:pt x="124" y="114"/>
                  <a:pt x="124" y="114"/>
                </a:cubicBezTo>
                <a:cubicBezTo>
                  <a:pt x="125" y="113"/>
                  <a:pt x="127" y="111"/>
                  <a:pt x="128" y="110"/>
                </a:cubicBezTo>
                <a:cubicBezTo>
                  <a:pt x="129" y="110"/>
                  <a:pt x="130" y="111"/>
                  <a:pt x="131" y="111"/>
                </a:cubicBezTo>
                <a:cubicBezTo>
                  <a:pt x="132" y="112"/>
                  <a:pt x="133" y="110"/>
                  <a:pt x="132" y="109"/>
                </a:cubicBezTo>
                <a:cubicBezTo>
                  <a:pt x="131" y="109"/>
                  <a:pt x="131" y="108"/>
                  <a:pt x="130" y="108"/>
                </a:cubicBezTo>
                <a:cubicBezTo>
                  <a:pt x="132" y="106"/>
                  <a:pt x="134" y="103"/>
                  <a:pt x="136" y="101"/>
                </a:cubicBezTo>
                <a:cubicBezTo>
                  <a:pt x="138" y="102"/>
                  <a:pt x="139" y="103"/>
                  <a:pt x="140" y="104"/>
                </a:cubicBezTo>
                <a:cubicBezTo>
                  <a:pt x="142" y="104"/>
                  <a:pt x="142" y="103"/>
                  <a:pt x="142" y="102"/>
                </a:cubicBezTo>
                <a:cubicBezTo>
                  <a:pt x="141" y="101"/>
                  <a:pt x="141" y="99"/>
                  <a:pt x="140" y="98"/>
                </a:cubicBezTo>
                <a:cubicBezTo>
                  <a:pt x="142" y="96"/>
                  <a:pt x="144" y="95"/>
                  <a:pt x="146" y="93"/>
                </a:cubicBezTo>
                <a:cubicBezTo>
                  <a:pt x="146" y="93"/>
                  <a:pt x="146" y="93"/>
                  <a:pt x="146" y="93"/>
                </a:cubicBezTo>
                <a:cubicBezTo>
                  <a:pt x="146" y="93"/>
                  <a:pt x="147" y="94"/>
                  <a:pt x="147" y="94"/>
                </a:cubicBezTo>
                <a:cubicBezTo>
                  <a:pt x="149" y="94"/>
                  <a:pt x="150" y="93"/>
                  <a:pt x="149" y="92"/>
                </a:cubicBezTo>
                <a:cubicBezTo>
                  <a:pt x="149" y="91"/>
                  <a:pt x="148" y="91"/>
                  <a:pt x="148" y="91"/>
                </a:cubicBezTo>
                <a:cubicBezTo>
                  <a:pt x="150" y="88"/>
                  <a:pt x="153" y="86"/>
                  <a:pt x="155" y="83"/>
                </a:cubicBezTo>
                <a:cubicBezTo>
                  <a:pt x="156" y="83"/>
                  <a:pt x="156" y="84"/>
                  <a:pt x="156" y="84"/>
                </a:cubicBezTo>
                <a:cubicBezTo>
                  <a:pt x="157" y="85"/>
                  <a:pt x="158" y="86"/>
                  <a:pt x="159" y="87"/>
                </a:cubicBezTo>
                <a:cubicBezTo>
                  <a:pt x="160" y="87"/>
                  <a:pt x="161" y="87"/>
                  <a:pt x="162" y="87"/>
                </a:cubicBezTo>
                <a:cubicBezTo>
                  <a:pt x="163" y="86"/>
                  <a:pt x="163" y="85"/>
                  <a:pt x="162" y="84"/>
                </a:cubicBezTo>
                <a:cubicBezTo>
                  <a:pt x="161" y="83"/>
                  <a:pt x="160" y="81"/>
                  <a:pt x="158" y="81"/>
                </a:cubicBezTo>
                <a:cubicBezTo>
                  <a:pt x="158" y="80"/>
                  <a:pt x="158" y="81"/>
                  <a:pt x="158" y="80"/>
                </a:cubicBezTo>
                <a:cubicBezTo>
                  <a:pt x="160" y="79"/>
                  <a:pt x="162" y="77"/>
                  <a:pt x="164" y="75"/>
                </a:cubicBezTo>
                <a:cubicBezTo>
                  <a:pt x="164" y="76"/>
                  <a:pt x="165" y="76"/>
                  <a:pt x="166" y="76"/>
                </a:cubicBezTo>
                <a:cubicBezTo>
                  <a:pt x="167" y="76"/>
                  <a:pt x="167" y="75"/>
                  <a:pt x="167" y="74"/>
                </a:cubicBezTo>
                <a:cubicBezTo>
                  <a:pt x="167" y="74"/>
                  <a:pt x="166" y="73"/>
                  <a:pt x="166" y="73"/>
                </a:cubicBezTo>
                <a:cubicBezTo>
                  <a:pt x="169" y="70"/>
                  <a:pt x="172" y="68"/>
                  <a:pt x="175" y="65"/>
                </a:cubicBezTo>
                <a:cubicBezTo>
                  <a:pt x="176" y="66"/>
                  <a:pt x="177" y="67"/>
                  <a:pt x="179" y="67"/>
                </a:cubicBezTo>
                <a:cubicBezTo>
                  <a:pt x="180" y="68"/>
                  <a:pt x="181" y="66"/>
                  <a:pt x="180" y="65"/>
                </a:cubicBezTo>
                <a:cubicBezTo>
                  <a:pt x="180" y="64"/>
                  <a:pt x="179" y="63"/>
                  <a:pt x="178" y="62"/>
                </a:cubicBezTo>
                <a:cubicBezTo>
                  <a:pt x="181" y="59"/>
                  <a:pt x="183" y="56"/>
                  <a:pt x="186" y="54"/>
                </a:cubicBezTo>
                <a:cubicBezTo>
                  <a:pt x="187" y="54"/>
                  <a:pt x="187" y="55"/>
                  <a:pt x="188" y="55"/>
                </a:cubicBezTo>
                <a:cubicBezTo>
                  <a:pt x="189" y="55"/>
                  <a:pt x="190" y="54"/>
                  <a:pt x="190" y="53"/>
                </a:cubicBezTo>
                <a:cubicBezTo>
                  <a:pt x="190" y="52"/>
                  <a:pt x="189" y="52"/>
                  <a:pt x="189" y="51"/>
                </a:cubicBezTo>
                <a:cubicBezTo>
                  <a:pt x="191" y="49"/>
                  <a:pt x="193" y="48"/>
                  <a:pt x="195" y="46"/>
                </a:cubicBezTo>
                <a:cubicBezTo>
                  <a:pt x="195" y="46"/>
                  <a:pt x="195" y="46"/>
                  <a:pt x="196" y="46"/>
                </a:cubicBezTo>
                <a:cubicBezTo>
                  <a:pt x="196" y="47"/>
                  <a:pt x="197" y="48"/>
                  <a:pt x="198" y="49"/>
                </a:cubicBezTo>
                <a:cubicBezTo>
                  <a:pt x="199" y="51"/>
                  <a:pt x="202" y="49"/>
                  <a:pt x="201" y="47"/>
                </a:cubicBezTo>
                <a:cubicBezTo>
                  <a:pt x="200" y="46"/>
                  <a:pt x="199" y="44"/>
                  <a:pt x="198" y="43"/>
                </a:cubicBezTo>
                <a:cubicBezTo>
                  <a:pt x="199" y="41"/>
                  <a:pt x="201" y="40"/>
                  <a:pt x="203" y="38"/>
                </a:cubicBezTo>
                <a:cubicBezTo>
                  <a:pt x="203" y="38"/>
                  <a:pt x="204" y="39"/>
                  <a:pt x="205" y="39"/>
                </a:cubicBezTo>
                <a:cubicBezTo>
                  <a:pt x="206" y="40"/>
                  <a:pt x="207" y="39"/>
                  <a:pt x="207" y="38"/>
                </a:cubicBezTo>
                <a:cubicBezTo>
                  <a:pt x="207" y="37"/>
                  <a:pt x="207" y="36"/>
                  <a:pt x="206" y="35"/>
                </a:cubicBezTo>
                <a:cubicBezTo>
                  <a:pt x="208" y="33"/>
                  <a:pt x="210" y="31"/>
                  <a:pt x="213" y="29"/>
                </a:cubicBezTo>
                <a:cubicBezTo>
                  <a:pt x="213" y="29"/>
                  <a:pt x="213" y="29"/>
                  <a:pt x="213" y="29"/>
                </a:cubicBezTo>
                <a:cubicBezTo>
                  <a:pt x="214" y="30"/>
                  <a:pt x="215" y="31"/>
                  <a:pt x="216" y="31"/>
                </a:cubicBezTo>
                <a:cubicBezTo>
                  <a:pt x="217" y="32"/>
                  <a:pt x="219" y="31"/>
                  <a:pt x="218" y="30"/>
                </a:cubicBezTo>
                <a:cubicBezTo>
                  <a:pt x="217" y="29"/>
                  <a:pt x="216" y="28"/>
                  <a:pt x="215" y="27"/>
                </a:cubicBezTo>
                <a:cubicBezTo>
                  <a:pt x="215" y="27"/>
                  <a:pt x="215" y="27"/>
                  <a:pt x="215" y="27"/>
                </a:cubicBezTo>
                <a:cubicBezTo>
                  <a:pt x="217" y="25"/>
                  <a:pt x="219" y="23"/>
                  <a:pt x="221" y="21"/>
                </a:cubicBezTo>
                <a:cubicBezTo>
                  <a:pt x="222" y="22"/>
                  <a:pt x="223" y="23"/>
                  <a:pt x="224" y="23"/>
                </a:cubicBezTo>
                <a:cubicBezTo>
                  <a:pt x="225" y="23"/>
                  <a:pt x="226" y="22"/>
                  <a:pt x="226" y="21"/>
                </a:cubicBezTo>
                <a:cubicBezTo>
                  <a:pt x="225" y="20"/>
                  <a:pt x="224" y="19"/>
                  <a:pt x="223" y="18"/>
                </a:cubicBezTo>
                <a:cubicBezTo>
                  <a:pt x="225" y="17"/>
                  <a:pt x="227" y="15"/>
                  <a:pt x="229" y="13"/>
                </a:cubicBezTo>
                <a:cubicBezTo>
                  <a:pt x="230" y="15"/>
                  <a:pt x="233" y="16"/>
                  <a:pt x="234" y="17"/>
                </a:cubicBezTo>
                <a:cubicBezTo>
                  <a:pt x="235" y="17"/>
                  <a:pt x="237" y="16"/>
                  <a:pt x="236" y="15"/>
                </a:cubicBezTo>
                <a:cubicBezTo>
                  <a:pt x="235" y="13"/>
                  <a:pt x="233" y="11"/>
                  <a:pt x="231" y="10"/>
                </a:cubicBezTo>
                <a:cubicBezTo>
                  <a:pt x="233" y="8"/>
                  <a:pt x="235" y="7"/>
                  <a:pt x="237" y="5"/>
                </a:cubicBezTo>
                <a:cubicBezTo>
                  <a:pt x="251" y="13"/>
                  <a:pt x="262" y="22"/>
                  <a:pt x="273" y="34"/>
                </a:cubicBezTo>
                <a:cubicBezTo>
                  <a:pt x="230" y="67"/>
                  <a:pt x="190" y="104"/>
                  <a:pt x="152" y="143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3" name="CustomShape 178"/>
          <p:cNvSpPr/>
          <p:nvPr/>
        </p:nvSpPr>
        <p:spPr>
          <a:xfrm>
            <a:off x="7352402" y="3516469"/>
            <a:ext cx="71271" cy="190415"/>
          </a:xfrm>
          <a:custGeom>
            <a:avLst/>
            <a:gdLst/>
            <a:ahLst/>
            <a:cxnLst/>
            <a:rect l="l" t="t" r="r" b="b"/>
            <a:pathLst>
              <a:path w="17" h="45">
                <a:moveTo>
                  <a:pt x="4" y="45"/>
                </a:moveTo>
                <a:cubicBezTo>
                  <a:pt x="5" y="30"/>
                  <a:pt x="9" y="15"/>
                  <a:pt x="17" y="3"/>
                </a:cubicBezTo>
                <a:cubicBezTo>
                  <a:pt x="15" y="3"/>
                  <a:pt x="13" y="1"/>
                  <a:pt x="13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6" y="9"/>
                  <a:pt x="2" y="20"/>
                  <a:pt x="1" y="31"/>
                </a:cubicBezTo>
                <a:cubicBezTo>
                  <a:pt x="0" y="35"/>
                  <a:pt x="0" y="40"/>
                  <a:pt x="1" y="44"/>
                </a:cubicBezTo>
                <a:cubicBezTo>
                  <a:pt x="2" y="44"/>
                  <a:pt x="3" y="44"/>
                  <a:pt x="4" y="45"/>
                </a:cubicBezTo>
                <a:close/>
              </a:path>
            </a:pathLst>
          </a:custGeom>
          <a:solidFill>
            <a:srgbClr val="DD8D6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4" name="CustomShape 179"/>
          <p:cNvSpPr/>
          <p:nvPr/>
        </p:nvSpPr>
        <p:spPr>
          <a:xfrm>
            <a:off x="7411075" y="3503510"/>
            <a:ext cx="20517" cy="15838"/>
          </a:xfrm>
          <a:custGeom>
            <a:avLst/>
            <a:gdLst/>
            <a:ahLst/>
            <a:cxnLst/>
            <a:rect l="l" t="t" r="r" b="b"/>
            <a:pathLst>
              <a:path w="5" h="4">
                <a:moveTo>
                  <a:pt x="4" y="4"/>
                </a:moveTo>
                <a:cubicBezTo>
                  <a:pt x="4" y="3"/>
                  <a:pt x="4" y="3"/>
                  <a:pt x="5" y="3"/>
                </a:cubicBezTo>
                <a:cubicBezTo>
                  <a:pt x="3" y="2"/>
                  <a:pt x="2" y="1"/>
                  <a:pt x="0" y="0"/>
                </a:cubicBez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2"/>
                  <a:pt x="1" y="2"/>
                </a:cubicBezTo>
                <a:cubicBezTo>
                  <a:pt x="2" y="3"/>
                  <a:pt x="3" y="3"/>
                  <a:pt x="4" y="4"/>
                </a:cubicBezTo>
                <a:close/>
              </a:path>
            </a:pathLst>
          </a:custGeom>
          <a:solidFill>
            <a:srgbClr val="DD8D6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5" name="CustomShape 180"/>
          <p:cNvSpPr/>
          <p:nvPr/>
        </p:nvSpPr>
        <p:spPr>
          <a:xfrm>
            <a:off x="7028445" y="3567222"/>
            <a:ext cx="598602" cy="573045"/>
          </a:xfrm>
          <a:custGeom>
            <a:avLst/>
            <a:gdLst/>
            <a:ahLst/>
            <a:cxnLst/>
            <a:rect l="l" t="t" r="r" b="b"/>
            <a:pathLst>
              <a:path w="141" h="135">
                <a:moveTo>
                  <a:pt x="115" y="15"/>
                </a:moveTo>
                <a:cubicBezTo>
                  <a:pt x="104" y="10"/>
                  <a:pt x="96" y="10"/>
                  <a:pt x="86" y="15"/>
                </a:cubicBezTo>
                <a:cubicBezTo>
                  <a:pt x="85" y="21"/>
                  <a:pt x="84" y="27"/>
                  <a:pt x="84" y="32"/>
                </a:cubicBezTo>
                <a:cubicBezTo>
                  <a:pt x="87" y="32"/>
                  <a:pt x="90" y="31"/>
                  <a:pt x="93" y="29"/>
                </a:cubicBezTo>
                <a:cubicBezTo>
                  <a:pt x="94" y="29"/>
                  <a:pt x="95" y="30"/>
                  <a:pt x="95" y="31"/>
                </a:cubicBezTo>
                <a:cubicBezTo>
                  <a:pt x="92" y="36"/>
                  <a:pt x="88" y="38"/>
                  <a:pt x="83" y="38"/>
                </a:cubicBezTo>
                <a:cubicBezTo>
                  <a:pt x="80" y="38"/>
                  <a:pt x="80" y="38"/>
                  <a:pt x="80" y="38"/>
                </a:cubicBezTo>
                <a:cubicBezTo>
                  <a:pt x="79" y="38"/>
                  <a:pt x="78" y="37"/>
                  <a:pt x="77" y="37"/>
                </a:cubicBezTo>
                <a:cubicBezTo>
                  <a:pt x="72" y="35"/>
                  <a:pt x="72" y="35"/>
                  <a:pt x="72" y="35"/>
                </a:cubicBezTo>
                <a:cubicBezTo>
                  <a:pt x="65" y="32"/>
                  <a:pt x="59" y="26"/>
                  <a:pt x="57" y="21"/>
                </a:cubicBezTo>
                <a:cubicBezTo>
                  <a:pt x="57" y="20"/>
                  <a:pt x="58" y="19"/>
                  <a:pt x="58" y="20"/>
                </a:cubicBezTo>
                <a:cubicBezTo>
                  <a:pt x="62" y="25"/>
                  <a:pt x="67" y="29"/>
                  <a:pt x="73" y="31"/>
                </a:cubicBezTo>
                <a:cubicBezTo>
                  <a:pt x="73" y="26"/>
                  <a:pt x="73" y="20"/>
                  <a:pt x="74" y="15"/>
                </a:cubicBezTo>
                <a:cubicBezTo>
                  <a:pt x="74" y="15"/>
                  <a:pt x="74" y="15"/>
                  <a:pt x="74" y="15"/>
                </a:cubicBezTo>
                <a:cubicBezTo>
                  <a:pt x="60" y="0"/>
                  <a:pt x="38" y="4"/>
                  <a:pt x="22" y="15"/>
                </a:cubicBezTo>
                <a:cubicBezTo>
                  <a:pt x="8" y="26"/>
                  <a:pt x="3" y="42"/>
                  <a:pt x="1" y="60"/>
                </a:cubicBezTo>
                <a:cubicBezTo>
                  <a:pt x="0" y="78"/>
                  <a:pt x="2" y="98"/>
                  <a:pt x="12" y="114"/>
                </a:cubicBezTo>
                <a:cubicBezTo>
                  <a:pt x="26" y="135"/>
                  <a:pt x="45" y="130"/>
                  <a:pt x="66" y="126"/>
                </a:cubicBezTo>
                <a:cubicBezTo>
                  <a:pt x="62" y="125"/>
                  <a:pt x="58" y="123"/>
                  <a:pt x="53" y="123"/>
                </a:cubicBezTo>
                <a:cubicBezTo>
                  <a:pt x="52" y="124"/>
                  <a:pt x="52" y="122"/>
                  <a:pt x="53" y="122"/>
                </a:cubicBezTo>
                <a:cubicBezTo>
                  <a:pt x="62" y="120"/>
                  <a:pt x="68" y="126"/>
                  <a:pt x="77" y="127"/>
                </a:cubicBezTo>
                <a:cubicBezTo>
                  <a:pt x="85" y="128"/>
                  <a:pt x="93" y="127"/>
                  <a:pt x="100" y="122"/>
                </a:cubicBezTo>
                <a:cubicBezTo>
                  <a:pt x="113" y="114"/>
                  <a:pt x="122" y="100"/>
                  <a:pt x="128" y="86"/>
                </a:cubicBezTo>
                <a:cubicBezTo>
                  <a:pt x="135" y="71"/>
                  <a:pt x="141" y="53"/>
                  <a:pt x="135" y="37"/>
                </a:cubicBezTo>
                <a:cubicBezTo>
                  <a:pt x="131" y="28"/>
                  <a:pt x="124" y="19"/>
                  <a:pt x="115" y="15"/>
                </a:cubicBezTo>
                <a:close/>
                <a:moveTo>
                  <a:pt x="17" y="61"/>
                </a:moveTo>
                <a:cubicBezTo>
                  <a:pt x="16" y="62"/>
                  <a:pt x="14" y="63"/>
                  <a:pt x="13" y="63"/>
                </a:cubicBezTo>
                <a:cubicBezTo>
                  <a:pt x="11" y="62"/>
                  <a:pt x="9" y="61"/>
                  <a:pt x="9" y="60"/>
                </a:cubicBezTo>
                <a:cubicBezTo>
                  <a:pt x="9" y="57"/>
                  <a:pt x="11" y="55"/>
                  <a:pt x="13" y="53"/>
                </a:cubicBezTo>
                <a:cubicBezTo>
                  <a:pt x="13" y="53"/>
                  <a:pt x="14" y="53"/>
                  <a:pt x="13" y="54"/>
                </a:cubicBezTo>
                <a:cubicBezTo>
                  <a:pt x="12" y="55"/>
                  <a:pt x="12" y="56"/>
                  <a:pt x="11" y="57"/>
                </a:cubicBezTo>
                <a:cubicBezTo>
                  <a:pt x="11" y="58"/>
                  <a:pt x="10" y="59"/>
                  <a:pt x="11" y="59"/>
                </a:cubicBezTo>
                <a:cubicBezTo>
                  <a:pt x="11" y="61"/>
                  <a:pt x="12" y="61"/>
                  <a:pt x="13" y="61"/>
                </a:cubicBezTo>
                <a:cubicBezTo>
                  <a:pt x="14" y="61"/>
                  <a:pt x="16" y="61"/>
                  <a:pt x="16" y="59"/>
                </a:cubicBezTo>
                <a:cubicBezTo>
                  <a:pt x="18" y="58"/>
                  <a:pt x="16" y="55"/>
                  <a:pt x="15" y="54"/>
                </a:cubicBezTo>
                <a:cubicBezTo>
                  <a:pt x="15" y="53"/>
                  <a:pt x="16" y="52"/>
                  <a:pt x="16" y="53"/>
                </a:cubicBezTo>
                <a:cubicBezTo>
                  <a:pt x="17" y="53"/>
                  <a:pt x="17" y="54"/>
                  <a:pt x="17" y="54"/>
                </a:cubicBezTo>
                <a:cubicBezTo>
                  <a:pt x="18" y="56"/>
                  <a:pt x="19" y="59"/>
                  <a:pt x="17" y="61"/>
                </a:cubicBezTo>
                <a:close/>
                <a:moveTo>
                  <a:pt x="33" y="28"/>
                </a:moveTo>
                <a:cubicBezTo>
                  <a:pt x="31" y="33"/>
                  <a:pt x="27" y="40"/>
                  <a:pt x="21" y="43"/>
                </a:cubicBezTo>
                <a:cubicBezTo>
                  <a:pt x="18" y="46"/>
                  <a:pt x="14" y="43"/>
                  <a:pt x="15" y="39"/>
                </a:cubicBezTo>
                <a:cubicBezTo>
                  <a:pt x="16" y="32"/>
                  <a:pt x="21" y="26"/>
                  <a:pt x="26" y="21"/>
                </a:cubicBezTo>
                <a:cubicBezTo>
                  <a:pt x="26" y="21"/>
                  <a:pt x="27" y="21"/>
                  <a:pt x="26" y="21"/>
                </a:cubicBezTo>
                <a:cubicBezTo>
                  <a:pt x="23" y="25"/>
                  <a:pt x="20" y="29"/>
                  <a:pt x="18" y="34"/>
                </a:cubicBezTo>
                <a:cubicBezTo>
                  <a:pt x="17" y="36"/>
                  <a:pt x="15" y="39"/>
                  <a:pt x="16" y="41"/>
                </a:cubicBezTo>
                <a:cubicBezTo>
                  <a:pt x="18" y="44"/>
                  <a:pt x="20" y="43"/>
                  <a:pt x="22" y="41"/>
                </a:cubicBezTo>
                <a:cubicBezTo>
                  <a:pt x="25" y="38"/>
                  <a:pt x="28" y="34"/>
                  <a:pt x="30" y="31"/>
                </a:cubicBezTo>
                <a:cubicBezTo>
                  <a:pt x="32" y="27"/>
                  <a:pt x="37" y="20"/>
                  <a:pt x="28" y="20"/>
                </a:cubicBezTo>
                <a:cubicBezTo>
                  <a:pt x="27" y="20"/>
                  <a:pt x="27" y="19"/>
                  <a:pt x="28" y="19"/>
                </a:cubicBezTo>
                <a:cubicBezTo>
                  <a:pt x="34" y="17"/>
                  <a:pt x="36" y="23"/>
                  <a:pt x="33" y="28"/>
                </a:cubicBezTo>
                <a:close/>
              </a:path>
            </a:pathLst>
          </a:custGeom>
          <a:solidFill>
            <a:srgbClr val="E943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6" name="CustomShape 181"/>
          <p:cNvSpPr/>
          <p:nvPr/>
        </p:nvSpPr>
        <p:spPr>
          <a:xfrm>
            <a:off x="7093596" y="3651091"/>
            <a:ext cx="88908" cy="101867"/>
          </a:xfrm>
          <a:custGeom>
            <a:avLst/>
            <a:gdLst/>
            <a:ahLst/>
            <a:cxnLst/>
            <a:rect l="l" t="t" r="r" b="b"/>
            <a:pathLst>
              <a:path w="21" h="24">
                <a:moveTo>
                  <a:pt x="14" y="0"/>
                </a:moveTo>
                <a:cubicBezTo>
                  <a:pt x="13" y="0"/>
                  <a:pt x="12" y="1"/>
                  <a:pt x="11" y="1"/>
                </a:cubicBezTo>
                <a:cubicBezTo>
                  <a:pt x="8" y="5"/>
                  <a:pt x="5" y="9"/>
                  <a:pt x="3" y="14"/>
                </a:cubicBezTo>
                <a:cubicBezTo>
                  <a:pt x="2" y="16"/>
                  <a:pt x="0" y="19"/>
                  <a:pt x="1" y="21"/>
                </a:cubicBezTo>
                <a:cubicBezTo>
                  <a:pt x="3" y="24"/>
                  <a:pt x="5" y="23"/>
                  <a:pt x="7" y="21"/>
                </a:cubicBezTo>
                <a:cubicBezTo>
                  <a:pt x="10" y="18"/>
                  <a:pt x="13" y="14"/>
                  <a:pt x="15" y="11"/>
                </a:cubicBezTo>
                <a:cubicBezTo>
                  <a:pt x="17" y="7"/>
                  <a:pt x="21" y="0"/>
                  <a:pt x="1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7" name="CustomShape 182"/>
          <p:cNvSpPr/>
          <p:nvPr/>
        </p:nvSpPr>
        <p:spPr>
          <a:xfrm>
            <a:off x="7266734" y="3668729"/>
            <a:ext cx="114105" cy="71271"/>
          </a:xfrm>
          <a:custGeom>
            <a:avLst/>
            <a:gdLst/>
            <a:ahLst/>
            <a:cxnLst/>
            <a:rect l="l" t="t" r="r" b="b"/>
            <a:pathLst>
              <a:path w="27" h="17">
                <a:moveTo>
                  <a:pt x="1" y="5"/>
                </a:moveTo>
                <a:cubicBezTo>
                  <a:pt x="2" y="6"/>
                  <a:pt x="3" y="8"/>
                  <a:pt x="4" y="9"/>
                </a:cubicBezTo>
                <a:cubicBezTo>
                  <a:pt x="10" y="15"/>
                  <a:pt x="20" y="17"/>
                  <a:pt x="27" y="14"/>
                </a:cubicBezTo>
                <a:cubicBezTo>
                  <a:pt x="24" y="14"/>
                  <a:pt x="24" y="14"/>
                  <a:pt x="24" y="14"/>
                </a:cubicBezTo>
                <a:cubicBezTo>
                  <a:pt x="23" y="14"/>
                  <a:pt x="22" y="13"/>
                  <a:pt x="21" y="13"/>
                </a:cubicBezTo>
                <a:cubicBezTo>
                  <a:pt x="16" y="11"/>
                  <a:pt x="16" y="11"/>
                  <a:pt x="16" y="11"/>
                </a:cubicBezTo>
                <a:cubicBezTo>
                  <a:pt x="11" y="9"/>
                  <a:pt x="5" y="5"/>
                  <a:pt x="3" y="0"/>
                </a:cubicBezTo>
                <a:cubicBezTo>
                  <a:pt x="1" y="1"/>
                  <a:pt x="0" y="3"/>
                  <a:pt x="1" y="5"/>
                </a:cubicBezTo>
                <a:close/>
              </a:path>
            </a:pathLst>
          </a:custGeom>
          <a:solidFill>
            <a:srgbClr val="A52D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8" name="CustomShape 183"/>
          <p:cNvSpPr/>
          <p:nvPr/>
        </p:nvSpPr>
        <p:spPr>
          <a:xfrm>
            <a:off x="7287251" y="3664050"/>
            <a:ext cx="52553" cy="34915"/>
          </a:xfrm>
          <a:custGeom>
            <a:avLst/>
            <a:gdLst/>
            <a:ahLst/>
            <a:cxnLst/>
            <a:rect l="l" t="t" r="r" b="b"/>
            <a:pathLst>
              <a:path w="12" h="8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3" y="3"/>
                  <a:pt x="7" y="6"/>
                  <a:pt x="12" y="8"/>
                </a:cubicBezTo>
                <a:cubicBezTo>
                  <a:pt x="12" y="7"/>
                  <a:pt x="12" y="6"/>
                  <a:pt x="12" y="5"/>
                </a:cubicBezTo>
                <a:cubicBezTo>
                  <a:pt x="10" y="5"/>
                  <a:pt x="9" y="5"/>
                  <a:pt x="8" y="4"/>
                </a:cubicBezTo>
                <a:cubicBezTo>
                  <a:pt x="5" y="3"/>
                  <a:pt x="3" y="1"/>
                  <a:pt x="0" y="0"/>
                </a:cubicBezTo>
                <a:close/>
              </a:path>
            </a:pathLst>
          </a:custGeom>
          <a:solidFill>
            <a:srgbClr val="E943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9" name="CustomShape 184"/>
          <p:cNvSpPr/>
          <p:nvPr/>
        </p:nvSpPr>
        <p:spPr>
          <a:xfrm>
            <a:off x="7041403" y="3957411"/>
            <a:ext cx="514013" cy="182856"/>
          </a:xfrm>
          <a:custGeom>
            <a:avLst/>
            <a:gdLst/>
            <a:ahLst/>
            <a:cxnLst/>
            <a:rect l="l" t="t" r="r" b="b"/>
            <a:pathLst>
              <a:path w="121" h="43">
                <a:moveTo>
                  <a:pt x="116" y="7"/>
                </a:moveTo>
                <a:cubicBezTo>
                  <a:pt x="107" y="14"/>
                  <a:pt x="96" y="18"/>
                  <a:pt x="84" y="18"/>
                </a:cubicBezTo>
                <a:cubicBezTo>
                  <a:pt x="75" y="18"/>
                  <a:pt x="67" y="17"/>
                  <a:pt x="59" y="15"/>
                </a:cubicBezTo>
                <a:cubicBezTo>
                  <a:pt x="55" y="13"/>
                  <a:pt x="51" y="12"/>
                  <a:pt x="47" y="11"/>
                </a:cubicBezTo>
                <a:cubicBezTo>
                  <a:pt x="44" y="8"/>
                  <a:pt x="42" y="9"/>
                  <a:pt x="40" y="12"/>
                </a:cubicBezTo>
                <a:cubicBezTo>
                  <a:pt x="42" y="14"/>
                  <a:pt x="40" y="17"/>
                  <a:pt x="38" y="17"/>
                </a:cubicBezTo>
                <a:cubicBezTo>
                  <a:pt x="21" y="19"/>
                  <a:pt x="9" y="11"/>
                  <a:pt x="0" y="0"/>
                </a:cubicBezTo>
                <a:cubicBezTo>
                  <a:pt x="2" y="8"/>
                  <a:pt x="5" y="15"/>
                  <a:pt x="9" y="22"/>
                </a:cubicBezTo>
                <a:cubicBezTo>
                  <a:pt x="23" y="43"/>
                  <a:pt x="42" y="38"/>
                  <a:pt x="63" y="34"/>
                </a:cubicBezTo>
                <a:cubicBezTo>
                  <a:pt x="59" y="33"/>
                  <a:pt x="55" y="31"/>
                  <a:pt x="50" y="31"/>
                </a:cubicBezTo>
                <a:cubicBezTo>
                  <a:pt x="49" y="32"/>
                  <a:pt x="49" y="30"/>
                  <a:pt x="50" y="30"/>
                </a:cubicBezTo>
                <a:cubicBezTo>
                  <a:pt x="59" y="28"/>
                  <a:pt x="65" y="34"/>
                  <a:pt x="74" y="35"/>
                </a:cubicBezTo>
                <a:cubicBezTo>
                  <a:pt x="82" y="36"/>
                  <a:pt x="90" y="35"/>
                  <a:pt x="97" y="30"/>
                </a:cubicBezTo>
                <a:cubicBezTo>
                  <a:pt x="107" y="23"/>
                  <a:pt x="115" y="13"/>
                  <a:pt x="121" y="2"/>
                </a:cubicBezTo>
                <a:cubicBezTo>
                  <a:pt x="120" y="4"/>
                  <a:pt x="118" y="5"/>
                  <a:pt x="116" y="7"/>
                </a:cubicBezTo>
                <a:close/>
              </a:path>
            </a:pathLst>
          </a:custGeom>
          <a:solidFill>
            <a:srgbClr val="A52D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0" name="CustomShape 185"/>
          <p:cNvSpPr/>
          <p:nvPr/>
        </p:nvSpPr>
        <p:spPr>
          <a:xfrm>
            <a:off x="7461828" y="3478314"/>
            <a:ext cx="203374" cy="75950"/>
          </a:xfrm>
          <a:custGeom>
            <a:avLst/>
            <a:gdLst/>
            <a:ahLst/>
            <a:cxnLst/>
            <a:rect l="l" t="t" r="r" b="b"/>
            <a:pathLst>
              <a:path w="48" h="18">
                <a:moveTo>
                  <a:pt x="48" y="0"/>
                </a:moveTo>
                <a:cubicBezTo>
                  <a:pt x="31" y="3"/>
                  <a:pt x="15" y="7"/>
                  <a:pt x="0" y="18"/>
                </a:cubicBezTo>
                <a:cubicBezTo>
                  <a:pt x="17" y="13"/>
                  <a:pt x="34" y="10"/>
                  <a:pt x="48" y="0"/>
                </a:cubicBezTo>
                <a:close/>
              </a:path>
            </a:pathLst>
          </a:custGeom>
          <a:solidFill>
            <a:srgbClr val="55B84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1" name="CustomShape 186"/>
          <p:cNvSpPr/>
          <p:nvPr/>
        </p:nvSpPr>
        <p:spPr>
          <a:xfrm>
            <a:off x="7479466" y="3494152"/>
            <a:ext cx="177817" cy="75950"/>
          </a:xfrm>
          <a:custGeom>
            <a:avLst/>
            <a:gdLst/>
            <a:ahLst/>
            <a:cxnLst/>
            <a:rect l="l" t="t" r="r" b="b"/>
            <a:pathLst>
              <a:path w="42" h="18">
                <a:moveTo>
                  <a:pt x="22" y="15"/>
                </a:moveTo>
                <a:cubicBezTo>
                  <a:pt x="30" y="12"/>
                  <a:pt x="37" y="7"/>
                  <a:pt x="42" y="0"/>
                </a:cubicBezTo>
                <a:cubicBezTo>
                  <a:pt x="29" y="8"/>
                  <a:pt x="15" y="12"/>
                  <a:pt x="0" y="15"/>
                </a:cubicBezTo>
                <a:cubicBezTo>
                  <a:pt x="7" y="17"/>
                  <a:pt x="14" y="18"/>
                  <a:pt x="22" y="15"/>
                </a:cubicBezTo>
                <a:close/>
              </a:path>
            </a:pathLst>
          </a:custGeom>
          <a:solidFill>
            <a:srgbClr val="55B84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2" name="CustomShape 187"/>
          <p:cNvSpPr/>
          <p:nvPr/>
        </p:nvSpPr>
        <p:spPr>
          <a:xfrm>
            <a:off x="7071279" y="3787873"/>
            <a:ext cx="34915" cy="45714"/>
          </a:xfrm>
          <a:custGeom>
            <a:avLst/>
            <a:gdLst/>
            <a:ahLst/>
            <a:cxnLst/>
            <a:rect l="l" t="t" r="r" b="b"/>
            <a:pathLst>
              <a:path w="8" h="11">
                <a:moveTo>
                  <a:pt x="7" y="4"/>
                </a:moveTo>
                <a:cubicBezTo>
                  <a:pt x="6" y="1"/>
                  <a:pt x="3" y="0"/>
                  <a:pt x="2" y="2"/>
                </a:cubicBezTo>
                <a:cubicBezTo>
                  <a:pt x="1" y="3"/>
                  <a:pt x="1" y="4"/>
                  <a:pt x="1" y="5"/>
                </a:cubicBezTo>
                <a:cubicBezTo>
                  <a:pt x="0" y="6"/>
                  <a:pt x="0" y="6"/>
                  <a:pt x="0" y="7"/>
                </a:cubicBezTo>
                <a:cubicBezTo>
                  <a:pt x="0" y="10"/>
                  <a:pt x="3" y="11"/>
                  <a:pt x="5" y="10"/>
                </a:cubicBezTo>
                <a:cubicBezTo>
                  <a:pt x="7" y="9"/>
                  <a:pt x="8" y="6"/>
                  <a:pt x="7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3" name="CustomShape 188"/>
          <p:cNvSpPr/>
          <p:nvPr/>
        </p:nvSpPr>
        <p:spPr>
          <a:xfrm>
            <a:off x="7088917" y="3638493"/>
            <a:ext cx="96827" cy="123824"/>
          </a:xfrm>
          <a:custGeom>
            <a:avLst/>
            <a:gdLst/>
            <a:ahLst/>
            <a:cxnLst/>
            <a:rect l="l" t="t" r="r" b="b"/>
            <a:pathLst>
              <a:path w="23" h="29">
                <a:moveTo>
                  <a:pt x="14" y="2"/>
                </a:moveTo>
                <a:cubicBezTo>
                  <a:pt x="13" y="2"/>
                  <a:pt x="13" y="3"/>
                  <a:pt x="14" y="3"/>
                </a:cubicBezTo>
                <a:cubicBezTo>
                  <a:pt x="23" y="3"/>
                  <a:pt x="18" y="10"/>
                  <a:pt x="16" y="14"/>
                </a:cubicBezTo>
                <a:cubicBezTo>
                  <a:pt x="14" y="17"/>
                  <a:pt x="11" y="21"/>
                  <a:pt x="8" y="24"/>
                </a:cubicBezTo>
                <a:cubicBezTo>
                  <a:pt x="6" y="26"/>
                  <a:pt x="4" y="27"/>
                  <a:pt x="2" y="24"/>
                </a:cubicBezTo>
                <a:cubicBezTo>
                  <a:pt x="1" y="22"/>
                  <a:pt x="3" y="19"/>
                  <a:pt x="4" y="17"/>
                </a:cubicBezTo>
                <a:cubicBezTo>
                  <a:pt x="6" y="12"/>
                  <a:pt x="9" y="8"/>
                  <a:pt x="12" y="4"/>
                </a:cubicBezTo>
                <a:cubicBezTo>
                  <a:pt x="13" y="4"/>
                  <a:pt x="12" y="4"/>
                  <a:pt x="12" y="4"/>
                </a:cubicBezTo>
                <a:cubicBezTo>
                  <a:pt x="7" y="9"/>
                  <a:pt x="2" y="15"/>
                  <a:pt x="1" y="22"/>
                </a:cubicBezTo>
                <a:cubicBezTo>
                  <a:pt x="0" y="26"/>
                  <a:pt x="4" y="29"/>
                  <a:pt x="7" y="26"/>
                </a:cubicBezTo>
                <a:cubicBezTo>
                  <a:pt x="13" y="23"/>
                  <a:pt x="17" y="16"/>
                  <a:pt x="19" y="11"/>
                </a:cubicBezTo>
                <a:cubicBezTo>
                  <a:pt x="22" y="6"/>
                  <a:pt x="20" y="0"/>
                  <a:pt x="14" y="2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4" name="CustomShape 189"/>
          <p:cNvSpPr/>
          <p:nvPr/>
        </p:nvSpPr>
        <p:spPr>
          <a:xfrm>
            <a:off x="7068039" y="3787873"/>
            <a:ext cx="41395" cy="45714"/>
          </a:xfrm>
          <a:custGeom>
            <a:avLst/>
            <a:gdLst/>
            <a:ahLst/>
            <a:cxnLst/>
            <a:rect l="l" t="t" r="r" b="b"/>
            <a:pathLst>
              <a:path w="10" h="11">
                <a:moveTo>
                  <a:pt x="7" y="1"/>
                </a:moveTo>
                <a:cubicBezTo>
                  <a:pt x="7" y="0"/>
                  <a:pt x="6" y="1"/>
                  <a:pt x="6" y="2"/>
                </a:cubicBezTo>
                <a:cubicBezTo>
                  <a:pt x="7" y="3"/>
                  <a:pt x="9" y="6"/>
                  <a:pt x="7" y="7"/>
                </a:cubicBezTo>
                <a:cubicBezTo>
                  <a:pt x="7" y="9"/>
                  <a:pt x="5" y="9"/>
                  <a:pt x="4" y="9"/>
                </a:cubicBezTo>
                <a:cubicBezTo>
                  <a:pt x="3" y="9"/>
                  <a:pt x="2" y="9"/>
                  <a:pt x="2" y="7"/>
                </a:cubicBezTo>
                <a:cubicBezTo>
                  <a:pt x="1" y="7"/>
                  <a:pt x="2" y="6"/>
                  <a:pt x="2" y="5"/>
                </a:cubicBezTo>
                <a:cubicBezTo>
                  <a:pt x="3" y="4"/>
                  <a:pt x="3" y="3"/>
                  <a:pt x="4" y="2"/>
                </a:cubicBezTo>
                <a:cubicBezTo>
                  <a:pt x="5" y="1"/>
                  <a:pt x="4" y="1"/>
                  <a:pt x="4" y="1"/>
                </a:cubicBezTo>
                <a:cubicBezTo>
                  <a:pt x="2" y="3"/>
                  <a:pt x="0" y="5"/>
                  <a:pt x="0" y="8"/>
                </a:cubicBezTo>
                <a:cubicBezTo>
                  <a:pt x="0" y="9"/>
                  <a:pt x="2" y="10"/>
                  <a:pt x="4" y="11"/>
                </a:cubicBezTo>
                <a:cubicBezTo>
                  <a:pt x="5" y="11"/>
                  <a:pt x="7" y="10"/>
                  <a:pt x="8" y="9"/>
                </a:cubicBezTo>
                <a:cubicBezTo>
                  <a:pt x="10" y="7"/>
                  <a:pt x="9" y="4"/>
                  <a:pt x="8" y="2"/>
                </a:cubicBezTo>
                <a:cubicBezTo>
                  <a:pt x="8" y="2"/>
                  <a:pt x="8" y="1"/>
                  <a:pt x="7" y="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5" name="CustomShape 190"/>
          <p:cNvSpPr/>
          <p:nvPr/>
        </p:nvSpPr>
        <p:spPr>
          <a:xfrm>
            <a:off x="7003248" y="3490912"/>
            <a:ext cx="641077" cy="665193"/>
          </a:xfrm>
          <a:custGeom>
            <a:avLst/>
            <a:gdLst/>
            <a:ahLst/>
            <a:cxnLst/>
            <a:rect l="l" t="t" r="r" b="b"/>
            <a:pathLst>
              <a:path w="151" h="157">
                <a:moveTo>
                  <a:pt x="94" y="28"/>
                </a:moveTo>
                <a:cubicBezTo>
                  <a:pt x="96" y="21"/>
                  <a:pt x="99" y="14"/>
                  <a:pt x="103" y="7"/>
                </a:cubicBezTo>
                <a:cubicBezTo>
                  <a:pt x="105" y="4"/>
                  <a:pt x="105" y="4"/>
                  <a:pt x="105" y="4"/>
                </a:cubicBezTo>
                <a:cubicBezTo>
                  <a:pt x="103" y="3"/>
                  <a:pt x="103" y="3"/>
                  <a:pt x="103" y="3"/>
                </a:cubicBezTo>
                <a:cubicBezTo>
                  <a:pt x="101" y="2"/>
                  <a:pt x="100" y="2"/>
                  <a:pt x="98" y="1"/>
                </a:cubicBezTo>
                <a:cubicBezTo>
                  <a:pt x="96" y="0"/>
                  <a:pt x="96" y="0"/>
                  <a:pt x="96" y="0"/>
                </a:cubicBezTo>
                <a:cubicBezTo>
                  <a:pt x="94" y="2"/>
                  <a:pt x="94" y="2"/>
                  <a:pt x="94" y="2"/>
                </a:cubicBezTo>
                <a:cubicBezTo>
                  <a:pt x="87" y="10"/>
                  <a:pt x="83" y="19"/>
                  <a:pt x="81" y="29"/>
                </a:cubicBezTo>
                <a:cubicBezTo>
                  <a:pt x="69" y="16"/>
                  <a:pt x="50" y="16"/>
                  <a:pt x="34" y="24"/>
                </a:cubicBezTo>
                <a:cubicBezTo>
                  <a:pt x="15" y="34"/>
                  <a:pt x="6" y="50"/>
                  <a:pt x="3" y="72"/>
                </a:cubicBezTo>
                <a:cubicBezTo>
                  <a:pt x="0" y="93"/>
                  <a:pt x="3" y="116"/>
                  <a:pt x="14" y="135"/>
                </a:cubicBezTo>
                <a:cubicBezTo>
                  <a:pt x="27" y="157"/>
                  <a:pt x="55" y="156"/>
                  <a:pt x="76" y="146"/>
                </a:cubicBezTo>
                <a:cubicBezTo>
                  <a:pt x="81" y="148"/>
                  <a:pt x="86" y="150"/>
                  <a:pt x="91" y="150"/>
                </a:cubicBezTo>
                <a:cubicBezTo>
                  <a:pt x="99" y="150"/>
                  <a:pt x="107" y="146"/>
                  <a:pt x="114" y="141"/>
                </a:cubicBezTo>
                <a:cubicBezTo>
                  <a:pt x="129" y="129"/>
                  <a:pt x="138" y="110"/>
                  <a:pt x="144" y="93"/>
                </a:cubicBezTo>
                <a:cubicBezTo>
                  <a:pt x="150" y="76"/>
                  <a:pt x="151" y="54"/>
                  <a:pt x="137" y="40"/>
                </a:cubicBezTo>
                <a:cubicBezTo>
                  <a:pt x="128" y="30"/>
                  <a:pt x="106" y="18"/>
                  <a:pt x="94" y="28"/>
                </a:cubicBezTo>
                <a:close/>
                <a:moveTo>
                  <a:pt x="96" y="3"/>
                </a:moveTo>
                <a:cubicBezTo>
                  <a:pt x="98" y="4"/>
                  <a:pt x="99" y="5"/>
                  <a:pt x="101" y="6"/>
                </a:cubicBezTo>
                <a:cubicBezTo>
                  <a:pt x="100" y="6"/>
                  <a:pt x="100" y="6"/>
                  <a:pt x="100" y="7"/>
                </a:cubicBezTo>
                <a:cubicBezTo>
                  <a:pt x="99" y="6"/>
                  <a:pt x="98" y="6"/>
                  <a:pt x="97" y="5"/>
                </a:cubicBezTo>
                <a:cubicBezTo>
                  <a:pt x="96" y="5"/>
                  <a:pt x="96" y="4"/>
                  <a:pt x="96" y="4"/>
                </a:cubicBezTo>
                <a:cubicBezTo>
                  <a:pt x="96" y="3"/>
                  <a:pt x="96" y="3"/>
                  <a:pt x="96" y="3"/>
                </a:cubicBezTo>
                <a:close/>
                <a:moveTo>
                  <a:pt x="83" y="37"/>
                </a:moveTo>
                <a:cubicBezTo>
                  <a:pt x="84" y="26"/>
                  <a:pt x="88" y="15"/>
                  <a:pt x="94" y="6"/>
                </a:cubicBezTo>
                <a:cubicBezTo>
                  <a:pt x="94" y="6"/>
                  <a:pt x="94" y="6"/>
                  <a:pt x="95" y="6"/>
                </a:cubicBezTo>
                <a:cubicBezTo>
                  <a:pt x="95" y="7"/>
                  <a:pt x="97" y="9"/>
                  <a:pt x="99" y="9"/>
                </a:cubicBezTo>
                <a:cubicBezTo>
                  <a:pt x="91" y="21"/>
                  <a:pt x="87" y="36"/>
                  <a:pt x="86" y="51"/>
                </a:cubicBezTo>
                <a:cubicBezTo>
                  <a:pt x="85" y="50"/>
                  <a:pt x="84" y="50"/>
                  <a:pt x="83" y="50"/>
                </a:cubicBezTo>
                <a:cubicBezTo>
                  <a:pt x="82" y="46"/>
                  <a:pt x="82" y="41"/>
                  <a:pt x="83" y="37"/>
                </a:cubicBezTo>
                <a:close/>
                <a:moveTo>
                  <a:pt x="134" y="104"/>
                </a:moveTo>
                <a:cubicBezTo>
                  <a:pt x="128" y="118"/>
                  <a:pt x="119" y="132"/>
                  <a:pt x="106" y="140"/>
                </a:cubicBezTo>
                <a:cubicBezTo>
                  <a:pt x="99" y="145"/>
                  <a:pt x="91" y="146"/>
                  <a:pt x="83" y="145"/>
                </a:cubicBezTo>
                <a:cubicBezTo>
                  <a:pt x="74" y="144"/>
                  <a:pt x="68" y="138"/>
                  <a:pt x="59" y="140"/>
                </a:cubicBezTo>
                <a:cubicBezTo>
                  <a:pt x="58" y="140"/>
                  <a:pt x="58" y="142"/>
                  <a:pt x="59" y="141"/>
                </a:cubicBezTo>
                <a:cubicBezTo>
                  <a:pt x="64" y="141"/>
                  <a:pt x="68" y="143"/>
                  <a:pt x="72" y="144"/>
                </a:cubicBezTo>
                <a:cubicBezTo>
                  <a:pt x="51" y="148"/>
                  <a:pt x="32" y="153"/>
                  <a:pt x="18" y="132"/>
                </a:cubicBezTo>
                <a:cubicBezTo>
                  <a:pt x="8" y="116"/>
                  <a:pt x="6" y="96"/>
                  <a:pt x="7" y="78"/>
                </a:cubicBezTo>
                <a:cubicBezTo>
                  <a:pt x="9" y="60"/>
                  <a:pt x="14" y="44"/>
                  <a:pt x="28" y="33"/>
                </a:cubicBezTo>
                <a:cubicBezTo>
                  <a:pt x="44" y="22"/>
                  <a:pt x="66" y="18"/>
                  <a:pt x="80" y="33"/>
                </a:cubicBezTo>
                <a:cubicBezTo>
                  <a:pt x="80" y="33"/>
                  <a:pt x="80" y="33"/>
                  <a:pt x="80" y="33"/>
                </a:cubicBezTo>
                <a:cubicBezTo>
                  <a:pt x="79" y="38"/>
                  <a:pt x="79" y="44"/>
                  <a:pt x="79" y="49"/>
                </a:cubicBezTo>
                <a:cubicBezTo>
                  <a:pt x="73" y="47"/>
                  <a:pt x="68" y="43"/>
                  <a:pt x="64" y="38"/>
                </a:cubicBezTo>
                <a:cubicBezTo>
                  <a:pt x="64" y="37"/>
                  <a:pt x="63" y="38"/>
                  <a:pt x="63" y="39"/>
                </a:cubicBezTo>
                <a:cubicBezTo>
                  <a:pt x="65" y="44"/>
                  <a:pt x="71" y="50"/>
                  <a:pt x="78" y="53"/>
                </a:cubicBezTo>
                <a:cubicBezTo>
                  <a:pt x="83" y="55"/>
                  <a:pt x="83" y="55"/>
                  <a:pt x="83" y="55"/>
                </a:cubicBezTo>
                <a:cubicBezTo>
                  <a:pt x="84" y="55"/>
                  <a:pt x="85" y="56"/>
                  <a:pt x="86" y="56"/>
                </a:cubicBezTo>
                <a:cubicBezTo>
                  <a:pt x="89" y="56"/>
                  <a:pt x="89" y="56"/>
                  <a:pt x="89" y="56"/>
                </a:cubicBezTo>
                <a:cubicBezTo>
                  <a:pt x="94" y="56"/>
                  <a:pt x="98" y="54"/>
                  <a:pt x="101" y="49"/>
                </a:cubicBezTo>
                <a:cubicBezTo>
                  <a:pt x="101" y="48"/>
                  <a:pt x="100" y="47"/>
                  <a:pt x="99" y="47"/>
                </a:cubicBezTo>
                <a:cubicBezTo>
                  <a:pt x="96" y="49"/>
                  <a:pt x="93" y="50"/>
                  <a:pt x="90" y="50"/>
                </a:cubicBezTo>
                <a:cubicBezTo>
                  <a:pt x="90" y="45"/>
                  <a:pt x="91" y="39"/>
                  <a:pt x="92" y="33"/>
                </a:cubicBezTo>
                <a:cubicBezTo>
                  <a:pt x="102" y="28"/>
                  <a:pt x="110" y="28"/>
                  <a:pt x="121" y="33"/>
                </a:cubicBezTo>
                <a:cubicBezTo>
                  <a:pt x="130" y="37"/>
                  <a:pt x="137" y="46"/>
                  <a:pt x="141" y="55"/>
                </a:cubicBezTo>
                <a:cubicBezTo>
                  <a:pt x="147" y="71"/>
                  <a:pt x="141" y="89"/>
                  <a:pt x="134" y="104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6" name="CustomShape 191"/>
          <p:cNvSpPr/>
          <p:nvPr/>
        </p:nvSpPr>
        <p:spPr>
          <a:xfrm>
            <a:off x="7436632" y="3460676"/>
            <a:ext cx="250527" cy="160539"/>
          </a:xfrm>
          <a:custGeom>
            <a:avLst/>
            <a:gdLst/>
            <a:ahLst/>
            <a:cxnLst/>
            <a:rect l="l" t="t" r="r" b="b"/>
            <a:pathLst>
              <a:path w="59" h="38">
                <a:moveTo>
                  <a:pt x="58" y="1"/>
                </a:moveTo>
                <a:cubicBezTo>
                  <a:pt x="58" y="1"/>
                  <a:pt x="58" y="0"/>
                  <a:pt x="57" y="0"/>
                </a:cubicBezTo>
                <a:cubicBezTo>
                  <a:pt x="37" y="1"/>
                  <a:pt x="17" y="9"/>
                  <a:pt x="2" y="22"/>
                </a:cubicBezTo>
                <a:cubicBezTo>
                  <a:pt x="1" y="22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cubicBezTo>
                  <a:pt x="0" y="24"/>
                  <a:pt x="0" y="25"/>
                  <a:pt x="1" y="26"/>
                </a:cubicBezTo>
                <a:cubicBezTo>
                  <a:pt x="20" y="38"/>
                  <a:pt x="54" y="25"/>
                  <a:pt x="59" y="3"/>
                </a:cubicBezTo>
                <a:cubicBezTo>
                  <a:pt x="59" y="2"/>
                  <a:pt x="59" y="2"/>
                  <a:pt x="58" y="1"/>
                </a:cubicBezTo>
                <a:close/>
                <a:moveTo>
                  <a:pt x="32" y="23"/>
                </a:moveTo>
                <a:cubicBezTo>
                  <a:pt x="24" y="26"/>
                  <a:pt x="17" y="25"/>
                  <a:pt x="10" y="23"/>
                </a:cubicBezTo>
                <a:cubicBezTo>
                  <a:pt x="25" y="20"/>
                  <a:pt x="39" y="16"/>
                  <a:pt x="52" y="8"/>
                </a:cubicBezTo>
                <a:cubicBezTo>
                  <a:pt x="47" y="15"/>
                  <a:pt x="40" y="20"/>
                  <a:pt x="32" y="23"/>
                </a:cubicBezTo>
                <a:close/>
                <a:moveTo>
                  <a:pt x="6" y="22"/>
                </a:moveTo>
                <a:cubicBezTo>
                  <a:pt x="21" y="11"/>
                  <a:pt x="37" y="7"/>
                  <a:pt x="54" y="4"/>
                </a:cubicBezTo>
                <a:cubicBezTo>
                  <a:pt x="40" y="14"/>
                  <a:pt x="23" y="17"/>
                  <a:pt x="6" y="22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7" name="CustomShape 192"/>
          <p:cNvSpPr/>
          <p:nvPr/>
        </p:nvSpPr>
        <p:spPr>
          <a:xfrm>
            <a:off x="11611008" y="3481553"/>
            <a:ext cx="953876" cy="636397"/>
          </a:xfrm>
          <a:custGeom>
            <a:avLst/>
            <a:gdLst/>
            <a:ahLst/>
            <a:cxnLst/>
            <a:rect l="l" t="t" r="r" b="b"/>
            <a:pathLst>
              <a:path w="225" h="150">
                <a:moveTo>
                  <a:pt x="220" y="101"/>
                </a:moveTo>
                <a:cubicBezTo>
                  <a:pt x="211" y="97"/>
                  <a:pt x="211" y="97"/>
                  <a:pt x="211" y="97"/>
                </a:cubicBezTo>
                <a:cubicBezTo>
                  <a:pt x="195" y="87"/>
                  <a:pt x="178" y="78"/>
                  <a:pt x="162" y="69"/>
                </a:cubicBezTo>
                <a:cubicBezTo>
                  <a:pt x="143" y="57"/>
                  <a:pt x="124" y="45"/>
                  <a:pt x="104" y="34"/>
                </a:cubicBezTo>
                <a:cubicBezTo>
                  <a:pt x="95" y="29"/>
                  <a:pt x="86" y="24"/>
                  <a:pt x="77" y="19"/>
                </a:cubicBezTo>
                <a:cubicBezTo>
                  <a:pt x="69" y="13"/>
                  <a:pt x="69" y="13"/>
                  <a:pt x="69" y="13"/>
                </a:cubicBezTo>
                <a:cubicBezTo>
                  <a:pt x="60" y="12"/>
                  <a:pt x="60" y="12"/>
                  <a:pt x="60" y="12"/>
                </a:cubicBezTo>
                <a:cubicBezTo>
                  <a:pt x="60" y="11"/>
                  <a:pt x="59" y="11"/>
                  <a:pt x="59" y="11"/>
                </a:cubicBezTo>
                <a:cubicBezTo>
                  <a:pt x="41" y="8"/>
                  <a:pt x="24" y="4"/>
                  <a:pt x="7" y="1"/>
                </a:cubicBezTo>
                <a:cubicBezTo>
                  <a:pt x="0" y="0"/>
                  <a:pt x="0" y="0"/>
                  <a:pt x="0" y="0"/>
                </a:cubicBezTo>
                <a:cubicBezTo>
                  <a:pt x="2" y="4"/>
                  <a:pt x="2" y="4"/>
                  <a:pt x="2" y="4"/>
                </a:cubicBezTo>
                <a:cubicBezTo>
                  <a:pt x="9" y="14"/>
                  <a:pt x="15" y="25"/>
                  <a:pt x="22" y="35"/>
                </a:cubicBezTo>
                <a:cubicBezTo>
                  <a:pt x="26" y="42"/>
                  <a:pt x="30" y="49"/>
                  <a:pt x="34" y="55"/>
                </a:cubicBezTo>
                <a:cubicBezTo>
                  <a:pt x="37" y="61"/>
                  <a:pt x="37" y="61"/>
                  <a:pt x="37" y="61"/>
                </a:cubicBezTo>
                <a:cubicBezTo>
                  <a:pt x="45" y="66"/>
                  <a:pt x="45" y="66"/>
                  <a:pt x="45" y="66"/>
                </a:cubicBezTo>
                <a:cubicBezTo>
                  <a:pt x="70" y="82"/>
                  <a:pt x="95" y="99"/>
                  <a:pt x="121" y="114"/>
                </a:cubicBezTo>
                <a:cubicBezTo>
                  <a:pt x="142" y="126"/>
                  <a:pt x="164" y="137"/>
                  <a:pt x="187" y="147"/>
                </a:cubicBezTo>
                <a:cubicBezTo>
                  <a:pt x="194" y="150"/>
                  <a:pt x="194" y="150"/>
                  <a:pt x="194" y="150"/>
                </a:cubicBezTo>
                <a:cubicBezTo>
                  <a:pt x="203" y="147"/>
                  <a:pt x="203" y="147"/>
                  <a:pt x="203" y="147"/>
                </a:cubicBezTo>
                <a:cubicBezTo>
                  <a:pt x="210" y="144"/>
                  <a:pt x="216" y="140"/>
                  <a:pt x="220" y="133"/>
                </a:cubicBezTo>
                <a:cubicBezTo>
                  <a:pt x="224" y="125"/>
                  <a:pt x="225" y="117"/>
                  <a:pt x="223" y="109"/>
                </a:cubicBezTo>
                <a:lnTo>
                  <a:pt x="220" y="101"/>
                </a:lnTo>
                <a:close/>
                <a:moveTo>
                  <a:pt x="156" y="127"/>
                </a:moveTo>
                <a:cubicBezTo>
                  <a:pt x="169" y="123"/>
                  <a:pt x="179" y="108"/>
                  <a:pt x="181" y="94"/>
                </a:cubicBezTo>
                <a:cubicBezTo>
                  <a:pt x="183" y="96"/>
                  <a:pt x="186" y="97"/>
                  <a:pt x="188" y="98"/>
                </a:cubicBezTo>
                <a:cubicBezTo>
                  <a:pt x="191" y="100"/>
                  <a:pt x="194" y="101"/>
                  <a:pt x="197" y="103"/>
                </a:cubicBezTo>
                <a:cubicBezTo>
                  <a:pt x="196" y="109"/>
                  <a:pt x="195" y="114"/>
                  <a:pt x="191" y="119"/>
                </a:cubicBezTo>
                <a:cubicBezTo>
                  <a:pt x="186" y="127"/>
                  <a:pt x="180" y="130"/>
                  <a:pt x="172" y="134"/>
                </a:cubicBezTo>
                <a:cubicBezTo>
                  <a:pt x="167" y="132"/>
                  <a:pt x="162" y="130"/>
                  <a:pt x="156" y="127"/>
                </a:cubicBezTo>
                <a:close/>
                <a:moveTo>
                  <a:pt x="29" y="10"/>
                </a:moveTo>
                <a:cubicBezTo>
                  <a:pt x="28" y="13"/>
                  <a:pt x="28" y="15"/>
                  <a:pt x="26" y="17"/>
                </a:cubicBezTo>
                <a:cubicBezTo>
                  <a:pt x="25" y="20"/>
                  <a:pt x="22" y="21"/>
                  <a:pt x="20" y="23"/>
                </a:cubicBezTo>
                <a:cubicBezTo>
                  <a:pt x="17" y="17"/>
                  <a:pt x="13" y="12"/>
                  <a:pt x="10" y="6"/>
                </a:cubicBezTo>
                <a:cubicBezTo>
                  <a:pt x="16" y="8"/>
                  <a:pt x="22" y="9"/>
                  <a:pt x="29" y="10"/>
                </a:cubicBezTo>
                <a:close/>
                <a:moveTo>
                  <a:pt x="62" y="30"/>
                </a:moveTo>
                <a:cubicBezTo>
                  <a:pt x="59" y="29"/>
                  <a:pt x="57" y="33"/>
                  <a:pt x="59" y="34"/>
                </a:cubicBezTo>
                <a:cubicBezTo>
                  <a:pt x="60" y="35"/>
                  <a:pt x="74" y="46"/>
                  <a:pt x="64" y="45"/>
                </a:cubicBezTo>
                <a:cubicBezTo>
                  <a:pt x="61" y="45"/>
                  <a:pt x="58" y="44"/>
                  <a:pt x="55" y="42"/>
                </a:cubicBezTo>
                <a:cubicBezTo>
                  <a:pt x="54" y="42"/>
                  <a:pt x="53" y="43"/>
                  <a:pt x="54" y="44"/>
                </a:cubicBezTo>
                <a:cubicBezTo>
                  <a:pt x="58" y="48"/>
                  <a:pt x="66" y="58"/>
                  <a:pt x="56" y="60"/>
                </a:cubicBezTo>
                <a:cubicBezTo>
                  <a:pt x="51" y="61"/>
                  <a:pt x="46" y="60"/>
                  <a:pt x="41" y="58"/>
                </a:cubicBezTo>
                <a:cubicBezTo>
                  <a:pt x="36" y="50"/>
                  <a:pt x="31" y="41"/>
                  <a:pt x="26" y="33"/>
                </a:cubicBezTo>
                <a:cubicBezTo>
                  <a:pt x="24" y="30"/>
                  <a:pt x="23" y="28"/>
                  <a:pt x="22" y="26"/>
                </a:cubicBezTo>
                <a:cubicBezTo>
                  <a:pt x="25" y="25"/>
                  <a:pt x="28" y="22"/>
                  <a:pt x="30" y="19"/>
                </a:cubicBezTo>
                <a:cubicBezTo>
                  <a:pt x="32" y="17"/>
                  <a:pt x="33" y="14"/>
                  <a:pt x="33" y="11"/>
                </a:cubicBezTo>
                <a:cubicBezTo>
                  <a:pt x="44" y="13"/>
                  <a:pt x="54" y="15"/>
                  <a:pt x="64" y="16"/>
                </a:cubicBezTo>
                <a:cubicBezTo>
                  <a:pt x="66" y="19"/>
                  <a:pt x="75" y="37"/>
                  <a:pt x="62" y="30"/>
                </a:cubicBezTo>
                <a:close/>
                <a:moveTo>
                  <a:pt x="175" y="82"/>
                </a:moveTo>
                <a:cubicBezTo>
                  <a:pt x="175" y="98"/>
                  <a:pt x="170" y="121"/>
                  <a:pt x="152" y="125"/>
                </a:cubicBezTo>
                <a:cubicBezTo>
                  <a:pt x="141" y="120"/>
                  <a:pt x="130" y="114"/>
                  <a:pt x="119" y="108"/>
                </a:cubicBezTo>
                <a:cubicBezTo>
                  <a:pt x="96" y="95"/>
                  <a:pt x="74" y="79"/>
                  <a:pt x="51" y="65"/>
                </a:cubicBezTo>
                <a:cubicBezTo>
                  <a:pt x="56" y="66"/>
                  <a:pt x="60" y="65"/>
                  <a:pt x="63" y="62"/>
                </a:cubicBezTo>
                <a:cubicBezTo>
                  <a:pt x="67" y="56"/>
                  <a:pt x="64" y="51"/>
                  <a:pt x="60" y="47"/>
                </a:cubicBezTo>
                <a:cubicBezTo>
                  <a:pt x="64" y="48"/>
                  <a:pt x="71" y="49"/>
                  <a:pt x="72" y="46"/>
                </a:cubicBezTo>
                <a:cubicBezTo>
                  <a:pt x="74" y="43"/>
                  <a:pt x="71" y="39"/>
                  <a:pt x="68" y="36"/>
                </a:cubicBezTo>
                <a:cubicBezTo>
                  <a:pt x="74" y="34"/>
                  <a:pt x="74" y="27"/>
                  <a:pt x="71" y="20"/>
                </a:cubicBezTo>
                <a:cubicBezTo>
                  <a:pt x="80" y="26"/>
                  <a:pt x="89" y="31"/>
                  <a:pt x="98" y="36"/>
                </a:cubicBezTo>
                <a:cubicBezTo>
                  <a:pt x="118" y="47"/>
                  <a:pt x="136" y="59"/>
                  <a:pt x="156" y="70"/>
                </a:cubicBezTo>
                <a:cubicBezTo>
                  <a:pt x="162" y="74"/>
                  <a:pt x="169" y="78"/>
                  <a:pt x="175" y="82"/>
                </a:cubicBezTo>
                <a:close/>
                <a:moveTo>
                  <a:pt x="197" y="95"/>
                </a:moveTo>
                <a:cubicBezTo>
                  <a:pt x="197" y="96"/>
                  <a:pt x="197" y="98"/>
                  <a:pt x="197" y="99"/>
                </a:cubicBezTo>
                <a:cubicBezTo>
                  <a:pt x="194" y="97"/>
                  <a:pt x="192" y="95"/>
                  <a:pt x="189" y="93"/>
                </a:cubicBezTo>
                <a:cubicBezTo>
                  <a:pt x="186" y="92"/>
                  <a:pt x="184" y="90"/>
                  <a:pt x="181" y="89"/>
                </a:cubicBezTo>
                <a:cubicBezTo>
                  <a:pt x="181" y="88"/>
                  <a:pt x="181" y="86"/>
                  <a:pt x="181" y="85"/>
                </a:cubicBezTo>
                <a:cubicBezTo>
                  <a:pt x="186" y="88"/>
                  <a:pt x="192" y="91"/>
                  <a:pt x="197" y="95"/>
                </a:cubicBezTo>
                <a:close/>
                <a:moveTo>
                  <a:pt x="216" y="105"/>
                </a:moveTo>
                <a:cubicBezTo>
                  <a:pt x="220" y="114"/>
                  <a:pt x="221" y="122"/>
                  <a:pt x="215" y="131"/>
                </a:cubicBezTo>
                <a:cubicBezTo>
                  <a:pt x="210" y="137"/>
                  <a:pt x="204" y="142"/>
                  <a:pt x="196" y="144"/>
                </a:cubicBezTo>
                <a:cubicBezTo>
                  <a:pt x="190" y="142"/>
                  <a:pt x="183" y="139"/>
                  <a:pt x="177" y="136"/>
                </a:cubicBezTo>
                <a:cubicBezTo>
                  <a:pt x="192" y="134"/>
                  <a:pt x="206" y="113"/>
                  <a:pt x="203" y="98"/>
                </a:cubicBezTo>
                <a:cubicBezTo>
                  <a:pt x="208" y="100"/>
                  <a:pt x="212" y="103"/>
                  <a:pt x="216" y="105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8" name="CustomShape 193"/>
          <p:cNvSpPr/>
          <p:nvPr/>
        </p:nvSpPr>
        <p:spPr>
          <a:xfrm>
            <a:off x="12382387" y="3914577"/>
            <a:ext cx="46074" cy="38155"/>
          </a:xfrm>
          <a:custGeom>
            <a:avLst/>
            <a:gdLst/>
            <a:ahLst/>
            <a:cxnLst/>
            <a:rect l="l" t="t" r="r" b="b"/>
            <a:pathLst>
              <a:path w="11" h="9">
                <a:moveTo>
                  <a:pt x="1" y="0"/>
                </a:moveTo>
                <a:cubicBezTo>
                  <a:pt x="3" y="0"/>
                  <a:pt x="4" y="1"/>
                  <a:pt x="6" y="2"/>
                </a:cubicBezTo>
                <a:cubicBezTo>
                  <a:pt x="7" y="4"/>
                  <a:pt x="8" y="5"/>
                  <a:pt x="10" y="6"/>
                </a:cubicBezTo>
                <a:cubicBezTo>
                  <a:pt x="11" y="7"/>
                  <a:pt x="10" y="9"/>
                  <a:pt x="9" y="8"/>
                </a:cubicBezTo>
                <a:cubicBezTo>
                  <a:pt x="7" y="8"/>
                  <a:pt x="5" y="7"/>
                  <a:pt x="4" y="6"/>
                </a:cubicBezTo>
                <a:cubicBezTo>
                  <a:pt x="2" y="5"/>
                  <a:pt x="1" y="4"/>
                  <a:pt x="0" y="2"/>
                </a:cubicBezTo>
                <a:cubicBezTo>
                  <a:pt x="0" y="1"/>
                  <a:pt x="1" y="0"/>
                  <a:pt x="1" y="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9" name="CustomShape 194"/>
          <p:cNvSpPr/>
          <p:nvPr/>
        </p:nvSpPr>
        <p:spPr>
          <a:xfrm>
            <a:off x="12369789" y="3944813"/>
            <a:ext cx="30236" cy="28796"/>
          </a:xfrm>
          <a:custGeom>
            <a:avLst/>
            <a:gdLst/>
            <a:ahLst/>
            <a:cxnLst/>
            <a:rect l="l" t="t" r="r" b="b"/>
            <a:pathLst>
              <a:path w="7" h="7">
                <a:moveTo>
                  <a:pt x="2" y="1"/>
                </a:moveTo>
                <a:cubicBezTo>
                  <a:pt x="3" y="2"/>
                  <a:pt x="4" y="3"/>
                  <a:pt x="6" y="4"/>
                </a:cubicBezTo>
                <a:cubicBezTo>
                  <a:pt x="7" y="5"/>
                  <a:pt x="6" y="7"/>
                  <a:pt x="5" y="6"/>
                </a:cubicBezTo>
                <a:cubicBezTo>
                  <a:pt x="3" y="5"/>
                  <a:pt x="1" y="4"/>
                  <a:pt x="0" y="2"/>
                </a:cubicBezTo>
                <a:cubicBezTo>
                  <a:pt x="0" y="1"/>
                  <a:pt x="1" y="0"/>
                  <a:pt x="2" y="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0" name="CustomShape 195"/>
          <p:cNvSpPr/>
          <p:nvPr/>
        </p:nvSpPr>
        <p:spPr>
          <a:xfrm>
            <a:off x="12514130" y="3948052"/>
            <a:ext cx="12958" cy="25557"/>
          </a:xfrm>
          <a:custGeom>
            <a:avLst/>
            <a:gdLst/>
            <a:ahLst/>
            <a:cxnLst/>
            <a:rect l="l" t="t" r="r" b="b"/>
            <a:pathLst>
              <a:path w="3" h="6">
                <a:moveTo>
                  <a:pt x="0" y="2"/>
                </a:moveTo>
                <a:cubicBezTo>
                  <a:pt x="0" y="0"/>
                  <a:pt x="1" y="0"/>
                  <a:pt x="2" y="2"/>
                </a:cubicBezTo>
                <a:cubicBezTo>
                  <a:pt x="2" y="2"/>
                  <a:pt x="2" y="3"/>
                  <a:pt x="3" y="4"/>
                </a:cubicBezTo>
                <a:cubicBezTo>
                  <a:pt x="3" y="6"/>
                  <a:pt x="0" y="6"/>
                  <a:pt x="0" y="5"/>
                </a:cubicBezTo>
                <a:cubicBezTo>
                  <a:pt x="0" y="4"/>
                  <a:pt x="0" y="3"/>
                  <a:pt x="0" y="2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1" name="CustomShape 196"/>
          <p:cNvSpPr/>
          <p:nvPr/>
        </p:nvSpPr>
        <p:spPr>
          <a:xfrm>
            <a:off x="12496852" y="3960651"/>
            <a:ext cx="12598" cy="25557"/>
          </a:xfrm>
          <a:custGeom>
            <a:avLst/>
            <a:gdLst/>
            <a:ahLst/>
            <a:cxnLst/>
            <a:rect l="l" t="t" r="r" b="b"/>
            <a:pathLst>
              <a:path w="3" h="6">
                <a:moveTo>
                  <a:pt x="1" y="5"/>
                </a:moveTo>
                <a:cubicBezTo>
                  <a:pt x="1" y="3"/>
                  <a:pt x="0" y="2"/>
                  <a:pt x="0" y="1"/>
                </a:cubicBezTo>
                <a:cubicBezTo>
                  <a:pt x="0" y="0"/>
                  <a:pt x="2" y="0"/>
                  <a:pt x="2" y="1"/>
                </a:cubicBezTo>
                <a:cubicBezTo>
                  <a:pt x="3" y="2"/>
                  <a:pt x="3" y="3"/>
                  <a:pt x="3" y="5"/>
                </a:cubicBezTo>
                <a:cubicBezTo>
                  <a:pt x="3" y="6"/>
                  <a:pt x="1" y="6"/>
                  <a:pt x="1" y="5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2" name="CustomShape 197"/>
          <p:cNvSpPr/>
          <p:nvPr/>
        </p:nvSpPr>
        <p:spPr>
          <a:xfrm>
            <a:off x="12271522" y="3881461"/>
            <a:ext cx="174577" cy="168098"/>
          </a:xfrm>
          <a:custGeom>
            <a:avLst/>
            <a:gdLst/>
            <a:ahLst/>
            <a:cxnLst/>
            <a:rect l="l" t="t" r="r" b="b"/>
            <a:pathLst>
              <a:path w="41" h="40">
                <a:moveTo>
                  <a:pt x="41" y="9"/>
                </a:moveTo>
                <a:cubicBezTo>
                  <a:pt x="38" y="7"/>
                  <a:pt x="35" y="6"/>
                  <a:pt x="32" y="4"/>
                </a:cubicBezTo>
                <a:cubicBezTo>
                  <a:pt x="30" y="3"/>
                  <a:pt x="27" y="2"/>
                  <a:pt x="25" y="0"/>
                </a:cubicBezTo>
                <a:cubicBezTo>
                  <a:pt x="23" y="14"/>
                  <a:pt x="13" y="29"/>
                  <a:pt x="0" y="33"/>
                </a:cubicBezTo>
                <a:cubicBezTo>
                  <a:pt x="6" y="36"/>
                  <a:pt x="11" y="38"/>
                  <a:pt x="16" y="40"/>
                </a:cubicBezTo>
                <a:cubicBezTo>
                  <a:pt x="24" y="36"/>
                  <a:pt x="30" y="33"/>
                  <a:pt x="35" y="25"/>
                </a:cubicBezTo>
                <a:cubicBezTo>
                  <a:pt x="39" y="20"/>
                  <a:pt x="40" y="15"/>
                  <a:pt x="41" y="9"/>
                </a:cubicBezTo>
                <a:close/>
                <a:moveTo>
                  <a:pt x="28" y="21"/>
                </a:moveTo>
                <a:cubicBezTo>
                  <a:pt x="26" y="20"/>
                  <a:pt x="24" y="19"/>
                  <a:pt x="23" y="17"/>
                </a:cubicBezTo>
                <a:cubicBezTo>
                  <a:pt x="23" y="16"/>
                  <a:pt x="24" y="15"/>
                  <a:pt x="25" y="16"/>
                </a:cubicBezTo>
                <a:cubicBezTo>
                  <a:pt x="26" y="17"/>
                  <a:pt x="27" y="18"/>
                  <a:pt x="29" y="19"/>
                </a:cubicBezTo>
                <a:cubicBezTo>
                  <a:pt x="30" y="20"/>
                  <a:pt x="29" y="22"/>
                  <a:pt x="28" y="21"/>
                </a:cubicBezTo>
                <a:close/>
                <a:moveTo>
                  <a:pt x="26" y="10"/>
                </a:moveTo>
                <a:cubicBezTo>
                  <a:pt x="26" y="9"/>
                  <a:pt x="27" y="8"/>
                  <a:pt x="27" y="8"/>
                </a:cubicBezTo>
                <a:cubicBezTo>
                  <a:pt x="29" y="8"/>
                  <a:pt x="30" y="9"/>
                  <a:pt x="32" y="10"/>
                </a:cubicBezTo>
                <a:cubicBezTo>
                  <a:pt x="33" y="12"/>
                  <a:pt x="34" y="13"/>
                  <a:pt x="36" y="14"/>
                </a:cubicBezTo>
                <a:cubicBezTo>
                  <a:pt x="37" y="15"/>
                  <a:pt x="36" y="17"/>
                  <a:pt x="35" y="16"/>
                </a:cubicBezTo>
                <a:cubicBezTo>
                  <a:pt x="33" y="16"/>
                  <a:pt x="31" y="15"/>
                  <a:pt x="30" y="14"/>
                </a:cubicBezTo>
                <a:cubicBezTo>
                  <a:pt x="28" y="13"/>
                  <a:pt x="27" y="12"/>
                  <a:pt x="26" y="10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3" name="CustomShape 198"/>
          <p:cNvSpPr/>
          <p:nvPr/>
        </p:nvSpPr>
        <p:spPr>
          <a:xfrm>
            <a:off x="11826980" y="3567222"/>
            <a:ext cx="525172" cy="444182"/>
          </a:xfrm>
          <a:custGeom>
            <a:avLst/>
            <a:gdLst/>
            <a:ahLst/>
            <a:cxnLst/>
            <a:rect l="l" t="t" r="r" b="b"/>
            <a:pathLst>
              <a:path w="124" h="105">
                <a:moveTo>
                  <a:pt x="124" y="62"/>
                </a:moveTo>
                <a:cubicBezTo>
                  <a:pt x="118" y="58"/>
                  <a:pt x="111" y="54"/>
                  <a:pt x="105" y="50"/>
                </a:cubicBezTo>
                <a:cubicBezTo>
                  <a:pt x="85" y="39"/>
                  <a:pt x="67" y="27"/>
                  <a:pt x="47" y="16"/>
                </a:cubicBezTo>
                <a:cubicBezTo>
                  <a:pt x="38" y="11"/>
                  <a:pt x="29" y="6"/>
                  <a:pt x="20" y="0"/>
                </a:cubicBezTo>
                <a:cubicBezTo>
                  <a:pt x="23" y="7"/>
                  <a:pt x="23" y="14"/>
                  <a:pt x="17" y="16"/>
                </a:cubicBezTo>
                <a:cubicBezTo>
                  <a:pt x="20" y="19"/>
                  <a:pt x="23" y="23"/>
                  <a:pt x="21" y="26"/>
                </a:cubicBezTo>
                <a:cubicBezTo>
                  <a:pt x="20" y="29"/>
                  <a:pt x="13" y="28"/>
                  <a:pt x="9" y="27"/>
                </a:cubicBezTo>
                <a:cubicBezTo>
                  <a:pt x="13" y="31"/>
                  <a:pt x="16" y="36"/>
                  <a:pt x="12" y="42"/>
                </a:cubicBezTo>
                <a:cubicBezTo>
                  <a:pt x="9" y="45"/>
                  <a:pt x="5" y="46"/>
                  <a:pt x="0" y="45"/>
                </a:cubicBezTo>
                <a:cubicBezTo>
                  <a:pt x="23" y="59"/>
                  <a:pt x="45" y="75"/>
                  <a:pt x="68" y="88"/>
                </a:cubicBezTo>
                <a:cubicBezTo>
                  <a:pt x="79" y="94"/>
                  <a:pt x="90" y="100"/>
                  <a:pt x="101" y="105"/>
                </a:cubicBezTo>
                <a:cubicBezTo>
                  <a:pt x="119" y="101"/>
                  <a:pt x="124" y="78"/>
                  <a:pt x="124" y="62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4" name="CustomShape 199"/>
          <p:cNvSpPr/>
          <p:nvPr/>
        </p:nvSpPr>
        <p:spPr>
          <a:xfrm>
            <a:off x="11826980" y="3757637"/>
            <a:ext cx="522292" cy="253767"/>
          </a:xfrm>
          <a:custGeom>
            <a:avLst/>
            <a:gdLst/>
            <a:ahLst/>
            <a:cxnLst/>
            <a:rect l="l" t="t" r="r" b="b"/>
            <a:pathLst>
              <a:path w="123" h="60">
                <a:moveTo>
                  <a:pt x="121" y="33"/>
                </a:moveTo>
                <a:cubicBezTo>
                  <a:pt x="115" y="38"/>
                  <a:pt x="107" y="37"/>
                  <a:pt x="100" y="33"/>
                </a:cubicBezTo>
                <a:cubicBezTo>
                  <a:pt x="102" y="35"/>
                  <a:pt x="104" y="37"/>
                  <a:pt x="107" y="40"/>
                </a:cubicBezTo>
                <a:cubicBezTo>
                  <a:pt x="108" y="41"/>
                  <a:pt x="107" y="45"/>
                  <a:pt x="104" y="44"/>
                </a:cubicBezTo>
                <a:cubicBezTo>
                  <a:pt x="85" y="41"/>
                  <a:pt x="69" y="31"/>
                  <a:pt x="52" y="23"/>
                </a:cubicBezTo>
                <a:cubicBezTo>
                  <a:pt x="35" y="16"/>
                  <a:pt x="18" y="9"/>
                  <a:pt x="2" y="0"/>
                </a:cubicBezTo>
                <a:cubicBezTo>
                  <a:pt x="1" y="0"/>
                  <a:pt x="1" y="0"/>
                  <a:pt x="0" y="0"/>
                </a:cubicBezTo>
                <a:cubicBezTo>
                  <a:pt x="23" y="14"/>
                  <a:pt x="45" y="30"/>
                  <a:pt x="68" y="43"/>
                </a:cubicBezTo>
                <a:cubicBezTo>
                  <a:pt x="79" y="49"/>
                  <a:pt x="90" y="55"/>
                  <a:pt x="101" y="60"/>
                </a:cubicBezTo>
                <a:cubicBezTo>
                  <a:pt x="115" y="57"/>
                  <a:pt x="121" y="44"/>
                  <a:pt x="123" y="30"/>
                </a:cubicBezTo>
                <a:cubicBezTo>
                  <a:pt x="122" y="31"/>
                  <a:pt x="122" y="32"/>
                  <a:pt x="121" y="33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5" name="CustomShape 200"/>
          <p:cNvSpPr/>
          <p:nvPr/>
        </p:nvSpPr>
        <p:spPr>
          <a:xfrm>
            <a:off x="11703156" y="3529067"/>
            <a:ext cx="225331" cy="210933"/>
          </a:xfrm>
          <a:custGeom>
            <a:avLst/>
            <a:gdLst/>
            <a:ahLst/>
            <a:cxnLst/>
            <a:rect l="l" t="t" r="r" b="b"/>
            <a:pathLst>
              <a:path w="53" h="50">
                <a:moveTo>
                  <a:pt x="32" y="33"/>
                </a:moveTo>
                <a:cubicBezTo>
                  <a:pt x="31" y="32"/>
                  <a:pt x="32" y="31"/>
                  <a:pt x="33" y="31"/>
                </a:cubicBezTo>
                <a:cubicBezTo>
                  <a:pt x="36" y="33"/>
                  <a:pt x="39" y="34"/>
                  <a:pt x="42" y="34"/>
                </a:cubicBezTo>
                <a:cubicBezTo>
                  <a:pt x="52" y="35"/>
                  <a:pt x="38" y="24"/>
                  <a:pt x="37" y="23"/>
                </a:cubicBezTo>
                <a:cubicBezTo>
                  <a:pt x="35" y="22"/>
                  <a:pt x="37" y="18"/>
                  <a:pt x="40" y="19"/>
                </a:cubicBezTo>
                <a:cubicBezTo>
                  <a:pt x="53" y="26"/>
                  <a:pt x="44" y="8"/>
                  <a:pt x="42" y="5"/>
                </a:cubicBezTo>
                <a:cubicBezTo>
                  <a:pt x="32" y="4"/>
                  <a:pt x="22" y="2"/>
                  <a:pt x="11" y="0"/>
                </a:cubicBezTo>
                <a:cubicBezTo>
                  <a:pt x="11" y="3"/>
                  <a:pt x="10" y="6"/>
                  <a:pt x="8" y="8"/>
                </a:cubicBezTo>
                <a:cubicBezTo>
                  <a:pt x="6" y="11"/>
                  <a:pt x="3" y="14"/>
                  <a:pt x="0" y="15"/>
                </a:cubicBezTo>
                <a:cubicBezTo>
                  <a:pt x="1" y="17"/>
                  <a:pt x="2" y="19"/>
                  <a:pt x="4" y="22"/>
                </a:cubicBezTo>
                <a:cubicBezTo>
                  <a:pt x="9" y="30"/>
                  <a:pt x="14" y="39"/>
                  <a:pt x="19" y="47"/>
                </a:cubicBezTo>
                <a:cubicBezTo>
                  <a:pt x="24" y="49"/>
                  <a:pt x="29" y="50"/>
                  <a:pt x="34" y="49"/>
                </a:cubicBezTo>
                <a:cubicBezTo>
                  <a:pt x="44" y="47"/>
                  <a:pt x="36" y="37"/>
                  <a:pt x="32" y="33"/>
                </a:cubicBezTo>
                <a:close/>
              </a:path>
            </a:pathLst>
          </a:custGeom>
          <a:solidFill>
            <a:srgbClr val="F7BC8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6" name="CustomShape 201"/>
          <p:cNvSpPr/>
          <p:nvPr/>
        </p:nvSpPr>
        <p:spPr>
          <a:xfrm>
            <a:off x="11652403" y="3506750"/>
            <a:ext cx="80989" cy="73070"/>
          </a:xfrm>
          <a:custGeom>
            <a:avLst/>
            <a:gdLst/>
            <a:ahLst/>
            <a:cxnLst/>
            <a:rect l="l" t="t" r="r" b="b"/>
            <a:pathLst>
              <a:path w="19" h="17">
                <a:moveTo>
                  <a:pt x="19" y="4"/>
                </a:moveTo>
                <a:cubicBezTo>
                  <a:pt x="12" y="3"/>
                  <a:pt x="6" y="2"/>
                  <a:pt x="0" y="0"/>
                </a:cubicBezTo>
                <a:cubicBezTo>
                  <a:pt x="3" y="6"/>
                  <a:pt x="7" y="11"/>
                  <a:pt x="10" y="17"/>
                </a:cubicBezTo>
                <a:cubicBezTo>
                  <a:pt x="12" y="15"/>
                  <a:pt x="15" y="14"/>
                  <a:pt x="16" y="11"/>
                </a:cubicBezTo>
                <a:cubicBezTo>
                  <a:pt x="18" y="9"/>
                  <a:pt x="18" y="7"/>
                  <a:pt x="19" y="4"/>
                </a:cubicBezTo>
                <a:close/>
              </a:path>
            </a:pathLst>
          </a:custGeom>
          <a:solidFill>
            <a:srgbClr val="2D495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7" name="CustomShape 202"/>
          <p:cNvSpPr/>
          <p:nvPr/>
        </p:nvSpPr>
        <p:spPr>
          <a:xfrm>
            <a:off x="12361870" y="3897299"/>
            <a:ext cx="185736" cy="195095"/>
          </a:xfrm>
          <a:custGeom>
            <a:avLst/>
            <a:gdLst/>
            <a:ahLst/>
            <a:cxnLst/>
            <a:rect l="l" t="t" r="r" b="b"/>
            <a:pathLst>
              <a:path w="44" h="46">
                <a:moveTo>
                  <a:pt x="0" y="38"/>
                </a:moveTo>
                <a:cubicBezTo>
                  <a:pt x="6" y="41"/>
                  <a:pt x="13" y="44"/>
                  <a:pt x="19" y="46"/>
                </a:cubicBezTo>
                <a:cubicBezTo>
                  <a:pt x="27" y="44"/>
                  <a:pt x="33" y="39"/>
                  <a:pt x="38" y="33"/>
                </a:cubicBezTo>
                <a:cubicBezTo>
                  <a:pt x="44" y="24"/>
                  <a:pt x="43" y="16"/>
                  <a:pt x="39" y="7"/>
                </a:cubicBezTo>
                <a:cubicBezTo>
                  <a:pt x="35" y="5"/>
                  <a:pt x="31" y="2"/>
                  <a:pt x="26" y="0"/>
                </a:cubicBezTo>
                <a:cubicBezTo>
                  <a:pt x="29" y="15"/>
                  <a:pt x="15" y="36"/>
                  <a:pt x="0" y="38"/>
                </a:cubicBezTo>
                <a:close/>
                <a:moveTo>
                  <a:pt x="36" y="17"/>
                </a:moveTo>
                <a:cubicBezTo>
                  <a:pt x="36" y="16"/>
                  <a:pt x="36" y="15"/>
                  <a:pt x="36" y="14"/>
                </a:cubicBezTo>
                <a:cubicBezTo>
                  <a:pt x="36" y="12"/>
                  <a:pt x="37" y="12"/>
                  <a:pt x="38" y="14"/>
                </a:cubicBezTo>
                <a:cubicBezTo>
                  <a:pt x="38" y="14"/>
                  <a:pt x="38" y="15"/>
                  <a:pt x="39" y="16"/>
                </a:cubicBezTo>
                <a:cubicBezTo>
                  <a:pt x="39" y="18"/>
                  <a:pt x="36" y="18"/>
                  <a:pt x="36" y="17"/>
                </a:cubicBezTo>
                <a:close/>
                <a:moveTo>
                  <a:pt x="34" y="16"/>
                </a:moveTo>
                <a:cubicBezTo>
                  <a:pt x="35" y="17"/>
                  <a:pt x="35" y="18"/>
                  <a:pt x="35" y="20"/>
                </a:cubicBezTo>
                <a:cubicBezTo>
                  <a:pt x="35" y="21"/>
                  <a:pt x="33" y="21"/>
                  <a:pt x="33" y="20"/>
                </a:cubicBezTo>
                <a:cubicBezTo>
                  <a:pt x="33" y="18"/>
                  <a:pt x="32" y="17"/>
                  <a:pt x="32" y="16"/>
                </a:cubicBezTo>
                <a:cubicBezTo>
                  <a:pt x="32" y="15"/>
                  <a:pt x="34" y="15"/>
                  <a:pt x="34" y="16"/>
                </a:cubicBezTo>
                <a:close/>
              </a:path>
            </a:pathLst>
          </a:custGeom>
          <a:solidFill>
            <a:srgbClr val="F071A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8" name="CustomShape 203"/>
          <p:cNvSpPr/>
          <p:nvPr/>
        </p:nvSpPr>
        <p:spPr>
          <a:xfrm>
            <a:off x="12377708" y="3841866"/>
            <a:ext cx="68391" cy="60112"/>
          </a:xfrm>
          <a:custGeom>
            <a:avLst/>
            <a:gdLst/>
            <a:ahLst/>
            <a:cxnLst/>
            <a:rect l="l" t="t" r="r" b="b"/>
            <a:pathLst>
              <a:path w="16" h="14">
                <a:moveTo>
                  <a:pt x="16" y="14"/>
                </a:moveTo>
                <a:cubicBezTo>
                  <a:pt x="16" y="13"/>
                  <a:pt x="16" y="11"/>
                  <a:pt x="16" y="10"/>
                </a:cubicBezTo>
                <a:cubicBezTo>
                  <a:pt x="11" y="6"/>
                  <a:pt x="5" y="3"/>
                  <a:pt x="0" y="0"/>
                </a:cubicBezTo>
                <a:cubicBezTo>
                  <a:pt x="0" y="1"/>
                  <a:pt x="0" y="3"/>
                  <a:pt x="0" y="4"/>
                </a:cubicBezTo>
                <a:cubicBezTo>
                  <a:pt x="3" y="5"/>
                  <a:pt x="5" y="7"/>
                  <a:pt x="8" y="8"/>
                </a:cubicBezTo>
                <a:cubicBezTo>
                  <a:pt x="11" y="10"/>
                  <a:pt x="13" y="12"/>
                  <a:pt x="16" y="1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9" name="CustomShape 204"/>
          <p:cNvSpPr/>
          <p:nvPr/>
        </p:nvSpPr>
        <p:spPr>
          <a:xfrm>
            <a:off x="11949004" y="3630574"/>
            <a:ext cx="306320" cy="185736"/>
          </a:xfrm>
          <a:custGeom>
            <a:avLst/>
            <a:gdLst/>
            <a:ahLst/>
            <a:cxnLst/>
            <a:rect l="l" t="t" r="r" b="b"/>
            <a:pathLst>
              <a:path w="72" h="44">
                <a:moveTo>
                  <a:pt x="70" y="41"/>
                </a:moveTo>
                <a:cubicBezTo>
                  <a:pt x="52" y="22"/>
                  <a:pt x="24" y="15"/>
                  <a:pt x="2" y="1"/>
                </a:cubicBezTo>
                <a:cubicBezTo>
                  <a:pt x="1" y="0"/>
                  <a:pt x="0" y="2"/>
                  <a:pt x="1" y="3"/>
                </a:cubicBezTo>
                <a:cubicBezTo>
                  <a:pt x="21" y="18"/>
                  <a:pt x="44" y="35"/>
                  <a:pt x="68" y="44"/>
                </a:cubicBezTo>
                <a:cubicBezTo>
                  <a:pt x="70" y="44"/>
                  <a:pt x="72" y="42"/>
                  <a:pt x="70" y="4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0" name="CustomShape 205"/>
          <p:cNvSpPr/>
          <p:nvPr/>
        </p:nvSpPr>
        <p:spPr>
          <a:xfrm>
            <a:off x="6609459" y="5025752"/>
            <a:ext cx="157300" cy="182496"/>
          </a:xfrm>
          <a:custGeom>
            <a:avLst/>
            <a:gdLst/>
            <a:ahLst/>
            <a:cxnLst/>
            <a:rect l="l" t="t" r="r" b="b"/>
            <a:pathLst>
              <a:path w="37" h="43">
                <a:moveTo>
                  <a:pt x="6" y="7"/>
                </a:moveTo>
                <a:cubicBezTo>
                  <a:pt x="3" y="10"/>
                  <a:pt x="1" y="14"/>
                  <a:pt x="0" y="19"/>
                </a:cubicBezTo>
                <a:cubicBezTo>
                  <a:pt x="0" y="25"/>
                  <a:pt x="2" y="31"/>
                  <a:pt x="8" y="35"/>
                </a:cubicBezTo>
                <a:cubicBezTo>
                  <a:pt x="18" y="43"/>
                  <a:pt x="26" y="40"/>
                  <a:pt x="34" y="33"/>
                </a:cubicBezTo>
                <a:cubicBezTo>
                  <a:pt x="37" y="28"/>
                  <a:pt x="37" y="22"/>
                  <a:pt x="36" y="16"/>
                </a:cubicBezTo>
                <a:cubicBezTo>
                  <a:pt x="32" y="0"/>
                  <a:pt x="18" y="1"/>
                  <a:pt x="6" y="7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1" name="CustomShape 206"/>
          <p:cNvSpPr/>
          <p:nvPr/>
        </p:nvSpPr>
        <p:spPr>
          <a:xfrm>
            <a:off x="6639695" y="5509889"/>
            <a:ext cx="41395" cy="50753"/>
          </a:xfrm>
          <a:custGeom>
            <a:avLst/>
            <a:gdLst/>
            <a:ahLst/>
            <a:cxnLst/>
            <a:rect l="l" t="t" r="r" b="b"/>
            <a:pathLst>
              <a:path w="10" h="12">
                <a:moveTo>
                  <a:pt x="0" y="3"/>
                </a:moveTo>
                <a:cubicBezTo>
                  <a:pt x="0" y="6"/>
                  <a:pt x="1" y="9"/>
                  <a:pt x="3" y="10"/>
                </a:cubicBezTo>
                <a:cubicBezTo>
                  <a:pt x="4" y="11"/>
                  <a:pt x="7" y="12"/>
                  <a:pt x="8" y="10"/>
                </a:cubicBezTo>
                <a:cubicBezTo>
                  <a:pt x="10" y="8"/>
                  <a:pt x="9" y="3"/>
                  <a:pt x="7" y="2"/>
                </a:cubicBezTo>
                <a:cubicBezTo>
                  <a:pt x="4" y="0"/>
                  <a:pt x="2" y="2"/>
                  <a:pt x="0" y="3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2" name="CustomShape 207"/>
          <p:cNvSpPr/>
          <p:nvPr/>
        </p:nvSpPr>
        <p:spPr>
          <a:xfrm>
            <a:off x="6163477" y="4143147"/>
            <a:ext cx="127063" cy="154060"/>
          </a:xfrm>
          <a:custGeom>
            <a:avLst/>
            <a:gdLst/>
            <a:ahLst/>
            <a:cxnLst/>
            <a:rect l="l" t="t" r="r" b="b"/>
            <a:pathLst>
              <a:path w="30" h="36">
                <a:moveTo>
                  <a:pt x="4" y="26"/>
                </a:moveTo>
                <a:cubicBezTo>
                  <a:pt x="8" y="15"/>
                  <a:pt x="18" y="3"/>
                  <a:pt x="30" y="1"/>
                </a:cubicBezTo>
                <a:cubicBezTo>
                  <a:pt x="26" y="0"/>
                  <a:pt x="21" y="0"/>
                  <a:pt x="17" y="2"/>
                </a:cubicBezTo>
                <a:cubicBezTo>
                  <a:pt x="8" y="6"/>
                  <a:pt x="4" y="14"/>
                  <a:pt x="0" y="22"/>
                </a:cubicBezTo>
                <a:cubicBezTo>
                  <a:pt x="0" y="27"/>
                  <a:pt x="1" y="32"/>
                  <a:pt x="3" y="36"/>
                </a:cubicBezTo>
                <a:cubicBezTo>
                  <a:pt x="3" y="33"/>
                  <a:pt x="3" y="30"/>
                  <a:pt x="4" y="26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3" name="CustomShape 208"/>
          <p:cNvSpPr/>
          <p:nvPr/>
        </p:nvSpPr>
        <p:spPr>
          <a:xfrm>
            <a:off x="6609459" y="5154255"/>
            <a:ext cx="109426" cy="92148"/>
          </a:xfrm>
          <a:custGeom>
            <a:avLst/>
            <a:gdLst/>
            <a:ahLst/>
            <a:cxnLst/>
            <a:rect l="l" t="t" r="r" b="b"/>
            <a:pathLst>
              <a:path w="26" h="22">
                <a:moveTo>
                  <a:pt x="0" y="0"/>
                </a:moveTo>
                <a:cubicBezTo>
                  <a:pt x="2" y="12"/>
                  <a:pt x="11" y="22"/>
                  <a:pt x="24" y="15"/>
                </a:cubicBezTo>
                <a:cubicBezTo>
                  <a:pt x="24" y="15"/>
                  <a:pt x="25" y="14"/>
                  <a:pt x="26" y="14"/>
                </a:cubicBezTo>
                <a:cubicBezTo>
                  <a:pt x="16" y="15"/>
                  <a:pt x="5" y="9"/>
                  <a:pt x="0" y="0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4" name="CustomShape 209"/>
          <p:cNvSpPr/>
          <p:nvPr/>
        </p:nvSpPr>
        <p:spPr>
          <a:xfrm>
            <a:off x="6096886" y="4571851"/>
            <a:ext cx="88908" cy="157300"/>
          </a:xfrm>
          <a:custGeom>
            <a:avLst/>
            <a:gdLst/>
            <a:ahLst/>
            <a:cxnLst/>
            <a:rect l="l" t="t" r="r" b="b"/>
            <a:pathLst>
              <a:path w="21" h="37">
                <a:moveTo>
                  <a:pt x="4" y="21"/>
                </a:moveTo>
                <a:cubicBezTo>
                  <a:pt x="3" y="13"/>
                  <a:pt x="4" y="6"/>
                  <a:pt x="8" y="0"/>
                </a:cubicBezTo>
                <a:cubicBezTo>
                  <a:pt x="7" y="1"/>
                  <a:pt x="6" y="2"/>
                  <a:pt x="5" y="3"/>
                </a:cubicBezTo>
                <a:cubicBezTo>
                  <a:pt x="1" y="9"/>
                  <a:pt x="0" y="17"/>
                  <a:pt x="3" y="24"/>
                </a:cubicBezTo>
                <a:cubicBezTo>
                  <a:pt x="7" y="32"/>
                  <a:pt x="14" y="37"/>
                  <a:pt x="21" y="37"/>
                </a:cubicBezTo>
                <a:cubicBezTo>
                  <a:pt x="13" y="36"/>
                  <a:pt x="5" y="30"/>
                  <a:pt x="4" y="21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5" name="CustomShape 210"/>
          <p:cNvSpPr/>
          <p:nvPr/>
        </p:nvSpPr>
        <p:spPr>
          <a:xfrm>
            <a:off x="6295220" y="4860893"/>
            <a:ext cx="182496" cy="225331"/>
          </a:xfrm>
          <a:custGeom>
            <a:avLst/>
            <a:gdLst/>
            <a:ahLst/>
            <a:cxnLst/>
            <a:rect l="l" t="t" r="r" b="b"/>
            <a:pathLst>
              <a:path w="43" h="53">
                <a:moveTo>
                  <a:pt x="26" y="1"/>
                </a:moveTo>
                <a:cubicBezTo>
                  <a:pt x="16" y="0"/>
                  <a:pt x="8" y="9"/>
                  <a:pt x="5" y="19"/>
                </a:cubicBezTo>
                <a:cubicBezTo>
                  <a:pt x="0" y="34"/>
                  <a:pt x="2" y="45"/>
                  <a:pt x="16" y="53"/>
                </a:cubicBezTo>
                <a:cubicBezTo>
                  <a:pt x="20" y="53"/>
                  <a:pt x="24" y="51"/>
                  <a:pt x="28" y="48"/>
                </a:cubicBezTo>
                <a:cubicBezTo>
                  <a:pt x="38" y="39"/>
                  <a:pt x="43" y="22"/>
                  <a:pt x="37" y="10"/>
                </a:cubicBezTo>
                <a:cubicBezTo>
                  <a:pt x="34" y="6"/>
                  <a:pt x="31" y="3"/>
                  <a:pt x="26" y="1"/>
                </a:cubicBezTo>
                <a:close/>
              </a:path>
            </a:pathLst>
          </a:custGeom>
          <a:solidFill>
            <a:srgbClr val="5198C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6" name="CustomShape 211"/>
          <p:cNvSpPr/>
          <p:nvPr/>
        </p:nvSpPr>
        <p:spPr>
          <a:xfrm>
            <a:off x="6122083" y="4521098"/>
            <a:ext cx="185736" cy="200134"/>
          </a:xfrm>
          <a:custGeom>
            <a:avLst/>
            <a:gdLst/>
            <a:ahLst/>
            <a:cxnLst/>
            <a:rect l="l" t="t" r="r" b="b"/>
            <a:pathLst>
              <a:path w="44" h="47">
                <a:moveTo>
                  <a:pt x="2" y="30"/>
                </a:moveTo>
                <a:cubicBezTo>
                  <a:pt x="3" y="36"/>
                  <a:pt x="6" y="42"/>
                  <a:pt x="12" y="44"/>
                </a:cubicBezTo>
                <a:cubicBezTo>
                  <a:pt x="19" y="47"/>
                  <a:pt x="25" y="45"/>
                  <a:pt x="31" y="43"/>
                </a:cubicBezTo>
                <a:cubicBezTo>
                  <a:pt x="39" y="35"/>
                  <a:pt x="44" y="22"/>
                  <a:pt x="38" y="11"/>
                </a:cubicBezTo>
                <a:cubicBezTo>
                  <a:pt x="34" y="4"/>
                  <a:pt x="27" y="0"/>
                  <a:pt x="19" y="2"/>
                </a:cubicBezTo>
                <a:cubicBezTo>
                  <a:pt x="18" y="2"/>
                  <a:pt x="18" y="2"/>
                  <a:pt x="17" y="2"/>
                </a:cubicBezTo>
                <a:cubicBezTo>
                  <a:pt x="7" y="8"/>
                  <a:pt x="0" y="19"/>
                  <a:pt x="2" y="30"/>
                </a:cubicBezTo>
                <a:close/>
              </a:path>
            </a:pathLst>
          </a:custGeom>
          <a:solidFill>
            <a:srgbClr val="40617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7" name="CustomShape 212"/>
          <p:cNvSpPr/>
          <p:nvPr/>
        </p:nvSpPr>
        <p:spPr>
          <a:xfrm>
            <a:off x="6269663" y="4868813"/>
            <a:ext cx="68391" cy="199774"/>
          </a:xfrm>
          <a:custGeom>
            <a:avLst/>
            <a:gdLst/>
            <a:ahLst/>
            <a:cxnLst/>
            <a:rect l="l" t="t" r="r" b="b"/>
            <a:pathLst>
              <a:path w="16" h="47">
                <a:moveTo>
                  <a:pt x="16" y="0"/>
                </a:moveTo>
                <a:cubicBezTo>
                  <a:pt x="10" y="3"/>
                  <a:pt x="7" y="9"/>
                  <a:pt x="3" y="15"/>
                </a:cubicBezTo>
                <a:cubicBezTo>
                  <a:pt x="3" y="15"/>
                  <a:pt x="3" y="16"/>
                  <a:pt x="3" y="16"/>
                </a:cubicBezTo>
                <a:cubicBezTo>
                  <a:pt x="0" y="22"/>
                  <a:pt x="0" y="30"/>
                  <a:pt x="2" y="37"/>
                </a:cubicBezTo>
                <a:cubicBezTo>
                  <a:pt x="3" y="41"/>
                  <a:pt x="5" y="45"/>
                  <a:pt x="8" y="47"/>
                </a:cubicBezTo>
                <a:cubicBezTo>
                  <a:pt x="0" y="35"/>
                  <a:pt x="5" y="11"/>
                  <a:pt x="16" y="0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8" name="CustomShape 213"/>
          <p:cNvSpPr/>
          <p:nvPr/>
        </p:nvSpPr>
        <p:spPr>
          <a:xfrm>
            <a:off x="6185794" y="4160785"/>
            <a:ext cx="169898" cy="190415"/>
          </a:xfrm>
          <a:custGeom>
            <a:avLst/>
            <a:gdLst/>
            <a:ahLst/>
            <a:cxnLst/>
            <a:rect l="l" t="t" r="r" b="b"/>
            <a:pathLst>
              <a:path w="40" h="45">
                <a:moveTo>
                  <a:pt x="31" y="33"/>
                </a:moveTo>
                <a:cubicBezTo>
                  <a:pt x="37" y="24"/>
                  <a:pt x="40" y="9"/>
                  <a:pt x="31" y="1"/>
                </a:cubicBezTo>
                <a:cubicBezTo>
                  <a:pt x="31" y="0"/>
                  <a:pt x="31" y="0"/>
                  <a:pt x="31" y="0"/>
                </a:cubicBezTo>
                <a:cubicBezTo>
                  <a:pt x="18" y="1"/>
                  <a:pt x="9" y="8"/>
                  <a:pt x="4" y="20"/>
                </a:cubicBezTo>
                <a:cubicBezTo>
                  <a:pt x="2" y="25"/>
                  <a:pt x="0" y="31"/>
                  <a:pt x="1" y="36"/>
                </a:cubicBezTo>
                <a:cubicBezTo>
                  <a:pt x="1" y="37"/>
                  <a:pt x="1" y="37"/>
                  <a:pt x="1" y="37"/>
                </a:cubicBezTo>
                <a:cubicBezTo>
                  <a:pt x="10" y="45"/>
                  <a:pt x="24" y="43"/>
                  <a:pt x="31" y="33"/>
                </a:cubicBezTo>
                <a:close/>
              </a:path>
            </a:pathLst>
          </a:custGeom>
          <a:solidFill>
            <a:srgbClr val="55B84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9" name="CustomShape 214"/>
          <p:cNvSpPr/>
          <p:nvPr/>
        </p:nvSpPr>
        <p:spPr>
          <a:xfrm>
            <a:off x="5922309" y="3909898"/>
            <a:ext cx="1565076" cy="1503164"/>
          </a:xfrm>
          <a:custGeom>
            <a:avLst/>
            <a:gdLst/>
            <a:ahLst/>
            <a:cxnLst/>
            <a:rect l="l" t="t" r="r" b="b"/>
            <a:pathLst>
              <a:path w="369" h="354">
                <a:moveTo>
                  <a:pt x="253" y="155"/>
                </a:moveTo>
                <a:cubicBezTo>
                  <a:pt x="254" y="155"/>
                  <a:pt x="254" y="155"/>
                  <a:pt x="254" y="155"/>
                </a:cubicBezTo>
                <a:cubicBezTo>
                  <a:pt x="242" y="148"/>
                  <a:pt x="235" y="135"/>
                  <a:pt x="231" y="122"/>
                </a:cubicBezTo>
                <a:cubicBezTo>
                  <a:pt x="226" y="106"/>
                  <a:pt x="222" y="91"/>
                  <a:pt x="215" y="77"/>
                </a:cubicBezTo>
                <a:cubicBezTo>
                  <a:pt x="204" y="58"/>
                  <a:pt x="191" y="41"/>
                  <a:pt x="174" y="28"/>
                </a:cubicBezTo>
                <a:cubicBezTo>
                  <a:pt x="173" y="27"/>
                  <a:pt x="172" y="26"/>
                  <a:pt x="170" y="24"/>
                </a:cubicBezTo>
                <a:cubicBezTo>
                  <a:pt x="181" y="33"/>
                  <a:pt x="190" y="44"/>
                  <a:pt x="197" y="55"/>
                </a:cubicBezTo>
                <a:cubicBezTo>
                  <a:pt x="205" y="68"/>
                  <a:pt x="212" y="82"/>
                  <a:pt x="216" y="97"/>
                </a:cubicBezTo>
                <a:cubicBezTo>
                  <a:pt x="221" y="111"/>
                  <a:pt x="224" y="125"/>
                  <a:pt x="232" y="138"/>
                </a:cubicBezTo>
                <a:cubicBezTo>
                  <a:pt x="232" y="139"/>
                  <a:pt x="231" y="140"/>
                  <a:pt x="230" y="139"/>
                </a:cubicBezTo>
                <a:cubicBezTo>
                  <a:pt x="221" y="129"/>
                  <a:pt x="218" y="115"/>
                  <a:pt x="214" y="102"/>
                </a:cubicBezTo>
                <a:cubicBezTo>
                  <a:pt x="209" y="89"/>
                  <a:pt x="204" y="76"/>
                  <a:pt x="197" y="64"/>
                </a:cubicBezTo>
                <a:cubicBezTo>
                  <a:pt x="184" y="41"/>
                  <a:pt x="161" y="16"/>
                  <a:pt x="134" y="7"/>
                </a:cubicBezTo>
                <a:cubicBezTo>
                  <a:pt x="108" y="0"/>
                  <a:pt x="79" y="5"/>
                  <a:pt x="57" y="27"/>
                </a:cubicBezTo>
                <a:cubicBezTo>
                  <a:pt x="27" y="57"/>
                  <a:pt x="12" y="103"/>
                  <a:pt x="6" y="144"/>
                </a:cubicBezTo>
                <a:cubicBezTo>
                  <a:pt x="0" y="189"/>
                  <a:pt x="5" y="234"/>
                  <a:pt x="31" y="272"/>
                </a:cubicBezTo>
                <a:cubicBezTo>
                  <a:pt x="65" y="319"/>
                  <a:pt x="121" y="347"/>
                  <a:pt x="179" y="351"/>
                </a:cubicBezTo>
                <a:cubicBezTo>
                  <a:pt x="220" y="354"/>
                  <a:pt x="263" y="340"/>
                  <a:pt x="298" y="319"/>
                </a:cubicBezTo>
                <a:cubicBezTo>
                  <a:pt x="333" y="297"/>
                  <a:pt x="369" y="262"/>
                  <a:pt x="360" y="217"/>
                </a:cubicBezTo>
                <a:cubicBezTo>
                  <a:pt x="354" y="189"/>
                  <a:pt x="332" y="179"/>
                  <a:pt x="307" y="173"/>
                </a:cubicBezTo>
                <a:cubicBezTo>
                  <a:pt x="288" y="169"/>
                  <a:pt x="269" y="166"/>
                  <a:pt x="253" y="155"/>
                </a:cubicBezTo>
                <a:close/>
                <a:moveTo>
                  <a:pt x="41" y="184"/>
                </a:moveTo>
                <a:cubicBezTo>
                  <a:pt x="38" y="177"/>
                  <a:pt x="38" y="170"/>
                  <a:pt x="40" y="164"/>
                </a:cubicBezTo>
                <a:cubicBezTo>
                  <a:pt x="39" y="164"/>
                  <a:pt x="39" y="163"/>
                  <a:pt x="40" y="163"/>
                </a:cubicBezTo>
                <a:cubicBezTo>
                  <a:pt x="40" y="161"/>
                  <a:pt x="41" y="160"/>
                  <a:pt x="42" y="158"/>
                </a:cubicBezTo>
                <a:cubicBezTo>
                  <a:pt x="43" y="157"/>
                  <a:pt x="43" y="156"/>
                  <a:pt x="44" y="155"/>
                </a:cubicBezTo>
                <a:cubicBezTo>
                  <a:pt x="54" y="141"/>
                  <a:pt x="75" y="133"/>
                  <a:pt x="87" y="149"/>
                </a:cubicBezTo>
                <a:cubicBezTo>
                  <a:pt x="97" y="162"/>
                  <a:pt x="92" y="184"/>
                  <a:pt x="79" y="192"/>
                </a:cubicBezTo>
                <a:cubicBezTo>
                  <a:pt x="66" y="201"/>
                  <a:pt x="48" y="200"/>
                  <a:pt x="41" y="184"/>
                </a:cubicBezTo>
                <a:close/>
                <a:moveTo>
                  <a:pt x="80" y="268"/>
                </a:moveTo>
                <a:cubicBezTo>
                  <a:pt x="76" y="256"/>
                  <a:pt x="78" y="242"/>
                  <a:pt x="85" y="232"/>
                </a:cubicBezTo>
                <a:cubicBezTo>
                  <a:pt x="92" y="218"/>
                  <a:pt x="115" y="213"/>
                  <a:pt x="126" y="227"/>
                </a:cubicBezTo>
                <a:cubicBezTo>
                  <a:pt x="136" y="240"/>
                  <a:pt x="134" y="263"/>
                  <a:pt x="121" y="274"/>
                </a:cubicBezTo>
                <a:cubicBezTo>
                  <a:pt x="109" y="284"/>
                  <a:pt x="87" y="286"/>
                  <a:pt x="80" y="268"/>
                </a:cubicBezTo>
                <a:close/>
                <a:moveTo>
                  <a:pt x="201" y="275"/>
                </a:moveTo>
                <a:cubicBezTo>
                  <a:pt x="203" y="280"/>
                  <a:pt x="204" y="287"/>
                  <a:pt x="202" y="293"/>
                </a:cubicBezTo>
                <a:cubicBezTo>
                  <a:pt x="202" y="293"/>
                  <a:pt x="202" y="293"/>
                  <a:pt x="202" y="294"/>
                </a:cubicBezTo>
                <a:cubicBezTo>
                  <a:pt x="202" y="294"/>
                  <a:pt x="202" y="295"/>
                  <a:pt x="202" y="295"/>
                </a:cubicBezTo>
                <a:cubicBezTo>
                  <a:pt x="200" y="303"/>
                  <a:pt x="195" y="309"/>
                  <a:pt x="188" y="312"/>
                </a:cubicBezTo>
                <a:cubicBezTo>
                  <a:pt x="153" y="327"/>
                  <a:pt x="144" y="265"/>
                  <a:pt x="173" y="263"/>
                </a:cubicBezTo>
                <a:cubicBezTo>
                  <a:pt x="184" y="259"/>
                  <a:pt x="197" y="261"/>
                  <a:pt x="201" y="275"/>
                </a:cubicBezTo>
                <a:close/>
                <a:moveTo>
                  <a:pt x="58" y="96"/>
                </a:moveTo>
                <a:cubicBezTo>
                  <a:pt x="52" y="87"/>
                  <a:pt x="52" y="76"/>
                  <a:pt x="57" y="67"/>
                </a:cubicBezTo>
                <a:cubicBezTo>
                  <a:pt x="64" y="54"/>
                  <a:pt x="82" y="43"/>
                  <a:pt x="95" y="54"/>
                </a:cubicBezTo>
                <a:cubicBezTo>
                  <a:pt x="106" y="64"/>
                  <a:pt x="107" y="83"/>
                  <a:pt x="97" y="94"/>
                </a:cubicBezTo>
                <a:cubicBezTo>
                  <a:pt x="87" y="107"/>
                  <a:pt x="68" y="111"/>
                  <a:pt x="58" y="96"/>
                </a:cubicBezTo>
                <a:close/>
                <a:moveTo>
                  <a:pt x="133" y="178"/>
                </a:moveTo>
                <a:cubicBezTo>
                  <a:pt x="127" y="167"/>
                  <a:pt x="126" y="151"/>
                  <a:pt x="134" y="142"/>
                </a:cubicBezTo>
                <a:cubicBezTo>
                  <a:pt x="144" y="129"/>
                  <a:pt x="165" y="125"/>
                  <a:pt x="178" y="139"/>
                </a:cubicBezTo>
                <a:cubicBezTo>
                  <a:pt x="188" y="151"/>
                  <a:pt x="189" y="172"/>
                  <a:pt x="176" y="183"/>
                </a:cubicBezTo>
                <a:cubicBezTo>
                  <a:pt x="162" y="194"/>
                  <a:pt x="142" y="194"/>
                  <a:pt x="133" y="178"/>
                </a:cubicBezTo>
                <a:close/>
                <a:moveTo>
                  <a:pt x="324" y="292"/>
                </a:moveTo>
                <a:cubicBezTo>
                  <a:pt x="309" y="308"/>
                  <a:pt x="288" y="319"/>
                  <a:pt x="267" y="327"/>
                </a:cubicBezTo>
                <a:cubicBezTo>
                  <a:pt x="266" y="328"/>
                  <a:pt x="265" y="326"/>
                  <a:pt x="266" y="326"/>
                </a:cubicBezTo>
                <a:cubicBezTo>
                  <a:pt x="286" y="315"/>
                  <a:pt x="306" y="305"/>
                  <a:pt x="323" y="291"/>
                </a:cubicBezTo>
                <a:cubicBezTo>
                  <a:pt x="324" y="290"/>
                  <a:pt x="325" y="291"/>
                  <a:pt x="324" y="292"/>
                </a:cubicBezTo>
                <a:close/>
                <a:moveTo>
                  <a:pt x="294" y="268"/>
                </a:moveTo>
                <a:cubicBezTo>
                  <a:pt x="265" y="274"/>
                  <a:pt x="256" y="234"/>
                  <a:pt x="273" y="217"/>
                </a:cubicBezTo>
                <a:cubicBezTo>
                  <a:pt x="273" y="217"/>
                  <a:pt x="273" y="216"/>
                  <a:pt x="273" y="216"/>
                </a:cubicBezTo>
                <a:cubicBezTo>
                  <a:pt x="286" y="203"/>
                  <a:pt x="310" y="205"/>
                  <a:pt x="316" y="224"/>
                </a:cubicBezTo>
                <a:cubicBezTo>
                  <a:pt x="320" y="241"/>
                  <a:pt x="313" y="264"/>
                  <a:pt x="294" y="268"/>
                </a:cubicBezTo>
                <a:close/>
                <a:moveTo>
                  <a:pt x="334" y="284"/>
                </a:moveTo>
                <a:cubicBezTo>
                  <a:pt x="333" y="285"/>
                  <a:pt x="332" y="284"/>
                  <a:pt x="333" y="283"/>
                </a:cubicBezTo>
                <a:cubicBezTo>
                  <a:pt x="359" y="256"/>
                  <a:pt x="368" y="200"/>
                  <a:pt x="325" y="185"/>
                </a:cubicBezTo>
                <a:cubicBezTo>
                  <a:pt x="298" y="175"/>
                  <a:pt x="269" y="176"/>
                  <a:pt x="246" y="157"/>
                </a:cubicBezTo>
                <a:cubicBezTo>
                  <a:pt x="245" y="156"/>
                  <a:pt x="246" y="154"/>
                  <a:pt x="247" y="155"/>
                </a:cubicBezTo>
                <a:cubicBezTo>
                  <a:pt x="264" y="167"/>
                  <a:pt x="284" y="170"/>
                  <a:pt x="304" y="174"/>
                </a:cubicBezTo>
                <a:cubicBezTo>
                  <a:pt x="319" y="178"/>
                  <a:pt x="337" y="181"/>
                  <a:pt x="347" y="195"/>
                </a:cubicBezTo>
                <a:cubicBezTo>
                  <a:pt x="367" y="220"/>
                  <a:pt x="361" y="266"/>
                  <a:pt x="334" y="284"/>
                </a:cubicBezTo>
                <a:close/>
              </a:path>
            </a:pathLst>
          </a:custGeom>
          <a:solidFill>
            <a:srgbClr val="F8D9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0" name="CustomShape 215"/>
          <p:cNvSpPr/>
          <p:nvPr/>
        </p:nvSpPr>
        <p:spPr>
          <a:xfrm>
            <a:off x="6350653" y="4011404"/>
            <a:ext cx="1136732" cy="1401657"/>
          </a:xfrm>
          <a:custGeom>
            <a:avLst/>
            <a:gdLst/>
            <a:ahLst/>
            <a:cxnLst/>
            <a:rect l="l" t="t" r="r" b="b"/>
            <a:pathLst>
              <a:path w="268" h="330">
                <a:moveTo>
                  <a:pt x="206" y="149"/>
                </a:moveTo>
                <a:cubicBezTo>
                  <a:pt x="187" y="145"/>
                  <a:pt x="168" y="142"/>
                  <a:pt x="152" y="131"/>
                </a:cubicBezTo>
                <a:cubicBezTo>
                  <a:pt x="153" y="131"/>
                  <a:pt x="153" y="131"/>
                  <a:pt x="153" y="131"/>
                </a:cubicBezTo>
                <a:cubicBezTo>
                  <a:pt x="141" y="124"/>
                  <a:pt x="134" y="111"/>
                  <a:pt x="130" y="98"/>
                </a:cubicBezTo>
                <a:cubicBezTo>
                  <a:pt x="125" y="82"/>
                  <a:pt x="121" y="67"/>
                  <a:pt x="114" y="53"/>
                </a:cubicBezTo>
                <a:cubicBezTo>
                  <a:pt x="103" y="34"/>
                  <a:pt x="90" y="17"/>
                  <a:pt x="73" y="4"/>
                </a:cubicBezTo>
                <a:cubicBezTo>
                  <a:pt x="72" y="3"/>
                  <a:pt x="71" y="2"/>
                  <a:pt x="69" y="0"/>
                </a:cubicBezTo>
                <a:cubicBezTo>
                  <a:pt x="80" y="9"/>
                  <a:pt x="89" y="20"/>
                  <a:pt x="96" y="31"/>
                </a:cubicBezTo>
                <a:cubicBezTo>
                  <a:pt x="104" y="44"/>
                  <a:pt x="111" y="58"/>
                  <a:pt x="115" y="73"/>
                </a:cubicBezTo>
                <a:cubicBezTo>
                  <a:pt x="120" y="87"/>
                  <a:pt x="123" y="101"/>
                  <a:pt x="131" y="114"/>
                </a:cubicBezTo>
                <a:cubicBezTo>
                  <a:pt x="131" y="114"/>
                  <a:pt x="131" y="115"/>
                  <a:pt x="131" y="115"/>
                </a:cubicBezTo>
                <a:cubicBezTo>
                  <a:pt x="135" y="121"/>
                  <a:pt x="139" y="127"/>
                  <a:pt x="145" y="132"/>
                </a:cubicBezTo>
                <a:cubicBezTo>
                  <a:pt x="145" y="131"/>
                  <a:pt x="146" y="130"/>
                  <a:pt x="146" y="131"/>
                </a:cubicBezTo>
                <a:cubicBezTo>
                  <a:pt x="163" y="143"/>
                  <a:pt x="183" y="146"/>
                  <a:pt x="203" y="150"/>
                </a:cubicBezTo>
                <a:cubicBezTo>
                  <a:pt x="218" y="154"/>
                  <a:pt x="236" y="157"/>
                  <a:pt x="246" y="171"/>
                </a:cubicBezTo>
                <a:cubicBezTo>
                  <a:pt x="265" y="194"/>
                  <a:pt x="261" y="236"/>
                  <a:pt x="238" y="256"/>
                </a:cubicBezTo>
                <a:cubicBezTo>
                  <a:pt x="216" y="291"/>
                  <a:pt x="169" y="307"/>
                  <a:pt x="131" y="312"/>
                </a:cubicBezTo>
                <a:cubicBezTo>
                  <a:pt x="89" y="317"/>
                  <a:pt x="41" y="320"/>
                  <a:pt x="0" y="306"/>
                </a:cubicBezTo>
                <a:cubicBezTo>
                  <a:pt x="24" y="318"/>
                  <a:pt x="51" y="325"/>
                  <a:pt x="78" y="327"/>
                </a:cubicBezTo>
                <a:cubicBezTo>
                  <a:pt x="119" y="330"/>
                  <a:pt x="162" y="316"/>
                  <a:pt x="197" y="295"/>
                </a:cubicBezTo>
                <a:cubicBezTo>
                  <a:pt x="232" y="273"/>
                  <a:pt x="268" y="238"/>
                  <a:pt x="259" y="193"/>
                </a:cubicBezTo>
                <a:cubicBezTo>
                  <a:pt x="253" y="165"/>
                  <a:pt x="231" y="155"/>
                  <a:pt x="206" y="149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1" name="CustomShape 216"/>
          <p:cNvSpPr/>
          <p:nvPr/>
        </p:nvSpPr>
        <p:spPr>
          <a:xfrm>
            <a:off x="7096835" y="4809780"/>
            <a:ext cx="156940" cy="203374"/>
          </a:xfrm>
          <a:custGeom>
            <a:avLst/>
            <a:gdLst/>
            <a:ahLst/>
            <a:cxnLst/>
            <a:rect l="l" t="t" r="r" b="b"/>
            <a:pathLst>
              <a:path w="37" h="48">
                <a:moveTo>
                  <a:pt x="22" y="1"/>
                </a:moveTo>
                <a:cubicBezTo>
                  <a:pt x="21" y="0"/>
                  <a:pt x="20" y="0"/>
                  <a:pt x="19" y="0"/>
                </a:cubicBezTo>
                <a:cubicBezTo>
                  <a:pt x="8" y="5"/>
                  <a:pt x="0" y="17"/>
                  <a:pt x="0" y="28"/>
                </a:cubicBezTo>
                <a:cubicBezTo>
                  <a:pt x="1" y="42"/>
                  <a:pt x="11" y="48"/>
                  <a:pt x="23" y="47"/>
                </a:cubicBezTo>
                <a:cubicBezTo>
                  <a:pt x="32" y="41"/>
                  <a:pt x="37" y="29"/>
                  <a:pt x="34" y="18"/>
                </a:cubicBezTo>
                <a:cubicBezTo>
                  <a:pt x="33" y="11"/>
                  <a:pt x="29" y="3"/>
                  <a:pt x="22" y="1"/>
                </a:cubicBezTo>
                <a:close/>
              </a:path>
            </a:pathLst>
          </a:custGeom>
          <a:solidFill>
            <a:srgbClr val="E943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2" name="CustomShape 217"/>
          <p:cNvSpPr/>
          <p:nvPr/>
        </p:nvSpPr>
        <p:spPr>
          <a:xfrm>
            <a:off x="6473037" y="4521098"/>
            <a:ext cx="141102" cy="190415"/>
          </a:xfrm>
          <a:custGeom>
            <a:avLst/>
            <a:gdLst/>
            <a:ahLst/>
            <a:cxnLst/>
            <a:rect l="l" t="t" r="r" b="b"/>
            <a:pathLst>
              <a:path w="33" h="45">
                <a:moveTo>
                  <a:pt x="33" y="41"/>
                </a:moveTo>
                <a:cubicBezTo>
                  <a:pt x="29" y="41"/>
                  <a:pt x="25" y="41"/>
                  <a:pt x="21" y="40"/>
                </a:cubicBezTo>
                <a:cubicBezTo>
                  <a:pt x="13" y="37"/>
                  <a:pt x="7" y="30"/>
                  <a:pt x="5" y="21"/>
                </a:cubicBezTo>
                <a:cubicBezTo>
                  <a:pt x="4" y="14"/>
                  <a:pt x="5" y="6"/>
                  <a:pt x="9" y="0"/>
                </a:cubicBezTo>
                <a:cubicBezTo>
                  <a:pt x="8" y="1"/>
                  <a:pt x="7" y="2"/>
                  <a:pt x="6" y="3"/>
                </a:cubicBezTo>
                <a:cubicBezTo>
                  <a:pt x="1" y="11"/>
                  <a:pt x="0" y="20"/>
                  <a:pt x="5" y="29"/>
                </a:cubicBezTo>
                <a:cubicBezTo>
                  <a:pt x="11" y="40"/>
                  <a:pt x="23" y="45"/>
                  <a:pt x="33" y="41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3" name="CustomShape 218"/>
          <p:cNvSpPr/>
          <p:nvPr/>
        </p:nvSpPr>
        <p:spPr>
          <a:xfrm>
            <a:off x="7050762" y="4809780"/>
            <a:ext cx="106186" cy="233610"/>
          </a:xfrm>
          <a:custGeom>
            <a:avLst/>
            <a:gdLst/>
            <a:ahLst/>
            <a:cxnLst/>
            <a:rect l="l" t="t" r="r" b="b"/>
            <a:pathLst>
              <a:path w="25" h="55">
                <a:moveTo>
                  <a:pt x="7" y="32"/>
                </a:moveTo>
                <a:cubicBezTo>
                  <a:pt x="6" y="19"/>
                  <a:pt x="13" y="6"/>
                  <a:pt x="24" y="0"/>
                </a:cubicBezTo>
                <a:cubicBezTo>
                  <a:pt x="20" y="0"/>
                  <a:pt x="16" y="2"/>
                  <a:pt x="11" y="4"/>
                </a:cubicBezTo>
                <a:cubicBezTo>
                  <a:pt x="4" y="11"/>
                  <a:pt x="0" y="22"/>
                  <a:pt x="2" y="32"/>
                </a:cubicBezTo>
                <a:cubicBezTo>
                  <a:pt x="4" y="42"/>
                  <a:pt x="11" y="55"/>
                  <a:pt x="23" y="53"/>
                </a:cubicBezTo>
                <a:cubicBezTo>
                  <a:pt x="24" y="52"/>
                  <a:pt x="24" y="52"/>
                  <a:pt x="25" y="52"/>
                </a:cubicBezTo>
                <a:cubicBezTo>
                  <a:pt x="16" y="50"/>
                  <a:pt x="8" y="40"/>
                  <a:pt x="7" y="32"/>
                </a:cubicBezTo>
                <a:close/>
              </a:path>
            </a:pathLst>
          </a:custGeom>
          <a:solidFill>
            <a:srgbClr val="DD943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4" name="CustomShape 219"/>
          <p:cNvSpPr/>
          <p:nvPr/>
        </p:nvSpPr>
        <p:spPr>
          <a:xfrm>
            <a:off x="6355692" y="3995566"/>
            <a:ext cx="431584" cy="487377"/>
          </a:xfrm>
          <a:custGeom>
            <a:avLst/>
            <a:gdLst/>
            <a:ahLst/>
            <a:cxnLst/>
            <a:rect l="l" t="t" r="r" b="b"/>
            <a:pathLst>
              <a:path w="102" h="115">
                <a:moveTo>
                  <a:pt x="3" y="3"/>
                </a:moveTo>
                <a:cubicBezTo>
                  <a:pt x="1" y="4"/>
                  <a:pt x="0" y="6"/>
                  <a:pt x="1" y="7"/>
                </a:cubicBezTo>
                <a:cubicBezTo>
                  <a:pt x="9" y="13"/>
                  <a:pt x="17" y="16"/>
                  <a:pt x="26" y="20"/>
                </a:cubicBezTo>
                <a:cubicBezTo>
                  <a:pt x="42" y="27"/>
                  <a:pt x="51" y="40"/>
                  <a:pt x="58" y="54"/>
                </a:cubicBezTo>
                <a:cubicBezTo>
                  <a:pt x="68" y="74"/>
                  <a:pt x="72" y="105"/>
                  <a:pt x="96" y="113"/>
                </a:cubicBezTo>
                <a:cubicBezTo>
                  <a:pt x="99" y="115"/>
                  <a:pt x="102" y="112"/>
                  <a:pt x="102" y="108"/>
                </a:cubicBezTo>
                <a:cubicBezTo>
                  <a:pt x="100" y="95"/>
                  <a:pt x="93" y="83"/>
                  <a:pt x="88" y="71"/>
                </a:cubicBezTo>
                <a:cubicBezTo>
                  <a:pt x="82" y="59"/>
                  <a:pt x="77" y="46"/>
                  <a:pt x="69" y="34"/>
                </a:cubicBezTo>
                <a:cubicBezTo>
                  <a:pt x="54" y="14"/>
                  <a:pt x="29" y="0"/>
                  <a:pt x="3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5" name="CustomShape 220"/>
          <p:cNvSpPr/>
          <p:nvPr/>
        </p:nvSpPr>
        <p:spPr>
          <a:xfrm>
            <a:off x="6774678" y="4533696"/>
            <a:ext cx="85669" cy="60472"/>
          </a:xfrm>
          <a:custGeom>
            <a:avLst/>
            <a:gdLst/>
            <a:ahLst/>
            <a:cxnLst/>
            <a:rect l="l" t="t" r="r" b="b"/>
            <a:pathLst>
              <a:path w="20" h="14">
                <a:moveTo>
                  <a:pt x="12" y="1"/>
                </a:moveTo>
                <a:cubicBezTo>
                  <a:pt x="10" y="1"/>
                  <a:pt x="9" y="0"/>
                  <a:pt x="7" y="0"/>
                </a:cubicBezTo>
                <a:cubicBezTo>
                  <a:pt x="6" y="0"/>
                  <a:pt x="6" y="0"/>
                  <a:pt x="5" y="0"/>
                </a:cubicBezTo>
                <a:cubicBezTo>
                  <a:pt x="2" y="1"/>
                  <a:pt x="0" y="6"/>
                  <a:pt x="2" y="8"/>
                </a:cubicBezTo>
                <a:cubicBezTo>
                  <a:pt x="3" y="9"/>
                  <a:pt x="4" y="9"/>
                  <a:pt x="4" y="10"/>
                </a:cubicBezTo>
                <a:cubicBezTo>
                  <a:pt x="5" y="11"/>
                  <a:pt x="7" y="11"/>
                  <a:pt x="8" y="12"/>
                </a:cubicBezTo>
                <a:cubicBezTo>
                  <a:pt x="12" y="13"/>
                  <a:pt x="17" y="14"/>
                  <a:pt x="19" y="9"/>
                </a:cubicBezTo>
                <a:cubicBezTo>
                  <a:pt x="20" y="5"/>
                  <a:pt x="15" y="2"/>
                  <a:pt x="1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6" name="CustomShape 221"/>
          <p:cNvSpPr/>
          <p:nvPr/>
        </p:nvSpPr>
        <p:spPr>
          <a:xfrm>
            <a:off x="6622058" y="5497291"/>
            <a:ext cx="80989" cy="80989"/>
          </a:xfrm>
          <a:custGeom>
            <a:avLst/>
            <a:gdLst/>
            <a:ahLst/>
            <a:cxnLst/>
            <a:rect l="l" t="t" r="r" b="b"/>
            <a:pathLst>
              <a:path w="19" h="19">
                <a:moveTo>
                  <a:pt x="13" y="2"/>
                </a:moveTo>
                <a:cubicBezTo>
                  <a:pt x="10" y="0"/>
                  <a:pt x="5" y="1"/>
                  <a:pt x="3" y="4"/>
                </a:cubicBezTo>
                <a:cubicBezTo>
                  <a:pt x="2" y="4"/>
                  <a:pt x="2" y="4"/>
                  <a:pt x="2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6"/>
                  <a:pt x="1" y="6"/>
                </a:cubicBezTo>
                <a:cubicBezTo>
                  <a:pt x="1" y="6"/>
                  <a:pt x="1" y="7"/>
                  <a:pt x="1" y="7"/>
                </a:cubicBezTo>
                <a:cubicBezTo>
                  <a:pt x="0" y="9"/>
                  <a:pt x="0" y="10"/>
                  <a:pt x="1" y="12"/>
                </a:cubicBezTo>
                <a:cubicBezTo>
                  <a:pt x="1" y="14"/>
                  <a:pt x="3" y="16"/>
                  <a:pt x="5" y="17"/>
                </a:cubicBezTo>
                <a:cubicBezTo>
                  <a:pt x="9" y="19"/>
                  <a:pt x="13" y="19"/>
                  <a:pt x="16" y="15"/>
                </a:cubicBezTo>
                <a:cubicBezTo>
                  <a:pt x="19" y="11"/>
                  <a:pt x="17" y="4"/>
                  <a:pt x="13" y="2"/>
                </a:cubicBezTo>
                <a:close/>
                <a:moveTo>
                  <a:pt x="12" y="13"/>
                </a:moveTo>
                <a:cubicBezTo>
                  <a:pt x="11" y="15"/>
                  <a:pt x="8" y="14"/>
                  <a:pt x="7" y="13"/>
                </a:cubicBezTo>
                <a:cubicBezTo>
                  <a:pt x="5" y="12"/>
                  <a:pt x="4" y="9"/>
                  <a:pt x="4" y="6"/>
                </a:cubicBezTo>
                <a:cubicBezTo>
                  <a:pt x="6" y="5"/>
                  <a:pt x="8" y="3"/>
                  <a:pt x="11" y="5"/>
                </a:cubicBezTo>
                <a:cubicBezTo>
                  <a:pt x="13" y="6"/>
                  <a:pt x="14" y="11"/>
                  <a:pt x="12" y="13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7" name="CustomShape 222"/>
          <p:cNvSpPr/>
          <p:nvPr/>
        </p:nvSpPr>
        <p:spPr>
          <a:xfrm>
            <a:off x="5888833" y="3854465"/>
            <a:ext cx="1603231" cy="1596752"/>
          </a:xfrm>
          <a:custGeom>
            <a:avLst/>
            <a:gdLst/>
            <a:ahLst/>
            <a:cxnLst/>
            <a:rect l="l" t="t" r="r" b="b"/>
            <a:pathLst>
              <a:path w="378" h="376">
                <a:moveTo>
                  <a:pt x="327" y="185"/>
                </a:moveTo>
                <a:cubicBezTo>
                  <a:pt x="305" y="179"/>
                  <a:pt x="284" y="175"/>
                  <a:pt x="264" y="165"/>
                </a:cubicBezTo>
                <a:cubicBezTo>
                  <a:pt x="249" y="153"/>
                  <a:pt x="244" y="138"/>
                  <a:pt x="239" y="119"/>
                </a:cubicBezTo>
                <a:cubicBezTo>
                  <a:pt x="236" y="107"/>
                  <a:pt x="232" y="95"/>
                  <a:pt x="226" y="84"/>
                </a:cubicBezTo>
                <a:cubicBezTo>
                  <a:pt x="225" y="84"/>
                  <a:pt x="225" y="84"/>
                  <a:pt x="225" y="84"/>
                </a:cubicBezTo>
                <a:cubicBezTo>
                  <a:pt x="214" y="65"/>
                  <a:pt x="200" y="48"/>
                  <a:pt x="183" y="34"/>
                </a:cubicBezTo>
                <a:cubicBezTo>
                  <a:pt x="148" y="4"/>
                  <a:pt x="100" y="0"/>
                  <a:pt x="64" y="31"/>
                </a:cubicBezTo>
                <a:cubicBezTo>
                  <a:pt x="30" y="60"/>
                  <a:pt x="15" y="109"/>
                  <a:pt x="8" y="151"/>
                </a:cubicBezTo>
                <a:cubicBezTo>
                  <a:pt x="0" y="199"/>
                  <a:pt x="6" y="246"/>
                  <a:pt x="32" y="286"/>
                </a:cubicBezTo>
                <a:cubicBezTo>
                  <a:pt x="61" y="331"/>
                  <a:pt x="111" y="358"/>
                  <a:pt x="163" y="368"/>
                </a:cubicBezTo>
                <a:cubicBezTo>
                  <a:pt x="205" y="376"/>
                  <a:pt x="245" y="368"/>
                  <a:pt x="284" y="351"/>
                </a:cubicBezTo>
                <a:cubicBezTo>
                  <a:pt x="319" y="335"/>
                  <a:pt x="355" y="310"/>
                  <a:pt x="370" y="273"/>
                </a:cubicBezTo>
                <a:cubicBezTo>
                  <a:pt x="377" y="257"/>
                  <a:pt x="378" y="238"/>
                  <a:pt x="372" y="220"/>
                </a:cubicBezTo>
                <a:cubicBezTo>
                  <a:pt x="365" y="199"/>
                  <a:pt x="348" y="190"/>
                  <a:pt x="327" y="185"/>
                </a:cubicBezTo>
                <a:close/>
                <a:moveTo>
                  <a:pt x="368" y="230"/>
                </a:moveTo>
                <a:cubicBezTo>
                  <a:pt x="377" y="275"/>
                  <a:pt x="341" y="310"/>
                  <a:pt x="306" y="332"/>
                </a:cubicBezTo>
                <a:cubicBezTo>
                  <a:pt x="271" y="353"/>
                  <a:pt x="228" y="367"/>
                  <a:pt x="187" y="364"/>
                </a:cubicBezTo>
                <a:cubicBezTo>
                  <a:pt x="129" y="360"/>
                  <a:pt x="73" y="332"/>
                  <a:pt x="39" y="285"/>
                </a:cubicBezTo>
                <a:cubicBezTo>
                  <a:pt x="13" y="247"/>
                  <a:pt x="8" y="202"/>
                  <a:pt x="14" y="157"/>
                </a:cubicBezTo>
                <a:cubicBezTo>
                  <a:pt x="20" y="116"/>
                  <a:pt x="35" y="70"/>
                  <a:pt x="65" y="40"/>
                </a:cubicBezTo>
                <a:cubicBezTo>
                  <a:pt x="87" y="18"/>
                  <a:pt x="116" y="13"/>
                  <a:pt x="142" y="20"/>
                </a:cubicBezTo>
                <a:cubicBezTo>
                  <a:pt x="169" y="29"/>
                  <a:pt x="192" y="54"/>
                  <a:pt x="205" y="77"/>
                </a:cubicBezTo>
                <a:cubicBezTo>
                  <a:pt x="212" y="89"/>
                  <a:pt x="217" y="102"/>
                  <a:pt x="222" y="115"/>
                </a:cubicBezTo>
                <a:cubicBezTo>
                  <a:pt x="226" y="128"/>
                  <a:pt x="229" y="142"/>
                  <a:pt x="238" y="152"/>
                </a:cubicBezTo>
                <a:cubicBezTo>
                  <a:pt x="239" y="153"/>
                  <a:pt x="240" y="152"/>
                  <a:pt x="240" y="151"/>
                </a:cubicBezTo>
                <a:cubicBezTo>
                  <a:pt x="232" y="138"/>
                  <a:pt x="229" y="124"/>
                  <a:pt x="224" y="110"/>
                </a:cubicBezTo>
                <a:cubicBezTo>
                  <a:pt x="220" y="95"/>
                  <a:pt x="213" y="81"/>
                  <a:pt x="205" y="68"/>
                </a:cubicBezTo>
                <a:cubicBezTo>
                  <a:pt x="198" y="57"/>
                  <a:pt x="189" y="46"/>
                  <a:pt x="178" y="37"/>
                </a:cubicBezTo>
                <a:cubicBezTo>
                  <a:pt x="180" y="39"/>
                  <a:pt x="181" y="40"/>
                  <a:pt x="182" y="41"/>
                </a:cubicBezTo>
                <a:cubicBezTo>
                  <a:pt x="199" y="54"/>
                  <a:pt x="212" y="71"/>
                  <a:pt x="223" y="90"/>
                </a:cubicBezTo>
                <a:cubicBezTo>
                  <a:pt x="230" y="104"/>
                  <a:pt x="234" y="119"/>
                  <a:pt x="239" y="135"/>
                </a:cubicBezTo>
                <a:cubicBezTo>
                  <a:pt x="243" y="148"/>
                  <a:pt x="250" y="161"/>
                  <a:pt x="262" y="168"/>
                </a:cubicBezTo>
                <a:cubicBezTo>
                  <a:pt x="262" y="168"/>
                  <a:pt x="262" y="168"/>
                  <a:pt x="261" y="168"/>
                </a:cubicBezTo>
                <a:cubicBezTo>
                  <a:pt x="277" y="179"/>
                  <a:pt x="296" y="182"/>
                  <a:pt x="315" y="186"/>
                </a:cubicBezTo>
                <a:cubicBezTo>
                  <a:pt x="340" y="192"/>
                  <a:pt x="362" y="202"/>
                  <a:pt x="368" y="23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8" name="CustomShape 223"/>
          <p:cNvSpPr/>
          <p:nvPr/>
        </p:nvSpPr>
        <p:spPr>
          <a:xfrm>
            <a:off x="7007927" y="4771985"/>
            <a:ext cx="271405" cy="301281"/>
          </a:xfrm>
          <a:custGeom>
            <a:avLst/>
            <a:gdLst/>
            <a:ahLst/>
            <a:cxnLst/>
            <a:rect l="l" t="t" r="r" b="b"/>
            <a:pathLst>
              <a:path w="64" h="71">
                <a:moveTo>
                  <a:pt x="17" y="13"/>
                </a:moveTo>
                <a:cubicBezTo>
                  <a:pt x="17" y="13"/>
                  <a:pt x="17" y="14"/>
                  <a:pt x="17" y="14"/>
                </a:cubicBezTo>
                <a:cubicBezTo>
                  <a:pt x="0" y="31"/>
                  <a:pt x="9" y="71"/>
                  <a:pt x="38" y="65"/>
                </a:cubicBezTo>
                <a:cubicBezTo>
                  <a:pt x="57" y="61"/>
                  <a:pt x="64" y="38"/>
                  <a:pt x="60" y="21"/>
                </a:cubicBezTo>
                <a:cubicBezTo>
                  <a:pt x="54" y="2"/>
                  <a:pt x="30" y="0"/>
                  <a:pt x="17" y="13"/>
                </a:cubicBezTo>
                <a:close/>
                <a:moveTo>
                  <a:pt x="33" y="62"/>
                </a:moveTo>
                <a:cubicBezTo>
                  <a:pt x="21" y="64"/>
                  <a:pt x="14" y="51"/>
                  <a:pt x="12" y="41"/>
                </a:cubicBezTo>
                <a:cubicBezTo>
                  <a:pt x="10" y="31"/>
                  <a:pt x="14" y="20"/>
                  <a:pt x="21" y="13"/>
                </a:cubicBezTo>
                <a:cubicBezTo>
                  <a:pt x="26" y="11"/>
                  <a:pt x="30" y="9"/>
                  <a:pt x="34" y="9"/>
                </a:cubicBezTo>
                <a:cubicBezTo>
                  <a:pt x="23" y="15"/>
                  <a:pt x="16" y="28"/>
                  <a:pt x="17" y="41"/>
                </a:cubicBezTo>
                <a:cubicBezTo>
                  <a:pt x="18" y="49"/>
                  <a:pt x="26" y="59"/>
                  <a:pt x="35" y="61"/>
                </a:cubicBezTo>
                <a:cubicBezTo>
                  <a:pt x="34" y="61"/>
                  <a:pt x="34" y="61"/>
                  <a:pt x="33" y="62"/>
                </a:cubicBezTo>
                <a:close/>
                <a:moveTo>
                  <a:pt x="55" y="27"/>
                </a:moveTo>
                <a:cubicBezTo>
                  <a:pt x="58" y="38"/>
                  <a:pt x="53" y="50"/>
                  <a:pt x="44" y="56"/>
                </a:cubicBezTo>
                <a:cubicBezTo>
                  <a:pt x="32" y="57"/>
                  <a:pt x="22" y="51"/>
                  <a:pt x="21" y="37"/>
                </a:cubicBezTo>
                <a:cubicBezTo>
                  <a:pt x="21" y="26"/>
                  <a:pt x="29" y="14"/>
                  <a:pt x="40" y="9"/>
                </a:cubicBezTo>
                <a:cubicBezTo>
                  <a:pt x="41" y="9"/>
                  <a:pt x="42" y="9"/>
                  <a:pt x="43" y="10"/>
                </a:cubicBezTo>
                <a:cubicBezTo>
                  <a:pt x="50" y="12"/>
                  <a:pt x="54" y="20"/>
                  <a:pt x="55" y="27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9" name="CustomShape 224"/>
          <p:cNvSpPr/>
          <p:nvPr/>
        </p:nvSpPr>
        <p:spPr>
          <a:xfrm>
            <a:off x="6533149" y="5009914"/>
            <a:ext cx="254127" cy="287243"/>
          </a:xfrm>
          <a:custGeom>
            <a:avLst/>
            <a:gdLst/>
            <a:ahLst/>
            <a:cxnLst/>
            <a:rect l="l" t="t" r="r" b="b"/>
            <a:pathLst>
              <a:path w="60" h="68">
                <a:moveTo>
                  <a:pt x="29" y="4"/>
                </a:moveTo>
                <a:cubicBezTo>
                  <a:pt x="0" y="6"/>
                  <a:pt x="9" y="68"/>
                  <a:pt x="44" y="53"/>
                </a:cubicBezTo>
                <a:cubicBezTo>
                  <a:pt x="51" y="50"/>
                  <a:pt x="56" y="44"/>
                  <a:pt x="58" y="36"/>
                </a:cubicBezTo>
                <a:cubicBezTo>
                  <a:pt x="58" y="36"/>
                  <a:pt x="58" y="35"/>
                  <a:pt x="58" y="35"/>
                </a:cubicBezTo>
                <a:cubicBezTo>
                  <a:pt x="58" y="34"/>
                  <a:pt x="58" y="34"/>
                  <a:pt x="58" y="34"/>
                </a:cubicBezTo>
                <a:cubicBezTo>
                  <a:pt x="60" y="28"/>
                  <a:pt x="59" y="21"/>
                  <a:pt x="57" y="16"/>
                </a:cubicBezTo>
                <a:cubicBezTo>
                  <a:pt x="53" y="2"/>
                  <a:pt x="40" y="0"/>
                  <a:pt x="29" y="4"/>
                </a:cubicBezTo>
                <a:close/>
                <a:moveTo>
                  <a:pt x="18" y="34"/>
                </a:moveTo>
                <a:cubicBezTo>
                  <a:pt x="23" y="43"/>
                  <a:pt x="34" y="49"/>
                  <a:pt x="44" y="48"/>
                </a:cubicBezTo>
                <a:cubicBezTo>
                  <a:pt x="43" y="48"/>
                  <a:pt x="42" y="49"/>
                  <a:pt x="42" y="49"/>
                </a:cubicBezTo>
                <a:cubicBezTo>
                  <a:pt x="29" y="56"/>
                  <a:pt x="20" y="46"/>
                  <a:pt x="18" y="34"/>
                </a:cubicBezTo>
                <a:close/>
                <a:moveTo>
                  <a:pt x="54" y="20"/>
                </a:moveTo>
                <a:cubicBezTo>
                  <a:pt x="55" y="26"/>
                  <a:pt x="55" y="32"/>
                  <a:pt x="52" y="37"/>
                </a:cubicBezTo>
                <a:cubicBezTo>
                  <a:pt x="44" y="44"/>
                  <a:pt x="36" y="47"/>
                  <a:pt x="26" y="39"/>
                </a:cubicBezTo>
                <a:cubicBezTo>
                  <a:pt x="20" y="35"/>
                  <a:pt x="18" y="29"/>
                  <a:pt x="18" y="23"/>
                </a:cubicBezTo>
                <a:cubicBezTo>
                  <a:pt x="19" y="18"/>
                  <a:pt x="21" y="14"/>
                  <a:pt x="24" y="11"/>
                </a:cubicBezTo>
                <a:cubicBezTo>
                  <a:pt x="36" y="5"/>
                  <a:pt x="50" y="4"/>
                  <a:pt x="54" y="2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0" name="CustomShape 225"/>
          <p:cNvSpPr/>
          <p:nvPr/>
        </p:nvSpPr>
        <p:spPr>
          <a:xfrm>
            <a:off x="6244467" y="4814819"/>
            <a:ext cx="253767" cy="309560"/>
          </a:xfrm>
          <a:custGeom>
            <a:avLst/>
            <a:gdLst/>
            <a:ahLst/>
            <a:cxnLst/>
            <a:rect l="l" t="t" r="r" b="b"/>
            <a:pathLst>
              <a:path w="60" h="73">
                <a:moveTo>
                  <a:pt x="9" y="19"/>
                </a:moveTo>
                <a:cubicBezTo>
                  <a:pt x="2" y="29"/>
                  <a:pt x="0" y="43"/>
                  <a:pt x="4" y="55"/>
                </a:cubicBezTo>
                <a:cubicBezTo>
                  <a:pt x="11" y="73"/>
                  <a:pt x="33" y="71"/>
                  <a:pt x="45" y="61"/>
                </a:cubicBezTo>
                <a:cubicBezTo>
                  <a:pt x="58" y="50"/>
                  <a:pt x="60" y="27"/>
                  <a:pt x="50" y="14"/>
                </a:cubicBezTo>
                <a:cubicBezTo>
                  <a:pt x="39" y="0"/>
                  <a:pt x="16" y="5"/>
                  <a:pt x="9" y="19"/>
                </a:cubicBezTo>
                <a:close/>
                <a:moveTo>
                  <a:pt x="8" y="50"/>
                </a:moveTo>
                <a:cubicBezTo>
                  <a:pt x="6" y="43"/>
                  <a:pt x="6" y="35"/>
                  <a:pt x="9" y="29"/>
                </a:cubicBezTo>
                <a:cubicBezTo>
                  <a:pt x="9" y="29"/>
                  <a:pt x="9" y="28"/>
                  <a:pt x="9" y="28"/>
                </a:cubicBezTo>
                <a:cubicBezTo>
                  <a:pt x="13" y="22"/>
                  <a:pt x="16" y="16"/>
                  <a:pt x="22" y="13"/>
                </a:cubicBezTo>
                <a:cubicBezTo>
                  <a:pt x="11" y="24"/>
                  <a:pt x="6" y="48"/>
                  <a:pt x="14" y="60"/>
                </a:cubicBezTo>
                <a:cubicBezTo>
                  <a:pt x="11" y="58"/>
                  <a:pt x="9" y="54"/>
                  <a:pt x="8" y="50"/>
                </a:cubicBezTo>
                <a:close/>
                <a:moveTo>
                  <a:pt x="49" y="21"/>
                </a:moveTo>
                <a:cubicBezTo>
                  <a:pt x="55" y="33"/>
                  <a:pt x="50" y="50"/>
                  <a:pt x="40" y="59"/>
                </a:cubicBezTo>
                <a:cubicBezTo>
                  <a:pt x="36" y="62"/>
                  <a:pt x="32" y="64"/>
                  <a:pt x="28" y="64"/>
                </a:cubicBezTo>
                <a:cubicBezTo>
                  <a:pt x="14" y="56"/>
                  <a:pt x="12" y="45"/>
                  <a:pt x="17" y="30"/>
                </a:cubicBezTo>
                <a:cubicBezTo>
                  <a:pt x="20" y="20"/>
                  <a:pt x="28" y="11"/>
                  <a:pt x="38" y="12"/>
                </a:cubicBezTo>
                <a:cubicBezTo>
                  <a:pt x="43" y="14"/>
                  <a:pt x="46" y="17"/>
                  <a:pt x="49" y="2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1" name="CustomShape 226"/>
          <p:cNvSpPr/>
          <p:nvPr/>
        </p:nvSpPr>
        <p:spPr>
          <a:xfrm>
            <a:off x="6457199" y="4440108"/>
            <a:ext cx="266725" cy="293722"/>
          </a:xfrm>
          <a:custGeom>
            <a:avLst/>
            <a:gdLst/>
            <a:ahLst/>
            <a:cxnLst/>
            <a:rect l="l" t="t" r="r" b="b"/>
            <a:pathLst>
              <a:path w="63" h="69">
                <a:moveTo>
                  <a:pt x="8" y="17"/>
                </a:moveTo>
                <a:cubicBezTo>
                  <a:pt x="0" y="26"/>
                  <a:pt x="1" y="42"/>
                  <a:pt x="7" y="53"/>
                </a:cubicBezTo>
                <a:cubicBezTo>
                  <a:pt x="16" y="69"/>
                  <a:pt x="36" y="69"/>
                  <a:pt x="50" y="58"/>
                </a:cubicBezTo>
                <a:cubicBezTo>
                  <a:pt x="63" y="47"/>
                  <a:pt x="62" y="26"/>
                  <a:pt x="52" y="14"/>
                </a:cubicBezTo>
                <a:cubicBezTo>
                  <a:pt x="39" y="0"/>
                  <a:pt x="18" y="4"/>
                  <a:pt x="8" y="17"/>
                </a:cubicBezTo>
                <a:close/>
                <a:moveTo>
                  <a:pt x="9" y="48"/>
                </a:moveTo>
                <a:cubicBezTo>
                  <a:pt x="4" y="39"/>
                  <a:pt x="5" y="30"/>
                  <a:pt x="10" y="22"/>
                </a:cubicBezTo>
                <a:cubicBezTo>
                  <a:pt x="11" y="21"/>
                  <a:pt x="12" y="20"/>
                  <a:pt x="13" y="19"/>
                </a:cubicBezTo>
                <a:cubicBezTo>
                  <a:pt x="9" y="25"/>
                  <a:pt x="8" y="33"/>
                  <a:pt x="9" y="40"/>
                </a:cubicBezTo>
                <a:cubicBezTo>
                  <a:pt x="11" y="49"/>
                  <a:pt x="17" y="56"/>
                  <a:pt x="25" y="59"/>
                </a:cubicBezTo>
                <a:cubicBezTo>
                  <a:pt x="29" y="60"/>
                  <a:pt x="33" y="60"/>
                  <a:pt x="37" y="60"/>
                </a:cubicBezTo>
                <a:cubicBezTo>
                  <a:pt x="27" y="64"/>
                  <a:pt x="15" y="59"/>
                  <a:pt x="9" y="48"/>
                </a:cubicBezTo>
                <a:close/>
                <a:moveTo>
                  <a:pt x="51" y="48"/>
                </a:moveTo>
                <a:cubicBezTo>
                  <a:pt x="47" y="50"/>
                  <a:pt x="44" y="53"/>
                  <a:pt x="41" y="55"/>
                </a:cubicBezTo>
                <a:cubicBezTo>
                  <a:pt x="36" y="57"/>
                  <a:pt x="30" y="57"/>
                  <a:pt x="25" y="55"/>
                </a:cubicBezTo>
                <a:cubicBezTo>
                  <a:pt x="17" y="53"/>
                  <a:pt x="13" y="45"/>
                  <a:pt x="12" y="38"/>
                </a:cubicBezTo>
                <a:cubicBezTo>
                  <a:pt x="10" y="25"/>
                  <a:pt x="19" y="14"/>
                  <a:pt x="31" y="11"/>
                </a:cubicBezTo>
                <a:cubicBezTo>
                  <a:pt x="38" y="11"/>
                  <a:pt x="45" y="13"/>
                  <a:pt x="50" y="20"/>
                </a:cubicBezTo>
                <a:cubicBezTo>
                  <a:pt x="56" y="29"/>
                  <a:pt x="56" y="40"/>
                  <a:pt x="51" y="48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2" name="CustomShape 227"/>
          <p:cNvSpPr/>
          <p:nvPr/>
        </p:nvSpPr>
        <p:spPr>
          <a:xfrm>
            <a:off x="6083927" y="4475024"/>
            <a:ext cx="249448" cy="289042"/>
          </a:xfrm>
          <a:custGeom>
            <a:avLst/>
            <a:gdLst/>
            <a:ahLst/>
            <a:cxnLst/>
            <a:rect l="l" t="t" r="r" b="b"/>
            <a:pathLst>
              <a:path w="59" h="68">
                <a:moveTo>
                  <a:pt x="6" y="22"/>
                </a:moveTo>
                <a:cubicBezTo>
                  <a:pt x="5" y="23"/>
                  <a:pt x="5" y="24"/>
                  <a:pt x="4" y="25"/>
                </a:cubicBezTo>
                <a:cubicBezTo>
                  <a:pt x="3" y="27"/>
                  <a:pt x="2" y="28"/>
                  <a:pt x="2" y="30"/>
                </a:cubicBezTo>
                <a:cubicBezTo>
                  <a:pt x="1" y="30"/>
                  <a:pt x="1" y="31"/>
                  <a:pt x="2" y="31"/>
                </a:cubicBezTo>
                <a:cubicBezTo>
                  <a:pt x="0" y="37"/>
                  <a:pt x="0" y="44"/>
                  <a:pt x="3" y="51"/>
                </a:cubicBezTo>
                <a:cubicBezTo>
                  <a:pt x="10" y="67"/>
                  <a:pt x="28" y="68"/>
                  <a:pt x="41" y="59"/>
                </a:cubicBezTo>
                <a:cubicBezTo>
                  <a:pt x="54" y="51"/>
                  <a:pt x="59" y="29"/>
                  <a:pt x="49" y="16"/>
                </a:cubicBezTo>
                <a:cubicBezTo>
                  <a:pt x="37" y="0"/>
                  <a:pt x="16" y="8"/>
                  <a:pt x="6" y="22"/>
                </a:cubicBezTo>
                <a:close/>
                <a:moveTo>
                  <a:pt x="6" y="47"/>
                </a:moveTo>
                <a:cubicBezTo>
                  <a:pt x="3" y="40"/>
                  <a:pt x="4" y="32"/>
                  <a:pt x="8" y="26"/>
                </a:cubicBezTo>
                <a:cubicBezTo>
                  <a:pt x="9" y="25"/>
                  <a:pt x="10" y="24"/>
                  <a:pt x="11" y="23"/>
                </a:cubicBezTo>
                <a:cubicBezTo>
                  <a:pt x="7" y="29"/>
                  <a:pt x="6" y="36"/>
                  <a:pt x="7" y="44"/>
                </a:cubicBezTo>
                <a:cubicBezTo>
                  <a:pt x="8" y="53"/>
                  <a:pt x="16" y="59"/>
                  <a:pt x="24" y="60"/>
                </a:cubicBezTo>
                <a:cubicBezTo>
                  <a:pt x="17" y="60"/>
                  <a:pt x="10" y="55"/>
                  <a:pt x="6" y="47"/>
                </a:cubicBezTo>
                <a:close/>
                <a:moveTo>
                  <a:pt x="40" y="54"/>
                </a:moveTo>
                <a:cubicBezTo>
                  <a:pt x="34" y="56"/>
                  <a:pt x="28" y="58"/>
                  <a:pt x="21" y="55"/>
                </a:cubicBezTo>
                <a:cubicBezTo>
                  <a:pt x="15" y="53"/>
                  <a:pt x="12" y="47"/>
                  <a:pt x="11" y="41"/>
                </a:cubicBezTo>
                <a:cubicBezTo>
                  <a:pt x="9" y="30"/>
                  <a:pt x="16" y="19"/>
                  <a:pt x="26" y="13"/>
                </a:cubicBezTo>
                <a:cubicBezTo>
                  <a:pt x="27" y="13"/>
                  <a:pt x="27" y="13"/>
                  <a:pt x="28" y="13"/>
                </a:cubicBezTo>
                <a:cubicBezTo>
                  <a:pt x="36" y="11"/>
                  <a:pt x="43" y="15"/>
                  <a:pt x="47" y="22"/>
                </a:cubicBezTo>
                <a:cubicBezTo>
                  <a:pt x="53" y="33"/>
                  <a:pt x="48" y="46"/>
                  <a:pt x="40" y="54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3" name="CustomShape 228"/>
          <p:cNvSpPr/>
          <p:nvPr/>
        </p:nvSpPr>
        <p:spPr>
          <a:xfrm>
            <a:off x="6142960" y="4092394"/>
            <a:ext cx="233250" cy="289042"/>
          </a:xfrm>
          <a:custGeom>
            <a:avLst/>
            <a:gdLst/>
            <a:ahLst/>
            <a:cxnLst/>
            <a:rect l="l" t="t" r="r" b="b"/>
            <a:pathLst>
              <a:path w="55" h="68">
                <a:moveTo>
                  <a:pt x="43" y="11"/>
                </a:moveTo>
                <a:cubicBezTo>
                  <a:pt x="30" y="0"/>
                  <a:pt x="12" y="11"/>
                  <a:pt x="5" y="24"/>
                </a:cubicBezTo>
                <a:cubicBezTo>
                  <a:pt x="0" y="33"/>
                  <a:pt x="0" y="44"/>
                  <a:pt x="6" y="53"/>
                </a:cubicBezTo>
                <a:cubicBezTo>
                  <a:pt x="16" y="68"/>
                  <a:pt x="35" y="64"/>
                  <a:pt x="45" y="51"/>
                </a:cubicBezTo>
                <a:cubicBezTo>
                  <a:pt x="55" y="40"/>
                  <a:pt x="54" y="21"/>
                  <a:pt x="43" y="11"/>
                </a:cubicBezTo>
                <a:close/>
                <a:moveTo>
                  <a:pt x="5" y="34"/>
                </a:moveTo>
                <a:cubicBezTo>
                  <a:pt x="9" y="26"/>
                  <a:pt x="13" y="18"/>
                  <a:pt x="22" y="14"/>
                </a:cubicBezTo>
                <a:cubicBezTo>
                  <a:pt x="26" y="12"/>
                  <a:pt x="31" y="12"/>
                  <a:pt x="35" y="13"/>
                </a:cubicBezTo>
                <a:cubicBezTo>
                  <a:pt x="23" y="15"/>
                  <a:pt x="13" y="27"/>
                  <a:pt x="9" y="38"/>
                </a:cubicBezTo>
                <a:cubicBezTo>
                  <a:pt x="8" y="42"/>
                  <a:pt x="8" y="45"/>
                  <a:pt x="8" y="48"/>
                </a:cubicBezTo>
                <a:cubicBezTo>
                  <a:pt x="6" y="44"/>
                  <a:pt x="5" y="39"/>
                  <a:pt x="5" y="34"/>
                </a:cubicBezTo>
                <a:close/>
                <a:moveTo>
                  <a:pt x="41" y="49"/>
                </a:moveTo>
                <a:cubicBezTo>
                  <a:pt x="34" y="59"/>
                  <a:pt x="20" y="61"/>
                  <a:pt x="11" y="53"/>
                </a:cubicBezTo>
                <a:cubicBezTo>
                  <a:pt x="11" y="53"/>
                  <a:pt x="11" y="53"/>
                  <a:pt x="11" y="52"/>
                </a:cubicBezTo>
                <a:cubicBezTo>
                  <a:pt x="10" y="47"/>
                  <a:pt x="12" y="41"/>
                  <a:pt x="14" y="36"/>
                </a:cubicBezTo>
                <a:cubicBezTo>
                  <a:pt x="19" y="24"/>
                  <a:pt x="28" y="17"/>
                  <a:pt x="41" y="16"/>
                </a:cubicBezTo>
                <a:cubicBezTo>
                  <a:pt x="41" y="16"/>
                  <a:pt x="41" y="16"/>
                  <a:pt x="41" y="17"/>
                </a:cubicBezTo>
                <a:cubicBezTo>
                  <a:pt x="50" y="25"/>
                  <a:pt x="47" y="40"/>
                  <a:pt x="41" y="49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4" name="CustomShape 229"/>
          <p:cNvSpPr/>
          <p:nvPr/>
        </p:nvSpPr>
        <p:spPr>
          <a:xfrm>
            <a:off x="6961853" y="4563932"/>
            <a:ext cx="520492" cy="555408"/>
          </a:xfrm>
          <a:custGeom>
            <a:avLst/>
            <a:gdLst/>
            <a:ahLst/>
            <a:cxnLst/>
            <a:rect l="l" t="t" r="r" b="b"/>
            <a:pathLst>
              <a:path w="123" h="131">
                <a:moveTo>
                  <a:pt x="59" y="20"/>
                </a:moveTo>
                <a:cubicBezTo>
                  <a:pt x="39" y="16"/>
                  <a:pt x="19" y="13"/>
                  <a:pt x="2" y="1"/>
                </a:cubicBezTo>
                <a:cubicBezTo>
                  <a:pt x="1" y="0"/>
                  <a:pt x="0" y="2"/>
                  <a:pt x="1" y="3"/>
                </a:cubicBezTo>
                <a:cubicBezTo>
                  <a:pt x="24" y="22"/>
                  <a:pt x="53" y="21"/>
                  <a:pt x="80" y="31"/>
                </a:cubicBezTo>
                <a:cubicBezTo>
                  <a:pt x="123" y="46"/>
                  <a:pt x="114" y="102"/>
                  <a:pt x="88" y="129"/>
                </a:cubicBezTo>
                <a:cubicBezTo>
                  <a:pt x="87" y="130"/>
                  <a:pt x="88" y="131"/>
                  <a:pt x="89" y="130"/>
                </a:cubicBezTo>
                <a:cubicBezTo>
                  <a:pt x="116" y="112"/>
                  <a:pt x="122" y="66"/>
                  <a:pt x="102" y="41"/>
                </a:cubicBezTo>
                <a:cubicBezTo>
                  <a:pt x="92" y="27"/>
                  <a:pt x="74" y="24"/>
                  <a:pt x="59" y="2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5" name="CustomShape 230"/>
          <p:cNvSpPr/>
          <p:nvPr/>
        </p:nvSpPr>
        <p:spPr>
          <a:xfrm>
            <a:off x="7046082" y="5141657"/>
            <a:ext cx="253767" cy="160179"/>
          </a:xfrm>
          <a:custGeom>
            <a:avLst/>
            <a:gdLst/>
            <a:ahLst/>
            <a:cxnLst/>
            <a:rect l="l" t="t" r="r" b="b"/>
            <a:pathLst>
              <a:path w="60" h="38">
                <a:moveTo>
                  <a:pt x="58" y="1"/>
                </a:moveTo>
                <a:cubicBezTo>
                  <a:pt x="41" y="15"/>
                  <a:pt x="21" y="25"/>
                  <a:pt x="1" y="36"/>
                </a:cubicBezTo>
                <a:cubicBezTo>
                  <a:pt x="0" y="36"/>
                  <a:pt x="1" y="38"/>
                  <a:pt x="2" y="37"/>
                </a:cubicBezTo>
                <a:cubicBezTo>
                  <a:pt x="23" y="29"/>
                  <a:pt x="44" y="18"/>
                  <a:pt x="59" y="2"/>
                </a:cubicBezTo>
                <a:cubicBezTo>
                  <a:pt x="60" y="1"/>
                  <a:pt x="59" y="0"/>
                  <a:pt x="58" y="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6" name="CustomShape 231"/>
          <p:cNvSpPr/>
          <p:nvPr/>
        </p:nvSpPr>
        <p:spPr>
          <a:xfrm>
            <a:off x="11253935" y="1835488"/>
            <a:ext cx="496735" cy="618759"/>
          </a:xfrm>
          <a:custGeom>
            <a:avLst/>
            <a:gdLst/>
            <a:ahLst/>
            <a:cxnLst/>
            <a:rect l="l" t="t" r="r" b="b"/>
            <a:pathLst>
              <a:path w="117" h="146">
                <a:moveTo>
                  <a:pt x="88" y="38"/>
                </a:moveTo>
                <a:cubicBezTo>
                  <a:pt x="70" y="37"/>
                  <a:pt x="52" y="48"/>
                  <a:pt x="39" y="60"/>
                </a:cubicBezTo>
                <a:cubicBezTo>
                  <a:pt x="39" y="61"/>
                  <a:pt x="38" y="62"/>
                  <a:pt x="38" y="63"/>
                </a:cubicBezTo>
                <a:cubicBezTo>
                  <a:pt x="37" y="63"/>
                  <a:pt x="37" y="63"/>
                  <a:pt x="36" y="63"/>
                </a:cubicBezTo>
                <a:cubicBezTo>
                  <a:pt x="36" y="63"/>
                  <a:pt x="36" y="63"/>
                  <a:pt x="36" y="63"/>
                </a:cubicBezTo>
                <a:cubicBezTo>
                  <a:pt x="34" y="65"/>
                  <a:pt x="33" y="63"/>
                  <a:pt x="34" y="61"/>
                </a:cubicBezTo>
                <a:cubicBezTo>
                  <a:pt x="34" y="60"/>
                  <a:pt x="35" y="59"/>
                  <a:pt x="36" y="58"/>
                </a:cubicBezTo>
                <a:cubicBezTo>
                  <a:pt x="38" y="50"/>
                  <a:pt x="42" y="41"/>
                  <a:pt x="43" y="32"/>
                </a:cubicBezTo>
                <a:cubicBezTo>
                  <a:pt x="44" y="23"/>
                  <a:pt x="42" y="0"/>
                  <a:pt x="27" y="9"/>
                </a:cubicBezTo>
                <a:cubicBezTo>
                  <a:pt x="13" y="17"/>
                  <a:pt x="8" y="40"/>
                  <a:pt x="5" y="55"/>
                </a:cubicBezTo>
                <a:cubicBezTo>
                  <a:pt x="2" y="70"/>
                  <a:pt x="0" y="85"/>
                  <a:pt x="0" y="100"/>
                </a:cubicBezTo>
                <a:cubicBezTo>
                  <a:pt x="0" y="117"/>
                  <a:pt x="2" y="132"/>
                  <a:pt x="5" y="146"/>
                </a:cubicBezTo>
                <a:cubicBezTo>
                  <a:pt x="30" y="127"/>
                  <a:pt x="53" y="107"/>
                  <a:pt x="75" y="84"/>
                </a:cubicBezTo>
                <a:cubicBezTo>
                  <a:pt x="81" y="77"/>
                  <a:pt x="117" y="39"/>
                  <a:pt x="88" y="38"/>
                </a:cubicBezTo>
                <a:close/>
              </a:path>
            </a:pathLst>
          </a:custGeom>
          <a:solidFill>
            <a:srgbClr val="E943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7" name="CustomShape 232"/>
          <p:cNvSpPr/>
          <p:nvPr/>
        </p:nvSpPr>
        <p:spPr>
          <a:xfrm>
            <a:off x="11253934" y="2165565"/>
            <a:ext cx="339796" cy="288682"/>
          </a:xfrm>
          <a:custGeom>
            <a:avLst/>
            <a:gdLst/>
            <a:ahLst/>
            <a:cxnLst/>
            <a:rect l="l" t="t" r="r" b="b"/>
            <a:pathLst>
              <a:path w="80" h="68">
                <a:moveTo>
                  <a:pt x="12" y="34"/>
                </a:moveTo>
                <a:cubicBezTo>
                  <a:pt x="11" y="35"/>
                  <a:pt x="9" y="35"/>
                  <a:pt x="8" y="33"/>
                </a:cubicBezTo>
                <a:cubicBezTo>
                  <a:pt x="5" y="27"/>
                  <a:pt x="3" y="20"/>
                  <a:pt x="0" y="13"/>
                </a:cubicBezTo>
                <a:cubicBezTo>
                  <a:pt x="0" y="16"/>
                  <a:pt x="0" y="19"/>
                  <a:pt x="0" y="22"/>
                </a:cubicBezTo>
                <a:cubicBezTo>
                  <a:pt x="0" y="39"/>
                  <a:pt x="2" y="54"/>
                  <a:pt x="5" y="68"/>
                </a:cubicBezTo>
                <a:cubicBezTo>
                  <a:pt x="30" y="49"/>
                  <a:pt x="53" y="29"/>
                  <a:pt x="75" y="6"/>
                </a:cubicBezTo>
                <a:cubicBezTo>
                  <a:pt x="76" y="5"/>
                  <a:pt x="78" y="3"/>
                  <a:pt x="80" y="0"/>
                </a:cubicBezTo>
                <a:cubicBezTo>
                  <a:pt x="58" y="12"/>
                  <a:pt x="35" y="23"/>
                  <a:pt x="12" y="34"/>
                </a:cubicBezTo>
                <a:close/>
              </a:path>
            </a:pathLst>
          </a:custGeom>
          <a:solidFill>
            <a:srgbClr val="A52D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8" name="CustomShape 233"/>
          <p:cNvSpPr/>
          <p:nvPr/>
        </p:nvSpPr>
        <p:spPr>
          <a:xfrm>
            <a:off x="11220459" y="1809931"/>
            <a:ext cx="530211" cy="704788"/>
          </a:xfrm>
          <a:custGeom>
            <a:avLst/>
            <a:gdLst/>
            <a:ahLst/>
            <a:cxnLst/>
            <a:rect l="l" t="t" r="r" b="b"/>
            <a:pathLst>
              <a:path w="125" h="166">
                <a:moveTo>
                  <a:pt x="97" y="38"/>
                </a:moveTo>
                <a:cubicBezTo>
                  <a:pt x="83" y="36"/>
                  <a:pt x="65" y="45"/>
                  <a:pt x="53" y="55"/>
                </a:cubicBezTo>
                <a:cubicBezTo>
                  <a:pt x="59" y="40"/>
                  <a:pt x="64" y="19"/>
                  <a:pt x="52" y="11"/>
                </a:cubicBezTo>
                <a:cubicBezTo>
                  <a:pt x="36" y="0"/>
                  <a:pt x="23" y="14"/>
                  <a:pt x="16" y="28"/>
                </a:cubicBezTo>
                <a:cubicBezTo>
                  <a:pt x="6" y="48"/>
                  <a:pt x="3" y="74"/>
                  <a:pt x="1" y="96"/>
                </a:cubicBezTo>
                <a:cubicBezTo>
                  <a:pt x="0" y="116"/>
                  <a:pt x="1" y="138"/>
                  <a:pt x="6" y="159"/>
                </a:cubicBezTo>
                <a:cubicBezTo>
                  <a:pt x="8" y="166"/>
                  <a:pt x="8" y="166"/>
                  <a:pt x="8" y="166"/>
                </a:cubicBezTo>
                <a:cubicBezTo>
                  <a:pt x="15" y="161"/>
                  <a:pt x="15" y="161"/>
                  <a:pt x="15" y="161"/>
                </a:cubicBezTo>
                <a:cubicBezTo>
                  <a:pt x="34" y="147"/>
                  <a:pt x="52" y="132"/>
                  <a:pt x="68" y="116"/>
                </a:cubicBezTo>
                <a:cubicBezTo>
                  <a:pt x="82" y="101"/>
                  <a:pt x="101" y="86"/>
                  <a:pt x="110" y="67"/>
                </a:cubicBezTo>
                <a:cubicBezTo>
                  <a:pt x="116" y="54"/>
                  <a:pt x="112" y="41"/>
                  <a:pt x="97" y="38"/>
                </a:cubicBezTo>
                <a:close/>
                <a:moveTo>
                  <a:pt x="83" y="90"/>
                </a:moveTo>
                <a:cubicBezTo>
                  <a:pt x="61" y="113"/>
                  <a:pt x="38" y="133"/>
                  <a:pt x="13" y="152"/>
                </a:cubicBezTo>
                <a:cubicBezTo>
                  <a:pt x="10" y="138"/>
                  <a:pt x="8" y="123"/>
                  <a:pt x="8" y="106"/>
                </a:cubicBezTo>
                <a:cubicBezTo>
                  <a:pt x="8" y="91"/>
                  <a:pt x="10" y="76"/>
                  <a:pt x="13" y="61"/>
                </a:cubicBezTo>
                <a:cubicBezTo>
                  <a:pt x="16" y="46"/>
                  <a:pt x="21" y="23"/>
                  <a:pt x="35" y="15"/>
                </a:cubicBezTo>
                <a:cubicBezTo>
                  <a:pt x="50" y="6"/>
                  <a:pt x="52" y="29"/>
                  <a:pt x="51" y="38"/>
                </a:cubicBezTo>
                <a:cubicBezTo>
                  <a:pt x="50" y="47"/>
                  <a:pt x="46" y="56"/>
                  <a:pt x="44" y="64"/>
                </a:cubicBezTo>
                <a:cubicBezTo>
                  <a:pt x="43" y="65"/>
                  <a:pt x="42" y="66"/>
                  <a:pt x="42" y="67"/>
                </a:cubicBezTo>
                <a:cubicBezTo>
                  <a:pt x="41" y="69"/>
                  <a:pt x="42" y="71"/>
                  <a:pt x="44" y="69"/>
                </a:cubicBezTo>
                <a:cubicBezTo>
                  <a:pt x="44" y="69"/>
                  <a:pt x="44" y="69"/>
                  <a:pt x="44" y="69"/>
                </a:cubicBezTo>
                <a:cubicBezTo>
                  <a:pt x="45" y="69"/>
                  <a:pt x="45" y="69"/>
                  <a:pt x="46" y="69"/>
                </a:cubicBezTo>
                <a:cubicBezTo>
                  <a:pt x="46" y="68"/>
                  <a:pt x="47" y="67"/>
                  <a:pt x="47" y="66"/>
                </a:cubicBezTo>
                <a:cubicBezTo>
                  <a:pt x="60" y="54"/>
                  <a:pt x="78" y="43"/>
                  <a:pt x="96" y="44"/>
                </a:cubicBezTo>
                <a:cubicBezTo>
                  <a:pt x="125" y="45"/>
                  <a:pt x="89" y="83"/>
                  <a:pt x="83" y="9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9" name="CustomShape 234"/>
          <p:cNvSpPr/>
          <p:nvPr/>
        </p:nvSpPr>
        <p:spPr>
          <a:xfrm>
            <a:off x="11626846" y="1614836"/>
            <a:ext cx="114465" cy="144341"/>
          </a:xfrm>
          <a:custGeom>
            <a:avLst/>
            <a:gdLst/>
            <a:ahLst/>
            <a:cxnLst/>
            <a:rect l="l" t="t" r="r" b="b"/>
            <a:pathLst>
              <a:path w="27" h="34">
                <a:moveTo>
                  <a:pt x="22" y="1"/>
                </a:moveTo>
                <a:cubicBezTo>
                  <a:pt x="15" y="10"/>
                  <a:pt x="3" y="19"/>
                  <a:pt x="0" y="31"/>
                </a:cubicBezTo>
                <a:cubicBezTo>
                  <a:pt x="0" y="33"/>
                  <a:pt x="2" y="34"/>
                  <a:pt x="3" y="33"/>
                </a:cubicBezTo>
                <a:cubicBezTo>
                  <a:pt x="8" y="29"/>
                  <a:pt x="11" y="24"/>
                  <a:pt x="14" y="19"/>
                </a:cubicBezTo>
                <a:cubicBezTo>
                  <a:pt x="18" y="14"/>
                  <a:pt x="21" y="9"/>
                  <a:pt x="25" y="4"/>
                </a:cubicBezTo>
                <a:cubicBezTo>
                  <a:pt x="27" y="2"/>
                  <a:pt x="24" y="0"/>
                  <a:pt x="22" y="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0" name="CustomShape 235"/>
          <p:cNvSpPr/>
          <p:nvPr/>
        </p:nvSpPr>
        <p:spPr>
          <a:xfrm>
            <a:off x="11423832" y="1551125"/>
            <a:ext cx="33116" cy="127063"/>
          </a:xfrm>
          <a:custGeom>
            <a:avLst/>
            <a:gdLst/>
            <a:ahLst/>
            <a:cxnLst/>
            <a:rect l="l" t="t" r="r" b="b"/>
            <a:pathLst>
              <a:path w="8" h="30">
                <a:moveTo>
                  <a:pt x="6" y="15"/>
                </a:moveTo>
                <a:cubicBezTo>
                  <a:pt x="5" y="11"/>
                  <a:pt x="6" y="6"/>
                  <a:pt x="5" y="2"/>
                </a:cubicBezTo>
                <a:cubicBezTo>
                  <a:pt x="5" y="1"/>
                  <a:pt x="3" y="0"/>
                  <a:pt x="2" y="2"/>
                </a:cubicBezTo>
                <a:cubicBezTo>
                  <a:pt x="0" y="6"/>
                  <a:pt x="0" y="11"/>
                  <a:pt x="0" y="15"/>
                </a:cubicBezTo>
                <a:cubicBezTo>
                  <a:pt x="0" y="19"/>
                  <a:pt x="0" y="25"/>
                  <a:pt x="3" y="28"/>
                </a:cubicBezTo>
                <a:cubicBezTo>
                  <a:pt x="4" y="30"/>
                  <a:pt x="7" y="29"/>
                  <a:pt x="7" y="27"/>
                </a:cubicBezTo>
                <a:cubicBezTo>
                  <a:pt x="8" y="23"/>
                  <a:pt x="6" y="19"/>
                  <a:pt x="6" y="15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1" name="CustomShape 236"/>
          <p:cNvSpPr/>
          <p:nvPr/>
        </p:nvSpPr>
        <p:spPr>
          <a:xfrm>
            <a:off x="11169705" y="1647952"/>
            <a:ext cx="76310" cy="98627"/>
          </a:xfrm>
          <a:custGeom>
            <a:avLst/>
            <a:gdLst/>
            <a:ahLst/>
            <a:cxnLst/>
            <a:rect l="l" t="t" r="r" b="b"/>
            <a:pathLst>
              <a:path w="18" h="23">
                <a:moveTo>
                  <a:pt x="17" y="20"/>
                </a:moveTo>
                <a:cubicBezTo>
                  <a:pt x="16" y="16"/>
                  <a:pt x="14" y="13"/>
                  <a:pt x="11" y="10"/>
                </a:cubicBezTo>
                <a:cubicBezTo>
                  <a:pt x="9" y="7"/>
                  <a:pt x="7" y="2"/>
                  <a:pt x="3" y="1"/>
                </a:cubicBezTo>
                <a:cubicBezTo>
                  <a:pt x="2" y="0"/>
                  <a:pt x="0" y="1"/>
                  <a:pt x="1" y="2"/>
                </a:cubicBezTo>
                <a:cubicBezTo>
                  <a:pt x="1" y="6"/>
                  <a:pt x="4" y="10"/>
                  <a:pt x="6" y="13"/>
                </a:cubicBezTo>
                <a:cubicBezTo>
                  <a:pt x="8" y="16"/>
                  <a:pt x="11" y="20"/>
                  <a:pt x="15" y="22"/>
                </a:cubicBezTo>
                <a:cubicBezTo>
                  <a:pt x="16" y="23"/>
                  <a:pt x="18" y="21"/>
                  <a:pt x="17" y="2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2" name="CustomShape 237"/>
          <p:cNvSpPr/>
          <p:nvPr/>
        </p:nvSpPr>
        <p:spPr>
          <a:xfrm>
            <a:off x="11101674" y="1967231"/>
            <a:ext cx="101507" cy="42834"/>
          </a:xfrm>
          <a:custGeom>
            <a:avLst/>
            <a:gdLst/>
            <a:ahLst/>
            <a:cxnLst/>
            <a:rect l="l" t="t" r="r" b="b"/>
            <a:pathLst>
              <a:path w="24" h="10">
                <a:moveTo>
                  <a:pt x="22" y="5"/>
                </a:moveTo>
                <a:cubicBezTo>
                  <a:pt x="19" y="3"/>
                  <a:pt x="16" y="3"/>
                  <a:pt x="13" y="2"/>
                </a:cubicBezTo>
                <a:cubicBezTo>
                  <a:pt x="10" y="2"/>
                  <a:pt x="6" y="1"/>
                  <a:pt x="3" y="0"/>
                </a:cubicBezTo>
                <a:cubicBezTo>
                  <a:pt x="0" y="0"/>
                  <a:pt x="0" y="4"/>
                  <a:pt x="2" y="5"/>
                </a:cubicBezTo>
                <a:cubicBezTo>
                  <a:pt x="7" y="7"/>
                  <a:pt x="16" y="10"/>
                  <a:pt x="22" y="9"/>
                </a:cubicBezTo>
                <a:cubicBezTo>
                  <a:pt x="24" y="8"/>
                  <a:pt x="24" y="5"/>
                  <a:pt x="22" y="5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3" name="CustomShape 238"/>
          <p:cNvSpPr/>
          <p:nvPr/>
        </p:nvSpPr>
        <p:spPr>
          <a:xfrm>
            <a:off x="11058840" y="2200480"/>
            <a:ext cx="85669" cy="25197"/>
          </a:xfrm>
          <a:custGeom>
            <a:avLst/>
            <a:gdLst/>
            <a:ahLst/>
            <a:cxnLst/>
            <a:rect l="l" t="t" r="r" b="b"/>
            <a:pathLst>
              <a:path w="20" h="6">
                <a:moveTo>
                  <a:pt x="18" y="1"/>
                </a:moveTo>
                <a:cubicBezTo>
                  <a:pt x="16" y="0"/>
                  <a:pt x="12" y="0"/>
                  <a:pt x="9" y="0"/>
                </a:cubicBezTo>
                <a:cubicBezTo>
                  <a:pt x="7" y="0"/>
                  <a:pt x="4" y="1"/>
                  <a:pt x="2" y="1"/>
                </a:cubicBezTo>
                <a:cubicBezTo>
                  <a:pt x="0" y="2"/>
                  <a:pt x="0" y="3"/>
                  <a:pt x="1" y="4"/>
                </a:cubicBezTo>
                <a:cubicBezTo>
                  <a:pt x="3" y="5"/>
                  <a:pt x="6" y="5"/>
                  <a:pt x="8" y="5"/>
                </a:cubicBezTo>
                <a:cubicBezTo>
                  <a:pt x="11" y="5"/>
                  <a:pt x="15" y="6"/>
                  <a:pt x="18" y="5"/>
                </a:cubicBezTo>
                <a:cubicBezTo>
                  <a:pt x="19" y="4"/>
                  <a:pt x="20" y="2"/>
                  <a:pt x="18" y="1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4" name="CustomShape 239"/>
          <p:cNvSpPr/>
          <p:nvPr/>
        </p:nvSpPr>
        <p:spPr>
          <a:xfrm>
            <a:off x="11466667" y="2386216"/>
            <a:ext cx="33116" cy="110866"/>
          </a:xfrm>
          <a:custGeom>
            <a:avLst/>
            <a:gdLst/>
            <a:ahLst/>
            <a:cxnLst/>
            <a:rect l="l" t="t" r="r" b="b"/>
            <a:pathLst>
              <a:path w="8" h="26">
                <a:moveTo>
                  <a:pt x="7" y="14"/>
                </a:moveTo>
                <a:cubicBezTo>
                  <a:pt x="7" y="10"/>
                  <a:pt x="8" y="6"/>
                  <a:pt x="6" y="2"/>
                </a:cubicBezTo>
                <a:cubicBezTo>
                  <a:pt x="5" y="1"/>
                  <a:pt x="3" y="0"/>
                  <a:pt x="2" y="2"/>
                </a:cubicBezTo>
                <a:cubicBezTo>
                  <a:pt x="0" y="5"/>
                  <a:pt x="1" y="9"/>
                  <a:pt x="1" y="12"/>
                </a:cubicBezTo>
                <a:cubicBezTo>
                  <a:pt x="1" y="16"/>
                  <a:pt x="2" y="21"/>
                  <a:pt x="5" y="24"/>
                </a:cubicBezTo>
                <a:cubicBezTo>
                  <a:pt x="5" y="26"/>
                  <a:pt x="8" y="26"/>
                  <a:pt x="8" y="24"/>
                </a:cubicBezTo>
                <a:cubicBezTo>
                  <a:pt x="8" y="20"/>
                  <a:pt x="8" y="17"/>
                  <a:pt x="7" y="14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5" name="CustomShape 240"/>
          <p:cNvSpPr/>
          <p:nvPr/>
        </p:nvSpPr>
        <p:spPr>
          <a:xfrm>
            <a:off x="11644483" y="2281469"/>
            <a:ext cx="71271" cy="63352"/>
          </a:xfrm>
          <a:custGeom>
            <a:avLst/>
            <a:gdLst/>
            <a:ahLst/>
            <a:cxnLst/>
            <a:rect l="l" t="t" r="r" b="b"/>
            <a:pathLst>
              <a:path w="17" h="15">
                <a:moveTo>
                  <a:pt x="16" y="12"/>
                </a:moveTo>
                <a:cubicBezTo>
                  <a:pt x="14" y="10"/>
                  <a:pt x="12" y="8"/>
                  <a:pt x="10" y="6"/>
                </a:cubicBezTo>
                <a:cubicBezTo>
                  <a:pt x="8" y="4"/>
                  <a:pt x="6" y="2"/>
                  <a:pt x="3" y="1"/>
                </a:cubicBezTo>
                <a:cubicBezTo>
                  <a:pt x="2" y="0"/>
                  <a:pt x="0" y="2"/>
                  <a:pt x="0" y="3"/>
                </a:cubicBezTo>
                <a:cubicBezTo>
                  <a:pt x="2" y="9"/>
                  <a:pt x="9" y="14"/>
                  <a:pt x="15" y="15"/>
                </a:cubicBezTo>
                <a:cubicBezTo>
                  <a:pt x="16" y="15"/>
                  <a:pt x="17" y="14"/>
                  <a:pt x="16" y="12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6" name="CustomShape 241"/>
          <p:cNvSpPr/>
          <p:nvPr/>
        </p:nvSpPr>
        <p:spPr>
          <a:xfrm>
            <a:off x="11763268" y="1957512"/>
            <a:ext cx="127063" cy="42834"/>
          </a:xfrm>
          <a:custGeom>
            <a:avLst/>
            <a:gdLst/>
            <a:ahLst/>
            <a:cxnLst/>
            <a:rect l="l" t="t" r="r" b="b"/>
            <a:pathLst>
              <a:path w="30" h="10">
                <a:moveTo>
                  <a:pt x="27" y="4"/>
                </a:moveTo>
                <a:cubicBezTo>
                  <a:pt x="19" y="3"/>
                  <a:pt x="9" y="0"/>
                  <a:pt x="2" y="4"/>
                </a:cubicBezTo>
                <a:cubicBezTo>
                  <a:pt x="0" y="5"/>
                  <a:pt x="1" y="7"/>
                  <a:pt x="3" y="8"/>
                </a:cubicBezTo>
                <a:cubicBezTo>
                  <a:pt x="6" y="10"/>
                  <a:pt x="10" y="9"/>
                  <a:pt x="14" y="9"/>
                </a:cubicBezTo>
                <a:cubicBezTo>
                  <a:pt x="18" y="9"/>
                  <a:pt x="23" y="9"/>
                  <a:pt x="27" y="9"/>
                </a:cubicBezTo>
                <a:cubicBezTo>
                  <a:pt x="30" y="9"/>
                  <a:pt x="30" y="4"/>
                  <a:pt x="27" y="4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7" name="CustomShape 242"/>
          <p:cNvSpPr/>
          <p:nvPr/>
        </p:nvSpPr>
        <p:spPr>
          <a:xfrm>
            <a:off x="11753909" y="2124170"/>
            <a:ext cx="50753" cy="25557"/>
          </a:xfrm>
          <a:custGeom>
            <a:avLst/>
            <a:gdLst/>
            <a:ahLst/>
            <a:cxnLst/>
            <a:rect l="l" t="t" r="r" b="b"/>
            <a:pathLst>
              <a:path w="12" h="6">
                <a:moveTo>
                  <a:pt x="9" y="2"/>
                </a:moveTo>
                <a:cubicBezTo>
                  <a:pt x="7" y="2"/>
                  <a:pt x="4" y="0"/>
                  <a:pt x="2" y="1"/>
                </a:cubicBezTo>
                <a:cubicBezTo>
                  <a:pt x="1" y="1"/>
                  <a:pt x="0" y="3"/>
                  <a:pt x="1" y="4"/>
                </a:cubicBezTo>
                <a:cubicBezTo>
                  <a:pt x="3" y="6"/>
                  <a:pt x="6" y="6"/>
                  <a:pt x="9" y="6"/>
                </a:cubicBezTo>
                <a:cubicBezTo>
                  <a:pt x="11" y="6"/>
                  <a:pt x="12" y="2"/>
                  <a:pt x="9" y="2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8" name="CustomShape 243"/>
          <p:cNvSpPr/>
          <p:nvPr/>
        </p:nvSpPr>
        <p:spPr>
          <a:xfrm>
            <a:off x="5722175" y="1521249"/>
            <a:ext cx="1514323" cy="1663343"/>
          </a:xfrm>
          <a:custGeom>
            <a:avLst/>
            <a:gdLst/>
            <a:ahLst/>
            <a:cxnLst/>
            <a:rect l="l" t="t" r="r" b="b"/>
            <a:pathLst>
              <a:path w="357" h="392">
                <a:moveTo>
                  <a:pt x="258" y="387"/>
                </a:moveTo>
                <a:cubicBezTo>
                  <a:pt x="268" y="355"/>
                  <a:pt x="279" y="324"/>
                  <a:pt x="290" y="293"/>
                </a:cubicBezTo>
                <a:cubicBezTo>
                  <a:pt x="302" y="260"/>
                  <a:pt x="314" y="227"/>
                  <a:pt x="326" y="194"/>
                </a:cubicBezTo>
                <a:cubicBezTo>
                  <a:pt x="336" y="165"/>
                  <a:pt x="347" y="136"/>
                  <a:pt x="355" y="106"/>
                </a:cubicBezTo>
                <a:cubicBezTo>
                  <a:pt x="357" y="99"/>
                  <a:pt x="357" y="99"/>
                  <a:pt x="357" y="99"/>
                </a:cubicBezTo>
                <a:cubicBezTo>
                  <a:pt x="354" y="94"/>
                  <a:pt x="354" y="94"/>
                  <a:pt x="354" y="94"/>
                </a:cubicBezTo>
                <a:cubicBezTo>
                  <a:pt x="352" y="90"/>
                  <a:pt x="349" y="86"/>
                  <a:pt x="346" y="82"/>
                </a:cubicBezTo>
                <a:cubicBezTo>
                  <a:pt x="341" y="75"/>
                  <a:pt x="341" y="75"/>
                  <a:pt x="341" y="75"/>
                </a:cubicBezTo>
                <a:cubicBezTo>
                  <a:pt x="335" y="73"/>
                  <a:pt x="335" y="73"/>
                  <a:pt x="335" y="73"/>
                </a:cubicBezTo>
                <a:cubicBezTo>
                  <a:pt x="332" y="72"/>
                  <a:pt x="332" y="72"/>
                  <a:pt x="332" y="72"/>
                </a:cubicBezTo>
                <a:cubicBezTo>
                  <a:pt x="330" y="72"/>
                  <a:pt x="328" y="71"/>
                  <a:pt x="326" y="71"/>
                </a:cubicBezTo>
                <a:cubicBezTo>
                  <a:pt x="301" y="64"/>
                  <a:pt x="275" y="57"/>
                  <a:pt x="250" y="50"/>
                </a:cubicBezTo>
                <a:cubicBezTo>
                  <a:pt x="225" y="42"/>
                  <a:pt x="199" y="34"/>
                  <a:pt x="174" y="25"/>
                </a:cubicBezTo>
                <a:cubicBezTo>
                  <a:pt x="156" y="18"/>
                  <a:pt x="139" y="10"/>
                  <a:pt x="121" y="2"/>
                </a:cubicBezTo>
                <a:cubicBezTo>
                  <a:pt x="117" y="0"/>
                  <a:pt x="117" y="0"/>
                  <a:pt x="117" y="0"/>
                </a:cubicBezTo>
                <a:cubicBezTo>
                  <a:pt x="115" y="5"/>
                  <a:pt x="115" y="5"/>
                  <a:pt x="115" y="5"/>
                </a:cubicBezTo>
                <a:cubicBezTo>
                  <a:pt x="111" y="11"/>
                  <a:pt x="107" y="18"/>
                  <a:pt x="104" y="24"/>
                </a:cubicBezTo>
                <a:cubicBezTo>
                  <a:pt x="96" y="24"/>
                  <a:pt x="88" y="25"/>
                  <a:pt x="82" y="28"/>
                </a:cubicBezTo>
                <a:cubicBezTo>
                  <a:pt x="76" y="31"/>
                  <a:pt x="73" y="37"/>
                  <a:pt x="73" y="44"/>
                </a:cubicBezTo>
                <a:cubicBezTo>
                  <a:pt x="73" y="51"/>
                  <a:pt x="78" y="60"/>
                  <a:pt x="86" y="62"/>
                </a:cubicBezTo>
                <a:cubicBezTo>
                  <a:pt x="85" y="63"/>
                  <a:pt x="85" y="64"/>
                  <a:pt x="84" y="66"/>
                </a:cubicBezTo>
                <a:cubicBezTo>
                  <a:pt x="78" y="66"/>
                  <a:pt x="71" y="67"/>
                  <a:pt x="66" y="71"/>
                </a:cubicBezTo>
                <a:cubicBezTo>
                  <a:pt x="56" y="77"/>
                  <a:pt x="59" y="98"/>
                  <a:pt x="71" y="98"/>
                </a:cubicBezTo>
                <a:cubicBezTo>
                  <a:pt x="71" y="99"/>
                  <a:pt x="71" y="100"/>
                  <a:pt x="70" y="101"/>
                </a:cubicBezTo>
                <a:cubicBezTo>
                  <a:pt x="65" y="102"/>
                  <a:pt x="60" y="104"/>
                  <a:pt x="56" y="108"/>
                </a:cubicBezTo>
                <a:cubicBezTo>
                  <a:pt x="49" y="114"/>
                  <a:pt x="47" y="130"/>
                  <a:pt x="58" y="133"/>
                </a:cubicBezTo>
                <a:cubicBezTo>
                  <a:pt x="57" y="136"/>
                  <a:pt x="56" y="139"/>
                  <a:pt x="55" y="142"/>
                </a:cubicBezTo>
                <a:cubicBezTo>
                  <a:pt x="47" y="145"/>
                  <a:pt x="39" y="151"/>
                  <a:pt x="35" y="156"/>
                </a:cubicBezTo>
                <a:cubicBezTo>
                  <a:pt x="28" y="165"/>
                  <a:pt x="29" y="179"/>
                  <a:pt x="42" y="180"/>
                </a:cubicBezTo>
                <a:cubicBezTo>
                  <a:pt x="41" y="182"/>
                  <a:pt x="40" y="184"/>
                  <a:pt x="39" y="186"/>
                </a:cubicBezTo>
                <a:cubicBezTo>
                  <a:pt x="37" y="186"/>
                  <a:pt x="35" y="187"/>
                  <a:pt x="33" y="187"/>
                </a:cubicBezTo>
                <a:cubicBezTo>
                  <a:pt x="27" y="190"/>
                  <a:pt x="23" y="194"/>
                  <a:pt x="19" y="199"/>
                </a:cubicBezTo>
                <a:cubicBezTo>
                  <a:pt x="13" y="208"/>
                  <a:pt x="17" y="219"/>
                  <a:pt x="27" y="222"/>
                </a:cubicBezTo>
                <a:cubicBezTo>
                  <a:pt x="26" y="222"/>
                  <a:pt x="26" y="223"/>
                  <a:pt x="26" y="224"/>
                </a:cubicBezTo>
                <a:cubicBezTo>
                  <a:pt x="19" y="225"/>
                  <a:pt x="11" y="229"/>
                  <a:pt x="7" y="233"/>
                </a:cubicBezTo>
                <a:cubicBezTo>
                  <a:pt x="0" y="241"/>
                  <a:pt x="6" y="252"/>
                  <a:pt x="15" y="255"/>
                </a:cubicBezTo>
                <a:cubicBezTo>
                  <a:pt x="12" y="263"/>
                  <a:pt x="9" y="272"/>
                  <a:pt x="6" y="280"/>
                </a:cubicBezTo>
                <a:cubicBezTo>
                  <a:pt x="5" y="285"/>
                  <a:pt x="5" y="285"/>
                  <a:pt x="5" y="285"/>
                </a:cubicBezTo>
                <a:cubicBezTo>
                  <a:pt x="6" y="290"/>
                  <a:pt x="6" y="290"/>
                  <a:pt x="6" y="290"/>
                </a:cubicBezTo>
                <a:cubicBezTo>
                  <a:pt x="9" y="293"/>
                  <a:pt x="9" y="293"/>
                  <a:pt x="9" y="293"/>
                </a:cubicBezTo>
                <a:cubicBezTo>
                  <a:pt x="12" y="299"/>
                  <a:pt x="16" y="305"/>
                  <a:pt x="19" y="312"/>
                </a:cubicBezTo>
                <a:cubicBezTo>
                  <a:pt x="22" y="318"/>
                  <a:pt x="22" y="318"/>
                  <a:pt x="22" y="318"/>
                </a:cubicBezTo>
                <a:cubicBezTo>
                  <a:pt x="22" y="318"/>
                  <a:pt x="22" y="318"/>
                  <a:pt x="22" y="319"/>
                </a:cubicBezTo>
                <a:cubicBezTo>
                  <a:pt x="29" y="320"/>
                  <a:pt x="29" y="320"/>
                  <a:pt x="29" y="320"/>
                </a:cubicBezTo>
                <a:cubicBezTo>
                  <a:pt x="52" y="329"/>
                  <a:pt x="77" y="336"/>
                  <a:pt x="101" y="343"/>
                </a:cubicBezTo>
                <a:cubicBezTo>
                  <a:pt x="134" y="354"/>
                  <a:pt x="168" y="365"/>
                  <a:pt x="202" y="375"/>
                </a:cubicBezTo>
                <a:cubicBezTo>
                  <a:pt x="218" y="380"/>
                  <a:pt x="233" y="385"/>
                  <a:pt x="249" y="390"/>
                </a:cubicBezTo>
                <a:cubicBezTo>
                  <a:pt x="256" y="392"/>
                  <a:pt x="256" y="392"/>
                  <a:pt x="256" y="392"/>
                </a:cubicBezTo>
                <a:lnTo>
                  <a:pt x="258" y="387"/>
                </a:lnTo>
                <a:close/>
                <a:moveTo>
                  <a:pt x="79" y="49"/>
                </a:moveTo>
                <a:cubicBezTo>
                  <a:pt x="78" y="46"/>
                  <a:pt x="78" y="43"/>
                  <a:pt x="78" y="40"/>
                </a:cubicBezTo>
                <a:cubicBezTo>
                  <a:pt x="79" y="35"/>
                  <a:pt x="85" y="32"/>
                  <a:pt x="90" y="30"/>
                </a:cubicBezTo>
                <a:cubicBezTo>
                  <a:pt x="94" y="29"/>
                  <a:pt x="98" y="29"/>
                  <a:pt x="101" y="29"/>
                </a:cubicBezTo>
                <a:cubicBezTo>
                  <a:pt x="108" y="30"/>
                  <a:pt x="108" y="30"/>
                  <a:pt x="108" y="30"/>
                </a:cubicBezTo>
                <a:cubicBezTo>
                  <a:pt x="111" y="32"/>
                  <a:pt x="114" y="34"/>
                  <a:pt x="118" y="36"/>
                </a:cubicBezTo>
                <a:cubicBezTo>
                  <a:pt x="118" y="36"/>
                  <a:pt x="118" y="36"/>
                  <a:pt x="118" y="37"/>
                </a:cubicBezTo>
                <a:cubicBezTo>
                  <a:pt x="117" y="38"/>
                  <a:pt x="116" y="38"/>
                  <a:pt x="115" y="39"/>
                </a:cubicBezTo>
                <a:cubicBezTo>
                  <a:pt x="115" y="39"/>
                  <a:pt x="115" y="39"/>
                  <a:pt x="115" y="40"/>
                </a:cubicBezTo>
                <a:cubicBezTo>
                  <a:pt x="108" y="36"/>
                  <a:pt x="100" y="34"/>
                  <a:pt x="93" y="35"/>
                </a:cubicBezTo>
                <a:cubicBezTo>
                  <a:pt x="85" y="37"/>
                  <a:pt x="82" y="51"/>
                  <a:pt x="89" y="54"/>
                </a:cubicBezTo>
                <a:cubicBezTo>
                  <a:pt x="89" y="55"/>
                  <a:pt x="88" y="56"/>
                  <a:pt x="88" y="58"/>
                </a:cubicBezTo>
                <a:cubicBezTo>
                  <a:pt x="84" y="55"/>
                  <a:pt x="81" y="54"/>
                  <a:pt x="79" y="49"/>
                </a:cubicBezTo>
                <a:close/>
                <a:moveTo>
                  <a:pt x="91" y="50"/>
                </a:moveTo>
                <a:cubicBezTo>
                  <a:pt x="90" y="47"/>
                  <a:pt x="89" y="44"/>
                  <a:pt x="91" y="41"/>
                </a:cubicBezTo>
                <a:cubicBezTo>
                  <a:pt x="93" y="40"/>
                  <a:pt x="94" y="39"/>
                  <a:pt x="96" y="39"/>
                </a:cubicBezTo>
                <a:cubicBezTo>
                  <a:pt x="95" y="43"/>
                  <a:pt x="93" y="46"/>
                  <a:pt x="91" y="50"/>
                </a:cubicBezTo>
                <a:close/>
                <a:moveTo>
                  <a:pt x="64" y="81"/>
                </a:moveTo>
                <a:cubicBezTo>
                  <a:pt x="65" y="76"/>
                  <a:pt x="70" y="74"/>
                  <a:pt x="74" y="72"/>
                </a:cubicBezTo>
                <a:cubicBezTo>
                  <a:pt x="82" y="70"/>
                  <a:pt x="93" y="70"/>
                  <a:pt x="101" y="74"/>
                </a:cubicBezTo>
                <a:cubicBezTo>
                  <a:pt x="100" y="74"/>
                  <a:pt x="100" y="75"/>
                  <a:pt x="100" y="75"/>
                </a:cubicBezTo>
                <a:cubicBezTo>
                  <a:pt x="100" y="76"/>
                  <a:pt x="97" y="76"/>
                  <a:pt x="96" y="76"/>
                </a:cubicBezTo>
                <a:cubicBezTo>
                  <a:pt x="96" y="76"/>
                  <a:pt x="96" y="76"/>
                  <a:pt x="96" y="76"/>
                </a:cubicBezTo>
                <a:cubicBezTo>
                  <a:pt x="93" y="75"/>
                  <a:pt x="91" y="75"/>
                  <a:pt x="88" y="74"/>
                </a:cubicBezTo>
                <a:cubicBezTo>
                  <a:pt x="88" y="74"/>
                  <a:pt x="88" y="74"/>
                  <a:pt x="88" y="74"/>
                </a:cubicBezTo>
                <a:cubicBezTo>
                  <a:pt x="85" y="74"/>
                  <a:pt x="83" y="74"/>
                  <a:pt x="81" y="74"/>
                </a:cubicBezTo>
                <a:cubicBezTo>
                  <a:pt x="81" y="74"/>
                  <a:pt x="81" y="74"/>
                  <a:pt x="81" y="74"/>
                </a:cubicBezTo>
                <a:cubicBezTo>
                  <a:pt x="80" y="74"/>
                  <a:pt x="78" y="74"/>
                  <a:pt x="77" y="75"/>
                </a:cubicBezTo>
                <a:cubicBezTo>
                  <a:pt x="74" y="75"/>
                  <a:pt x="71" y="77"/>
                  <a:pt x="70" y="81"/>
                </a:cubicBezTo>
                <a:cubicBezTo>
                  <a:pt x="69" y="84"/>
                  <a:pt x="71" y="89"/>
                  <a:pt x="74" y="90"/>
                </a:cubicBezTo>
                <a:cubicBezTo>
                  <a:pt x="74" y="92"/>
                  <a:pt x="73" y="93"/>
                  <a:pt x="73" y="95"/>
                </a:cubicBezTo>
                <a:cubicBezTo>
                  <a:pt x="68" y="91"/>
                  <a:pt x="64" y="88"/>
                  <a:pt x="64" y="81"/>
                </a:cubicBezTo>
                <a:close/>
                <a:moveTo>
                  <a:pt x="76" y="87"/>
                </a:moveTo>
                <a:cubicBezTo>
                  <a:pt x="74" y="85"/>
                  <a:pt x="73" y="82"/>
                  <a:pt x="76" y="80"/>
                </a:cubicBezTo>
                <a:cubicBezTo>
                  <a:pt x="77" y="79"/>
                  <a:pt x="78" y="79"/>
                  <a:pt x="79" y="79"/>
                </a:cubicBezTo>
                <a:cubicBezTo>
                  <a:pt x="78" y="81"/>
                  <a:pt x="77" y="84"/>
                  <a:pt x="76" y="87"/>
                </a:cubicBezTo>
                <a:close/>
                <a:moveTo>
                  <a:pt x="64" y="108"/>
                </a:moveTo>
                <a:cubicBezTo>
                  <a:pt x="66" y="107"/>
                  <a:pt x="68" y="106"/>
                  <a:pt x="71" y="106"/>
                </a:cubicBezTo>
                <a:cubicBezTo>
                  <a:pt x="72" y="105"/>
                  <a:pt x="74" y="105"/>
                  <a:pt x="75" y="105"/>
                </a:cubicBezTo>
                <a:cubicBezTo>
                  <a:pt x="75" y="105"/>
                  <a:pt x="75" y="105"/>
                  <a:pt x="75" y="105"/>
                </a:cubicBezTo>
                <a:cubicBezTo>
                  <a:pt x="80" y="104"/>
                  <a:pt x="84" y="104"/>
                  <a:pt x="88" y="104"/>
                </a:cubicBezTo>
                <a:cubicBezTo>
                  <a:pt x="87" y="106"/>
                  <a:pt x="87" y="107"/>
                  <a:pt x="86" y="108"/>
                </a:cubicBezTo>
                <a:cubicBezTo>
                  <a:pt x="85" y="109"/>
                  <a:pt x="84" y="109"/>
                  <a:pt x="83" y="110"/>
                </a:cubicBezTo>
                <a:cubicBezTo>
                  <a:pt x="82" y="109"/>
                  <a:pt x="79" y="109"/>
                  <a:pt x="78" y="109"/>
                </a:cubicBezTo>
                <a:cubicBezTo>
                  <a:pt x="74" y="109"/>
                  <a:pt x="69" y="109"/>
                  <a:pt x="65" y="110"/>
                </a:cubicBezTo>
                <a:cubicBezTo>
                  <a:pt x="59" y="112"/>
                  <a:pt x="55" y="120"/>
                  <a:pt x="62" y="124"/>
                </a:cubicBezTo>
                <a:cubicBezTo>
                  <a:pt x="61" y="126"/>
                  <a:pt x="60" y="128"/>
                  <a:pt x="60" y="130"/>
                </a:cubicBezTo>
                <a:cubicBezTo>
                  <a:pt x="51" y="122"/>
                  <a:pt x="55" y="113"/>
                  <a:pt x="64" y="108"/>
                </a:cubicBezTo>
                <a:close/>
                <a:moveTo>
                  <a:pt x="63" y="121"/>
                </a:moveTo>
                <a:cubicBezTo>
                  <a:pt x="62" y="119"/>
                  <a:pt x="62" y="117"/>
                  <a:pt x="64" y="116"/>
                </a:cubicBezTo>
                <a:cubicBezTo>
                  <a:pt x="65" y="116"/>
                  <a:pt x="65" y="116"/>
                  <a:pt x="65" y="115"/>
                </a:cubicBezTo>
                <a:cubicBezTo>
                  <a:pt x="64" y="117"/>
                  <a:pt x="63" y="119"/>
                  <a:pt x="63" y="121"/>
                </a:cubicBezTo>
                <a:close/>
                <a:moveTo>
                  <a:pt x="34" y="168"/>
                </a:moveTo>
                <a:cubicBezTo>
                  <a:pt x="33" y="164"/>
                  <a:pt x="38" y="159"/>
                  <a:pt x="41" y="156"/>
                </a:cubicBezTo>
                <a:cubicBezTo>
                  <a:pt x="45" y="152"/>
                  <a:pt x="49" y="149"/>
                  <a:pt x="54" y="147"/>
                </a:cubicBezTo>
                <a:cubicBezTo>
                  <a:pt x="59" y="145"/>
                  <a:pt x="64" y="145"/>
                  <a:pt x="69" y="145"/>
                </a:cubicBezTo>
                <a:cubicBezTo>
                  <a:pt x="69" y="146"/>
                  <a:pt x="70" y="146"/>
                  <a:pt x="69" y="147"/>
                </a:cubicBezTo>
                <a:cubicBezTo>
                  <a:pt x="69" y="148"/>
                  <a:pt x="68" y="148"/>
                  <a:pt x="67" y="149"/>
                </a:cubicBezTo>
                <a:cubicBezTo>
                  <a:pt x="67" y="149"/>
                  <a:pt x="67" y="149"/>
                  <a:pt x="67" y="149"/>
                </a:cubicBezTo>
                <a:cubicBezTo>
                  <a:pt x="61" y="146"/>
                  <a:pt x="51" y="151"/>
                  <a:pt x="46" y="154"/>
                </a:cubicBezTo>
                <a:cubicBezTo>
                  <a:pt x="39" y="159"/>
                  <a:pt x="38" y="167"/>
                  <a:pt x="45" y="171"/>
                </a:cubicBezTo>
                <a:cubicBezTo>
                  <a:pt x="44" y="173"/>
                  <a:pt x="43" y="175"/>
                  <a:pt x="43" y="177"/>
                </a:cubicBezTo>
                <a:cubicBezTo>
                  <a:pt x="39" y="175"/>
                  <a:pt x="34" y="173"/>
                  <a:pt x="34" y="168"/>
                </a:cubicBezTo>
                <a:close/>
                <a:moveTo>
                  <a:pt x="48" y="161"/>
                </a:moveTo>
                <a:cubicBezTo>
                  <a:pt x="48" y="163"/>
                  <a:pt x="47" y="166"/>
                  <a:pt x="46" y="168"/>
                </a:cubicBezTo>
                <a:cubicBezTo>
                  <a:pt x="42" y="164"/>
                  <a:pt x="45" y="159"/>
                  <a:pt x="50" y="156"/>
                </a:cubicBezTo>
                <a:cubicBezTo>
                  <a:pt x="50" y="158"/>
                  <a:pt x="49" y="159"/>
                  <a:pt x="48" y="161"/>
                </a:cubicBezTo>
                <a:close/>
                <a:moveTo>
                  <a:pt x="21" y="211"/>
                </a:moveTo>
                <a:cubicBezTo>
                  <a:pt x="19" y="207"/>
                  <a:pt x="22" y="203"/>
                  <a:pt x="24" y="199"/>
                </a:cubicBezTo>
                <a:cubicBezTo>
                  <a:pt x="27" y="196"/>
                  <a:pt x="30" y="194"/>
                  <a:pt x="33" y="192"/>
                </a:cubicBezTo>
                <a:cubicBezTo>
                  <a:pt x="39" y="189"/>
                  <a:pt x="45" y="190"/>
                  <a:pt x="51" y="191"/>
                </a:cubicBezTo>
                <a:cubicBezTo>
                  <a:pt x="51" y="192"/>
                  <a:pt x="51" y="192"/>
                  <a:pt x="51" y="193"/>
                </a:cubicBezTo>
                <a:cubicBezTo>
                  <a:pt x="51" y="194"/>
                  <a:pt x="51" y="194"/>
                  <a:pt x="50" y="195"/>
                </a:cubicBezTo>
                <a:cubicBezTo>
                  <a:pt x="45" y="189"/>
                  <a:pt x="34" y="193"/>
                  <a:pt x="30" y="198"/>
                </a:cubicBezTo>
                <a:cubicBezTo>
                  <a:pt x="26" y="203"/>
                  <a:pt x="24" y="210"/>
                  <a:pt x="29" y="214"/>
                </a:cubicBezTo>
                <a:cubicBezTo>
                  <a:pt x="29" y="215"/>
                  <a:pt x="28" y="216"/>
                  <a:pt x="28" y="218"/>
                </a:cubicBezTo>
                <a:cubicBezTo>
                  <a:pt x="25" y="216"/>
                  <a:pt x="22" y="215"/>
                  <a:pt x="21" y="211"/>
                </a:cubicBezTo>
                <a:close/>
                <a:moveTo>
                  <a:pt x="31" y="210"/>
                </a:moveTo>
                <a:cubicBezTo>
                  <a:pt x="30" y="209"/>
                  <a:pt x="30" y="208"/>
                  <a:pt x="30" y="207"/>
                </a:cubicBezTo>
                <a:cubicBezTo>
                  <a:pt x="30" y="204"/>
                  <a:pt x="32" y="202"/>
                  <a:pt x="33" y="200"/>
                </a:cubicBezTo>
                <a:cubicBezTo>
                  <a:pt x="34" y="200"/>
                  <a:pt x="34" y="199"/>
                  <a:pt x="35" y="199"/>
                </a:cubicBezTo>
                <a:cubicBezTo>
                  <a:pt x="33" y="203"/>
                  <a:pt x="32" y="206"/>
                  <a:pt x="31" y="210"/>
                </a:cubicBezTo>
                <a:close/>
                <a:moveTo>
                  <a:pt x="8" y="244"/>
                </a:moveTo>
                <a:cubicBezTo>
                  <a:pt x="7" y="240"/>
                  <a:pt x="9" y="237"/>
                  <a:pt x="12" y="235"/>
                </a:cubicBezTo>
                <a:cubicBezTo>
                  <a:pt x="18" y="228"/>
                  <a:pt x="29" y="228"/>
                  <a:pt x="38" y="228"/>
                </a:cubicBezTo>
                <a:cubicBezTo>
                  <a:pt x="37" y="229"/>
                  <a:pt x="36" y="230"/>
                  <a:pt x="36" y="230"/>
                </a:cubicBezTo>
                <a:cubicBezTo>
                  <a:pt x="35" y="231"/>
                  <a:pt x="35" y="231"/>
                  <a:pt x="35" y="231"/>
                </a:cubicBezTo>
                <a:cubicBezTo>
                  <a:pt x="32" y="230"/>
                  <a:pt x="29" y="230"/>
                  <a:pt x="26" y="230"/>
                </a:cubicBezTo>
                <a:cubicBezTo>
                  <a:pt x="22" y="230"/>
                  <a:pt x="19" y="231"/>
                  <a:pt x="17" y="234"/>
                </a:cubicBezTo>
                <a:cubicBezTo>
                  <a:pt x="14" y="237"/>
                  <a:pt x="13" y="245"/>
                  <a:pt x="18" y="246"/>
                </a:cubicBezTo>
                <a:cubicBezTo>
                  <a:pt x="17" y="248"/>
                  <a:pt x="17" y="250"/>
                  <a:pt x="16" y="251"/>
                </a:cubicBezTo>
                <a:cubicBezTo>
                  <a:pt x="13" y="249"/>
                  <a:pt x="10" y="248"/>
                  <a:pt x="8" y="244"/>
                </a:cubicBezTo>
                <a:close/>
                <a:moveTo>
                  <a:pt x="19" y="243"/>
                </a:moveTo>
                <a:cubicBezTo>
                  <a:pt x="18" y="242"/>
                  <a:pt x="18" y="242"/>
                  <a:pt x="18" y="240"/>
                </a:cubicBezTo>
                <a:cubicBezTo>
                  <a:pt x="18" y="238"/>
                  <a:pt x="20" y="235"/>
                  <a:pt x="22" y="234"/>
                </a:cubicBezTo>
                <a:cubicBezTo>
                  <a:pt x="22" y="234"/>
                  <a:pt x="22" y="234"/>
                  <a:pt x="22" y="234"/>
                </a:cubicBezTo>
                <a:cubicBezTo>
                  <a:pt x="21" y="237"/>
                  <a:pt x="20" y="240"/>
                  <a:pt x="19" y="243"/>
                </a:cubicBezTo>
                <a:close/>
                <a:moveTo>
                  <a:pt x="11" y="287"/>
                </a:moveTo>
                <a:cubicBezTo>
                  <a:pt x="11" y="287"/>
                  <a:pt x="11" y="287"/>
                  <a:pt x="11" y="287"/>
                </a:cubicBezTo>
                <a:cubicBezTo>
                  <a:pt x="17" y="269"/>
                  <a:pt x="23" y="251"/>
                  <a:pt x="29" y="233"/>
                </a:cubicBezTo>
                <a:cubicBezTo>
                  <a:pt x="31" y="234"/>
                  <a:pt x="34" y="234"/>
                  <a:pt x="36" y="234"/>
                </a:cubicBezTo>
                <a:cubicBezTo>
                  <a:pt x="36" y="234"/>
                  <a:pt x="37" y="234"/>
                  <a:pt x="37" y="234"/>
                </a:cubicBezTo>
                <a:cubicBezTo>
                  <a:pt x="39" y="234"/>
                  <a:pt x="40" y="232"/>
                  <a:pt x="41" y="231"/>
                </a:cubicBezTo>
                <a:cubicBezTo>
                  <a:pt x="41" y="230"/>
                  <a:pt x="41" y="229"/>
                  <a:pt x="41" y="229"/>
                </a:cubicBezTo>
                <a:cubicBezTo>
                  <a:pt x="41" y="228"/>
                  <a:pt x="40" y="228"/>
                  <a:pt x="40" y="228"/>
                </a:cubicBezTo>
                <a:cubicBezTo>
                  <a:pt x="40" y="227"/>
                  <a:pt x="40" y="227"/>
                  <a:pt x="40" y="227"/>
                </a:cubicBezTo>
                <a:cubicBezTo>
                  <a:pt x="38" y="225"/>
                  <a:pt x="35" y="224"/>
                  <a:pt x="32" y="224"/>
                </a:cubicBezTo>
                <a:cubicBezTo>
                  <a:pt x="35" y="215"/>
                  <a:pt x="39" y="205"/>
                  <a:pt x="42" y="196"/>
                </a:cubicBezTo>
                <a:cubicBezTo>
                  <a:pt x="44" y="196"/>
                  <a:pt x="47" y="197"/>
                  <a:pt x="49" y="198"/>
                </a:cubicBezTo>
                <a:cubicBezTo>
                  <a:pt x="50" y="199"/>
                  <a:pt x="51" y="199"/>
                  <a:pt x="52" y="198"/>
                </a:cubicBezTo>
                <a:cubicBezTo>
                  <a:pt x="56" y="196"/>
                  <a:pt x="56" y="191"/>
                  <a:pt x="53" y="188"/>
                </a:cubicBezTo>
                <a:cubicBezTo>
                  <a:pt x="52" y="188"/>
                  <a:pt x="52" y="188"/>
                  <a:pt x="52" y="188"/>
                </a:cubicBezTo>
                <a:cubicBezTo>
                  <a:pt x="50" y="186"/>
                  <a:pt x="48" y="186"/>
                  <a:pt x="46" y="185"/>
                </a:cubicBezTo>
                <a:cubicBezTo>
                  <a:pt x="47" y="180"/>
                  <a:pt x="49" y="175"/>
                  <a:pt x="51" y="170"/>
                </a:cubicBezTo>
                <a:cubicBezTo>
                  <a:pt x="53" y="164"/>
                  <a:pt x="55" y="158"/>
                  <a:pt x="57" y="153"/>
                </a:cubicBezTo>
                <a:cubicBezTo>
                  <a:pt x="58" y="153"/>
                  <a:pt x="58" y="152"/>
                  <a:pt x="59" y="152"/>
                </a:cubicBezTo>
                <a:cubicBezTo>
                  <a:pt x="62" y="152"/>
                  <a:pt x="65" y="153"/>
                  <a:pt x="69" y="152"/>
                </a:cubicBezTo>
                <a:cubicBezTo>
                  <a:pt x="69" y="152"/>
                  <a:pt x="69" y="152"/>
                  <a:pt x="69" y="152"/>
                </a:cubicBezTo>
                <a:cubicBezTo>
                  <a:pt x="71" y="151"/>
                  <a:pt x="73" y="150"/>
                  <a:pt x="73" y="148"/>
                </a:cubicBezTo>
                <a:cubicBezTo>
                  <a:pt x="73" y="147"/>
                  <a:pt x="73" y="145"/>
                  <a:pt x="72" y="144"/>
                </a:cubicBezTo>
                <a:cubicBezTo>
                  <a:pt x="72" y="144"/>
                  <a:pt x="72" y="144"/>
                  <a:pt x="72" y="143"/>
                </a:cubicBezTo>
                <a:cubicBezTo>
                  <a:pt x="69" y="141"/>
                  <a:pt x="65" y="140"/>
                  <a:pt x="62" y="141"/>
                </a:cubicBezTo>
                <a:cubicBezTo>
                  <a:pt x="65" y="132"/>
                  <a:pt x="69" y="122"/>
                  <a:pt x="72" y="113"/>
                </a:cubicBezTo>
                <a:cubicBezTo>
                  <a:pt x="72" y="113"/>
                  <a:pt x="72" y="113"/>
                  <a:pt x="72" y="113"/>
                </a:cubicBezTo>
                <a:cubicBezTo>
                  <a:pt x="75" y="113"/>
                  <a:pt x="78" y="113"/>
                  <a:pt x="82" y="113"/>
                </a:cubicBezTo>
                <a:cubicBezTo>
                  <a:pt x="87" y="115"/>
                  <a:pt x="93" y="108"/>
                  <a:pt x="91" y="103"/>
                </a:cubicBezTo>
                <a:cubicBezTo>
                  <a:pt x="91" y="102"/>
                  <a:pt x="91" y="101"/>
                  <a:pt x="90" y="101"/>
                </a:cubicBezTo>
                <a:cubicBezTo>
                  <a:pt x="86" y="100"/>
                  <a:pt x="82" y="99"/>
                  <a:pt x="77" y="100"/>
                </a:cubicBezTo>
                <a:cubicBezTo>
                  <a:pt x="80" y="93"/>
                  <a:pt x="83" y="86"/>
                  <a:pt x="86" y="79"/>
                </a:cubicBezTo>
                <a:cubicBezTo>
                  <a:pt x="89" y="79"/>
                  <a:pt x="92" y="79"/>
                  <a:pt x="96" y="80"/>
                </a:cubicBezTo>
                <a:cubicBezTo>
                  <a:pt x="96" y="80"/>
                  <a:pt x="96" y="80"/>
                  <a:pt x="97" y="80"/>
                </a:cubicBezTo>
                <a:cubicBezTo>
                  <a:pt x="99" y="81"/>
                  <a:pt x="103" y="79"/>
                  <a:pt x="104" y="77"/>
                </a:cubicBezTo>
                <a:cubicBezTo>
                  <a:pt x="105" y="76"/>
                  <a:pt x="105" y="74"/>
                  <a:pt x="104" y="73"/>
                </a:cubicBezTo>
                <a:cubicBezTo>
                  <a:pt x="104" y="71"/>
                  <a:pt x="103" y="71"/>
                  <a:pt x="102" y="70"/>
                </a:cubicBezTo>
                <a:cubicBezTo>
                  <a:pt x="101" y="70"/>
                  <a:pt x="101" y="70"/>
                  <a:pt x="101" y="70"/>
                </a:cubicBezTo>
                <a:cubicBezTo>
                  <a:pt x="98" y="68"/>
                  <a:pt x="95" y="67"/>
                  <a:pt x="91" y="66"/>
                </a:cubicBezTo>
                <a:cubicBezTo>
                  <a:pt x="95" y="57"/>
                  <a:pt x="99" y="49"/>
                  <a:pt x="103" y="40"/>
                </a:cubicBezTo>
                <a:cubicBezTo>
                  <a:pt x="108" y="41"/>
                  <a:pt x="112" y="43"/>
                  <a:pt x="117" y="44"/>
                </a:cubicBezTo>
                <a:cubicBezTo>
                  <a:pt x="118" y="44"/>
                  <a:pt x="118" y="43"/>
                  <a:pt x="118" y="43"/>
                </a:cubicBezTo>
                <a:cubicBezTo>
                  <a:pt x="120" y="42"/>
                  <a:pt x="122" y="39"/>
                  <a:pt x="122" y="37"/>
                </a:cubicBezTo>
                <a:cubicBezTo>
                  <a:pt x="122" y="37"/>
                  <a:pt x="122" y="37"/>
                  <a:pt x="122" y="36"/>
                </a:cubicBezTo>
                <a:cubicBezTo>
                  <a:pt x="120" y="30"/>
                  <a:pt x="116" y="27"/>
                  <a:pt x="110" y="25"/>
                </a:cubicBezTo>
                <a:cubicBezTo>
                  <a:pt x="113" y="19"/>
                  <a:pt x="116" y="13"/>
                  <a:pt x="119" y="7"/>
                </a:cubicBezTo>
                <a:cubicBezTo>
                  <a:pt x="158" y="28"/>
                  <a:pt x="203" y="42"/>
                  <a:pt x="245" y="54"/>
                </a:cubicBezTo>
                <a:cubicBezTo>
                  <a:pt x="273" y="63"/>
                  <a:pt x="303" y="72"/>
                  <a:pt x="332" y="79"/>
                </a:cubicBezTo>
                <a:cubicBezTo>
                  <a:pt x="327" y="91"/>
                  <a:pt x="322" y="103"/>
                  <a:pt x="318" y="116"/>
                </a:cubicBezTo>
                <a:cubicBezTo>
                  <a:pt x="308" y="143"/>
                  <a:pt x="297" y="170"/>
                  <a:pt x="287" y="198"/>
                </a:cubicBezTo>
                <a:cubicBezTo>
                  <a:pt x="277" y="226"/>
                  <a:pt x="268" y="254"/>
                  <a:pt x="259" y="282"/>
                </a:cubicBezTo>
                <a:cubicBezTo>
                  <a:pt x="255" y="296"/>
                  <a:pt x="250" y="310"/>
                  <a:pt x="245" y="324"/>
                </a:cubicBezTo>
                <a:cubicBezTo>
                  <a:pt x="242" y="334"/>
                  <a:pt x="237" y="344"/>
                  <a:pt x="234" y="354"/>
                </a:cubicBezTo>
                <a:cubicBezTo>
                  <a:pt x="219" y="349"/>
                  <a:pt x="203" y="345"/>
                  <a:pt x="189" y="340"/>
                </a:cubicBezTo>
                <a:cubicBezTo>
                  <a:pt x="166" y="332"/>
                  <a:pt x="143" y="324"/>
                  <a:pt x="119" y="316"/>
                </a:cubicBezTo>
                <a:cubicBezTo>
                  <a:pt x="84" y="304"/>
                  <a:pt x="47" y="295"/>
                  <a:pt x="11" y="287"/>
                </a:cubicBezTo>
                <a:close/>
                <a:moveTo>
                  <a:pt x="212" y="372"/>
                </a:moveTo>
                <a:cubicBezTo>
                  <a:pt x="178" y="362"/>
                  <a:pt x="144" y="351"/>
                  <a:pt x="110" y="341"/>
                </a:cubicBezTo>
                <a:cubicBezTo>
                  <a:pt x="82" y="332"/>
                  <a:pt x="54" y="322"/>
                  <a:pt x="26" y="314"/>
                </a:cubicBezTo>
                <a:cubicBezTo>
                  <a:pt x="25" y="312"/>
                  <a:pt x="24" y="311"/>
                  <a:pt x="23" y="309"/>
                </a:cubicBezTo>
                <a:cubicBezTo>
                  <a:pt x="34" y="312"/>
                  <a:pt x="45" y="315"/>
                  <a:pt x="55" y="318"/>
                </a:cubicBezTo>
                <a:cubicBezTo>
                  <a:pt x="56" y="318"/>
                  <a:pt x="57" y="316"/>
                  <a:pt x="56" y="315"/>
                </a:cubicBezTo>
                <a:cubicBezTo>
                  <a:pt x="46" y="310"/>
                  <a:pt x="33" y="307"/>
                  <a:pt x="21" y="305"/>
                </a:cubicBezTo>
                <a:cubicBezTo>
                  <a:pt x="20" y="303"/>
                  <a:pt x="19" y="301"/>
                  <a:pt x="18" y="299"/>
                </a:cubicBezTo>
                <a:cubicBezTo>
                  <a:pt x="33" y="305"/>
                  <a:pt x="50" y="310"/>
                  <a:pt x="65" y="312"/>
                </a:cubicBezTo>
                <a:cubicBezTo>
                  <a:pt x="67" y="312"/>
                  <a:pt x="67" y="310"/>
                  <a:pt x="66" y="310"/>
                </a:cubicBezTo>
                <a:cubicBezTo>
                  <a:pt x="50" y="304"/>
                  <a:pt x="33" y="298"/>
                  <a:pt x="16" y="296"/>
                </a:cubicBezTo>
                <a:cubicBezTo>
                  <a:pt x="16" y="294"/>
                  <a:pt x="15" y="293"/>
                  <a:pt x="14" y="292"/>
                </a:cubicBezTo>
                <a:cubicBezTo>
                  <a:pt x="48" y="300"/>
                  <a:pt x="81" y="309"/>
                  <a:pt x="114" y="320"/>
                </a:cubicBezTo>
                <a:cubicBezTo>
                  <a:pt x="153" y="333"/>
                  <a:pt x="192" y="348"/>
                  <a:pt x="231" y="361"/>
                </a:cubicBezTo>
                <a:cubicBezTo>
                  <a:pt x="235" y="362"/>
                  <a:pt x="235" y="362"/>
                  <a:pt x="235" y="362"/>
                </a:cubicBezTo>
                <a:cubicBezTo>
                  <a:pt x="235" y="363"/>
                  <a:pt x="236" y="364"/>
                  <a:pt x="237" y="365"/>
                </a:cubicBezTo>
                <a:cubicBezTo>
                  <a:pt x="229" y="362"/>
                  <a:pt x="221" y="360"/>
                  <a:pt x="213" y="357"/>
                </a:cubicBezTo>
                <a:cubicBezTo>
                  <a:pt x="201" y="353"/>
                  <a:pt x="188" y="349"/>
                  <a:pt x="175" y="346"/>
                </a:cubicBezTo>
                <a:cubicBezTo>
                  <a:pt x="174" y="346"/>
                  <a:pt x="174" y="347"/>
                  <a:pt x="175" y="347"/>
                </a:cubicBezTo>
                <a:cubicBezTo>
                  <a:pt x="186" y="352"/>
                  <a:pt x="197" y="356"/>
                  <a:pt x="208" y="359"/>
                </a:cubicBezTo>
                <a:cubicBezTo>
                  <a:pt x="218" y="363"/>
                  <a:pt x="229" y="368"/>
                  <a:pt x="239" y="369"/>
                </a:cubicBezTo>
                <a:cubicBezTo>
                  <a:pt x="240" y="370"/>
                  <a:pt x="241" y="371"/>
                  <a:pt x="242" y="372"/>
                </a:cubicBezTo>
                <a:cubicBezTo>
                  <a:pt x="242" y="373"/>
                  <a:pt x="243" y="374"/>
                  <a:pt x="243" y="375"/>
                </a:cubicBezTo>
                <a:cubicBezTo>
                  <a:pt x="228" y="369"/>
                  <a:pt x="212" y="365"/>
                  <a:pt x="197" y="361"/>
                </a:cubicBezTo>
                <a:cubicBezTo>
                  <a:pt x="196" y="360"/>
                  <a:pt x="195" y="362"/>
                  <a:pt x="197" y="363"/>
                </a:cubicBezTo>
                <a:cubicBezTo>
                  <a:pt x="213" y="368"/>
                  <a:pt x="229" y="377"/>
                  <a:pt x="246" y="380"/>
                </a:cubicBezTo>
                <a:cubicBezTo>
                  <a:pt x="246" y="381"/>
                  <a:pt x="247" y="382"/>
                  <a:pt x="247" y="383"/>
                </a:cubicBezTo>
                <a:cubicBezTo>
                  <a:pt x="235" y="380"/>
                  <a:pt x="223" y="376"/>
                  <a:pt x="212" y="372"/>
                </a:cubicBezTo>
                <a:close/>
                <a:moveTo>
                  <a:pt x="252" y="379"/>
                </a:moveTo>
                <a:cubicBezTo>
                  <a:pt x="252" y="379"/>
                  <a:pt x="251" y="379"/>
                  <a:pt x="251" y="379"/>
                </a:cubicBezTo>
                <a:cubicBezTo>
                  <a:pt x="251" y="378"/>
                  <a:pt x="251" y="378"/>
                  <a:pt x="251" y="377"/>
                </a:cubicBezTo>
                <a:cubicBezTo>
                  <a:pt x="257" y="365"/>
                  <a:pt x="260" y="351"/>
                  <a:pt x="265" y="338"/>
                </a:cubicBezTo>
                <a:cubicBezTo>
                  <a:pt x="271" y="322"/>
                  <a:pt x="276" y="305"/>
                  <a:pt x="281" y="288"/>
                </a:cubicBezTo>
                <a:cubicBezTo>
                  <a:pt x="281" y="287"/>
                  <a:pt x="280" y="287"/>
                  <a:pt x="279" y="288"/>
                </a:cubicBezTo>
                <a:cubicBezTo>
                  <a:pt x="270" y="316"/>
                  <a:pt x="256" y="344"/>
                  <a:pt x="248" y="373"/>
                </a:cubicBezTo>
                <a:cubicBezTo>
                  <a:pt x="248" y="372"/>
                  <a:pt x="247" y="372"/>
                  <a:pt x="247" y="371"/>
                </a:cubicBezTo>
                <a:cubicBezTo>
                  <a:pt x="246" y="369"/>
                  <a:pt x="245" y="367"/>
                  <a:pt x="244" y="366"/>
                </a:cubicBezTo>
                <a:cubicBezTo>
                  <a:pt x="253" y="348"/>
                  <a:pt x="258" y="328"/>
                  <a:pt x="263" y="310"/>
                </a:cubicBezTo>
                <a:cubicBezTo>
                  <a:pt x="263" y="308"/>
                  <a:pt x="261" y="308"/>
                  <a:pt x="261" y="309"/>
                </a:cubicBezTo>
                <a:cubicBezTo>
                  <a:pt x="255" y="327"/>
                  <a:pt x="247" y="344"/>
                  <a:pt x="241" y="362"/>
                </a:cubicBezTo>
                <a:cubicBezTo>
                  <a:pt x="240" y="361"/>
                  <a:pt x="239" y="359"/>
                  <a:pt x="237" y="357"/>
                </a:cubicBezTo>
                <a:cubicBezTo>
                  <a:pt x="238" y="356"/>
                  <a:pt x="238" y="356"/>
                  <a:pt x="238" y="356"/>
                </a:cubicBezTo>
                <a:cubicBezTo>
                  <a:pt x="247" y="335"/>
                  <a:pt x="255" y="314"/>
                  <a:pt x="262" y="292"/>
                </a:cubicBezTo>
                <a:cubicBezTo>
                  <a:pt x="271" y="264"/>
                  <a:pt x="280" y="235"/>
                  <a:pt x="290" y="208"/>
                </a:cubicBezTo>
                <a:cubicBezTo>
                  <a:pt x="305" y="165"/>
                  <a:pt x="320" y="122"/>
                  <a:pt x="338" y="81"/>
                </a:cubicBezTo>
                <a:cubicBezTo>
                  <a:pt x="339" y="81"/>
                  <a:pt x="340" y="82"/>
                  <a:pt x="340" y="83"/>
                </a:cubicBezTo>
                <a:cubicBezTo>
                  <a:pt x="332" y="105"/>
                  <a:pt x="324" y="126"/>
                  <a:pt x="317" y="148"/>
                </a:cubicBezTo>
                <a:cubicBezTo>
                  <a:pt x="317" y="149"/>
                  <a:pt x="319" y="149"/>
                  <a:pt x="319" y="148"/>
                </a:cubicBezTo>
                <a:cubicBezTo>
                  <a:pt x="324" y="138"/>
                  <a:pt x="328" y="128"/>
                  <a:pt x="332" y="117"/>
                </a:cubicBezTo>
                <a:cubicBezTo>
                  <a:pt x="336" y="107"/>
                  <a:pt x="340" y="97"/>
                  <a:pt x="342" y="86"/>
                </a:cubicBezTo>
                <a:cubicBezTo>
                  <a:pt x="344" y="89"/>
                  <a:pt x="345" y="91"/>
                  <a:pt x="347" y="93"/>
                </a:cubicBezTo>
                <a:cubicBezTo>
                  <a:pt x="342" y="105"/>
                  <a:pt x="337" y="118"/>
                  <a:pt x="334" y="130"/>
                </a:cubicBezTo>
                <a:cubicBezTo>
                  <a:pt x="334" y="132"/>
                  <a:pt x="335" y="132"/>
                  <a:pt x="336" y="131"/>
                </a:cubicBezTo>
                <a:cubicBezTo>
                  <a:pt x="341" y="120"/>
                  <a:pt x="345" y="108"/>
                  <a:pt x="349" y="95"/>
                </a:cubicBezTo>
                <a:cubicBezTo>
                  <a:pt x="350" y="97"/>
                  <a:pt x="351" y="99"/>
                  <a:pt x="352" y="100"/>
                </a:cubicBezTo>
                <a:cubicBezTo>
                  <a:pt x="342" y="128"/>
                  <a:pt x="333" y="156"/>
                  <a:pt x="323" y="184"/>
                </a:cubicBezTo>
                <a:cubicBezTo>
                  <a:pt x="311" y="219"/>
                  <a:pt x="298" y="253"/>
                  <a:pt x="286" y="287"/>
                </a:cubicBezTo>
                <a:cubicBezTo>
                  <a:pt x="275" y="318"/>
                  <a:pt x="263" y="349"/>
                  <a:pt x="252" y="381"/>
                </a:cubicBezTo>
                <a:cubicBezTo>
                  <a:pt x="252" y="380"/>
                  <a:pt x="252" y="380"/>
                  <a:pt x="252" y="379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9" name="CustomShape 244"/>
          <p:cNvSpPr/>
          <p:nvPr/>
        </p:nvSpPr>
        <p:spPr>
          <a:xfrm>
            <a:off x="6244466" y="1767096"/>
            <a:ext cx="641077" cy="428704"/>
          </a:xfrm>
          <a:custGeom>
            <a:avLst/>
            <a:gdLst/>
            <a:ahLst/>
            <a:cxnLst/>
            <a:rect l="l" t="t" r="r" b="b"/>
            <a:pathLst>
              <a:path w="151" h="101">
                <a:moveTo>
                  <a:pt x="150" y="46"/>
                </a:moveTo>
                <a:cubicBezTo>
                  <a:pt x="151" y="41"/>
                  <a:pt x="151" y="41"/>
                  <a:pt x="151" y="41"/>
                </a:cubicBezTo>
                <a:cubicBezTo>
                  <a:pt x="148" y="40"/>
                  <a:pt x="148" y="40"/>
                  <a:pt x="148" y="40"/>
                </a:cubicBezTo>
                <a:cubicBezTo>
                  <a:pt x="108" y="25"/>
                  <a:pt x="66" y="12"/>
                  <a:pt x="24" y="1"/>
                </a:cubicBezTo>
                <a:cubicBezTo>
                  <a:pt x="21" y="0"/>
                  <a:pt x="21" y="0"/>
                  <a:pt x="21" y="0"/>
                </a:cubicBezTo>
                <a:cubicBezTo>
                  <a:pt x="19" y="3"/>
                  <a:pt x="19" y="3"/>
                  <a:pt x="19" y="3"/>
                </a:cubicBezTo>
                <a:cubicBezTo>
                  <a:pt x="11" y="20"/>
                  <a:pt x="6" y="39"/>
                  <a:pt x="1" y="57"/>
                </a:cubicBezTo>
                <a:cubicBezTo>
                  <a:pt x="0" y="60"/>
                  <a:pt x="0" y="60"/>
                  <a:pt x="0" y="60"/>
                </a:cubicBezTo>
                <a:cubicBezTo>
                  <a:pt x="3" y="62"/>
                  <a:pt x="3" y="62"/>
                  <a:pt x="3" y="62"/>
                </a:cubicBezTo>
                <a:cubicBezTo>
                  <a:pt x="23" y="71"/>
                  <a:pt x="45" y="78"/>
                  <a:pt x="66" y="83"/>
                </a:cubicBezTo>
                <a:cubicBezTo>
                  <a:pt x="86" y="89"/>
                  <a:pt x="106" y="95"/>
                  <a:pt x="126" y="100"/>
                </a:cubicBezTo>
                <a:cubicBezTo>
                  <a:pt x="130" y="101"/>
                  <a:pt x="130" y="101"/>
                  <a:pt x="130" y="101"/>
                </a:cubicBezTo>
                <a:cubicBezTo>
                  <a:pt x="133" y="96"/>
                  <a:pt x="133" y="96"/>
                  <a:pt x="133" y="96"/>
                </a:cubicBezTo>
                <a:cubicBezTo>
                  <a:pt x="140" y="80"/>
                  <a:pt x="148" y="63"/>
                  <a:pt x="150" y="46"/>
                </a:cubicBezTo>
                <a:close/>
                <a:moveTo>
                  <a:pt x="5" y="59"/>
                </a:moveTo>
                <a:cubicBezTo>
                  <a:pt x="12" y="41"/>
                  <a:pt x="16" y="22"/>
                  <a:pt x="23" y="4"/>
                </a:cubicBezTo>
                <a:cubicBezTo>
                  <a:pt x="43" y="11"/>
                  <a:pt x="64" y="17"/>
                  <a:pt x="84" y="24"/>
                </a:cubicBezTo>
                <a:cubicBezTo>
                  <a:pt x="105" y="30"/>
                  <a:pt x="126" y="40"/>
                  <a:pt x="147" y="45"/>
                </a:cubicBezTo>
                <a:cubicBezTo>
                  <a:pt x="144" y="63"/>
                  <a:pt x="135" y="78"/>
                  <a:pt x="128" y="94"/>
                </a:cubicBezTo>
                <a:cubicBezTo>
                  <a:pt x="87" y="81"/>
                  <a:pt x="45" y="74"/>
                  <a:pt x="5" y="59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0" name="CustomShape 245"/>
          <p:cNvSpPr/>
          <p:nvPr/>
        </p:nvSpPr>
        <p:spPr>
          <a:xfrm>
            <a:off x="5939586" y="1962191"/>
            <a:ext cx="157300" cy="111226"/>
          </a:xfrm>
          <a:custGeom>
            <a:avLst/>
            <a:gdLst/>
            <a:ahLst/>
            <a:cxnLst/>
            <a:rect l="l" t="t" r="r" b="b"/>
            <a:pathLst>
              <a:path w="37" h="26">
                <a:moveTo>
                  <a:pt x="14" y="6"/>
                </a:moveTo>
                <a:cubicBezTo>
                  <a:pt x="18" y="5"/>
                  <a:pt x="23" y="5"/>
                  <a:pt x="27" y="5"/>
                </a:cubicBezTo>
                <a:cubicBezTo>
                  <a:pt x="28" y="5"/>
                  <a:pt x="31" y="5"/>
                  <a:pt x="32" y="6"/>
                </a:cubicBezTo>
                <a:cubicBezTo>
                  <a:pt x="33" y="5"/>
                  <a:pt x="34" y="5"/>
                  <a:pt x="35" y="4"/>
                </a:cubicBezTo>
                <a:cubicBezTo>
                  <a:pt x="36" y="3"/>
                  <a:pt x="36" y="2"/>
                  <a:pt x="37" y="0"/>
                </a:cubicBezTo>
                <a:cubicBezTo>
                  <a:pt x="33" y="0"/>
                  <a:pt x="29" y="0"/>
                  <a:pt x="24" y="1"/>
                </a:cubicBezTo>
                <a:cubicBezTo>
                  <a:pt x="24" y="1"/>
                  <a:pt x="24" y="1"/>
                  <a:pt x="24" y="1"/>
                </a:cubicBezTo>
                <a:cubicBezTo>
                  <a:pt x="23" y="1"/>
                  <a:pt x="21" y="1"/>
                  <a:pt x="20" y="2"/>
                </a:cubicBezTo>
                <a:cubicBezTo>
                  <a:pt x="17" y="2"/>
                  <a:pt x="15" y="3"/>
                  <a:pt x="13" y="4"/>
                </a:cubicBezTo>
                <a:cubicBezTo>
                  <a:pt x="4" y="9"/>
                  <a:pt x="0" y="18"/>
                  <a:pt x="9" y="26"/>
                </a:cubicBezTo>
                <a:cubicBezTo>
                  <a:pt x="9" y="24"/>
                  <a:pt x="10" y="22"/>
                  <a:pt x="11" y="20"/>
                </a:cubicBezTo>
                <a:cubicBezTo>
                  <a:pt x="4" y="16"/>
                  <a:pt x="8" y="8"/>
                  <a:pt x="14" y="6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1" name="CustomShape 246"/>
          <p:cNvSpPr/>
          <p:nvPr/>
        </p:nvSpPr>
        <p:spPr>
          <a:xfrm>
            <a:off x="5803164" y="2322504"/>
            <a:ext cx="136422" cy="123824"/>
          </a:xfrm>
          <a:custGeom>
            <a:avLst/>
            <a:gdLst/>
            <a:ahLst/>
            <a:cxnLst/>
            <a:rect l="l" t="t" r="r" b="b"/>
            <a:pathLst>
              <a:path w="32" h="29">
                <a:moveTo>
                  <a:pt x="11" y="9"/>
                </a:moveTo>
                <a:cubicBezTo>
                  <a:pt x="15" y="4"/>
                  <a:pt x="26" y="0"/>
                  <a:pt x="31" y="6"/>
                </a:cubicBezTo>
                <a:cubicBezTo>
                  <a:pt x="32" y="5"/>
                  <a:pt x="32" y="5"/>
                  <a:pt x="32" y="4"/>
                </a:cubicBezTo>
                <a:cubicBezTo>
                  <a:pt x="32" y="3"/>
                  <a:pt x="32" y="3"/>
                  <a:pt x="32" y="2"/>
                </a:cubicBezTo>
                <a:cubicBezTo>
                  <a:pt x="26" y="1"/>
                  <a:pt x="20" y="0"/>
                  <a:pt x="14" y="3"/>
                </a:cubicBezTo>
                <a:cubicBezTo>
                  <a:pt x="11" y="5"/>
                  <a:pt x="8" y="7"/>
                  <a:pt x="5" y="10"/>
                </a:cubicBezTo>
                <a:cubicBezTo>
                  <a:pt x="3" y="14"/>
                  <a:pt x="0" y="18"/>
                  <a:pt x="2" y="22"/>
                </a:cubicBezTo>
                <a:cubicBezTo>
                  <a:pt x="3" y="26"/>
                  <a:pt x="6" y="27"/>
                  <a:pt x="9" y="29"/>
                </a:cubicBezTo>
                <a:cubicBezTo>
                  <a:pt x="9" y="27"/>
                  <a:pt x="10" y="26"/>
                  <a:pt x="10" y="25"/>
                </a:cubicBezTo>
                <a:cubicBezTo>
                  <a:pt x="5" y="21"/>
                  <a:pt x="7" y="14"/>
                  <a:pt x="11" y="9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2" name="CustomShape 247"/>
          <p:cNvSpPr/>
          <p:nvPr/>
        </p:nvSpPr>
        <p:spPr>
          <a:xfrm>
            <a:off x="6054051" y="1644712"/>
            <a:ext cx="169898" cy="122384"/>
          </a:xfrm>
          <a:custGeom>
            <a:avLst/>
            <a:gdLst/>
            <a:ahLst/>
            <a:cxnLst/>
            <a:rect l="l" t="t" r="r" b="b"/>
            <a:pathLst>
              <a:path w="40" h="29">
                <a:moveTo>
                  <a:pt x="37" y="10"/>
                </a:moveTo>
                <a:cubicBezTo>
                  <a:pt x="38" y="9"/>
                  <a:pt x="39" y="9"/>
                  <a:pt x="40" y="8"/>
                </a:cubicBezTo>
                <a:cubicBezTo>
                  <a:pt x="40" y="7"/>
                  <a:pt x="40" y="7"/>
                  <a:pt x="40" y="7"/>
                </a:cubicBezTo>
                <a:cubicBezTo>
                  <a:pt x="36" y="5"/>
                  <a:pt x="33" y="3"/>
                  <a:pt x="30" y="1"/>
                </a:cubicBezTo>
                <a:cubicBezTo>
                  <a:pt x="23" y="0"/>
                  <a:pt x="23" y="0"/>
                  <a:pt x="23" y="0"/>
                </a:cubicBezTo>
                <a:cubicBezTo>
                  <a:pt x="20" y="0"/>
                  <a:pt x="16" y="0"/>
                  <a:pt x="12" y="1"/>
                </a:cubicBezTo>
                <a:cubicBezTo>
                  <a:pt x="7" y="3"/>
                  <a:pt x="1" y="6"/>
                  <a:pt x="0" y="11"/>
                </a:cubicBezTo>
                <a:cubicBezTo>
                  <a:pt x="0" y="14"/>
                  <a:pt x="0" y="17"/>
                  <a:pt x="1" y="20"/>
                </a:cubicBezTo>
                <a:cubicBezTo>
                  <a:pt x="3" y="25"/>
                  <a:pt x="6" y="26"/>
                  <a:pt x="10" y="29"/>
                </a:cubicBezTo>
                <a:cubicBezTo>
                  <a:pt x="10" y="27"/>
                  <a:pt x="11" y="26"/>
                  <a:pt x="11" y="25"/>
                </a:cubicBezTo>
                <a:cubicBezTo>
                  <a:pt x="4" y="22"/>
                  <a:pt x="7" y="8"/>
                  <a:pt x="15" y="6"/>
                </a:cubicBezTo>
                <a:cubicBezTo>
                  <a:pt x="22" y="5"/>
                  <a:pt x="30" y="7"/>
                  <a:pt x="37" y="11"/>
                </a:cubicBezTo>
                <a:cubicBezTo>
                  <a:pt x="37" y="10"/>
                  <a:pt x="37" y="10"/>
                  <a:pt x="37" y="10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3" name="CustomShape 248"/>
          <p:cNvSpPr/>
          <p:nvPr/>
        </p:nvSpPr>
        <p:spPr>
          <a:xfrm>
            <a:off x="5993579" y="1817850"/>
            <a:ext cx="157300" cy="106546"/>
          </a:xfrm>
          <a:custGeom>
            <a:avLst/>
            <a:gdLst/>
            <a:ahLst/>
            <a:cxnLst/>
            <a:rect l="l" t="t" r="r" b="b"/>
            <a:pathLst>
              <a:path w="37" h="25">
                <a:moveTo>
                  <a:pt x="6" y="11"/>
                </a:moveTo>
                <a:cubicBezTo>
                  <a:pt x="7" y="7"/>
                  <a:pt x="10" y="5"/>
                  <a:pt x="13" y="5"/>
                </a:cubicBezTo>
                <a:cubicBezTo>
                  <a:pt x="14" y="4"/>
                  <a:pt x="16" y="4"/>
                  <a:pt x="17" y="4"/>
                </a:cubicBezTo>
                <a:cubicBezTo>
                  <a:pt x="17" y="4"/>
                  <a:pt x="17" y="4"/>
                  <a:pt x="17" y="4"/>
                </a:cubicBezTo>
                <a:cubicBezTo>
                  <a:pt x="19" y="4"/>
                  <a:pt x="21" y="4"/>
                  <a:pt x="24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7" y="5"/>
                  <a:pt x="29" y="5"/>
                  <a:pt x="32" y="6"/>
                </a:cubicBezTo>
                <a:cubicBezTo>
                  <a:pt x="32" y="6"/>
                  <a:pt x="32" y="6"/>
                  <a:pt x="32" y="6"/>
                </a:cubicBezTo>
                <a:cubicBezTo>
                  <a:pt x="33" y="6"/>
                  <a:pt x="36" y="6"/>
                  <a:pt x="36" y="5"/>
                </a:cubicBezTo>
                <a:cubicBezTo>
                  <a:pt x="36" y="5"/>
                  <a:pt x="36" y="4"/>
                  <a:pt x="37" y="4"/>
                </a:cubicBezTo>
                <a:cubicBezTo>
                  <a:pt x="29" y="0"/>
                  <a:pt x="18" y="0"/>
                  <a:pt x="10" y="2"/>
                </a:cubicBezTo>
                <a:cubicBezTo>
                  <a:pt x="6" y="4"/>
                  <a:pt x="1" y="6"/>
                  <a:pt x="0" y="11"/>
                </a:cubicBezTo>
                <a:cubicBezTo>
                  <a:pt x="0" y="18"/>
                  <a:pt x="4" y="21"/>
                  <a:pt x="9" y="25"/>
                </a:cubicBezTo>
                <a:cubicBezTo>
                  <a:pt x="9" y="23"/>
                  <a:pt x="10" y="22"/>
                  <a:pt x="10" y="20"/>
                </a:cubicBezTo>
                <a:cubicBezTo>
                  <a:pt x="7" y="19"/>
                  <a:pt x="5" y="14"/>
                  <a:pt x="6" y="11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4" name="CustomShape 249"/>
          <p:cNvSpPr/>
          <p:nvPr/>
        </p:nvSpPr>
        <p:spPr>
          <a:xfrm>
            <a:off x="5863636" y="2136768"/>
            <a:ext cx="155500" cy="134982"/>
          </a:xfrm>
          <a:custGeom>
            <a:avLst/>
            <a:gdLst/>
            <a:ahLst/>
            <a:cxnLst/>
            <a:rect l="l" t="t" r="r" b="b"/>
            <a:pathLst>
              <a:path w="37" h="32">
                <a:moveTo>
                  <a:pt x="13" y="9"/>
                </a:moveTo>
                <a:cubicBezTo>
                  <a:pt x="18" y="6"/>
                  <a:pt x="28" y="1"/>
                  <a:pt x="34" y="4"/>
                </a:cubicBezTo>
                <a:cubicBezTo>
                  <a:pt x="34" y="4"/>
                  <a:pt x="34" y="4"/>
                  <a:pt x="34" y="4"/>
                </a:cubicBezTo>
                <a:cubicBezTo>
                  <a:pt x="35" y="3"/>
                  <a:pt x="36" y="3"/>
                  <a:pt x="36" y="2"/>
                </a:cubicBezTo>
                <a:cubicBezTo>
                  <a:pt x="37" y="1"/>
                  <a:pt x="36" y="1"/>
                  <a:pt x="36" y="0"/>
                </a:cubicBezTo>
                <a:cubicBezTo>
                  <a:pt x="31" y="0"/>
                  <a:pt x="26" y="0"/>
                  <a:pt x="21" y="2"/>
                </a:cubicBezTo>
                <a:cubicBezTo>
                  <a:pt x="16" y="4"/>
                  <a:pt x="12" y="7"/>
                  <a:pt x="8" y="11"/>
                </a:cubicBezTo>
                <a:cubicBezTo>
                  <a:pt x="5" y="14"/>
                  <a:pt x="0" y="19"/>
                  <a:pt x="1" y="23"/>
                </a:cubicBezTo>
                <a:cubicBezTo>
                  <a:pt x="1" y="28"/>
                  <a:pt x="6" y="30"/>
                  <a:pt x="10" y="32"/>
                </a:cubicBezTo>
                <a:cubicBezTo>
                  <a:pt x="10" y="30"/>
                  <a:pt x="11" y="28"/>
                  <a:pt x="12" y="26"/>
                </a:cubicBezTo>
                <a:cubicBezTo>
                  <a:pt x="5" y="22"/>
                  <a:pt x="6" y="14"/>
                  <a:pt x="13" y="9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5" name="CustomShape 250"/>
          <p:cNvSpPr/>
          <p:nvPr/>
        </p:nvSpPr>
        <p:spPr>
          <a:xfrm>
            <a:off x="5782647" y="2760927"/>
            <a:ext cx="986991" cy="385510"/>
          </a:xfrm>
          <a:custGeom>
            <a:avLst/>
            <a:gdLst/>
            <a:ahLst/>
            <a:cxnLst/>
            <a:rect l="l" t="t" r="r" b="b"/>
            <a:pathLst>
              <a:path w="233" h="91">
                <a:moveTo>
                  <a:pt x="183" y="71"/>
                </a:moveTo>
                <a:cubicBezTo>
                  <a:pt x="181" y="70"/>
                  <a:pt x="182" y="68"/>
                  <a:pt x="183" y="69"/>
                </a:cubicBezTo>
                <a:cubicBezTo>
                  <a:pt x="198" y="73"/>
                  <a:pt x="214" y="77"/>
                  <a:pt x="229" y="83"/>
                </a:cubicBezTo>
                <a:cubicBezTo>
                  <a:pt x="229" y="82"/>
                  <a:pt x="228" y="81"/>
                  <a:pt x="228" y="80"/>
                </a:cubicBezTo>
                <a:cubicBezTo>
                  <a:pt x="227" y="79"/>
                  <a:pt x="226" y="78"/>
                  <a:pt x="225" y="77"/>
                </a:cubicBezTo>
                <a:cubicBezTo>
                  <a:pt x="215" y="76"/>
                  <a:pt x="204" y="71"/>
                  <a:pt x="194" y="67"/>
                </a:cubicBezTo>
                <a:cubicBezTo>
                  <a:pt x="183" y="64"/>
                  <a:pt x="172" y="60"/>
                  <a:pt x="161" y="55"/>
                </a:cubicBezTo>
                <a:cubicBezTo>
                  <a:pt x="160" y="55"/>
                  <a:pt x="160" y="54"/>
                  <a:pt x="161" y="54"/>
                </a:cubicBezTo>
                <a:cubicBezTo>
                  <a:pt x="174" y="57"/>
                  <a:pt x="187" y="61"/>
                  <a:pt x="199" y="65"/>
                </a:cubicBezTo>
                <a:cubicBezTo>
                  <a:pt x="207" y="68"/>
                  <a:pt x="215" y="70"/>
                  <a:pt x="223" y="73"/>
                </a:cubicBezTo>
                <a:cubicBezTo>
                  <a:pt x="222" y="72"/>
                  <a:pt x="221" y="71"/>
                  <a:pt x="221" y="70"/>
                </a:cubicBezTo>
                <a:cubicBezTo>
                  <a:pt x="217" y="69"/>
                  <a:pt x="217" y="69"/>
                  <a:pt x="217" y="69"/>
                </a:cubicBezTo>
                <a:cubicBezTo>
                  <a:pt x="178" y="56"/>
                  <a:pt x="139" y="41"/>
                  <a:pt x="100" y="28"/>
                </a:cubicBezTo>
                <a:cubicBezTo>
                  <a:pt x="67" y="17"/>
                  <a:pt x="34" y="8"/>
                  <a:pt x="0" y="0"/>
                </a:cubicBezTo>
                <a:cubicBezTo>
                  <a:pt x="1" y="1"/>
                  <a:pt x="2" y="2"/>
                  <a:pt x="2" y="4"/>
                </a:cubicBezTo>
                <a:cubicBezTo>
                  <a:pt x="19" y="6"/>
                  <a:pt x="36" y="12"/>
                  <a:pt x="52" y="18"/>
                </a:cubicBezTo>
                <a:cubicBezTo>
                  <a:pt x="53" y="18"/>
                  <a:pt x="53" y="20"/>
                  <a:pt x="51" y="20"/>
                </a:cubicBezTo>
                <a:cubicBezTo>
                  <a:pt x="36" y="18"/>
                  <a:pt x="19" y="13"/>
                  <a:pt x="4" y="7"/>
                </a:cubicBezTo>
                <a:cubicBezTo>
                  <a:pt x="5" y="9"/>
                  <a:pt x="6" y="11"/>
                  <a:pt x="7" y="13"/>
                </a:cubicBezTo>
                <a:cubicBezTo>
                  <a:pt x="19" y="15"/>
                  <a:pt x="32" y="18"/>
                  <a:pt x="42" y="23"/>
                </a:cubicBezTo>
                <a:cubicBezTo>
                  <a:pt x="43" y="24"/>
                  <a:pt x="42" y="26"/>
                  <a:pt x="41" y="26"/>
                </a:cubicBezTo>
                <a:cubicBezTo>
                  <a:pt x="31" y="23"/>
                  <a:pt x="20" y="20"/>
                  <a:pt x="9" y="17"/>
                </a:cubicBezTo>
                <a:cubicBezTo>
                  <a:pt x="10" y="19"/>
                  <a:pt x="11" y="20"/>
                  <a:pt x="12" y="22"/>
                </a:cubicBezTo>
                <a:cubicBezTo>
                  <a:pt x="40" y="30"/>
                  <a:pt x="68" y="40"/>
                  <a:pt x="96" y="49"/>
                </a:cubicBezTo>
                <a:cubicBezTo>
                  <a:pt x="130" y="59"/>
                  <a:pt x="164" y="70"/>
                  <a:pt x="198" y="80"/>
                </a:cubicBezTo>
                <a:cubicBezTo>
                  <a:pt x="209" y="84"/>
                  <a:pt x="221" y="88"/>
                  <a:pt x="233" y="91"/>
                </a:cubicBezTo>
                <a:cubicBezTo>
                  <a:pt x="233" y="90"/>
                  <a:pt x="232" y="89"/>
                  <a:pt x="232" y="88"/>
                </a:cubicBezTo>
                <a:cubicBezTo>
                  <a:pt x="215" y="85"/>
                  <a:pt x="199" y="76"/>
                  <a:pt x="183" y="71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6" name="CustomShape 251"/>
          <p:cNvSpPr/>
          <p:nvPr/>
        </p:nvSpPr>
        <p:spPr>
          <a:xfrm>
            <a:off x="6728603" y="1865364"/>
            <a:ext cx="487377" cy="1273154"/>
          </a:xfrm>
          <a:custGeom>
            <a:avLst/>
            <a:gdLst/>
            <a:ahLst/>
            <a:cxnLst/>
            <a:rect l="l" t="t" r="r" b="b"/>
            <a:pathLst>
              <a:path w="115" h="300">
                <a:moveTo>
                  <a:pt x="86" y="103"/>
                </a:moveTo>
                <a:cubicBezTo>
                  <a:pt x="96" y="75"/>
                  <a:pt x="105" y="47"/>
                  <a:pt x="115" y="19"/>
                </a:cubicBezTo>
                <a:cubicBezTo>
                  <a:pt x="114" y="18"/>
                  <a:pt x="113" y="16"/>
                  <a:pt x="112" y="14"/>
                </a:cubicBezTo>
                <a:cubicBezTo>
                  <a:pt x="108" y="27"/>
                  <a:pt x="104" y="39"/>
                  <a:pt x="99" y="50"/>
                </a:cubicBezTo>
                <a:cubicBezTo>
                  <a:pt x="98" y="51"/>
                  <a:pt x="97" y="51"/>
                  <a:pt x="97" y="49"/>
                </a:cubicBezTo>
                <a:cubicBezTo>
                  <a:pt x="100" y="37"/>
                  <a:pt x="105" y="24"/>
                  <a:pt x="110" y="12"/>
                </a:cubicBezTo>
                <a:cubicBezTo>
                  <a:pt x="108" y="10"/>
                  <a:pt x="107" y="8"/>
                  <a:pt x="105" y="5"/>
                </a:cubicBezTo>
                <a:cubicBezTo>
                  <a:pt x="103" y="16"/>
                  <a:pt x="99" y="26"/>
                  <a:pt x="95" y="36"/>
                </a:cubicBezTo>
                <a:cubicBezTo>
                  <a:pt x="91" y="47"/>
                  <a:pt x="87" y="57"/>
                  <a:pt x="82" y="67"/>
                </a:cubicBezTo>
                <a:cubicBezTo>
                  <a:pt x="82" y="68"/>
                  <a:pt x="80" y="68"/>
                  <a:pt x="80" y="67"/>
                </a:cubicBezTo>
                <a:cubicBezTo>
                  <a:pt x="87" y="45"/>
                  <a:pt x="95" y="24"/>
                  <a:pt x="103" y="2"/>
                </a:cubicBezTo>
                <a:cubicBezTo>
                  <a:pt x="103" y="1"/>
                  <a:pt x="102" y="0"/>
                  <a:pt x="101" y="0"/>
                </a:cubicBezTo>
                <a:cubicBezTo>
                  <a:pt x="83" y="41"/>
                  <a:pt x="68" y="84"/>
                  <a:pt x="53" y="127"/>
                </a:cubicBezTo>
                <a:cubicBezTo>
                  <a:pt x="43" y="154"/>
                  <a:pt x="34" y="183"/>
                  <a:pt x="25" y="211"/>
                </a:cubicBezTo>
                <a:cubicBezTo>
                  <a:pt x="18" y="233"/>
                  <a:pt x="10" y="254"/>
                  <a:pt x="1" y="275"/>
                </a:cubicBezTo>
                <a:cubicBezTo>
                  <a:pt x="0" y="276"/>
                  <a:pt x="0" y="276"/>
                  <a:pt x="0" y="276"/>
                </a:cubicBezTo>
                <a:cubicBezTo>
                  <a:pt x="2" y="278"/>
                  <a:pt x="3" y="280"/>
                  <a:pt x="4" y="281"/>
                </a:cubicBezTo>
                <a:cubicBezTo>
                  <a:pt x="10" y="263"/>
                  <a:pt x="18" y="246"/>
                  <a:pt x="24" y="228"/>
                </a:cubicBezTo>
                <a:cubicBezTo>
                  <a:pt x="24" y="227"/>
                  <a:pt x="26" y="227"/>
                  <a:pt x="26" y="229"/>
                </a:cubicBezTo>
                <a:cubicBezTo>
                  <a:pt x="21" y="247"/>
                  <a:pt x="16" y="267"/>
                  <a:pt x="7" y="285"/>
                </a:cubicBezTo>
                <a:cubicBezTo>
                  <a:pt x="8" y="286"/>
                  <a:pt x="9" y="288"/>
                  <a:pt x="10" y="290"/>
                </a:cubicBezTo>
                <a:cubicBezTo>
                  <a:pt x="10" y="291"/>
                  <a:pt x="11" y="291"/>
                  <a:pt x="11" y="292"/>
                </a:cubicBezTo>
                <a:cubicBezTo>
                  <a:pt x="19" y="263"/>
                  <a:pt x="33" y="235"/>
                  <a:pt x="42" y="207"/>
                </a:cubicBezTo>
                <a:cubicBezTo>
                  <a:pt x="43" y="206"/>
                  <a:pt x="44" y="206"/>
                  <a:pt x="44" y="207"/>
                </a:cubicBezTo>
                <a:cubicBezTo>
                  <a:pt x="39" y="224"/>
                  <a:pt x="34" y="241"/>
                  <a:pt x="28" y="257"/>
                </a:cubicBezTo>
                <a:cubicBezTo>
                  <a:pt x="23" y="270"/>
                  <a:pt x="20" y="284"/>
                  <a:pt x="14" y="296"/>
                </a:cubicBezTo>
                <a:cubicBezTo>
                  <a:pt x="14" y="297"/>
                  <a:pt x="14" y="297"/>
                  <a:pt x="14" y="298"/>
                </a:cubicBezTo>
                <a:cubicBezTo>
                  <a:pt x="14" y="298"/>
                  <a:pt x="15" y="298"/>
                  <a:pt x="15" y="298"/>
                </a:cubicBezTo>
                <a:cubicBezTo>
                  <a:pt x="15" y="299"/>
                  <a:pt x="15" y="299"/>
                  <a:pt x="15" y="300"/>
                </a:cubicBezTo>
                <a:cubicBezTo>
                  <a:pt x="26" y="268"/>
                  <a:pt x="38" y="237"/>
                  <a:pt x="49" y="206"/>
                </a:cubicBezTo>
                <a:cubicBezTo>
                  <a:pt x="61" y="172"/>
                  <a:pt x="74" y="138"/>
                  <a:pt x="86" y="103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7" name="CustomShape 252"/>
          <p:cNvSpPr/>
          <p:nvPr/>
        </p:nvSpPr>
        <p:spPr>
          <a:xfrm>
            <a:off x="6919019" y="1890920"/>
            <a:ext cx="296961" cy="733225"/>
          </a:xfrm>
          <a:custGeom>
            <a:avLst/>
            <a:gdLst/>
            <a:ahLst/>
            <a:cxnLst/>
            <a:rect l="l" t="t" r="r" b="b"/>
            <a:pathLst>
              <a:path w="70" h="173">
                <a:moveTo>
                  <a:pt x="52" y="43"/>
                </a:moveTo>
                <a:cubicBezTo>
                  <a:pt x="55" y="31"/>
                  <a:pt x="60" y="18"/>
                  <a:pt x="65" y="6"/>
                </a:cubicBezTo>
                <a:cubicBezTo>
                  <a:pt x="64" y="4"/>
                  <a:pt x="62" y="2"/>
                  <a:pt x="61" y="0"/>
                </a:cubicBezTo>
                <a:cubicBezTo>
                  <a:pt x="60" y="0"/>
                  <a:pt x="60" y="1"/>
                  <a:pt x="60" y="2"/>
                </a:cubicBezTo>
                <a:cubicBezTo>
                  <a:pt x="58" y="12"/>
                  <a:pt x="54" y="21"/>
                  <a:pt x="50" y="30"/>
                </a:cubicBezTo>
                <a:cubicBezTo>
                  <a:pt x="46" y="40"/>
                  <a:pt x="42" y="50"/>
                  <a:pt x="38" y="59"/>
                </a:cubicBezTo>
                <a:cubicBezTo>
                  <a:pt x="35" y="70"/>
                  <a:pt x="31" y="81"/>
                  <a:pt x="28" y="92"/>
                </a:cubicBezTo>
                <a:cubicBezTo>
                  <a:pt x="19" y="119"/>
                  <a:pt x="7" y="145"/>
                  <a:pt x="0" y="172"/>
                </a:cubicBezTo>
                <a:cubicBezTo>
                  <a:pt x="4" y="165"/>
                  <a:pt x="9" y="157"/>
                  <a:pt x="13" y="150"/>
                </a:cubicBezTo>
                <a:cubicBezTo>
                  <a:pt x="14" y="147"/>
                  <a:pt x="19" y="148"/>
                  <a:pt x="18" y="151"/>
                </a:cubicBezTo>
                <a:cubicBezTo>
                  <a:pt x="17" y="159"/>
                  <a:pt x="15" y="166"/>
                  <a:pt x="14" y="173"/>
                </a:cubicBezTo>
                <a:cubicBezTo>
                  <a:pt x="23" y="148"/>
                  <a:pt x="32" y="123"/>
                  <a:pt x="41" y="97"/>
                </a:cubicBezTo>
                <a:cubicBezTo>
                  <a:pt x="51" y="69"/>
                  <a:pt x="60" y="41"/>
                  <a:pt x="70" y="13"/>
                </a:cubicBezTo>
                <a:cubicBezTo>
                  <a:pt x="69" y="12"/>
                  <a:pt x="68" y="10"/>
                  <a:pt x="67" y="8"/>
                </a:cubicBezTo>
                <a:cubicBezTo>
                  <a:pt x="63" y="21"/>
                  <a:pt x="59" y="33"/>
                  <a:pt x="54" y="44"/>
                </a:cubicBezTo>
                <a:cubicBezTo>
                  <a:pt x="53" y="45"/>
                  <a:pt x="52" y="45"/>
                  <a:pt x="52" y="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8" name="CustomShape 253"/>
          <p:cNvSpPr/>
          <p:nvPr/>
        </p:nvSpPr>
        <p:spPr>
          <a:xfrm>
            <a:off x="6728604" y="1865364"/>
            <a:ext cx="431584" cy="1260556"/>
          </a:xfrm>
          <a:custGeom>
            <a:avLst/>
            <a:gdLst/>
            <a:ahLst/>
            <a:cxnLst/>
            <a:rect l="l" t="t" r="r" b="b"/>
            <a:pathLst>
              <a:path w="102" h="297">
                <a:moveTo>
                  <a:pt x="44" y="207"/>
                </a:moveTo>
                <a:cubicBezTo>
                  <a:pt x="39" y="224"/>
                  <a:pt x="34" y="241"/>
                  <a:pt x="28" y="257"/>
                </a:cubicBezTo>
                <a:cubicBezTo>
                  <a:pt x="23" y="270"/>
                  <a:pt x="20" y="284"/>
                  <a:pt x="14" y="296"/>
                </a:cubicBezTo>
                <a:cubicBezTo>
                  <a:pt x="14" y="297"/>
                  <a:pt x="14" y="297"/>
                  <a:pt x="14" y="297"/>
                </a:cubicBezTo>
                <a:cubicBezTo>
                  <a:pt x="19" y="285"/>
                  <a:pt x="24" y="274"/>
                  <a:pt x="28" y="262"/>
                </a:cubicBezTo>
                <a:cubicBezTo>
                  <a:pt x="38" y="233"/>
                  <a:pt x="48" y="204"/>
                  <a:pt x="54" y="173"/>
                </a:cubicBezTo>
                <a:cubicBezTo>
                  <a:pt x="50" y="181"/>
                  <a:pt x="45" y="189"/>
                  <a:pt x="41" y="197"/>
                </a:cubicBezTo>
                <a:cubicBezTo>
                  <a:pt x="39" y="199"/>
                  <a:pt x="34" y="199"/>
                  <a:pt x="35" y="195"/>
                </a:cubicBezTo>
                <a:cubicBezTo>
                  <a:pt x="41" y="162"/>
                  <a:pt x="55" y="132"/>
                  <a:pt x="66" y="101"/>
                </a:cubicBezTo>
                <a:cubicBezTo>
                  <a:pt x="77" y="67"/>
                  <a:pt x="87" y="33"/>
                  <a:pt x="102" y="0"/>
                </a:cubicBezTo>
                <a:cubicBezTo>
                  <a:pt x="102" y="0"/>
                  <a:pt x="102" y="0"/>
                  <a:pt x="101" y="0"/>
                </a:cubicBezTo>
                <a:cubicBezTo>
                  <a:pt x="83" y="41"/>
                  <a:pt x="68" y="84"/>
                  <a:pt x="53" y="127"/>
                </a:cubicBezTo>
                <a:cubicBezTo>
                  <a:pt x="43" y="154"/>
                  <a:pt x="34" y="183"/>
                  <a:pt x="25" y="211"/>
                </a:cubicBezTo>
                <a:cubicBezTo>
                  <a:pt x="18" y="233"/>
                  <a:pt x="10" y="254"/>
                  <a:pt x="1" y="275"/>
                </a:cubicBezTo>
                <a:cubicBezTo>
                  <a:pt x="0" y="276"/>
                  <a:pt x="0" y="276"/>
                  <a:pt x="0" y="276"/>
                </a:cubicBezTo>
                <a:cubicBezTo>
                  <a:pt x="2" y="278"/>
                  <a:pt x="3" y="280"/>
                  <a:pt x="4" y="281"/>
                </a:cubicBezTo>
                <a:cubicBezTo>
                  <a:pt x="10" y="263"/>
                  <a:pt x="18" y="246"/>
                  <a:pt x="24" y="228"/>
                </a:cubicBezTo>
                <a:cubicBezTo>
                  <a:pt x="24" y="227"/>
                  <a:pt x="26" y="227"/>
                  <a:pt x="26" y="229"/>
                </a:cubicBezTo>
                <a:cubicBezTo>
                  <a:pt x="21" y="247"/>
                  <a:pt x="16" y="267"/>
                  <a:pt x="7" y="285"/>
                </a:cubicBezTo>
                <a:cubicBezTo>
                  <a:pt x="8" y="286"/>
                  <a:pt x="9" y="288"/>
                  <a:pt x="10" y="290"/>
                </a:cubicBezTo>
                <a:cubicBezTo>
                  <a:pt x="10" y="291"/>
                  <a:pt x="11" y="291"/>
                  <a:pt x="11" y="292"/>
                </a:cubicBezTo>
                <a:cubicBezTo>
                  <a:pt x="19" y="263"/>
                  <a:pt x="33" y="235"/>
                  <a:pt x="42" y="207"/>
                </a:cubicBezTo>
                <a:cubicBezTo>
                  <a:pt x="43" y="206"/>
                  <a:pt x="44" y="206"/>
                  <a:pt x="44" y="207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9" name="CustomShape 254"/>
          <p:cNvSpPr/>
          <p:nvPr/>
        </p:nvSpPr>
        <p:spPr>
          <a:xfrm>
            <a:off x="5769688" y="1551125"/>
            <a:ext cx="1362063" cy="1471488"/>
          </a:xfrm>
          <a:custGeom>
            <a:avLst/>
            <a:gdLst/>
            <a:ahLst/>
            <a:cxnLst/>
            <a:rect l="l" t="t" r="r" b="b"/>
            <a:pathLst>
              <a:path w="321" h="347">
                <a:moveTo>
                  <a:pt x="178" y="333"/>
                </a:moveTo>
                <a:cubicBezTo>
                  <a:pt x="192" y="338"/>
                  <a:pt x="208" y="342"/>
                  <a:pt x="223" y="347"/>
                </a:cubicBezTo>
                <a:cubicBezTo>
                  <a:pt x="226" y="337"/>
                  <a:pt x="231" y="327"/>
                  <a:pt x="234" y="317"/>
                </a:cubicBezTo>
                <a:cubicBezTo>
                  <a:pt x="239" y="303"/>
                  <a:pt x="244" y="289"/>
                  <a:pt x="248" y="275"/>
                </a:cubicBezTo>
                <a:cubicBezTo>
                  <a:pt x="257" y="247"/>
                  <a:pt x="266" y="219"/>
                  <a:pt x="276" y="191"/>
                </a:cubicBezTo>
                <a:cubicBezTo>
                  <a:pt x="286" y="163"/>
                  <a:pt x="297" y="136"/>
                  <a:pt x="307" y="109"/>
                </a:cubicBezTo>
                <a:cubicBezTo>
                  <a:pt x="311" y="96"/>
                  <a:pt x="316" y="84"/>
                  <a:pt x="321" y="72"/>
                </a:cubicBezTo>
                <a:cubicBezTo>
                  <a:pt x="292" y="65"/>
                  <a:pt x="262" y="56"/>
                  <a:pt x="234" y="47"/>
                </a:cubicBezTo>
                <a:cubicBezTo>
                  <a:pt x="192" y="35"/>
                  <a:pt x="147" y="21"/>
                  <a:pt x="108" y="0"/>
                </a:cubicBezTo>
                <a:cubicBezTo>
                  <a:pt x="105" y="6"/>
                  <a:pt x="102" y="12"/>
                  <a:pt x="99" y="18"/>
                </a:cubicBezTo>
                <a:cubicBezTo>
                  <a:pt x="105" y="20"/>
                  <a:pt x="109" y="23"/>
                  <a:pt x="111" y="29"/>
                </a:cubicBezTo>
                <a:cubicBezTo>
                  <a:pt x="111" y="30"/>
                  <a:pt x="111" y="30"/>
                  <a:pt x="111" y="30"/>
                </a:cubicBezTo>
                <a:cubicBezTo>
                  <a:pt x="111" y="32"/>
                  <a:pt x="109" y="35"/>
                  <a:pt x="107" y="36"/>
                </a:cubicBezTo>
                <a:cubicBezTo>
                  <a:pt x="107" y="36"/>
                  <a:pt x="107" y="37"/>
                  <a:pt x="106" y="37"/>
                </a:cubicBezTo>
                <a:cubicBezTo>
                  <a:pt x="101" y="36"/>
                  <a:pt x="97" y="34"/>
                  <a:pt x="92" y="33"/>
                </a:cubicBezTo>
                <a:cubicBezTo>
                  <a:pt x="88" y="42"/>
                  <a:pt x="84" y="50"/>
                  <a:pt x="80" y="59"/>
                </a:cubicBezTo>
                <a:cubicBezTo>
                  <a:pt x="84" y="60"/>
                  <a:pt x="87" y="61"/>
                  <a:pt x="90" y="63"/>
                </a:cubicBezTo>
                <a:cubicBezTo>
                  <a:pt x="90" y="63"/>
                  <a:pt x="90" y="63"/>
                  <a:pt x="91" y="63"/>
                </a:cubicBezTo>
                <a:cubicBezTo>
                  <a:pt x="92" y="64"/>
                  <a:pt x="93" y="64"/>
                  <a:pt x="93" y="66"/>
                </a:cubicBezTo>
                <a:cubicBezTo>
                  <a:pt x="94" y="67"/>
                  <a:pt x="94" y="69"/>
                  <a:pt x="93" y="70"/>
                </a:cubicBezTo>
                <a:cubicBezTo>
                  <a:pt x="92" y="72"/>
                  <a:pt x="88" y="74"/>
                  <a:pt x="86" y="73"/>
                </a:cubicBezTo>
                <a:cubicBezTo>
                  <a:pt x="85" y="73"/>
                  <a:pt x="85" y="73"/>
                  <a:pt x="85" y="73"/>
                </a:cubicBezTo>
                <a:cubicBezTo>
                  <a:pt x="81" y="72"/>
                  <a:pt x="78" y="72"/>
                  <a:pt x="75" y="72"/>
                </a:cubicBezTo>
                <a:cubicBezTo>
                  <a:pt x="72" y="79"/>
                  <a:pt x="69" y="86"/>
                  <a:pt x="66" y="93"/>
                </a:cubicBezTo>
                <a:cubicBezTo>
                  <a:pt x="71" y="92"/>
                  <a:pt x="75" y="93"/>
                  <a:pt x="79" y="94"/>
                </a:cubicBezTo>
                <a:cubicBezTo>
                  <a:pt x="80" y="94"/>
                  <a:pt x="80" y="95"/>
                  <a:pt x="80" y="96"/>
                </a:cubicBezTo>
                <a:cubicBezTo>
                  <a:pt x="82" y="101"/>
                  <a:pt x="76" y="108"/>
                  <a:pt x="71" y="106"/>
                </a:cubicBezTo>
                <a:cubicBezTo>
                  <a:pt x="67" y="106"/>
                  <a:pt x="64" y="106"/>
                  <a:pt x="61" y="106"/>
                </a:cubicBezTo>
                <a:cubicBezTo>
                  <a:pt x="61" y="106"/>
                  <a:pt x="61" y="106"/>
                  <a:pt x="61" y="106"/>
                </a:cubicBezTo>
                <a:cubicBezTo>
                  <a:pt x="58" y="115"/>
                  <a:pt x="54" y="125"/>
                  <a:pt x="51" y="134"/>
                </a:cubicBezTo>
                <a:cubicBezTo>
                  <a:pt x="54" y="133"/>
                  <a:pt x="58" y="134"/>
                  <a:pt x="61" y="136"/>
                </a:cubicBezTo>
                <a:cubicBezTo>
                  <a:pt x="61" y="137"/>
                  <a:pt x="61" y="137"/>
                  <a:pt x="61" y="137"/>
                </a:cubicBezTo>
                <a:cubicBezTo>
                  <a:pt x="62" y="138"/>
                  <a:pt x="62" y="140"/>
                  <a:pt x="62" y="141"/>
                </a:cubicBezTo>
                <a:cubicBezTo>
                  <a:pt x="62" y="143"/>
                  <a:pt x="60" y="144"/>
                  <a:pt x="58" y="145"/>
                </a:cubicBezTo>
                <a:cubicBezTo>
                  <a:pt x="58" y="145"/>
                  <a:pt x="58" y="145"/>
                  <a:pt x="58" y="145"/>
                </a:cubicBezTo>
                <a:cubicBezTo>
                  <a:pt x="54" y="146"/>
                  <a:pt x="51" y="145"/>
                  <a:pt x="48" y="145"/>
                </a:cubicBezTo>
                <a:cubicBezTo>
                  <a:pt x="47" y="145"/>
                  <a:pt x="47" y="146"/>
                  <a:pt x="46" y="146"/>
                </a:cubicBezTo>
                <a:cubicBezTo>
                  <a:pt x="44" y="151"/>
                  <a:pt x="42" y="157"/>
                  <a:pt x="40" y="163"/>
                </a:cubicBezTo>
                <a:cubicBezTo>
                  <a:pt x="38" y="168"/>
                  <a:pt x="36" y="173"/>
                  <a:pt x="35" y="178"/>
                </a:cubicBezTo>
                <a:cubicBezTo>
                  <a:pt x="37" y="179"/>
                  <a:pt x="39" y="179"/>
                  <a:pt x="41" y="181"/>
                </a:cubicBezTo>
                <a:cubicBezTo>
                  <a:pt x="41" y="181"/>
                  <a:pt x="41" y="181"/>
                  <a:pt x="42" y="181"/>
                </a:cubicBezTo>
                <a:cubicBezTo>
                  <a:pt x="45" y="184"/>
                  <a:pt x="45" y="189"/>
                  <a:pt x="41" y="191"/>
                </a:cubicBezTo>
                <a:cubicBezTo>
                  <a:pt x="40" y="192"/>
                  <a:pt x="39" y="192"/>
                  <a:pt x="38" y="191"/>
                </a:cubicBezTo>
                <a:cubicBezTo>
                  <a:pt x="36" y="190"/>
                  <a:pt x="33" y="189"/>
                  <a:pt x="31" y="189"/>
                </a:cubicBezTo>
                <a:cubicBezTo>
                  <a:pt x="28" y="198"/>
                  <a:pt x="24" y="208"/>
                  <a:pt x="21" y="217"/>
                </a:cubicBezTo>
                <a:cubicBezTo>
                  <a:pt x="24" y="217"/>
                  <a:pt x="27" y="218"/>
                  <a:pt x="29" y="220"/>
                </a:cubicBezTo>
                <a:cubicBezTo>
                  <a:pt x="29" y="220"/>
                  <a:pt x="29" y="220"/>
                  <a:pt x="29" y="221"/>
                </a:cubicBezTo>
                <a:cubicBezTo>
                  <a:pt x="29" y="221"/>
                  <a:pt x="30" y="221"/>
                  <a:pt x="30" y="222"/>
                </a:cubicBezTo>
                <a:cubicBezTo>
                  <a:pt x="30" y="222"/>
                  <a:pt x="30" y="223"/>
                  <a:pt x="30" y="224"/>
                </a:cubicBezTo>
                <a:cubicBezTo>
                  <a:pt x="29" y="225"/>
                  <a:pt x="28" y="227"/>
                  <a:pt x="26" y="227"/>
                </a:cubicBezTo>
                <a:cubicBezTo>
                  <a:pt x="26" y="227"/>
                  <a:pt x="25" y="227"/>
                  <a:pt x="25" y="227"/>
                </a:cubicBezTo>
                <a:cubicBezTo>
                  <a:pt x="23" y="227"/>
                  <a:pt x="20" y="227"/>
                  <a:pt x="18" y="226"/>
                </a:cubicBezTo>
                <a:cubicBezTo>
                  <a:pt x="12" y="244"/>
                  <a:pt x="6" y="262"/>
                  <a:pt x="0" y="280"/>
                </a:cubicBezTo>
                <a:cubicBezTo>
                  <a:pt x="0" y="280"/>
                  <a:pt x="0" y="280"/>
                  <a:pt x="0" y="280"/>
                </a:cubicBezTo>
                <a:cubicBezTo>
                  <a:pt x="36" y="288"/>
                  <a:pt x="73" y="297"/>
                  <a:pt x="108" y="309"/>
                </a:cubicBezTo>
                <a:cubicBezTo>
                  <a:pt x="132" y="317"/>
                  <a:pt x="155" y="325"/>
                  <a:pt x="178" y="333"/>
                </a:cubicBezTo>
                <a:close/>
                <a:moveTo>
                  <a:pt x="115" y="113"/>
                </a:moveTo>
                <a:cubicBezTo>
                  <a:pt x="112" y="111"/>
                  <a:pt x="112" y="111"/>
                  <a:pt x="112" y="111"/>
                </a:cubicBezTo>
                <a:cubicBezTo>
                  <a:pt x="113" y="108"/>
                  <a:pt x="113" y="108"/>
                  <a:pt x="113" y="108"/>
                </a:cubicBezTo>
                <a:cubicBezTo>
                  <a:pt x="118" y="90"/>
                  <a:pt x="123" y="71"/>
                  <a:pt x="131" y="54"/>
                </a:cubicBezTo>
                <a:cubicBezTo>
                  <a:pt x="133" y="51"/>
                  <a:pt x="133" y="51"/>
                  <a:pt x="133" y="51"/>
                </a:cubicBezTo>
                <a:cubicBezTo>
                  <a:pt x="136" y="52"/>
                  <a:pt x="136" y="52"/>
                  <a:pt x="136" y="52"/>
                </a:cubicBezTo>
                <a:cubicBezTo>
                  <a:pt x="178" y="63"/>
                  <a:pt x="220" y="76"/>
                  <a:pt x="260" y="91"/>
                </a:cubicBezTo>
                <a:cubicBezTo>
                  <a:pt x="263" y="92"/>
                  <a:pt x="263" y="92"/>
                  <a:pt x="263" y="92"/>
                </a:cubicBezTo>
                <a:cubicBezTo>
                  <a:pt x="262" y="97"/>
                  <a:pt x="262" y="97"/>
                  <a:pt x="262" y="97"/>
                </a:cubicBezTo>
                <a:cubicBezTo>
                  <a:pt x="260" y="114"/>
                  <a:pt x="252" y="131"/>
                  <a:pt x="245" y="147"/>
                </a:cubicBezTo>
                <a:cubicBezTo>
                  <a:pt x="242" y="152"/>
                  <a:pt x="242" y="152"/>
                  <a:pt x="242" y="152"/>
                </a:cubicBezTo>
                <a:cubicBezTo>
                  <a:pt x="238" y="151"/>
                  <a:pt x="238" y="151"/>
                  <a:pt x="238" y="151"/>
                </a:cubicBezTo>
                <a:cubicBezTo>
                  <a:pt x="218" y="146"/>
                  <a:pt x="198" y="140"/>
                  <a:pt x="178" y="134"/>
                </a:cubicBezTo>
                <a:cubicBezTo>
                  <a:pt x="157" y="129"/>
                  <a:pt x="135" y="122"/>
                  <a:pt x="115" y="113"/>
                </a:cubicBezTo>
                <a:close/>
              </a:path>
            </a:pathLst>
          </a:custGeom>
          <a:solidFill>
            <a:srgbClr val="E9435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0" name="CustomShape 255"/>
          <p:cNvSpPr/>
          <p:nvPr/>
        </p:nvSpPr>
        <p:spPr>
          <a:xfrm>
            <a:off x="5769689" y="1551125"/>
            <a:ext cx="958915" cy="1471488"/>
          </a:xfrm>
          <a:custGeom>
            <a:avLst/>
            <a:gdLst/>
            <a:ahLst/>
            <a:cxnLst/>
            <a:rect l="l" t="t" r="r" b="b"/>
            <a:pathLst>
              <a:path w="226" h="347">
                <a:moveTo>
                  <a:pt x="66" y="267"/>
                </a:moveTo>
                <a:cubicBezTo>
                  <a:pt x="65" y="266"/>
                  <a:pt x="64" y="264"/>
                  <a:pt x="65" y="263"/>
                </a:cubicBezTo>
                <a:cubicBezTo>
                  <a:pt x="68" y="259"/>
                  <a:pt x="71" y="254"/>
                  <a:pt x="74" y="249"/>
                </a:cubicBezTo>
                <a:cubicBezTo>
                  <a:pt x="62" y="255"/>
                  <a:pt x="50" y="259"/>
                  <a:pt x="37" y="262"/>
                </a:cubicBezTo>
                <a:cubicBezTo>
                  <a:pt x="36" y="262"/>
                  <a:pt x="34" y="260"/>
                  <a:pt x="34" y="259"/>
                </a:cubicBezTo>
                <a:cubicBezTo>
                  <a:pt x="51" y="192"/>
                  <a:pt x="75" y="127"/>
                  <a:pt x="101" y="63"/>
                </a:cubicBezTo>
                <a:cubicBezTo>
                  <a:pt x="107" y="47"/>
                  <a:pt x="114" y="28"/>
                  <a:pt x="129" y="18"/>
                </a:cubicBezTo>
                <a:cubicBezTo>
                  <a:pt x="131" y="16"/>
                  <a:pt x="133" y="15"/>
                  <a:pt x="136" y="14"/>
                </a:cubicBezTo>
                <a:cubicBezTo>
                  <a:pt x="126" y="9"/>
                  <a:pt x="117" y="5"/>
                  <a:pt x="108" y="0"/>
                </a:cubicBezTo>
                <a:cubicBezTo>
                  <a:pt x="105" y="6"/>
                  <a:pt x="102" y="12"/>
                  <a:pt x="99" y="18"/>
                </a:cubicBezTo>
                <a:cubicBezTo>
                  <a:pt x="105" y="20"/>
                  <a:pt x="109" y="23"/>
                  <a:pt x="111" y="29"/>
                </a:cubicBezTo>
                <a:cubicBezTo>
                  <a:pt x="111" y="30"/>
                  <a:pt x="111" y="30"/>
                  <a:pt x="111" y="30"/>
                </a:cubicBezTo>
                <a:cubicBezTo>
                  <a:pt x="111" y="32"/>
                  <a:pt x="109" y="35"/>
                  <a:pt x="107" y="36"/>
                </a:cubicBezTo>
                <a:cubicBezTo>
                  <a:pt x="107" y="36"/>
                  <a:pt x="107" y="37"/>
                  <a:pt x="106" y="37"/>
                </a:cubicBezTo>
                <a:cubicBezTo>
                  <a:pt x="101" y="36"/>
                  <a:pt x="97" y="34"/>
                  <a:pt x="92" y="33"/>
                </a:cubicBezTo>
                <a:cubicBezTo>
                  <a:pt x="88" y="42"/>
                  <a:pt x="84" y="50"/>
                  <a:pt x="80" y="59"/>
                </a:cubicBezTo>
                <a:cubicBezTo>
                  <a:pt x="84" y="60"/>
                  <a:pt x="87" y="61"/>
                  <a:pt x="90" y="63"/>
                </a:cubicBezTo>
                <a:cubicBezTo>
                  <a:pt x="90" y="63"/>
                  <a:pt x="90" y="63"/>
                  <a:pt x="91" y="63"/>
                </a:cubicBezTo>
                <a:cubicBezTo>
                  <a:pt x="92" y="64"/>
                  <a:pt x="93" y="64"/>
                  <a:pt x="93" y="66"/>
                </a:cubicBezTo>
                <a:cubicBezTo>
                  <a:pt x="94" y="67"/>
                  <a:pt x="94" y="69"/>
                  <a:pt x="93" y="70"/>
                </a:cubicBezTo>
                <a:cubicBezTo>
                  <a:pt x="92" y="72"/>
                  <a:pt x="88" y="74"/>
                  <a:pt x="86" y="73"/>
                </a:cubicBezTo>
                <a:cubicBezTo>
                  <a:pt x="85" y="73"/>
                  <a:pt x="85" y="73"/>
                  <a:pt x="85" y="73"/>
                </a:cubicBezTo>
                <a:cubicBezTo>
                  <a:pt x="81" y="72"/>
                  <a:pt x="78" y="72"/>
                  <a:pt x="75" y="72"/>
                </a:cubicBezTo>
                <a:cubicBezTo>
                  <a:pt x="72" y="79"/>
                  <a:pt x="69" y="86"/>
                  <a:pt x="66" y="93"/>
                </a:cubicBezTo>
                <a:cubicBezTo>
                  <a:pt x="71" y="92"/>
                  <a:pt x="75" y="93"/>
                  <a:pt x="79" y="94"/>
                </a:cubicBezTo>
                <a:cubicBezTo>
                  <a:pt x="80" y="94"/>
                  <a:pt x="80" y="95"/>
                  <a:pt x="80" y="96"/>
                </a:cubicBezTo>
                <a:cubicBezTo>
                  <a:pt x="82" y="101"/>
                  <a:pt x="76" y="108"/>
                  <a:pt x="71" y="106"/>
                </a:cubicBezTo>
                <a:cubicBezTo>
                  <a:pt x="67" y="106"/>
                  <a:pt x="64" y="106"/>
                  <a:pt x="61" y="106"/>
                </a:cubicBezTo>
                <a:cubicBezTo>
                  <a:pt x="61" y="106"/>
                  <a:pt x="61" y="106"/>
                  <a:pt x="61" y="106"/>
                </a:cubicBezTo>
                <a:cubicBezTo>
                  <a:pt x="58" y="115"/>
                  <a:pt x="54" y="125"/>
                  <a:pt x="51" y="134"/>
                </a:cubicBezTo>
                <a:cubicBezTo>
                  <a:pt x="54" y="133"/>
                  <a:pt x="58" y="134"/>
                  <a:pt x="61" y="136"/>
                </a:cubicBezTo>
                <a:cubicBezTo>
                  <a:pt x="61" y="137"/>
                  <a:pt x="61" y="137"/>
                  <a:pt x="61" y="137"/>
                </a:cubicBezTo>
                <a:cubicBezTo>
                  <a:pt x="62" y="138"/>
                  <a:pt x="62" y="140"/>
                  <a:pt x="62" y="141"/>
                </a:cubicBezTo>
                <a:cubicBezTo>
                  <a:pt x="62" y="143"/>
                  <a:pt x="60" y="144"/>
                  <a:pt x="58" y="145"/>
                </a:cubicBezTo>
                <a:cubicBezTo>
                  <a:pt x="58" y="145"/>
                  <a:pt x="58" y="145"/>
                  <a:pt x="58" y="145"/>
                </a:cubicBezTo>
                <a:cubicBezTo>
                  <a:pt x="54" y="146"/>
                  <a:pt x="51" y="145"/>
                  <a:pt x="48" y="145"/>
                </a:cubicBezTo>
                <a:cubicBezTo>
                  <a:pt x="47" y="145"/>
                  <a:pt x="47" y="146"/>
                  <a:pt x="46" y="146"/>
                </a:cubicBezTo>
                <a:cubicBezTo>
                  <a:pt x="44" y="151"/>
                  <a:pt x="42" y="157"/>
                  <a:pt x="40" y="163"/>
                </a:cubicBezTo>
                <a:cubicBezTo>
                  <a:pt x="38" y="168"/>
                  <a:pt x="36" y="173"/>
                  <a:pt x="35" y="178"/>
                </a:cubicBezTo>
                <a:cubicBezTo>
                  <a:pt x="37" y="179"/>
                  <a:pt x="39" y="179"/>
                  <a:pt x="41" y="181"/>
                </a:cubicBezTo>
                <a:cubicBezTo>
                  <a:pt x="41" y="181"/>
                  <a:pt x="41" y="181"/>
                  <a:pt x="42" y="181"/>
                </a:cubicBezTo>
                <a:cubicBezTo>
                  <a:pt x="45" y="184"/>
                  <a:pt x="45" y="189"/>
                  <a:pt x="41" y="191"/>
                </a:cubicBezTo>
                <a:cubicBezTo>
                  <a:pt x="40" y="192"/>
                  <a:pt x="39" y="192"/>
                  <a:pt x="38" y="191"/>
                </a:cubicBezTo>
                <a:cubicBezTo>
                  <a:pt x="36" y="190"/>
                  <a:pt x="33" y="189"/>
                  <a:pt x="31" y="189"/>
                </a:cubicBezTo>
                <a:cubicBezTo>
                  <a:pt x="28" y="198"/>
                  <a:pt x="24" y="208"/>
                  <a:pt x="21" y="217"/>
                </a:cubicBezTo>
                <a:cubicBezTo>
                  <a:pt x="24" y="217"/>
                  <a:pt x="27" y="218"/>
                  <a:pt x="29" y="220"/>
                </a:cubicBezTo>
                <a:cubicBezTo>
                  <a:pt x="29" y="220"/>
                  <a:pt x="29" y="220"/>
                  <a:pt x="29" y="221"/>
                </a:cubicBezTo>
                <a:cubicBezTo>
                  <a:pt x="29" y="221"/>
                  <a:pt x="30" y="221"/>
                  <a:pt x="30" y="222"/>
                </a:cubicBezTo>
                <a:cubicBezTo>
                  <a:pt x="30" y="222"/>
                  <a:pt x="30" y="223"/>
                  <a:pt x="30" y="224"/>
                </a:cubicBezTo>
                <a:cubicBezTo>
                  <a:pt x="29" y="225"/>
                  <a:pt x="28" y="227"/>
                  <a:pt x="26" y="227"/>
                </a:cubicBezTo>
                <a:cubicBezTo>
                  <a:pt x="26" y="227"/>
                  <a:pt x="25" y="227"/>
                  <a:pt x="25" y="227"/>
                </a:cubicBezTo>
                <a:cubicBezTo>
                  <a:pt x="23" y="227"/>
                  <a:pt x="20" y="227"/>
                  <a:pt x="18" y="226"/>
                </a:cubicBezTo>
                <a:cubicBezTo>
                  <a:pt x="12" y="244"/>
                  <a:pt x="6" y="262"/>
                  <a:pt x="0" y="280"/>
                </a:cubicBezTo>
                <a:cubicBezTo>
                  <a:pt x="0" y="280"/>
                  <a:pt x="0" y="280"/>
                  <a:pt x="0" y="280"/>
                </a:cubicBezTo>
                <a:cubicBezTo>
                  <a:pt x="36" y="288"/>
                  <a:pt x="73" y="297"/>
                  <a:pt x="108" y="309"/>
                </a:cubicBezTo>
                <a:cubicBezTo>
                  <a:pt x="132" y="317"/>
                  <a:pt x="155" y="325"/>
                  <a:pt x="178" y="333"/>
                </a:cubicBezTo>
                <a:cubicBezTo>
                  <a:pt x="192" y="338"/>
                  <a:pt x="208" y="342"/>
                  <a:pt x="223" y="347"/>
                </a:cubicBezTo>
                <a:cubicBezTo>
                  <a:pt x="224" y="344"/>
                  <a:pt x="225" y="341"/>
                  <a:pt x="226" y="339"/>
                </a:cubicBezTo>
                <a:cubicBezTo>
                  <a:pt x="169" y="324"/>
                  <a:pt x="111" y="304"/>
                  <a:pt x="66" y="267"/>
                </a:cubicBezTo>
                <a:close/>
              </a:path>
            </a:pathLst>
          </a:custGeom>
          <a:solidFill>
            <a:srgbClr val="A52D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1" name="CustomShape 256"/>
          <p:cNvSpPr/>
          <p:nvPr/>
        </p:nvSpPr>
        <p:spPr>
          <a:xfrm>
            <a:off x="6264984" y="1784734"/>
            <a:ext cx="603281" cy="380830"/>
          </a:xfrm>
          <a:custGeom>
            <a:avLst/>
            <a:gdLst/>
            <a:ahLst/>
            <a:cxnLst/>
            <a:rect l="l" t="t" r="r" b="b"/>
            <a:pathLst>
              <a:path w="142" h="90">
                <a:moveTo>
                  <a:pt x="79" y="20"/>
                </a:moveTo>
                <a:cubicBezTo>
                  <a:pt x="59" y="13"/>
                  <a:pt x="38" y="7"/>
                  <a:pt x="18" y="0"/>
                </a:cubicBezTo>
                <a:cubicBezTo>
                  <a:pt x="11" y="18"/>
                  <a:pt x="7" y="37"/>
                  <a:pt x="0" y="55"/>
                </a:cubicBezTo>
                <a:cubicBezTo>
                  <a:pt x="40" y="70"/>
                  <a:pt x="82" y="77"/>
                  <a:pt x="123" y="90"/>
                </a:cubicBezTo>
                <a:cubicBezTo>
                  <a:pt x="130" y="74"/>
                  <a:pt x="139" y="59"/>
                  <a:pt x="142" y="41"/>
                </a:cubicBezTo>
                <a:cubicBezTo>
                  <a:pt x="121" y="36"/>
                  <a:pt x="100" y="26"/>
                  <a:pt x="79" y="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2" name="CustomShape 257"/>
          <p:cNvSpPr/>
          <p:nvPr/>
        </p:nvSpPr>
        <p:spPr>
          <a:xfrm>
            <a:off x="5752411" y="2489163"/>
            <a:ext cx="131743" cy="96827"/>
          </a:xfrm>
          <a:custGeom>
            <a:avLst/>
            <a:gdLst/>
            <a:ahLst/>
            <a:cxnLst/>
            <a:rect l="l" t="t" r="r" b="b"/>
            <a:pathLst>
              <a:path w="31" h="23">
                <a:moveTo>
                  <a:pt x="10" y="6"/>
                </a:moveTo>
                <a:cubicBezTo>
                  <a:pt x="12" y="3"/>
                  <a:pt x="15" y="2"/>
                  <a:pt x="19" y="2"/>
                </a:cubicBezTo>
                <a:cubicBezTo>
                  <a:pt x="22" y="2"/>
                  <a:pt x="25" y="2"/>
                  <a:pt x="28" y="3"/>
                </a:cubicBezTo>
                <a:cubicBezTo>
                  <a:pt x="28" y="3"/>
                  <a:pt x="28" y="3"/>
                  <a:pt x="29" y="2"/>
                </a:cubicBezTo>
                <a:cubicBezTo>
                  <a:pt x="29" y="2"/>
                  <a:pt x="30" y="1"/>
                  <a:pt x="31" y="0"/>
                </a:cubicBezTo>
                <a:cubicBezTo>
                  <a:pt x="22" y="0"/>
                  <a:pt x="11" y="0"/>
                  <a:pt x="5" y="7"/>
                </a:cubicBezTo>
                <a:cubicBezTo>
                  <a:pt x="2" y="9"/>
                  <a:pt x="0" y="12"/>
                  <a:pt x="1" y="16"/>
                </a:cubicBezTo>
                <a:cubicBezTo>
                  <a:pt x="3" y="20"/>
                  <a:pt x="6" y="21"/>
                  <a:pt x="9" y="23"/>
                </a:cubicBezTo>
                <a:cubicBezTo>
                  <a:pt x="10" y="22"/>
                  <a:pt x="10" y="20"/>
                  <a:pt x="11" y="18"/>
                </a:cubicBezTo>
                <a:cubicBezTo>
                  <a:pt x="6" y="17"/>
                  <a:pt x="7" y="9"/>
                  <a:pt x="10" y="6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3" name="CustomShape 258"/>
          <p:cNvSpPr/>
          <p:nvPr/>
        </p:nvSpPr>
        <p:spPr>
          <a:xfrm>
            <a:off x="10962012" y="3752958"/>
            <a:ext cx="961795" cy="1374301"/>
          </a:xfrm>
          <a:custGeom>
            <a:avLst/>
            <a:gdLst/>
            <a:ahLst/>
            <a:cxnLst/>
            <a:rect l="l" t="t" r="r" b="b"/>
            <a:pathLst>
              <a:path w="227" h="324">
                <a:moveTo>
                  <a:pt x="103" y="105"/>
                </a:moveTo>
                <a:cubicBezTo>
                  <a:pt x="98" y="95"/>
                  <a:pt x="93" y="86"/>
                  <a:pt x="88" y="76"/>
                </a:cubicBezTo>
                <a:cubicBezTo>
                  <a:pt x="82" y="64"/>
                  <a:pt x="76" y="51"/>
                  <a:pt x="71" y="38"/>
                </a:cubicBezTo>
                <a:cubicBezTo>
                  <a:pt x="77" y="33"/>
                  <a:pt x="79" y="24"/>
                  <a:pt x="77" y="17"/>
                </a:cubicBezTo>
                <a:cubicBezTo>
                  <a:pt x="77" y="13"/>
                  <a:pt x="75" y="9"/>
                  <a:pt x="73" y="6"/>
                </a:cubicBezTo>
                <a:cubicBezTo>
                  <a:pt x="67" y="0"/>
                  <a:pt x="67" y="0"/>
                  <a:pt x="67" y="0"/>
                </a:cubicBezTo>
                <a:cubicBezTo>
                  <a:pt x="63" y="1"/>
                  <a:pt x="63" y="1"/>
                  <a:pt x="63" y="1"/>
                </a:cubicBezTo>
                <a:cubicBezTo>
                  <a:pt x="41" y="6"/>
                  <a:pt x="19" y="17"/>
                  <a:pt x="4" y="32"/>
                </a:cubicBezTo>
                <a:cubicBezTo>
                  <a:pt x="0" y="37"/>
                  <a:pt x="0" y="37"/>
                  <a:pt x="0" y="37"/>
                </a:cubicBezTo>
                <a:cubicBezTo>
                  <a:pt x="1" y="43"/>
                  <a:pt x="1" y="43"/>
                  <a:pt x="1" y="43"/>
                </a:cubicBezTo>
                <a:cubicBezTo>
                  <a:pt x="5" y="56"/>
                  <a:pt x="11" y="66"/>
                  <a:pt x="26" y="63"/>
                </a:cubicBezTo>
                <a:cubicBezTo>
                  <a:pt x="29" y="76"/>
                  <a:pt x="34" y="89"/>
                  <a:pt x="39" y="101"/>
                </a:cubicBezTo>
                <a:cubicBezTo>
                  <a:pt x="43" y="114"/>
                  <a:pt x="49" y="127"/>
                  <a:pt x="55" y="140"/>
                </a:cubicBezTo>
                <a:cubicBezTo>
                  <a:pt x="31" y="176"/>
                  <a:pt x="18" y="223"/>
                  <a:pt x="21" y="265"/>
                </a:cubicBezTo>
                <a:cubicBezTo>
                  <a:pt x="22" y="282"/>
                  <a:pt x="27" y="301"/>
                  <a:pt x="43" y="311"/>
                </a:cubicBezTo>
                <a:cubicBezTo>
                  <a:pt x="63" y="324"/>
                  <a:pt x="86" y="311"/>
                  <a:pt x="104" y="300"/>
                </a:cubicBezTo>
                <a:cubicBezTo>
                  <a:pt x="130" y="288"/>
                  <a:pt x="154" y="269"/>
                  <a:pt x="176" y="248"/>
                </a:cubicBezTo>
                <a:cubicBezTo>
                  <a:pt x="198" y="227"/>
                  <a:pt x="221" y="198"/>
                  <a:pt x="223" y="165"/>
                </a:cubicBezTo>
                <a:cubicBezTo>
                  <a:pt x="227" y="105"/>
                  <a:pt x="154" y="101"/>
                  <a:pt x="103" y="105"/>
                </a:cubicBezTo>
                <a:close/>
                <a:moveTo>
                  <a:pt x="24" y="57"/>
                </a:moveTo>
                <a:cubicBezTo>
                  <a:pt x="13" y="58"/>
                  <a:pt x="8" y="49"/>
                  <a:pt x="5" y="39"/>
                </a:cubicBezTo>
                <a:cubicBezTo>
                  <a:pt x="15" y="28"/>
                  <a:pt x="27" y="20"/>
                  <a:pt x="42" y="14"/>
                </a:cubicBezTo>
                <a:cubicBezTo>
                  <a:pt x="50" y="11"/>
                  <a:pt x="59" y="8"/>
                  <a:pt x="67" y="7"/>
                </a:cubicBezTo>
                <a:cubicBezTo>
                  <a:pt x="68" y="9"/>
                  <a:pt x="70" y="12"/>
                  <a:pt x="71" y="14"/>
                </a:cubicBezTo>
                <a:cubicBezTo>
                  <a:pt x="74" y="21"/>
                  <a:pt x="72" y="26"/>
                  <a:pt x="69" y="32"/>
                </a:cubicBezTo>
                <a:cubicBezTo>
                  <a:pt x="61" y="27"/>
                  <a:pt x="61" y="27"/>
                  <a:pt x="61" y="27"/>
                </a:cubicBezTo>
                <a:cubicBezTo>
                  <a:pt x="54" y="26"/>
                  <a:pt x="44" y="31"/>
                  <a:pt x="39" y="35"/>
                </a:cubicBezTo>
                <a:cubicBezTo>
                  <a:pt x="34" y="37"/>
                  <a:pt x="28" y="42"/>
                  <a:pt x="26" y="48"/>
                </a:cubicBezTo>
                <a:lnTo>
                  <a:pt x="24" y="57"/>
                </a:lnTo>
                <a:close/>
                <a:moveTo>
                  <a:pt x="215" y="170"/>
                </a:moveTo>
                <a:cubicBezTo>
                  <a:pt x="212" y="199"/>
                  <a:pt x="190" y="224"/>
                  <a:pt x="170" y="244"/>
                </a:cubicBezTo>
                <a:cubicBezTo>
                  <a:pt x="146" y="268"/>
                  <a:pt x="118" y="285"/>
                  <a:pt x="89" y="301"/>
                </a:cubicBezTo>
                <a:cubicBezTo>
                  <a:pt x="71" y="309"/>
                  <a:pt x="53" y="316"/>
                  <a:pt x="38" y="298"/>
                </a:cubicBezTo>
                <a:cubicBezTo>
                  <a:pt x="27" y="285"/>
                  <a:pt x="27" y="266"/>
                  <a:pt x="27" y="250"/>
                </a:cubicBezTo>
                <a:cubicBezTo>
                  <a:pt x="28" y="213"/>
                  <a:pt x="41" y="178"/>
                  <a:pt x="57" y="146"/>
                </a:cubicBezTo>
                <a:cubicBezTo>
                  <a:pt x="61" y="139"/>
                  <a:pt x="61" y="139"/>
                  <a:pt x="61" y="139"/>
                </a:cubicBezTo>
                <a:cubicBezTo>
                  <a:pt x="59" y="134"/>
                  <a:pt x="59" y="134"/>
                  <a:pt x="59" y="134"/>
                </a:cubicBezTo>
                <a:cubicBezTo>
                  <a:pt x="54" y="124"/>
                  <a:pt x="49" y="114"/>
                  <a:pt x="45" y="104"/>
                </a:cubicBezTo>
                <a:cubicBezTo>
                  <a:pt x="39" y="88"/>
                  <a:pt x="34" y="71"/>
                  <a:pt x="28" y="54"/>
                </a:cubicBezTo>
                <a:cubicBezTo>
                  <a:pt x="32" y="47"/>
                  <a:pt x="37" y="42"/>
                  <a:pt x="45" y="37"/>
                </a:cubicBezTo>
                <a:cubicBezTo>
                  <a:pt x="50" y="35"/>
                  <a:pt x="57" y="34"/>
                  <a:pt x="63" y="32"/>
                </a:cubicBezTo>
                <a:cubicBezTo>
                  <a:pt x="63" y="34"/>
                  <a:pt x="64" y="36"/>
                  <a:pt x="65" y="38"/>
                </a:cubicBezTo>
                <a:cubicBezTo>
                  <a:pt x="65" y="39"/>
                  <a:pt x="65" y="39"/>
                  <a:pt x="65" y="40"/>
                </a:cubicBezTo>
                <a:cubicBezTo>
                  <a:pt x="70" y="53"/>
                  <a:pt x="76" y="66"/>
                  <a:pt x="82" y="78"/>
                </a:cubicBezTo>
                <a:cubicBezTo>
                  <a:pt x="87" y="87"/>
                  <a:pt x="91" y="96"/>
                  <a:pt x="96" y="105"/>
                </a:cubicBezTo>
                <a:cubicBezTo>
                  <a:pt x="100" y="113"/>
                  <a:pt x="100" y="113"/>
                  <a:pt x="100" y="113"/>
                </a:cubicBezTo>
                <a:cubicBezTo>
                  <a:pt x="108" y="113"/>
                  <a:pt x="108" y="113"/>
                  <a:pt x="108" y="113"/>
                </a:cubicBezTo>
                <a:cubicBezTo>
                  <a:pt x="130" y="112"/>
                  <a:pt x="153" y="110"/>
                  <a:pt x="175" y="116"/>
                </a:cubicBezTo>
                <a:cubicBezTo>
                  <a:pt x="201" y="123"/>
                  <a:pt x="218" y="143"/>
                  <a:pt x="215" y="17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4" name="CustomShape 259"/>
          <p:cNvSpPr/>
          <p:nvPr/>
        </p:nvSpPr>
        <p:spPr>
          <a:xfrm>
            <a:off x="11045881" y="3473274"/>
            <a:ext cx="200134" cy="238289"/>
          </a:xfrm>
          <a:custGeom>
            <a:avLst/>
            <a:gdLst/>
            <a:ahLst/>
            <a:cxnLst/>
            <a:rect l="l" t="t" r="r" b="b"/>
            <a:pathLst>
              <a:path w="47" h="56">
                <a:moveTo>
                  <a:pt x="45" y="26"/>
                </a:moveTo>
                <a:cubicBezTo>
                  <a:pt x="44" y="15"/>
                  <a:pt x="27" y="0"/>
                  <a:pt x="16" y="9"/>
                </a:cubicBezTo>
                <a:cubicBezTo>
                  <a:pt x="16" y="9"/>
                  <a:pt x="15" y="10"/>
                  <a:pt x="15" y="10"/>
                </a:cubicBezTo>
                <a:cubicBezTo>
                  <a:pt x="6" y="15"/>
                  <a:pt x="0" y="26"/>
                  <a:pt x="0" y="36"/>
                </a:cubicBezTo>
                <a:cubicBezTo>
                  <a:pt x="1" y="50"/>
                  <a:pt x="17" y="56"/>
                  <a:pt x="29" y="53"/>
                </a:cubicBezTo>
                <a:cubicBezTo>
                  <a:pt x="40" y="50"/>
                  <a:pt x="47" y="38"/>
                  <a:pt x="45" y="26"/>
                </a:cubicBezTo>
                <a:close/>
                <a:moveTo>
                  <a:pt x="29" y="48"/>
                </a:moveTo>
                <a:cubicBezTo>
                  <a:pt x="18" y="53"/>
                  <a:pt x="5" y="45"/>
                  <a:pt x="4" y="34"/>
                </a:cubicBezTo>
                <a:cubicBezTo>
                  <a:pt x="3" y="24"/>
                  <a:pt x="11" y="16"/>
                  <a:pt x="19" y="11"/>
                </a:cubicBezTo>
                <a:cubicBezTo>
                  <a:pt x="23" y="11"/>
                  <a:pt x="27" y="12"/>
                  <a:pt x="31" y="14"/>
                </a:cubicBezTo>
                <a:cubicBezTo>
                  <a:pt x="35" y="17"/>
                  <a:pt x="39" y="21"/>
                  <a:pt x="40" y="26"/>
                </a:cubicBezTo>
                <a:cubicBezTo>
                  <a:pt x="44" y="35"/>
                  <a:pt x="37" y="45"/>
                  <a:pt x="29" y="48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5" name="CustomShape 260"/>
          <p:cNvSpPr/>
          <p:nvPr/>
        </p:nvSpPr>
        <p:spPr>
          <a:xfrm>
            <a:off x="10741361" y="3243264"/>
            <a:ext cx="271405" cy="311000"/>
          </a:xfrm>
          <a:custGeom>
            <a:avLst/>
            <a:gdLst/>
            <a:ahLst/>
            <a:cxnLst/>
            <a:rect l="l" t="t" r="r" b="b"/>
            <a:pathLst>
              <a:path w="64" h="73">
                <a:moveTo>
                  <a:pt x="62" y="28"/>
                </a:moveTo>
                <a:cubicBezTo>
                  <a:pt x="60" y="11"/>
                  <a:pt x="42" y="0"/>
                  <a:pt x="26" y="5"/>
                </a:cubicBezTo>
                <a:cubicBezTo>
                  <a:pt x="26" y="4"/>
                  <a:pt x="25" y="4"/>
                  <a:pt x="25" y="4"/>
                </a:cubicBezTo>
                <a:cubicBezTo>
                  <a:pt x="9" y="12"/>
                  <a:pt x="0" y="28"/>
                  <a:pt x="1" y="45"/>
                </a:cubicBezTo>
                <a:cubicBezTo>
                  <a:pt x="2" y="63"/>
                  <a:pt x="20" y="73"/>
                  <a:pt x="37" y="68"/>
                </a:cubicBezTo>
                <a:cubicBezTo>
                  <a:pt x="55" y="63"/>
                  <a:pt x="64" y="46"/>
                  <a:pt x="62" y="28"/>
                </a:cubicBezTo>
                <a:close/>
                <a:moveTo>
                  <a:pt x="31" y="65"/>
                </a:moveTo>
                <a:cubicBezTo>
                  <a:pt x="14" y="67"/>
                  <a:pt x="4" y="55"/>
                  <a:pt x="5" y="39"/>
                </a:cubicBezTo>
                <a:cubicBezTo>
                  <a:pt x="6" y="28"/>
                  <a:pt x="12" y="17"/>
                  <a:pt x="21" y="10"/>
                </a:cubicBezTo>
                <a:cubicBezTo>
                  <a:pt x="39" y="3"/>
                  <a:pt x="56" y="13"/>
                  <a:pt x="58" y="33"/>
                </a:cubicBezTo>
                <a:cubicBezTo>
                  <a:pt x="59" y="49"/>
                  <a:pt x="46" y="63"/>
                  <a:pt x="31" y="65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6" name="CustomShape 261"/>
          <p:cNvSpPr/>
          <p:nvPr/>
        </p:nvSpPr>
        <p:spPr>
          <a:xfrm>
            <a:off x="10873104" y="3706884"/>
            <a:ext cx="83869" cy="101507"/>
          </a:xfrm>
          <a:custGeom>
            <a:avLst/>
            <a:gdLst/>
            <a:ahLst/>
            <a:cxnLst/>
            <a:rect l="l" t="t" r="r" b="b"/>
            <a:pathLst>
              <a:path w="20" h="24">
                <a:moveTo>
                  <a:pt x="15" y="2"/>
                </a:moveTo>
                <a:cubicBezTo>
                  <a:pt x="13" y="0"/>
                  <a:pt x="10" y="0"/>
                  <a:pt x="7" y="0"/>
                </a:cubicBezTo>
                <a:cubicBezTo>
                  <a:pt x="3" y="2"/>
                  <a:pt x="1" y="5"/>
                  <a:pt x="0" y="9"/>
                </a:cubicBezTo>
                <a:cubicBezTo>
                  <a:pt x="0" y="9"/>
                  <a:pt x="0" y="10"/>
                  <a:pt x="0" y="10"/>
                </a:cubicBezTo>
                <a:cubicBezTo>
                  <a:pt x="0" y="13"/>
                  <a:pt x="0" y="16"/>
                  <a:pt x="1" y="18"/>
                </a:cubicBezTo>
                <a:cubicBezTo>
                  <a:pt x="5" y="24"/>
                  <a:pt x="13" y="22"/>
                  <a:pt x="17" y="18"/>
                </a:cubicBezTo>
                <a:cubicBezTo>
                  <a:pt x="20" y="13"/>
                  <a:pt x="19" y="6"/>
                  <a:pt x="15" y="2"/>
                </a:cubicBezTo>
                <a:close/>
                <a:moveTo>
                  <a:pt x="14" y="16"/>
                </a:moveTo>
                <a:cubicBezTo>
                  <a:pt x="11" y="19"/>
                  <a:pt x="5" y="20"/>
                  <a:pt x="3" y="16"/>
                </a:cubicBezTo>
                <a:cubicBezTo>
                  <a:pt x="2" y="13"/>
                  <a:pt x="3" y="9"/>
                  <a:pt x="5" y="6"/>
                </a:cubicBezTo>
                <a:cubicBezTo>
                  <a:pt x="7" y="4"/>
                  <a:pt x="10" y="2"/>
                  <a:pt x="13" y="5"/>
                </a:cubicBezTo>
                <a:cubicBezTo>
                  <a:pt x="15" y="7"/>
                  <a:pt x="16" y="13"/>
                  <a:pt x="14" y="16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7" name="CustomShape 262"/>
          <p:cNvSpPr/>
          <p:nvPr/>
        </p:nvSpPr>
        <p:spPr>
          <a:xfrm>
            <a:off x="11106354" y="4279929"/>
            <a:ext cx="728545" cy="704788"/>
          </a:xfrm>
          <a:custGeom>
            <a:avLst/>
            <a:gdLst/>
            <a:ahLst/>
            <a:cxnLst/>
            <a:rect l="l" t="t" r="r" b="b"/>
            <a:pathLst>
              <a:path w="172" h="166">
                <a:moveTo>
                  <a:pt x="170" y="35"/>
                </a:moveTo>
                <a:cubicBezTo>
                  <a:pt x="168" y="22"/>
                  <a:pt x="160" y="11"/>
                  <a:pt x="149" y="7"/>
                </a:cubicBezTo>
                <a:cubicBezTo>
                  <a:pt x="133" y="0"/>
                  <a:pt x="116" y="6"/>
                  <a:pt x="101" y="13"/>
                </a:cubicBezTo>
                <a:cubicBezTo>
                  <a:pt x="99" y="14"/>
                  <a:pt x="97" y="15"/>
                  <a:pt x="95" y="17"/>
                </a:cubicBezTo>
                <a:cubicBezTo>
                  <a:pt x="95" y="17"/>
                  <a:pt x="94" y="17"/>
                  <a:pt x="94" y="17"/>
                </a:cubicBezTo>
                <a:cubicBezTo>
                  <a:pt x="94" y="17"/>
                  <a:pt x="94" y="17"/>
                  <a:pt x="94" y="18"/>
                </a:cubicBezTo>
                <a:cubicBezTo>
                  <a:pt x="90" y="21"/>
                  <a:pt x="88" y="25"/>
                  <a:pt x="85" y="28"/>
                </a:cubicBezTo>
                <a:cubicBezTo>
                  <a:pt x="76" y="39"/>
                  <a:pt x="63" y="44"/>
                  <a:pt x="51" y="47"/>
                </a:cubicBezTo>
                <a:cubicBezTo>
                  <a:pt x="40" y="50"/>
                  <a:pt x="29" y="54"/>
                  <a:pt x="21" y="62"/>
                </a:cubicBezTo>
                <a:cubicBezTo>
                  <a:pt x="16" y="67"/>
                  <a:pt x="13" y="73"/>
                  <a:pt x="11" y="78"/>
                </a:cubicBezTo>
                <a:cubicBezTo>
                  <a:pt x="0" y="100"/>
                  <a:pt x="2" y="129"/>
                  <a:pt x="15" y="149"/>
                </a:cubicBezTo>
                <a:cubicBezTo>
                  <a:pt x="21" y="159"/>
                  <a:pt x="32" y="165"/>
                  <a:pt x="44" y="165"/>
                </a:cubicBezTo>
                <a:cubicBezTo>
                  <a:pt x="60" y="165"/>
                  <a:pt x="75" y="154"/>
                  <a:pt x="87" y="144"/>
                </a:cubicBezTo>
                <a:cubicBezTo>
                  <a:pt x="102" y="133"/>
                  <a:pt x="114" y="120"/>
                  <a:pt x="127" y="108"/>
                </a:cubicBezTo>
                <a:cubicBezTo>
                  <a:pt x="139" y="97"/>
                  <a:pt x="150" y="87"/>
                  <a:pt x="159" y="74"/>
                </a:cubicBezTo>
                <a:cubicBezTo>
                  <a:pt x="167" y="62"/>
                  <a:pt x="172" y="49"/>
                  <a:pt x="170" y="35"/>
                </a:cubicBezTo>
                <a:close/>
                <a:moveTo>
                  <a:pt x="149" y="80"/>
                </a:moveTo>
                <a:cubicBezTo>
                  <a:pt x="139" y="92"/>
                  <a:pt x="128" y="102"/>
                  <a:pt x="117" y="113"/>
                </a:cubicBezTo>
                <a:cubicBezTo>
                  <a:pt x="103" y="126"/>
                  <a:pt x="90" y="139"/>
                  <a:pt x="74" y="149"/>
                </a:cubicBezTo>
                <a:cubicBezTo>
                  <a:pt x="61" y="158"/>
                  <a:pt x="42" y="166"/>
                  <a:pt x="27" y="156"/>
                </a:cubicBezTo>
                <a:cubicBezTo>
                  <a:pt x="15" y="148"/>
                  <a:pt x="10" y="132"/>
                  <a:pt x="8" y="118"/>
                </a:cubicBezTo>
                <a:cubicBezTo>
                  <a:pt x="7" y="105"/>
                  <a:pt x="8" y="90"/>
                  <a:pt x="14" y="78"/>
                </a:cubicBezTo>
                <a:cubicBezTo>
                  <a:pt x="15" y="76"/>
                  <a:pt x="16" y="74"/>
                  <a:pt x="17" y="73"/>
                </a:cubicBezTo>
                <a:cubicBezTo>
                  <a:pt x="16" y="76"/>
                  <a:pt x="16" y="79"/>
                  <a:pt x="16" y="83"/>
                </a:cubicBezTo>
                <a:cubicBezTo>
                  <a:pt x="16" y="92"/>
                  <a:pt x="23" y="96"/>
                  <a:pt x="31" y="98"/>
                </a:cubicBezTo>
                <a:cubicBezTo>
                  <a:pt x="31" y="98"/>
                  <a:pt x="32" y="97"/>
                  <a:pt x="31" y="97"/>
                </a:cubicBezTo>
                <a:cubicBezTo>
                  <a:pt x="28" y="95"/>
                  <a:pt x="24" y="94"/>
                  <a:pt x="22" y="91"/>
                </a:cubicBezTo>
                <a:cubicBezTo>
                  <a:pt x="20" y="88"/>
                  <a:pt x="19" y="84"/>
                  <a:pt x="19" y="81"/>
                </a:cubicBezTo>
                <a:cubicBezTo>
                  <a:pt x="19" y="75"/>
                  <a:pt x="21" y="70"/>
                  <a:pt x="23" y="65"/>
                </a:cubicBezTo>
                <a:cubicBezTo>
                  <a:pt x="24" y="64"/>
                  <a:pt x="25" y="63"/>
                  <a:pt x="27" y="62"/>
                </a:cubicBezTo>
                <a:cubicBezTo>
                  <a:pt x="35" y="55"/>
                  <a:pt x="47" y="52"/>
                  <a:pt x="58" y="49"/>
                </a:cubicBezTo>
                <a:cubicBezTo>
                  <a:pt x="67" y="46"/>
                  <a:pt x="76" y="42"/>
                  <a:pt x="83" y="36"/>
                </a:cubicBezTo>
                <a:cubicBezTo>
                  <a:pt x="91" y="28"/>
                  <a:pt x="95" y="20"/>
                  <a:pt x="105" y="15"/>
                </a:cubicBezTo>
                <a:cubicBezTo>
                  <a:pt x="105" y="14"/>
                  <a:pt x="105" y="14"/>
                  <a:pt x="105" y="14"/>
                </a:cubicBezTo>
                <a:cubicBezTo>
                  <a:pt x="109" y="13"/>
                  <a:pt x="114" y="11"/>
                  <a:pt x="118" y="10"/>
                </a:cubicBezTo>
                <a:cubicBezTo>
                  <a:pt x="124" y="9"/>
                  <a:pt x="130" y="10"/>
                  <a:pt x="135" y="15"/>
                </a:cubicBezTo>
                <a:cubicBezTo>
                  <a:pt x="135" y="16"/>
                  <a:pt x="136" y="15"/>
                  <a:pt x="136" y="15"/>
                </a:cubicBezTo>
                <a:cubicBezTo>
                  <a:pt x="135" y="11"/>
                  <a:pt x="133" y="9"/>
                  <a:pt x="131" y="8"/>
                </a:cubicBezTo>
                <a:cubicBezTo>
                  <a:pt x="133" y="8"/>
                  <a:pt x="135" y="8"/>
                  <a:pt x="137" y="8"/>
                </a:cubicBezTo>
                <a:cubicBezTo>
                  <a:pt x="153" y="9"/>
                  <a:pt x="164" y="21"/>
                  <a:pt x="166" y="37"/>
                </a:cubicBezTo>
                <a:cubicBezTo>
                  <a:pt x="169" y="53"/>
                  <a:pt x="159" y="69"/>
                  <a:pt x="149" y="8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8" name="CustomShape 263"/>
          <p:cNvSpPr/>
          <p:nvPr/>
        </p:nvSpPr>
        <p:spPr>
          <a:xfrm>
            <a:off x="11258614" y="4363798"/>
            <a:ext cx="428704" cy="327197"/>
          </a:xfrm>
          <a:custGeom>
            <a:avLst/>
            <a:gdLst/>
            <a:ahLst/>
            <a:cxnLst/>
            <a:rect l="l" t="t" r="r" b="b"/>
            <a:pathLst>
              <a:path w="101" h="77">
                <a:moveTo>
                  <a:pt x="100" y="0"/>
                </a:moveTo>
                <a:cubicBezTo>
                  <a:pt x="98" y="12"/>
                  <a:pt x="85" y="16"/>
                  <a:pt x="75" y="19"/>
                </a:cubicBezTo>
                <a:cubicBezTo>
                  <a:pt x="65" y="21"/>
                  <a:pt x="60" y="28"/>
                  <a:pt x="55" y="36"/>
                </a:cubicBezTo>
                <a:cubicBezTo>
                  <a:pt x="49" y="46"/>
                  <a:pt x="45" y="54"/>
                  <a:pt x="35" y="61"/>
                </a:cubicBezTo>
                <a:cubicBezTo>
                  <a:pt x="25" y="69"/>
                  <a:pt x="13" y="73"/>
                  <a:pt x="1" y="76"/>
                </a:cubicBezTo>
                <a:cubicBezTo>
                  <a:pt x="0" y="76"/>
                  <a:pt x="0" y="77"/>
                  <a:pt x="1" y="77"/>
                </a:cubicBezTo>
                <a:cubicBezTo>
                  <a:pt x="24" y="76"/>
                  <a:pt x="44" y="63"/>
                  <a:pt x="55" y="43"/>
                </a:cubicBezTo>
                <a:cubicBezTo>
                  <a:pt x="58" y="37"/>
                  <a:pt x="62" y="31"/>
                  <a:pt x="67" y="27"/>
                </a:cubicBezTo>
                <a:cubicBezTo>
                  <a:pt x="72" y="22"/>
                  <a:pt x="80" y="21"/>
                  <a:pt x="86" y="18"/>
                </a:cubicBezTo>
                <a:cubicBezTo>
                  <a:pt x="94" y="15"/>
                  <a:pt x="101" y="9"/>
                  <a:pt x="101" y="0"/>
                </a:cubicBezTo>
                <a:cubicBezTo>
                  <a:pt x="101" y="0"/>
                  <a:pt x="100" y="0"/>
                  <a:pt x="100" y="0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9" name="CustomShape 264"/>
          <p:cNvSpPr/>
          <p:nvPr/>
        </p:nvSpPr>
        <p:spPr>
          <a:xfrm>
            <a:off x="11058840" y="3519348"/>
            <a:ext cx="174577" cy="179617"/>
          </a:xfrm>
          <a:custGeom>
            <a:avLst/>
            <a:gdLst/>
            <a:ahLst/>
            <a:cxnLst/>
            <a:rect l="l" t="t" r="r" b="b"/>
            <a:pathLst>
              <a:path w="41" h="42">
                <a:moveTo>
                  <a:pt x="26" y="37"/>
                </a:moveTo>
                <a:cubicBezTo>
                  <a:pt x="34" y="34"/>
                  <a:pt x="41" y="24"/>
                  <a:pt x="37" y="15"/>
                </a:cubicBezTo>
                <a:cubicBezTo>
                  <a:pt x="36" y="10"/>
                  <a:pt x="32" y="6"/>
                  <a:pt x="28" y="3"/>
                </a:cubicBezTo>
                <a:cubicBezTo>
                  <a:pt x="24" y="1"/>
                  <a:pt x="20" y="0"/>
                  <a:pt x="16" y="0"/>
                </a:cubicBezTo>
                <a:cubicBezTo>
                  <a:pt x="8" y="5"/>
                  <a:pt x="0" y="13"/>
                  <a:pt x="1" y="23"/>
                </a:cubicBezTo>
                <a:cubicBezTo>
                  <a:pt x="2" y="34"/>
                  <a:pt x="15" y="42"/>
                  <a:pt x="26" y="37"/>
                </a:cubicBezTo>
                <a:close/>
              </a:path>
            </a:pathLst>
          </a:custGeom>
          <a:solidFill>
            <a:srgbClr val="8AC54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0" name="CustomShape 265"/>
          <p:cNvSpPr/>
          <p:nvPr/>
        </p:nvSpPr>
        <p:spPr>
          <a:xfrm>
            <a:off x="10982530" y="3782834"/>
            <a:ext cx="291922" cy="215972"/>
          </a:xfrm>
          <a:custGeom>
            <a:avLst/>
            <a:gdLst/>
            <a:ahLst/>
            <a:cxnLst/>
            <a:rect l="l" t="t" r="r" b="b"/>
            <a:pathLst>
              <a:path w="69" h="51">
                <a:moveTo>
                  <a:pt x="34" y="28"/>
                </a:moveTo>
                <a:cubicBezTo>
                  <a:pt x="39" y="24"/>
                  <a:pt x="49" y="19"/>
                  <a:pt x="56" y="20"/>
                </a:cubicBezTo>
                <a:cubicBezTo>
                  <a:pt x="64" y="25"/>
                  <a:pt x="64" y="25"/>
                  <a:pt x="64" y="25"/>
                </a:cubicBezTo>
                <a:cubicBezTo>
                  <a:pt x="67" y="19"/>
                  <a:pt x="69" y="14"/>
                  <a:pt x="66" y="7"/>
                </a:cubicBezTo>
                <a:cubicBezTo>
                  <a:pt x="65" y="5"/>
                  <a:pt x="63" y="2"/>
                  <a:pt x="62" y="0"/>
                </a:cubicBezTo>
                <a:cubicBezTo>
                  <a:pt x="54" y="1"/>
                  <a:pt x="45" y="4"/>
                  <a:pt x="37" y="7"/>
                </a:cubicBezTo>
                <a:cubicBezTo>
                  <a:pt x="22" y="13"/>
                  <a:pt x="10" y="21"/>
                  <a:pt x="0" y="32"/>
                </a:cubicBezTo>
                <a:cubicBezTo>
                  <a:pt x="3" y="42"/>
                  <a:pt x="8" y="51"/>
                  <a:pt x="19" y="50"/>
                </a:cubicBezTo>
                <a:cubicBezTo>
                  <a:pt x="21" y="41"/>
                  <a:pt x="21" y="41"/>
                  <a:pt x="21" y="41"/>
                </a:cubicBezTo>
                <a:cubicBezTo>
                  <a:pt x="23" y="35"/>
                  <a:pt x="29" y="30"/>
                  <a:pt x="34" y="2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1" name="CustomShape 266"/>
          <p:cNvSpPr/>
          <p:nvPr/>
        </p:nvSpPr>
        <p:spPr>
          <a:xfrm>
            <a:off x="10757199" y="3257662"/>
            <a:ext cx="233250" cy="271405"/>
          </a:xfrm>
          <a:custGeom>
            <a:avLst/>
            <a:gdLst/>
            <a:ahLst/>
            <a:cxnLst/>
            <a:rect l="l" t="t" r="r" b="b"/>
            <a:pathLst>
              <a:path w="55" h="64">
                <a:moveTo>
                  <a:pt x="54" y="30"/>
                </a:moveTo>
                <a:cubicBezTo>
                  <a:pt x="52" y="10"/>
                  <a:pt x="35" y="0"/>
                  <a:pt x="17" y="7"/>
                </a:cubicBezTo>
                <a:cubicBezTo>
                  <a:pt x="8" y="14"/>
                  <a:pt x="2" y="25"/>
                  <a:pt x="1" y="36"/>
                </a:cubicBezTo>
                <a:cubicBezTo>
                  <a:pt x="0" y="52"/>
                  <a:pt x="10" y="64"/>
                  <a:pt x="27" y="62"/>
                </a:cubicBezTo>
                <a:cubicBezTo>
                  <a:pt x="42" y="60"/>
                  <a:pt x="55" y="46"/>
                  <a:pt x="54" y="30"/>
                </a:cubicBezTo>
                <a:close/>
              </a:path>
            </a:pathLst>
          </a:custGeom>
          <a:solidFill>
            <a:srgbClr val="8AC54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2" name="CustomShape 267"/>
          <p:cNvSpPr/>
          <p:nvPr/>
        </p:nvSpPr>
        <p:spPr>
          <a:xfrm>
            <a:off x="11134790" y="4313045"/>
            <a:ext cx="687510" cy="671673"/>
          </a:xfrm>
          <a:custGeom>
            <a:avLst/>
            <a:gdLst/>
            <a:ahLst/>
            <a:cxnLst/>
            <a:rect l="l" t="t" r="r" b="b"/>
            <a:pathLst>
              <a:path w="162" h="158">
                <a:moveTo>
                  <a:pt x="130" y="0"/>
                </a:moveTo>
                <a:cubicBezTo>
                  <a:pt x="128" y="0"/>
                  <a:pt x="126" y="0"/>
                  <a:pt x="124" y="0"/>
                </a:cubicBezTo>
                <a:cubicBezTo>
                  <a:pt x="126" y="1"/>
                  <a:pt x="128" y="3"/>
                  <a:pt x="129" y="7"/>
                </a:cubicBezTo>
                <a:cubicBezTo>
                  <a:pt x="129" y="7"/>
                  <a:pt x="128" y="8"/>
                  <a:pt x="128" y="7"/>
                </a:cubicBezTo>
                <a:cubicBezTo>
                  <a:pt x="123" y="2"/>
                  <a:pt x="117" y="1"/>
                  <a:pt x="111" y="2"/>
                </a:cubicBezTo>
                <a:cubicBezTo>
                  <a:pt x="107" y="3"/>
                  <a:pt x="102" y="5"/>
                  <a:pt x="98" y="6"/>
                </a:cubicBezTo>
                <a:cubicBezTo>
                  <a:pt x="98" y="6"/>
                  <a:pt x="98" y="6"/>
                  <a:pt x="98" y="7"/>
                </a:cubicBezTo>
                <a:cubicBezTo>
                  <a:pt x="88" y="12"/>
                  <a:pt x="84" y="20"/>
                  <a:pt x="76" y="28"/>
                </a:cubicBezTo>
                <a:cubicBezTo>
                  <a:pt x="69" y="34"/>
                  <a:pt x="60" y="38"/>
                  <a:pt x="51" y="41"/>
                </a:cubicBezTo>
                <a:cubicBezTo>
                  <a:pt x="40" y="44"/>
                  <a:pt x="28" y="47"/>
                  <a:pt x="20" y="54"/>
                </a:cubicBezTo>
                <a:cubicBezTo>
                  <a:pt x="18" y="55"/>
                  <a:pt x="17" y="56"/>
                  <a:pt x="16" y="57"/>
                </a:cubicBezTo>
                <a:cubicBezTo>
                  <a:pt x="14" y="62"/>
                  <a:pt x="12" y="67"/>
                  <a:pt x="12" y="73"/>
                </a:cubicBezTo>
                <a:cubicBezTo>
                  <a:pt x="12" y="76"/>
                  <a:pt x="13" y="80"/>
                  <a:pt x="15" y="83"/>
                </a:cubicBezTo>
                <a:cubicBezTo>
                  <a:pt x="17" y="86"/>
                  <a:pt x="21" y="87"/>
                  <a:pt x="24" y="89"/>
                </a:cubicBezTo>
                <a:cubicBezTo>
                  <a:pt x="25" y="89"/>
                  <a:pt x="24" y="90"/>
                  <a:pt x="24" y="90"/>
                </a:cubicBezTo>
                <a:cubicBezTo>
                  <a:pt x="16" y="88"/>
                  <a:pt x="9" y="84"/>
                  <a:pt x="9" y="75"/>
                </a:cubicBezTo>
                <a:cubicBezTo>
                  <a:pt x="9" y="71"/>
                  <a:pt x="9" y="68"/>
                  <a:pt x="10" y="65"/>
                </a:cubicBezTo>
                <a:cubicBezTo>
                  <a:pt x="9" y="66"/>
                  <a:pt x="8" y="68"/>
                  <a:pt x="7" y="70"/>
                </a:cubicBezTo>
                <a:cubicBezTo>
                  <a:pt x="1" y="82"/>
                  <a:pt x="0" y="97"/>
                  <a:pt x="1" y="110"/>
                </a:cubicBezTo>
                <a:cubicBezTo>
                  <a:pt x="3" y="124"/>
                  <a:pt x="8" y="140"/>
                  <a:pt x="20" y="148"/>
                </a:cubicBezTo>
                <a:cubicBezTo>
                  <a:pt x="35" y="158"/>
                  <a:pt x="54" y="150"/>
                  <a:pt x="67" y="141"/>
                </a:cubicBezTo>
                <a:cubicBezTo>
                  <a:pt x="83" y="131"/>
                  <a:pt x="96" y="118"/>
                  <a:pt x="110" y="105"/>
                </a:cubicBezTo>
                <a:cubicBezTo>
                  <a:pt x="121" y="94"/>
                  <a:pt x="132" y="84"/>
                  <a:pt x="142" y="72"/>
                </a:cubicBezTo>
                <a:cubicBezTo>
                  <a:pt x="152" y="61"/>
                  <a:pt x="162" y="45"/>
                  <a:pt x="159" y="29"/>
                </a:cubicBezTo>
                <a:cubicBezTo>
                  <a:pt x="157" y="13"/>
                  <a:pt x="146" y="1"/>
                  <a:pt x="130" y="0"/>
                </a:cubicBezTo>
                <a:close/>
                <a:moveTo>
                  <a:pt x="115" y="30"/>
                </a:moveTo>
                <a:cubicBezTo>
                  <a:pt x="109" y="33"/>
                  <a:pt x="101" y="34"/>
                  <a:pt x="96" y="39"/>
                </a:cubicBezTo>
                <a:cubicBezTo>
                  <a:pt x="91" y="43"/>
                  <a:pt x="87" y="49"/>
                  <a:pt x="84" y="55"/>
                </a:cubicBezTo>
                <a:cubicBezTo>
                  <a:pt x="73" y="75"/>
                  <a:pt x="53" y="88"/>
                  <a:pt x="30" y="89"/>
                </a:cubicBezTo>
                <a:cubicBezTo>
                  <a:pt x="29" y="89"/>
                  <a:pt x="29" y="88"/>
                  <a:pt x="30" y="88"/>
                </a:cubicBezTo>
                <a:cubicBezTo>
                  <a:pt x="42" y="85"/>
                  <a:pt x="54" y="81"/>
                  <a:pt x="64" y="73"/>
                </a:cubicBezTo>
                <a:cubicBezTo>
                  <a:pt x="74" y="66"/>
                  <a:pt x="78" y="58"/>
                  <a:pt x="84" y="48"/>
                </a:cubicBezTo>
                <a:cubicBezTo>
                  <a:pt x="89" y="40"/>
                  <a:pt x="94" y="33"/>
                  <a:pt x="104" y="31"/>
                </a:cubicBezTo>
                <a:cubicBezTo>
                  <a:pt x="114" y="28"/>
                  <a:pt x="127" y="24"/>
                  <a:pt x="129" y="12"/>
                </a:cubicBezTo>
                <a:cubicBezTo>
                  <a:pt x="129" y="12"/>
                  <a:pt x="130" y="12"/>
                  <a:pt x="130" y="12"/>
                </a:cubicBezTo>
                <a:cubicBezTo>
                  <a:pt x="130" y="21"/>
                  <a:pt x="123" y="27"/>
                  <a:pt x="115" y="30"/>
                </a:cubicBezTo>
                <a:close/>
              </a:path>
            </a:pathLst>
          </a:custGeom>
          <a:solidFill>
            <a:srgbClr val="55B84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3" name="CustomShape 268"/>
          <p:cNvSpPr/>
          <p:nvPr/>
        </p:nvSpPr>
        <p:spPr>
          <a:xfrm>
            <a:off x="11296769" y="4389355"/>
            <a:ext cx="390549" cy="309560"/>
          </a:xfrm>
          <a:custGeom>
            <a:avLst/>
            <a:gdLst/>
            <a:ahLst/>
            <a:cxnLst/>
            <a:rect l="l" t="t" r="r" b="b"/>
            <a:pathLst>
              <a:path w="92" h="73">
                <a:moveTo>
                  <a:pt x="77" y="12"/>
                </a:moveTo>
                <a:cubicBezTo>
                  <a:pt x="71" y="15"/>
                  <a:pt x="63" y="16"/>
                  <a:pt x="58" y="21"/>
                </a:cubicBezTo>
                <a:cubicBezTo>
                  <a:pt x="53" y="25"/>
                  <a:pt x="49" y="31"/>
                  <a:pt x="46" y="37"/>
                </a:cubicBezTo>
                <a:cubicBezTo>
                  <a:pt x="37" y="54"/>
                  <a:pt x="20" y="67"/>
                  <a:pt x="0" y="70"/>
                </a:cubicBezTo>
                <a:cubicBezTo>
                  <a:pt x="12" y="73"/>
                  <a:pt x="24" y="67"/>
                  <a:pt x="33" y="59"/>
                </a:cubicBezTo>
                <a:cubicBezTo>
                  <a:pt x="42" y="51"/>
                  <a:pt x="44" y="40"/>
                  <a:pt x="52" y="31"/>
                </a:cubicBezTo>
                <a:cubicBezTo>
                  <a:pt x="56" y="26"/>
                  <a:pt x="61" y="22"/>
                  <a:pt x="68" y="19"/>
                </a:cubicBezTo>
                <a:cubicBezTo>
                  <a:pt x="75" y="16"/>
                  <a:pt x="92" y="10"/>
                  <a:pt x="91" y="0"/>
                </a:cubicBezTo>
                <a:cubicBezTo>
                  <a:pt x="89" y="5"/>
                  <a:pt x="83" y="10"/>
                  <a:pt x="77" y="12"/>
                </a:cubicBezTo>
                <a:close/>
              </a:path>
            </a:pathLst>
          </a:custGeom>
          <a:solidFill>
            <a:srgbClr val="2A8E4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4" name="CustomShape 269"/>
          <p:cNvSpPr/>
          <p:nvPr/>
        </p:nvSpPr>
        <p:spPr>
          <a:xfrm>
            <a:off x="11134790" y="4414552"/>
            <a:ext cx="687510" cy="570166"/>
          </a:xfrm>
          <a:custGeom>
            <a:avLst/>
            <a:gdLst/>
            <a:ahLst/>
            <a:cxnLst/>
            <a:rect l="l" t="t" r="r" b="b"/>
            <a:pathLst>
              <a:path w="162" h="134">
                <a:moveTo>
                  <a:pt x="159" y="5"/>
                </a:moveTo>
                <a:cubicBezTo>
                  <a:pt x="159" y="3"/>
                  <a:pt x="159" y="2"/>
                  <a:pt x="158" y="0"/>
                </a:cubicBezTo>
                <a:cubicBezTo>
                  <a:pt x="158" y="4"/>
                  <a:pt x="156" y="8"/>
                  <a:pt x="154" y="13"/>
                </a:cubicBezTo>
                <a:cubicBezTo>
                  <a:pt x="140" y="35"/>
                  <a:pt x="119" y="54"/>
                  <a:pt x="98" y="70"/>
                </a:cubicBezTo>
                <a:cubicBezTo>
                  <a:pt x="89" y="76"/>
                  <a:pt x="82" y="78"/>
                  <a:pt x="72" y="74"/>
                </a:cubicBezTo>
                <a:cubicBezTo>
                  <a:pt x="59" y="68"/>
                  <a:pt x="50" y="80"/>
                  <a:pt x="38" y="81"/>
                </a:cubicBezTo>
                <a:cubicBezTo>
                  <a:pt x="24" y="83"/>
                  <a:pt x="17" y="72"/>
                  <a:pt x="13" y="60"/>
                </a:cubicBezTo>
                <a:cubicBezTo>
                  <a:pt x="10" y="58"/>
                  <a:pt x="9" y="55"/>
                  <a:pt x="9" y="51"/>
                </a:cubicBezTo>
                <a:cubicBezTo>
                  <a:pt x="9" y="50"/>
                  <a:pt x="9" y="48"/>
                  <a:pt x="9" y="47"/>
                </a:cubicBezTo>
                <a:cubicBezTo>
                  <a:pt x="8" y="46"/>
                  <a:pt x="8" y="45"/>
                  <a:pt x="8" y="44"/>
                </a:cubicBezTo>
                <a:cubicBezTo>
                  <a:pt x="8" y="45"/>
                  <a:pt x="7" y="45"/>
                  <a:pt x="7" y="46"/>
                </a:cubicBezTo>
                <a:cubicBezTo>
                  <a:pt x="1" y="58"/>
                  <a:pt x="0" y="73"/>
                  <a:pt x="1" y="86"/>
                </a:cubicBezTo>
                <a:cubicBezTo>
                  <a:pt x="3" y="100"/>
                  <a:pt x="8" y="116"/>
                  <a:pt x="20" y="124"/>
                </a:cubicBezTo>
                <a:cubicBezTo>
                  <a:pt x="35" y="134"/>
                  <a:pt x="54" y="126"/>
                  <a:pt x="67" y="117"/>
                </a:cubicBezTo>
                <a:cubicBezTo>
                  <a:pt x="83" y="107"/>
                  <a:pt x="96" y="94"/>
                  <a:pt x="110" y="81"/>
                </a:cubicBezTo>
                <a:cubicBezTo>
                  <a:pt x="121" y="70"/>
                  <a:pt x="132" y="60"/>
                  <a:pt x="142" y="48"/>
                </a:cubicBezTo>
                <a:cubicBezTo>
                  <a:pt x="152" y="37"/>
                  <a:pt x="162" y="21"/>
                  <a:pt x="159" y="5"/>
                </a:cubicBezTo>
                <a:close/>
              </a:path>
            </a:pathLst>
          </a:custGeom>
          <a:solidFill>
            <a:srgbClr val="2A8E4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5" name="CustomShape 270"/>
          <p:cNvSpPr/>
          <p:nvPr/>
        </p:nvSpPr>
        <p:spPr>
          <a:xfrm>
            <a:off x="10881023" y="3714803"/>
            <a:ext cx="58672" cy="75950"/>
          </a:xfrm>
          <a:custGeom>
            <a:avLst/>
            <a:gdLst/>
            <a:ahLst/>
            <a:cxnLst/>
            <a:rect l="l" t="t" r="r" b="b"/>
            <a:pathLst>
              <a:path w="14" h="18">
                <a:moveTo>
                  <a:pt x="3" y="4"/>
                </a:moveTo>
                <a:cubicBezTo>
                  <a:pt x="1" y="7"/>
                  <a:pt x="0" y="11"/>
                  <a:pt x="1" y="14"/>
                </a:cubicBezTo>
                <a:cubicBezTo>
                  <a:pt x="3" y="18"/>
                  <a:pt x="9" y="17"/>
                  <a:pt x="12" y="14"/>
                </a:cubicBezTo>
                <a:cubicBezTo>
                  <a:pt x="14" y="11"/>
                  <a:pt x="13" y="5"/>
                  <a:pt x="11" y="3"/>
                </a:cubicBezTo>
                <a:cubicBezTo>
                  <a:pt x="8" y="0"/>
                  <a:pt x="5" y="2"/>
                  <a:pt x="3" y="4"/>
                </a:cubicBezTo>
                <a:close/>
              </a:path>
            </a:pathLst>
          </a:custGeom>
          <a:solidFill>
            <a:srgbClr val="55B84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6" name="CustomShape 271"/>
          <p:cNvSpPr/>
          <p:nvPr/>
        </p:nvSpPr>
        <p:spPr>
          <a:xfrm>
            <a:off x="11076117" y="3889380"/>
            <a:ext cx="809535" cy="1204763"/>
          </a:xfrm>
          <a:custGeom>
            <a:avLst/>
            <a:gdLst/>
            <a:ahLst/>
            <a:cxnLst/>
            <a:rect l="l" t="t" r="r" b="b"/>
            <a:pathLst>
              <a:path w="191" h="284">
                <a:moveTo>
                  <a:pt x="148" y="84"/>
                </a:moveTo>
                <a:cubicBezTo>
                  <a:pt x="126" y="78"/>
                  <a:pt x="103" y="80"/>
                  <a:pt x="81" y="81"/>
                </a:cubicBezTo>
                <a:cubicBezTo>
                  <a:pt x="73" y="81"/>
                  <a:pt x="73" y="81"/>
                  <a:pt x="73" y="81"/>
                </a:cubicBezTo>
                <a:cubicBezTo>
                  <a:pt x="69" y="73"/>
                  <a:pt x="69" y="73"/>
                  <a:pt x="69" y="73"/>
                </a:cubicBezTo>
                <a:cubicBezTo>
                  <a:pt x="64" y="64"/>
                  <a:pt x="60" y="55"/>
                  <a:pt x="55" y="46"/>
                </a:cubicBezTo>
                <a:cubicBezTo>
                  <a:pt x="49" y="34"/>
                  <a:pt x="43" y="21"/>
                  <a:pt x="38" y="8"/>
                </a:cubicBezTo>
                <a:cubicBezTo>
                  <a:pt x="38" y="7"/>
                  <a:pt x="38" y="7"/>
                  <a:pt x="38" y="6"/>
                </a:cubicBezTo>
                <a:cubicBezTo>
                  <a:pt x="37" y="4"/>
                  <a:pt x="36" y="2"/>
                  <a:pt x="36" y="0"/>
                </a:cubicBezTo>
                <a:cubicBezTo>
                  <a:pt x="30" y="2"/>
                  <a:pt x="23" y="3"/>
                  <a:pt x="18" y="5"/>
                </a:cubicBezTo>
                <a:cubicBezTo>
                  <a:pt x="10" y="10"/>
                  <a:pt x="5" y="15"/>
                  <a:pt x="1" y="22"/>
                </a:cubicBezTo>
                <a:cubicBezTo>
                  <a:pt x="7" y="39"/>
                  <a:pt x="12" y="56"/>
                  <a:pt x="18" y="72"/>
                </a:cubicBezTo>
                <a:cubicBezTo>
                  <a:pt x="22" y="82"/>
                  <a:pt x="27" y="92"/>
                  <a:pt x="32" y="102"/>
                </a:cubicBezTo>
                <a:cubicBezTo>
                  <a:pt x="34" y="107"/>
                  <a:pt x="34" y="107"/>
                  <a:pt x="34" y="107"/>
                </a:cubicBezTo>
                <a:cubicBezTo>
                  <a:pt x="30" y="114"/>
                  <a:pt x="30" y="114"/>
                  <a:pt x="30" y="114"/>
                </a:cubicBezTo>
                <a:cubicBezTo>
                  <a:pt x="14" y="146"/>
                  <a:pt x="1" y="181"/>
                  <a:pt x="0" y="218"/>
                </a:cubicBezTo>
                <a:cubicBezTo>
                  <a:pt x="0" y="234"/>
                  <a:pt x="0" y="253"/>
                  <a:pt x="11" y="266"/>
                </a:cubicBezTo>
                <a:cubicBezTo>
                  <a:pt x="26" y="284"/>
                  <a:pt x="44" y="277"/>
                  <a:pt x="62" y="269"/>
                </a:cubicBezTo>
                <a:cubicBezTo>
                  <a:pt x="91" y="253"/>
                  <a:pt x="119" y="236"/>
                  <a:pt x="143" y="212"/>
                </a:cubicBezTo>
                <a:cubicBezTo>
                  <a:pt x="163" y="192"/>
                  <a:pt x="185" y="167"/>
                  <a:pt x="188" y="138"/>
                </a:cubicBezTo>
                <a:cubicBezTo>
                  <a:pt x="191" y="111"/>
                  <a:pt x="174" y="91"/>
                  <a:pt x="148" y="84"/>
                </a:cubicBezTo>
                <a:close/>
                <a:moveTo>
                  <a:pt x="166" y="166"/>
                </a:moveTo>
                <a:cubicBezTo>
                  <a:pt x="157" y="179"/>
                  <a:pt x="146" y="189"/>
                  <a:pt x="134" y="200"/>
                </a:cubicBezTo>
                <a:cubicBezTo>
                  <a:pt x="121" y="212"/>
                  <a:pt x="109" y="225"/>
                  <a:pt x="94" y="236"/>
                </a:cubicBezTo>
                <a:cubicBezTo>
                  <a:pt x="82" y="246"/>
                  <a:pt x="67" y="257"/>
                  <a:pt x="51" y="257"/>
                </a:cubicBezTo>
                <a:cubicBezTo>
                  <a:pt x="39" y="257"/>
                  <a:pt x="28" y="251"/>
                  <a:pt x="22" y="241"/>
                </a:cubicBezTo>
                <a:cubicBezTo>
                  <a:pt x="9" y="221"/>
                  <a:pt x="7" y="192"/>
                  <a:pt x="18" y="170"/>
                </a:cubicBezTo>
                <a:cubicBezTo>
                  <a:pt x="20" y="165"/>
                  <a:pt x="23" y="159"/>
                  <a:pt x="28" y="154"/>
                </a:cubicBezTo>
                <a:cubicBezTo>
                  <a:pt x="36" y="146"/>
                  <a:pt x="47" y="142"/>
                  <a:pt x="58" y="139"/>
                </a:cubicBezTo>
                <a:cubicBezTo>
                  <a:pt x="70" y="136"/>
                  <a:pt x="83" y="131"/>
                  <a:pt x="92" y="120"/>
                </a:cubicBezTo>
                <a:cubicBezTo>
                  <a:pt x="95" y="117"/>
                  <a:pt x="97" y="113"/>
                  <a:pt x="101" y="110"/>
                </a:cubicBezTo>
                <a:cubicBezTo>
                  <a:pt x="101" y="109"/>
                  <a:pt x="101" y="109"/>
                  <a:pt x="101" y="109"/>
                </a:cubicBezTo>
                <a:cubicBezTo>
                  <a:pt x="101" y="109"/>
                  <a:pt x="102" y="109"/>
                  <a:pt x="102" y="109"/>
                </a:cubicBezTo>
                <a:cubicBezTo>
                  <a:pt x="104" y="107"/>
                  <a:pt x="106" y="106"/>
                  <a:pt x="108" y="105"/>
                </a:cubicBezTo>
                <a:cubicBezTo>
                  <a:pt x="123" y="98"/>
                  <a:pt x="140" y="92"/>
                  <a:pt x="156" y="99"/>
                </a:cubicBezTo>
                <a:cubicBezTo>
                  <a:pt x="167" y="103"/>
                  <a:pt x="175" y="114"/>
                  <a:pt x="177" y="127"/>
                </a:cubicBezTo>
                <a:cubicBezTo>
                  <a:pt x="179" y="141"/>
                  <a:pt x="174" y="154"/>
                  <a:pt x="166" y="166"/>
                </a:cubicBezTo>
                <a:close/>
              </a:path>
            </a:pathLst>
          </a:custGeom>
          <a:solidFill>
            <a:srgbClr val="A3BDC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7" name="CustomShape 272"/>
          <p:cNvSpPr/>
          <p:nvPr/>
        </p:nvSpPr>
        <p:spPr>
          <a:xfrm>
            <a:off x="11160347" y="3914577"/>
            <a:ext cx="722066" cy="776419"/>
          </a:xfrm>
          <a:custGeom>
            <a:avLst/>
            <a:gdLst/>
            <a:ahLst/>
            <a:cxnLst/>
            <a:rect l="l" t="t" r="r" b="b"/>
            <a:pathLst>
              <a:path w="170" h="183">
                <a:moveTo>
                  <a:pt x="18" y="2"/>
                </a:moveTo>
                <a:cubicBezTo>
                  <a:pt x="18" y="1"/>
                  <a:pt x="18" y="1"/>
                  <a:pt x="18" y="0"/>
                </a:cubicBezTo>
                <a:cubicBezTo>
                  <a:pt x="7" y="5"/>
                  <a:pt x="0" y="16"/>
                  <a:pt x="7" y="29"/>
                </a:cubicBezTo>
                <a:cubicBezTo>
                  <a:pt x="11" y="38"/>
                  <a:pt x="18" y="46"/>
                  <a:pt x="22" y="55"/>
                </a:cubicBezTo>
                <a:cubicBezTo>
                  <a:pt x="28" y="65"/>
                  <a:pt x="29" y="76"/>
                  <a:pt x="33" y="86"/>
                </a:cubicBezTo>
                <a:cubicBezTo>
                  <a:pt x="36" y="93"/>
                  <a:pt x="41" y="105"/>
                  <a:pt x="50" y="106"/>
                </a:cubicBezTo>
                <a:cubicBezTo>
                  <a:pt x="61" y="107"/>
                  <a:pt x="70" y="103"/>
                  <a:pt x="80" y="100"/>
                </a:cubicBezTo>
                <a:cubicBezTo>
                  <a:pt x="84" y="99"/>
                  <a:pt x="89" y="97"/>
                  <a:pt x="94" y="96"/>
                </a:cubicBezTo>
                <a:cubicBezTo>
                  <a:pt x="107" y="90"/>
                  <a:pt x="122" y="87"/>
                  <a:pt x="136" y="93"/>
                </a:cubicBezTo>
                <a:cubicBezTo>
                  <a:pt x="147" y="97"/>
                  <a:pt x="155" y="108"/>
                  <a:pt x="157" y="121"/>
                </a:cubicBezTo>
                <a:cubicBezTo>
                  <a:pt x="159" y="135"/>
                  <a:pt x="154" y="148"/>
                  <a:pt x="146" y="160"/>
                </a:cubicBezTo>
                <a:cubicBezTo>
                  <a:pt x="140" y="168"/>
                  <a:pt x="133" y="176"/>
                  <a:pt x="125" y="183"/>
                </a:cubicBezTo>
                <a:cubicBezTo>
                  <a:pt x="137" y="175"/>
                  <a:pt x="147" y="163"/>
                  <a:pt x="154" y="153"/>
                </a:cubicBezTo>
                <a:cubicBezTo>
                  <a:pt x="159" y="145"/>
                  <a:pt x="164" y="137"/>
                  <a:pt x="169" y="129"/>
                </a:cubicBezTo>
                <a:cubicBezTo>
                  <a:pt x="170" y="103"/>
                  <a:pt x="153" y="85"/>
                  <a:pt x="128" y="78"/>
                </a:cubicBezTo>
                <a:cubicBezTo>
                  <a:pt x="106" y="72"/>
                  <a:pt x="83" y="74"/>
                  <a:pt x="61" y="75"/>
                </a:cubicBezTo>
                <a:cubicBezTo>
                  <a:pt x="53" y="75"/>
                  <a:pt x="53" y="75"/>
                  <a:pt x="53" y="75"/>
                </a:cubicBezTo>
                <a:cubicBezTo>
                  <a:pt x="49" y="67"/>
                  <a:pt x="49" y="67"/>
                  <a:pt x="49" y="67"/>
                </a:cubicBezTo>
                <a:cubicBezTo>
                  <a:pt x="44" y="58"/>
                  <a:pt x="40" y="49"/>
                  <a:pt x="35" y="40"/>
                </a:cubicBezTo>
                <a:cubicBezTo>
                  <a:pt x="29" y="28"/>
                  <a:pt x="23" y="15"/>
                  <a:pt x="18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8" name="CustomShape 273"/>
          <p:cNvSpPr/>
          <p:nvPr/>
        </p:nvSpPr>
        <p:spPr>
          <a:xfrm>
            <a:off x="10860146" y="3328933"/>
            <a:ext cx="104746" cy="109426"/>
          </a:xfrm>
          <a:custGeom>
            <a:avLst/>
            <a:gdLst/>
            <a:ahLst/>
            <a:cxnLst/>
            <a:rect l="l" t="t" r="r" b="b"/>
            <a:pathLst>
              <a:path w="25" h="26">
                <a:moveTo>
                  <a:pt x="7" y="1"/>
                </a:moveTo>
                <a:cubicBezTo>
                  <a:pt x="4" y="2"/>
                  <a:pt x="0" y="6"/>
                  <a:pt x="2" y="10"/>
                </a:cubicBezTo>
                <a:cubicBezTo>
                  <a:pt x="2" y="10"/>
                  <a:pt x="3" y="11"/>
                  <a:pt x="3" y="12"/>
                </a:cubicBezTo>
                <a:cubicBezTo>
                  <a:pt x="3" y="12"/>
                  <a:pt x="3" y="13"/>
                  <a:pt x="3" y="13"/>
                </a:cubicBezTo>
                <a:cubicBezTo>
                  <a:pt x="4" y="14"/>
                  <a:pt x="4" y="14"/>
                  <a:pt x="4" y="14"/>
                </a:cubicBezTo>
                <a:cubicBezTo>
                  <a:pt x="4" y="14"/>
                  <a:pt x="4" y="14"/>
                  <a:pt x="4" y="15"/>
                </a:cubicBezTo>
                <a:cubicBezTo>
                  <a:pt x="5" y="16"/>
                  <a:pt x="5" y="17"/>
                  <a:pt x="6" y="18"/>
                </a:cubicBezTo>
                <a:cubicBezTo>
                  <a:pt x="5" y="16"/>
                  <a:pt x="6" y="18"/>
                  <a:pt x="6" y="18"/>
                </a:cubicBezTo>
                <a:cubicBezTo>
                  <a:pt x="7" y="21"/>
                  <a:pt x="9" y="23"/>
                  <a:pt x="12" y="24"/>
                </a:cubicBezTo>
                <a:cubicBezTo>
                  <a:pt x="17" y="26"/>
                  <a:pt x="22" y="23"/>
                  <a:pt x="23" y="18"/>
                </a:cubicBezTo>
                <a:cubicBezTo>
                  <a:pt x="25" y="10"/>
                  <a:pt x="15" y="0"/>
                  <a:pt x="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9" name="CustomShape 274"/>
          <p:cNvSpPr/>
          <p:nvPr/>
        </p:nvSpPr>
        <p:spPr>
          <a:xfrm>
            <a:off x="11126871" y="3544905"/>
            <a:ext cx="88908" cy="88908"/>
          </a:xfrm>
          <a:custGeom>
            <a:avLst/>
            <a:gdLst/>
            <a:ahLst/>
            <a:cxnLst/>
            <a:rect l="l" t="t" r="r" b="b"/>
            <a:pathLst>
              <a:path w="21" h="21">
                <a:moveTo>
                  <a:pt x="12" y="2"/>
                </a:moveTo>
                <a:cubicBezTo>
                  <a:pt x="10" y="1"/>
                  <a:pt x="7" y="0"/>
                  <a:pt x="5" y="1"/>
                </a:cubicBezTo>
                <a:cubicBezTo>
                  <a:pt x="4" y="1"/>
                  <a:pt x="3" y="2"/>
                  <a:pt x="2" y="2"/>
                </a:cubicBezTo>
                <a:cubicBezTo>
                  <a:pt x="1" y="3"/>
                  <a:pt x="0" y="5"/>
                  <a:pt x="0" y="7"/>
                </a:cubicBezTo>
                <a:cubicBezTo>
                  <a:pt x="0" y="7"/>
                  <a:pt x="0" y="7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9"/>
                </a:cubicBezTo>
                <a:cubicBezTo>
                  <a:pt x="0" y="11"/>
                  <a:pt x="2" y="13"/>
                  <a:pt x="3" y="14"/>
                </a:cubicBezTo>
                <a:cubicBezTo>
                  <a:pt x="4" y="16"/>
                  <a:pt x="6" y="18"/>
                  <a:pt x="7" y="19"/>
                </a:cubicBezTo>
                <a:cubicBezTo>
                  <a:pt x="12" y="21"/>
                  <a:pt x="16" y="19"/>
                  <a:pt x="19" y="15"/>
                </a:cubicBezTo>
                <a:cubicBezTo>
                  <a:pt x="21" y="10"/>
                  <a:pt x="17" y="4"/>
                  <a:pt x="12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0" name="CustomShape 275"/>
          <p:cNvSpPr/>
          <p:nvPr/>
        </p:nvSpPr>
        <p:spPr>
          <a:xfrm>
            <a:off x="10898301" y="3732080"/>
            <a:ext cx="38155" cy="33476"/>
          </a:xfrm>
          <a:custGeom>
            <a:avLst/>
            <a:gdLst/>
            <a:ahLst/>
            <a:cxnLst/>
            <a:rect l="l" t="t" r="r" b="b"/>
            <a:pathLst>
              <a:path w="9" h="8">
                <a:moveTo>
                  <a:pt x="4" y="1"/>
                </a:moveTo>
                <a:cubicBezTo>
                  <a:pt x="0" y="1"/>
                  <a:pt x="0" y="8"/>
                  <a:pt x="5" y="7"/>
                </a:cubicBezTo>
                <a:cubicBezTo>
                  <a:pt x="9" y="7"/>
                  <a:pt x="9" y="0"/>
                  <a:pt x="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403843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68718" y="1039081"/>
            <a:ext cx="112174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4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CL" sz="4800" u="sng" dirty="0">
                <a:latin typeface="Arial" panose="020B0604020202020204" pitchFamily="34" charset="0"/>
                <a:cs typeface="Arial" panose="020B0604020202020204" pitchFamily="34" charset="0"/>
              </a:rPr>
              <a:t>bjetivo</a:t>
            </a:r>
            <a:r>
              <a:rPr lang="es-CL" sz="4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CL" sz="4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s-CL" sz="4800" dirty="0">
                <a:latin typeface="Arial" panose="020B0604020202020204" pitchFamily="34" charset="0"/>
                <a:cs typeface="Arial" panose="020B0604020202020204" pitchFamily="34" charset="0"/>
              </a:rPr>
              <a:t>econocer y describir algunas manifestaciones físicas de las emociones.</a:t>
            </a:r>
            <a:endParaRPr lang="es-CL" sz="4800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n 222"/>
          <p:cNvPicPr/>
          <p:nvPr/>
        </p:nvPicPr>
        <p:blipFill>
          <a:blip r:embed="rId2"/>
          <a:stretch/>
        </p:blipFill>
        <p:spPr>
          <a:xfrm>
            <a:off x="-3156046" y="5836294"/>
            <a:ext cx="11409434" cy="2936498"/>
          </a:xfrm>
          <a:prstGeom prst="rect">
            <a:avLst/>
          </a:prstGeom>
          <a:ln>
            <a:noFill/>
          </a:ln>
        </p:spPr>
      </p:pic>
      <p:pic>
        <p:nvPicPr>
          <p:cNvPr id="9" name="Imagen 223"/>
          <p:cNvPicPr/>
          <p:nvPr/>
        </p:nvPicPr>
        <p:blipFill>
          <a:blip r:embed="rId2"/>
          <a:stretch/>
        </p:blipFill>
        <p:spPr>
          <a:xfrm rot="21051600">
            <a:off x="4128302" y="5671868"/>
            <a:ext cx="11410874" cy="2936498"/>
          </a:xfrm>
          <a:prstGeom prst="rect">
            <a:avLst/>
          </a:prstGeom>
          <a:ln>
            <a:noFill/>
          </a:ln>
        </p:spPr>
      </p:pic>
      <p:pic>
        <p:nvPicPr>
          <p:cNvPr id="10" name="Imagen 3"/>
          <p:cNvPicPr/>
          <p:nvPr/>
        </p:nvPicPr>
        <p:blipFill>
          <a:blip r:embed="rId3"/>
          <a:stretch/>
        </p:blipFill>
        <p:spPr>
          <a:xfrm rot="1706193">
            <a:off x="1013776" y="4908775"/>
            <a:ext cx="1864405" cy="1809599"/>
          </a:xfrm>
          <a:prstGeom prst="rect">
            <a:avLst/>
          </a:prstGeom>
          <a:ln>
            <a:noFill/>
          </a:ln>
        </p:spPr>
      </p:pic>
      <p:pic>
        <p:nvPicPr>
          <p:cNvPr id="11" name="Imagen 448"/>
          <p:cNvPicPr/>
          <p:nvPr/>
        </p:nvPicPr>
        <p:blipFill>
          <a:blip r:embed="rId4"/>
          <a:stretch/>
        </p:blipFill>
        <p:spPr>
          <a:xfrm rot="10800000">
            <a:off x="8112224" y="4939884"/>
            <a:ext cx="1369479" cy="1440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3536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CustomShape 1"/>
          <p:cNvSpPr/>
          <p:nvPr/>
        </p:nvSpPr>
        <p:spPr>
          <a:xfrm>
            <a:off x="6065304" y="4162147"/>
            <a:ext cx="5310748" cy="5931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8" tIns="46794" rIns="89988" bIns="46794">
            <a:spAutoFit/>
          </a:bodyPr>
          <a:lstStyle/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es-CO" sz="2000" spc="-1" dirty="0">
                <a:latin typeface="Hind"/>
                <a:ea typeface="Hind"/>
              </a:rPr>
              <a:t>Puedes dibujar la actividad en tu cuaderno de Lenguaje, luego de escribir el objetivo.</a:t>
            </a:r>
            <a:endParaRPr lang="en-US" sz="2000" spc="-1" dirty="0">
              <a:latin typeface="Calibri"/>
            </a:endParaRPr>
          </a:p>
        </p:txBody>
      </p:sp>
      <p:sp>
        <p:nvSpPr>
          <p:cNvPr id="472" name="CustomShape 2"/>
          <p:cNvSpPr/>
          <p:nvPr/>
        </p:nvSpPr>
        <p:spPr>
          <a:xfrm>
            <a:off x="4892996" y="3970853"/>
            <a:ext cx="920760" cy="1001390"/>
          </a:xfrm>
          <a:custGeom>
            <a:avLst/>
            <a:gdLst/>
            <a:ahLst/>
            <a:cxnLst/>
            <a:rect l="l" t="t" r="r" b="b"/>
            <a:pathLst>
              <a:path w="58" h="63">
                <a:moveTo>
                  <a:pt x="40" y="11"/>
                </a:moveTo>
                <a:cubicBezTo>
                  <a:pt x="39" y="10"/>
                  <a:pt x="39" y="10"/>
                  <a:pt x="39" y="9"/>
                </a:cubicBezTo>
                <a:cubicBezTo>
                  <a:pt x="42" y="4"/>
                  <a:pt x="42" y="4"/>
                  <a:pt x="42" y="4"/>
                </a:cubicBezTo>
                <a:cubicBezTo>
                  <a:pt x="43" y="4"/>
                  <a:pt x="43" y="3"/>
                  <a:pt x="44" y="4"/>
                </a:cubicBezTo>
                <a:cubicBezTo>
                  <a:pt x="44" y="4"/>
                  <a:pt x="44" y="5"/>
                  <a:pt x="44" y="5"/>
                </a:cubicBezTo>
                <a:cubicBezTo>
                  <a:pt x="41" y="10"/>
                  <a:pt x="41" y="10"/>
                  <a:pt x="41" y="10"/>
                </a:cubicBezTo>
                <a:cubicBezTo>
                  <a:pt x="41" y="10"/>
                  <a:pt x="41" y="11"/>
                  <a:pt x="40" y="11"/>
                </a:cubicBezTo>
                <a:cubicBezTo>
                  <a:pt x="40" y="11"/>
                  <a:pt x="40" y="11"/>
                  <a:pt x="40" y="11"/>
                </a:cubicBezTo>
                <a:close/>
                <a:moveTo>
                  <a:pt x="17" y="47"/>
                </a:moveTo>
                <a:cubicBezTo>
                  <a:pt x="14" y="53"/>
                  <a:pt x="14" y="53"/>
                  <a:pt x="14" y="53"/>
                </a:cubicBezTo>
                <a:cubicBezTo>
                  <a:pt x="14" y="53"/>
                  <a:pt x="14" y="54"/>
                  <a:pt x="15" y="54"/>
                </a:cubicBezTo>
                <a:cubicBezTo>
                  <a:pt x="15" y="54"/>
                  <a:pt x="15" y="54"/>
                  <a:pt x="15" y="54"/>
                </a:cubicBezTo>
                <a:cubicBezTo>
                  <a:pt x="16" y="54"/>
                  <a:pt x="16" y="54"/>
                  <a:pt x="16" y="54"/>
                </a:cubicBezTo>
                <a:cubicBezTo>
                  <a:pt x="19" y="48"/>
                  <a:pt x="19" y="48"/>
                  <a:pt x="19" y="48"/>
                </a:cubicBezTo>
                <a:cubicBezTo>
                  <a:pt x="19" y="48"/>
                  <a:pt x="19" y="47"/>
                  <a:pt x="19" y="47"/>
                </a:cubicBezTo>
                <a:cubicBezTo>
                  <a:pt x="18" y="47"/>
                  <a:pt x="18" y="47"/>
                  <a:pt x="17" y="47"/>
                </a:cubicBezTo>
                <a:close/>
                <a:moveTo>
                  <a:pt x="48" y="19"/>
                </a:moveTo>
                <a:cubicBezTo>
                  <a:pt x="49" y="19"/>
                  <a:pt x="49" y="19"/>
                  <a:pt x="49" y="19"/>
                </a:cubicBezTo>
                <a:cubicBezTo>
                  <a:pt x="54" y="16"/>
                  <a:pt x="54" y="16"/>
                  <a:pt x="54" y="16"/>
                </a:cubicBezTo>
                <a:cubicBezTo>
                  <a:pt x="55" y="15"/>
                  <a:pt x="55" y="15"/>
                  <a:pt x="54" y="14"/>
                </a:cubicBezTo>
                <a:cubicBezTo>
                  <a:pt x="54" y="14"/>
                  <a:pt x="54" y="14"/>
                  <a:pt x="53" y="14"/>
                </a:cubicBezTo>
                <a:cubicBezTo>
                  <a:pt x="48" y="17"/>
                  <a:pt x="48" y="17"/>
                  <a:pt x="48" y="17"/>
                </a:cubicBezTo>
                <a:cubicBezTo>
                  <a:pt x="47" y="17"/>
                  <a:pt x="47" y="18"/>
                  <a:pt x="48" y="18"/>
                </a:cubicBezTo>
                <a:cubicBezTo>
                  <a:pt x="48" y="19"/>
                  <a:pt x="48" y="19"/>
                  <a:pt x="48" y="19"/>
                </a:cubicBezTo>
                <a:close/>
                <a:moveTo>
                  <a:pt x="10" y="39"/>
                </a:moveTo>
                <a:cubicBezTo>
                  <a:pt x="5" y="42"/>
                  <a:pt x="5" y="42"/>
                  <a:pt x="5" y="42"/>
                </a:cubicBezTo>
                <a:cubicBezTo>
                  <a:pt x="4" y="42"/>
                  <a:pt x="4" y="43"/>
                  <a:pt x="4" y="43"/>
                </a:cubicBezTo>
                <a:cubicBezTo>
                  <a:pt x="4" y="44"/>
                  <a:pt x="5" y="44"/>
                  <a:pt x="5" y="44"/>
                </a:cubicBezTo>
                <a:cubicBezTo>
                  <a:pt x="5" y="44"/>
                  <a:pt x="5" y="44"/>
                  <a:pt x="6" y="44"/>
                </a:cubicBezTo>
                <a:cubicBezTo>
                  <a:pt x="11" y="41"/>
                  <a:pt x="11" y="41"/>
                  <a:pt x="11" y="41"/>
                </a:cubicBezTo>
                <a:cubicBezTo>
                  <a:pt x="11" y="40"/>
                  <a:pt x="11" y="40"/>
                  <a:pt x="11" y="39"/>
                </a:cubicBezTo>
                <a:cubicBezTo>
                  <a:pt x="11" y="39"/>
                  <a:pt x="10" y="39"/>
                  <a:pt x="10" y="39"/>
                </a:cubicBezTo>
                <a:close/>
                <a:moveTo>
                  <a:pt x="57" y="28"/>
                </a:moveTo>
                <a:cubicBezTo>
                  <a:pt x="51" y="28"/>
                  <a:pt x="51" y="28"/>
                  <a:pt x="51" y="28"/>
                </a:cubicBezTo>
                <a:cubicBezTo>
                  <a:pt x="51" y="28"/>
                  <a:pt x="50" y="28"/>
                  <a:pt x="50" y="29"/>
                </a:cubicBezTo>
                <a:cubicBezTo>
                  <a:pt x="50" y="29"/>
                  <a:pt x="51" y="30"/>
                  <a:pt x="51" y="30"/>
                </a:cubicBezTo>
                <a:cubicBezTo>
                  <a:pt x="57" y="30"/>
                  <a:pt x="57" y="30"/>
                  <a:pt x="57" y="30"/>
                </a:cubicBezTo>
                <a:cubicBezTo>
                  <a:pt x="58" y="30"/>
                  <a:pt x="58" y="29"/>
                  <a:pt x="58" y="29"/>
                </a:cubicBezTo>
                <a:cubicBezTo>
                  <a:pt x="58" y="28"/>
                  <a:pt x="58" y="28"/>
                  <a:pt x="57" y="28"/>
                </a:cubicBezTo>
                <a:close/>
                <a:moveTo>
                  <a:pt x="8" y="29"/>
                </a:moveTo>
                <a:cubicBezTo>
                  <a:pt x="8" y="28"/>
                  <a:pt x="8" y="28"/>
                  <a:pt x="7" y="28"/>
                </a:cubicBezTo>
                <a:cubicBezTo>
                  <a:pt x="1" y="28"/>
                  <a:pt x="1" y="28"/>
                  <a:pt x="1" y="28"/>
                </a:cubicBezTo>
                <a:cubicBezTo>
                  <a:pt x="1" y="28"/>
                  <a:pt x="0" y="28"/>
                  <a:pt x="0" y="29"/>
                </a:cubicBezTo>
                <a:cubicBezTo>
                  <a:pt x="0" y="29"/>
                  <a:pt x="1" y="30"/>
                  <a:pt x="1" y="30"/>
                </a:cubicBezTo>
                <a:cubicBezTo>
                  <a:pt x="7" y="30"/>
                  <a:pt x="7" y="30"/>
                  <a:pt x="7" y="30"/>
                </a:cubicBezTo>
                <a:cubicBezTo>
                  <a:pt x="8" y="30"/>
                  <a:pt x="8" y="29"/>
                  <a:pt x="8" y="29"/>
                </a:cubicBezTo>
                <a:close/>
                <a:moveTo>
                  <a:pt x="49" y="39"/>
                </a:moveTo>
                <a:cubicBezTo>
                  <a:pt x="48" y="39"/>
                  <a:pt x="48" y="39"/>
                  <a:pt x="48" y="39"/>
                </a:cubicBezTo>
                <a:cubicBezTo>
                  <a:pt x="47" y="40"/>
                  <a:pt x="47" y="40"/>
                  <a:pt x="48" y="41"/>
                </a:cubicBezTo>
                <a:cubicBezTo>
                  <a:pt x="53" y="44"/>
                  <a:pt x="53" y="44"/>
                  <a:pt x="53" y="44"/>
                </a:cubicBezTo>
                <a:cubicBezTo>
                  <a:pt x="53" y="44"/>
                  <a:pt x="53" y="44"/>
                  <a:pt x="54" y="44"/>
                </a:cubicBezTo>
                <a:cubicBezTo>
                  <a:pt x="54" y="44"/>
                  <a:pt x="54" y="44"/>
                  <a:pt x="54" y="43"/>
                </a:cubicBezTo>
                <a:cubicBezTo>
                  <a:pt x="55" y="43"/>
                  <a:pt x="55" y="42"/>
                  <a:pt x="54" y="42"/>
                </a:cubicBezTo>
                <a:lnTo>
                  <a:pt x="49" y="39"/>
                </a:lnTo>
                <a:close/>
                <a:moveTo>
                  <a:pt x="6" y="14"/>
                </a:moveTo>
                <a:cubicBezTo>
                  <a:pt x="5" y="14"/>
                  <a:pt x="4" y="14"/>
                  <a:pt x="4" y="14"/>
                </a:cubicBezTo>
                <a:cubicBezTo>
                  <a:pt x="4" y="15"/>
                  <a:pt x="4" y="15"/>
                  <a:pt x="5" y="16"/>
                </a:cubicBezTo>
                <a:cubicBezTo>
                  <a:pt x="10" y="19"/>
                  <a:pt x="10" y="19"/>
                  <a:pt x="10" y="19"/>
                </a:cubicBezTo>
                <a:cubicBezTo>
                  <a:pt x="10" y="19"/>
                  <a:pt x="10" y="19"/>
                  <a:pt x="10" y="19"/>
                </a:cubicBezTo>
                <a:cubicBezTo>
                  <a:pt x="11" y="19"/>
                  <a:pt x="11" y="19"/>
                  <a:pt x="11" y="18"/>
                </a:cubicBezTo>
                <a:cubicBezTo>
                  <a:pt x="11" y="18"/>
                  <a:pt x="11" y="17"/>
                  <a:pt x="11" y="17"/>
                </a:cubicBezTo>
                <a:lnTo>
                  <a:pt x="6" y="14"/>
                </a:lnTo>
                <a:close/>
                <a:moveTo>
                  <a:pt x="41" y="47"/>
                </a:moveTo>
                <a:cubicBezTo>
                  <a:pt x="41" y="47"/>
                  <a:pt x="40" y="47"/>
                  <a:pt x="40" y="47"/>
                </a:cubicBezTo>
                <a:cubicBezTo>
                  <a:pt x="39" y="47"/>
                  <a:pt x="39" y="48"/>
                  <a:pt x="39" y="48"/>
                </a:cubicBezTo>
                <a:cubicBezTo>
                  <a:pt x="42" y="54"/>
                  <a:pt x="42" y="54"/>
                  <a:pt x="42" y="54"/>
                </a:cubicBezTo>
                <a:cubicBezTo>
                  <a:pt x="43" y="54"/>
                  <a:pt x="43" y="54"/>
                  <a:pt x="43" y="54"/>
                </a:cubicBezTo>
                <a:cubicBezTo>
                  <a:pt x="43" y="54"/>
                  <a:pt x="44" y="54"/>
                  <a:pt x="44" y="54"/>
                </a:cubicBezTo>
                <a:cubicBezTo>
                  <a:pt x="44" y="54"/>
                  <a:pt x="44" y="53"/>
                  <a:pt x="44" y="53"/>
                </a:cubicBezTo>
                <a:lnTo>
                  <a:pt x="41" y="47"/>
                </a:lnTo>
                <a:close/>
                <a:moveTo>
                  <a:pt x="17" y="10"/>
                </a:moveTo>
                <a:cubicBezTo>
                  <a:pt x="18" y="10"/>
                  <a:pt x="18" y="11"/>
                  <a:pt x="18" y="11"/>
                </a:cubicBezTo>
                <a:cubicBezTo>
                  <a:pt x="18" y="11"/>
                  <a:pt x="19" y="11"/>
                  <a:pt x="19" y="11"/>
                </a:cubicBezTo>
                <a:cubicBezTo>
                  <a:pt x="19" y="10"/>
                  <a:pt x="19" y="10"/>
                  <a:pt x="19" y="9"/>
                </a:cubicBezTo>
                <a:cubicBezTo>
                  <a:pt x="16" y="4"/>
                  <a:pt x="16" y="4"/>
                  <a:pt x="16" y="4"/>
                </a:cubicBezTo>
                <a:cubicBezTo>
                  <a:pt x="16" y="4"/>
                  <a:pt x="15" y="3"/>
                  <a:pt x="15" y="4"/>
                </a:cubicBezTo>
                <a:cubicBezTo>
                  <a:pt x="14" y="4"/>
                  <a:pt x="14" y="5"/>
                  <a:pt x="14" y="5"/>
                </a:cubicBezTo>
                <a:lnTo>
                  <a:pt x="17" y="10"/>
                </a:lnTo>
                <a:close/>
                <a:moveTo>
                  <a:pt x="29" y="8"/>
                </a:moveTo>
                <a:cubicBezTo>
                  <a:pt x="30" y="8"/>
                  <a:pt x="30" y="7"/>
                  <a:pt x="30" y="7"/>
                </a:cubicBezTo>
                <a:cubicBezTo>
                  <a:pt x="30" y="1"/>
                  <a:pt x="30" y="1"/>
                  <a:pt x="30" y="1"/>
                </a:cubicBezTo>
                <a:cubicBezTo>
                  <a:pt x="30" y="0"/>
                  <a:pt x="30" y="0"/>
                  <a:pt x="29" y="0"/>
                </a:cubicBezTo>
                <a:cubicBezTo>
                  <a:pt x="29" y="0"/>
                  <a:pt x="28" y="0"/>
                  <a:pt x="28" y="1"/>
                </a:cubicBezTo>
                <a:cubicBezTo>
                  <a:pt x="28" y="7"/>
                  <a:pt x="28" y="7"/>
                  <a:pt x="28" y="7"/>
                </a:cubicBezTo>
                <a:cubicBezTo>
                  <a:pt x="28" y="7"/>
                  <a:pt x="29" y="8"/>
                  <a:pt x="29" y="8"/>
                </a:cubicBezTo>
                <a:close/>
                <a:moveTo>
                  <a:pt x="45" y="29"/>
                </a:moveTo>
                <a:cubicBezTo>
                  <a:pt x="45" y="33"/>
                  <a:pt x="44" y="38"/>
                  <a:pt x="40" y="41"/>
                </a:cubicBezTo>
                <a:cubicBezTo>
                  <a:pt x="38" y="43"/>
                  <a:pt x="37" y="46"/>
                  <a:pt x="37" y="47"/>
                </a:cubicBezTo>
                <a:cubicBezTo>
                  <a:pt x="38" y="48"/>
                  <a:pt x="38" y="48"/>
                  <a:pt x="38" y="49"/>
                </a:cubicBezTo>
                <a:cubicBezTo>
                  <a:pt x="38" y="50"/>
                  <a:pt x="38" y="50"/>
                  <a:pt x="37" y="51"/>
                </a:cubicBezTo>
                <a:cubicBezTo>
                  <a:pt x="38" y="51"/>
                  <a:pt x="38" y="51"/>
                  <a:pt x="38" y="52"/>
                </a:cubicBezTo>
                <a:cubicBezTo>
                  <a:pt x="38" y="53"/>
                  <a:pt x="38" y="53"/>
                  <a:pt x="37" y="53"/>
                </a:cubicBezTo>
                <a:cubicBezTo>
                  <a:pt x="38" y="54"/>
                  <a:pt x="38" y="54"/>
                  <a:pt x="38" y="55"/>
                </a:cubicBezTo>
                <a:cubicBezTo>
                  <a:pt x="38" y="56"/>
                  <a:pt x="38" y="56"/>
                  <a:pt x="37" y="56"/>
                </a:cubicBezTo>
                <a:cubicBezTo>
                  <a:pt x="38" y="57"/>
                  <a:pt x="38" y="57"/>
                  <a:pt x="38" y="58"/>
                </a:cubicBezTo>
                <a:cubicBezTo>
                  <a:pt x="38" y="59"/>
                  <a:pt x="37" y="60"/>
                  <a:pt x="35" y="60"/>
                </a:cubicBezTo>
                <a:cubicBezTo>
                  <a:pt x="35" y="60"/>
                  <a:pt x="35" y="61"/>
                  <a:pt x="35" y="61"/>
                </a:cubicBezTo>
                <a:cubicBezTo>
                  <a:pt x="35" y="63"/>
                  <a:pt x="33" y="63"/>
                  <a:pt x="31" y="63"/>
                </a:cubicBezTo>
                <a:cubicBezTo>
                  <a:pt x="28" y="63"/>
                  <a:pt x="28" y="63"/>
                  <a:pt x="28" y="63"/>
                </a:cubicBezTo>
                <a:cubicBezTo>
                  <a:pt x="26" y="63"/>
                  <a:pt x="23" y="63"/>
                  <a:pt x="23" y="61"/>
                </a:cubicBezTo>
                <a:cubicBezTo>
                  <a:pt x="23" y="61"/>
                  <a:pt x="23" y="60"/>
                  <a:pt x="23" y="60"/>
                </a:cubicBezTo>
                <a:cubicBezTo>
                  <a:pt x="22" y="60"/>
                  <a:pt x="21" y="59"/>
                  <a:pt x="21" y="58"/>
                </a:cubicBezTo>
                <a:cubicBezTo>
                  <a:pt x="21" y="57"/>
                  <a:pt x="21" y="57"/>
                  <a:pt x="22" y="56"/>
                </a:cubicBezTo>
                <a:cubicBezTo>
                  <a:pt x="21" y="56"/>
                  <a:pt x="21" y="56"/>
                  <a:pt x="21" y="55"/>
                </a:cubicBezTo>
                <a:cubicBezTo>
                  <a:pt x="21" y="54"/>
                  <a:pt x="21" y="54"/>
                  <a:pt x="22" y="53"/>
                </a:cubicBezTo>
                <a:cubicBezTo>
                  <a:pt x="21" y="53"/>
                  <a:pt x="21" y="53"/>
                  <a:pt x="21" y="52"/>
                </a:cubicBezTo>
                <a:cubicBezTo>
                  <a:pt x="21" y="51"/>
                  <a:pt x="21" y="51"/>
                  <a:pt x="22" y="51"/>
                </a:cubicBezTo>
                <a:cubicBezTo>
                  <a:pt x="21" y="50"/>
                  <a:pt x="21" y="50"/>
                  <a:pt x="21" y="49"/>
                </a:cubicBezTo>
                <a:cubicBezTo>
                  <a:pt x="21" y="48"/>
                  <a:pt x="21" y="48"/>
                  <a:pt x="22" y="47"/>
                </a:cubicBezTo>
                <a:cubicBezTo>
                  <a:pt x="22" y="46"/>
                  <a:pt x="21" y="43"/>
                  <a:pt x="18" y="41"/>
                </a:cubicBezTo>
                <a:cubicBezTo>
                  <a:pt x="15" y="38"/>
                  <a:pt x="13" y="33"/>
                  <a:pt x="13" y="29"/>
                </a:cubicBezTo>
                <a:cubicBezTo>
                  <a:pt x="13" y="20"/>
                  <a:pt x="20" y="13"/>
                  <a:pt x="29" y="13"/>
                </a:cubicBezTo>
                <a:cubicBezTo>
                  <a:pt x="38" y="13"/>
                  <a:pt x="45" y="20"/>
                  <a:pt x="45" y="29"/>
                </a:cubicBezTo>
                <a:close/>
                <a:moveTo>
                  <a:pt x="33" y="61"/>
                </a:moveTo>
                <a:cubicBezTo>
                  <a:pt x="33" y="61"/>
                  <a:pt x="32" y="60"/>
                  <a:pt x="31" y="60"/>
                </a:cubicBezTo>
                <a:cubicBezTo>
                  <a:pt x="28" y="60"/>
                  <a:pt x="28" y="60"/>
                  <a:pt x="28" y="60"/>
                </a:cubicBezTo>
                <a:cubicBezTo>
                  <a:pt x="26" y="60"/>
                  <a:pt x="26" y="61"/>
                  <a:pt x="25" y="61"/>
                </a:cubicBezTo>
                <a:cubicBezTo>
                  <a:pt x="26" y="61"/>
                  <a:pt x="26" y="61"/>
                  <a:pt x="28" y="61"/>
                </a:cubicBezTo>
                <a:cubicBezTo>
                  <a:pt x="31" y="61"/>
                  <a:pt x="31" y="61"/>
                  <a:pt x="31" y="61"/>
                </a:cubicBezTo>
                <a:cubicBezTo>
                  <a:pt x="32" y="61"/>
                  <a:pt x="33" y="61"/>
                  <a:pt x="33" y="61"/>
                </a:cubicBezTo>
                <a:close/>
                <a:moveTo>
                  <a:pt x="34" y="57"/>
                </a:moveTo>
                <a:cubicBezTo>
                  <a:pt x="25" y="57"/>
                  <a:pt x="25" y="57"/>
                  <a:pt x="25" y="57"/>
                </a:cubicBezTo>
                <a:cubicBezTo>
                  <a:pt x="24" y="57"/>
                  <a:pt x="23" y="58"/>
                  <a:pt x="23" y="58"/>
                </a:cubicBezTo>
                <a:cubicBezTo>
                  <a:pt x="23" y="58"/>
                  <a:pt x="24" y="58"/>
                  <a:pt x="25" y="58"/>
                </a:cubicBezTo>
                <a:cubicBezTo>
                  <a:pt x="28" y="58"/>
                  <a:pt x="28" y="58"/>
                  <a:pt x="28" y="58"/>
                </a:cubicBezTo>
                <a:cubicBezTo>
                  <a:pt x="31" y="58"/>
                  <a:pt x="31" y="58"/>
                  <a:pt x="31" y="58"/>
                </a:cubicBezTo>
                <a:cubicBezTo>
                  <a:pt x="34" y="58"/>
                  <a:pt x="34" y="58"/>
                  <a:pt x="34" y="58"/>
                </a:cubicBezTo>
                <a:cubicBezTo>
                  <a:pt x="35" y="58"/>
                  <a:pt x="35" y="58"/>
                  <a:pt x="36" y="58"/>
                </a:cubicBezTo>
                <a:cubicBezTo>
                  <a:pt x="35" y="58"/>
                  <a:pt x="35" y="57"/>
                  <a:pt x="34" y="57"/>
                </a:cubicBezTo>
                <a:close/>
                <a:moveTo>
                  <a:pt x="34" y="54"/>
                </a:moveTo>
                <a:cubicBezTo>
                  <a:pt x="25" y="54"/>
                  <a:pt x="25" y="54"/>
                  <a:pt x="25" y="54"/>
                </a:cubicBezTo>
                <a:cubicBezTo>
                  <a:pt x="24" y="54"/>
                  <a:pt x="23" y="55"/>
                  <a:pt x="23" y="55"/>
                </a:cubicBezTo>
                <a:cubicBezTo>
                  <a:pt x="23" y="55"/>
                  <a:pt x="24" y="55"/>
                  <a:pt x="25" y="55"/>
                </a:cubicBezTo>
                <a:cubicBezTo>
                  <a:pt x="34" y="55"/>
                  <a:pt x="34" y="55"/>
                  <a:pt x="34" y="55"/>
                </a:cubicBezTo>
                <a:cubicBezTo>
                  <a:pt x="35" y="55"/>
                  <a:pt x="35" y="55"/>
                  <a:pt x="36" y="55"/>
                </a:cubicBezTo>
                <a:cubicBezTo>
                  <a:pt x="35" y="55"/>
                  <a:pt x="35" y="54"/>
                  <a:pt x="34" y="54"/>
                </a:cubicBezTo>
                <a:close/>
                <a:moveTo>
                  <a:pt x="34" y="52"/>
                </a:moveTo>
                <a:cubicBezTo>
                  <a:pt x="25" y="52"/>
                  <a:pt x="25" y="52"/>
                  <a:pt x="25" y="52"/>
                </a:cubicBezTo>
                <a:cubicBezTo>
                  <a:pt x="24" y="52"/>
                  <a:pt x="23" y="52"/>
                  <a:pt x="23" y="52"/>
                </a:cubicBezTo>
                <a:cubicBezTo>
                  <a:pt x="23" y="52"/>
                  <a:pt x="24" y="52"/>
                  <a:pt x="25" y="52"/>
                </a:cubicBezTo>
                <a:cubicBezTo>
                  <a:pt x="34" y="52"/>
                  <a:pt x="34" y="52"/>
                  <a:pt x="34" y="52"/>
                </a:cubicBezTo>
                <a:cubicBezTo>
                  <a:pt x="35" y="52"/>
                  <a:pt x="35" y="52"/>
                  <a:pt x="36" y="52"/>
                </a:cubicBezTo>
                <a:cubicBezTo>
                  <a:pt x="35" y="52"/>
                  <a:pt x="35" y="52"/>
                  <a:pt x="34" y="52"/>
                </a:cubicBezTo>
                <a:close/>
                <a:moveTo>
                  <a:pt x="34" y="50"/>
                </a:moveTo>
                <a:cubicBezTo>
                  <a:pt x="35" y="50"/>
                  <a:pt x="35" y="49"/>
                  <a:pt x="36" y="49"/>
                </a:cubicBezTo>
                <a:cubicBezTo>
                  <a:pt x="35" y="49"/>
                  <a:pt x="35" y="49"/>
                  <a:pt x="34" y="49"/>
                </a:cubicBezTo>
                <a:cubicBezTo>
                  <a:pt x="25" y="49"/>
                  <a:pt x="25" y="49"/>
                  <a:pt x="25" y="49"/>
                </a:cubicBezTo>
                <a:cubicBezTo>
                  <a:pt x="24" y="49"/>
                  <a:pt x="23" y="49"/>
                  <a:pt x="23" y="49"/>
                </a:cubicBezTo>
                <a:cubicBezTo>
                  <a:pt x="23" y="49"/>
                  <a:pt x="24" y="50"/>
                  <a:pt x="25" y="50"/>
                </a:cubicBezTo>
                <a:lnTo>
                  <a:pt x="34" y="50"/>
                </a:lnTo>
                <a:close/>
                <a:moveTo>
                  <a:pt x="43" y="29"/>
                </a:moveTo>
                <a:cubicBezTo>
                  <a:pt x="43" y="21"/>
                  <a:pt x="37" y="15"/>
                  <a:pt x="29" y="15"/>
                </a:cubicBezTo>
                <a:cubicBezTo>
                  <a:pt x="22" y="15"/>
                  <a:pt x="15" y="21"/>
                  <a:pt x="15" y="29"/>
                </a:cubicBezTo>
                <a:cubicBezTo>
                  <a:pt x="15" y="33"/>
                  <a:pt x="17" y="36"/>
                  <a:pt x="20" y="39"/>
                </a:cubicBezTo>
                <a:cubicBezTo>
                  <a:pt x="22" y="42"/>
                  <a:pt x="23" y="44"/>
                  <a:pt x="24" y="47"/>
                </a:cubicBezTo>
                <a:cubicBezTo>
                  <a:pt x="25" y="47"/>
                  <a:pt x="25" y="47"/>
                  <a:pt x="25" y="47"/>
                </a:cubicBezTo>
                <a:cubicBezTo>
                  <a:pt x="26" y="47"/>
                  <a:pt x="26" y="47"/>
                  <a:pt x="26" y="47"/>
                </a:cubicBezTo>
                <a:cubicBezTo>
                  <a:pt x="23" y="32"/>
                  <a:pt x="23" y="32"/>
                  <a:pt x="23" y="32"/>
                </a:cubicBezTo>
                <a:cubicBezTo>
                  <a:pt x="23" y="32"/>
                  <a:pt x="24" y="31"/>
                  <a:pt x="24" y="31"/>
                </a:cubicBezTo>
                <a:cubicBezTo>
                  <a:pt x="25" y="31"/>
                  <a:pt x="25" y="31"/>
                  <a:pt x="25" y="32"/>
                </a:cubicBezTo>
                <a:cubicBezTo>
                  <a:pt x="28" y="47"/>
                  <a:pt x="28" y="47"/>
                  <a:pt x="28" y="47"/>
                </a:cubicBezTo>
                <a:cubicBezTo>
                  <a:pt x="31" y="47"/>
                  <a:pt x="31" y="47"/>
                  <a:pt x="31" y="47"/>
                </a:cubicBezTo>
                <a:cubicBezTo>
                  <a:pt x="33" y="32"/>
                  <a:pt x="33" y="32"/>
                  <a:pt x="33" y="32"/>
                </a:cubicBezTo>
                <a:cubicBezTo>
                  <a:pt x="33" y="31"/>
                  <a:pt x="34" y="31"/>
                  <a:pt x="35" y="31"/>
                </a:cubicBezTo>
                <a:cubicBezTo>
                  <a:pt x="35" y="31"/>
                  <a:pt x="35" y="32"/>
                  <a:pt x="35" y="32"/>
                </a:cubicBezTo>
                <a:cubicBezTo>
                  <a:pt x="33" y="47"/>
                  <a:pt x="33" y="47"/>
                  <a:pt x="33" y="47"/>
                </a:cubicBezTo>
                <a:cubicBezTo>
                  <a:pt x="34" y="47"/>
                  <a:pt x="34" y="47"/>
                  <a:pt x="34" y="47"/>
                </a:cubicBezTo>
                <a:cubicBezTo>
                  <a:pt x="35" y="47"/>
                  <a:pt x="35" y="47"/>
                  <a:pt x="35" y="47"/>
                </a:cubicBezTo>
                <a:cubicBezTo>
                  <a:pt x="35" y="44"/>
                  <a:pt x="37" y="42"/>
                  <a:pt x="39" y="39"/>
                </a:cubicBezTo>
                <a:cubicBezTo>
                  <a:pt x="42" y="36"/>
                  <a:pt x="43" y="33"/>
                  <a:pt x="43" y="29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77" name="Imagen 1"/>
          <p:cNvPicPr/>
          <p:nvPr/>
        </p:nvPicPr>
        <p:blipFill>
          <a:blip r:embed="rId2"/>
          <a:stretch/>
        </p:blipFill>
        <p:spPr>
          <a:xfrm>
            <a:off x="963594" y="-129857"/>
            <a:ext cx="3391838" cy="3379600"/>
          </a:xfrm>
          <a:prstGeom prst="rect">
            <a:avLst/>
          </a:prstGeom>
          <a:ln>
            <a:noFill/>
          </a:ln>
        </p:spPr>
      </p:pic>
      <p:pic>
        <p:nvPicPr>
          <p:cNvPr id="478" name="Imagen 122"/>
          <p:cNvPicPr/>
          <p:nvPr/>
        </p:nvPicPr>
        <p:blipFill>
          <a:blip r:embed="rId3"/>
          <a:stretch/>
        </p:blipFill>
        <p:spPr>
          <a:xfrm>
            <a:off x="-1079499" y="6260751"/>
            <a:ext cx="8390507" cy="2160439"/>
          </a:xfrm>
          <a:prstGeom prst="rect">
            <a:avLst/>
          </a:prstGeom>
          <a:ln>
            <a:noFill/>
          </a:ln>
        </p:spPr>
      </p:pic>
      <p:pic>
        <p:nvPicPr>
          <p:cNvPr id="479" name="Imagen 123"/>
          <p:cNvPicPr/>
          <p:nvPr/>
        </p:nvPicPr>
        <p:blipFill>
          <a:blip r:embed="rId3"/>
          <a:stretch/>
        </p:blipFill>
        <p:spPr>
          <a:xfrm rot="21381000">
            <a:off x="4728704" y="6170043"/>
            <a:ext cx="8391947" cy="2160079"/>
          </a:xfrm>
          <a:prstGeom prst="rect">
            <a:avLst/>
          </a:prstGeom>
          <a:ln>
            <a:noFill/>
          </a:ln>
        </p:spPr>
      </p:pic>
      <p:pic>
        <p:nvPicPr>
          <p:cNvPr id="480" name="Imagen 119"/>
          <p:cNvPicPr/>
          <p:nvPr/>
        </p:nvPicPr>
        <p:blipFill>
          <a:blip r:embed="rId4"/>
          <a:stretch/>
        </p:blipFill>
        <p:spPr>
          <a:xfrm>
            <a:off x="-387310" y="3424321"/>
            <a:ext cx="4473138" cy="3746032"/>
          </a:xfrm>
          <a:prstGeom prst="rect">
            <a:avLst/>
          </a:prstGeom>
          <a:ln>
            <a:noFill/>
          </a:ln>
        </p:spPr>
      </p:pic>
      <p:sp>
        <p:nvSpPr>
          <p:cNvPr id="481" name="CustomShape 7"/>
          <p:cNvSpPr/>
          <p:nvPr/>
        </p:nvSpPr>
        <p:spPr>
          <a:xfrm>
            <a:off x="4778017" y="311714"/>
            <a:ext cx="6498594" cy="3417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8" tIns="46794" rIns="89988" bIns="46794" anchor="ctr">
            <a:spAutoFit/>
          </a:bodyPr>
          <a:lstStyle/>
          <a:p>
            <a:pPr marL="107629" algn="ctr">
              <a:spcBef>
                <a:spcPts val="2398"/>
              </a:spcBef>
            </a:pPr>
            <a:r>
              <a:rPr lang="es-CO" sz="5399" b="1" spc="-1" dirty="0">
                <a:solidFill>
                  <a:srgbClr val="00B050"/>
                </a:solidFill>
                <a:latin typeface="Hind"/>
                <a:ea typeface="Hind"/>
              </a:rPr>
              <a:t>En esta clase debes identificar emociones y cómo las expresa el cuerpo</a:t>
            </a:r>
            <a:endParaRPr lang="en-US" sz="5399" spc="-1" dirty="0">
              <a:solidFill>
                <a:srgbClr val="00B05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825360A-993A-4C2D-89C1-9A262EA9C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771" y="0"/>
            <a:ext cx="5038458" cy="686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443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0ECC29B-BEC4-446E-86EC-5F1CD3605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9870" y="80765"/>
            <a:ext cx="5127016" cy="6777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422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1" name="CustomShape 1"/>
          <p:cNvSpPr/>
          <p:nvPr/>
        </p:nvSpPr>
        <p:spPr>
          <a:xfrm>
            <a:off x="3239" y="9805"/>
            <a:ext cx="12187293" cy="68477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2" name="CustomShape 2"/>
          <p:cNvSpPr/>
          <p:nvPr/>
        </p:nvSpPr>
        <p:spPr>
          <a:xfrm>
            <a:off x="3239" y="9805"/>
            <a:ext cx="12187293" cy="68477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3" name="CustomShape 3"/>
          <p:cNvSpPr/>
          <p:nvPr/>
        </p:nvSpPr>
        <p:spPr>
          <a:xfrm>
            <a:off x="3239" y="6925"/>
            <a:ext cx="4706387" cy="2880"/>
          </a:xfrm>
          <a:custGeom>
            <a:avLst/>
            <a:gdLst/>
            <a:ahLst/>
            <a:cxnLst/>
            <a:rect l="l" t="t" r="r" b="b"/>
            <a:pathLst>
              <a:path w="1318" h="1">
                <a:moveTo>
                  <a:pt x="1318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"/>
                  <a:pt x="0" y="1"/>
                  <a:pt x="0" y="1"/>
                </a:cubicBezTo>
                <a:cubicBezTo>
                  <a:pt x="1316" y="1"/>
                  <a:pt x="1316" y="1"/>
                  <a:pt x="1316" y="1"/>
                </a:cubicBezTo>
                <a:cubicBezTo>
                  <a:pt x="1317" y="1"/>
                  <a:pt x="1317" y="0"/>
                  <a:pt x="1318" y="0"/>
                </a:cubicBezTo>
              </a:path>
            </a:pathLst>
          </a:custGeom>
          <a:solidFill>
            <a:srgbClr val="D4DDD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4" name="CustomShape 4"/>
          <p:cNvSpPr/>
          <p:nvPr/>
        </p:nvSpPr>
        <p:spPr>
          <a:xfrm>
            <a:off x="3239" y="9805"/>
            <a:ext cx="4823732" cy="2338256"/>
          </a:xfrm>
          <a:custGeom>
            <a:avLst/>
            <a:gdLst/>
            <a:ahLst/>
            <a:cxnLst/>
            <a:rect l="l" t="t" r="r" b="b"/>
            <a:pathLst>
              <a:path w="1351" h="683">
                <a:moveTo>
                  <a:pt x="310" y="479"/>
                </a:moveTo>
                <a:cubicBezTo>
                  <a:pt x="299" y="479"/>
                  <a:pt x="295" y="470"/>
                  <a:pt x="296" y="461"/>
                </a:cubicBezTo>
                <a:cubicBezTo>
                  <a:pt x="298" y="452"/>
                  <a:pt x="303" y="443"/>
                  <a:pt x="311" y="443"/>
                </a:cubicBezTo>
                <a:cubicBezTo>
                  <a:pt x="312" y="443"/>
                  <a:pt x="313" y="443"/>
                  <a:pt x="314" y="444"/>
                </a:cubicBezTo>
                <a:cubicBezTo>
                  <a:pt x="342" y="450"/>
                  <a:pt x="342" y="475"/>
                  <a:pt x="314" y="479"/>
                </a:cubicBezTo>
                <a:cubicBezTo>
                  <a:pt x="312" y="479"/>
                  <a:pt x="311" y="479"/>
                  <a:pt x="310" y="479"/>
                </a:cubicBezTo>
                <a:moveTo>
                  <a:pt x="709" y="344"/>
                </a:moveTo>
                <a:cubicBezTo>
                  <a:pt x="678" y="344"/>
                  <a:pt x="658" y="302"/>
                  <a:pt x="683" y="277"/>
                </a:cubicBezTo>
                <a:cubicBezTo>
                  <a:pt x="691" y="269"/>
                  <a:pt x="700" y="265"/>
                  <a:pt x="708" y="265"/>
                </a:cubicBezTo>
                <a:cubicBezTo>
                  <a:pt x="740" y="265"/>
                  <a:pt x="767" y="312"/>
                  <a:pt x="733" y="336"/>
                </a:cubicBezTo>
                <a:cubicBezTo>
                  <a:pt x="725" y="341"/>
                  <a:pt x="717" y="344"/>
                  <a:pt x="709" y="344"/>
                </a:cubicBezTo>
                <a:moveTo>
                  <a:pt x="462" y="186"/>
                </a:moveTo>
                <a:cubicBezTo>
                  <a:pt x="450" y="186"/>
                  <a:pt x="437" y="184"/>
                  <a:pt x="439" y="176"/>
                </a:cubicBezTo>
                <a:cubicBezTo>
                  <a:pt x="440" y="173"/>
                  <a:pt x="444" y="171"/>
                  <a:pt x="448" y="171"/>
                </a:cubicBezTo>
                <a:cubicBezTo>
                  <a:pt x="460" y="171"/>
                  <a:pt x="483" y="184"/>
                  <a:pt x="483" y="184"/>
                </a:cubicBezTo>
                <a:cubicBezTo>
                  <a:pt x="483" y="184"/>
                  <a:pt x="473" y="186"/>
                  <a:pt x="462" y="186"/>
                </a:cubicBezTo>
                <a:moveTo>
                  <a:pt x="508" y="177"/>
                </a:moveTo>
                <a:cubicBezTo>
                  <a:pt x="508" y="177"/>
                  <a:pt x="498" y="124"/>
                  <a:pt x="513" y="124"/>
                </a:cubicBezTo>
                <a:cubicBezTo>
                  <a:pt x="513" y="124"/>
                  <a:pt x="513" y="124"/>
                  <a:pt x="513" y="124"/>
                </a:cubicBezTo>
                <a:cubicBezTo>
                  <a:pt x="529" y="125"/>
                  <a:pt x="508" y="177"/>
                  <a:pt x="508" y="177"/>
                </a:cubicBezTo>
                <a:moveTo>
                  <a:pt x="497" y="180"/>
                </a:moveTo>
                <a:cubicBezTo>
                  <a:pt x="497" y="180"/>
                  <a:pt x="442" y="128"/>
                  <a:pt x="456" y="118"/>
                </a:cubicBezTo>
                <a:cubicBezTo>
                  <a:pt x="457" y="117"/>
                  <a:pt x="458" y="117"/>
                  <a:pt x="459" y="117"/>
                </a:cubicBezTo>
                <a:cubicBezTo>
                  <a:pt x="474" y="117"/>
                  <a:pt x="497" y="180"/>
                  <a:pt x="497" y="180"/>
                </a:cubicBezTo>
                <a:moveTo>
                  <a:pt x="708" y="151"/>
                </a:moveTo>
                <a:cubicBezTo>
                  <a:pt x="704" y="151"/>
                  <a:pt x="699" y="151"/>
                  <a:pt x="694" y="150"/>
                </a:cubicBezTo>
                <a:cubicBezTo>
                  <a:pt x="657" y="140"/>
                  <a:pt x="671" y="100"/>
                  <a:pt x="702" y="100"/>
                </a:cubicBezTo>
                <a:cubicBezTo>
                  <a:pt x="707" y="100"/>
                  <a:pt x="713" y="101"/>
                  <a:pt x="720" y="104"/>
                </a:cubicBezTo>
                <a:cubicBezTo>
                  <a:pt x="746" y="116"/>
                  <a:pt x="741" y="151"/>
                  <a:pt x="708" y="151"/>
                </a:cubicBezTo>
                <a:moveTo>
                  <a:pt x="803" y="118"/>
                </a:moveTo>
                <a:cubicBezTo>
                  <a:pt x="792" y="118"/>
                  <a:pt x="788" y="109"/>
                  <a:pt x="789" y="100"/>
                </a:cubicBezTo>
                <a:cubicBezTo>
                  <a:pt x="790" y="91"/>
                  <a:pt x="796" y="82"/>
                  <a:pt x="804" y="82"/>
                </a:cubicBezTo>
                <a:cubicBezTo>
                  <a:pt x="805" y="82"/>
                  <a:pt x="806" y="82"/>
                  <a:pt x="806" y="82"/>
                </a:cubicBezTo>
                <a:cubicBezTo>
                  <a:pt x="835" y="89"/>
                  <a:pt x="834" y="114"/>
                  <a:pt x="806" y="118"/>
                </a:cubicBezTo>
                <a:cubicBezTo>
                  <a:pt x="805" y="118"/>
                  <a:pt x="804" y="118"/>
                  <a:pt x="803" y="118"/>
                </a:cubicBezTo>
                <a:moveTo>
                  <a:pt x="1316" y="0"/>
                </a:moveTo>
                <a:cubicBezTo>
                  <a:pt x="0" y="0"/>
                  <a:pt x="0" y="0"/>
                  <a:pt x="0" y="0"/>
                </a:cubicBezTo>
                <a:cubicBezTo>
                  <a:pt x="0" y="683"/>
                  <a:pt x="0" y="683"/>
                  <a:pt x="0" y="683"/>
                </a:cubicBezTo>
                <a:cubicBezTo>
                  <a:pt x="0" y="683"/>
                  <a:pt x="50" y="542"/>
                  <a:pt x="370" y="542"/>
                </a:cubicBezTo>
                <a:cubicBezTo>
                  <a:pt x="386" y="542"/>
                  <a:pt x="403" y="542"/>
                  <a:pt x="421" y="543"/>
                </a:cubicBezTo>
                <a:cubicBezTo>
                  <a:pt x="454" y="545"/>
                  <a:pt x="485" y="545"/>
                  <a:pt x="516" y="545"/>
                </a:cubicBezTo>
                <a:cubicBezTo>
                  <a:pt x="827" y="545"/>
                  <a:pt x="1027" y="472"/>
                  <a:pt x="1182" y="355"/>
                </a:cubicBezTo>
                <a:cubicBezTo>
                  <a:pt x="1351" y="228"/>
                  <a:pt x="1190" y="64"/>
                  <a:pt x="1316" y="0"/>
                </a:cubicBezTo>
              </a:path>
            </a:pathLst>
          </a:custGeom>
          <a:solidFill>
            <a:srgbClr val="2E75B6">
              <a:alpha val="7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5" name="CustomShape 5"/>
          <p:cNvSpPr/>
          <p:nvPr/>
        </p:nvSpPr>
        <p:spPr>
          <a:xfrm>
            <a:off x="3239" y="2889430"/>
            <a:ext cx="3031525" cy="3964884"/>
          </a:xfrm>
          <a:custGeom>
            <a:avLst/>
            <a:gdLst/>
            <a:ahLst/>
            <a:cxnLst/>
            <a:rect l="l" t="t" r="r" b="b"/>
            <a:pathLst>
              <a:path w="849" h="1158">
                <a:moveTo>
                  <a:pt x="392" y="335"/>
                </a:moveTo>
                <a:cubicBezTo>
                  <a:pt x="392" y="335"/>
                  <a:pt x="344" y="325"/>
                  <a:pt x="353" y="312"/>
                </a:cubicBezTo>
                <a:cubicBezTo>
                  <a:pt x="355" y="311"/>
                  <a:pt x="357" y="310"/>
                  <a:pt x="359" y="310"/>
                </a:cubicBezTo>
                <a:cubicBezTo>
                  <a:pt x="371" y="310"/>
                  <a:pt x="392" y="335"/>
                  <a:pt x="392" y="335"/>
                </a:cubicBezTo>
                <a:moveTo>
                  <a:pt x="418" y="337"/>
                </a:moveTo>
                <a:cubicBezTo>
                  <a:pt x="418" y="337"/>
                  <a:pt x="425" y="288"/>
                  <a:pt x="438" y="288"/>
                </a:cubicBezTo>
                <a:cubicBezTo>
                  <a:pt x="439" y="288"/>
                  <a:pt x="440" y="288"/>
                  <a:pt x="441" y="288"/>
                </a:cubicBezTo>
                <a:cubicBezTo>
                  <a:pt x="455" y="295"/>
                  <a:pt x="418" y="337"/>
                  <a:pt x="418" y="337"/>
                </a:cubicBezTo>
                <a:moveTo>
                  <a:pt x="406" y="336"/>
                </a:moveTo>
                <a:cubicBezTo>
                  <a:pt x="406" y="336"/>
                  <a:pt x="372" y="268"/>
                  <a:pt x="389" y="263"/>
                </a:cubicBezTo>
                <a:cubicBezTo>
                  <a:pt x="389" y="263"/>
                  <a:pt x="390" y="263"/>
                  <a:pt x="390" y="263"/>
                </a:cubicBezTo>
                <a:cubicBezTo>
                  <a:pt x="406" y="263"/>
                  <a:pt x="406" y="336"/>
                  <a:pt x="406" y="336"/>
                </a:cubicBezTo>
                <a:moveTo>
                  <a:pt x="535" y="167"/>
                </a:moveTo>
                <a:cubicBezTo>
                  <a:pt x="524" y="167"/>
                  <a:pt x="520" y="158"/>
                  <a:pt x="522" y="149"/>
                </a:cubicBezTo>
                <a:cubicBezTo>
                  <a:pt x="523" y="140"/>
                  <a:pt x="529" y="131"/>
                  <a:pt x="536" y="131"/>
                </a:cubicBezTo>
                <a:cubicBezTo>
                  <a:pt x="537" y="131"/>
                  <a:pt x="538" y="131"/>
                  <a:pt x="539" y="131"/>
                </a:cubicBezTo>
                <a:cubicBezTo>
                  <a:pt x="567" y="138"/>
                  <a:pt x="567" y="163"/>
                  <a:pt x="539" y="167"/>
                </a:cubicBezTo>
                <a:cubicBezTo>
                  <a:pt x="538" y="167"/>
                  <a:pt x="536" y="167"/>
                  <a:pt x="535" y="167"/>
                </a:cubicBezTo>
                <a:moveTo>
                  <a:pt x="464" y="167"/>
                </a:moveTo>
                <a:cubicBezTo>
                  <a:pt x="423" y="167"/>
                  <a:pt x="411" y="100"/>
                  <a:pt x="464" y="96"/>
                </a:cubicBezTo>
                <a:cubicBezTo>
                  <a:pt x="465" y="96"/>
                  <a:pt x="467" y="96"/>
                  <a:pt x="468" y="96"/>
                </a:cubicBezTo>
                <a:cubicBezTo>
                  <a:pt x="516" y="96"/>
                  <a:pt x="511" y="167"/>
                  <a:pt x="464" y="167"/>
                </a:cubicBezTo>
                <a:moveTo>
                  <a:pt x="244" y="0"/>
                </a:moveTo>
                <a:cubicBezTo>
                  <a:pt x="109" y="0"/>
                  <a:pt x="0" y="46"/>
                  <a:pt x="0" y="46"/>
                </a:cubicBezTo>
                <a:cubicBezTo>
                  <a:pt x="0" y="1158"/>
                  <a:pt x="0" y="1158"/>
                  <a:pt x="0" y="1158"/>
                </a:cubicBezTo>
                <a:cubicBezTo>
                  <a:pt x="747" y="1158"/>
                  <a:pt x="747" y="1158"/>
                  <a:pt x="747" y="1158"/>
                </a:cubicBezTo>
                <a:cubicBezTo>
                  <a:pt x="747" y="1158"/>
                  <a:pt x="849" y="938"/>
                  <a:pt x="564" y="850"/>
                </a:cubicBezTo>
                <a:cubicBezTo>
                  <a:pt x="279" y="762"/>
                  <a:pt x="231" y="530"/>
                  <a:pt x="387" y="422"/>
                </a:cubicBezTo>
                <a:cubicBezTo>
                  <a:pt x="544" y="314"/>
                  <a:pt x="666" y="150"/>
                  <a:pt x="455" y="46"/>
                </a:cubicBezTo>
                <a:cubicBezTo>
                  <a:pt x="385" y="12"/>
                  <a:pt x="311" y="0"/>
                  <a:pt x="244" y="0"/>
                </a:cubicBezTo>
              </a:path>
            </a:pathLst>
          </a:custGeom>
          <a:solidFill>
            <a:srgbClr val="2E75B6">
              <a:alpha val="7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6" name="CustomShape 6"/>
          <p:cNvSpPr/>
          <p:nvPr/>
        </p:nvSpPr>
        <p:spPr>
          <a:xfrm>
            <a:off x="3446191" y="4825978"/>
            <a:ext cx="8744341" cy="2028336"/>
          </a:xfrm>
          <a:custGeom>
            <a:avLst/>
            <a:gdLst/>
            <a:ahLst/>
            <a:cxnLst/>
            <a:rect l="l" t="t" r="r" b="b"/>
            <a:pathLst>
              <a:path w="2431" h="592">
                <a:moveTo>
                  <a:pt x="1464" y="497"/>
                </a:moveTo>
                <a:cubicBezTo>
                  <a:pt x="1464" y="497"/>
                  <a:pt x="1490" y="464"/>
                  <a:pt x="1503" y="464"/>
                </a:cubicBezTo>
                <a:cubicBezTo>
                  <a:pt x="1505" y="464"/>
                  <a:pt x="1506" y="465"/>
                  <a:pt x="1508" y="467"/>
                </a:cubicBezTo>
                <a:cubicBezTo>
                  <a:pt x="1517" y="480"/>
                  <a:pt x="1464" y="497"/>
                  <a:pt x="1464" y="497"/>
                </a:cubicBezTo>
                <a:moveTo>
                  <a:pt x="1442" y="482"/>
                </a:moveTo>
                <a:cubicBezTo>
                  <a:pt x="1442" y="482"/>
                  <a:pt x="1406" y="449"/>
                  <a:pt x="1420" y="443"/>
                </a:cubicBezTo>
                <a:cubicBezTo>
                  <a:pt x="1421" y="443"/>
                  <a:pt x="1422" y="442"/>
                  <a:pt x="1423" y="442"/>
                </a:cubicBezTo>
                <a:cubicBezTo>
                  <a:pt x="1435" y="442"/>
                  <a:pt x="1442" y="482"/>
                  <a:pt x="1442" y="482"/>
                </a:cubicBezTo>
                <a:moveTo>
                  <a:pt x="1284" y="451"/>
                </a:moveTo>
                <a:cubicBezTo>
                  <a:pt x="1273" y="451"/>
                  <a:pt x="1271" y="445"/>
                  <a:pt x="1273" y="440"/>
                </a:cubicBezTo>
                <a:cubicBezTo>
                  <a:pt x="1275" y="434"/>
                  <a:pt x="1280" y="428"/>
                  <a:pt x="1286" y="428"/>
                </a:cubicBezTo>
                <a:cubicBezTo>
                  <a:pt x="1286" y="428"/>
                  <a:pt x="1286" y="428"/>
                  <a:pt x="1286" y="428"/>
                </a:cubicBezTo>
                <a:cubicBezTo>
                  <a:pt x="1306" y="429"/>
                  <a:pt x="1310" y="450"/>
                  <a:pt x="1286" y="451"/>
                </a:cubicBezTo>
                <a:cubicBezTo>
                  <a:pt x="1285" y="451"/>
                  <a:pt x="1284" y="451"/>
                  <a:pt x="1284" y="451"/>
                </a:cubicBezTo>
                <a:moveTo>
                  <a:pt x="1454" y="490"/>
                </a:moveTo>
                <a:cubicBezTo>
                  <a:pt x="1454" y="490"/>
                  <a:pt x="1459" y="418"/>
                  <a:pt x="1474" y="418"/>
                </a:cubicBezTo>
                <a:cubicBezTo>
                  <a:pt x="1475" y="418"/>
                  <a:pt x="1475" y="418"/>
                  <a:pt x="1476" y="418"/>
                </a:cubicBezTo>
                <a:cubicBezTo>
                  <a:pt x="1493" y="423"/>
                  <a:pt x="1454" y="490"/>
                  <a:pt x="1454" y="490"/>
                </a:cubicBezTo>
                <a:moveTo>
                  <a:pt x="1130" y="467"/>
                </a:moveTo>
                <a:cubicBezTo>
                  <a:pt x="1127" y="467"/>
                  <a:pt x="1124" y="467"/>
                  <a:pt x="1121" y="466"/>
                </a:cubicBezTo>
                <a:cubicBezTo>
                  <a:pt x="1085" y="455"/>
                  <a:pt x="1099" y="416"/>
                  <a:pt x="1127" y="416"/>
                </a:cubicBezTo>
                <a:cubicBezTo>
                  <a:pt x="1128" y="416"/>
                  <a:pt x="1130" y="417"/>
                  <a:pt x="1131" y="417"/>
                </a:cubicBezTo>
                <a:cubicBezTo>
                  <a:pt x="1165" y="421"/>
                  <a:pt x="1159" y="467"/>
                  <a:pt x="1130" y="467"/>
                </a:cubicBezTo>
                <a:moveTo>
                  <a:pt x="1196" y="367"/>
                </a:moveTo>
                <a:cubicBezTo>
                  <a:pt x="1165" y="367"/>
                  <a:pt x="1145" y="326"/>
                  <a:pt x="1170" y="300"/>
                </a:cubicBezTo>
                <a:cubicBezTo>
                  <a:pt x="1178" y="292"/>
                  <a:pt x="1187" y="289"/>
                  <a:pt x="1195" y="289"/>
                </a:cubicBezTo>
                <a:cubicBezTo>
                  <a:pt x="1227" y="289"/>
                  <a:pt x="1254" y="336"/>
                  <a:pt x="1220" y="359"/>
                </a:cubicBezTo>
                <a:cubicBezTo>
                  <a:pt x="1212" y="365"/>
                  <a:pt x="1204" y="367"/>
                  <a:pt x="1196" y="367"/>
                </a:cubicBezTo>
                <a:moveTo>
                  <a:pt x="464" y="0"/>
                </a:moveTo>
                <a:cubicBezTo>
                  <a:pt x="182" y="0"/>
                  <a:pt x="0" y="182"/>
                  <a:pt x="130" y="276"/>
                </a:cubicBezTo>
                <a:cubicBezTo>
                  <a:pt x="279" y="384"/>
                  <a:pt x="55" y="592"/>
                  <a:pt x="55" y="592"/>
                </a:cubicBezTo>
                <a:cubicBezTo>
                  <a:pt x="2431" y="592"/>
                  <a:pt x="2431" y="592"/>
                  <a:pt x="2431" y="592"/>
                </a:cubicBezTo>
                <a:cubicBezTo>
                  <a:pt x="2431" y="484"/>
                  <a:pt x="2431" y="484"/>
                  <a:pt x="2431" y="484"/>
                </a:cubicBezTo>
                <a:cubicBezTo>
                  <a:pt x="2391" y="487"/>
                  <a:pt x="2353" y="488"/>
                  <a:pt x="2317" y="488"/>
                </a:cubicBezTo>
                <a:cubicBezTo>
                  <a:pt x="2075" y="488"/>
                  <a:pt x="1936" y="427"/>
                  <a:pt x="1814" y="366"/>
                </a:cubicBezTo>
                <a:cubicBezTo>
                  <a:pt x="1692" y="305"/>
                  <a:pt x="1586" y="244"/>
                  <a:pt x="1407" y="244"/>
                </a:cubicBezTo>
                <a:cubicBezTo>
                  <a:pt x="1381" y="244"/>
                  <a:pt x="1354" y="245"/>
                  <a:pt x="1324" y="248"/>
                </a:cubicBezTo>
                <a:cubicBezTo>
                  <a:pt x="1281" y="252"/>
                  <a:pt x="1242" y="254"/>
                  <a:pt x="1207" y="254"/>
                </a:cubicBezTo>
                <a:cubicBezTo>
                  <a:pt x="875" y="254"/>
                  <a:pt x="918" y="78"/>
                  <a:pt x="598" y="13"/>
                </a:cubicBezTo>
                <a:cubicBezTo>
                  <a:pt x="551" y="4"/>
                  <a:pt x="507" y="0"/>
                  <a:pt x="464" y="0"/>
                </a:cubicBezTo>
              </a:path>
            </a:pathLst>
          </a:custGeom>
          <a:solidFill>
            <a:srgbClr val="2E75B6">
              <a:alpha val="7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7" name="CustomShape 7"/>
          <p:cNvSpPr/>
          <p:nvPr/>
        </p:nvSpPr>
        <p:spPr>
          <a:xfrm>
            <a:off x="9655383" y="2773526"/>
            <a:ext cx="2533350" cy="3491905"/>
          </a:xfrm>
          <a:custGeom>
            <a:avLst/>
            <a:gdLst/>
            <a:ahLst/>
            <a:cxnLst/>
            <a:rect l="l" t="t" r="r" b="b"/>
            <a:pathLst>
              <a:path w="692" h="1020">
                <a:moveTo>
                  <a:pt x="347" y="325"/>
                </a:moveTo>
                <a:cubicBezTo>
                  <a:pt x="347" y="325"/>
                  <a:pt x="373" y="292"/>
                  <a:pt x="386" y="292"/>
                </a:cubicBezTo>
                <a:cubicBezTo>
                  <a:pt x="388" y="292"/>
                  <a:pt x="390" y="293"/>
                  <a:pt x="391" y="295"/>
                </a:cubicBezTo>
                <a:cubicBezTo>
                  <a:pt x="400" y="308"/>
                  <a:pt x="347" y="325"/>
                  <a:pt x="347" y="325"/>
                </a:cubicBezTo>
                <a:moveTo>
                  <a:pt x="337" y="318"/>
                </a:moveTo>
                <a:cubicBezTo>
                  <a:pt x="337" y="318"/>
                  <a:pt x="342" y="246"/>
                  <a:pt x="358" y="246"/>
                </a:cubicBezTo>
                <a:cubicBezTo>
                  <a:pt x="358" y="246"/>
                  <a:pt x="359" y="246"/>
                  <a:pt x="359" y="247"/>
                </a:cubicBezTo>
                <a:cubicBezTo>
                  <a:pt x="376" y="251"/>
                  <a:pt x="337" y="318"/>
                  <a:pt x="337" y="318"/>
                </a:cubicBezTo>
                <a:moveTo>
                  <a:pt x="692" y="0"/>
                </a:moveTo>
                <a:cubicBezTo>
                  <a:pt x="692" y="0"/>
                  <a:pt x="629" y="71"/>
                  <a:pt x="534" y="128"/>
                </a:cubicBezTo>
                <a:cubicBezTo>
                  <a:pt x="531" y="138"/>
                  <a:pt x="522" y="146"/>
                  <a:pt x="506" y="146"/>
                </a:cubicBezTo>
                <a:cubicBezTo>
                  <a:pt x="505" y="146"/>
                  <a:pt x="504" y="146"/>
                  <a:pt x="503" y="146"/>
                </a:cubicBezTo>
                <a:cubicBezTo>
                  <a:pt x="466" y="166"/>
                  <a:pt x="426" y="182"/>
                  <a:pt x="382" y="192"/>
                </a:cubicBezTo>
                <a:cubicBezTo>
                  <a:pt x="331" y="204"/>
                  <a:pt x="312" y="233"/>
                  <a:pt x="306" y="271"/>
                </a:cubicBezTo>
                <a:cubicBezTo>
                  <a:pt x="306" y="271"/>
                  <a:pt x="306" y="271"/>
                  <a:pt x="306" y="271"/>
                </a:cubicBezTo>
                <a:cubicBezTo>
                  <a:pt x="319" y="271"/>
                  <a:pt x="325" y="310"/>
                  <a:pt x="325" y="310"/>
                </a:cubicBezTo>
                <a:cubicBezTo>
                  <a:pt x="325" y="310"/>
                  <a:pt x="311" y="297"/>
                  <a:pt x="304" y="286"/>
                </a:cubicBezTo>
                <a:cubicBezTo>
                  <a:pt x="296" y="375"/>
                  <a:pt x="339" y="501"/>
                  <a:pt x="203" y="559"/>
                </a:cubicBezTo>
                <a:cubicBezTo>
                  <a:pt x="0" y="645"/>
                  <a:pt x="27" y="768"/>
                  <a:pt x="339" y="832"/>
                </a:cubicBezTo>
                <a:cubicBezTo>
                  <a:pt x="651" y="896"/>
                  <a:pt x="692" y="1020"/>
                  <a:pt x="692" y="1020"/>
                </a:cubicBezTo>
                <a:cubicBezTo>
                  <a:pt x="692" y="0"/>
                  <a:pt x="692" y="0"/>
                  <a:pt x="692" y="0"/>
                </a:cubicBezTo>
              </a:path>
            </a:pathLst>
          </a:custGeom>
          <a:solidFill>
            <a:srgbClr val="2E75B6">
              <a:alpha val="7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8" name="CustomShape 8"/>
          <p:cNvSpPr/>
          <p:nvPr/>
        </p:nvSpPr>
        <p:spPr>
          <a:xfrm>
            <a:off x="5995379" y="9805"/>
            <a:ext cx="6193354" cy="2639896"/>
          </a:xfrm>
          <a:custGeom>
            <a:avLst/>
            <a:gdLst/>
            <a:ahLst/>
            <a:cxnLst/>
            <a:rect l="l" t="t" r="r" b="b"/>
            <a:pathLst>
              <a:path w="1724" h="771">
                <a:moveTo>
                  <a:pt x="1434" y="447"/>
                </a:moveTo>
                <a:cubicBezTo>
                  <a:pt x="1434" y="447"/>
                  <a:pt x="1386" y="438"/>
                  <a:pt x="1395" y="426"/>
                </a:cubicBezTo>
                <a:cubicBezTo>
                  <a:pt x="1396" y="424"/>
                  <a:pt x="1398" y="423"/>
                  <a:pt x="1400" y="423"/>
                </a:cubicBezTo>
                <a:cubicBezTo>
                  <a:pt x="1412" y="423"/>
                  <a:pt x="1434" y="447"/>
                  <a:pt x="1434" y="447"/>
                </a:cubicBezTo>
                <a:moveTo>
                  <a:pt x="1460" y="447"/>
                </a:moveTo>
                <a:cubicBezTo>
                  <a:pt x="1460" y="447"/>
                  <a:pt x="1465" y="397"/>
                  <a:pt x="1479" y="397"/>
                </a:cubicBezTo>
                <a:cubicBezTo>
                  <a:pt x="1479" y="397"/>
                  <a:pt x="1480" y="397"/>
                  <a:pt x="1481" y="398"/>
                </a:cubicBezTo>
                <a:cubicBezTo>
                  <a:pt x="1495" y="403"/>
                  <a:pt x="1460" y="447"/>
                  <a:pt x="1460" y="447"/>
                </a:cubicBezTo>
                <a:moveTo>
                  <a:pt x="1449" y="447"/>
                </a:moveTo>
                <a:cubicBezTo>
                  <a:pt x="1449" y="447"/>
                  <a:pt x="1411" y="380"/>
                  <a:pt x="1428" y="375"/>
                </a:cubicBezTo>
                <a:cubicBezTo>
                  <a:pt x="1428" y="375"/>
                  <a:pt x="1429" y="374"/>
                  <a:pt x="1429" y="374"/>
                </a:cubicBezTo>
                <a:cubicBezTo>
                  <a:pt x="1445" y="374"/>
                  <a:pt x="1449" y="447"/>
                  <a:pt x="1449" y="447"/>
                </a:cubicBezTo>
                <a:moveTo>
                  <a:pt x="1111" y="356"/>
                </a:moveTo>
                <a:cubicBezTo>
                  <a:pt x="1080" y="356"/>
                  <a:pt x="1059" y="314"/>
                  <a:pt x="1085" y="289"/>
                </a:cubicBezTo>
                <a:cubicBezTo>
                  <a:pt x="1093" y="281"/>
                  <a:pt x="1101" y="278"/>
                  <a:pt x="1110" y="278"/>
                </a:cubicBezTo>
                <a:cubicBezTo>
                  <a:pt x="1142" y="278"/>
                  <a:pt x="1169" y="325"/>
                  <a:pt x="1135" y="348"/>
                </a:cubicBezTo>
                <a:cubicBezTo>
                  <a:pt x="1126" y="353"/>
                  <a:pt x="1118" y="356"/>
                  <a:pt x="1111" y="356"/>
                </a:cubicBezTo>
                <a:moveTo>
                  <a:pt x="1095" y="242"/>
                </a:moveTo>
                <a:cubicBezTo>
                  <a:pt x="1091" y="242"/>
                  <a:pt x="1087" y="241"/>
                  <a:pt x="1082" y="239"/>
                </a:cubicBezTo>
                <a:cubicBezTo>
                  <a:pt x="1061" y="229"/>
                  <a:pt x="1067" y="197"/>
                  <a:pt x="1088" y="197"/>
                </a:cubicBezTo>
                <a:cubicBezTo>
                  <a:pt x="1091" y="197"/>
                  <a:pt x="1094" y="197"/>
                  <a:pt x="1097" y="199"/>
                </a:cubicBezTo>
                <a:cubicBezTo>
                  <a:pt x="1120" y="208"/>
                  <a:pt x="1117" y="242"/>
                  <a:pt x="1095" y="242"/>
                </a:cubicBezTo>
                <a:moveTo>
                  <a:pt x="993" y="170"/>
                </a:moveTo>
                <a:cubicBezTo>
                  <a:pt x="993" y="170"/>
                  <a:pt x="1020" y="137"/>
                  <a:pt x="1032" y="137"/>
                </a:cubicBezTo>
                <a:cubicBezTo>
                  <a:pt x="1034" y="137"/>
                  <a:pt x="1036" y="138"/>
                  <a:pt x="1037" y="140"/>
                </a:cubicBezTo>
                <a:cubicBezTo>
                  <a:pt x="1046" y="152"/>
                  <a:pt x="993" y="170"/>
                  <a:pt x="993" y="170"/>
                </a:cubicBezTo>
                <a:moveTo>
                  <a:pt x="971" y="155"/>
                </a:moveTo>
                <a:cubicBezTo>
                  <a:pt x="971" y="155"/>
                  <a:pt x="936" y="122"/>
                  <a:pt x="950" y="116"/>
                </a:cubicBezTo>
                <a:cubicBezTo>
                  <a:pt x="951" y="116"/>
                  <a:pt x="952" y="115"/>
                  <a:pt x="952" y="115"/>
                </a:cubicBezTo>
                <a:cubicBezTo>
                  <a:pt x="965" y="115"/>
                  <a:pt x="971" y="155"/>
                  <a:pt x="971" y="155"/>
                </a:cubicBezTo>
                <a:moveTo>
                  <a:pt x="983" y="163"/>
                </a:moveTo>
                <a:cubicBezTo>
                  <a:pt x="983" y="163"/>
                  <a:pt x="988" y="91"/>
                  <a:pt x="1004" y="91"/>
                </a:cubicBezTo>
                <a:cubicBezTo>
                  <a:pt x="1004" y="91"/>
                  <a:pt x="1005" y="91"/>
                  <a:pt x="1005" y="91"/>
                </a:cubicBezTo>
                <a:cubicBezTo>
                  <a:pt x="1022" y="96"/>
                  <a:pt x="983" y="163"/>
                  <a:pt x="983" y="163"/>
                </a:cubicBezTo>
                <a:moveTo>
                  <a:pt x="1354" y="66"/>
                </a:moveTo>
                <a:cubicBezTo>
                  <a:pt x="1322" y="66"/>
                  <a:pt x="1337" y="31"/>
                  <a:pt x="1359" y="31"/>
                </a:cubicBezTo>
                <a:cubicBezTo>
                  <a:pt x="1361" y="31"/>
                  <a:pt x="1362" y="31"/>
                  <a:pt x="1364" y="31"/>
                </a:cubicBezTo>
                <a:cubicBezTo>
                  <a:pt x="1388" y="36"/>
                  <a:pt x="1388" y="66"/>
                  <a:pt x="1354" y="66"/>
                </a:cubicBezTo>
                <a:moveTo>
                  <a:pt x="1724" y="0"/>
                </a:moveTo>
                <a:cubicBezTo>
                  <a:pt x="664" y="0"/>
                  <a:pt x="664" y="0"/>
                  <a:pt x="664" y="0"/>
                </a:cubicBezTo>
                <a:cubicBezTo>
                  <a:pt x="313" y="4"/>
                  <a:pt x="313" y="4"/>
                  <a:pt x="313" y="4"/>
                </a:cubicBezTo>
                <a:cubicBezTo>
                  <a:pt x="313" y="4"/>
                  <a:pt x="456" y="281"/>
                  <a:pt x="160" y="561"/>
                </a:cubicBezTo>
                <a:cubicBezTo>
                  <a:pt x="0" y="712"/>
                  <a:pt x="101" y="771"/>
                  <a:pt x="277" y="771"/>
                </a:cubicBezTo>
                <a:cubicBezTo>
                  <a:pt x="428" y="771"/>
                  <a:pt x="633" y="728"/>
                  <a:pt x="777" y="662"/>
                </a:cubicBezTo>
                <a:cubicBezTo>
                  <a:pt x="849" y="629"/>
                  <a:pt x="905" y="617"/>
                  <a:pt x="951" y="617"/>
                </a:cubicBezTo>
                <a:cubicBezTo>
                  <a:pt x="1023" y="617"/>
                  <a:pt x="1070" y="648"/>
                  <a:pt x="1116" y="680"/>
                </a:cubicBezTo>
                <a:cubicBezTo>
                  <a:pt x="1163" y="711"/>
                  <a:pt x="1210" y="743"/>
                  <a:pt x="1282" y="743"/>
                </a:cubicBezTo>
                <a:cubicBezTo>
                  <a:pt x="1290" y="743"/>
                  <a:pt x="1297" y="743"/>
                  <a:pt x="1305" y="742"/>
                </a:cubicBezTo>
                <a:cubicBezTo>
                  <a:pt x="1515" y="724"/>
                  <a:pt x="1334" y="314"/>
                  <a:pt x="1713" y="314"/>
                </a:cubicBezTo>
                <a:cubicBezTo>
                  <a:pt x="1717" y="314"/>
                  <a:pt x="1721" y="314"/>
                  <a:pt x="1724" y="314"/>
                </a:cubicBezTo>
                <a:cubicBezTo>
                  <a:pt x="1724" y="0"/>
                  <a:pt x="1724" y="0"/>
                  <a:pt x="1724" y="0"/>
                </a:cubicBezTo>
              </a:path>
            </a:pathLst>
          </a:custGeom>
          <a:solidFill>
            <a:srgbClr val="2E75B6">
              <a:alpha val="7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9" name="CustomShape 9"/>
          <p:cNvSpPr/>
          <p:nvPr/>
        </p:nvSpPr>
        <p:spPr>
          <a:xfrm>
            <a:off x="8547447" y="5806850"/>
            <a:ext cx="147581" cy="11590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0" name="CustomShape 10"/>
          <p:cNvSpPr/>
          <p:nvPr/>
        </p:nvSpPr>
        <p:spPr>
          <a:xfrm>
            <a:off x="8723824" y="5757537"/>
            <a:ext cx="156940" cy="144341"/>
          </a:xfrm>
          <a:custGeom>
            <a:avLst/>
            <a:gdLst/>
            <a:ahLst/>
            <a:cxnLst/>
            <a:rect l="l" t="t" r="r" b="b"/>
            <a:pathLst>
              <a:path w="44" h="42">
                <a:moveTo>
                  <a:pt x="5" y="32"/>
                </a:moveTo>
                <a:cubicBezTo>
                  <a:pt x="10" y="40"/>
                  <a:pt x="22" y="42"/>
                  <a:pt x="32" y="35"/>
                </a:cubicBezTo>
                <a:cubicBezTo>
                  <a:pt x="41" y="29"/>
                  <a:pt x="44" y="18"/>
                  <a:pt x="39" y="10"/>
                </a:cubicBezTo>
                <a:cubicBezTo>
                  <a:pt x="34" y="2"/>
                  <a:pt x="22" y="0"/>
                  <a:pt x="13" y="6"/>
                </a:cubicBezTo>
                <a:cubicBezTo>
                  <a:pt x="3" y="13"/>
                  <a:pt x="0" y="24"/>
                  <a:pt x="5" y="3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1" name="CustomShape 11"/>
          <p:cNvSpPr/>
          <p:nvPr/>
        </p:nvSpPr>
        <p:spPr>
          <a:xfrm>
            <a:off x="8623757" y="5874881"/>
            <a:ext cx="146141" cy="154060"/>
          </a:xfrm>
          <a:custGeom>
            <a:avLst/>
            <a:gdLst/>
            <a:ahLst/>
            <a:cxnLst/>
            <a:rect l="l" t="t" r="r" b="b"/>
            <a:pathLst>
              <a:path w="41" h="45">
                <a:moveTo>
                  <a:pt x="12" y="42"/>
                </a:moveTo>
                <a:cubicBezTo>
                  <a:pt x="21" y="45"/>
                  <a:pt x="32" y="40"/>
                  <a:pt x="36" y="30"/>
                </a:cubicBezTo>
                <a:cubicBezTo>
                  <a:pt x="41" y="19"/>
                  <a:pt x="37" y="8"/>
                  <a:pt x="28" y="4"/>
                </a:cubicBezTo>
                <a:cubicBezTo>
                  <a:pt x="20" y="0"/>
                  <a:pt x="9" y="6"/>
                  <a:pt x="4" y="16"/>
                </a:cubicBezTo>
                <a:cubicBezTo>
                  <a:pt x="0" y="26"/>
                  <a:pt x="4" y="38"/>
                  <a:pt x="12" y="4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2" name="CustomShape 12"/>
          <p:cNvSpPr/>
          <p:nvPr/>
        </p:nvSpPr>
        <p:spPr>
          <a:xfrm>
            <a:off x="8715905" y="5847885"/>
            <a:ext cx="154060" cy="146141"/>
          </a:xfrm>
          <a:custGeom>
            <a:avLst/>
            <a:gdLst/>
            <a:ahLst/>
            <a:cxnLst/>
            <a:rect l="l" t="t" r="r" b="b"/>
            <a:pathLst>
              <a:path w="43" h="43">
                <a:moveTo>
                  <a:pt x="36" y="36"/>
                </a:moveTo>
                <a:cubicBezTo>
                  <a:pt x="43" y="29"/>
                  <a:pt x="42" y="17"/>
                  <a:pt x="34" y="9"/>
                </a:cubicBezTo>
                <a:cubicBezTo>
                  <a:pt x="26" y="1"/>
                  <a:pt x="14" y="0"/>
                  <a:pt x="7" y="7"/>
                </a:cubicBezTo>
                <a:cubicBezTo>
                  <a:pt x="0" y="14"/>
                  <a:pt x="1" y="26"/>
                  <a:pt x="9" y="34"/>
                </a:cubicBezTo>
                <a:cubicBezTo>
                  <a:pt x="17" y="42"/>
                  <a:pt x="29" y="43"/>
                  <a:pt x="36" y="3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3" name="CustomShape 13"/>
          <p:cNvSpPr/>
          <p:nvPr/>
        </p:nvSpPr>
        <p:spPr>
          <a:xfrm>
            <a:off x="8626996" y="5706784"/>
            <a:ext cx="139662" cy="150820"/>
          </a:xfrm>
          <a:custGeom>
            <a:avLst/>
            <a:gdLst/>
            <a:ahLst/>
            <a:cxnLst/>
            <a:rect l="l" t="t" r="r" b="b"/>
            <a:pathLst>
              <a:path w="39" h="44">
                <a:moveTo>
                  <a:pt x="25" y="42"/>
                </a:moveTo>
                <a:cubicBezTo>
                  <a:pt x="34" y="39"/>
                  <a:pt x="39" y="28"/>
                  <a:pt x="36" y="17"/>
                </a:cubicBezTo>
                <a:cubicBezTo>
                  <a:pt x="33" y="6"/>
                  <a:pt x="23" y="0"/>
                  <a:pt x="14" y="2"/>
                </a:cubicBezTo>
                <a:cubicBezTo>
                  <a:pt x="5" y="4"/>
                  <a:pt x="0" y="15"/>
                  <a:pt x="3" y="26"/>
                </a:cubicBezTo>
                <a:cubicBezTo>
                  <a:pt x="6" y="37"/>
                  <a:pt x="15" y="44"/>
                  <a:pt x="25" y="4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4" name="CustomShape 14"/>
          <p:cNvSpPr/>
          <p:nvPr/>
        </p:nvSpPr>
        <p:spPr>
          <a:xfrm>
            <a:off x="8661912" y="5810090"/>
            <a:ext cx="104746" cy="95028"/>
          </a:xfrm>
          <a:prstGeom prst="ellipse">
            <a:avLst/>
          </a:prstGeom>
          <a:solidFill>
            <a:srgbClr val="FFAD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5" name="CustomShape 15"/>
          <p:cNvSpPr/>
          <p:nvPr/>
        </p:nvSpPr>
        <p:spPr>
          <a:xfrm>
            <a:off x="8466457" y="6339941"/>
            <a:ext cx="128863" cy="138222"/>
          </a:xfrm>
          <a:custGeom>
            <a:avLst/>
            <a:gdLst/>
            <a:ahLst/>
            <a:cxnLst/>
            <a:rect l="l" t="t" r="r" b="b"/>
            <a:pathLst>
              <a:path w="36" h="40">
                <a:moveTo>
                  <a:pt x="17" y="0"/>
                </a:moveTo>
                <a:cubicBezTo>
                  <a:pt x="16" y="0"/>
                  <a:pt x="15" y="1"/>
                  <a:pt x="14" y="1"/>
                </a:cubicBezTo>
                <a:cubicBezTo>
                  <a:pt x="0" y="7"/>
                  <a:pt x="36" y="40"/>
                  <a:pt x="36" y="40"/>
                </a:cubicBezTo>
                <a:cubicBezTo>
                  <a:pt x="36" y="40"/>
                  <a:pt x="29" y="0"/>
                  <a:pt x="17" y="0"/>
                </a:cubicBezTo>
              </a:path>
            </a:pathLst>
          </a:custGeom>
          <a:solidFill>
            <a:srgbClr val="349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6" name="CustomShape 16"/>
          <p:cNvSpPr/>
          <p:nvPr/>
        </p:nvSpPr>
        <p:spPr>
          <a:xfrm>
            <a:off x="8638155" y="6259311"/>
            <a:ext cx="137862" cy="245848"/>
          </a:xfrm>
          <a:custGeom>
            <a:avLst/>
            <a:gdLst/>
            <a:ahLst/>
            <a:cxnLst/>
            <a:rect l="l" t="t" r="r" b="b"/>
            <a:pathLst>
              <a:path w="39" h="72">
                <a:moveTo>
                  <a:pt x="20" y="0"/>
                </a:moveTo>
                <a:cubicBezTo>
                  <a:pt x="5" y="0"/>
                  <a:pt x="0" y="72"/>
                  <a:pt x="0" y="72"/>
                </a:cubicBezTo>
                <a:cubicBezTo>
                  <a:pt x="0" y="72"/>
                  <a:pt x="39" y="5"/>
                  <a:pt x="22" y="0"/>
                </a:cubicBezTo>
                <a:cubicBezTo>
                  <a:pt x="21" y="0"/>
                  <a:pt x="21" y="0"/>
                  <a:pt x="20" y="0"/>
                </a:cubicBezTo>
              </a:path>
            </a:pathLst>
          </a:custGeom>
          <a:solidFill>
            <a:srgbClr val="349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7" name="CustomShape 17"/>
          <p:cNvSpPr/>
          <p:nvPr/>
        </p:nvSpPr>
        <p:spPr>
          <a:xfrm>
            <a:off x="8673071" y="6416251"/>
            <a:ext cx="188615" cy="112665"/>
          </a:xfrm>
          <a:custGeom>
            <a:avLst/>
            <a:gdLst/>
            <a:ahLst/>
            <a:cxnLst/>
            <a:rect l="l" t="t" r="r" b="b"/>
            <a:pathLst>
              <a:path w="53" h="33">
                <a:moveTo>
                  <a:pt x="39" y="0"/>
                </a:moveTo>
                <a:cubicBezTo>
                  <a:pt x="26" y="0"/>
                  <a:pt x="0" y="33"/>
                  <a:pt x="0" y="33"/>
                </a:cubicBezTo>
                <a:cubicBezTo>
                  <a:pt x="0" y="33"/>
                  <a:pt x="53" y="16"/>
                  <a:pt x="44" y="3"/>
                </a:cubicBezTo>
                <a:cubicBezTo>
                  <a:pt x="42" y="1"/>
                  <a:pt x="41" y="0"/>
                  <a:pt x="39" y="0"/>
                </a:cubicBezTo>
              </a:path>
            </a:pathLst>
          </a:custGeom>
          <a:solidFill>
            <a:srgbClr val="349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8" name="CustomShape 18"/>
          <p:cNvSpPr/>
          <p:nvPr/>
        </p:nvSpPr>
        <p:spPr>
          <a:xfrm>
            <a:off x="7534899" y="5818009"/>
            <a:ext cx="388749" cy="264926"/>
          </a:xfrm>
          <a:custGeom>
            <a:avLst/>
            <a:gdLst/>
            <a:ahLst/>
            <a:cxnLst/>
            <a:rect l="l" t="t" r="r" b="b"/>
            <a:pathLst>
              <a:path w="109" h="78">
                <a:moveTo>
                  <a:pt x="50" y="0"/>
                </a:moveTo>
                <a:cubicBezTo>
                  <a:pt x="42" y="0"/>
                  <a:pt x="33" y="3"/>
                  <a:pt x="25" y="11"/>
                </a:cubicBezTo>
                <a:cubicBezTo>
                  <a:pt x="0" y="37"/>
                  <a:pt x="20" y="78"/>
                  <a:pt x="51" y="78"/>
                </a:cubicBezTo>
                <a:cubicBezTo>
                  <a:pt x="59" y="78"/>
                  <a:pt x="67" y="76"/>
                  <a:pt x="75" y="70"/>
                </a:cubicBezTo>
                <a:cubicBezTo>
                  <a:pt x="109" y="47"/>
                  <a:pt x="82" y="0"/>
                  <a:pt x="50" y="0"/>
                </a:cubicBezTo>
              </a:path>
            </a:pathLst>
          </a:custGeom>
          <a:solidFill>
            <a:srgbClr val="3FA57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9" name="CustomShape 19"/>
          <p:cNvSpPr/>
          <p:nvPr/>
        </p:nvSpPr>
        <p:spPr>
          <a:xfrm>
            <a:off x="7984120" y="6292427"/>
            <a:ext cx="139662" cy="77750"/>
          </a:xfrm>
          <a:custGeom>
            <a:avLst/>
            <a:gdLst/>
            <a:ahLst/>
            <a:cxnLst/>
            <a:rect l="l" t="t" r="r" b="b"/>
            <a:pathLst>
              <a:path w="39" h="23">
                <a:moveTo>
                  <a:pt x="15" y="0"/>
                </a:moveTo>
                <a:cubicBezTo>
                  <a:pt x="9" y="0"/>
                  <a:pt x="4" y="6"/>
                  <a:pt x="2" y="12"/>
                </a:cubicBezTo>
                <a:cubicBezTo>
                  <a:pt x="0" y="17"/>
                  <a:pt x="2" y="23"/>
                  <a:pt x="13" y="23"/>
                </a:cubicBezTo>
                <a:cubicBezTo>
                  <a:pt x="13" y="23"/>
                  <a:pt x="14" y="23"/>
                  <a:pt x="15" y="23"/>
                </a:cubicBezTo>
                <a:cubicBezTo>
                  <a:pt x="39" y="22"/>
                  <a:pt x="35" y="1"/>
                  <a:pt x="15" y="0"/>
                </a:cubicBezTo>
                <a:cubicBezTo>
                  <a:pt x="15" y="0"/>
                  <a:pt x="15" y="0"/>
                  <a:pt x="15" y="0"/>
                </a:cubicBezTo>
              </a:path>
            </a:pathLst>
          </a:custGeom>
          <a:solidFill>
            <a:srgbClr val="3FA57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0" name="CustomShape 20"/>
          <p:cNvSpPr/>
          <p:nvPr/>
        </p:nvSpPr>
        <p:spPr>
          <a:xfrm>
            <a:off x="7320726" y="6251033"/>
            <a:ext cx="285443" cy="176377"/>
          </a:xfrm>
          <a:custGeom>
            <a:avLst/>
            <a:gdLst/>
            <a:ahLst/>
            <a:cxnLst/>
            <a:rect l="l" t="t" r="r" b="b"/>
            <a:pathLst>
              <a:path w="80" h="51">
                <a:moveTo>
                  <a:pt x="42" y="0"/>
                </a:moveTo>
                <a:cubicBezTo>
                  <a:pt x="14" y="0"/>
                  <a:pt x="0" y="39"/>
                  <a:pt x="36" y="50"/>
                </a:cubicBezTo>
                <a:cubicBezTo>
                  <a:pt x="39" y="51"/>
                  <a:pt x="42" y="51"/>
                  <a:pt x="45" y="51"/>
                </a:cubicBezTo>
                <a:cubicBezTo>
                  <a:pt x="74" y="51"/>
                  <a:pt x="80" y="5"/>
                  <a:pt x="46" y="1"/>
                </a:cubicBezTo>
                <a:cubicBezTo>
                  <a:pt x="45" y="1"/>
                  <a:pt x="43" y="0"/>
                  <a:pt x="42" y="0"/>
                </a:cubicBezTo>
              </a:path>
            </a:pathLst>
          </a:custGeom>
          <a:solidFill>
            <a:srgbClr val="3FA57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1" name="CustomShape 21"/>
          <p:cNvSpPr/>
          <p:nvPr/>
        </p:nvSpPr>
        <p:spPr>
          <a:xfrm>
            <a:off x="2611100" y="2325370"/>
            <a:ext cx="6593621" cy="17562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8" tIns="46794" rIns="89988" bIns="46794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CO" sz="5399" b="1" spc="-1" dirty="0">
                <a:solidFill>
                  <a:srgbClr val="2A8E45"/>
                </a:solidFill>
                <a:latin typeface="Hind"/>
                <a:ea typeface="Hind"/>
              </a:rPr>
              <a:t>¡Esperamos aprendas mucho!</a:t>
            </a:r>
            <a:endParaRPr lang="en-US" sz="5399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03" name="Imagen 109"/>
          <p:cNvPicPr/>
          <p:nvPr/>
        </p:nvPicPr>
        <p:blipFill>
          <a:blip r:embed="rId2"/>
          <a:stretch/>
        </p:blipFill>
        <p:spPr>
          <a:xfrm>
            <a:off x="0" y="5319474"/>
            <a:ext cx="12895321" cy="2158639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110</Words>
  <Application>Microsoft Office PowerPoint</Application>
  <PresentationFormat>Panorámica</PresentationFormat>
  <Paragraphs>16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Hind</vt:lpstr>
      <vt:lpstr>Tema de Office</vt:lpstr>
      <vt:lpstr>Orientación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http://sitios.mineduc.cl/enlaces/textos_escolares/4to/#page-03</dc:title>
  <dc:creator>Mayte</dc:creator>
  <cp:lastModifiedBy>Mayte Carrasco Sepúlveda</cp:lastModifiedBy>
  <cp:revision>36</cp:revision>
  <dcterms:created xsi:type="dcterms:W3CDTF">2020-03-19T04:29:16Z</dcterms:created>
  <dcterms:modified xsi:type="dcterms:W3CDTF">2020-05-14T16:25:12Z</dcterms:modified>
</cp:coreProperties>
</file>