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78" r:id="rId3"/>
    <p:sldId id="279" r:id="rId4"/>
    <p:sldId id="281" r:id="rId5"/>
    <p:sldId id="293" r:id="rId6"/>
    <p:sldId id="283" r:id="rId7"/>
    <p:sldId id="295" r:id="rId8"/>
    <p:sldId id="296" r:id="rId9"/>
    <p:sldId id="297" r:id="rId10"/>
    <p:sldId id="298" r:id="rId11"/>
    <p:sldId id="290" r:id="rId12"/>
    <p:sldId id="292" r:id="rId1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C37"/>
    <a:srgbClr val="736C14"/>
    <a:srgbClr val="5D5500"/>
    <a:srgbClr val="756C07"/>
    <a:srgbClr val="D9D27A"/>
    <a:srgbClr val="756E16"/>
    <a:srgbClr val="EDE68E"/>
    <a:srgbClr val="CCC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11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Objetivo   </a:t>
          </a:r>
          <a:endParaRPr lang="es-ES" sz="18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Instrumentos zona sur de Chile </a:t>
          </a:r>
          <a:endParaRPr lang="es-ES" sz="16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trabajo practico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4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4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Evaluemos lo aprendido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4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400"/>
        </a:p>
      </dgm:t>
    </dgm:pt>
    <dgm:pt modelId="{2E115626-7285-4031-BEBD-58A8D37387C7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Video explicativo </a:t>
          </a:r>
          <a:endParaRPr lang="es-ES" sz="16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E63C9E23-F88C-4A7B-A8DF-8146113762FC}" type="parTrans" cxnId="{016301A9-1456-452C-8C57-78A3A98273F9}">
      <dgm:prSet/>
      <dgm:spPr/>
      <dgm:t>
        <a:bodyPr/>
        <a:lstStyle/>
        <a:p>
          <a:endParaRPr lang="es-CL"/>
        </a:p>
      </dgm:t>
    </dgm:pt>
    <dgm:pt modelId="{7CE5596B-84AB-422E-A672-05F24FF0F3D6}" type="sibTrans" cxnId="{016301A9-1456-452C-8C57-78A3A98273F9}">
      <dgm:prSet/>
      <dgm:spPr/>
      <dgm:t>
        <a:bodyPr/>
        <a:lstStyle/>
        <a:p>
          <a:endParaRPr lang="es-CL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9"/>
      <dgm:spPr/>
    </dgm:pt>
    <dgm:pt modelId="{4A724ED6-E799-41A7-A7E2-9A607DE559C6}" type="pres">
      <dgm:prSet presAssocID="{EBFAB1FF-8F1D-493E-8CBA-49B29B1C818D}" presName="ParentText" presStyleLbl="revTx" presStyleIdx="0" presStyleCnt="5" custLinFactNeighborX="5480" custLinFactNeighborY="6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1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2" presStyleCnt="9" custScaleX="112978" custScaleY="127779" custLinFactNeighborX="-7627" custLinFactNeighborY="10612"/>
      <dgm:spPr/>
    </dgm:pt>
    <dgm:pt modelId="{837BAB33-11FC-44A1-8256-1687CBD09133}" type="pres">
      <dgm:prSet presAssocID="{D5C52F61-B2AD-4D81-8C88-65D4C91B3D7F}" presName="ParentText" presStyleLbl="revTx" presStyleIdx="1" presStyleCnt="5" custScaleX="133254" custLinFactNeighborX="3297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3" presStyleCnt="9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CF9430E0-3750-4FD0-9D29-766612A99B49}" type="pres">
      <dgm:prSet presAssocID="{2E115626-7285-4031-BEBD-58A8D37387C7}" presName="composite" presStyleCnt="0"/>
      <dgm:spPr/>
    </dgm:pt>
    <dgm:pt modelId="{65E782E1-2B3B-4E98-93D2-25BFC43212DB}" type="pres">
      <dgm:prSet presAssocID="{2E115626-7285-4031-BEBD-58A8D37387C7}" presName="LShape" presStyleLbl="alignNode1" presStyleIdx="4" presStyleCnt="9"/>
      <dgm:spPr/>
    </dgm:pt>
    <dgm:pt modelId="{9754615D-0D18-472E-91DA-1E72CC454580}" type="pres">
      <dgm:prSet presAssocID="{2E115626-7285-4031-BEBD-58A8D37387C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9EB928-7A74-4CEC-BA3B-3E5740885CEE}" type="pres">
      <dgm:prSet presAssocID="{2E115626-7285-4031-BEBD-58A8D37387C7}" presName="Triangle" presStyleLbl="alignNode1" presStyleIdx="5" presStyleCnt="9"/>
      <dgm:spPr/>
    </dgm:pt>
    <dgm:pt modelId="{2D6BB361-5BA4-435F-A636-0B8666D4BEA5}" type="pres">
      <dgm:prSet presAssocID="{7CE5596B-84AB-422E-A672-05F24FF0F3D6}" presName="sibTrans" presStyleCnt="0"/>
      <dgm:spPr/>
    </dgm:pt>
    <dgm:pt modelId="{FB095A93-D6C3-48B5-9A44-154382BAE35B}" type="pres">
      <dgm:prSet presAssocID="{7CE5596B-84AB-422E-A672-05F24FF0F3D6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9"/>
      <dgm:spPr/>
    </dgm:pt>
    <dgm:pt modelId="{27B3CA5D-B12E-4087-80F1-BCF2C5770B8D}" type="pres">
      <dgm:prSet presAssocID="{8FC88BDE-FB77-426A-8C25-D4ADEB4481D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9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8" presStyleCnt="9"/>
      <dgm:spPr/>
    </dgm:pt>
    <dgm:pt modelId="{5BB20D0C-6047-483A-82C3-E72F6532B8C4}" type="pres">
      <dgm:prSet presAssocID="{043F2854-16BC-45C3-BEE4-5431AE6635C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0D7F49-2CE1-4672-A843-4E587D9B004F}" srcId="{2C6629AD-39EC-499C-B181-4D71A1FC6D69}" destId="{D5C52F61-B2AD-4D81-8C88-65D4C91B3D7F}" srcOrd="1" destOrd="0" parTransId="{DABC8947-7FF7-4313-B2F8-53585CD6DE2B}" sibTransId="{BE21DD12-2162-4DF1-89B5-12FFA19D4810}"/>
    <dgm:cxn modelId="{A91EAFA6-A634-4815-B4DA-001A902278B5}" type="presOf" srcId="{2C6629AD-39EC-499C-B181-4D71A1FC6D69}" destId="{6EADAED4-8680-4BD2-BA70-DD5A8F0084BB}" srcOrd="0" destOrd="0" presId="urn:microsoft.com/office/officeart/2009/3/layout/StepUpProcess"/>
    <dgm:cxn modelId="{A220E1CB-FF5A-4BBA-915D-E859688ACB6C}" type="presOf" srcId="{8FC88BDE-FB77-426A-8C25-D4ADEB4481D4}" destId="{27B3CA5D-B12E-4087-80F1-BCF2C5770B8D}" srcOrd="0" destOrd="0" presId="urn:microsoft.com/office/officeart/2009/3/layout/StepUpProcess"/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F1C9DF56-2A83-44FB-9804-BBD3FD32FDC9}" srcId="{2C6629AD-39EC-499C-B181-4D71A1FC6D69}" destId="{043F2854-16BC-45C3-BEE4-5431AE6635C5}" srcOrd="4" destOrd="0" parTransId="{5820C937-4DE4-4844-BB7E-47D8C53670CA}" sibTransId="{420BDEF3-37DC-4F96-AFA5-84FFF35764CA}"/>
    <dgm:cxn modelId="{8A1F1001-B91E-4ABA-827A-E12611A66FA0}" type="presOf" srcId="{EBFAB1FF-8F1D-493E-8CBA-49B29B1C818D}" destId="{4A724ED6-E799-41A7-A7E2-9A607DE559C6}" srcOrd="0" destOrd="0" presId="urn:microsoft.com/office/officeart/2009/3/layout/StepUpProcess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660D0F0C-DD7F-43FE-81F4-9161867A4FD1}" type="presOf" srcId="{D5C52F61-B2AD-4D81-8C88-65D4C91B3D7F}" destId="{837BAB33-11FC-44A1-8256-1687CBD09133}" srcOrd="0" destOrd="0" presId="urn:microsoft.com/office/officeart/2009/3/layout/StepUpProcess"/>
    <dgm:cxn modelId="{016301A9-1456-452C-8C57-78A3A98273F9}" srcId="{2C6629AD-39EC-499C-B181-4D71A1FC6D69}" destId="{2E115626-7285-4031-BEBD-58A8D37387C7}" srcOrd="2" destOrd="0" parTransId="{E63C9E23-F88C-4A7B-A8DF-8146113762FC}" sibTransId="{7CE5596B-84AB-422E-A672-05F24FF0F3D6}"/>
    <dgm:cxn modelId="{8772059D-F096-4C2A-9E0A-899400E4D42E}" type="presOf" srcId="{2E115626-7285-4031-BEBD-58A8D37387C7}" destId="{9754615D-0D18-472E-91DA-1E72CC454580}" srcOrd="0" destOrd="0" presId="urn:microsoft.com/office/officeart/2009/3/layout/StepUpProcess"/>
    <dgm:cxn modelId="{42BE86CD-9D05-48F4-A74A-7977D550A1F3}" type="presOf" srcId="{043F2854-16BC-45C3-BEE4-5431AE6635C5}" destId="{5BB20D0C-6047-483A-82C3-E72F6532B8C4}" srcOrd="0" destOrd="0" presId="urn:microsoft.com/office/officeart/2009/3/layout/StepUpProcess"/>
    <dgm:cxn modelId="{CDD3A594-8D04-47B3-9A03-A9DACA3E4D06}" type="presParOf" srcId="{6EADAED4-8680-4BD2-BA70-DD5A8F0084BB}" destId="{40EC2E28-B012-479E-A7F5-D3C95446251D}" srcOrd="0" destOrd="0" presId="urn:microsoft.com/office/officeart/2009/3/layout/StepUpProcess"/>
    <dgm:cxn modelId="{8395BA86-F36F-41BA-8403-9C3F2DEDC111}" type="presParOf" srcId="{40EC2E28-B012-479E-A7F5-D3C95446251D}" destId="{F4BE7BEC-D258-4E21-973A-4B4125CA37B5}" srcOrd="0" destOrd="0" presId="urn:microsoft.com/office/officeart/2009/3/layout/StepUpProcess"/>
    <dgm:cxn modelId="{0260DB50-ED5F-4B5B-9EE4-1DD1E955194F}" type="presParOf" srcId="{40EC2E28-B012-479E-A7F5-D3C95446251D}" destId="{4A724ED6-E799-41A7-A7E2-9A607DE559C6}" srcOrd="1" destOrd="0" presId="urn:microsoft.com/office/officeart/2009/3/layout/StepUpProcess"/>
    <dgm:cxn modelId="{F94BEE2E-A45C-41D2-9BE0-5B6A27CF6B99}" type="presParOf" srcId="{40EC2E28-B012-479E-A7F5-D3C95446251D}" destId="{4E79B0F5-A4EF-43B4-B4DC-B0BF1E41DD4C}" srcOrd="2" destOrd="0" presId="urn:microsoft.com/office/officeart/2009/3/layout/StepUpProcess"/>
    <dgm:cxn modelId="{1AC3BACB-FC77-4C75-BD4D-5EAD002C2EB0}" type="presParOf" srcId="{6EADAED4-8680-4BD2-BA70-DD5A8F0084BB}" destId="{B87B4EC1-FF79-46EC-BB6B-D891687B8F0D}" srcOrd="1" destOrd="0" presId="urn:microsoft.com/office/officeart/2009/3/layout/StepUpProcess"/>
    <dgm:cxn modelId="{80DFE3ED-5E23-4440-9F06-580B99BA5897}" type="presParOf" srcId="{B87B4EC1-FF79-46EC-BB6B-D891687B8F0D}" destId="{3C5FE88F-07C3-4B0D-8B9B-670BEE72E238}" srcOrd="0" destOrd="0" presId="urn:microsoft.com/office/officeart/2009/3/layout/StepUpProcess"/>
    <dgm:cxn modelId="{3D67EF7A-5121-4295-A0DA-E58084FD8F6B}" type="presParOf" srcId="{6EADAED4-8680-4BD2-BA70-DD5A8F0084BB}" destId="{E9BCC35C-30C5-4996-9A1E-9CAC03215477}" srcOrd="2" destOrd="0" presId="urn:microsoft.com/office/officeart/2009/3/layout/StepUpProcess"/>
    <dgm:cxn modelId="{7B4BAD77-E3B0-4D7B-ADB7-6B93C78E4A54}" type="presParOf" srcId="{E9BCC35C-30C5-4996-9A1E-9CAC03215477}" destId="{2258758D-22E7-4A10-9222-D626294E2842}" srcOrd="0" destOrd="0" presId="urn:microsoft.com/office/officeart/2009/3/layout/StepUpProcess"/>
    <dgm:cxn modelId="{1B2942F2-5A88-4E11-9D95-F123EB93679A}" type="presParOf" srcId="{E9BCC35C-30C5-4996-9A1E-9CAC03215477}" destId="{837BAB33-11FC-44A1-8256-1687CBD09133}" srcOrd="1" destOrd="0" presId="urn:microsoft.com/office/officeart/2009/3/layout/StepUpProcess"/>
    <dgm:cxn modelId="{63CCA604-EBCA-4580-B077-B2D2CFF7AFE9}" type="presParOf" srcId="{E9BCC35C-30C5-4996-9A1E-9CAC03215477}" destId="{9FCA60C7-1882-4B4C-8C45-599B778000D2}" srcOrd="2" destOrd="0" presId="urn:microsoft.com/office/officeart/2009/3/layout/StepUpProcess"/>
    <dgm:cxn modelId="{A25C1CA6-F9FE-469D-A85E-BC7237795DB7}" type="presParOf" srcId="{6EADAED4-8680-4BD2-BA70-DD5A8F0084BB}" destId="{FAB14153-12E1-4CB3-B3E4-8C20F2599BE1}" srcOrd="3" destOrd="0" presId="urn:microsoft.com/office/officeart/2009/3/layout/StepUpProcess"/>
    <dgm:cxn modelId="{11BD7241-1171-4012-B2F4-6EF8472E99F7}" type="presParOf" srcId="{FAB14153-12E1-4CB3-B3E4-8C20F2599BE1}" destId="{E1879243-F973-4764-B50F-EF5D93395539}" srcOrd="0" destOrd="0" presId="urn:microsoft.com/office/officeart/2009/3/layout/StepUpProcess"/>
    <dgm:cxn modelId="{0BED4846-FBA9-4E6D-A357-4A6AFA2F269B}" type="presParOf" srcId="{6EADAED4-8680-4BD2-BA70-DD5A8F0084BB}" destId="{CF9430E0-3750-4FD0-9D29-766612A99B49}" srcOrd="4" destOrd="0" presId="urn:microsoft.com/office/officeart/2009/3/layout/StepUpProcess"/>
    <dgm:cxn modelId="{7D8C666B-E54F-49EC-8CEF-2329ECC317FE}" type="presParOf" srcId="{CF9430E0-3750-4FD0-9D29-766612A99B49}" destId="{65E782E1-2B3B-4E98-93D2-25BFC43212DB}" srcOrd="0" destOrd="0" presId="urn:microsoft.com/office/officeart/2009/3/layout/StepUpProcess"/>
    <dgm:cxn modelId="{EA61CE8F-448E-447B-B363-D22893FF2C99}" type="presParOf" srcId="{CF9430E0-3750-4FD0-9D29-766612A99B49}" destId="{9754615D-0D18-472E-91DA-1E72CC454580}" srcOrd="1" destOrd="0" presId="urn:microsoft.com/office/officeart/2009/3/layout/StepUpProcess"/>
    <dgm:cxn modelId="{D9D20D7B-210B-4FE7-9081-29CE99EAAD7F}" type="presParOf" srcId="{CF9430E0-3750-4FD0-9D29-766612A99B49}" destId="{3E9EB928-7A74-4CEC-BA3B-3E5740885CEE}" srcOrd="2" destOrd="0" presId="urn:microsoft.com/office/officeart/2009/3/layout/StepUpProcess"/>
    <dgm:cxn modelId="{24AAAFFC-2D05-47BC-8A54-A35A256BF629}" type="presParOf" srcId="{6EADAED4-8680-4BD2-BA70-DD5A8F0084BB}" destId="{2D6BB361-5BA4-435F-A636-0B8666D4BEA5}" srcOrd="5" destOrd="0" presId="urn:microsoft.com/office/officeart/2009/3/layout/StepUpProcess"/>
    <dgm:cxn modelId="{F27A2395-EBDB-4F72-A5DA-738C4BF53A4C}" type="presParOf" srcId="{2D6BB361-5BA4-435F-A636-0B8666D4BEA5}" destId="{FB095A93-D6C3-48B5-9A44-154382BAE35B}" srcOrd="0" destOrd="0" presId="urn:microsoft.com/office/officeart/2009/3/layout/StepUpProcess"/>
    <dgm:cxn modelId="{59A34455-A331-471C-97E9-5521F219CD55}" type="presParOf" srcId="{6EADAED4-8680-4BD2-BA70-DD5A8F0084BB}" destId="{B755523B-97A6-45AB-A888-C8EC17BCC03E}" srcOrd="6" destOrd="0" presId="urn:microsoft.com/office/officeart/2009/3/layout/StepUpProcess"/>
    <dgm:cxn modelId="{6B96CFA7-C793-4FF4-AFD6-7115338E9169}" type="presParOf" srcId="{B755523B-97A6-45AB-A888-C8EC17BCC03E}" destId="{93E2BE40-F52C-4861-A069-509531A9CF65}" srcOrd="0" destOrd="0" presId="urn:microsoft.com/office/officeart/2009/3/layout/StepUpProcess"/>
    <dgm:cxn modelId="{AC4A06E7-DE00-4941-B461-14E30994648A}" type="presParOf" srcId="{B755523B-97A6-45AB-A888-C8EC17BCC03E}" destId="{27B3CA5D-B12E-4087-80F1-BCF2C5770B8D}" srcOrd="1" destOrd="0" presId="urn:microsoft.com/office/officeart/2009/3/layout/StepUpProcess"/>
    <dgm:cxn modelId="{C3D58733-3107-4880-9920-DA061E2B7C95}" type="presParOf" srcId="{B755523B-97A6-45AB-A888-C8EC17BCC03E}" destId="{EB36A187-AFCC-48AC-B75A-4072FF0673EF}" srcOrd="2" destOrd="0" presId="urn:microsoft.com/office/officeart/2009/3/layout/StepUpProcess"/>
    <dgm:cxn modelId="{5EF45BAC-39F8-4735-8024-50E8C7783872}" type="presParOf" srcId="{6EADAED4-8680-4BD2-BA70-DD5A8F0084BB}" destId="{31478E1B-B4DA-45EE-B251-D5C133EEF7DE}" srcOrd="7" destOrd="0" presId="urn:microsoft.com/office/officeart/2009/3/layout/StepUpProcess"/>
    <dgm:cxn modelId="{CD0D6C6C-900D-4DE6-BDB1-42A7B802CD5F}" type="presParOf" srcId="{31478E1B-B4DA-45EE-B251-D5C133EEF7DE}" destId="{7779E633-46B9-4413-A9E3-C6AC4AE1D08A}" srcOrd="0" destOrd="0" presId="urn:microsoft.com/office/officeart/2009/3/layout/StepUpProcess"/>
    <dgm:cxn modelId="{80B8AF5F-08D9-4C41-9DB5-4C4A44F3090D}" type="presParOf" srcId="{6EADAED4-8680-4BD2-BA70-DD5A8F0084BB}" destId="{8E495C7E-0BD3-4159-8630-9635AB0A2191}" srcOrd="8" destOrd="0" presId="urn:microsoft.com/office/officeart/2009/3/layout/StepUpProcess"/>
    <dgm:cxn modelId="{55E86DFD-0124-4881-B53D-DE9D075195AD}" type="presParOf" srcId="{8E495C7E-0BD3-4159-8630-9635AB0A2191}" destId="{E4EABA3E-45E3-451A-85F4-AFCCC08E8102}" srcOrd="0" destOrd="0" presId="urn:microsoft.com/office/officeart/2009/3/layout/StepUpProcess"/>
    <dgm:cxn modelId="{ACA59734-93B2-498C-8DAA-0D6A2698F5B8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E7BEC-D258-4E21-973A-4B4125CA37B5}">
      <dsp:nvSpPr>
        <dsp:cNvPr id="0" name=""/>
        <dsp:cNvSpPr/>
      </dsp:nvSpPr>
      <dsp:spPr>
        <a:xfrm rot="5400000">
          <a:off x="277198" y="1592662"/>
          <a:ext cx="832303" cy="13849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206784" y="2075867"/>
          <a:ext cx="1250326" cy="109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Objetivo   </a:t>
          </a:r>
          <a:endParaRPr lang="es-ES" sz="18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206784" y="2075867"/>
        <a:ext cx="1250326" cy="1095984"/>
      </dsp:txXfrm>
    </dsp:sp>
    <dsp:sp modelId="{4E79B0F5-A4EF-43B4-B4DC-B0BF1E41DD4C}">
      <dsp:nvSpPr>
        <dsp:cNvPr id="0" name=""/>
        <dsp:cNvSpPr/>
      </dsp:nvSpPr>
      <dsp:spPr>
        <a:xfrm>
          <a:off x="1152682" y="1490701"/>
          <a:ext cx="235910" cy="235910"/>
        </a:xfrm>
        <a:prstGeom prst="triangle">
          <a:avLst>
            <a:gd name="adj" fmla="val 100000"/>
          </a:avLst>
        </a:prstGeom>
        <a:solidFill>
          <a:schemeClr val="accent2">
            <a:hueOff val="-1800000"/>
            <a:satOff val="-6250"/>
            <a:lumOff val="7500"/>
            <a:alphaOff val="0"/>
          </a:schemeClr>
        </a:solidFill>
        <a:ln w="12700" cap="flat" cmpd="sng" algn="ctr">
          <a:solidFill>
            <a:schemeClr val="accent2">
              <a:hueOff val="-1800000"/>
              <a:satOff val="-6250"/>
              <a:lumOff val="7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8758D-22E7-4A10-9222-D626294E2842}">
      <dsp:nvSpPr>
        <dsp:cNvPr id="0" name=""/>
        <dsp:cNvSpPr/>
      </dsp:nvSpPr>
      <dsp:spPr>
        <a:xfrm rot="5400000">
          <a:off x="1676478" y="1212358"/>
          <a:ext cx="1063508" cy="15646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3600000"/>
            <a:satOff val="-12501"/>
            <a:lumOff val="15000"/>
            <a:alphaOff val="0"/>
          </a:schemeClr>
        </a:solidFill>
        <a:ln w="12700" cap="flat" cmpd="sng" algn="ctr">
          <a:solidFill>
            <a:schemeClr val="accent2">
              <a:hueOff val="-3600000"/>
              <a:satOff val="-12501"/>
              <a:lumOff val="1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AB33-11FC-44A1-8256-1687CBD09133}">
      <dsp:nvSpPr>
        <dsp:cNvPr id="0" name=""/>
        <dsp:cNvSpPr/>
      </dsp:nvSpPr>
      <dsp:spPr>
        <a:xfrm>
          <a:off x="1592109" y="1682521"/>
          <a:ext cx="1666109" cy="109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Instrumentos zona sur de Chile </a:t>
          </a:r>
          <a:endParaRPr lang="es-ES" sz="16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1592109" y="1682521"/>
        <a:ext cx="1666109" cy="1095984"/>
      </dsp:txXfrm>
    </dsp:sp>
    <dsp:sp modelId="{9FCA60C7-1882-4B4C-8C45-599B778000D2}">
      <dsp:nvSpPr>
        <dsp:cNvPr id="0" name=""/>
        <dsp:cNvSpPr/>
      </dsp:nvSpPr>
      <dsp:spPr>
        <a:xfrm>
          <a:off x="2773193" y="1111942"/>
          <a:ext cx="235910" cy="235910"/>
        </a:xfrm>
        <a:prstGeom prst="triangle">
          <a:avLst>
            <a:gd name="adj" fmla="val 100000"/>
          </a:avLst>
        </a:prstGeom>
        <a:solidFill>
          <a:schemeClr val="accent2">
            <a:hueOff val="-5400000"/>
            <a:satOff val="-18751"/>
            <a:lumOff val="22500"/>
            <a:alphaOff val="0"/>
          </a:schemeClr>
        </a:solidFill>
        <a:ln w="12700" cap="flat" cmpd="sng" algn="ctr">
          <a:solidFill>
            <a:schemeClr val="accent2">
              <a:hueOff val="-5400000"/>
              <a:satOff val="-18751"/>
              <a:lumOff val="22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782E1-2B3B-4E98-93D2-25BFC43212DB}">
      <dsp:nvSpPr>
        <dsp:cNvPr id="0" name=""/>
        <dsp:cNvSpPr/>
      </dsp:nvSpPr>
      <dsp:spPr>
        <a:xfrm rot="5400000">
          <a:off x="3338485" y="835143"/>
          <a:ext cx="832303" cy="13849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12700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4615D-0D18-472E-91DA-1E72CC454580}">
      <dsp:nvSpPr>
        <dsp:cNvPr id="0" name=""/>
        <dsp:cNvSpPr/>
      </dsp:nvSpPr>
      <dsp:spPr>
        <a:xfrm>
          <a:off x="3199553" y="1248940"/>
          <a:ext cx="1250326" cy="109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Video explicativo </a:t>
          </a:r>
          <a:endParaRPr lang="es-ES" sz="16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3199553" y="1248940"/>
        <a:ext cx="1250326" cy="1095984"/>
      </dsp:txXfrm>
    </dsp:sp>
    <dsp:sp modelId="{3E9EB928-7A74-4CEC-BA3B-3E5740885CEE}">
      <dsp:nvSpPr>
        <dsp:cNvPr id="0" name=""/>
        <dsp:cNvSpPr/>
      </dsp:nvSpPr>
      <dsp:spPr>
        <a:xfrm>
          <a:off x="4213969" y="733183"/>
          <a:ext cx="235910" cy="235910"/>
        </a:xfrm>
        <a:prstGeom prst="triangle">
          <a:avLst>
            <a:gd name="adj" fmla="val 100000"/>
          </a:avLst>
        </a:prstGeom>
        <a:solidFill>
          <a:schemeClr val="accent2">
            <a:hueOff val="-9000000"/>
            <a:satOff val="-31252"/>
            <a:lumOff val="37501"/>
            <a:alphaOff val="0"/>
          </a:schemeClr>
        </a:solidFill>
        <a:ln w="12700" cap="flat" cmpd="sng" algn="ctr">
          <a:solidFill>
            <a:schemeClr val="accent2">
              <a:hueOff val="-9000000"/>
              <a:satOff val="-31252"/>
              <a:lumOff val="375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BE40-F52C-4861-A069-509531A9CF65}">
      <dsp:nvSpPr>
        <dsp:cNvPr id="0" name=""/>
        <dsp:cNvSpPr/>
      </dsp:nvSpPr>
      <dsp:spPr>
        <a:xfrm rot="5400000">
          <a:off x="4869129" y="456384"/>
          <a:ext cx="832303" cy="13849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800000"/>
            <a:satOff val="-37502"/>
            <a:lumOff val="45001"/>
            <a:alphaOff val="0"/>
          </a:schemeClr>
        </a:solidFill>
        <a:ln w="12700" cap="flat" cmpd="sng" algn="ctr">
          <a:solidFill>
            <a:schemeClr val="accent2">
              <a:hueOff val="-10800000"/>
              <a:satOff val="-37502"/>
              <a:lumOff val="45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CA5D-B12E-4087-80F1-BCF2C5770B8D}">
      <dsp:nvSpPr>
        <dsp:cNvPr id="0" name=""/>
        <dsp:cNvSpPr/>
      </dsp:nvSpPr>
      <dsp:spPr>
        <a:xfrm>
          <a:off x="4730197" y="870181"/>
          <a:ext cx="1250326" cy="109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trabajo practico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4730197" y="870181"/>
        <a:ext cx="1250326" cy="1095984"/>
      </dsp:txXfrm>
    </dsp:sp>
    <dsp:sp modelId="{EB36A187-AFCC-48AC-B75A-4072FF0673EF}">
      <dsp:nvSpPr>
        <dsp:cNvPr id="0" name=""/>
        <dsp:cNvSpPr/>
      </dsp:nvSpPr>
      <dsp:spPr>
        <a:xfrm>
          <a:off x="5744612" y="354424"/>
          <a:ext cx="235910" cy="235910"/>
        </a:xfrm>
        <a:prstGeom prst="triangle">
          <a:avLst>
            <a:gd name="adj" fmla="val 100000"/>
          </a:avLst>
        </a:prstGeom>
        <a:solidFill>
          <a:schemeClr val="accent2">
            <a:hueOff val="-12600000"/>
            <a:satOff val="-43753"/>
            <a:lumOff val="52501"/>
            <a:alphaOff val="0"/>
          </a:schemeClr>
        </a:solidFill>
        <a:ln w="12700" cap="flat" cmpd="sng" algn="ctr">
          <a:solidFill>
            <a:schemeClr val="accent2">
              <a:hueOff val="-12600000"/>
              <a:satOff val="-43753"/>
              <a:lumOff val="525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BA3E-45E3-451A-85F4-AFCCC08E8102}">
      <dsp:nvSpPr>
        <dsp:cNvPr id="0" name=""/>
        <dsp:cNvSpPr/>
      </dsp:nvSpPr>
      <dsp:spPr>
        <a:xfrm rot="5400000">
          <a:off x="6399772" y="77625"/>
          <a:ext cx="832303" cy="13849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12700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0D0C-6047-483A-82C3-E72F6532B8C4}">
      <dsp:nvSpPr>
        <dsp:cNvPr id="0" name=""/>
        <dsp:cNvSpPr/>
      </dsp:nvSpPr>
      <dsp:spPr>
        <a:xfrm>
          <a:off x="6260840" y="491422"/>
          <a:ext cx="1250326" cy="109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Evaluemos lo aprendido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6260840" y="491422"/>
        <a:ext cx="1250326" cy="1095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C469A8-7E18-4777-8B15-99CADBA272CF}" type="datetimeFigureOut">
              <a:rPr lang="es-CL"/>
              <a:pPr>
                <a:defRPr/>
              </a:pPr>
              <a:t>12-05-2020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89CE1AA-DFC8-4D3B-9BC0-734B9FC0E01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20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8323-67B2-477C-B3DF-3301EC20BE2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2122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94EB-14C7-40BF-9AD8-DB4A76B1827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374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874C-4B0E-42D5-8953-5C25FEC5B25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238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CF44-B47B-4866-96A7-FE242824755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037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B963-73E2-4FEA-BDC4-F205ABBD051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116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90FB-326E-4504-9D3A-DEB595077AE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3004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4467-BCD5-4E0F-9160-9AA3954D6E3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6163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A2139-1F2C-4F28-BF39-C2D1D786DED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447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84F0-DEE9-4CD6-A70C-C415280CDB2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5144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EA44-0300-4B4C-A80E-A45C3758AAB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296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6B7C-90A2-4390-B558-6A50DAC5D76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93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A66D86-C750-4DAE-9368-52BD38FD584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gms65YFf4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s://www.youtube.com/watch?v=tipbIfN0w_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FrNE5QBTFs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usicaauroradechile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QUmoWGyGo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307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9" name="CuadroTexto 2"/>
          <p:cNvSpPr txBox="1">
            <a:spLocks noChangeArrowheads="1"/>
          </p:cNvSpPr>
          <p:nvPr/>
        </p:nvSpPr>
        <p:spPr bwMode="auto">
          <a:xfrm>
            <a:off x="2195736" y="2463229"/>
            <a:ext cx="63367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dirty="0" smtClean="0"/>
              <a:t>Profesor: Felipe Pérez Parra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 smtClean="0"/>
              <a:t>Semana </a:t>
            </a:r>
            <a:r>
              <a:rPr lang="es-CL" altLang="es-CL" dirty="0" smtClean="0"/>
              <a:t>8</a:t>
            </a:r>
            <a:endParaRPr lang="es-CL" altLang="es-CL" dirty="0" smtClean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sp>
        <p:nvSpPr>
          <p:cNvPr id="4" name="Rectángulo 3"/>
          <p:cNvSpPr/>
          <p:nvPr/>
        </p:nvSpPr>
        <p:spPr>
          <a:xfrm>
            <a:off x="755576" y="1124744"/>
            <a:ext cx="8171755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hlinkClick r:id="rId3"/>
              </a:rPr>
              <a:t>Video de apoyo:</a:t>
            </a:r>
          </a:p>
          <a:p>
            <a:pPr algn="ctr"/>
            <a:r>
              <a:rPr lang="es-CL">
                <a:hlinkClick r:id="rId4"/>
              </a:rPr>
              <a:t>https://www.youtube.com/watch?v=tipbIfN0w_E</a:t>
            </a:r>
            <a:endParaRPr lang="es-CL" dirty="0" smtClean="0">
              <a:hlinkClick r:id="rId3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88" y="3774702"/>
            <a:ext cx="5715000" cy="207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-32458"/>
            <a:ext cx="2592557" cy="192173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59632" y="3105835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 smtClean="0">
                <a:hlinkClick r:id="rId3"/>
              </a:rPr>
              <a:t>Música de Chiloé </a:t>
            </a:r>
          </a:p>
          <a:p>
            <a:r>
              <a:rPr lang="es-CL" sz="2400" dirty="0" smtClean="0">
                <a:hlinkClick r:id="rId3"/>
              </a:rPr>
              <a:t>https</a:t>
            </a:r>
            <a:r>
              <a:rPr lang="es-CL" sz="2400" dirty="0">
                <a:hlinkClick r:id="rId3"/>
              </a:rPr>
              <a:t>://www.youtube.com/watch?v=5FrNE5QBTFs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0551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126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95255" y="1070355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Cierre</a:t>
            </a:r>
            <a:endParaRPr lang="es-C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31640" y="2171059"/>
            <a:ext cx="7272808" cy="237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rgbClr val="0070C0"/>
                </a:solidFill>
              </a:rPr>
              <a:t>Envía una foto de tu trabajo al correo:</a:t>
            </a:r>
          </a:p>
          <a:p>
            <a:pPr algn="ctr"/>
            <a:endParaRPr lang="es-CL" sz="2000" dirty="0" smtClean="0">
              <a:solidFill>
                <a:srgbClr val="0070C0"/>
              </a:solidFill>
            </a:endParaRPr>
          </a:p>
          <a:p>
            <a:pPr algn="ctr"/>
            <a:r>
              <a:rPr lang="es-CL" sz="3200" dirty="0" smtClean="0">
                <a:hlinkClick r:id="rId3"/>
              </a:rPr>
              <a:t>musicaauroradechile@gmail.com</a:t>
            </a:r>
            <a:r>
              <a:rPr lang="es-CL" sz="3200" dirty="0" smtClean="0"/>
              <a:t> </a:t>
            </a:r>
            <a:endParaRPr lang="es-C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229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3599" b="12361"/>
          <a:stretch/>
        </p:blipFill>
        <p:spPr>
          <a:xfrm>
            <a:off x="2195736" y="1124744"/>
            <a:ext cx="540060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4100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622457"/>
            <a:ext cx="4165241" cy="380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512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1382664"/>
            <a:ext cx="3534396" cy="19363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34572"/>
          <a:stretch/>
        </p:blipFill>
        <p:spPr>
          <a:xfrm>
            <a:off x="5276063" y="2964597"/>
            <a:ext cx="3867150" cy="3334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687838" y="1082429"/>
            <a:ext cx="80417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dirty="0" smtClean="0"/>
              <a:t>Objetivo: Conocer </a:t>
            </a:r>
            <a:r>
              <a:rPr lang="es-CL" dirty="0"/>
              <a:t>por medio de material audiovisual, los instrumentos tradicionales de la zona sur de Chile. </a:t>
            </a:r>
            <a:endParaRPr lang="es-CL" alt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35340"/>
            <a:ext cx="37147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778694" y="1271128"/>
            <a:ext cx="8041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400" dirty="0" smtClean="0"/>
              <a:t>Ruta de aprendizaje </a:t>
            </a:r>
            <a:endParaRPr lang="es-CL" altLang="es-CL" sz="2400" dirty="0"/>
          </a:p>
        </p:txBody>
      </p:sp>
      <p:graphicFrame>
        <p:nvGraphicFramePr>
          <p:cNvPr id="8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037873"/>
              </p:ext>
            </p:extLst>
          </p:nvPr>
        </p:nvGraphicFramePr>
        <p:xfrm>
          <a:off x="1403648" y="1838362"/>
          <a:ext cx="751205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1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1982875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sp>
        <p:nvSpPr>
          <p:cNvPr id="5" name="Rectángulo 4"/>
          <p:cNvSpPr/>
          <p:nvPr/>
        </p:nvSpPr>
        <p:spPr>
          <a:xfrm>
            <a:off x="1056934" y="1105049"/>
            <a:ext cx="747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Una zona </a:t>
            </a:r>
            <a:r>
              <a:rPr lang="es-CL" dirty="0"/>
              <a:t>representativa del sur de nuestro país es la isla de Chiloé.</a:t>
            </a:r>
          </a:p>
          <a:p>
            <a:r>
              <a:rPr lang="es-CL" dirty="0"/>
              <a:t>Algunos de los instrumentos más utilizados son: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827467" y="5362808"/>
            <a:ext cx="5868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rgbClr val="000000"/>
                </a:solidFill>
                <a:latin typeface="Open Sans"/>
              </a:rPr>
              <a:t>Bombo </a:t>
            </a:r>
            <a:r>
              <a:rPr lang="es-CL" sz="3200" b="1" dirty="0" smtClean="0">
                <a:solidFill>
                  <a:srgbClr val="000000"/>
                </a:solidFill>
                <a:latin typeface="Open Sans"/>
              </a:rPr>
              <a:t>chilote</a:t>
            </a:r>
            <a:endParaRPr lang="es-CL" sz="3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386" y="2170209"/>
            <a:ext cx="3128153" cy="23430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853720"/>
            <a:ext cx="2775311" cy="2033816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6660232" y="5413130"/>
            <a:ext cx="2483768" cy="874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36C14"/>
                </a:solidFill>
              </a:rPr>
              <a:t>Dibuja en tu cuaderno </a:t>
            </a:r>
            <a:endParaRPr lang="es-CL" dirty="0">
              <a:solidFill>
                <a:srgbClr val="736C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1560" y="1019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>
                <a:solidFill>
                  <a:srgbClr val="000000"/>
                </a:solidFill>
                <a:latin typeface="Open Sans"/>
              </a:rPr>
              <a:t>Rabel:</a:t>
            </a:r>
            <a:r>
              <a:rPr lang="es-CL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s-CL" dirty="0" smtClean="0">
                <a:solidFill>
                  <a:srgbClr val="000000"/>
                </a:solidFill>
                <a:latin typeface="Open Sans"/>
              </a:rPr>
              <a:t>instrumento de cuerda </a:t>
            </a:r>
            <a:r>
              <a:rPr lang="es-CL" dirty="0">
                <a:solidFill>
                  <a:srgbClr val="000000"/>
                </a:solidFill>
                <a:latin typeface="Open Sans"/>
              </a:rPr>
              <a:t>que es la adaptación chilota del </a:t>
            </a:r>
            <a:r>
              <a:rPr lang="es-CL" dirty="0" smtClean="0">
                <a:solidFill>
                  <a:srgbClr val="000000"/>
                </a:solidFill>
                <a:latin typeface="Open Sans"/>
              </a:rPr>
              <a:t>violín, construido con maderas autóctonas.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485" y="3966803"/>
            <a:ext cx="3223515" cy="2414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485" y="896937"/>
            <a:ext cx="3223515" cy="2414525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267744" y="4870463"/>
            <a:ext cx="2664296" cy="1190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A49C37"/>
                </a:solidFill>
              </a:rPr>
              <a:t>Escribe y dibuja en tu cuaderno </a:t>
            </a:r>
            <a:endParaRPr lang="es-CL" dirty="0">
              <a:solidFill>
                <a:srgbClr val="A49C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95736" y="332656"/>
            <a:ext cx="6717432" cy="5793507"/>
          </a:xfrm>
        </p:spPr>
        <p:txBody>
          <a:bodyPr/>
          <a:lstStyle/>
          <a:p>
            <a:r>
              <a:rPr lang="es-CL" dirty="0" smtClean="0"/>
              <a:t>Acordeón de teclas o botones: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74" y="1378226"/>
            <a:ext cx="3556972" cy="26642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001" y="4042522"/>
            <a:ext cx="3779912" cy="283984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6660232" y="1835870"/>
            <a:ext cx="2483768" cy="145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36C14"/>
                </a:solidFill>
              </a:rPr>
              <a:t>Dibuja en tu cuaderno </a:t>
            </a:r>
            <a:endParaRPr lang="es-CL" dirty="0">
              <a:solidFill>
                <a:srgbClr val="736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3" y="620688"/>
            <a:ext cx="7620000" cy="56483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06385" y="420633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hlinkClick r:id="rId3"/>
              </a:rPr>
              <a:t>https://www.youtube.com/watch?v=vWQUmoWGyGo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3801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8686</TotalTime>
  <Words>260</Words>
  <Application>Microsoft Office PowerPoint</Application>
  <PresentationFormat>Presentación en pantalla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Ligada 2.1 (Adrian M. C.)</vt:lpstr>
      <vt:lpstr>Open Sans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Perez Delgado</cp:lastModifiedBy>
  <cp:revision>767</cp:revision>
  <cp:lastPrinted>2020-05-05T15:17:52Z</cp:lastPrinted>
  <dcterms:created xsi:type="dcterms:W3CDTF">2010-05-23T14:28:12Z</dcterms:created>
  <dcterms:modified xsi:type="dcterms:W3CDTF">2020-05-12T23:27:15Z</dcterms:modified>
</cp:coreProperties>
</file>