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257" r:id="rId2"/>
    <p:sldId id="262" r:id="rId3"/>
    <p:sldId id="267" r:id="rId4"/>
    <p:sldId id="279" r:id="rId5"/>
    <p:sldId id="259" r:id="rId6"/>
    <p:sldId id="282" r:id="rId7"/>
    <p:sldId id="283" r:id="rId8"/>
    <p:sldId id="284" r:id="rId9"/>
    <p:sldId id="285" r:id="rId10"/>
    <p:sldId id="286" r:id="rId11"/>
    <p:sldId id="287" r:id="rId12"/>
    <p:sldId id="269" r:id="rId13"/>
  </p:sldIdLst>
  <p:sldSz cx="12192000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471" autoAdjust="0"/>
  </p:normalViewPr>
  <p:slideViewPr>
    <p:cSldViewPr snapToGrid="0" showGuides="1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2" d="100"/>
          <a:sy n="82" d="100"/>
        </p:scale>
        <p:origin x="267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6629AD-39EC-499C-B181-4D71A1FC6D69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EBFAB1FF-8F1D-493E-8CBA-49B29B1C818D}">
      <dgm:prSet phldrT="[Texto]" custT="1"/>
      <dgm:spPr/>
      <dgm:t>
        <a:bodyPr/>
        <a:lstStyle/>
        <a:p>
          <a:pPr algn="ctr"/>
          <a:r>
            <a:rPr lang="es-ES" sz="20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Cultura Mapuche </a:t>
          </a:r>
          <a:endParaRPr lang="es-ES" sz="20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gm:t>
    </dgm:pt>
    <dgm:pt modelId="{8A1EF610-68E1-4F87-9FC0-818E3FF02DE6}" type="parTrans" cxnId="{D6EF7D46-6F34-48EA-91EB-4E323B86135C}">
      <dgm:prSet/>
      <dgm:spPr/>
      <dgm:t>
        <a:bodyPr/>
        <a:lstStyle/>
        <a:p>
          <a:endParaRPr lang="es-ES" sz="2400">
            <a:latin typeface="Ligada 2.1 (Adrian M. C.)" panose="02000000000000000000" pitchFamily="50" charset="0"/>
          </a:endParaRPr>
        </a:p>
      </dgm:t>
    </dgm:pt>
    <dgm:pt modelId="{D275053D-3E94-4647-8A6D-2E200FB7E0A0}" type="sibTrans" cxnId="{D6EF7D46-6F34-48EA-91EB-4E323B86135C}">
      <dgm:prSet/>
      <dgm:spPr/>
      <dgm:t>
        <a:bodyPr/>
        <a:lstStyle/>
        <a:p>
          <a:endParaRPr lang="es-ES" sz="2400">
            <a:latin typeface="Ligada 2.1 (Adrian M. C.)" panose="02000000000000000000" pitchFamily="50" charset="0"/>
          </a:endParaRPr>
        </a:p>
      </dgm:t>
    </dgm:pt>
    <dgm:pt modelId="{D5C52F61-B2AD-4D81-8C88-65D4C91B3D7F}">
      <dgm:prSet phldrT="[Texto]" custT="1"/>
      <dgm:spPr/>
      <dgm:t>
        <a:bodyPr/>
        <a:lstStyle/>
        <a:p>
          <a:r>
            <a:rPr lang="es-ES" sz="20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Instrumentos musicales </a:t>
          </a:r>
          <a:endParaRPr lang="es-ES" sz="20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gm:t>
    </dgm:pt>
    <dgm:pt modelId="{DABC8947-7FF7-4313-B2F8-53585CD6DE2B}" type="parTrans" cxnId="{D70D7F49-2CE1-4672-A843-4E587D9B004F}">
      <dgm:prSet/>
      <dgm:spPr/>
      <dgm:t>
        <a:bodyPr/>
        <a:lstStyle/>
        <a:p>
          <a:endParaRPr lang="es-ES" sz="2400">
            <a:latin typeface="Ligada 2.1 (Adrian M. C.)" panose="02000000000000000000" pitchFamily="50" charset="0"/>
          </a:endParaRPr>
        </a:p>
      </dgm:t>
    </dgm:pt>
    <dgm:pt modelId="{BE21DD12-2162-4DF1-89B5-12FFA19D4810}" type="sibTrans" cxnId="{D70D7F49-2CE1-4672-A843-4E587D9B004F}">
      <dgm:prSet/>
      <dgm:spPr/>
      <dgm:t>
        <a:bodyPr/>
        <a:lstStyle/>
        <a:p>
          <a:endParaRPr lang="es-ES" sz="2400">
            <a:latin typeface="Ligada 2.1 (Adrian M. C.)" panose="02000000000000000000" pitchFamily="50" charset="0"/>
          </a:endParaRPr>
        </a:p>
      </dgm:t>
    </dgm:pt>
    <dgm:pt modelId="{7CE1E615-F171-4553-9CAB-3B23643A25D0}">
      <dgm:prSet phldrT="[Texto]" custT="1"/>
      <dgm:spPr/>
      <dgm:t>
        <a:bodyPr/>
        <a:lstStyle/>
        <a:p>
          <a:r>
            <a:rPr lang="es-ES" sz="20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Objetivo</a:t>
          </a:r>
          <a:r>
            <a:rPr lang="es-ES" sz="2000" baseline="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 </a:t>
          </a:r>
          <a:endParaRPr lang="es-ES" sz="20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gm:t>
    </dgm:pt>
    <dgm:pt modelId="{FFF65BB0-2762-493B-A81B-211270B4ABF7}" type="parTrans" cxnId="{40E75B29-ABBF-446B-A908-35F7B84BB3B6}">
      <dgm:prSet/>
      <dgm:spPr/>
      <dgm:t>
        <a:bodyPr/>
        <a:lstStyle/>
        <a:p>
          <a:endParaRPr lang="es-CL" sz="2400"/>
        </a:p>
      </dgm:t>
    </dgm:pt>
    <dgm:pt modelId="{0DB5DD85-F776-4B50-8221-A3F7E2A68DB4}" type="sibTrans" cxnId="{40E75B29-ABBF-446B-A908-35F7B84BB3B6}">
      <dgm:prSet/>
      <dgm:spPr/>
      <dgm:t>
        <a:bodyPr/>
        <a:lstStyle/>
        <a:p>
          <a:endParaRPr lang="es-CL" sz="2400"/>
        </a:p>
      </dgm:t>
    </dgm:pt>
    <dgm:pt modelId="{8FC88BDE-FB77-426A-8C25-D4ADEB4481D4}">
      <dgm:prSet phldrT="[Texto]" custT="1"/>
      <dgm:spPr/>
      <dgm:t>
        <a:bodyPr/>
        <a:lstStyle/>
        <a:p>
          <a:pPr algn="ctr"/>
          <a:r>
            <a:rPr lang="es-ES" sz="20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Video</a:t>
          </a:r>
          <a:endParaRPr lang="es-ES" sz="20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gm:t>
    </dgm:pt>
    <dgm:pt modelId="{F4A2B4A6-675D-4BE6-AFC6-CA9E852AEAAB}" type="parTrans" cxnId="{BFD6204C-459A-4DEC-BE8D-096DD36011F1}">
      <dgm:prSet/>
      <dgm:spPr/>
      <dgm:t>
        <a:bodyPr/>
        <a:lstStyle/>
        <a:p>
          <a:endParaRPr lang="es-CL" sz="2400"/>
        </a:p>
      </dgm:t>
    </dgm:pt>
    <dgm:pt modelId="{5AC28052-8EDD-4751-821B-AD4C50A77AE7}" type="sibTrans" cxnId="{BFD6204C-459A-4DEC-BE8D-096DD36011F1}">
      <dgm:prSet/>
      <dgm:spPr/>
      <dgm:t>
        <a:bodyPr/>
        <a:lstStyle/>
        <a:p>
          <a:endParaRPr lang="es-CL" sz="2400"/>
        </a:p>
      </dgm:t>
    </dgm:pt>
    <dgm:pt modelId="{043F2854-16BC-45C3-BEE4-5431AE6635C5}">
      <dgm:prSet phldrT="[Texto]" custT="1"/>
      <dgm:spPr/>
      <dgm:t>
        <a:bodyPr/>
        <a:lstStyle/>
        <a:p>
          <a:r>
            <a:rPr lang="es-ES" sz="20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Canción de los instrumentos mapuches </a:t>
          </a:r>
          <a:endParaRPr lang="es-ES" sz="20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gm:t>
    </dgm:pt>
    <dgm:pt modelId="{5820C937-4DE4-4844-BB7E-47D8C53670CA}" type="parTrans" cxnId="{F1C9DF56-2A83-44FB-9804-BBD3FD32FDC9}">
      <dgm:prSet/>
      <dgm:spPr/>
      <dgm:t>
        <a:bodyPr/>
        <a:lstStyle/>
        <a:p>
          <a:endParaRPr lang="es-CL" sz="2400"/>
        </a:p>
      </dgm:t>
    </dgm:pt>
    <dgm:pt modelId="{420BDEF3-37DC-4F96-AFA5-84FFF35764CA}" type="sibTrans" cxnId="{F1C9DF56-2A83-44FB-9804-BBD3FD32FDC9}">
      <dgm:prSet/>
      <dgm:spPr/>
      <dgm:t>
        <a:bodyPr/>
        <a:lstStyle/>
        <a:p>
          <a:endParaRPr lang="es-CL" sz="2400"/>
        </a:p>
      </dgm:t>
    </dgm:pt>
    <dgm:pt modelId="{6EADAED4-8680-4BD2-BA70-DD5A8F0084BB}" type="pres">
      <dgm:prSet presAssocID="{2C6629AD-39EC-499C-B181-4D71A1FC6D69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s-CL"/>
        </a:p>
      </dgm:t>
    </dgm:pt>
    <dgm:pt modelId="{C3B87E7C-024D-4695-B621-3B1BECE81B9A}" type="pres">
      <dgm:prSet presAssocID="{7CE1E615-F171-4553-9CAB-3B23643A25D0}" presName="composite" presStyleCnt="0"/>
      <dgm:spPr/>
    </dgm:pt>
    <dgm:pt modelId="{3AC087B1-BB70-4B4B-B7D3-1FE15D230954}" type="pres">
      <dgm:prSet presAssocID="{7CE1E615-F171-4553-9CAB-3B23643A25D0}" presName="LShape" presStyleLbl="alignNode1" presStyleIdx="0" presStyleCnt="9"/>
      <dgm:spPr/>
    </dgm:pt>
    <dgm:pt modelId="{845BF8D3-08A4-4305-A906-922E249A9F6F}" type="pres">
      <dgm:prSet presAssocID="{7CE1E615-F171-4553-9CAB-3B23643A25D0}" presName="ParentText" presStyleLbl="revTx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51721EB-0ADD-4216-BA57-D9DE9AF68390}" type="pres">
      <dgm:prSet presAssocID="{7CE1E615-F171-4553-9CAB-3B23643A25D0}" presName="Triangle" presStyleLbl="alignNode1" presStyleIdx="1" presStyleCnt="9"/>
      <dgm:spPr/>
    </dgm:pt>
    <dgm:pt modelId="{53EF4CC6-4C0A-40C5-B706-850BA916F4A0}" type="pres">
      <dgm:prSet presAssocID="{0DB5DD85-F776-4B50-8221-A3F7E2A68DB4}" presName="sibTrans" presStyleCnt="0"/>
      <dgm:spPr/>
    </dgm:pt>
    <dgm:pt modelId="{188BF697-7B71-4BDB-B255-DB942633E191}" type="pres">
      <dgm:prSet presAssocID="{0DB5DD85-F776-4B50-8221-A3F7E2A68DB4}" presName="space" presStyleCnt="0"/>
      <dgm:spPr/>
    </dgm:pt>
    <dgm:pt modelId="{40EC2E28-B012-479E-A7F5-D3C95446251D}" type="pres">
      <dgm:prSet presAssocID="{EBFAB1FF-8F1D-493E-8CBA-49B29B1C818D}" presName="composite" presStyleCnt="0"/>
      <dgm:spPr/>
    </dgm:pt>
    <dgm:pt modelId="{F4BE7BEC-D258-4E21-973A-4B4125CA37B5}" type="pres">
      <dgm:prSet presAssocID="{EBFAB1FF-8F1D-493E-8CBA-49B29B1C818D}" presName="LShape" presStyleLbl="alignNode1" presStyleIdx="2" presStyleCnt="9"/>
      <dgm:spPr/>
    </dgm:pt>
    <dgm:pt modelId="{4A724ED6-E799-41A7-A7E2-9A607DE559C6}" type="pres">
      <dgm:prSet presAssocID="{EBFAB1FF-8F1D-493E-8CBA-49B29B1C818D}" presName="ParentText" presStyleLbl="revTx" presStyleIdx="1" presStyleCnt="5" custLinFactNeighborX="-5450" custLinFactNeighborY="461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E79B0F5-A4EF-43B4-B4DC-B0BF1E41DD4C}" type="pres">
      <dgm:prSet presAssocID="{EBFAB1FF-8F1D-493E-8CBA-49B29B1C818D}" presName="Triangle" presStyleLbl="alignNode1" presStyleIdx="3" presStyleCnt="9"/>
      <dgm:spPr/>
    </dgm:pt>
    <dgm:pt modelId="{B87B4EC1-FF79-46EC-BB6B-D891687B8F0D}" type="pres">
      <dgm:prSet presAssocID="{D275053D-3E94-4647-8A6D-2E200FB7E0A0}" presName="sibTrans" presStyleCnt="0"/>
      <dgm:spPr/>
    </dgm:pt>
    <dgm:pt modelId="{3C5FE88F-07C3-4B0D-8B9B-670BEE72E238}" type="pres">
      <dgm:prSet presAssocID="{D275053D-3E94-4647-8A6D-2E200FB7E0A0}" presName="space" presStyleCnt="0"/>
      <dgm:spPr/>
    </dgm:pt>
    <dgm:pt modelId="{E9BCC35C-30C5-4996-9A1E-9CAC03215477}" type="pres">
      <dgm:prSet presAssocID="{D5C52F61-B2AD-4D81-8C88-65D4C91B3D7F}" presName="composite" presStyleCnt="0"/>
      <dgm:spPr/>
    </dgm:pt>
    <dgm:pt modelId="{2258758D-22E7-4A10-9222-D626294E2842}" type="pres">
      <dgm:prSet presAssocID="{D5C52F61-B2AD-4D81-8C88-65D4C91B3D7F}" presName="LShape" presStyleLbl="alignNode1" presStyleIdx="4" presStyleCnt="9"/>
      <dgm:spPr/>
    </dgm:pt>
    <dgm:pt modelId="{837BAB33-11FC-44A1-8256-1687CBD09133}" type="pres">
      <dgm:prSet presAssocID="{D5C52F61-B2AD-4D81-8C88-65D4C91B3D7F}" presName="ParentText" presStyleLbl="revTx" presStyleIdx="2" presStyleCnt="5" custLinFactNeighborX="3297" custLinFactNeighborY="500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9FCA60C7-1882-4B4C-8C45-599B778000D2}" type="pres">
      <dgm:prSet presAssocID="{D5C52F61-B2AD-4D81-8C88-65D4C91B3D7F}" presName="Triangle" presStyleLbl="alignNode1" presStyleIdx="5" presStyleCnt="9"/>
      <dgm:spPr/>
    </dgm:pt>
    <dgm:pt modelId="{FAB14153-12E1-4CB3-B3E4-8C20F2599BE1}" type="pres">
      <dgm:prSet presAssocID="{BE21DD12-2162-4DF1-89B5-12FFA19D4810}" presName="sibTrans" presStyleCnt="0"/>
      <dgm:spPr/>
    </dgm:pt>
    <dgm:pt modelId="{E1879243-F973-4764-B50F-EF5D93395539}" type="pres">
      <dgm:prSet presAssocID="{BE21DD12-2162-4DF1-89B5-12FFA19D4810}" presName="space" presStyleCnt="0"/>
      <dgm:spPr/>
    </dgm:pt>
    <dgm:pt modelId="{B755523B-97A6-45AB-A888-C8EC17BCC03E}" type="pres">
      <dgm:prSet presAssocID="{8FC88BDE-FB77-426A-8C25-D4ADEB4481D4}" presName="composite" presStyleCnt="0"/>
      <dgm:spPr/>
    </dgm:pt>
    <dgm:pt modelId="{93E2BE40-F52C-4861-A069-509531A9CF65}" type="pres">
      <dgm:prSet presAssocID="{8FC88BDE-FB77-426A-8C25-D4ADEB4481D4}" presName="LShape" presStyleLbl="alignNode1" presStyleIdx="6" presStyleCnt="9"/>
      <dgm:spPr/>
    </dgm:pt>
    <dgm:pt modelId="{27B3CA5D-B12E-4087-80F1-BCF2C5770B8D}" type="pres">
      <dgm:prSet presAssocID="{8FC88BDE-FB77-426A-8C25-D4ADEB4481D4}" presName="ParentText" presStyleLbl="revTx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B36A187-AFCC-48AC-B75A-4072FF0673EF}" type="pres">
      <dgm:prSet presAssocID="{8FC88BDE-FB77-426A-8C25-D4ADEB4481D4}" presName="Triangle" presStyleLbl="alignNode1" presStyleIdx="7" presStyleCnt="9"/>
      <dgm:spPr/>
    </dgm:pt>
    <dgm:pt modelId="{31478E1B-B4DA-45EE-B251-D5C133EEF7DE}" type="pres">
      <dgm:prSet presAssocID="{5AC28052-8EDD-4751-821B-AD4C50A77AE7}" presName="sibTrans" presStyleCnt="0"/>
      <dgm:spPr/>
    </dgm:pt>
    <dgm:pt modelId="{7779E633-46B9-4413-A9E3-C6AC4AE1D08A}" type="pres">
      <dgm:prSet presAssocID="{5AC28052-8EDD-4751-821B-AD4C50A77AE7}" presName="space" presStyleCnt="0"/>
      <dgm:spPr/>
    </dgm:pt>
    <dgm:pt modelId="{8E495C7E-0BD3-4159-8630-9635AB0A2191}" type="pres">
      <dgm:prSet presAssocID="{043F2854-16BC-45C3-BEE4-5431AE6635C5}" presName="composite" presStyleCnt="0"/>
      <dgm:spPr/>
    </dgm:pt>
    <dgm:pt modelId="{E4EABA3E-45E3-451A-85F4-AFCCC08E8102}" type="pres">
      <dgm:prSet presAssocID="{043F2854-16BC-45C3-BEE4-5431AE6635C5}" presName="LShape" presStyleLbl="alignNode1" presStyleIdx="8" presStyleCnt="9"/>
      <dgm:spPr/>
    </dgm:pt>
    <dgm:pt modelId="{5BB20D0C-6047-483A-82C3-E72F6532B8C4}" type="pres">
      <dgm:prSet presAssocID="{043F2854-16BC-45C3-BEE4-5431AE6635C5}" presName="ParentText" presStyleLbl="revTx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D70D7F49-2CE1-4672-A843-4E587D9B004F}" srcId="{2C6629AD-39EC-499C-B181-4D71A1FC6D69}" destId="{D5C52F61-B2AD-4D81-8C88-65D4C91B3D7F}" srcOrd="2" destOrd="0" parTransId="{DABC8947-7FF7-4313-B2F8-53585CD6DE2B}" sibTransId="{BE21DD12-2162-4DF1-89B5-12FFA19D4810}"/>
    <dgm:cxn modelId="{B44FE886-928F-450B-AD01-EE0AB03DACB5}" type="presOf" srcId="{7CE1E615-F171-4553-9CAB-3B23643A25D0}" destId="{845BF8D3-08A4-4305-A906-922E249A9F6F}" srcOrd="0" destOrd="0" presId="urn:microsoft.com/office/officeart/2009/3/layout/StepUpProcess"/>
    <dgm:cxn modelId="{D6EF7D46-6F34-48EA-91EB-4E323B86135C}" srcId="{2C6629AD-39EC-499C-B181-4D71A1FC6D69}" destId="{EBFAB1FF-8F1D-493E-8CBA-49B29B1C818D}" srcOrd="1" destOrd="0" parTransId="{8A1EF610-68E1-4F87-9FC0-818E3FF02DE6}" sibTransId="{D275053D-3E94-4647-8A6D-2E200FB7E0A0}"/>
    <dgm:cxn modelId="{40E75B29-ABBF-446B-A908-35F7B84BB3B6}" srcId="{2C6629AD-39EC-499C-B181-4D71A1FC6D69}" destId="{7CE1E615-F171-4553-9CAB-3B23643A25D0}" srcOrd="0" destOrd="0" parTransId="{FFF65BB0-2762-493B-A81B-211270B4ABF7}" sibTransId="{0DB5DD85-F776-4B50-8221-A3F7E2A68DB4}"/>
    <dgm:cxn modelId="{FD9351EC-DD0E-4B11-8192-303E28EAEFAB}" type="presOf" srcId="{EBFAB1FF-8F1D-493E-8CBA-49B29B1C818D}" destId="{4A724ED6-E799-41A7-A7E2-9A607DE559C6}" srcOrd="0" destOrd="0" presId="urn:microsoft.com/office/officeart/2009/3/layout/StepUpProcess"/>
    <dgm:cxn modelId="{36F583A2-B260-4866-A347-37E01165C985}" type="presOf" srcId="{043F2854-16BC-45C3-BEE4-5431AE6635C5}" destId="{5BB20D0C-6047-483A-82C3-E72F6532B8C4}" srcOrd="0" destOrd="0" presId="urn:microsoft.com/office/officeart/2009/3/layout/StepUpProcess"/>
    <dgm:cxn modelId="{F1C9DF56-2A83-44FB-9804-BBD3FD32FDC9}" srcId="{2C6629AD-39EC-499C-B181-4D71A1FC6D69}" destId="{043F2854-16BC-45C3-BEE4-5431AE6635C5}" srcOrd="4" destOrd="0" parTransId="{5820C937-4DE4-4844-BB7E-47D8C53670CA}" sibTransId="{420BDEF3-37DC-4F96-AFA5-84FFF35764CA}"/>
    <dgm:cxn modelId="{804A07A3-C750-4504-8673-7D5CD4CE8D23}" type="presOf" srcId="{8FC88BDE-FB77-426A-8C25-D4ADEB4481D4}" destId="{27B3CA5D-B12E-4087-80F1-BCF2C5770B8D}" srcOrd="0" destOrd="0" presId="urn:microsoft.com/office/officeart/2009/3/layout/StepUpProcess"/>
    <dgm:cxn modelId="{54C216B6-9E30-42FD-894D-7C54D9D38DE4}" type="presOf" srcId="{D5C52F61-B2AD-4D81-8C88-65D4C91B3D7F}" destId="{837BAB33-11FC-44A1-8256-1687CBD09133}" srcOrd="0" destOrd="0" presId="urn:microsoft.com/office/officeart/2009/3/layout/StepUpProcess"/>
    <dgm:cxn modelId="{BFD6204C-459A-4DEC-BE8D-096DD36011F1}" srcId="{2C6629AD-39EC-499C-B181-4D71A1FC6D69}" destId="{8FC88BDE-FB77-426A-8C25-D4ADEB4481D4}" srcOrd="3" destOrd="0" parTransId="{F4A2B4A6-675D-4BE6-AFC6-CA9E852AEAAB}" sibTransId="{5AC28052-8EDD-4751-821B-AD4C50A77AE7}"/>
    <dgm:cxn modelId="{3DF92778-8F6B-4834-A053-8F0218FDFB94}" type="presOf" srcId="{2C6629AD-39EC-499C-B181-4D71A1FC6D69}" destId="{6EADAED4-8680-4BD2-BA70-DD5A8F0084BB}" srcOrd="0" destOrd="0" presId="urn:microsoft.com/office/officeart/2009/3/layout/StepUpProcess"/>
    <dgm:cxn modelId="{FFFC07ED-D52E-4ED3-9BA6-2D4D55A90957}" type="presParOf" srcId="{6EADAED4-8680-4BD2-BA70-DD5A8F0084BB}" destId="{C3B87E7C-024D-4695-B621-3B1BECE81B9A}" srcOrd="0" destOrd="0" presId="urn:microsoft.com/office/officeart/2009/3/layout/StepUpProcess"/>
    <dgm:cxn modelId="{660505AC-457C-4507-9A24-BAC6F388162F}" type="presParOf" srcId="{C3B87E7C-024D-4695-B621-3B1BECE81B9A}" destId="{3AC087B1-BB70-4B4B-B7D3-1FE15D230954}" srcOrd="0" destOrd="0" presId="urn:microsoft.com/office/officeart/2009/3/layout/StepUpProcess"/>
    <dgm:cxn modelId="{679DD405-4CDE-4BB5-BC9C-CB4517ABD1CF}" type="presParOf" srcId="{C3B87E7C-024D-4695-B621-3B1BECE81B9A}" destId="{845BF8D3-08A4-4305-A906-922E249A9F6F}" srcOrd="1" destOrd="0" presId="urn:microsoft.com/office/officeart/2009/3/layout/StepUpProcess"/>
    <dgm:cxn modelId="{84E7A8BF-A5FD-4609-B5BE-153BC263D4C4}" type="presParOf" srcId="{C3B87E7C-024D-4695-B621-3B1BECE81B9A}" destId="{E51721EB-0ADD-4216-BA57-D9DE9AF68390}" srcOrd="2" destOrd="0" presId="urn:microsoft.com/office/officeart/2009/3/layout/StepUpProcess"/>
    <dgm:cxn modelId="{706A16AB-F548-48EB-A3F3-0B0991DF2AF5}" type="presParOf" srcId="{6EADAED4-8680-4BD2-BA70-DD5A8F0084BB}" destId="{53EF4CC6-4C0A-40C5-B706-850BA916F4A0}" srcOrd="1" destOrd="0" presId="urn:microsoft.com/office/officeart/2009/3/layout/StepUpProcess"/>
    <dgm:cxn modelId="{5AC0DD44-2BD0-4E02-8724-C2F8F02433A9}" type="presParOf" srcId="{53EF4CC6-4C0A-40C5-B706-850BA916F4A0}" destId="{188BF697-7B71-4BDB-B255-DB942633E191}" srcOrd="0" destOrd="0" presId="urn:microsoft.com/office/officeart/2009/3/layout/StepUpProcess"/>
    <dgm:cxn modelId="{C95EDC34-7F89-42DC-B896-20F1DC838055}" type="presParOf" srcId="{6EADAED4-8680-4BD2-BA70-DD5A8F0084BB}" destId="{40EC2E28-B012-479E-A7F5-D3C95446251D}" srcOrd="2" destOrd="0" presId="urn:microsoft.com/office/officeart/2009/3/layout/StepUpProcess"/>
    <dgm:cxn modelId="{4931859D-5F19-4AF5-B174-7997BD75D6F4}" type="presParOf" srcId="{40EC2E28-B012-479E-A7F5-D3C95446251D}" destId="{F4BE7BEC-D258-4E21-973A-4B4125CA37B5}" srcOrd="0" destOrd="0" presId="urn:microsoft.com/office/officeart/2009/3/layout/StepUpProcess"/>
    <dgm:cxn modelId="{60117BFF-6AAA-4227-BEE0-4682D3A78815}" type="presParOf" srcId="{40EC2E28-B012-479E-A7F5-D3C95446251D}" destId="{4A724ED6-E799-41A7-A7E2-9A607DE559C6}" srcOrd="1" destOrd="0" presId="urn:microsoft.com/office/officeart/2009/3/layout/StepUpProcess"/>
    <dgm:cxn modelId="{71D9EF5F-2597-4C6F-B9EF-D79DB9A4C5CD}" type="presParOf" srcId="{40EC2E28-B012-479E-A7F5-D3C95446251D}" destId="{4E79B0F5-A4EF-43B4-B4DC-B0BF1E41DD4C}" srcOrd="2" destOrd="0" presId="urn:microsoft.com/office/officeart/2009/3/layout/StepUpProcess"/>
    <dgm:cxn modelId="{84B55143-10FA-4E6D-9358-FF3F6CE66B81}" type="presParOf" srcId="{6EADAED4-8680-4BD2-BA70-DD5A8F0084BB}" destId="{B87B4EC1-FF79-46EC-BB6B-D891687B8F0D}" srcOrd="3" destOrd="0" presId="urn:microsoft.com/office/officeart/2009/3/layout/StepUpProcess"/>
    <dgm:cxn modelId="{35F6C9BA-74F8-4675-8379-9E6689EADBD6}" type="presParOf" srcId="{B87B4EC1-FF79-46EC-BB6B-D891687B8F0D}" destId="{3C5FE88F-07C3-4B0D-8B9B-670BEE72E238}" srcOrd="0" destOrd="0" presId="urn:microsoft.com/office/officeart/2009/3/layout/StepUpProcess"/>
    <dgm:cxn modelId="{F8D9E371-BC89-49EF-B671-0ECC39AEF3B1}" type="presParOf" srcId="{6EADAED4-8680-4BD2-BA70-DD5A8F0084BB}" destId="{E9BCC35C-30C5-4996-9A1E-9CAC03215477}" srcOrd="4" destOrd="0" presId="urn:microsoft.com/office/officeart/2009/3/layout/StepUpProcess"/>
    <dgm:cxn modelId="{6C83D2D9-0BDE-438F-9264-8B6B057586B7}" type="presParOf" srcId="{E9BCC35C-30C5-4996-9A1E-9CAC03215477}" destId="{2258758D-22E7-4A10-9222-D626294E2842}" srcOrd="0" destOrd="0" presId="urn:microsoft.com/office/officeart/2009/3/layout/StepUpProcess"/>
    <dgm:cxn modelId="{0967F5F1-0B44-4559-A7A7-49AB814E7718}" type="presParOf" srcId="{E9BCC35C-30C5-4996-9A1E-9CAC03215477}" destId="{837BAB33-11FC-44A1-8256-1687CBD09133}" srcOrd="1" destOrd="0" presId="urn:microsoft.com/office/officeart/2009/3/layout/StepUpProcess"/>
    <dgm:cxn modelId="{175D0A3D-19CD-4F21-8962-DFF9BD02E78B}" type="presParOf" srcId="{E9BCC35C-30C5-4996-9A1E-9CAC03215477}" destId="{9FCA60C7-1882-4B4C-8C45-599B778000D2}" srcOrd="2" destOrd="0" presId="urn:microsoft.com/office/officeart/2009/3/layout/StepUpProcess"/>
    <dgm:cxn modelId="{59EFCA17-931F-48F7-9C53-BA62D51C4006}" type="presParOf" srcId="{6EADAED4-8680-4BD2-BA70-DD5A8F0084BB}" destId="{FAB14153-12E1-4CB3-B3E4-8C20F2599BE1}" srcOrd="5" destOrd="0" presId="urn:microsoft.com/office/officeart/2009/3/layout/StepUpProcess"/>
    <dgm:cxn modelId="{68D8EDE0-127B-43D0-9732-2A72A7390258}" type="presParOf" srcId="{FAB14153-12E1-4CB3-B3E4-8C20F2599BE1}" destId="{E1879243-F973-4764-B50F-EF5D93395539}" srcOrd="0" destOrd="0" presId="urn:microsoft.com/office/officeart/2009/3/layout/StepUpProcess"/>
    <dgm:cxn modelId="{D12AC124-7E37-4F66-9E60-C1AB61948DE7}" type="presParOf" srcId="{6EADAED4-8680-4BD2-BA70-DD5A8F0084BB}" destId="{B755523B-97A6-45AB-A888-C8EC17BCC03E}" srcOrd="6" destOrd="0" presId="urn:microsoft.com/office/officeart/2009/3/layout/StepUpProcess"/>
    <dgm:cxn modelId="{90666B94-EE0F-4177-B91E-D9914F99D36C}" type="presParOf" srcId="{B755523B-97A6-45AB-A888-C8EC17BCC03E}" destId="{93E2BE40-F52C-4861-A069-509531A9CF65}" srcOrd="0" destOrd="0" presId="urn:microsoft.com/office/officeart/2009/3/layout/StepUpProcess"/>
    <dgm:cxn modelId="{410F8D13-5A00-4298-8C14-C02B686AB6DD}" type="presParOf" srcId="{B755523B-97A6-45AB-A888-C8EC17BCC03E}" destId="{27B3CA5D-B12E-4087-80F1-BCF2C5770B8D}" srcOrd="1" destOrd="0" presId="urn:microsoft.com/office/officeart/2009/3/layout/StepUpProcess"/>
    <dgm:cxn modelId="{C8791F9F-A069-4F75-AC58-AA436304BA2A}" type="presParOf" srcId="{B755523B-97A6-45AB-A888-C8EC17BCC03E}" destId="{EB36A187-AFCC-48AC-B75A-4072FF0673EF}" srcOrd="2" destOrd="0" presId="urn:microsoft.com/office/officeart/2009/3/layout/StepUpProcess"/>
    <dgm:cxn modelId="{D0F90BB1-22DE-4A82-9721-47E1504CCFD7}" type="presParOf" srcId="{6EADAED4-8680-4BD2-BA70-DD5A8F0084BB}" destId="{31478E1B-B4DA-45EE-B251-D5C133EEF7DE}" srcOrd="7" destOrd="0" presId="urn:microsoft.com/office/officeart/2009/3/layout/StepUpProcess"/>
    <dgm:cxn modelId="{529F407D-6CBC-4045-948E-4738A44ADB27}" type="presParOf" srcId="{31478E1B-B4DA-45EE-B251-D5C133EEF7DE}" destId="{7779E633-46B9-4413-A9E3-C6AC4AE1D08A}" srcOrd="0" destOrd="0" presId="urn:microsoft.com/office/officeart/2009/3/layout/StepUpProcess"/>
    <dgm:cxn modelId="{B9A7EDD3-53B7-46D1-9242-5C7C62423AB1}" type="presParOf" srcId="{6EADAED4-8680-4BD2-BA70-DD5A8F0084BB}" destId="{8E495C7E-0BD3-4159-8630-9635AB0A2191}" srcOrd="8" destOrd="0" presId="urn:microsoft.com/office/officeart/2009/3/layout/StepUpProcess"/>
    <dgm:cxn modelId="{CF9FDE2C-4787-4690-9586-6491C77E8F36}" type="presParOf" srcId="{8E495C7E-0BD3-4159-8630-9635AB0A2191}" destId="{E4EABA3E-45E3-451A-85F4-AFCCC08E8102}" srcOrd="0" destOrd="0" presId="urn:microsoft.com/office/officeart/2009/3/layout/StepUpProcess"/>
    <dgm:cxn modelId="{FD6325EA-9178-46C1-B01F-B8D43C7BDB16}" type="presParOf" srcId="{8E495C7E-0BD3-4159-8630-9635AB0A2191}" destId="{5BB20D0C-6047-483A-82C3-E72F6532B8C4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C087B1-BB70-4B4B-B7D3-1FE15D230954}">
      <dsp:nvSpPr>
        <dsp:cNvPr id="0" name=""/>
        <dsp:cNvSpPr/>
      </dsp:nvSpPr>
      <dsp:spPr>
        <a:xfrm rot="5400000">
          <a:off x="394050" y="2713971"/>
          <a:ext cx="1176610" cy="1957853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5BF8D3-08A4-4305-A906-922E249A9F6F}">
      <dsp:nvSpPr>
        <dsp:cNvPr id="0" name=""/>
        <dsp:cNvSpPr/>
      </dsp:nvSpPr>
      <dsp:spPr>
        <a:xfrm>
          <a:off x="197645" y="3298948"/>
          <a:ext cx="1767561" cy="154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Objetivo</a:t>
          </a:r>
          <a:r>
            <a:rPr lang="es-ES" sz="2000" kern="1200" baseline="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 </a:t>
          </a:r>
          <a:endParaRPr lang="es-ES" sz="2000" kern="12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sp:txBody>
      <dsp:txXfrm>
        <a:off x="197645" y="3298948"/>
        <a:ext cx="1767561" cy="1549371"/>
      </dsp:txXfrm>
    </dsp:sp>
    <dsp:sp modelId="{E51721EB-0ADD-4216-BA57-D9DE9AF68390}">
      <dsp:nvSpPr>
        <dsp:cNvPr id="0" name=""/>
        <dsp:cNvSpPr/>
      </dsp:nvSpPr>
      <dsp:spPr>
        <a:xfrm>
          <a:off x="1631704" y="2569832"/>
          <a:ext cx="333502" cy="333502"/>
        </a:xfrm>
        <a:prstGeom prst="triangle">
          <a:avLst>
            <a:gd name="adj" fmla="val 100000"/>
          </a:avLst>
        </a:prstGeom>
        <a:solidFill>
          <a:schemeClr val="accent2">
            <a:hueOff val="4880"/>
            <a:satOff val="-3360"/>
            <a:lumOff val="-858"/>
            <a:alphaOff val="0"/>
          </a:schemeClr>
        </a:solidFill>
        <a:ln w="12700" cap="flat" cmpd="sng" algn="ctr">
          <a:solidFill>
            <a:schemeClr val="accent2">
              <a:hueOff val="4880"/>
              <a:satOff val="-3360"/>
              <a:lumOff val="-85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BE7BEC-D258-4E21-973A-4B4125CA37B5}">
      <dsp:nvSpPr>
        <dsp:cNvPr id="0" name=""/>
        <dsp:cNvSpPr/>
      </dsp:nvSpPr>
      <dsp:spPr>
        <a:xfrm rot="5400000">
          <a:off x="2557890" y="2178527"/>
          <a:ext cx="1176610" cy="1957853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9759"/>
            <a:satOff val="-6719"/>
            <a:lumOff val="-1716"/>
            <a:alphaOff val="0"/>
          </a:schemeClr>
        </a:solidFill>
        <a:ln w="12700" cap="flat" cmpd="sng" algn="ctr">
          <a:solidFill>
            <a:schemeClr val="accent2">
              <a:hueOff val="9759"/>
              <a:satOff val="-6719"/>
              <a:lumOff val="-171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724ED6-E799-41A7-A7E2-9A607DE559C6}">
      <dsp:nvSpPr>
        <dsp:cNvPr id="0" name=""/>
        <dsp:cNvSpPr/>
      </dsp:nvSpPr>
      <dsp:spPr>
        <a:xfrm>
          <a:off x="2265153" y="2835053"/>
          <a:ext cx="1767561" cy="154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Cultura Mapuche </a:t>
          </a:r>
          <a:endParaRPr lang="es-ES" sz="2000" kern="12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sp:txBody>
      <dsp:txXfrm>
        <a:off x="2265153" y="2835053"/>
        <a:ext cx="1767561" cy="1549371"/>
      </dsp:txXfrm>
    </dsp:sp>
    <dsp:sp modelId="{4E79B0F5-A4EF-43B4-B4DC-B0BF1E41DD4C}">
      <dsp:nvSpPr>
        <dsp:cNvPr id="0" name=""/>
        <dsp:cNvSpPr/>
      </dsp:nvSpPr>
      <dsp:spPr>
        <a:xfrm>
          <a:off x="3795544" y="2034387"/>
          <a:ext cx="333502" cy="333502"/>
        </a:xfrm>
        <a:prstGeom prst="triangle">
          <a:avLst>
            <a:gd name="adj" fmla="val 100000"/>
          </a:avLst>
        </a:prstGeom>
        <a:solidFill>
          <a:schemeClr val="accent2">
            <a:hueOff val="14639"/>
            <a:satOff val="-10079"/>
            <a:lumOff val="-2574"/>
            <a:alphaOff val="0"/>
          </a:schemeClr>
        </a:solidFill>
        <a:ln w="12700" cap="flat" cmpd="sng" algn="ctr">
          <a:solidFill>
            <a:schemeClr val="accent2">
              <a:hueOff val="14639"/>
              <a:satOff val="-10079"/>
              <a:lumOff val="-257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58758D-22E7-4A10-9222-D626294E2842}">
      <dsp:nvSpPr>
        <dsp:cNvPr id="0" name=""/>
        <dsp:cNvSpPr/>
      </dsp:nvSpPr>
      <dsp:spPr>
        <a:xfrm rot="5400000">
          <a:off x="4721731" y="1643082"/>
          <a:ext cx="1176610" cy="1957853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19519"/>
            <a:satOff val="-13438"/>
            <a:lumOff val="-3431"/>
            <a:alphaOff val="0"/>
          </a:schemeClr>
        </a:solidFill>
        <a:ln w="12700" cap="flat" cmpd="sng" algn="ctr">
          <a:solidFill>
            <a:schemeClr val="accent2">
              <a:hueOff val="19519"/>
              <a:satOff val="-13438"/>
              <a:lumOff val="-343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7BAB33-11FC-44A1-8256-1687CBD09133}">
      <dsp:nvSpPr>
        <dsp:cNvPr id="0" name=""/>
        <dsp:cNvSpPr/>
      </dsp:nvSpPr>
      <dsp:spPr>
        <a:xfrm>
          <a:off x="4583602" y="2305558"/>
          <a:ext cx="1767561" cy="154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Instrumentos musicales </a:t>
          </a:r>
          <a:endParaRPr lang="es-ES" sz="2000" kern="12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sp:txBody>
      <dsp:txXfrm>
        <a:off x="4583602" y="2305558"/>
        <a:ext cx="1767561" cy="1549371"/>
      </dsp:txXfrm>
    </dsp:sp>
    <dsp:sp modelId="{9FCA60C7-1882-4B4C-8C45-599B778000D2}">
      <dsp:nvSpPr>
        <dsp:cNvPr id="0" name=""/>
        <dsp:cNvSpPr/>
      </dsp:nvSpPr>
      <dsp:spPr>
        <a:xfrm>
          <a:off x="5959385" y="1498943"/>
          <a:ext cx="333502" cy="333502"/>
        </a:xfrm>
        <a:prstGeom prst="triangle">
          <a:avLst>
            <a:gd name="adj" fmla="val 100000"/>
          </a:avLst>
        </a:prstGeom>
        <a:solidFill>
          <a:schemeClr val="accent2">
            <a:hueOff val="24399"/>
            <a:satOff val="-16798"/>
            <a:lumOff val="-4289"/>
            <a:alphaOff val="0"/>
          </a:schemeClr>
        </a:solidFill>
        <a:ln w="12700" cap="flat" cmpd="sng" algn="ctr">
          <a:solidFill>
            <a:schemeClr val="accent2">
              <a:hueOff val="24399"/>
              <a:satOff val="-16798"/>
              <a:lumOff val="-428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E2BE40-F52C-4861-A069-509531A9CF65}">
      <dsp:nvSpPr>
        <dsp:cNvPr id="0" name=""/>
        <dsp:cNvSpPr/>
      </dsp:nvSpPr>
      <dsp:spPr>
        <a:xfrm rot="5400000">
          <a:off x="6885571" y="1107638"/>
          <a:ext cx="1176610" cy="1957853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29278"/>
            <a:satOff val="-20157"/>
            <a:lumOff val="-5147"/>
            <a:alphaOff val="0"/>
          </a:schemeClr>
        </a:solidFill>
        <a:ln w="12700" cap="flat" cmpd="sng" algn="ctr">
          <a:solidFill>
            <a:schemeClr val="accent2">
              <a:hueOff val="29278"/>
              <a:satOff val="-20157"/>
              <a:lumOff val="-514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B3CA5D-B12E-4087-80F1-BCF2C5770B8D}">
      <dsp:nvSpPr>
        <dsp:cNvPr id="0" name=""/>
        <dsp:cNvSpPr/>
      </dsp:nvSpPr>
      <dsp:spPr>
        <a:xfrm>
          <a:off x="6689166" y="1692614"/>
          <a:ext cx="1767561" cy="154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Video</a:t>
          </a:r>
          <a:endParaRPr lang="es-ES" sz="2000" kern="12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sp:txBody>
      <dsp:txXfrm>
        <a:off x="6689166" y="1692614"/>
        <a:ext cx="1767561" cy="1549371"/>
      </dsp:txXfrm>
    </dsp:sp>
    <dsp:sp modelId="{EB36A187-AFCC-48AC-B75A-4072FF0673EF}">
      <dsp:nvSpPr>
        <dsp:cNvPr id="0" name=""/>
        <dsp:cNvSpPr/>
      </dsp:nvSpPr>
      <dsp:spPr>
        <a:xfrm>
          <a:off x="8123225" y="963499"/>
          <a:ext cx="333502" cy="333502"/>
        </a:xfrm>
        <a:prstGeom prst="triangle">
          <a:avLst>
            <a:gd name="adj" fmla="val 100000"/>
          </a:avLst>
        </a:prstGeom>
        <a:solidFill>
          <a:schemeClr val="accent2">
            <a:hueOff val="34158"/>
            <a:satOff val="-23517"/>
            <a:lumOff val="-6005"/>
            <a:alphaOff val="0"/>
          </a:schemeClr>
        </a:solidFill>
        <a:ln w="12700" cap="flat" cmpd="sng" algn="ctr">
          <a:solidFill>
            <a:schemeClr val="accent2">
              <a:hueOff val="34158"/>
              <a:satOff val="-23517"/>
              <a:lumOff val="-600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EABA3E-45E3-451A-85F4-AFCCC08E8102}">
      <dsp:nvSpPr>
        <dsp:cNvPr id="0" name=""/>
        <dsp:cNvSpPr/>
      </dsp:nvSpPr>
      <dsp:spPr>
        <a:xfrm rot="5400000">
          <a:off x="9049412" y="572194"/>
          <a:ext cx="1176610" cy="1957853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39038"/>
            <a:satOff val="-26876"/>
            <a:lumOff val="-6863"/>
            <a:alphaOff val="0"/>
          </a:schemeClr>
        </a:solidFill>
        <a:ln w="12700" cap="flat" cmpd="sng" algn="ctr">
          <a:solidFill>
            <a:schemeClr val="accent2">
              <a:hueOff val="39038"/>
              <a:satOff val="-26876"/>
              <a:lumOff val="-686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B20D0C-6047-483A-82C3-E72F6532B8C4}">
      <dsp:nvSpPr>
        <dsp:cNvPr id="0" name=""/>
        <dsp:cNvSpPr/>
      </dsp:nvSpPr>
      <dsp:spPr>
        <a:xfrm>
          <a:off x="8853006" y="1157170"/>
          <a:ext cx="1767561" cy="154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Canción de los instrumentos mapuches </a:t>
          </a:r>
          <a:endParaRPr lang="es-ES" sz="2000" kern="12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sp:txBody>
      <dsp:txXfrm>
        <a:off x="8853006" y="1157170"/>
        <a:ext cx="1767561" cy="15493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7AFBA7E-3791-4E67-BC37-414E6816A1AD}" type="datetime1">
              <a:rPr lang="es-ES" smtClean="0"/>
              <a:t>07/05/2020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EDC0C31-3BFD-43A2-B8EE-356E8F332F68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9DA1028-5AB0-406F-9C11-988404C4AE19}" type="datetime1">
              <a:rPr lang="es-ES" noProof="0" smtClean="0"/>
              <a:t>07/05/2020</a:t>
            </a:fld>
            <a:endParaRPr lang="es-ES" noProof="0" dirty="0"/>
          </a:p>
        </p:txBody>
      </p:sp>
      <p:sp>
        <p:nvSpPr>
          <p:cNvPr id="4" name="Marcador de posición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 dirty="0" smtClean="0"/>
              <a:t>Haga clic para modificar los estilos de texto del patrón</a:t>
            </a:r>
          </a:p>
          <a:p>
            <a:pPr lvl="1" rtl="0"/>
            <a:r>
              <a:rPr lang="es-ES" noProof="0" dirty="0" smtClean="0"/>
              <a:t>Segundo nivel</a:t>
            </a:r>
          </a:p>
          <a:p>
            <a:pPr lvl="2" rtl="0"/>
            <a:r>
              <a:rPr lang="es-ES" noProof="0" dirty="0" smtClean="0"/>
              <a:t>Tercer nivel</a:t>
            </a:r>
          </a:p>
          <a:p>
            <a:pPr lvl="3" rtl="0"/>
            <a:r>
              <a:rPr lang="es-ES" noProof="0" dirty="0" smtClean="0"/>
              <a:t>Cuarto nivel</a:t>
            </a:r>
          </a:p>
          <a:p>
            <a:pPr lvl="4" rtl="0"/>
            <a:r>
              <a:rPr lang="es-ES" noProof="0" dirty="0" smtClean="0"/>
              <a:t>Quinto nivel</a:t>
            </a:r>
            <a:endParaRPr lang="es-ES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87908AF-65BE-457F-9D87-289A548E61FF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87908AF-65BE-457F-9D87-289A548E61FF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87908AF-65BE-457F-9D87-289A548E61FF}" type="slidenum">
              <a:rPr lang="es-ES" smtClean="0"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35392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0" y="1041400"/>
            <a:ext cx="12192000" cy="4216400"/>
          </a:xfrm>
          <a:prstGeom prst="rect">
            <a:avLst/>
          </a:prstGeom>
          <a:solidFill>
            <a:schemeClr val="accent3">
              <a:lumMod val="20000"/>
              <a:lumOff val="80000"/>
              <a:alpha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rtl="0">
              <a:spcBef>
                <a:spcPct val="0"/>
              </a:spcBef>
              <a:buNone/>
            </a:pPr>
            <a:endParaRPr lang="es-ES" sz="4400" b="0" cap="none" spc="0" noProof="0" dirty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19050" dir="2700000" algn="tl" rotWithShape="0">
                  <a:schemeClr val="tx1">
                    <a:alpha val="40000"/>
                  </a:scheme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  <a:noFill/>
        </p:spPr>
        <p:txBody>
          <a:bodyPr rtlCol="0" anchor="b"/>
          <a:lstStyle>
            <a:lvl1pPr algn="ctr">
              <a:defRPr sz="6000" b="0" cap="none" spc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noFill/>
        </p:spPr>
        <p:txBody>
          <a:bodyPr rtlCol="0"/>
          <a:lstStyle>
            <a:lvl1pPr marL="0" indent="0" algn="ctr">
              <a:buNone/>
              <a:defRPr sz="2400"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0" smtClean="0"/>
              <a:t>Haga clic para modificar el estilo de subtítulo del patrón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1B9C8C0-529B-4278-81C1-7B4378E8F5AE}" type="datetime1">
              <a:rPr lang="es-ES" noProof="0" smtClean="0"/>
              <a:t>07/05/2020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446011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E8AF644-CEED-4F2F-8AB5-624A251A9E4F}" type="datetime1">
              <a:rPr lang="es-ES" noProof="0" smtClean="0"/>
              <a:t>07/05/2020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430354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5858DB-73E4-4B1C-89E9-BC271314806A}" type="datetime1">
              <a:rPr lang="es-ES" noProof="0" smtClean="0"/>
              <a:t>07/05/2020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224689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2485860-BB8C-4C85-8C07-86128B42CA5F}" type="datetime1">
              <a:rPr lang="es-ES" noProof="0" smtClean="0"/>
              <a:t>07/05/2020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308511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62262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ADA7F39-1B7A-430A-8B0E-DDBE614CF3FF}" type="datetime1">
              <a:rPr lang="es-ES" noProof="0" smtClean="0"/>
              <a:t>07/05/2020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073429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345BD5E-25E9-4686-9024-13D7B60371EF}" type="datetime1">
              <a:rPr lang="es-ES" noProof="0" smtClean="0"/>
              <a:t>07/05/2020</a:t>
            </a:fld>
            <a:endParaRPr lang="es-ES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964519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274638"/>
            <a:ext cx="10515600" cy="1143000"/>
          </a:xfrm>
        </p:spPr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1489075"/>
            <a:ext cx="5156200" cy="641350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831850" y="2193925"/>
            <a:ext cx="5156200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/>
          </p:nvPr>
        </p:nvSpPr>
        <p:spPr>
          <a:xfrm>
            <a:off x="6189663" y="1489075"/>
            <a:ext cx="5157787" cy="641350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/>
          </p:nvPr>
        </p:nvSpPr>
        <p:spPr>
          <a:xfrm>
            <a:off x="6189663" y="2193925"/>
            <a:ext cx="5157787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7" name="Marcador de posición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C6BBBA6-4DCC-409E-83FC-D31503ABEDA3}" type="datetime1">
              <a:rPr lang="es-ES" noProof="0" smtClean="0"/>
              <a:t>07/05/2020</a:t>
            </a:fld>
            <a:endParaRPr lang="es-ES" noProof="0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906851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4221E27-ED94-49EF-AB02-AC57D3427C12}" type="datetime1">
              <a:rPr lang="es-ES" noProof="0" smtClean="0"/>
              <a:t>07/05/2020</a:t>
            </a:fld>
            <a:endParaRPr lang="es-ES" noProof="0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821067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E49C74A-9D91-4A2D-A4A3-686D7DF74C58}" type="datetime1">
              <a:rPr lang="es-ES" noProof="0" smtClean="0"/>
              <a:t>07/05/2020</a:t>
            </a:fld>
            <a:endParaRPr lang="es-ES" noProof="0" dirty="0"/>
          </a:p>
        </p:txBody>
      </p:sp>
      <p:sp>
        <p:nvSpPr>
          <p:cNvPr id="3" name="Marcador de posición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34436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5419E2E-D356-4193-A081-B75F7A374604}" type="datetime1">
              <a:rPr lang="es-ES" noProof="0" smtClean="0"/>
              <a:t>07/05/2020</a:t>
            </a:fld>
            <a:endParaRPr lang="es-ES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406032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imagen 2" descr="Marcador de posición vacío para agregar una imagen. Haga clic en el marcador de posición y seleccione la imagen que desee agregar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84AAAB7-2FFE-4DCC-A051-535C81910989}" type="datetime1">
              <a:rPr lang="es-ES" noProof="0" smtClean="0"/>
              <a:t>07/05/2020</a:t>
            </a:fld>
            <a:endParaRPr lang="es-ES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36561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chemeClr val="accent3">
              <a:lumMod val="20000"/>
              <a:lumOff val="80000"/>
              <a:alpha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s-ES" noProof="0" dirty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solidFill>
            <a:schemeClr val="accent3">
              <a:lumMod val="20000"/>
              <a:lumOff val="80000"/>
              <a:alpha val="8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 dirty="0" smtClean="0"/>
              <a:t>Haga clic para modificar los estilos de texto del patrón</a:t>
            </a:r>
          </a:p>
          <a:p>
            <a:pPr lvl="1" rtl="0"/>
            <a:r>
              <a:rPr lang="es-ES" noProof="0" dirty="0" smtClean="0"/>
              <a:t>Segundo nivel</a:t>
            </a:r>
          </a:p>
          <a:p>
            <a:pPr lvl="2" rtl="0"/>
            <a:r>
              <a:rPr lang="es-ES" noProof="0" dirty="0" smtClean="0"/>
              <a:t>Tercer nivel</a:t>
            </a:r>
          </a:p>
          <a:p>
            <a:pPr lvl="3" rtl="0"/>
            <a:r>
              <a:rPr lang="es-ES" noProof="0" dirty="0" smtClean="0"/>
              <a:t>Cuarto nivel</a:t>
            </a:r>
          </a:p>
          <a:p>
            <a:pPr lvl="4" rtl="0"/>
            <a:r>
              <a:rPr lang="es-ES" noProof="0" dirty="0" smtClean="0"/>
              <a:t>Quinto nivel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09440175-0734-428C-AC70-3E7BD2E4DBE6}" type="datetime1">
              <a:rPr lang="es-ES" noProof="0" smtClean="0"/>
              <a:t>07/05/2020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FD068D91-5085-43EA-8734-9AB23AC0958B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577456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 cap="none" spc="0">
          <a:ln w="0"/>
          <a:solidFill>
            <a:schemeClr val="tx2">
              <a:lumMod val="50000"/>
            </a:schemeClr>
          </a:solidFill>
          <a:effectLst>
            <a:outerShdw blurRad="38100" dist="19050" dir="2700000" algn="tl" rotWithShape="0">
              <a:schemeClr val="tx1">
                <a:alpha val="4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indent="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youtube.com/watch?v=1aFSEAY2SFw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GXyy7rtKKQ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mailto:musicaauroradechile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87877" y="1871179"/>
            <a:ext cx="8919410" cy="2291724"/>
          </a:xfrm>
        </p:spPr>
        <p:txBody>
          <a:bodyPr rtlCol="0">
            <a:normAutofit/>
          </a:bodyPr>
          <a:lstStyle/>
          <a:p>
            <a:pPr rtl="0"/>
            <a:r>
              <a:rPr lang="es-CL" sz="3200" dirty="0" smtClean="0"/>
              <a:t>Música y cultura Mapuche</a:t>
            </a:r>
          </a:p>
          <a:p>
            <a:pPr rtl="0"/>
            <a:r>
              <a:rPr lang="es-CL" sz="3200" dirty="0" smtClean="0"/>
              <a:t>Profesor: Felipe Pérez </a:t>
            </a:r>
          </a:p>
          <a:p>
            <a:pPr rtl="0"/>
            <a:r>
              <a:rPr lang="es-CL" sz="3200" dirty="0" smtClean="0"/>
              <a:t>Semana 7 </a:t>
            </a:r>
            <a:endParaRPr lang="en-US" sz="32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584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6" name="Rectángulo 5"/>
          <p:cNvSpPr/>
          <p:nvPr/>
        </p:nvSpPr>
        <p:spPr>
          <a:xfrm>
            <a:off x="128338" y="1302741"/>
            <a:ext cx="3144252" cy="25988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 smtClean="0"/>
          </a:p>
          <a:p>
            <a:pPr algn="ctr"/>
            <a:endParaRPr lang="es-CL" dirty="0"/>
          </a:p>
          <a:p>
            <a:pPr algn="ctr"/>
            <a:endParaRPr lang="es-CL" dirty="0" smtClean="0"/>
          </a:p>
          <a:p>
            <a:pPr algn="ctr"/>
            <a:endParaRPr lang="es-CL" dirty="0"/>
          </a:p>
          <a:p>
            <a:pPr algn="ctr"/>
            <a:r>
              <a:rPr lang="es-CL" dirty="0" smtClean="0"/>
              <a:t>Colegio </a:t>
            </a:r>
            <a:r>
              <a:rPr lang="es-CL" dirty="0"/>
              <a:t>Aurora de Chile</a:t>
            </a:r>
          </a:p>
          <a:p>
            <a:pPr algn="ctr"/>
            <a:r>
              <a:rPr lang="es-CL" dirty="0"/>
              <a:t>    Educación Musical 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8977" y="1609838"/>
            <a:ext cx="1474637" cy="1133079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951019" y="5237018"/>
            <a:ext cx="9240982" cy="16209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dirty="0" smtClean="0"/>
              <a:t>Video de apoyo:</a:t>
            </a:r>
          </a:p>
          <a:p>
            <a:pPr algn="ctr"/>
            <a:endParaRPr lang="es-CL" sz="2400" dirty="0" smtClean="0"/>
          </a:p>
          <a:p>
            <a:pPr algn="ctr"/>
            <a:r>
              <a:rPr lang="es-CL" sz="2800" dirty="0">
                <a:hlinkClick r:id="rId4"/>
              </a:rPr>
              <a:t>https://www.youtube.com/watch?v=1aFSEAY2SFw</a:t>
            </a:r>
            <a:r>
              <a:rPr lang="es-CL" sz="2800" dirty="0" smtClean="0"/>
              <a:t> </a:t>
            </a:r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/>
              <a:t>Pifilca </a:t>
            </a:r>
            <a:endParaRPr lang="es-CL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15089" y="1983536"/>
            <a:ext cx="5360634" cy="3567258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06594" y="5403581"/>
            <a:ext cx="2328874" cy="1176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083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/>
              <a:t>Canción de los instrumentos mapuches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1" y="1825625"/>
            <a:ext cx="11284526" cy="4351338"/>
          </a:xfrm>
        </p:spPr>
        <p:txBody>
          <a:bodyPr>
            <a:normAutofit/>
          </a:bodyPr>
          <a:lstStyle/>
          <a:p>
            <a:r>
              <a:rPr lang="es-CL" sz="3600" dirty="0">
                <a:hlinkClick r:id="rId2"/>
              </a:rPr>
              <a:t>https://www.youtube.com/watch?v=SGXyy7rtKKQ</a:t>
            </a:r>
            <a:endParaRPr lang="es-CL" sz="3600" dirty="0"/>
          </a:p>
        </p:txBody>
      </p:sp>
    </p:spTree>
    <p:extLst>
      <p:ext uri="{BB962C8B-B14F-4D97-AF65-F5344CB8AC3E}">
        <p14:creationId xmlns:p14="http://schemas.microsoft.com/office/powerpoint/2010/main" val="4027406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CONSULTAS: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CL" sz="4800" dirty="0" smtClean="0">
                <a:hlinkClick r:id="rId2"/>
              </a:rPr>
              <a:t>musicaauroradechile@gmail.com</a:t>
            </a:r>
            <a:r>
              <a:rPr lang="es-CL" sz="4800" dirty="0" smtClean="0"/>
              <a:t> </a:t>
            </a:r>
            <a:endParaRPr lang="es-CL" sz="48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9978" y="3285052"/>
            <a:ext cx="5783822" cy="2891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668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Objetivo 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4800" dirty="0" smtClean="0"/>
              <a:t> Conocer por medio de material audiovisual, la relación entre la cultura Mapuche y la música. </a:t>
            </a:r>
            <a:endParaRPr lang="es-CL" sz="4800" dirty="0"/>
          </a:p>
        </p:txBody>
      </p:sp>
      <p:sp>
        <p:nvSpPr>
          <p:cNvPr id="4" name="Rectángulo redondeado 3"/>
          <p:cNvSpPr/>
          <p:nvPr/>
        </p:nvSpPr>
        <p:spPr>
          <a:xfrm>
            <a:off x="6771801" y="365125"/>
            <a:ext cx="3719736" cy="1283368"/>
          </a:xfrm>
          <a:prstGeom prst="roundRect">
            <a:avLst/>
          </a:prstGeom>
          <a:solidFill>
            <a:srgbClr val="A63121"/>
          </a:solidFill>
          <a:ln w="12700" cap="flat" cmpd="sng" algn="ctr">
            <a:solidFill>
              <a:srgbClr val="A6312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Contenido escrito en el cuaderno</a:t>
            </a:r>
          </a:p>
        </p:txBody>
      </p:sp>
    </p:spTree>
    <p:extLst>
      <p:ext uri="{BB962C8B-B14F-4D97-AF65-F5344CB8AC3E}">
        <p14:creationId xmlns:p14="http://schemas.microsoft.com/office/powerpoint/2010/main" val="244067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>
                <a:solidFill>
                  <a:srgbClr val="FF0000"/>
                </a:solidFill>
                <a:latin typeface="Ligada 2.1 (Adrian M. C.)" panose="02000000000000000000" pitchFamily="50" charset="0"/>
              </a:rPr>
              <a:t>R</a:t>
            </a:r>
            <a:r>
              <a:rPr lang="es-CL" dirty="0">
                <a:latin typeface="Ligada 2.1 (Adrian M. C.)" panose="02000000000000000000" pitchFamily="50" charset="0"/>
              </a:rPr>
              <a:t>uta de aprendizaje</a:t>
            </a:r>
          </a:p>
        </p:txBody>
      </p:sp>
      <p:graphicFrame>
        <p:nvGraphicFramePr>
          <p:cNvPr id="10" name="Marcador de contenido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838548"/>
              </p:ext>
            </p:extLst>
          </p:nvPr>
        </p:nvGraphicFramePr>
        <p:xfrm>
          <a:off x="838200" y="692695"/>
          <a:ext cx="10623997" cy="58111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01804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Cultura mapuche y la música 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/>
              <a:t>La música de los mapuches poseía tonalidad y </a:t>
            </a:r>
            <a:r>
              <a:rPr lang="es-CL" dirty="0" err="1" smtClean="0"/>
              <a:t>rítmos</a:t>
            </a:r>
            <a:r>
              <a:rPr lang="es-CL" dirty="0" smtClean="0"/>
              <a:t> </a:t>
            </a:r>
            <a:r>
              <a:rPr lang="es-CL" dirty="0"/>
              <a:t>monocordes; era adecuada para las </a:t>
            </a:r>
            <a:r>
              <a:rPr lang="es-CL" u="sng" dirty="0"/>
              <a:t>ceremonias</a:t>
            </a:r>
            <a:r>
              <a:rPr lang="es-CL" dirty="0"/>
              <a:t>, en las que muchas veces miembros de la tribu se sumergían en estados e trance. Para el mapuche </a:t>
            </a:r>
            <a:r>
              <a:rPr lang="es-CL" u="sng" dirty="0"/>
              <a:t>la danza y la música eran puentes de contacto directo con la naturaleza y los </a:t>
            </a:r>
            <a:r>
              <a:rPr lang="es-CL" u="sng" dirty="0" smtClean="0"/>
              <a:t>dioses</a:t>
            </a:r>
            <a:r>
              <a:rPr lang="es-CL" dirty="0"/>
              <a:t>.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2729" y="586033"/>
            <a:ext cx="1211071" cy="883746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72550" y="4586288"/>
            <a:ext cx="2381250" cy="1590675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4884499"/>
            <a:ext cx="3731075" cy="1292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750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02595" y="615012"/>
            <a:ext cx="10515600" cy="4351338"/>
          </a:xfrm>
        </p:spPr>
        <p:txBody>
          <a:bodyPr/>
          <a:lstStyle/>
          <a:p>
            <a:r>
              <a:rPr lang="es-CL" dirty="0"/>
              <a:t>El pueblo mapuche es eminentemente musical y posee canciones para todos los actos de su vida. 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3"/>
          <a:srcRect t="5236" b="4343"/>
          <a:stretch/>
        </p:blipFill>
        <p:spPr>
          <a:xfrm>
            <a:off x="3693387" y="1648497"/>
            <a:ext cx="4411592" cy="2987898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42028" y="3866109"/>
            <a:ext cx="3176167" cy="1100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640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Instrumentos musicales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Entre los instrumentos considerados folclóricos de Chile hay algunos traídos por los españoles y que fueron adaptados a nuestro medio. </a:t>
            </a:r>
            <a:endParaRPr lang="es-CL" dirty="0" smtClean="0"/>
          </a:p>
          <a:p>
            <a:pPr marL="0" indent="0">
              <a:buNone/>
            </a:pPr>
            <a:endParaRPr lang="es-CL" dirty="0" smtClean="0"/>
          </a:p>
          <a:p>
            <a:r>
              <a:rPr lang="es-CL" dirty="0"/>
              <a:t>Los mapuches tenían sus instrumentos musicales. Estos, de acuerdo con su carácter son sencillos, y sus melodías de temple monótono y triste.</a:t>
            </a:r>
          </a:p>
        </p:txBody>
      </p:sp>
      <p:sp>
        <p:nvSpPr>
          <p:cNvPr id="4" name="Rectángulo redondeado 3"/>
          <p:cNvSpPr/>
          <p:nvPr/>
        </p:nvSpPr>
        <p:spPr>
          <a:xfrm>
            <a:off x="8419676" y="548072"/>
            <a:ext cx="2450094" cy="959667"/>
          </a:xfrm>
          <a:prstGeom prst="roundRect">
            <a:avLst/>
          </a:prstGeom>
          <a:solidFill>
            <a:srgbClr val="A63121"/>
          </a:solidFill>
          <a:ln w="12700" cap="flat" cmpd="sng" algn="ctr">
            <a:solidFill>
              <a:srgbClr val="A6312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Contenido escrito en el cuaderno</a:t>
            </a:r>
          </a:p>
        </p:txBody>
      </p:sp>
    </p:spTree>
    <p:extLst>
      <p:ext uri="{BB962C8B-B14F-4D97-AF65-F5344CB8AC3E}">
        <p14:creationId xmlns:p14="http://schemas.microsoft.com/office/powerpoint/2010/main" val="4091647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/>
              <a:t>Trutruca</a:t>
            </a:r>
            <a:endParaRPr lang="es-CL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58862" y="1946513"/>
            <a:ext cx="5074276" cy="3476238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9491729" y="4843201"/>
            <a:ext cx="2318197" cy="11590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Dibuja en tu cuaderno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20616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/>
              <a:t>Trompe </a:t>
            </a:r>
            <a:endParaRPr lang="es-CL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452048" y="4919808"/>
            <a:ext cx="2328874" cy="117663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1258" y="2230728"/>
            <a:ext cx="4349483" cy="3435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867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/>
              <a:t>Kultrún </a:t>
            </a:r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6747" y="5249035"/>
            <a:ext cx="2328874" cy="117663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8744" y="1911438"/>
            <a:ext cx="3733220" cy="3716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814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 con un diseño musical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accent1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208400_TF03460577.potx" id="{00542CC5-C7D4-4923-B443-BBF1C8DBDC78}" vid="{EC540A58-1450-43D4-AE35-3E537B0A85EF}"/>
    </a:ext>
  </a:extLst>
</a:theme>
</file>

<file path=ppt/theme/theme2.xml><?xml version="1.0" encoding="utf-8"?>
<a:theme xmlns:a="http://schemas.openxmlformats.org/drawingml/2006/main" name="Tema de Offic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Diapositivas con un diseño musical</Template>
  <TotalTime>896</TotalTime>
  <Words>212</Words>
  <Application>Microsoft Office PowerPoint</Application>
  <PresentationFormat>Panorámica</PresentationFormat>
  <Paragraphs>40</Paragraphs>
  <Slides>12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5" baseType="lpstr">
      <vt:lpstr>Arial</vt:lpstr>
      <vt:lpstr>Ligada 2.1 (Adrian M. C.)</vt:lpstr>
      <vt:lpstr>Plantilla con un diseño musical</vt:lpstr>
      <vt:lpstr>Presentación de PowerPoint</vt:lpstr>
      <vt:lpstr>Objetivo </vt:lpstr>
      <vt:lpstr>Ruta de aprendizaje</vt:lpstr>
      <vt:lpstr>Cultura mapuche y la música </vt:lpstr>
      <vt:lpstr>Presentación de PowerPoint</vt:lpstr>
      <vt:lpstr>Instrumentos musicales</vt:lpstr>
      <vt:lpstr>Trutruca</vt:lpstr>
      <vt:lpstr>Trompe </vt:lpstr>
      <vt:lpstr>Kultrún </vt:lpstr>
      <vt:lpstr>Pifilca </vt:lpstr>
      <vt:lpstr>Canción de los instrumentos mapuches</vt:lpstr>
      <vt:lpstr>CONSULTAS: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Instrumentos musicales</dc:title>
  <dc:creator>Perez Delgado</dc:creator>
  <cp:lastModifiedBy>Perez Delgado</cp:lastModifiedBy>
  <cp:revision>54</cp:revision>
  <dcterms:created xsi:type="dcterms:W3CDTF">2020-03-26T22:51:57Z</dcterms:created>
  <dcterms:modified xsi:type="dcterms:W3CDTF">2020-05-07T18:54:56Z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74067200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