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3" r:id="rId2"/>
  </p:sldMasterIdLst>
  <p:notesMasterIdLst>
    <p:notesMasterId r:id="rId42"/>
  </p:notesMasterIdLst>
  <p:handoutMasterIdLst>
    <p:handoutMasterId r:id="rId43"/>
  </p:handoutMasterIdLst>
  <p:sldIdLst>
    <p:sldId id="479" r:id="rId3"/>
    <p:sldId id="606" r:id="rId4"/>
    <p:sldId id="608" r:id="rId5"/>
    <p:sldId id="569" r:id="rId6"/>
    <p:sldId id="503" r:id="rId7"/>
    <p:sldId id="501" r:id="rId8"/>
    <p:sldId id="502" r:id="rId9"/>
    <p:sldId id="564" r:id="rId10"/>
    <p:sldId id="609" r:id="rId11"/>
    <p:sldId id="624" r:id="rId12"/>
    <p:sldId id="506" r:id="rId13"/>
    <p:sldId id="625" r:id="rId14"/>
    <p:sldId id="626" r:id="rId15"/>
    <p:sldId id="627" r:id="rId16"/>
    <p:sldId id="518" r:id="rId17"/>
    <p:sldId id="628" r:id="rId18"/>
    <p:sldId id="629" r:id="rId19"/>
    <p:sldId id="630" r:id="rId20"/>
    <p:sldId id="631" r:id="rId21"/>
    <p:sldId id="510" r:id="rId22"/>
    <p:sldId id="632" r:id="rId23"/>
    <p:sldId id="614" r:id="rId24"/>
    <p:sldId id="617" r:id="rId25"/>
    <p:sldId id="618" r:id="rId26"/>
    <p:sldId id="619" r:id="rId27"/>
    <p:sldId id="620" r:id="rId28"/>
    <p:sldId id="633" r:id="rId29"/>
    <p:sldId id="634" r:id="rId30"/>
    <p:sldId id="635" r:id="rId31"/>
    <p:sldId id="636" r:id="rId32"/>
    <p:sldId id="637" r:id="rId33"/>
    <p:sldId id="638" r:id="rId34"/>
    <p:sldId id="639" r:id="rId35"/>
    <p:sldId id="640" r:id="rId36"/>
    <p:sldId id="641" r:id="rId37"/>
    <p:sldId id="566" r:id="rId38"/>
    <p:sldId id="602" r:id="rId39"/>
    <p:sldId id="642" r:id="rId40"/>
    <p:sldId id="517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41" autoAdjust="0"/>
    <p:restoredTop sz="94660"/>
  </p:normalViewPr>
  <p:slideViewPr>
    <p:cSldViewPr>
      <p:cViewPr varScale="1">
        <p:scale>
          <a:sx n="72" d="100"/>
          <a:sy n="72" d="100"/>
        </p:scale>
        <p:origin x="33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841FAF-505A-4A39-9CE6-FCBC185FC6D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909D3D5D-43DF-4572-BECA-4B12AB8F3DFA}">
      <dgm:prSet phldrT="[Texto]" custT="1"/>
      <dgm:spPr/>
      <dgm:t>
        <a:bodyPr/>
        <a:lstStyle/>
        <a:p>
          <a:r>
            <a:rPr lang="es-CL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Cálculo mental.</a:t>
          </a:r>
        </a:p>
      </dgm:t>
    </dgm:pt>
    <dgm:pt modelId="{D45AEF00-1E28-4E07-8442-FAF4C5263E95}" type="parTrans" cxnId="{8E5A9822-820B-45E5-A884-00A10D62688E}">
      <dgm:prSet/>
      <dgm:spPr/>
      <dgm:t>
        <a:bodyPr/>
        <a:lstStyle/>
        <a:p>
          <a:endParaRPr lang="es-CL" sz="2400"/>
        </a:p>
      </dgm:t>
    </dgm:pt>
    <dgm:pt modelId="{C3F81DE9-B53C-4578-A8CC-37A3244B6889}" type="sibTrans" cxnId="{8E5A9822-820B-45E5-A884-00A10D62688E}">
      <dgm:prSet/>
      <dgm:spPr/>
      <dgm:t>
        <a:bodyPr/>
        <a:lstStyle/>
        <a:p>
          <a:endParaRPr lang="es-CL" sz="2400"/>
        </a:p>
      </dgm:t>
    </dgm:pt>
    <dgm:pt modelId="{F66EC1E8-4BD6-48C1-BDD2-3DF9C8052F8B}">
      <dgm:prSet phldrT="[Texto]" custT="1"/>
      <dgm:spPr/>
      <dgm:t>
        <a:bodyPr/>
        <a:lstStyle/>
        <a:p>
          <a:r>
            <a:rPr lang="es-CL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Conocimientos previos: ¿Qué es el algoritmo?</a:t>
          </a:r>
        </a:p>
      </dgm:t>
    </dgm:pt>
    <dgm:pt modelId="{537A5039-5963-4EC4-B5EF-E33F744D7727}" type="parTrans" cxnId="{686981E0-8850-4CC3-B51C-D2F7A0A878AC}">
      <dgm:prSet/>
      <dgm:spPr/>
      <dgm:t>
        <a:bodyPr/>
        <a:lstStyle/>
        <a:p>
          <a:endParaRPr lang="es-CL" sz="2400"/>
        </a:p>
      </dgm:t>
    </dgm:pt>
    <dgm:pt modelId="{B9777613-5123-455D-8313-98FD3CB579E6}" type="sibTrans" cxnId="{686981E0-8850-4CC3-B51C-D2F7A0A878AC}">
      <dgm:prSet/>
      <dgm:spPr/>
      <dgm:t>
        <a:bodyPr/>
        <a:lstStyle/>
        <a:p>
          <a:endParaRPr lang="es-CL" sz="2400"/>
        </a:p>
      </dgm:t>
    </dgm:pt>
    <dgm:pt modelId="{03C30929-F9B0-40A5-8DAF-406CDCDCD182}">
      <dgm:prSet phldrT="[Texto]" custT="1"/>
      <dgm:spPr/>
      <dgm:t>
        <a:bodyPr/>
        <a:lstStyle/>
        <a:p>
          <a:r>
            <a:rPr lang="es-CL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Reforzar y ejercitar en el texto escolar – cuaderno de actividades de matemática.</a:t>
          </a:r>
        </a:p>
      </dgm:t>
    </dgm:pt>
    <dgm:pt modelId="{76B03D51-E6EE-4E5D-AE2B-C8DEC844F78A}" type="parTrans" cxnId="{380D8B15-0A7A-48B6-B4D7-6AC2EFB41009}">
      <dgm:prSet/>
      <dgm:spPr/>
      <dgm:t>
        <a:bodyPr/>
        <a:lstStyle/>
        <a:p>
          <a:endParaRPr lang="es-CL" sz="2400"/>
        </a:p>
      </dgm:t>
    </dgm:pt>
    <dgm:pt modelId="{FCBE1E9A-53E1-4B00-AFF5-9307A9A0FF32}" type="sibTrans" cxnId="{380D8B15-0A7A-48B6-B4D7-6AC2EFB41009}">
      <dgm:prSet/>
      <dgm:spPr/>
      <dgm:t>
        <a:bodyPr/>
        <a:lstStyle/>
        <a:p>
          <a:endParaRPr lang="es-CL" sz="2400"/>
        </a:p>
      </dgm:t>
    </dgm:pt>
    <dgm:pt modelId="{33E6E5C9-6B01-4221-8A8E-01AF35DB520A}">
      <dgm:prSet phldrT="[Texto]" custT="1"/>
      <dgm:spPr/>
      <dgm:t>
        <a:bodyPr/>
        <a:lstStyle/>
        <a:p>
          <a:r>
            <a:rPr lang="es-CL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Evaluar lo aprendido.</a:t>
          </a:r>
        </a:p>
      </dgm:t>
    </dgm:pt>
    <dgm:pt modelId="{BD8E5EC3-6756-49D5-89CD-7FECD5563880}" type="parTrans" cxnId="{8DEC16B3-02D9-4005-B795-1D04F8BBF6E9}">
      <dgm:prSet/>
      <dgm:spPr/>
      <dgm:t>
        <a:bodyPr/>
        <a:lstStyle/>
        <a:p>
          <a:endParaRPr lang="es-CL" sz="2400"/>
        </a:p>
      </dgm:t>
    </dgm:pt>
    <dgm:pt modelId="{5534E228-B905-44AD-BDA3-E2A644CBBD87}" type="sibTrans" cxnId="{8DEC16B3-02D9-4005-B795-1D04F8BBF6E9}">
      <dgm:prSet/>
      <dgm:spPr/>
      <dgm:t>
        <a:bodyPr/>
        <a:lstStyle/>
        <a:p>
          <a:endParaRPr lang="es-CL" sz="2400"/>
        </a:p>
      </dgm:t>
    </dgm:pt>
    <dgm:pt modelId="{6A9E1F16-DC90-4F72-81B3-1060AA0D2447}">
      <dgm:prSet phldrT="[Texto]" custT="1"/>
      <dgm:spPr/>
      <dgm:t>
        <a:bodyPr/>
        <a:lstStyle/>
        <a:p>
          <a:r>
            <a:rPr lang="es-CL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Observar video explicativo.</a:t>
          </a:r>
        </a:p>
      </dgm:t>
    </dgm:pt>
    <dgm:pt modelId="{62AB1874-CFE5-4ECD-983C-77F3661FC2F3}" type="parTrans" cxnId="{97D6CB4D-72DE-4F49-A115-0E2F849DBA15}">
      <dgm:prSet/>
      <dgm:spPr/>
      <dgm:t>
        <a:bodyPr/>
        <a:lstStyle/>
        <a:p>
          <a:endParaRPr lang="es-CL"/>
        </a:p>
      </dgm:t>
    </dgm:pt>
    <dgm:pt modelId="{98CF5642-0E02-4796-973C-0AA56AC8407E}" type="sibTrans" cxnId="{97D6CB4D-72DE-4F49-A115-0E2F849DBA15}">
      <dgm:prSet/>
      <dgm:spPr/>
      <dgm:t>
        <a:bodyPr/>
        <a:lstStyle/>
        <a:p>
          <a:endParaRPr lang="es-CL"/>
        </a:p>
      </dgm:t>
    </dgm:pt>
    <dgm:pt modelId="{5DA06C4B-E6DF-4575-80E8-F2EC36339DBC}">
      <dgm:prSet phldrT="[Texto]" custT="1"/>
      <dgm:spPr/>
      <dgm:t>
        <a:bodyPr/>
        <a:lstStyle/>
        <a:p>
          <a:r>
            <a:rPr lang="es-CL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Escribir en tu cuaderno conceptos de la Multiplicación y la División.</a:t>
          </a:r>
        </a:p>
      </dgm:t>
    </dgm:pt>
    <dgm:pt modelId="{7E004E9C-DA43-48B7-8444-F76D9E3386AA}" type="parTrans" cxnId="{2914ED1A-5063-4288-8578-281DDEC3CCA7}">
      <dgm:prSet/>
      <dgm:spPr/>
      <dgm:t>
        <a:bodyPr/>
        <a:lstStyle/>
        <a:p>
          <a:endParaRPr lang="es-ES"/>
        </a:p>
      </dgm:t>
    </dgm:pt>
    <dgm:pt modelId="{EAE080F4-7E08-4FBF-9F00-9CAFC00B532D}" type="sibTrans" cxnId="{2914ED1A-5063-4288-8578-281DDEC3CCA7}">
      <dgm:prSet/>
      <dgm:spPr/>
      <dgm:t>
        <a:bodyPr/>
        <a:lstStyle/>
        <a:p>
          <a:endParaRPr lang="es-ES"/>
        </a:p>
      </dgm:t>
    </dgm:pt>
    <dgm:pt modelId="{3CB0097C-3EC8-47CF-9EB2-8D060ADD3698}" type="pres">
      <dgm:prSet presAssocID="{91841FAF-505A-4A39-9CE6-FCBC185FC6D7}" presName="rootnode" presStyleCnt="0">
        <dgm:presLayoutVars>
          <dgm:chMax/>
          <dgm:chPref/>
          <dgm:dir/>
          <dgm:animLvl val="lvl"/>
        </dgm:presLayoutVars>
      </dgm:prSet>
      <dgm:spPr/>
    </dgm:pt>
    <dgm:pt modelId="{BE73A226-5100-4077-903B-A130B3DA4F65}" type="pres">
      <dgm:prSet presAssocID="{909D3D5D-43DF-4572-BECA-4B12AB8F3DFA}" presName="composite" presStyleCnt="0"/>
      <dgm:spPr/>
    </dgm:pt>
    <dgm:pt modelId="{C12FC45A-E94C-4B7F-B01D-D578D29EFDF1}" type="pres">
      <dgm:prSet presAssocID="{909D3D5D-43DF-4572-BECA-4B12AB8F3DFA}" presName="LShape" presStyleLbl="alignNode1" presStyleIdx="0" presStyleCnt="11"/>
      <dgm:spPr/>
    </dgm:pt>
    <dgm:pt modelId="{EB18084B-E9CC-4FDC-A64B-63C2FCEAFB18}" type="pres">
      <dgm:prSet presAssocID="{909D3D5D-43DF-4572-BECA-4B12AB8F3DFA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D3E32C7C-81E4-4658-B037-D6E94F89FD96}" type="pres">
      <dgm:prSet presAssocID="{909D3D5D-43DF-4572-BECA-4B12AB8F3DFA}" presName="Triangle" presStyleLbl="alignNode1" presStyleIdx="1" presStyleCnt="11"/>
      <dgm:spPr/>
    </dgm:pt>
    <dgm:pt modelId="{13AC8500-4593-4BFA-9368-037F677AA667}" type="pres">
      <dgm:prSet presAssocID="{C3F81DE9-B53C-4578-A8CC-37A3244B6889}" presName="sibTrans" presStyleCnt="0"/>
      <dgm:spPr/>
    </dgm:pt>
    <dgm:pt modelId="{E039E0DF-E17D-467B-81F8-1C1404897D0C}" type="pres">
      <dgm:prSet presAssocID="{C3F81DE9-B53C-4578-A8CC-37A3244B6889}" presName="space" presStyleCnt="0"/>
      <dgm:spPr/>
    </dgm:pt>
    <dgm:pt modelId="{F8DC091A-323F-41BC-9654-9372D21782E7}" type="pres">
      <dgm:prSet presAssocID="{6A9E1F16-DC90-4F72-81B3-1060AA0D2447}" presName="composite" presStyleCnt="0"/>
      <dgm:spPr/>
    </dgm:pt>
    <dgm:pt modelId="{21A7FCB5-7E80-4468-AC33-B981292AA69A}" type="pres">
      <dgm:prSet presAssocID="{6A9E1F16-DC90-4F72-81B3-1060AA0D2447}" presName="LShape" presStyleLbl="alignNode1" presStyleIdx="2" presStyleCnt="11"/>
      <dgm:spPr/>
    </dgm:pt>
    <dgm:pt modelId="{5FBED942-DD92-4ABF-BAAF-7515AE43E467}" type="pres">
      <dgm:prSet presAssocID="{6A9E1F16-DC90-4F72-81B3-1060AA0D2447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8387026E-3EFB-4DC0-9BDC-87F4CCFF05B5}" type="pres">
      <dgm:prSet presAssocID="{6A9E1F16-DC90-4F72-81B3-1060AA0D2447}" presName="Triangle" presStyleLbl="alignNode1" presStyleIdx="3" presStyleCnt="11"/>
      <dgm:spPr/>
    </dgm:pt>
    <dgm:pt modelId="{D259123D-0C48-4EB4-9925-CC9736DE32BC}" type="pres">
      <dgm:prSet presAssocID="{98CF5642-0E02-4796-973C-0AA56AC8407E}" presName="sibTrans" presStyleCnt="0"/>
      <dgm:spPr/>
    </dgm:pt>
    <dgm:pt modelId="{F212F160-8475-466C-8417-22BE74B81A0F}" type="pres">
      <dgm:prSet presAssocID="{98CF5642-0E02-4796-973C-0AA56AC8407E}" presName="space" presStyleCnt="0"/>
      <dgm:spPr/>
    </dgm:pt>
    <dgm:pt modelId="{4F99C5D4-6DF9-4C72-9CB9-4A6A11938C03}" type="pres">
      <dgm:prSet presAssocID="{F66EC1E8-4BD6-48C1-BDD2-3DF9C8052F8B}" presName="composite" presStyleCnt="0"/>
      <dgm:spPr/>
    </dgm:pt>
    <dgm:pt modelId="{F06A1170-FE7C-4103-BFD4-6CCBF3332BD6}" type="pres">
      <dgm:prSet presAssocID="{F66EC1E8-4BD6-48C1-BDD2-3DF9C8052F8B}" presName="LShape" presStyleLbl="alignNode1" presStyleIdx="4" presStyleCnt="11"/>
      <dgm:spPr/>
    </dgm:pt>
    <dgm:pt modelId="{94BC7C03-FB1B-43D8-9927-CFAB7107418C}" type="pres">
      <dgm:prSet presAssocID="{F66EC1E8-4BD6-48C1-BDD2-3DF9C8052F8B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825938EE-3CFC-46A0-8181-7C81070E5CC8}" type="pres">
      <dgm:prSet presAssocID="{F66EC1E8-4BD6-48C1-BDD2-3DF9C8052F8B}" presName="Triangle" presStyleLbl="alignNode1" presStyleIdx="5" presStyleCnt="11"/>
      <dgm:spPr/>
    </dgm:pt>
    <dgm:pt modelId="{46F25754-A218-4E59-8DE3-0E73D747A38D}" type="pres">
      <dgm:prSet presAssocID="{B9777613-5123-455D-8313-98FD3CB579E6}" presName="sibTrans" presStyleCnt="0"/>
      <dgm:spPr/>
    </dgm:pt>
    <dgm:pt modelId="{C9DBC902-66B1-4433-B217-1DF3E269231B}" type="pres">
      <dgm:prSet presAssocID="{B9777613-5123-455D-8313-98FD3CB579E6}" presName="space" presStyleCnt="0"/>
      <dgm:spPr/>
    </dgm:pt>
    <dgm:pt modelId="{D658ED06-2683-45F0-BC1F-8C211B099AA9}" type="pres">
      <dgm:prSet presAssocID="{5DA06C4B-E6DF-4575-80E8-F2EC36339DBC}" presName="composite" presStyleCnt="0"/>
      <dgm:spPr/>
    </dgm:pt>
    <dgm:pt modelId="{0550F2B9-78AA-4629-B3F9-3EA13CB78676}" type="pres">
      <dgm:prSet presAssocID="{5DA06C4B-E6DF-4575-80E8-F2EC36339DBC}" presName="LShape" presStyleLbl="alignNode1" presStyleIdx="6" presStyleCnt="11"/>
      <dgm:spPr/>
    </dgm:pt>
    <dgm:pt modelId="{77161937-8076-4CCC-99A7-B6B3AC187133}" type="pres">
      <dgm:prSet presAssocID="{5DA06C4B-E6DF-4575-80E8-F2EC36339DBC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01299D80-841F-4370-A26A-9DC283CAAD64}" type="pres">
      <dgm:prSet presAssocID="{5DA06C4B-E6DF-4575-80E8-F2EC36339DBC}" presName="Triangle" presStyleLbl="alignNode1" presStyleIdx="7" presStyleCnt="11"/>
      <dgm:spPr/>
    </dgm:pt>
    <dgm:pt modelId="{A0A16B32-4AAE-4802-844A-9BD9DB433164}" type="pres">
      <dgm:prSet presAssocID="{EAE080F4-7E08-4FBF-9F00-9CAFC00B532D}" presName="sibTrans" presStyleCnt="0"/>
      <dgm:spPr/>
    </dgm:pt>
    <dgm:pt modelId="{CC8D6C7C-9894-4509-A8DB-44745D817A35}" type="pres">
      <dgm:prSet presAssocID="{EAE080F4-7E08-4FBF-9F00-9CAFC00B532D}" presName="space" presStyleCnt="0"/>
      <dgm:spPr/>
    </dgm:pt>
    <dgm:pt modelId="{ADBB90B1-B4B0-4E02-88EF-B83AA535C775}" type="pres">
      <dgm:prSet presAssocID="{03C30929-F9B0-40A5-8DAF-406CDCDCD182}" presName="composite" presStyleCnt="0"/>
      <dgm:spPr/>
    </dgm:pt>
    <dgm:pt modelId="{71D2B3CC-8518-45D9-A1E3-3D263F6BE58F}" type="pres">
      <dgm:prSet presAssocID="{03C30929-F9B0-40A5-8DAF-406CDCDCD182}" presName="LShape" presStyleLbl="alignNode1" presStyleIdx="8" presStyleCnt="11"/>
      <dgm:spPr/>
    </dgm:pt>
    <dgm:pt modelId="{8F692DD2-1F56-4228-B3FE-62CF36B6BE43}" type="pres">
      <dgm:prSet presAssocID="{03C30929-F9B0-40A5-8DAF-406CDCDCD182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ACB816AB-0BC8-497A-9F8F-2943B6C82F38}" type="pres">
      <dgm:prSet presAssocID="{03C30929-F9B0-40A5-8DAF-406CDCDCD182}" presName="Triangle" presStyleLbl="alignNode1" presStyleIdx="9" presStyleCnt="11"/>
      <dgm:spPr/>
    </dgm:pt>
    <dgm:pt modelId="{8EC692CC-D96C-4A6D-9979-F26D55BAF810}" type="pres">
      <dgm:prSet presAssocID="{FCBE1E9A-53E1-4B00-AFF5-9307A9A0FF32}" presName="sibTrans" presStyleCnt="0"/>
      <dgm:spPr/>
    </dgm:pt>
    <dgm:pt modelId="{2D9A633F-F154-46E9-8904-67444F1A1E2C}" type="pres">
      <dgm:prSet presAssocID="{FCBE1E9A-53E1-4B00-AFF5-9307A9A0FF32}" presName="space" presStyleCnt="0"/>
      <dgm:spPr/>
    </dgm:pt>
    <dgm:pt modelId="{FF06D197-9516-44D0-8D2B-7898D303439B}" type="pres">
      <dgm:prSet presAssocID="{33E6E5C9-6B01-4221-8A8E-01AF35DB520A}" presName="composite" presStyleCnt="0"/>
      <dgm:spPr/>
    </dgm:pt>
    <dgm:pt modelId="{68DF9B46-B986-4A98-8697-FAFF9C658D68}" type="pres">
      <dgm:prSet presAssocID="{33E6E5C9-6B01-4221-8A8E-01AF35DB520A}" presName="LShape" presStyleLbl="alignNode1" presStyleIdx="10" presStyleCnt="11"/>
      <dgm:spPr/>
    </dgm:pt>
    <dgm:pt modelId="{83CA91AA-6663-421B-8A4A-932FAAE14625}" type="pres">
      <dgm:prSet presAssocID="{33E6E5C9-6B01-4221-8A8E-01AF35DB520A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8CB3140B-B00D-440B-9FE1-01DE02445F6C}" type="presOf" srcId="{909D3D5D-43DF-4572-BECA-4B12AB8F3DFA}" destId="{EB18084B-E9CC-4FDC-A64B-63C2FCEAFB18}" srcOrd="0" destOrd="0" presId="urn:microsoft.com/office/officeart/2009/3/layout/StepUpProcess"/>
    <dgm:cxn modelId="{380D8B15-0A7A-48B6-B4D7-6AC2EFB41009}" srcId="{91841FAF-505A-4A39-9CE6-FCBC185FC6D7}" destId="{03C30929-F9B0-40A5-8DAF-406CDCDCD182}" srcOrd="4" destOrd="0" parTransId="{76B03D51-E6EE-4E5D-AE2B-C8DEC844F78A}" sibTransId="{FCBE1E9A-53E1-4B00-AFF5-9307A9A0FF32}"/>
    <dgm:cxn modelId="{2914ED1A-5063-4288-8578-281DDEC3CCA7}" srcId="{91841FAF-505A-4A39-9CE6-FCBC185FC6D7}" destId="{5DA06C4B-E6DF-4575-80E8-F2EC36339DBC}" srcOrd="3" destOrd="0" parTransId="{7E004E9C-DA43-48B7-8444-F76D9E3386AA}" sibTransId="{EAE080F4-7E08-4FBF-9F00-9CAFC00B532D}"/>
    <dgm:cxn modelId="{6385E11D-028C-4236-BE6A-EAC92C905754}" type="presOf" srcId="{91841FAF-505A-4A39-9CE6-FCBC185FC6D7}" destId="{3CB0097C-3EC8-47CF-9EB2-8D060ADD3698}" srcOrd="0" destOrd="0" presId="urn:microsoft.com/office/officeart/2009/3/layout/StepUpProcess"/>
    <dgm:cxn modelId="{8E5A9822-820B-45E5-A884-00A10D62688E}" srcId="{91841FAF-505A-4A39-9CE6-FCBC185FC6D7}" destId="{909D3D5D-43DF-4572-BECA-4B12AB8F3DFA}" srcOrd="0" destOrd="0" parTransId="{D45AEF00-1E28-4E07-8442-FAF4C5263E95}" sibTransId="{C3F81DE9-B53C-4578-A8CC-37A3244B6889}"/>
    <dgm:cxn modelId="{3F4C265B-9289-4A2C-90A4-A80CF5AB83B7}" type="presOf" srcId="{5DA06C4B-E6DF-4575-80E8-F2EC36339DBC}" destId="{77161937-8076-4CCC-99A7-B6B3AC187133}" srcOrd="0" destOrd="0" presId="urn:microsoft.com/office/officeart/2009/3/layout/StepUpProcess"/>
    <dgm:cxn modelId="{31B70862-3801-4648-BFB9-E5237D0F6049}" type="presOf" srcId="{03C30929-F9B0-40A5-8DAF-406CDCDCD182}" destId="{8F692DD2-1F56-4228-B3FE-62CF36B6BE43}" srcOrd="0" destOrd="0" presId="urn:microsoft.com/office/officeart/2009/3/layout/StepUpProcess"/>
    <dgm:cxn modelId="{97D6CB4D-72DE-4F49-A115-0E2F849DBA15}" srcId="{91841FAF-505A-4A39-9CE6-FCBC185FC6D7}" destId="{6A9E1F16-DC90-4F72-81B3-1060AA0D2447}" srcOrd="1" destOrd="0" parTransId="{62AB1874-CFE5-4ECD-983C-77F3661FC2F3}" sibTransId="{98CF5642-0E02-4796-973C-0AA56AC8407E}"/>
    <dgm:cxn modelId="{0DF0C9A5-D164-42DD-8F7C-0FA588F49C9B}" type="presOf" srcId="{F66EC1E8-4BD6-48C1-BDD2-3DF9C8052F8B}" destId="{94BC7C03-FB1B-43D8-9927-CFAB7107418C}" srcOrd="0" destOrd="0" presId="urn:microsoft.com/office/officeart/2009/3/layout/StepUpProcess"/>
    <dgm:cxn modelId="{054B17AB-0C27-4E96-AC43-019A6A39CA4E}" type="presOf" srcId="{33E6E5C9-6B01-4221-8A8E-01AF35DB520A}" destId="{83CA91AA-6663-421B-8A4A-932FAAE14625}" srcOrd="0" destOrd="0" presId="urn:microsoft.com/office/officeart/2009/3/layout/StepUpProcess"/>
    <dgm:cxn modelId="{8DEC16B3-02D9-4005-B795-1D04F8BBF6E9}" srcId="{91841FAF-505A-4A39-9CE6-FCBC185FC6D7}" destId="{33E6E5C9-6B01-4221-8A8E-01AF35DB520A}" srcOrd="5" destOrd="0" parTransId="{BD8E5EC3-6756-49D5-89CD-7FECD5563880}" sibTransId="{5534E228-B905-44AD-BDA3-E2A644CBBD87}"/>
    <dgm:cxn modelId="{D07ACEB3-E1A9-44AA-A65A-4EE1543497AA}" type="presOf" srcId="{6A9E1F16-DC90-4F72-81B3-1060AA0D2447}" destId="{5FBED942-DD92-4ABF-BAAF-7515AE43E467}" srcOrd="0" destOrd="0" presId="urn:microsoft.com/office/officeart/2009/3/layout/StepUpProcess"/>
    <dgm:cxn modelId="{686981E0-8850-4CC3-B51C-D2F7A0A878AC}" srcId="{91841FAF-505A-4A39-9CE6-FCBC185FC6D7}" destId="{F66EC1E8-4BD6-48C1-BDD2-3DF9C8052F8B}" srcOrd="2" destOrd="0" parTransId="{537A5039-5963-4EC4-B5EF-E33F744D7727}" sibTransId="{B9777613-5123-455D-8313-98FD3CB579E6}"/>
    <dgm:cxn modelId="{1F64020D-779B-442E-B552-32A796E08791}" type="presParOf" srcId="{3CB0097C-3EC8-47CF-9EB2-8D060ADD3698}" destId="{BE73A226-5100-4077-903B-A130B3DA4F65}" srcOrd="0" destOrd="0" presId="urn:microsoft.com/office/officeart/2009/3/layout/StepUpProcess"/>
    <dgm:cxn modelId="{2212CEC0-CB10-4E79-8024-597DE17214AA}" type="presParOf" srcId="{BE73A226-5100-4077-903B-A130B3DA4F65}" destId="{C12FC45A-E94C-4B7F-B01D-D578D29EFDF1}" srcOrd="0" destOrd="0" presId="urn:microsoft.com/office/officeart/2009/3/layout/StepUpProcess"/>
    <dgm:cxn modelId="{5C042AB0-AB57-47A7-B98A-31A6E7C8F579}" type="presParOf" srcId="{BE73A226-5100-4077-903B-A130B3DA4F65}" destId="{EB18084B-E9CC-4FDC-A64B-63C2FCEAFB18}" srcOrd="1" destOrd="0" presId="urn:microsoft.com/office/officeart/2009/3/layout/StepUpProcess"/>
    <dgm:cxn modelId="{540525B6-8E2B-4491-94F0-D3ACC66EFB8E}" type="presParOf" srcId="{BE73A226-5100-4077-903B-A130B3DA4F65}" destId="{D3E32C7C-81E4-4658-B037-D6E94F89FD96}" srcOrd="2" destOrd="0" presId="urn:microsoft.com/office/officeart/2009/3/layout/StepUpProcess"/>
    <dgm:cxn modelId="{A8C6D64B-1FD2-4EE3-83B9-F19FF67E2C3C}" type="presParOf" srcId="{3CB0097C-3EC8-47CF-9EB2-8D060ADD3698}" destId="{13AC8500-4593-4BFA-9368-037F677AA667}" srcOrd="1" destOrd="0" presId="urn:microsoft.com/office/officeart/2009/3/layout/StepUpProcess"/>
    <dgm:cxn modelId="{AA2A7BFE-DE69-472A-AA6C-36FD1CDF418A}" type="presParOf" srcId="{13AC8500-4593-4BFA-9368-037F677AA667}" destId="{E039E0DF-E17D-467B-81F8-1C1404897D0C}" srcOrd="0" destOrd="0" presId="urn:microsoft.com/office/officeart/2009/3/layout/StepUpProcess"/>
    <dgm:cxn modelId="{305C2AB5-1D60-4983-B87E-ED46294FCDD8}" type="presParOf" srcId="{3CB0097C-3EC8-47CF-9EB2-8D060ADD3698}" destId="{F8DC091A-323F-41BC-9654-9372D21782E7}" srcOrd="2" destOrd="0" presId="urn:microsoft.com/office/officeart/2009/3/layout/StepUpProcess"/>
    <dgm:cxn modelId="{27723BDA-5F4E-4B44-9E5A-CC8D18E3AB4E}" type="presParOf" srcId="{F8DC091A-323F-41BC-9654-9372D21782E7}" destId="{21A7FCB5-7E80-4468-AC33-B981292AA69A}" srcOrd="0" destOrd="0" presId="urn:microsoft.com/office/officeart/2009/3/layout/StepUpProcess"/>
    <dgm:cxn modelId="{0B126E40-876E-4897-A4DE-679056F62E3A}" type="presParOf" srcId="{F8DC091A-323F-41BC-9654-9372D21782E7}" destId="{5FBED942-DD92-4ABF-BAAF-7515AE43E467}" srcOrd="1" destOrd="0" presId="urn:microsoft.com/office/officeart/2009/3/layout/StepUpProcess"/>
    <dgm:cxn modelId="{C481BC98-3B4A-404A-9BB5-1C568F3D009F}" type="presParOf" srcId="{F8DC091A-323F-41BC-9654-9372D21782E7}" destId="{8387026E-3EFB-4DC0-9BDC-87F4CCFF05B5}" srcOrd="2" destOrd="0" presId="urn:microsoft.com/office/officeart/2009/3/layout/StepUpProcess"/>
    <dgm:cxn modelId="{DA4A07F4-F75F-43E7-A365-A9DB5D9D8B96}" type="presParOf" srcId="{3CB0097C-3EC8-47CF-9EB2-8D060ADD3698}" destId="{D259123D-0C48-4EB4-9925-CC9736DE32BC}" srcOrd="3" destOrd="0" presId="urn:microsoft.com/office/officeart/2009/3/layout/StepUpProcess"/>
    <dgm:cxn modelId="{DFC28A41-2D69-46E2-9F93-0529DD0252DE}" type="presParOf" srcId="{D259123D-0C48-4EB4-9925-CC9736DE32BC}" destId="{F212F160-8475-466C-8417-22BE74B81A0F}" srcOrd="0" destOrd="0" presId="urn:microsoft.com/office/officeart/2009/3/layout/StepUpProcess"/>
    <dgm:cxn modelId="{68C7D679-BCB1-4330-B570-A16A2008345E}" type="presParOf" srcId="{3CB0097C-3EC8-47CF-9EB2-8D060ADD3698}" destId="{4F99C5D4-6DF9-4C72-9CB9-4A6A11938C03}" srcOrd="4" destOrd="0" presId="urn:microsoft.com/office/officeart/2009/3/layout/StepUpProcess"/>
    <dgm:cxn modelId="{32A103FF-0C0C-490A-A4FE-E927C205A076}" type="presParOf" srcId="{4F99C5D4-6DF9-4C72-9CB9-4A6A11938C03}" destId="{F06A1170-FE7C-4103-BFD4-6CCBF3332BD6}" srcOrd="0" destOrd="0" presId="urn:microsoft.com/office/officeart/2009/3/layout/StepUpProcess"/>
    <dgm:cxn modelId="{7B3F0DAF-8239-412C-A7D5-9E06231B0DF3}" type="presParOf" srcId="{4F99C5D4-6DF9-4C72-9CB9-4A6A11938C03}" destId="{94BC7C03-FB1B-43D8-9927-CFAB7107418C}" srcOrd="1" destOrd="0" presId="urn:microsoft.com/office/officeart/2009/3/layout/StepUpProcess"/>
    <dgm:cxn modelId="{A77777E2-1276-4938-92AC-C32E426B714C}" type="presParOf" srcId="{4F99C5D4-6DF9-4C72-9CB9-4A6A11938C03}" destId="{825938EE-3CFC-46A0-8181-7C81070E5CC8}" srcOrd="2" destOrd="0" presId="urn:microsoft.com/office/officeart/2009/3/layout/StepUpProcess"/>
    <dgm:cxn modelId="{FD55D592-7998-4C34-B53F-D3F2D496902E}" type="presParOf" srcId="{3CB0097C-3EC8-47CF-9EB2-8D060ADD3698}" destId="{46F25754-A218-4E59-8DE3-0E73D747A38D}" srcOrd="5" destOrd="0" presId="urn:microsoft.com/office/officeart/2009/3/layout/StepUpProcess"/>
    <dgm:cxn modelId="{78936A79-37A1-4190-80A8-97864E2C05A2}" type="presParOf" srcId="{46F25754-A218-4E59-8DE3-0E73D747A38D}" destId="{C9DBC902-66B1-4433-B217-1DF3E269231B}" srcOrd="0" destOrd="0" presId="urn:microsoft.com/office/officeart/2009/3/layout/StepUpProcess"/>
    <dgm:cxn modelId="{84387DCD-09BD-4A8B-8BC8-C4F26443214E}" type="presParOf" srcId="{3CB0097C-3EC8-47CF-9EB2-8D060ADD3698}" destId="{D658ED06-2683-45F0-BC1F-8C211B099AA9}" srcOrd="6" destOrd="0" presId="urn:microsoft.com/office/officeart/2009/3/layout/StepUpProcess"/>
    <dgm:cxn modelId="{02D2BDF0-1DB4-4D07-9AD9-370A7511CAB8}" type="presParOf" srcId="{D658ED06-2683-45F0-BC1F-8C211B099AA9}" destId="{0550F2B9-78AA-4629-B3F9-3EA13CB78676}" srcOrd="0" destOrd="0" presId="urn:microsoft.com/office/officeart/2009/3/layout/StepUpProcess"/>
    <dgm:cxn modelId="{8DC87E53-EDD7-470D-A40C-1F0D862E7059}" type="presParOf" srcId="{D658ED06-2683-45F0-BC1F-8C211B099AA9}" destId="{77161937-8076-4CCC-99A7-B6B3AC187133}" srcOrd="1" destOrd="0" presId="urn:microsoft.com/office/officeart/2009/3/layout/StepUpProcess"/>
    <dgm:cxn modelId="{88684269-31C2-4F25-A852-FBB9EB78A33D}" type="presParOf" srcId="{D658ED06-2683-45F0-BC1F-8C211B099AA9}" destId="{01299D80-841F-4370-A26A-9DC283CAAD64}" srcOrd="2" destOrd="0" presId="urn:microsoft.com/office/officeart/2009/3/layout/StepUpProcess"/>
    <dgm:cxn modelId="{49331379-7DD7-4CCC-80D3-D4A08F6E7221}" type="presParOf" srcId="{3CB0097C-3EC8-47CF-9EB2-8D060ADD3698}" destId="{A0A16B32-4AAE-4802-844A-9BD9DB433164}" srcOrd="7" destOrd="0" presId="urn:microsoft.com/office/officeart/2009/3/layout/StepUpProcess"/>
    <dgm:cxn modelId="{0C9C721B-3124-4266-AF35-895E7F1A4788}" type="presParOf" srcId="{A0A16B32-4AAE-4802-844A-9BD9DB433164}" destId="{CC8D6C7C-9894-4509-A8DB-44745D817A35}" srcOrd="0" destOrd="0" presId="urn:microsoft.com/office/officeart/2009/3/layout/StepUpProcess"/>
    <dgm:cxn modelId="{C62BE0AE-9B5F-444F-8984-155538F12262}" type="presParOf" srcId="{3CB0097C-3EC8-47CF-9EB2-8D060ADD3698}" destId="{ADBB90B1-B4B0-4E02-88EF-B83AA535C775}" srcOrd="8" destOrd="0" presId="urn:microsoft.com/office/officeart/2009/3/layout/StepUpProcess"/>
    <dgm:cxn modelId="{A696D767-1122-4600-8385-D0CA5C510275}" type="presParOf" srcId="{ADBB90B1-B4B0-4E02-88EF-B83AA535C775}" destId="{71D2B3CC-8518-45D9-A1E3-3D263F6BE58F}" srcOrd="0" destOrd="0" presId="urn:microsoft.com/office/officeart/2009/3/layout/StepUpProcess"/>
    <dgm:cxn modelId="{A3B1477A-E3D6-4CDE-B28B-23101BCAB530}" type="presParOf" srcId="{ADBB90B1-B4B0-4E02-88EF-B83AA535C775}" destId="{8F692DD2-1F56-4228-B3FE-62CF36B6BE43}" srcOrd="1" destOrd="0" presId="urn:microsoft.com/office/officeart/2009/3/layout/StepUpProcess"/>
    <dgm:cxn modelId="{215891D8-C486-4E4E-A0BF-D277777AF320}" type="presParOf" srcId="{ADBB90B1-B4B0-4E02-88EF-B83AA535C775}" destId="{ACB816AB-0BC8-497A-9F8F-2943B6C82F38}" srcOrd="2" destOrd="0" presId="urn:microsoft.com/office/officeart/2009/3/layout/StepUpProcess"/>
    <dgm:cxn modelId="{1A48C3E7-EA61-4114-A2AA-9FA2EF26DBF5}" type="presParOf" srcId="{3CB0097C-3EC8-47CF-9EB2-8D060ADD3698}" destId="{8EC692CC-D96C-4A6D-9979-F26D55BAF810}" srcOrd="9" destOrd="0" presId="urn:microsoft.com/office/officeart/2009/3/layout/StepUpProcess"/>
    <dgm:cxn modelId="{9AF428A8-5969-4DF8-A4F8-516DB5227AF8}" type="presParOf" srcId="{8EC692CC-D96C-4A6D-9979-F26D55BAF810}" destId="{2D9A633F-F154-46E9-8904-67444F1A1E2C}" srcOrd="0" destOrd="0" presId="urn:microsoft.com/office/officeart/2009/3/layout/StepUpProcess"/>
    <dgm:cxn modelId="{69EBC46A-B0B5-40B8-9184-2660FEFD78CD}" type="presParOf" srcId="{3CB0097C-3EC8-47CF-9EB2-8D060ADD3698}" destId="{FF06D197-9516-44D0-8D2B-7898D303439B}" srcOrd="10" destOrd="0" presId="urn:microsoft.com/office/officeart/2009/3/layout/StepUpProcess"/>
    <dgm:cxn modelId="{7C7C5C15-42CE-49EB-94D9-F24B8C89203A}" type="presParOf" srcId="{FF06D197-9516-44D0-8D2B-7898D303439B}" destId="{68DF9B46-B986-4A98-8697-FAFF9C658D68}" srcOrd="0" destOrd="0" presId="urn:microsoft.com/office/officeart/2009/3/layout/StepUpProcess"/>
    <dgm:cxn modelId="{8E49F1D1-5625-4ED8-97F4-4CFA899EF922}" type="presParOf" srcId="{FF06D197-9516-44D0-8D2B-7898D303439B}" destId="{83CA91AA-6663-421B-8A4A-932FAAE1462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841FAF-505A-4A39-9CE6-FCBC185FC6D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909D3D5D-43DF-4572-BECA-4B12AB8F3DFA}">
      <dgm:prSet phldrT="[Texto]" custT="1"/>
      <dgm:spPr/>
      <dgm:t>
        <a:bodyPr/>
        <a:lstStyle/>
        <a:p>
          <a:r>
            <a:rPr lang="es-CL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Cálculo mental.</a:t>
          </a:r>
        </a:p>
      </dgm:t>
    </dgm:pt>
    <dgm:pt modelId="{D45AEF00-1E28-4E07-8442-FAF4C5263E95}" type="parTrans" cxnId="{8E5A9822-820B-45E5-A884-00A10D62688E}">
      <dgm:prSet/>
      <dgm:spPr/>
      <dgm:t>
        <a:bodyPr/>
        <a:lstStyle/>
        <a:p>
          <a:endParaRPr lang="es-CL" sz="2400"/>
        </a:p>
      </dgm:t>
    </dgm:pt>
    <dgm:pt modelId="{C3F81DE9-B53C-4578-A8CC-37A3244B6889}" type="sibTrans" cxnId="{8E5A9822-820B-45E5-A884-00A10D62688E}">
      <dgm:prSet/>
      <dgm:spPr/>
      <dgm:t>
        <a:bodyPr/>
        <a:lstStyle/>
        <a:p>
          <a:endParaRPr lang="es-CL" sz="2400"/>
        </a:p>
      </dgm:t>
    </dgm:pt>
    <dgm:pt modelId="{F66EC1E8-4BD6-48C1-BDD2-3DF9C8052F8B}">
      <dgm:prSet phldrT="[Texto]" custT="1"/>
      <dgm:spPr/>
      <dgm:t>
        <a:bodyPr/>
        <a:lstStyle/>
        <a:p>
          <a:r>
            <a:rPr lang="es-CL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Conocimientos previos: ¿Qué es el algoritmo?</a:t>
          </a:r>
        </a:p>
      </dgm:t>
    </dgm:pt>
    <dgm:pt modelId="{537A5039-5963-4EC4-B5EF-E33F744D7727}" type="parTrans" cxnId="{686981E0-8850-4CC3-B51C-D2F7A0A878AC}">
      <dgm:prSet/>
      <dgm:spPr/>
      <dgm:t>
        <a:bodyPr/>
        <a:lstStyle/>
        <a:p>
          <a:endParaRPr lang="es-CL" sz="2400"/>
        </a:p>
      </dgm:t>
    </dgm:pt>
    <dgm:pt modelId="{B9777613-5123-455D-8313-98FD3CB579E6}" type="sibTrans" cxnId="{686981E0-8850-4CC3-B51C-D2F7A0A878AC}">
      <dgm:prSet/>
      <dgm:spPr/>
      <dgm:t>
        <a:bodyPr/>
        <a:lstStyle/>
        <a:p>
          <a:endParaRPr lang="es-CL" sz="2400"/>
        </a:p>
      </dgm:t>
    </dgm:pt>
    <dgm:pt modelId="{03C30929-F9B0-40A5-8DAF-406CDCDCD182}">
      <dgm:prSet phldrT="[Texto]" custT="1"/>
      <dgm:spPr/>
      <dgm:t>
        <a:bodyPr/>
        <a:lstStyle/>
        <a:p>
          <a:r>
            <a:rPr lang="es-CL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Reforzar y ejercitar en el texto escolar – cuaderno de actividades de matemática.</a:t>
          </a:r>
        </a:p>
      </dgm:t>
    </dgm:pt>
    <dgm:pt modelId="{76B03D51-E6EE-4E5D-AE2B-C8DEC844F78A}" type="parTrans" cxnId="{380D8B15-0A7A-48B6-B4D7-6AC2EFB41009}">
      <dgm:prSet/>
      <dgm:spPr/>
      <dgm:t>
        <a:bodyPr/>
        <a:lstStyle/>
        <a:p>
          <a:endParaRPr lang="es-CL" sz="2400"/>
        </a:p>
      </dgm:t>
    </dgm:pt>
    <dgm:pt modelId="{FCBE1E9A-53E1-4B00-AFF5-9307A9A0FF32}" type="sibTrans" cxnId="{380D8B15-0A7A-48B6-B4D7-6AC2EFB41009}">
      <dgm:prSet/>
      <dgm:spPr/>
      <dgm:t>
        <a:bodyPr/>
        <a:lstStyle/>
        <a:p>
          <a:endParaRPr lang="es-CL" sz="2400"/>
        </a:p>
      </dgm:t>
    </dgm:pt>
    <dgm:pt modelId="{33E6E5C9-6B01-4221-8A8E-01AF35DB520A}">
      <dgm:prSet phldrT="[Texto]" custT="1"/>
      <dgm:spPr/>
      <dgm:t>
        <a:bodyPr/>
        <a:lstStyle/>
        <a:p>
          <a:r>
            <a:rPr lang="es-CL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Evaluar lo aprendido.</a:t>
          </a:r>
        </a:p>
      </dgm:t>
    </dgm:pt>
    <dgm:pt modelId="{BD8E5EC3-6756-49D5-89CD-7FECD5563880}" type="parTrans" cxnId="{8DEC16B3-02D9-4005-B795-1D04F8BBF6E9}">
      <dgm:prSet/>
      <dgm:spPr/>
      <dgm:t>
        <a:bodyPr/>
        <a:lstStyle/>
        <a:p>
          <a:endParaRPr lang="es-CL" sz="2400"/>
        </a:p>
      </dgm:t>
    </dgm:pt>
    <dgm:pt modelId="{5534E228-B905-44AD-BDA3-E2A644CBBD87}" type="sibTrans" cxnId="{8DEC16B3-02D9-4005-B795-1D04F8BBF6E9}">
      <dgm:prSet/>
      <dgm:spPr/>
      <dgm:t>
        <a:bodyPr/>
        <a:lstStyle/>
        <a:p>
          <a:endParaRPr lang="es-CL" sz="2400"/>
        </a:p>
      </dgm:t>
    </dgm:pt>
    <dgm:pt modelId="{6A9E1F16-DC90-4F72-81B3-1060AA0D2447}">
      <dgm:prSet phldrT="[Texto]" custT="1"/>
      <dgm:spPr/>
      <dgm:t>
        <a:bodyPr/>
        <a:lstStyle/>
        <a:p>
          <a:r>
            <a:rPr lang="es-CL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Observar video explicativo.</a:t>
          </a:r>
        </a:p>
      </dgm:t>
    </dgm:pt>
    <dgm:pt modelId="{62AB1874-CFE5-4ECD-983C-77F3661FC2F3}" type="parTrans" cxnId="{97D6CB4D-72DE-4F49-A115-0E2F849DBA15}">
      <dgm:prSet/>
      <dgm:spPr/>
      <dgm:t>
        <a:bodyPr/>
        <a:lstStyle/>
        <a:p>
          <a:endParaRPr lang="es-CL"/>
        </a:p>
      </dgm:t>
    </dgm:pt>
    <dgm:pt modelId="{98CF5642-0E02-4796-973C-0AA56AC8407E}" type="sibTrans" cxnId="{97D6CB4D-72DE-4F49-A115-0E2F849DBA15}">
      <dgm:prSet/>
      <dgm:spPr/>
      <dgm:t>
        <a:bodyPr/>
        <a:lstStyle/>
        <a:p>
          <a:endParaRPr lang="es-CL"/>
        </a:p>
      </dgm:t>
    </dgm:pt>
    <dgm:pt modelId="{5DA06C4B-E6DF-4575-80E8-F2EC36339DBC}">
      <dgm:prSet phldrT="[Texto]" custT="1"/>
      <dgm:spPr/>
      <dgm:t>
        <a:bodyPr/>
        <a:lstStyle/>
        <a:p>
          <a:r>
            <a:rPr lang="es-CL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Escribir en tu cuaderno conceptos de la Multiplicación y la División.</a:t>
          </a:r>
        </a:p>
      </dgm:t>
    </dgm:pt>
    <dgm:pt modelId="{7E004E9C-DA43-48B7-8444-F76D9E3386AA}" type="parTrans" cxnId="{2914ED1A-5063-4288-8578-281DDEC3CCA7}">
      <dgm:prSet/>
      <dgm:spPr/>
      <dgm:t>
        <a:bodyPr/>
        <a:lstStyle/>
        <a:p>
          <a:endParaRPr lang="es-ES"/>
        </a:p>
      </dgm:t>
    </dgm:pt>
    <dgm:pt modelId="{EAE080F4-7E08-4FBF-9F00-9CAFC00B532D}" type="sibTrans" cxnId="{2914ED1A-5063-4288-8578-281DDEC3CCA7}">
      <dgm:prSet/>
      <dgm:spPr/>
      <dgm:t>
        <a:bodyPr/>
        <a:lstStyle/>
        <a:p>
          <a:endParaRPr lang="es-ES"/>
        </a:p>
      </dgm:t>
    </dgm:pt>
    <dgm:pt modelId="{3CB0097C-3EC8-47CF-9EB2-8D060ADD3698}" type="pres">
      <dgm:prSet presAssocID="{91841FAF-505A-4A39-9CE6-FCBC185FC6D7}" presName="rootnode" presStyleCnt="0">
        <dgm:presLayoutVars>
          <dgm:chMax/>
          <dgm:chPref/>
          <dgm:dir/>
          <dgm:animLvl val="lvl"/>
        </dgm:presLayoutVars>
      </dgm:prSet>
      <dgm:spPr/>
    </dgm:pt>
    <dgm:pt modelId="{BE73A226-5100-4077-903B-A130B3DA4F65}" type="pres">
      <dgm:prSet presAssocID="{909D3D5D-43DF-4572-BECA-4B12AB8F3DFA}" presName="composite" presStyleCnt="0"/>
      <dgm:spPr/>
    </dgm:pt>
    <dgm:pt modelId="{C12FC45A-E94C-4B7F-B01D-D578D29EFDF1}" type="pres">
      <dgm:prSet presAssocID="{909D3D5D-43DF-4572-BECA-4B12AB8F3DFA}" presName="LShape" presStyleLbl="alignNode1" presStyleIdx="0" presStyleCnt="11"/>
      <dgm:spPr/>
    </dgm:pt>
    <dgm:pt modelId="{EB18084B-E9CC-4FDC-A64B-63C2FCEAFB18}" type="pres">
      <dgm:prSet presAssocID="{909D3D5D-43DF-4572-BECA-4B12AB8F3DFA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D3E32C7C-81E4-4658-B037-D6E94F89FD96}" type="pres">
      <dgm:prSet presAssocID="{909D3D5D-43DF-4572-BECA-4B12AB8F3DFA}" presName="Triangle" presStyleLbl="alignNode1" presStyleIdx="1" presStyleCnt="11"/>
      <dgm:spPr/>
    </dgm:pt>
    <dgm:pt modelId="{13AC8500-4593-4BFA-9368-037F677AA667}" type="pres">
      <dgm:prSet presAssocID="{C3F81DE9-B53C-4578-A8CC-37A3244B6889}" presName="sibTrans" presStyleCnt="0"/>
      <dgm:spPr/>
    </dgm:pt>
    <dgm:pt modelId="{E039E0DF-E17D-467B-81F8-1C1404897D0C}" type="pres">
      <dgm:prSet presAssocID="{C3F81DE9-B53C-4578-A8CC-37A3244B6889}" presName="space" presStyleCnt="0"/>
      <dgm:spPr/>
    </dgm:pt>
    <dgm:pt modelId="{F8DC091A-323F-41BC-9654-9372D21782E7}" type="pres">
      <dgm:prSet presAssocID="{6A9E1F16-DC90-4F72-81B3-1060AA0D2447}" presName="composite" presStyleCnt="0"/>
      <dgm:spPr/>
    </dgm:pt>
    <dgm:pt modelId="{21A7FCB5-7E80-4468-AC33-B981292AA69A}" type="pres">
      <dgm:prSet presAssocID="{6A9E1F16-DC90-4F72-81B3-1060AA0D2447}" presName="LShape" presStyleLbl="alignNode1" presStyleIdx="2" presStyleCnt="11"/>
      <dgm:spPr/>
    </dgm:pt>
    <dgm:pt modelId="{5FBED942-DD92-4ABF-BAAF-7515AE43E467}" type="pres">
      <dgm:prSet presAssocID="{6A9E1F16-DC90-4F72-81B3-1060AA0D2447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8387026E-3EFB-4DC0-9BDC-87F4CCFF05B5}" type="pres">
      <dgm:prSet presAssocID="{6A9E1F16-DC90-4F72-81B3-1060AA0D2447}" presName="Triangle" presStyleLbl="alignNode1" presStyleIdx="3" presStyleCnt="11"/>
      <dgm:spPr/>
    </dgm:pt>
    <dgm:pt modelId="{D259123D-0C48-4EB4-9925-CC9736DE32BC}" type="pres">
      <dgm:prSet presAssocID="{98CF5642-0E02-4796-973C-0AA56AC8407E}" presName="sibTrans" presStyleCnt="0"/>
      <dgm:spPr/>
    </dgm:pt>
    <dgm:pt modelId="{F212F160-8475-466C-8417-22BE74B81A0F}" type="pres">
      <dgm:prSet presAssocID="{98CF5642-0E02-4796-973C-0AA56AC8407E}" presName="space" presStyleCnt="0"/>
      <dgm:spPr/>
    </dgm:pt>
    <dgm:pt modelId="{4F99C5D4-6DF9-4C72-9CB9-4A6A11938C03}" type="pres">
      <dgm:prSet presAssocID="{F66EC1E8-4BD6-48C1-BDD2-3DF9C8052F8B}" presName="composite" presStyleCnt="0"/>
      <dgm:spPr/>
    </dgm:pt>
    <dgm:pt modelId="{F06A1170-FE7C-4103-BFD4-6CCBF3332BD6}" type="pres">
      <dgm:prSet presAssocID="{F66EC1E8-4BD6-48C1-BDD2-3DF9C8052F8B}" presName="LShape" presStyleLbl="alignNode1" presStyleIdx="4" presStyleCnt="11"/>
      <dgm:spPr/>
    </dgm:pt>
    <dgm:pt modelId="{94BC7C03-FB1B-43D8-9927-CFAB7107418C}" type="pres">
      <dgm:prSet presAssocID="{F66EC1E8-4BD6-48C1-BDD2-3DF9C8052F8B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825938EE-3CFC-46A0-8181-7C81070E5CC8}" type="pres">
      <dgm:prSet presAssocID="{F66EC1E8-4BD6-48C1-BDD2-3DF9C8052F8B}" presName="Triangle" presStyleLbl="alignNode1" presStyleIdx="5" presStyleCnt="11"/>
      <dgm:spPr/>
    </dgm:pt>
    <dgm:pt modelId="{46F25754-A218-4E59-8DE3-0E73D747A38D}" type="pres">
      <dgm:prSet presAssocID="{B9777613-5123-455D-8313-98FD3CB579E6}" presName="sibTrans" presStyleCnt="0"/>
      <dgm:spPr/>
    </dgm:pt>
    <dgm:pt modelId="{C9DBC902-66B1-4433-B217-1DF3E269231B}" type="pres">
      <dgm:prSet presAssocID="{B9777613-5123-455D-8313-98FD3CB579E6}" presName="space" presStyleCnt="0"/>
      <dgm:spPr/>
    </dgm:pt>
    <dgm:pt modelId="{D658ED06-2683-45F0-BC1F-8C211B099AA9}" type="pres">
      <dgm:prSet presAssocID="{5DA06C4B-E6DF-4575-80E8-F2EC36339DBC}" presName="composite" presStyleCnt="0"/>
      <dgm:spPr/>
    </dgm:pt>
    <dgm:pt modelId="{0550F2B9-78AA-4629-B3F9-3EA13CB78676}" type="pres">
      <dgm:prSet presAssocID="{5DA06C4B-E6DF-4575-80E8-F2EC36339DBC}" presName="LShape" presStyleLbl="alignNode1" presStyleIdx="6" presStyleCnt="11"/>
      <dgm:spPr/>
    </dgm:pt>
    <dgm:pt modelId="{77161937-8076-4CCC-99A7-B6B3AC187133}" type="pres">
      <dgm:prSet presAssocID="{5DA06C4B-E6DF-4575-80E8-F2EC36339DBC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01299D80-841F-4370-A26A-9DC283CAAD64}" type="pres">
      <dgm:prSet presAssocID="{5DA06C4B-E6DF-4575-80E8-F2EC36339DBC}" presName="Triangle" presStyleLbl="alignNode1" presStyleIdx="7" presStyleCnt="11"/>
      <dgm:spPr/>
    </dgm:pt>
    <dgm:pt modelId="{A0A16B32-4AAE-4802-844A-9BD9DB433164}" type="pres">
      <dgm:prSet presAssocID="{EAE080F4-7E08-4FBF-9F00-9CAFC00B532D}" presName="sibTrans" presStyleCnt="0"/>
      <dgm:spPr/>
    </dgm:pt>
    <dgm:pt modelId="{CC8D6C7C-9894-4509-A8DB-44745D817A35}" type="pres">
      <dgm:prSet presAssocID="{EAE080F4-7E08-4FBF-9F00-9CAFC00B532D}" presName="space" presStyleCnt="0"/>
      <dgm:spPr/>
    </dgm:pt>
    <dgm:pt modelId="{ADBB90B1-B4B0-4E02-88EF-B83AA535C775}" type="pres">
      <dgm:prSet presAssocID="{03C30929-F9B0-40A5-8DAF-406CDCDCD182}" presName="composite" presStyleCnt="0"/>
      <dgm:spPr/>
    </dgm:pt>
    <dgm:pt modelId="{71D2B3CC-8518-45D9-A1E3-3D263F6BE58F}" type="pres">
      <dgm:prSet presAssocID="{03C30929-F9B0-40A5-8DAF-406CDCDCD182}" presName="LShape" presStyleLbl="alignNode1" presStyleIdx="8" presStyleCnt="11"/>
      <dgm:spPr/>
    </dgm:pt>
    <dgm:pt modelId="{8F692DD2-1F56-4228-B3FE-62CF36B6BE43}" type="pres">
      <dgm:prSet presAssocID="{03C30929-F9B0-40A5-8DAF-406CDCDCD182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ACB816AB-0BC8-497A-9F8F-2943B6C82F38}" type="pres">
      <dgm:prSet presAssocID="{03C30929-F9B0-40A5-8DAF-406CDCDCD182}" presName="Triangle" presStyleLbl="alignNode1" presStyleIdx="9" presStyleCnt="11"/>
      <dgm:spPr/>
    </dgm:pt>
    <dgm:pt modelId="{8EC692CC-D96C-4A6D-9979-F26D55BAF810}" type="pres">
      <dgm:prSet presAssocID="{FCBE1E9A-53E1-4B00-AFF5-9307A9A0FF32}" presName="sibTrans" presStyleCnt="0"/>
      <dgm:spPr/>
    </dgm:pt>
    <dgm:pt modelId="{2D9A633F-F154-46E9-8904-67444F1A1E2C}" type="pres">
      <dgm:prSet presAssocID="{FCBE1E9A-53E1-4B00-AFF5-9307A9A0FF32}" presName="space" presStyleCnt="0"/>
      <dgm:spPr/>
    </dgm:pt>
    <dgm:pt modelId="{FF06D197-9516-44D0-8D2B-7898D303439B}" type="pres">
      <dgm:prSet presAssocID="{33E6E5C9-6B01-4221-8A8E-01AF35DB520A}" presName="composite" presStyleCnt="0"/>
      <dgm:spPr/>
    </dgm:pt>
    <dgm:pt modelId="{68DF9B46-B986-4A98-8697-FAFF9C658D68}" type="pres">
      <dgm:prSet presAssocID="{33E6E5C9-6B01-4221-8A8E-01AF35DB520A}" presName="LShape" presStyleLbl="alignNode1" presStyleIdx="10" presStyleCnt="11"/>
      <dgm:spPr/>
    </dgm:pt>
    <dgm:pt modelId="{83CA91AA-6663-421B-8A4A-932FAAE14625}" type="pres">
      <dgm:prSet presAssocID="{33E6E5C9-6B01-4221-8A8E-01AF35DB520A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8CB3140B-B00D-440B-9FE1-01DE02445F6C}" type="presOf" srcId="{909D3D5D-43DF-4572-BECA-4B12AB8F3DFA}" destId="{EB18084B-E9CC-4FDC-A64B-63C2FCEAFB18}" srcOrd="0" destOrd="0" presId="urn:microsoft.com/office/officeart/2009/3/layout/StepUpProcess"/>
    <dgm:cxn modelId="{380D8B15-0A7A-48B6-B4D7-6AC2EFB41009}" srcId="{91841FAF-505A-4A39-9CE6-FCBC185FC6D7}" destId="{03C30929-F9B0-40A5-8DAF-406CDCDCD182}" srcOrd="4" destOrd="0" parTransId="{76B03D51-E6EE-4E5D-AE2B-C8DEC844F78A}" sibTransId="{FCBE1E9A-53E1-4B00-AFF5-9307A9A0FF32}"/>
    <dgm:cxn modelId="{2914ED1A-5063-4288-8578-281DDEC3CCA7}" srcId="{91841FAF-505A-4A39-9CE6-FCBC185FC6D7}" destId="{5DA06C4B-E6DF-4575-80E8-F2EC36339DBC}" srcOrd="3" destOrd="0" parTransId="{7E004E9C-DA43-48B7-8444-F76D9E3386AA}" sibTransId="{EAE080F4-7E08-4FBF-9F00-9CAFC00B532D}"/>
    <dgm:cxn modelId="{6385E11D-028C-4236-BE6A-EAC92C905754}" type="presOf" srcId="{91841FAF-505A-4A39-9CE6-FCBC185FC6D7}" destId="{3CB0097C-3EC8-47CF-9EB2-8D060ADD3698}" srcOrd="0" destOrd="0" presId="urn:microsoft.com/office/officeart/2009/3/layout/StepUpProcess"/>
    <dgm:cxn modelId="{8E5A9822-820B-45E5-A884-00A10D62688E}" srcId="{91841FAF-505A-4A39-9CE6-FCBC185FC6D7}" destId="{909D3D5D-43DF-4572-BECA-4B12AB8F3DFA}" srcOrd="0" destOrd="0" parTransId="{D45AEF00-1E28-4E07-8442-FAF4C5263E95}" sibTransId="{C3F81DE9-B53C-4578-A8CC-37A3244B6889}"/>
    <dgm:cxn modelId="{3F4C265B-9289-4A2C-90A4-A80CF5AB83B7}" type="presOf" srcId="{5DA06C4B-E6DF-4575-80E8-F2EC36339DBC}" destId="{77161937-8076-4CCC-99A7-B6B3AC187133}" srcOrd="0" destOrd="0" presId="urn:microsoft.com/office/officeart/2009/3/layout/StepUpProcess"/>
    <dgm:cxn modelId="{31B70862-3801-4648-BFB9-E5237D0F6049}" type="presOf" srcId="{03C30929-F9B0-40A5-8DAF-406CDCDCD182}" destId="{8F692DD2-1F56-4228-B3FE-62CF36B6BE43}" srcOrd="0" destOrd="0" presId="urn:microsoft.com/office/officeart/2009/3/layout/StepUpProcess"/>
    <dgm:cxn modelId="{97D6CB4D-72DE-4F49-A115-0E2F849DBA15}" srcId="{91841FAF-505A-4A39-9CE6-FCBC185FC6D7}" destId="{6A9E1F16-DC90-4F72-81B3-1060AA0D2447}" srcOrd="1" destOrd="0" parTransId="{62AB1874-CFE5-4ECD-983C-77F3661FC2F3}" sibTransId="{98CF5642-0E02-4796-973C-0AA56AC8407E}"/>
    <dgm:cxn modelId="{0DF0C9A5-D164-42DD-8F7C-0FA588F49C9B}" type="presOf" srcId="{F66EC1E8-4BD6-48C1-BDD2-3DF9C8052F8B}" destId="{94BC7C03-FB1B-43D8-9927-CFAB7107418C}" srcOrd="0" destOrd="0" presId="urn:microsoft.com/office/officeart/2009/3/layout/StepUpProcess"/>
    <dgm:cxn modelId="{054B17AB-0C27-4E96-AC43-019A6A39CA4E}" type="presOf" srcId="{33E6E5C9-6B01-4221-8A8E-01AF35DB520A}" destId="{83CA91AA-6663-421B-8A4A-932FAAE14625}" srcOrd="0" destOrd="0" presId="urn:microsoft.com/office/officeart/2009/3/layout/StepUpProcess"/>
    <dgm:cxn modelId="{8DEC16B3-02D9-4005-B795-1D04F8BBF6E9}" srcId="{91841FAF-505A-4A39-9CE6-FCBC185FC6D7}" destId="{33E6E5C9-6B01-4221-8A8E-01AF35DB520A}" srcOrd="5" destOrd="0" parTransId="{BD8E5EC3-6756-49D5-89CD-7FECD5563880}" sibTransId="{5534E228-B905-44AD-BDA3-E2A644CBBD87}"/>
    <dgm:cxn modelId="{D07ACEB3-E1A9-44AA-A65A-4EE1543497AA}" type="presOf" srcId="{6A9E1F16-DC90-4F72-81B3-1060AA0D2447}" destId="{5FBED942-DD92-4ABF-BAAF-7515AE43E467}" srcOrd="0" destOrd="0" presId="urn:microsoft.com/office/officeart/2009/3/layout/StepUpProcess"/>
    <dgm:cxn modelId="{686981E0-8850-4CC3-B51C-D2F7A0A878AC}" srcId="{91841FAF-505A-4A39-9CE6-FCBC185FC6D7}" destId="{F66EC1E8-4BD6-48C1-BDD2-3DF9C8052F8B}" srcOrd="2" destOrd="0" parTransId="{537A5039-5963-4EC4-B5EF-E33F744D7727}" sibTransId="{B9777613-5123-455D-8313-98FD3CB579E6}"/>
    <dgm:cxn modelId="{1F64020D-779B-442E-B552-32A796E08791}" type="presParOf" srcId="{3CB0097C-3EC8-47CF-9EB2-8D060ADD3698}" destId="{BE73A226-5100-4077-903B-A130B3DA4F65}" srcOrd="0" destOrd="0" presId="urn:microsoft.com/office/officeart/2009/3/layout/StepUpProcess"/>
    <dgm:cxn modelId="{2212CEC0-CB10-4E79-8024-597DE17214AA}" type="presParOf" srcId="{BE73A226-5100-4077-903B-A130B3DA4F65}" destId="{C12FC45A-E94C-4B7F-B01D-D578D29EFDF1}" srcOrd="0" destOrd="0" presId="urn:microsoft.com/office/officeart/2009/3/layout/StepUpProcess"/>
    <dgm:cxn modelId="{5C042AB0-AB57-47A7-B98A-31A6E7C8F579}" type="presParOf" srcId="{BE73A226-5100-4077-903B-A130B3DA4F65}" destId="{EB18084B-E9CC-4FDC-A64B-63C2FCEAFB18}" srcOrd="1" destOrd="0" presId="urn:microsoft.com/office/officeart/2009/3/layout/StepUpProcess"/>
    <dgm:cxn modelId="{540525B6-8E2B-4491-94F0-D3ACC66EFB8E}" type="presParOf" srcId="{BE73A226-5100-4077-903B-A130B3DA4F65}" destId="{D3E32C7C-81E4-4658-B037-D6E94F89FD96}" srcOrd="2" destOrd="0" presId="urn:microsoft.com/office/officeart/2009/3/layout/StepUpProcess"/>
    <dgm:cxn modelId="{A8C6D64B-1FD2-4EE3-83B9-F19FF67E2C3C}" type="presParOf" srcId="{3CB0097C-3EC8-47CF-9EB2-8D060ADD3698}" destId="{13AC8500-4593-4BFA-9368-037F677AA667}" srcOrd="1" destOrd="0" presId="urn:microsoft.com/office/officeart/2009/3/layout/StepUpProcess"/>
    <dgm:cxn modelId="{AA2A7BFE-DE69-472A-AA6C-36FD1CDF418A}" type="presParOf" srcId="{13AC8500-4593-4BFA-9368-037F677AA667}" destId="{E039E0DF-E17D-467B-81F8-1C1404897D0C}" srcOrd="0" destOrd="0" presId="urn:microsoft.com/office/officeart/2009/3/layout/StepUpProcess"/>
    <dgm:cxn modelId="{305C2AB5-1D60-4983-B87E-ED46294FCDD8}" type="presParOf" srcId="{3CB0097C-3EC8-47CF-9EB2-8D060ADD3698}" destId="{F8DC091A-323F-41BC-9654-9372D21782E7}" srcOrd="2" destOrd="0" presId="urn:microsoft.com/office/officeart/2009/3/layout/StepUpProcess"/>
    <dgm:cxn modelId="{27723BDA-5F4E-4B44-9E5A-CC8D18E3AB4E}" type="presParOf" srcId="{F8DC091A-323F-41BC-9654-9372D21782E7}" destId="{21A7FCB5-7E80-4468-AC33-B981292AA69A}" srcOrd="0" destOrd="0" presId="urn:microsoft.com/office/officeart/2009/3/layout/StepUpProcess"/>
    <dgm:cxn modelId="{0B126E40-876E-4897-A4DE-679056F62E3A}" type="presParOf" srcId="{F8DC091A-323F-41BC-9654-9372D21782E7}" destId="{5FBED942-DD92-4ABF-BAAF-7515AE43E467}" srcOrd="1" destOrd="0" presId="urn:microsoft.com/office/officeart/2009/3/layout/StepUpProcess"/>
    <dgm:cxn modelId="{C481BC98-3B4A-404A-9BB5-1C568F3D009F}" type="presParOf" srcId="{F8DC091A-323F-41BC-9654-9372D21782E7}" destId="{8387026E-3EFB-4DC0-9BDC-87F4CCFF05B5}" srcOrd="2" destOrd="0" presId="urn:microsoft.com/office/officeart/2009/3/layout/StepUpProcess"/>
    <dgm:cxn modelId="{DA4A07F4-F75F-43E7-A365-A9DB5D9D8B96}" type="presParOf" srcId="{3CB0097C-3EC8-47CF-9EB2-8D060ADD3698}" destId="{D259123D-0C48-4EB4-9925-CC9736DE32BC}" srcOrd="3" destOrd="0" presId="urn:microsoft.com/office/officeart/2009/3/layout/StepUpProcess"/>
    <dgm:cxn modelId="{DFC28A41-2D69-46E2-9F93-0529DD0252DE}" type="presParOf" srcId="{D259123D-0C48-4EB4-9925-CC9736DE32BC}" destId="{F212F160-8475-466C-8417-22BE74B81A0F}" srcOrd="0" destOrd="0" presId="urn:microsoft.com/office/officeart/2009/3/layout/StepUpProcess"/>
    <dgm:cxn modelId="{68C7D679-BCB1-4330-B570-A16A2008345E}" type="presParOf" srcId="{3CB0097C-3EC8-47CF-9EB2-8D060ADD3698}" destId="{4F99C5D4-6DF9-4C72-9CB9-4A6A11938C03}" srcOrd="4" destOrd="0" presId="urn:microsoft.com/office/officeart/2009/3/layout/StepUpProcess"/>
    <dgm:cxn modelId="{32A103FF-0C0C-490A-A4FE-E927C205A076}" type="presParOf" srcId="{4F99C5D4-6DF9-4C72-9CB9-4A6A11938C03}" destId="{F06A1170-FE7C-4103-BFD4-6CCBF3332BD6}" srcOrd="0" destOrd="0" presId="urn:microsoft.com/office/officeart/2009/3/layout/StepUpProcess"/>
    <dgm:cxn modelId="{7B3F0DAF-8239-412C-A7D5-9E06231B0DF3}" type="presParOf" srcId="{4F99C5D4-6DF9-4C72-9CB9-4A6A11938C03}" destId="{94BC7C03-FB1B-43D8-9927-CFAB7107418C}" srcOrd="1" destOrd="0" presId="urn:microsoft.com/office/officeart/2009/3/layout/StepUpProcess"/>
    <dgm:cxn modelId="{A77777E2-1276-4938-92AC-C32E426B714C}" type="presParOf" srcId="{4F99C5D4-6DF9-4C72-9CB9-4A6A11938C03}" destId="{825938EE-3CFC-46A0-8181-7C81070E5CC8}" srcOrd="2" destOrd="0" presId="urn:microsoft.com/office/officeart/2009/3/layout/StepUpProcess"/>
    <dgm:cxn modelId="{FD55D592-7998-4C34-B53F-D3F2D496902E}" type="presParOf" srcId="{3CB0097C-3EC8-47CF-9EB2-8D060ADD3698}" destId="{46F25754-A218-4E59-8DE3-0E73D747A38D}" srcOrd="5" destOrd="0" presId="urn:microsoft.com/office/officeart/2009/3/layout/StepUpProcess"/>
    <dgm:cxn modelId="{78936A79-37A1-4190-80A8-97864E2C05A2}" type="presParOf" srcId="{46F25754-A218-4E59-8DE3-0E73D747A38D}" destId="{C9DBC902-66B1-4433-B217-1DF3E269231B}" srcOrd="0" destOrd="0" presId="urn:microsoft.com/office/officeart/2009/3/layout/StepUpProcess"/>
    <dgm:cxn modelId="{84387DCD-09BD-4A8B-8BC8-C4F26443214E}" type="presParOf" srcId="{3CB0097C-3EC8-47CF-9EB2-8D060ADD3698}" destId="{D658ED06-2683-45F0-BC1F-8C211B099AA9}" srcOrd="6" destOrd="0" presId="urn:microsoft.com/office/officeart/2009/3/layout/StepUpProcess"/>
    <dgm:cxn modelId="{02D2BDF0-1DB4-4D07-9AD9-370A7511CAB8}" type="presParOf" srcId="{D658ED06-2683-45F0-BC1F-8C211B099AA9}" destId="{0550F2B9-78AA-4629-B3F9-3EA13CB78676}" srcOrd="0" destOrd="0" presId="urn:microsoft.com/office/officeart/2009/3/layout/StepUpProcess"/>
    <dgm:cxn modelId="{8DC87E53-EDD7-470D-A40C-1F0D862E7059}" type="presParOf" srcId="{D658ED06-2683-45F0-BC1F-8C211B099AA9}" destId="{77161937-8076-4CCC-99A7-B6B3AC187133}" srcOrd="1" destOrd="0" presId="urn:microsoft.com/office/officeart/2009/3/layout/StepUpProcess"/>
    <dgm:cxn modelId="{88684269-31C2-4F25-A852-FBB9EB78A33D}" type="presParOf" srcId="{D658ED06-2683-45F0-BC1F-8C211B099AA9}" destId="{01299D80-841F-4370-A26A-9DC283CAAD64}" srcOrd="2" destOrd="0" presId="urn:microsoft.com/office/officeart/2009/3/layout/StepUpProcess"/>
    <dgm:cxn modelId="{49331379-7DD7-4CCC-80D3-D4A08F6E7221}" type="presParOf" srcId="{3CB0097C-3EC8-47CF-9EB2-8D060ADD3698}" destId="{A0A16B32-4AAE-4802-844A-9BD9DB433164}" srcOrd="7" destOrd="0" presId="urn:microsoft.com/office/officeart/2009/3/layout/StepUpProcess"/>
    <dgm:cxn modelId="{0C9C721B-3124-4266-AF35-895E7F1A4788}" type="presParOf" srcId="{A0A16B32-4AAE-4802-844A-9BD9DB433164}" destId="{CC8D6C7C-9894-4509-A8DB-44745D817A35}" srcOrd="0" destOrd="0" presId="urn:microsoft.com/office/officeart/2009/3/layout/StepUpProcess"/>
    <dgm:cxn modelId="{C62BE0AE-9B5F-444F-8984-155538F12262}" type="presParOf" srcId="{3CB0097C-3EC8-47CF-9EB2-8D060ADD3698}" destId="{ADBB90B1-B4B0-4E02-88EF-B83AA535C775}" srcOrd="8" destOrd="0" presId="urn:microsoft.com/office/officeart/2009/3/layout/StepUpProcess"/>
    <dgm:cxn modelId="{A696D767-1122-4600-8385-D0CA5C510275}" type="presParOf" srcId="{ADBB90B1-B4B0-4E02-88EF-B83AA535C775}" destId="{71D2B3CC-8518-45D9-A1E3-3D263F6BE58F}" srcOrd="0" destOrd="0" presId="urn:microsoft.com/office/officeart/2009/3/layout/StepUpProcess"/>
    <dgm:cxn modelId="{A3B1477A-E3D6-4CDE-B28B-23101BCAB530}" type="presParOf" srcId="{ADBB90B1-B4B0-4E02-88EF-B83AA535C775}" destId="{8F692DD2-1F56-4228-B3FE-62CF36B6BE43}" srcOrd="1" destOrd="0" presId="urn:microsoft.com/office/officeart/2009/3/layout/StepUpProcess"/>
    <dgm:cxn modelId="{215891D8-C486-4E4E-A0BF-D277777AF320}" type="presParOf" srcId="{ADBB90B1-B4B0-4E02-88EF-B83AA535C775}" destId="{ACB816AB-0BC8-497A-9F8F-2943B6C82F38}" srcOrd="2" destOrd="0" presId="urn:microsoft.com/office/officeart/2009/3/layout/StepUpProcess"/>
    <dgm:cxn modelId="{1A48C3E7-EA61-4114-A2AA-9FA2EF26DBF5}" type="presParOf" srcId="{3CB0097C-3EC8-47CF-9EB2-8D060ADD3698}" destId="{8EC692CC-D96C-4A6D-9979-F26D55BAF810}" srcOrd="9" destOrd="0" presId="urn:microsoft.com/office/officeart/2009/3/layout/StepUpProcess"/>
    <dgm:cxn modelId="{9AF428A8-5969-4DF8-A4F8-516DB5227AF8}" type="presParOf" srcId="{8EC692CC-D96C-4A6D-9979-F26D55BAF810}" destId="{2D9A633F-F154-46E9-8904-67444F1A1E2C}" srcOrd="0" destOrd="0" presId="urn:microsoft.com/office/officeart/2009/3/layout/StepUpProcess"/>
    <dgm:cxn modelId="{69EBC46A-B0B5-40B8-9184-2660FEFD78CD}" type="presParOf" srcId="{3CB0097C-3EC8-47CF-9EB2-8D060ADD3698}" destId="{FF06D197-9516-44D0-8D2B-7898D303439B}" srcOrd="10" destOrd="0" presId="urn:microsoft.com/office/officeart/2009/3/layout/StepUpProcess"/>
    <dgm:cxn modelId="{7C7C5C15-42CE-49EB-94D9-F24B8C89203A}" type="presParOf" srcId="{FF06D197-9516-44D0-8D2B-7898D303439B}" destId="{68DF9B46-B986-4A98-8697-FAFF9C658D68}" srcOrd="0" destOrd="0" presId="urn:microsoft.com/office/officeart/2009/3/layout/StepUpProcess"/>
    <dgm:cxn modelId="{8E49F1D1-5625-4ED8-97F4-4CFA899EF922}" type="presParOf" srcId="{FF06D197-9516-44D0-8D2B-7898D303439B}" destId="{83CA91AA-6663-421B-8A4A-932FAAE1462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FC45A-E94C-4B7F-B01D-D578D29EFDF1}">
      <dsp:nvSpPr>
        <dsp:cNvPr id="0" name=""/>
        <dsp:cNvSpPr/>
      </dsp:nvSpPr>
      <dsp:spPr>
        <a:xfrm rot="5400000">
          <a:off x="366127" y="2528914"/>
          <a:ext cx="1086139" cy="180731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8084B-E9CC-4FDC-A64B-63C2FCEAFB18}">
      <dsp:nvSpPr>
        <dsp:cNvPr id="0" name=""/>
        <dsp:cNvSpPr/>
      </dsp:nvSpPr>
      <dsp:spPr>
        <a:xfrm>
          <a:off x="184823" y="3068910"/>
          <a:ext cx="1631650" cy="1430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Cálculo mental.</a:t>
          </a:r>
        </a:p>
      </dsp:txBody>
      <dsp:txXfrm>
        <a:off x="184823" y="3068910"/>
        <a:ext cx="1631650" cy="1430237"/>
      </dsp:txXfrm>
    </dsp:sp>
    <dsp:sp modelId="{D3E32C7C-81E4-4658-B037-D6E94F89FD96}">
      <dsp:nvSpPr>
        <dsp:cNvPr id="0" name=""/>
        <dsp:cNvSpPr/>
      </dsp:nvSpPr>
      <dsp:spPr>
        <a:xfrm>
          <a:off x="1508615" y="2395857"/>
          <a:ext cx="307858" cy="307858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A7FCB5-7E80-4468-AC33-B981292AA69A}">
      <dsp:nvSpPr>
        <dsp:cNvPr id="0" name=""/>
        <dsp:cNvSpPr/>
      </dsp:nvSpPr>
      <dsp:spPr>
        <a:xfrm rot="5400000">
          <a:off x="2363586" y="2034640"/>
          <a:ext cx="1086139" cy="180731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BED942-DD92-4ABF-BAAF-7515AE43E467}">
      <dsp:nvSpPr>
        <dsp:cNvPr id="0" name=""/>
        <dsp:cNvSpPr/>
      </dsp:nvSpPr>
      <dsp:spPr>
        <a:xfrm>
          <a:off x="2182282" y="2574637"/>
          <a:ext cx="1631650" cy="1430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Observar video explicativo.</a:t>
          </a:r>
        </a:p>
      </dsp:txBody>
      <dsp:txXfrm>
        <a:off x="2182282" y="2574637"/>
        <a:ext cx="1631650" cy="1430237"/>
      </dsp:txXfrm>
    </dsp:sp>
    <dsp:sp modelId="{8387026E-3EFB-4DC0-9BDC-87F4CCFF05B5}">
      <dsp:nvSpPr>
        <dsp:cNvPr id="0" name=""/>
        <dsp:cNvSpPr/>
      </dsp:nvSpPr>
      <dsp:spPr>
        <a:xfrm>
          <a:off x="3506075" y="1901584"/>
          <a:ext cx="307858" cy="307858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A1170-FE7C-4103-BFD4-6CCBF3332BD6}">
      <dsp:nvSpPr>
        <dsp:cNvPr id="0" name=""/>
        <dsp:cNvSpPr/>
      </dsp:nvSpPr>
      <dsp:spPr>
        <a:xfrm rot="5400000">
          <a:off x="4361045" y="1540367"/>
          <a:ext cx="1086139" cy="1807311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C7C03-FB1B-43D8-9927-CFAB7107418C}">
      <dsp:nvSpPr>
        <dsp:cNvPr id="0" name=""/>
        <dsp:cNvSpPr/>
      </dsp:nvSpPr>
      <dsp:spPr>
        <a:xfrm>
          <a:off x="4179742" y="2080364"/>
          <a:ext cx="1631650" cy="1430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Conocimientos previos: ¿Qué es el algoritmo?</a:t>
          </a:r>
        </a:p>
      </dsp:txBody>
      <dsp:txXfrm>
        <a:off x="4179742" y="2080364"/>
        <a:ext cx="1631650" cy="1430237"/>
      </dsp:txXfrm>
    </dsp:sp>
    <dsp:sp modelId="{825938EE-3CFC-46A0-8181-7C81070E5CC8}">
      <dsp:nvSpPr>
        <dsp:cNvPr id="0" name=""/>
        <dsp:cNvSpPr/>
      </dsp:nvSpPr>
      <dsp:spPr>
        <a:xfrm>
          <a:off x="5503534" y="1407311"/>
          <a:ext cx="307858" cy="307858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0F2B9-78AA-4629-B3F9-3EA13CB78676}">
      <dsp:nvSpPr>
        <dsp:cNvPr id="0" name=""/>
        <dsp:cNvSpPr/>
      </dsp:nvSpPr>
      <dsp:spPr>
        <a:xfrm rot="5400000">
          <a:off x="6358505" y="1046094"/>
          <a:ext cx="1086139" cy="1807311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61937-8076-4CCC-99A7-B6B3AC187133}">
      <dsp:nvSpPr>
        <dsp:cNvPr id="0" name=""/>
        <dsp:cNvSpPr/>
      </dsp:nvSpPr>
      <dsp:spPr>
        <a:xfrm>
          <a:off x="6177201" y="1586090"/>
          <a:ext cx="1631650" cy="1430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Escribir en tu cuaderno conceptos de la Multiplicación y la División.</a:t>
          </a:r>
        </a:p>
      </dsp:txBody>
      <dsp:txXfrm>
        <a:off x="6177201" y="1586090"/>
        <a:ext cx="1631650" cy="1430237"/>
      </dsp:txXfrm>
    </dsp:sp>
    <dsp:sp modelId="{01299D80-841F-4370-A26A-9DC283CAAD64}">
      <dsp:nvSpPr>
        <dsp:cNvPr id="0" name=""/>
        <dsp:cNvSpPr/>
      </dsp:nvSpPr>
      <dsp:spPr>
        <a:xfrm>
          <a:off x="7500993" y="913037"/>
          <a:ext cx="307858" cy="307858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D2B3CC-8518-45D9-A1E3-3D263F6BE58F}">
      <dsp:nvSpPr>
        <dsp:cNvPr id="0" name=""/>
        <dsp:cNvSpPr/>
      </dsp:nvSpPr>
      <dsp:spPr>
        <a:xfrm rot="5400000">
          <a:off x="8355964" y="551820"/>
          <a:ext cx="1086139" cy="1807311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92DD2-1F56-4228-B3FE-62CF36B6BE43}">
      <dsp:nvSpPr>
        <dsp:cNvPr id="0" name=""/>
        <dsp:cNvSpPr/>
      </dsp:nvSpPr>
      <dsp:spPr>
        <a:xfrm>
          <a:off x="8174660" y="1091817"/>
          <a:ext cx="1631650" cy="1430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Reforzar y ejercitar en el texto escolar – cuaderno de actividades de matemática.</a:t>
          </a:r>
        </a:p>
      </dsp:txBody>
      <dsp:txXfrm>
        <a:off x="8174660" y="1091817"/>
        <a:ext cx="1631650" cy="1430237"/>
      </dsp:txXfrm>
    </dsp:sp>
    <dsp:sp modelId="{ACB816AB-0BC8-497A-9F8F-2943B6C82F38}">
      <dsp:nvSpPr>
        <dsp:cNvPr id="0" name=""/>
        <dsp:cNvSpPr/>
      </dsp:nvSpPr>
      <dsp:spPr>
        <a:xfrm>
          <a:off x="9498452" y="418764"/>
          <a:ext cx="307858" cy="307858"/>
        </a:xfrm>
        <a:prstGeom prst="triangle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F9B46-B986-4A98-8697-FAFF9C658D68}">
      <dsp:nvSpPr>
        <dsp:cNvPr id="0" name=""/>
        <dsp:cNvSpPr/>
      </dsp:nvSpPr>
      <dsp:spPr>
        <a:xfrm rot="5400000">
          <a:off x="10353423" y="57547"/>
          <a:ext cx="1086139" cy="180731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CA91AA-6663-421B-8A4A-932FAAE14625}">
      <dsp:nvSpPr>
        <dsp:cNvPr id="0" name=""/>
        <dsp:cNvSpPr/>
      </dsp:nvSpPr>
      <dsp:spPr>
        <a:xfrm>
          <a:off x="10172119" y="597544"/>
          <a:ext cx="1631650" cy="1430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Evaluar lo aprendido.</a:t>
          </a:r>
        </a:p>
      </dsp:txBody>
      <dsp:txXfrm>
        <a:off x="10172119" y="597544"/>
        <a:ext cx="1631650" cy="14302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FC45A-E94C-4B7F-B01D-D578D29EFDF1}">
      <dsp:nvSpPr>
        <dsp:cNvPr id="0" name=""/>
        <dsp:cNvSpPr/>
      </dsp:nvSpPr>
      <dsp:spPr>
        <a:xfrm rot="5400000">
          <a:off x="323147" y="2238280"/>
          <a:ext cx="967715" cy="161025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8084B-E9CC-4FDC-A64B-63C2FCEAFB18}">
      <dsp:nvSpPr>
        <dsp:cNvPr id="0" name=""/>
        <dsp:cNvSpPr/>
      </dsp:nvSpPr>
      <dsp:spPr>
        <a:xfrm>
          <a:off x="161611" y="2719399"/>
          <a:ext cx="1453748" cy="127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Cálculo mental.</a:t>
          </a:r>
        </a:p>
      </dsp:txBody>
      <dsp:txXfrm>
        <a:off x="161611" y="2719399"/>
        <a:ext cx="1453748" cy="1274296"/>
      </dsp:txXfrm>
    </dsp:sp>
    <dsp:sp modelId="{D3E32C7C-81E4-4658-B037-D6E94F89FD96}">
      <dsp:nvSpPr>
        <dsp:cNvPr id="0" name=""/>
        <dsp:cNvSpPr/>
      </dsp:nvSpPr>
      <dsp:spPr>
        <a:xfrm>
          <a:off x="1341068" y="2119731"/>
          <a:ext cx="274292" cy="274292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A7FCB5-7E80-4468-AC33-B981292AA69A}">
      <dsp:nvSpPr>
        <dsp:cNvPr id="0" name=""/>
        <dsp:cNvSpPr/>
      </dsp:nvSpPr>
      <dsp:spPr>
        <a:xfrm rot="5400000">
          <a:off x="2102819" y="1797898"/>
          <a:ext cx="967715" cy="1610256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BED942-DD92-4ABF-BAAF-7515AE43E467}">
      <dsp:nvSpPr>
        <dsp:cNvPr id="0" name=""/>
        <dsp:cNvSpPr/>
      </dsp:nvSpPr>
      <dsp:spPr>
        <a:xfrm>
          <a:off x="1941284" y="2279018"/>
          <a:ext cx="1453748" cy="127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Observar video explicativo.</a:t>
          </a:r>
        </a:p>
      </dsp:txBody>
      <dsp:txXfrm>
        <a:off x="1941284" y="2279018"/>
        <a:ext cx="1453748" cy="1274296"/>
      </dsp:txXfrm>
    </dsp:sp>
    <dsp:sp modelId="{8387026E-3EFB-4DC0-9BDC-87F4CCFF05B5}">
      <dsp:nvSpPr>
        <dsp:cNvPr id="0" name=""/>
        <dsp:cNvSpPr/>
      </dsp:nvSpPr>
      <dsp:spPr>
        <a:xfrm>
          <a:off x="3120740" y="1679349"/>
          <a:ext cx="274292" cy="274292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A1170-FE7C-4103-BFD4-6CCBF3332BD6}">
      <dsp:nvSpPr>
        <dsp:cNvPr id="0" name=""/>
        <dsp:cNvSpPr/>
      </dsp:nvSpPr>
      <dsp:spPr>
        <a:xfrm rot="5400000">
          <a:off x="3882492" y="1357516"/>
          <a:ext cx="967715" cy="1610256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C7C03-FB1B-43D8-9927-CFAB7107418C}">
      <dsp:nvSpPr>
        <dsp:cNvPr id="0" name=""/>
        <dsp:cNvSpPr/>
      </dsp:nvSpPr>
      <dsp:spPr>
        <a:xfrm>
          <a:off x="3720956" y="1838636"/>
          <a:ext cx="1453748" cy="127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Conocimientos previos: ¿Qué es el algoritmo?</a:t>
          </a:r>
        </a:p>
      </dsp:txBody>
      <dsp:txXfrm>
        <a:off x="3720956" y="1838636"/>
        <a:ext cx="1453748" cy="1274296"/>
      </dsp:txXfrm>
    </dsp:sp>
    <dsp:sp modelId="{825938EE-3CFC-46A0-8181-7C81070E5CC8}">
      <dsp:nvSpPr>
        <dsp:cNvPr id="0" name=""/>
        <dsp:cNvSpPr/>
      </dsp:nvSpPr>
      <dsp:spPr>
        <a:xfrm>
          <a:off x="4900413" y="1238967"/>
          <a:ext cx="274292" cy="274292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0F2B9-78AA-4629-B3F9-3EA13CB78676}">
      <dsp:nvSpPr>
        <dsp:cNvPr id="0" name=""/>
        <dsp:cNvSpPr/>
      </dsp:nvSpPr>
      <dsp:spPr>
        <a:xfrm rot="5400000">
          <a:off x="5662165" y="917134"/>
          <a:ext cx="967715" cy="1610256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61937-8076-4CCC-99A7-B6B3AC187133}">
      <dsp:nvSpPr>
        <dsp:cNvPr id="0" name=""/>
        <dsp:cNvSpPr/>
      </dsp:nvSpPr>
      <dsp:spPr>
        <a:xfrm>
          <a:off x="5500629" y="1398254"/>
          <a:ext cx="1453748" cy="127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Escribir en tu cuaderno conceptos de la Multiplicación y la División.</a:t>
          </a:r>
        </a:p>
      </dsp:txBody>
      <dsp:txXfrm>
        <a:off x="5500629" y="1398254"/>
        <a:ext cx="1453748" cy="1274296"/>
      </dsp:txXfrm>
    </dsp:sp>
    <dsp:sp modelId="{01299D80-841F-4370-A26A-9DC283CAAD64}">
      <dsp:nvSpPr>
        <dsp:cNvPr id="0" name=""/>
        <dsp:cNvSpPr/>
      </dsp:nvSpPr>
      <dsp:spPr>
        <a:xfrm>
          <a:off x="6680085" y="798585"/>
          <a:ext cx="274292" cy="274292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D2B3CC-8518-45D9-A1E3-3D263F6BE58F}">
      <dsp:nvSpPr>
        <dsp:cNvPr id="0" name=""/>
        <dsp:cNvSpPr/>
      </dsp:nvSpPr>
      <dsp:spPr>
        <a:xfrm rot="5400000">
          <a:off x="7441837" y="476753"/>
          <a:ext cx="967715" cy="1610256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92DD2-1F56-4228-B3FE-62CF36B6BE43}">
      <dsp:nvSpPr>
        <dsp:cNvPr id="0" name=""/>
        <dsp:cNvSpPr/>
      </dsp:nvSpPr>
      <dsp:spPr>
        <a:xfrm>
          <a:off x="7280301" y="957872"/>
          <a:ext cx="1453748" cy="127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Reforzar y ejercitar en el texto escolar – cuaderno de actividades de matemática.</a:t>
          </a:r>
        </a:p>
      </dsp:txBody>
      <dsp:txXfrm>
        <a:off x="7280301" y="957872"/>
        <a:ext cx="1453748" cy="1274296"/>
      </dsp:txXfrm>
    </dsp:sp>
    <dsp:sp modelId="{ACB816AB-0BC8-497A-9F8F-2943B6C82F38}">
      <dsp:nvSpPr>
        <dsp:cNvPr id="0" name=""/>
        <dsp:cNvSpPr/>
      </dsp:nvSpPr>
      <dsp:spPr>
        <a:xfrm>
          <a:off x="8459758" y="358204"/>
          <a:ext cx="274292" cy="274292"/>
        </a:xfrm>
        <a:prstGeom prst="triangle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F9B46-B986-4A98-8697-FAFF9C658D68}">
      <dsp:nvSpPr>
        <dsp:cNvPr id="0" name=""/>
        <dsp:cNvSpPr/>
      </dsp:nvSpPr>
      <dsp:spPr>
        <a:xfrm rot="5400000">
          <a:off x="9221510" y="36371"/>
          <a:ext cx="967715" cy="161025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CA91AA-6663-421B-8A4A-932FAAE14625}">
      <dsp:nvSpPr>
        <dsp:cNvPr id="0" name=""/>
        <dsp:cNvSpPr/>
      </dsp:nvSpPr>
      <dsp:spPr>
        <a:xfrm>
          <a:off x="9059974" y="517491"/>
          <a:ext cx="1453748" cy="127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Evaluar lo aprendido.</a:t>
          </a:r>
        </a:p>
      </dsp:txBody>
      <dsp:txXfrm>
        <a:off x="9059974" y="517491"/>
        <a:ext cx="1453748" cy="1274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pPr/>
              <a:t>5/5/2020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pPr/>
              <a:t>5/5/2020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BCCC-7BCB-4407-BBA1-77650992C671}" type="datetimeFigureOut">
              <a:rPr lang="es-CL" smtClean="0"/>
              <a:t>05-05-2020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12D0-3699-4D77-BF1D-A0FCB04948B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612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51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73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7971" y="365040"/>
            <a:ext cx="10514231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7971" y="1825200"/>
            <a:ext cx="10514231" cy="4351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spcBef>
                <a:spcPts val="998"/>
              </a:spcBef>
              <a:defRPr/>
            </a:lvl1pPr>
          </a:lstStyle>
          <a:p>
            <a:pPr algn="ctr">
              <a:spcBef>
                <a:spcPts val="998"/>
              </a:spcBef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3260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74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BCCC-7BCB-4407-BBA1-77650992C671}" type="datetimeFigureOut">
              <a:rPr lang="es-CL" smtClean="0"/>
              <a:t>05-05-2020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12D0-3699-4D77-BF1D-A0FCB04948B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695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81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5/5/2020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60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5/5/2020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76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5/5/2020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31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43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93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0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6BhA57dd54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CRCrdJbaCM&amp;t=80s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EuGJUrI_VI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6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GkNBeyHXgDQ&amp;t=34s" TargetMode="Externa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0"/>
            <a:ext cx="8458200" cy="1828800"/>
          </a:xfrm>
        </p:spPr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" sz="7200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7200" noProof="1">
                <a:latin typeface="Arial" panose="020B0604020202020204" pitchFamily="34" charset="0"/>
                <a:cs typeface="Arial" panose="020B0604020202020204" pitchFamily="34" charset="0"/>
              </a:rPr>
              <a:t>atemática</a:t>
            </a:r>
            <a:endParaRPr lang="es-ES" sz="7200" b="0" i="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99456" y="1916832"/>
            <a:ext cx="7200800" cy="36724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spcBef>
                <a:spcPts val="12"/>
              </a:spcBef>
              <a:buNone/>
            </a:pPr>
            <a:r>
              <a:rPr lang="es-ES" sz="3600" b="0" i="0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3600" b="0" i="0" noProof="1">
                <a:latin typeface="Arial" panose="020B0604020202020204" pitchFamily="34" charset="0"/>
                <a:cs typeface="Arial" panose="020B0604020202020204" pitchFamily="34" charset="0"/>
              </a:rPr>
              <a:t>aterial semana 7 - 4° básico</a:t>
            </a:r>
            <a:r>
              <a:rPr lang="es-ES" sz="3600" b="0" i="0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spcBef>
                <a:spcPts val="12"/>
              </a:spcBef>
              <a:buNone/>
            </a:pPr>
            <a:r>
              <a:rPr lang="es-ES" sz="3600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3600" noProof="1">
                <a:latin typeface="Arial" panose="020B0604020202020204" pitchFamily="34" charset="0"/>
                <a:cs typeface="Arial" panose="020B0604020202020204" pitchFamily="34" charset="0"/>
              </a:rPr>
              <a:t>rofesoras</a:t>
            </a:r>
            <a:r>
              <a:rPr lang="es-ES" sz="3600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spcBef>
                <a:spcPts val="12"/>
              </a:spcBef>
              <a:buFontTx/>
              <a:buChar char="-"/>
            </a:pPr>
            <a:r>
              <a:rPr lang="es-ES" sz="3600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ES" sz="3600" noProof="1">
                <a:latin typeface="Arial" panose="020B0604020202020204" pitchFamily="34" charset="0"/>
                <a:cs typeface="Arial" panose="020B0604020202020204" pitchFamily="34" charset="0"/>
              </a:rPr>
              <a:t>erónica </a:t>
            </a:r>
            <a:r>
              <a:rPr lang="es-ES" sz="3600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3600" noProof="1">
                <a:latin typeface="Arial" panose="020B0604020202020204" pitchFamily="34" charset="0"/>
                <a:cs typeface="Arial" panose="020B0604020202020204" pitchFamily="34" charset="0"/>
              </a:rPr>
              <a:t>aldonado</a:t>
            </a:r>
          </a:p>
          <a:p>
            <a:pPr marL="571500" indent="-571500" algn="just">
              <a:spcBef>
                <a:spcPts val="12"/>
              </a:spcBef>
              <a:buFontTx/>
              <a:buChar char="-"/>
            </a:pPr>
            <a:r>
              <a:rPr lang="es-ES" sz="3600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3600" noProof="1">
                <a:latin typeface="Arial" panose="020B0604020202020204" pitchFamily="34" charset="0"/>
                <a:cs typeface="Arial" panose="020B0604020202020204" pitchFamily="34" charset="0"/>
              </a:rPr>
              <a:t>ayte </a:t>
            </a:r>
            <a:r>
              <a:rPr lang="es-ES" sz="3600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3600" noProof="1">
                <a:latin typeface="Arial" panose="020B0604020202020204" pitchFamily="34" charset="0"/>
                <a:cs typeface="Arial" panose="020B0604020202020204" pitchFamily="34" charset="0"/>
              </a:rPr>
              <a:t>arrasco</a:t>
            </a:r>
          </a:p>
          <a:p>
            <a:pPr algn="just">
              <a:spcBef>
                <a:spcPts val="12"/>
              </a:spcBef>
            </a:pPr>
            <a:endParaRPr lang="es-ES" sz="3600" b="0" i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"/>
              </a:spcBef>
            </a:pPr>
            <a:r>
              <a:rPr lang="es-ES" sz="3600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3600" noProof="1">
                <a:latin typeface="Arial" panose="020B0604020202020204" pitchFamily="34" charset="0"/>
                <a:cs typeface="Arial" panose="020B0604020202020204" pitchFamily="34" charset="0"/>
              </a:rPr>
              <a:t>olegio </a:t>
            </a:r>
            <a:r>
              <a:rPr lang="es-ES" sz="3600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3600" noProof="1">
                <a:latin typeface="Arial" panose="020B0604020202020204" pitchFamily="34" charset="0"/>
                <a:cs typeface="Arial" panose="020B0604020202020204" pitchFamily="34" charset="0"/>
              </a:rPr>
              <a:t>urora de </a:t>
            </a:r>
            <a:r>
              <a:rPr lang="es-ES" sz="3600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s-ES" sz="3600" noProof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</a:p>
          <a:p>
            <a:pPr algn="just">
              <a:spcBef>
                <a:spcPts val="12"/>
              </a:spcBef>
            </a:pPr>
            <a:r>
              <a:rPr lang="es-ES" sz="3600" b="0" i="0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S" sz="3600" b="0" i="0" noProof="1">
                <a:latin typeface="Arial" panose="020B0604020202020204" pitchFamily="34" charset="0"/>
                <a:cs typeface="Arial" panose="020B0604020202020204" pitchFamily="34" charset="0"/>
              </a:rPr>
              <a:t>ancagua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176120" y="188640"/>
            <a:ext cx="4248472" cy="144016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IMPRIMIR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312" y="4437112"/>
            <a:ext cx="2896394" cy="19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3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BF53B-063A-4B8D-BC00-F87455A67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Practiquemos la Multiplicación?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65754D27-7FAB-4109-84EC-140C7BBD0D76}"/>
              </a:ext>
            </a:extLst>
          </p:cNvPr>
          <p:cNvSpPr/>
          <p:nvPr/>
        </p:nvSpPr>
        <p:spPr>
          <a:xfrm>
            <a:off x="5777384" y="1853603"/>
            <a:ext cx="2880320" cy="187220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forma Oral</a:t>
            </a:r>
          </a:p>
        </p:txBody>
      </p:sp>
      <p:pic>
        <p:nvPicPr>
          <p:cNvPr id="3078" name="Picture 6" descr="ActivaMente: Cálculo Mental | Centro Virtual sobre el Envejecimiento">
            <a:extLst>
              <a:ext uri="{FF2B5EF4-FFF2-40B4-BE49-F238E27FC236}">
                <a16:creationId xmlns:a16="http://schemas.microsoft.com/office/drawing/2014/main" id="{16208633-0B37-46C8-B98E-0A140CF777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" b="9028"/>
          <a:stretch/>
        </p:blipFill>
        <p:spPr bwMode="auto">
          <a:xfrm>
            <a:off x="335360" y="1491613"/>
            <a:ext cx="5008760" cy="536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agrama de flujo: proceso alternativo 6">
            <a:extLst>
              <a:ext uri="{FF2B5EF4-FFF2-40B4-BE49-F238E27FC236}">
                <a16:creationId xmlns:a16="http://schemas.microsoft.com/office/drawing/2014/main" id="{99A226BE-4DF9-4129-B68A-55B9EDAE12BB}"/>
              </a:ext>
            </a:extLst>
          </p:cNvPr>
          <p:cNvSpPr/>
          <p:nvPr/>
        </p:nvSpPr>
        <p:spPr>
          <a:xfrm>
            <a:off x="4151784" y="1690688"/>
            <a:ext cx="648072" cy="51417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64</a:t>
            </a:r>
          </a:p>
        </p:txBody>
      </p:sp>
      <p:sp>
        <p:nvSpPr>
          <p:cNvPr id="9" name="Diagrama de flujo: proceso alternativo 8">
            <a:extLst>
              <a:ext uri="{FF2B5EF4-FFF2-40B4-BE49-F238E27FC236}">
                <a16:creationId xmlns:a16="http://schemas.microsoft.com/office/drawing/2014/main" id="{C7234432-AB26-41E8-A375-B7ECB8C2FEEB}"/>
              </a:ext>
            </a:extLst>
          </p:cNvPr>
          <p:cNvSpPr/>
          <p:nvPr/>
        </p:nvSpPr>
        <p:spPr>
          <a:xfrm>
            <a:off x="4151784" y="2830198"/>
            <a:ext cx="648072" cy="51417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54</a:t>
            </a:r>
          </a:p>
        </p:txBody>
      </p:sp>
      <p:sp>
        <p:nvSpPr>
          <p:cNvPr id="10" name="Diagrama de flujo: proceso alternativo 9">
            <a:extLst>
              <a:ext uri="{FF2B5EF4-FFF2-40B4-BE49-F238E27FC236}">
                <a16:creationId xmlns:a16="http://schemas.microsoft.com/office/drawing/2014/main" id="{7673B5CB-51E7-4301-92AB-B42E758189E5}"/>
              </a:ext>
            </a:extLst>
          </p:cNvPr>
          <p:cNvSpPr/>
          <p:nvPr/>
        </p:nvSpPr>
        <p:spPr>
          <a:xfrm>
            <a:off x="4254387" y="3858550"/>
            <a:ext cx="648072" cy="51417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15</a:t>
            </a:r>
          </a:p>
        </p:txBody>
      </p:sp>
      <p:sp>
        <p:nvSpPr>
          <p:cNvPr id="11" name="Diagrama de flujo: proceso alternativo 10">
            <a:extLst>
              <a:ext uri="{FF2B5EF4-FFF2-40B4-BE49-F238E27FC236}">
                <a16:creationId xmlns:a16="http://schemas.microsoft.com/office/drawing/2014/main" id="{DA9884D3-6F9E-44CE-BF90-ED76B769290E}"/>
              </a:ext>
            </a:extLst>
          </p:cNvPr>
          <p:cNvSpPr/>
          <p:nvPr/>
        </p:nvSpPr>
        <p:spPr>
          <a:xfrm>
            <a:off x="4254387" y="4910224"/>
            <a:ext cx="648072" cy="51417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63</a:t>
            </a:r>
          </a:p>
        </p:txBody>
      </p:sp>
      <p:sp>
        <p:nvSpPr>
          <p:cNvPr id="12" name="Diagrama de flujo: proceso alternativo 11">
            <a:extLst>
              <a:ext uri="{FF2B5EF4-FFF2-40B4-BE49-F238E27FC236}">
                <a16:creationId xmlns:a16="http://schemas.microsoft.com/office/drawing/2014/main" id="{73CCF202-865C-481D-82A4-6189629A932E}"/>
              </a:ext>
            </a:extLst>
          </p:cNvPr>
          <p:cNvSpPr/>
          <p:nvPr/>
        </p:nvSpPr>
        <p:spPr>
          <a:xfrm>
            <a:off x="4254387" y="5978699"/>
            <a:ext cx="648072" cy="51417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16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0A01E01-FD39-435D-8F07-0803A2544D1A}"/>
              </a:ext>
            </a:extLst>
          </p:cNvPr>
          <p:cNvSpPr/>
          <p:nvPr/>
        </p:nvSpPr>
        <p:spPr>
          <a:xfrm>
            <a:off x="8040216" y="4059316"/>
            <a:ext cx="4049668" cy="270547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¿Cuántas respuestas correctas obtuviste?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E1E497B6-97DC-4933-B2BB-29AB6174C247}"/>
              </a:ext>
            </a:extLst>
          </p:cNvPr>
          <p:cNvSpPr/>
          <p:nvPr/>
        </p:nvSpPr>
        <p:spPr>
          <a:xfrm>
            <a:off x="9311680" y="1428248"/>
            <a:ext cx="2880320" cy="18722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 honesto en tus respuestas.</a:t>
            </a:r>
          </a:p>
        </p:txBody>
      </p:sp>
    </p:spTree>
    <p:extLst>
      <p:ext uri="{BB962C8B-B14F-4D97-AF65-F5344CB8AC3E}">
        <p14:creationId xmlns:p14="http://schemas.microsoft.com/office/powerpoint/2010/main" val="65827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4588" y="1628800"/>
            <a:ext cx="11305256" cy="49406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s-CL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3719736" cy="13976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Escribir en tu cuaderno de asignatura.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8688288" y="1"/>
            <a:ext cx="3425357" cy="1628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Debes escribir un dígito en cada cuadrado, ocupa tu lápiz bicolor.</a:t>
            </a:r>
          </a:p>
        </p:txBody>
      </p:sp>
      <p:pic>
        <p:nvPicPr>
          <p:cNvPr id="4102" name="Picture 6" descr="Partes de las multiplicaciones">
            <a:extLst>
              <a:ext uri="{FF2B5EF4-FFF2-40B4-BE49-F238E27FC236}">
                <a16:creationId xmlns:a16="http://schemas.microsoft.com/office/drawing/2014/main" id="{47463B88-D4A2-48B0-9BE7-820EE613E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628800"/>
            <a:ext cx="6998915" cy="525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54454BC-7EE5-442E-8531-B455BA3C7D42}"/>
              </a:ext>
            </a:extLst>
          </p:cNvPr>
          <p:cNvSpPr txBox="1"/>
          <p:nvPr/>
        </p:nvSpPr>
        <p:spPr>
          <a:xfrm>
            <a:off x="4788024" y="559112"/>
            <a:ext cx="2615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es la Multiplicación?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874E873-DB18-435B-880F-B051544C03DA}"/>
              </a:ext>
            </a:extLst>
          </p:cNvPr>
          <p:cNvSpPr/>
          <p:nvPr/>
        </p:nvSpPr>
        <p:spPr>
          <a:xfrm>
            <a:off x="2773354" y="6135474"/>
            <a:ext cx="67652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400" b="1" dirty="0">
                <a:hlinkClick r:id="rId3"/>
              </a:rPr>
              <a:t>https://www.youtube.com/watch?v=66BhA57dd54</a:t>
            </a:r>
            <a:endParaRPr lang="es-CL" sz="2400" b="1" dirty="0"/>
          </a:p>
        </p:txBody>
      </p:sp>
      <p:sp>
        <p:nvSpPr>
          <p:cNvPr id="9" name="Bocadillo: ovalado 8">
            <a:extLst>
              <a:ext uri="{FF2B5EF4-FFF2-40B4-BE49-F238E27FC236}">
                <a16:creationId xmlns:a16="http://schemas.microsoft.com/office/drawing/2014/main" id="{67EC2069-A4B4-48BE-87D0-0A77969E613D}"/>
              </a:ext>
            </a:extLst>
          </p:cNvPr>
          <p:cNvSpPr/>
          <p:nvPr/>
        </p:nvSpPr>
        <p:spPr>
          <a:xfrm>
            <a:off x="9455859" y="2420888"/>
            <a:ext cx="2424041" cy="2232248"/>
          </a:xfrm>
          <a:prstGeom prst="wedgeEllipseCallout">
            <a:avLst>
              <a:gd name="adj1" fmla="val -70582"/>
              <a:gd name="adj2" fmla="val 120086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Después de escribir el concepto de la multiplicación, observa el siguiente LINK</a:t>
            </a:r>
          </a:p>
        </p:txBody>
      </p:sp>
    </p:spTree>
    <p:extLst>
      <p:ext uri="{BB962C8B-B14F-4D97-AF65-F5344CB8AC3E}">
        <p14:creationId xmlns:p14="http://schemas.microsoft.com/office/powerpoint/2010/main" val="420788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OCESO PARA ENSEÑAR A DIVIDIR: INICIO">
            <a:extLst>
              <a:ext uri="{FF2B5EF4-FFF2-40B4-BE49-F238E27FC236}">
                <a16:creationId xmlns:a16="http://schemas.microsoft.com/office/drawing/2014/main" id="{C58E6C13-720B-4670-89D7-8AB33F14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b="9174"/>
          <a:stretch/>
        </p:blipFill>
        <p:spPr bwMode="auto">
          <a:xfrm>
            <a:off x="2973388" y="1433705"/>
            <a:ext cx="6480720" cy="490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06A7C7C-4BBE-4A4A-A38F-4FBC0605C58E}"/>
              </a:ext>
            </a:extLst>
          </p:cNvPr>
          <p:cNvSpPr/>
          <p:nvPr/>
        </p:nvSpPr>
        <p:spPr>
          <a:xfrm>
            <a:off x="0" y="3110"/>
            <a:ext cx="3719736" cy="13976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Escribir en tu cuaderno de asignatura.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1E41AB8-E025-4A88-8F2D-6C2B34C71A3E}"/>
              </a:ext>
            </a:extLst>
          </p:cNvPr>
          <p:cNvSpPr/>
          <p:nvPr/>
        </p:nvSpPr>
        <p:spPr>
          <a:xfrm>
            <a:off x="8688288" y="1"/>
            <a:ext cx="3425357" cy="1628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Debes escribir un dígito en cada cuadrado, ocupa tu lápiz bicolor.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2319811-2CBF-46D7-8305-B4D4BD783DE3}"/>
              </a:ext>
            </a:extLst>
          </p:cNvPr>
          <p:cNvSpPr/>
          <p:nvPr/>
        </p:nvSpPr>
        <p:spPr>
          <a:xfrm>
            <a:off x="4603372" y="629735"/>
            <a:ext cx="3220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es la División</a:t>
            </a:r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429BD31-4B7C-4579-A602-03782A3D9EAB}"/>
              </a:ext>
            </a:extLst>
          </p:cNvPr>
          <p:cNvSpPr/>
          <p:nvPr/>
        </p:nvSpPr>
        <p:spPr>
          <a:xfrm>
            <a:off x="218044" y="6194458"/>
            <a:ext cx="8011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https://www.youtube.com/watch?v=PCRCrdJbaCM&amp;t=80s</a:t>
            </a:r>
            <a:endParaRPr lang="es-C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Bocadillo: ovalado 2">
            <a:extLst>
              <a:ext uri="{FF2B5EF4-FFF2-40B4-BE49-F238E27FC236}">
                <a16:creationId xmlns:a16="http://schemas.microsoft.com/office/drawing/2014/main" id="{780C9283-1D02-4737-9CC5-19DD625D1F17}"/>
              </a:ext>
            </a:extLst>
          </p:cNvPr>
          <p:cNvSpPr/>
          <p:nvPr/>
        </p:nvSpPr>
        <p:spPr>
          <a:xfrm>
            <a:off x="313851" y="2924944"/>
            <a:ext cx="2424041" cy="2232248"/>
          </a:xfrm>
          <a:prstGeom prst="wedgeEllipseCallout">
            <a:avLst>
              <a:gd name="adj1" fmla="val 15796"/>
              <a:gd name="adj2" fmla="val 9871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Después de escribir el concepto de la División, observa el siguiente LINK</a:t>
            </a:r>
          </a:p>
        </p:txBody>
      </p:sp>
    </p:spTree>
    <p:extLst>
      <p:ext uri="{BB962C8B-B14F-4D97-AF65-F5344CB8AC3E}">
        <p14:creationId xmlns:p14="http://schemas.microsoft.com/office/powerpoint/2010/main" val="219252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3FB77-7F52-4ECA-A329-7FBC72AF3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747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Ahora Niños; deben saber que la multiplicación tiene diferentes estrategias, y éstas son: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35E69A-8E07-4010-8C05-D036467B2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528" y="1325563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s-CL" dirty="0"/>
              <a:t> </a:t>
            </a:r>
            <a:r>
              <a:rPr lang="es-CL" sz="32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Primera Estrategia</a:t>
            </a:r>
            <a:r>
              <a:rPr lang="es-CL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es-CL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1.- Descomposición Aditiva: Ejemplo.</a:t>
            </a:r>
          </a:p>
          <a:p>
            <a:pPr marL="0" indent="0" algn="just">
              <a:buNone/>
            </a:pPr>
            <a:r>
              <a:rPr lang="es-C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s-CL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  <a:p>
            <a:pPr marL="0" indent="0" algn="just">
              <a:buNone/>
            </a:pPr>
            <a:r>
              <a:rPr lang="es-C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s-CL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3  4  5       7  </a:t>
            </a:r>
            <a:r>
              <a:rPr lang="es-C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(300     +  40  +  5  )      7</a:t>
            </a:r>
          </a:p>
          <a:p>
            <a:pPr marL="0" indent="0" algn="just">
              <a:buNone/>
            </a:pPr>
            <a:r>
              <a:rPr lang="es-C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=   300    7 + 40     7  +  5   7    </a:t>
            </a:r>
          </a:p>
          <a:p>
            <a:pPr marL="0" indent="0" algn="just">
              <a:buNone/>
            </a:pPr>
            <a:r>
              <a:rPr lang="es-C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=      2.100 +  280      +   35</a:t>
            </a:r>
          </a:p>
          <a:p>
            <a:pPr marL="0" indent="0" algn="just">
              <a:buNone/>
            </a:pPr>
            <a:r>
              <a:rPr lang="es-C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=            </a:t>
            </a:r>
            <a:r>
              <a:rPr lang="es-CL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2.415//</a:t>
            </a:r>
          </a:p>
        </p:txBody>
      </p:sp>
      <p:pic>
        <p:nvPicPr>
          <p:cNvPr id="4" name="Picture 4" descr="Multiplicación — Matemáticas18">
            <a:extLst>
              <a:ext uri="{FF2B5EF4-FFF2-40B4-BE49-F238E27FC236}">
                <a16:creationId xmlns:a16="http://schemas.microsoft.com/office/drawing/2014/main" id="{3EB59284-D0F7-4E35-8774-72C347F5C9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0" t="18074" r="27178" b="71406"/>
          <a:stretch/>
        </p:blipFill>
        <p:spPr bwMode="auto">
          <a:xfrm>
            <a:off x="2423592" y="2869581"/>
            <a:ext cx="360040" cy="49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ultiplicación — Matemáticas18">
            <a:extLst>
              <a:ext uri="{FF2B5EF4-FFF2-40B4-BE49-F238E27FC236}">
                <a16:creationId xmlns:a16="http://schemas.microsoft.com/office/drawing/2014/main" id="{FFF47199-4157-41E7-B9B7-796C01B3B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0" t="18074" r="27178" b="71406"/>
          <a:stretch/>
        </p:blipFill>
        <p:spPr bwMode="auto">
          <a:xfrm>
            <a:off x="6511820" y="2869581"/>
            <a:ext cx="360040" cy="49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ultiplicación — Matemáticas18">
            <a:extLst>
              <a:ext uri="{FF2B5EF4-FFF2-40B4-BE49-F238E27FC236}">
                <a16:creationId xmlns:a16="http://schemas.microsoft.com/office/drawing/2014/main" id="{F4EA7D49-8236-4217-BA3D-015D62728F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0" t="18074" r="27178" b="71406"/>
          <a:stretch/>
        </p:blipFill>
        <p:spPr bwMode="auto">
          <a:xfrm>
            <a:off x="5539477" y="3366295"/>
            <a:ext cx="360040" cy="49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Multiplicación — Matemáticas18">
            <a:extLst>
              <a:ext uri="{FF2B5EF4-FFF2-40B4-BE49-F238E27FC236}">
                <a16:creationId xmlns:a16="http://schemas.microsoft.com/office/drawing/2014/main" id="{BB97FAA7-7CC0-4427-8740-C616DB8C96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0" t="18074" r="27178" b="71406"/>
          <a:stretch/>
        </p:blipFill>
        <p:spPr bwMode="auto">
          <a:xfrm>
            <a:off x="4222676" y="3369608"/>
            <a:ext cx="360040" cy="49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Multiplicación — Matemáticas18">
            <a:extLst>
              <a:ext uri="{FF2B5EF4-FFF2-40B4-BE49-F238E27FC236}">
                <a16:creationId xmlns:a16="http://schemas.microsoft.com/office/drawing/2014/main" id="{19C1A87A-30DA-46C1-8697-C8FE93EB44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0" t="18074" r="27178" b="71406"/>
          <a:stretch/>
        </p:blipFill>
        <p:spPr bwMode="auto">
          <a:xfrm>
            <a:off x="6856279" y="3366295"/>
            <a:ext cx="247834" cy="51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errar llave 8">
            <a:extLst>
              <a:ext uri="{FF2B5EF4-FFF2-40B4-BE49-F238E27FC236}">
                <a16:creationId xmlns:a16="http://schemas.microsoft.com/office/drawing/2014/main" id="{8BD2FA8A-F549-434B-88AD-9119210CEDF6}"/>
              </a:ext>
            </a:extLst>
          </p:cNvPr>
          <p:cNvSpPr/>
          <p:nvPr/>
        </p:nvSpPr>
        <p:spPr>
          <a:xfrm rot="5400000">
            <a:off x="4083831" y="3419143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Cerrar llave 9">
            <a:extLst>
              <a:ext uri="{FF2B5EF4-FFF2-40B4-BE49-F238E27FC236}">
                <a16:creationId xmlns:a16="http://schemas.microsoft.com/office/drawing/2014/main" id="{713FB8B7-442D-4157-8935-56544112C14C}"/>
              </a:ext>
            </a:extLst>
          </p:cNvPr>
          <p:cNvSpPr/>
          <p:nvPr/>
        </p:nvSpPr>
        <p:spPr>
          <a:xfrm rot="5400000">
            <a:off x="5561076" y="3341418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errar llave 10">
            <a:extLst>
              <a:ext uri="{FF2B5EF4-FFF2-40B4-BE49-F238E27FC236}">
                <a16:creationId xmlns:a16="http://schemas.microsoft.com/office/drawing/2014/main" id="{B0C01589-92B2-489B-97F6-616A8D29BBBD}"/>
              </a:ext>
            </a:extLst>
          </p:cNvPr>
          <p:cNvSpPr/>
          <p:nvPr/>
        </p:nvSpPr>
        <p:spPr>
          <a:xfrm rot="5400000">
            <a:off x="6902472" y="3341418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Bocadillo: rectángulo con esquinas redondeadas 11">
            <a:extLst>
              <a:ext uri="{FF2B5EF4-FFF2-40B4-BE49-F238E27FC236}">
                <a16:creationId xmlns:a16="http://schemas.microsoft.com/office/drawing/2014/main" id="{DBF85AD3-B42A-4BA2-B217-0AE9E61CF106}"/>
              </a:ext>
            </a:extLst>
          </p:cNvPr>
          <p:cNvSpPr/>
          <p:nvPr/>
        </p:nvSpPr>
        <p:spPr>
          <a:xfrm>
            <a:off x="8851845" y="3633854"/>
            <a:ext cx="2834023" cy="2243418"/>
          </a:xfrm>
          <a:prstGeom prst="wedgeRoundRectCallout">
            <a:avLst>
              <a:gd name="adj1" fmla="val -97496"/>
              <a:gd name="adj2" fmla="val -30447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Deben escribir en su cuaderno. Cada dígito en su cuadro de manera ordenada</a:t>
            </a:r>
          </a:p>
        </p:txBody>
      </p:sp>
    </p:spTree>
    <p:extLst>
      <p:ext uri="{BB962C8B-B14F-4D97-AF65-F5344CB8AC3E}">
        <p14:creationId xmlns:p14="http://schemas.microsoft.com/office/powerpoint/2010/main" val="144651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97A2A4-5925-482A-A374-5A19FFA4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-243408"/>
            <a:ext cx="10515600" cy="1325563"/>
          </a:xfrm>
        </p:spPr>
        <p:txBody>
          <a:bodyPr/>
          <a:lstStyle/>
          <a:p>
            <a:pPr algn="ctr"/>
            <a:r>
              <a:rPr lang="es-CL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Segunda estrategia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D1AB9F-ABA4-4544-8252-119F06A79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817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CL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2.-  El método reducido (normal): Ejemplo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35E4675-B9D4-4D39-BF11-8B5620F6646E}"/>
              </a:ext>
            </a:extLst>
          </p:cNvPr>
          <p:cNvSpPr/>
          <p:nvPr/>
        </p:nvSpPr>
        <p:spPr>
          <a:xfrm>
            <a:off x="1472335" y="2578766"/>
            <a:ext cx="305464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3  4  5 </a:t>
            </a:r>
            <a:r>
              <a:rPr lang="es-CL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s-CL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r>
              <a:rPr lang="es-CL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2.41 5</a:t>
            </a:r>
          </a:p>
          <a:p>
            <a:r>
              <a:rPr lang="es-CL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Multiplicación — Matemáticas18">
            <a:extLst>
              <a:ext uri="{FF2B5EF4-FFF2-40B4-BE49-F238E27FC236}">
                <a16:creationId xmlns:a16="http://schemas.microsoft.com/office/drawing/2014/main" id="{C83C8B32-57BA-4CF0-AB8B-46D71B639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0" t="18074" r="27178" b="71406"/>
          <a:stretch/>
        </p:blipFill>
        <p:spPr bwMode="auto">
          <a:xfrm>
            <a:off x="2639616" y="2763505"/>
            <a:ext cx="360040" cy="49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echa: curvada hacia arriba 6">
            <a:extLst>
              <a:ext uri="{FF2B5EF4-FFF2-40B4-BE49-F238E27FC236}">
                <a16:creationId xmlns:a16="http://schemas.microsoft.com/office/drawing/2014/main" id="{E5655E95-3974-4C1D-BAFE-2684DBF3B8FD}"/>
              </a:ext>
            </a:extLst>
          </p:cNvPr>
          <p:cNvSpPr/>
          <p:nvPr/>
        </p:nvSpPr>
        <p:spPr>
          <a:xfrm rot="10996444">
            <a:off x="1335363" y="1977065"/>
            <a:ext cx="1971000" cy="481485"/>
          </a:xfrm>
          <a:prstGeom prst="curvedUpArrow">
            <a:avLst>
              <a:gd name="adj1" fmla="val 25000"/>
              <a:gd name="adj2" fmla="val 6067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8" name="Flecha: curvada hacia arriba 7">
            <a:extLst>
              <a:ext uri="{FF2B5EF4-FFF2-40B4-BE49-F238E27FC236}">
                <a16:creationId xmlns:a16="http://schemas.microsoft.com/office/drawing/2014/main" id="{DCFBADF2-56E1-4634-97B0-43DFFD4E4E53}"/>
              </a:ext>
            </a:extLst>
          </p:cNvPr>
          <p:cNvSpPr/>
          <p:nvPr/>
        </p:nvSpPr>
        <p:spPr>
          <a:xfrm rot="10996444">
            <a:off x="2166444" y="2242415"/>
            <a:ext cx="946342" cy="337396"/>
          </a:xfrm>
          <a:prstGeom prst="curvedUpArrow">
            <a:avLst>
              <a:gd name="adj1" fmla="val 25000"/>
              <a:gd name="adj2" fmla="val 60676"/>
              <a:gd name="adj3" fmla="val 250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0" name="Flecha: curvada hacia arriba 9">
            <a:extLst>
              <a:ext uri="{FF2B5EF4-FFF2-40B4-BE49-F238E27FC236}">
                <a16:creationId xmlns:a16="http://schemas.microsoft.com/office/drawing/2014/main" id="{39ED794A-1E6E-4093-8446-DC06CA2DBA31}"/>
              </a:ext>
            </a:extLst>
          </p:cNvPr>
          <p:cNvSpPr/>
          <p:nvPr/>
        </p:nvSpPr>
        <p:spPr>
          <a:xfrm rot="10996444">
            <a:off x="1830043" y="2167142"/>
            <a:ext cx="1329725" cy="337396"/>
          </a:xfrm>
          <a:prstGeom prst="curvedUpArrow">
            <a:avLst>
              <a:gd name="adj1" fmla="val 25000"/>
              <a:gd name="adj2" fmla="val 60676"/>
              <a:gd name="adj3" fmla="val 2578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D804932-D067-43F9-ADA3-4157F7F63B50}"/>
              </a:ext>
            </a:extLst>
          </p:cNvPr>
          <p:cNvSpPr/>
          <p:nvPr/>
        </p:nvSpPr>
        <p:spPr>
          <a:xfrm>
            <a:off x="1888493" y="2485193"/>
            <a:ext cx="371051" cy="265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3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8063B40-5202-4CAF-A24F-7676791652C2}"/>
              </a:ext>
            </a:extLst>
          </p:cNvPr>
          <p:cNvSpPr/>
          <p:nvPr/>
        </p:nvSpPr>
        <p:spPr>
          <a:xfrm>
            <a:off x="1511507" y="2485193"/>
            <a:ext cx="371051" cy="265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3</a:t>
            </a:r>
          </a:p>
        </p:txBody>
      </p:sp>
      <p:sp>
        <p:nvSpPr>
          <p:cNvPr id="16" name="Bocadillo: rectángulo con esquinas redondeadas 15">
            <a:extLst>
              <a:ext uri="{FF2B5EF4-FFF2-40B4-BE49-F238E27FC236}">
                <a16:creationId xmlns:a16="http://schemas.microsoft.com/office/drawing/2014/main" id="{FE224866-6D06-41CF-A3A3-B5C1E3A89B70}"/>
              </a:ext>
            </a:extLst>
          </p:cNvPr>
          <p:cNvSpPr/>
          <p:nvPr/>
        </p:nvSpPr>
        <p:spPr>
          <a:xfrm>
            <a:off x="6049820" y="1705179"/>
            <a:ext cx="2834023" cy="2243418"/>
          </a:xfrm>
          <a:prstGeom prst="wedgeRoundRectCallout">
            <a:avLst>
              <a:gd name="adj1" fmla="val -157818"/>
              <a:gd name="adj2" fmla="val 20945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Deben escribir en su cuaderno. Cada dígito en su cuadro de manera ordenada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95C1CE9-EB97-4405-8B17-1957FDDD8EF5}"/>
              </a:ext>
            </a:extLst>
          </p:cNvPr>
          <p:cNvSpPr txBox="1"/>
          <p:nvPr/>
        </p:nvSpPr>
        <p:spPr>
          <a:xfrm>
            <a:off x="1644089" y="4633602"/>
            <a:ext cx="102305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Ahora:    Puedes responder lo siguiente?</a:t>
            </a:r>
          </a:p>
          <a:p>
            <a:pPr algn="ctr"/>
            <a:r>
              <a:rPr lang="es-C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¿Cuál de las dos estrategias te gustó más ? ¿Y, porqué?</a:t>
            </a:r>
          </a:p>
        </p:txBody>
      </p:sp>
      <p:sp>
        <p:nvSpPr>
          <p:cNvPr id="18" name="Bocadillo: rectángulo con esquinas redondeadas 17">
            <a:extLst>
              <a:ext uri="{FF2B5EF4-FFF2-40B4-BE49-F238E27FC236}">
                <a16:creationId xmlns:a16="http://schemas.microsoft.com/office/drawing/2014/main" id="{51A693A3-D6FE-4985-A90C-67DC7CA5034C}"/>
              </a:ext>
            </a:extLst>
          </p:cNvPr>
          <p:cNvSpPr/>
          <p:nvPr/>
        </p:nvSpPr>
        <p:spPr>
          <a:xfrm>
            <a:off x="8447584" y="5972122"/>
            <a:ext cx="3744416" cy="885878"/>
          </a:xfrm>
          <a:prstGeom prst="wedgeRoundRectCallout">
            <a:avLst>
              <a:gd name="adj1" fmla="val -79229"/>
              <a:gd name="adj2" fmla="val -915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Responde a tus padres en forma Oral</a:t>
            </a:r>
          </a:p>
        </p:txBody>
      </p:sp>
      <p:sp>
        <p:nvSpPr>
          <p:cNvPr id="19" name="Bocadillo: rectángulo con esquinas redondeadas 18">
            <a:extLst>
              <a:ext uri="{FF2B5EF4-FFF2-40B4-BE49-F238E27FC236}">
                <a16:creationId xmlns:a16="http://schemas.microsoft.com/office/drawing/2014/main" id="{E2C6A633-5D7D-426B-A3E7-7B00F74FD1C6}"/>
              </a:ext>
            </a:extLst>
          </p:cNvPr>
          <p:cNvSpPr/>
          <p:nvPr/>
        </p:nvSpPr>
        <p:spPr>
          <a:xfrm>
            <a:off x="9263481" y="167411"/>
            <a:ext cx="2834023" cy="2906694"/>
          </a:xfrm>
          <a:prstGeom prst="wedgeRoundRectCallout">
            <a:avLst>
              <a:gd name="adj1" fmla="val -35771"/>
              <a:gd name="adj2" fmla="val -13907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IMPORTANTE!!!</a:t>
            </a:r>
          </a:p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resolver y calcular una multiplicación, siempre se empieza de </a:t>
            </a:r>
            <a:r>
              <a:rPr lang="es-C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Derecha a Izquierda.</a:t>
            </a:r>
          </a:p>
        </p:txBody>
      </p:sp>
    </p:spTree>
    <p:extLst>
      <p:ext uri="{BB962C8B-B14F-4D97-AF65-F5344CB8AC3E}">
        <p14:creationId xmlns:p14="http://schemas.microsoft.com/office/powerpoint/2010/main" val="42108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lamada rectangular redondeada 1"/>
          <p:cNvSpPr/>
          <p:nvPr/>
        </p:nvSpPr>
        <p:spPr>
          <a:xfrm>
            <a:off x="39350" y="764704"/>
            <a:ext cx="2520280" cy="1944216"/>
          </a:xfrm>
          <a:prstGeom prst="wedgeRoundRectCallout">
            <a:avLst>
              <a:gd name="adj1" fmla="val 88636"/>
              <a:gd name="adj2" fmla="val 98003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Recreo Cerebral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Imagen relacionada">
            <a:extLst>
              <a:ext uri="{FF2B5EF4-FFF2-40B4-BE49-F238E27FC236}">
                <a16:creationId xmlns:a16="http://schemas.microsoft.com/office/drawing/2014/main" id="{1A949519-3408-45F9-97A6-6E1388E762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99"/>
          <a:stretch/>
        </p:blipFill>
        <p:spPr bwMode="auto">
          <a:xfrm>
            <a:off x="3418267" y="476672"/>
            <a:ext cx="8738912" cy="57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64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351317-34A6-4962-B569-7995549D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CL" sz="3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Lee y observa:</a:t>
            </a:r>
            <a:br>
              <a:rPr lang="es-CL" sz="3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Considerando que la Multiplicación es una suma iterada, resuelve el siguiente ejercicio.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F122F12-4C4C-4FEA-9972-7472F3F87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194" t="28751" r="42483" b="42105"/>
          <a:stretch/>
        </p:blipFill>
        <p:spPr>
          <a:xfrm>
            <a:off x="50235" y="2773256"/>
            <a:ext cx="7328129" cy="383317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CF4DF5B-5D25-4067-B2A1-2E2A38A7397D}"/>
              </a:ext>
            </a:extLst>
          </p:cNvPr>
          <p:cNvSpPr txBox="1"/>
          <p:nvPr/>
        </p:nvSpPr>
        <p:spPr>
          <a:xfrm>
            <a:off x="47328" y="1942259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Completa los espacios en blanco: Guíate por el ejemplo</a:t>
            </a:r>
          </a:p>
        </p:txBody>
      </p:sp>
      <p:sp>
        <p:nvSpPr>
          <p:cNvPr id="6" name="Bocadillo: ovalado 5">
            <a:extLst>
              <a:ext uri="{FF2B5EF4-FFF2-40B4-BE49-F238E27FC236}">
                <a16:creationId xmlns:a16="http://schemas.microsoft.com/office/drawing/2014/main" id="{11A65EC3-4ADB-4E08-A1D6-5E76D5FCCB9D}"/>
              </a:ext>
            </a:extLst>
          </p:cNvPr>
          <p:cNvSpPr/>
          <p:nvPr/>
        </p:nvSpPr>
        <p:spPr>
          <a:xfrm>
            <a:off x="8616280" y="3285686"/>
            <a:ext cx="3312368" cy="2808312"/>
          </a:xfrm>
          <a:prstGeom prst="wedgeEllipseCallout">
            <a:avLst>
              <a:gd name="adj1" fmla="val -100050"/>
              <a:gd name="adj2" fmla="val -992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Completa y copia  en tu cuaderno el siguiente ejercicio.</a:t>
            </a:r>
          </a:p>
        </p:txBody>
      </p:sp>
    </p:spTree>
    <p:extLst>
      <p:ext uri="{BB962C8B-B14F-4D97-AF65-F5344CB8AC3E}">
        <p14:creationId xmlns:p14="http://schemas.microsoft.com/office/powerpoint/2010/main" val="151614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323995-8D48-41B6-AE64-E38FC50EB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sz="3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Lee y observa:</a:t>
            </a:r>
            <a:br>
              <a:rPr lang="es-CL" sz="3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C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 mentalmente las siguiente Divisiones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3235BCF-19E4-43C8-9708-458BB7694E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179" t="43026" r="38928" b="15411"/>
          <a:stretch/>
        </p:blipFill>
        <p:spPr>
          <a:xfrm>
            <a:off x="802296" y="1798460"/>
            <a:ext cx="5725751" cy="5121801"/>
          </a:xfrm>
          <a:prstGeom prst="rect">
            <a:avLst/>
          </a:prstGeom>
        </p:spPr>
      </p:pic>
      <p:sp>
        <p:nvSpPr>
          <p:cNvPr id="5" name="Bocadillo: ovalado 4">
            <a:extLst>
              <a:ext uri="{FF2B5EF4-FFF2-40B4-BE49-F238E27FC236}">
                <a16:creationId xmlns:a16="http://schemas.microsoft.com/office/drawing/2014/main" id="{04AB5DDC-67BB-4932-96C9-CC6DCD015033}"/>
              </a:ext>
            </a:extLst>
          </p:cNvPr>
          <p:cNvSpPr/>
          <p:nvPr/>
        </p:nvSpPr>
        <p:spPr>
          <a:xfrm>
            <a:off x="8616280" y="3285686"/>
            <a:ext cx="3312368" cy="2375562"/>
          </a:xfrm>
          <a:prstGeom prst="wedgeEllipseCallout">
            <a:avLst>
              <a:gd name="adj1" fmla="val -115253"/>
              <a:gd name="adj2" fmla="val 565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Responde de Forma Oral.</a:t>
            </a:r>
          </a:p>
        </p:txBody>
      </p:sp>
    </p:spTree>
    <p:extLst>
      <p:ext uri="{BB962C8B-B14F-4D97-AF65-F5344CB8AC3E}">
        <p14:creationId xmlns:p14="http://schemas.microsoft.com/office/powerpoint/2010/main" val="364609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4CA2F8-3364-4CD4-970E-BF8945FC2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9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L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¿Qué relación existe entre la multiplicación y la división?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3D0DE3-D43B-4787-ABF4-A6A6C41E1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418" y="548998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https://www.youtube.com/watch?v=wEuGJUrI_VI</a:t>
            </a:r>
            <a:endParaRPr lang="es-C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4BC0FDF-F220-460F-95F3-DE0D7670FEAC}"/>
              </a:ext>
            </a:extLst>
          </p:cNvPr>
          <p:cNvSpPr/>
          <p:nvPr/>
        </p:nvSpPr>
        <p:spPr>
          <a:xfrm>
            <a:off x="695400" y="3102255"/>
            <a:ext cx="10515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E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elación de la </a:t>
            </a:r>
            <a:r>
              <a:rPr lang="es-ES" sz="2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multiplicación con la división</a:t>
            </a:r>
            <a:r>
              <a:rPr lang="es-E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La </a:t>
            </a:r>
            <a:r>
              <a:rPr lang="es-E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multiplicación</a:t>
            </a:r>
            <a:r>
              <a:rPr lang="es-E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la </a:t>
            </a:r>
            <a:r>
              <a:rPr lang="es-E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división</a:t>
            </a:r>
            <a:r>
              <a:rPr lang="es-E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están estrechamente relacionadas ya que la división </a:t>
            </a:r>
            <a:r>
              <a:rPr lang="es-E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la operación inversa </a:t>
            </a:r>
            <a:r>
              <a:rPr lang="es-E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 multiplicación. En la división se busca separar en grupos iguales, mientras que en la multiplicación se busca unir o juntar en grupos iguales.</a:t>
            </a:r>
            <a:endParaRPr lang="es-C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29C5996-733F-4977-B7C9-3D6AE67C81EF}"/>
              </a:ext>
            </a:extLst>
          </p:cNvPr>
          <p:cNvSpPr/>
          <p:nvPr/>
        </p:nvSpPr>
        <p:spPr>
          <a:xfrm>
            <a:off x="4191" y="12346"/>
            <a:ext cx="3168352" cy="57606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Muy importante!!!!!</a:t>
            </a:r>
          </a:p>
        </p:txBody>
      </p:sp>
      <p:sp>
        <p:nvSpPr>
          <p:cNvPr id="6" name="Bocadillo: rectángulo con esquinas redondeadas 5">
            <a:extLst>
              <a:ext uri="{FF2B5EF4-FFF2-40B4-BE49-F238E27FC236}">
                <a16:creationId xmlns:a16="http://schemas.microsoft.com/office/drawing/2014/main" id="{2BDE115F-56E0-43BB-983D-36E8019B3574}"/>
              </a:ext>
            </a:extLst>
          </p:cNvPr>
          <p:cNvSpPr/>
          <p:nvPr/>
        </p:nvSpPr>
        <p:spPr>
          <a:xfrm>
            <a:off x="549290" y="1349428"/>
            <a:ext cx="2304256" cy="1296144"/>
          </a:xfrm>
          <a:prstGeom prst="wedgeRoundRectCallout">
            <a:avLst>
              <a:gd name="adj1" fmla="val 113654"/>
              <a:gd name="adj2" fmla="val 890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Escribe  en tu cuaderno</a:t>
            </a:r>
          </a:p>
        </p:txBody>
      </p:sp>
      <p:sp>
        <p:nvSpPr>
          <p:cNvPr id="7" name="Bocadillo: rectángulo con esquinas redondeadas 6">
            <a:extLst>
              <a:ext uri="{FF2B5EF4-FFF2-40B4-BE49-F238E27FC236}">
                <a16:creationId xmlns:a16="http://schemas.microsoft.com/office/drawing/2014/main" id="{3A7BF5F4-891B-46B7-931A-01268C02F635}"/>
              </a:ext>
            </a:extLst>
          </p:cNvPr>
          <p:cNvSpPr/>
          <p:nvPr/>
        </p:nvSpPr>
        <p:spPr>
          <a:xfrm>
            <a:off x="9887744" y="5349024"/>
            <a:ext cx="2304256" cy="1296144"/>
          </a:xfrm>
          <a:prstGeom prst="wedgeRoundRectCallout">
            <a:avLst>
              <a:gd name="adj1" fmla="val -215888"/>
              <a:gd name="adj2" fmla="val 21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 el siguiente LINK.</a:t>
            </a:r>
          </a:p>
        </p:txBody>
      </p:sp>
    </p:spTree>
    <p:extLst>
      <p:ext uri="{BB962C8B-B14F-4D97-AF65-F5344CB8AC3E}">
        <p14:creationId xmlns:p14="http://schemas.microsoft.com/office/powerpoint/2010/main" val="403713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2AA5AC-3699-436D-8F13-69D1D430F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Ejemplo:</a:t>
            </a:r>
            <a:br>
              <a:rPr lang="es-CL" dirty="0"/>
            </a:br>
            <a:endParaRPr lang="es-CL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F23226B-A7D9-4939-98FE-226CB49AB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715" t="45122" r="9063" b="18471"/>
          <a:stretch/>
        </p:blipFill>
        <p:spPr>
          <a:xfrm>
            <a:off x="479376" y="2348879"/>
            <a:ext cx="11233248" cy="4143995"/>
          </a:xfrm>
          <a:prstGeom prst="rect">
            <a:avLst/>
          </a:prstGeom>
        </p:spPr>
      </p:pic>
      <p:sp>
        <p:nvSpPr>
          <p:cNvPr id="5" name="Bocadillo: ovalado 4">
            <a:extLst>
              <a:ext uri="{FF2B5EF4-FFF2-40B4-BE49-F238E27FC236}">
                <a16:creationId xmlns:a16="http://schemas.microsoft.com/office/drawing/2014/main" id="{E42D906C-A641-4E40-861A-66FFC974EAB4}"/>
              </a:ext>
            </a:extLst>
          </p:cNvPr>
          <p:cNvSpPr/>
          <p:nvPr/>
        </p:nvSpPr>
        <p:spPr>
          <a:xfrm>
            <a:off x="5189916" y="417300"/>
            <a:ext cx="4608512" cy="1325563"/>
          </a:xfrm>
          <a:prstGeom prst="wedgeEllipseCallout">
            <a:avLst>
              <a:gd name="adj1" fmla="val -21121"/>
              <a:gd name="adj2" fmla="val 109488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Niños: Deben escribir y dibujar lo siguiente.</a:t>
            </a:r>
          </a:p>
        </p:txBody>
      </p:sp>
    </p:spTree>
    <p:extLst>
      <p:ext uri="{BB962C8B-B14F-4D97-AF65-F5344CB8AC3E}">
        <p14:creationId xmlns:p14="http://schemas.microsoft.com/office/powerpoint/2010/main" val="54797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CustomShape 1"/>
          <p:cNvSpPr/>
          <p:nvPr/>
        </p:nvSpPr>
        <p:spPr>
          <a:xfrm>
            <a:off x="636757" y="1371985"/>
            <a:ext cx="3788866" cy="39694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9988" tIns="46794" rIns="89988" bIns="46794">
            <a:spAutoFit/>
          </a:bodyPr>
          <a:lstStyle/>
          <a:p>
            <a:pPr algn="ctr">
              <a:lnSpc>
                <a:spcPct val="80000"/>
              </a:lnSpc>
              <a:spcBef>
                <a:spcPts val="1800"/>
              </a:spcBef>
            </a:pPr>
            <a:r>
              <a:rPr lang="es-CO" sz="2800" b="1" spc="-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Queridos Estudiantes: </a:t>
            </a:r>
            <a:r>
              <a:rPr lang="es-CO" sz="2800" spc="-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Esperamos estén muy bien en sus casas. Seleccionamos las actividades de ésta clase con mucha dedicación para que puedan aprender en sus hogares.</a:t>
            </a:r>
          </a:p>
          <a:p>
            <a:pPr algn="ctr">
              <a:lnSpc>
                <a:spcPct val="80000"/>
              </a:lnSpc>
              <a:spcBef>
                <a:spcPts val="1800"/>
              </a:spcBef>
            </a:pPr>
            <a:r>
              <a:rPr lang="es-CO" sz="3600" b="1" spc="-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¡Los extrañamos y queremos mucho!</a:t>
            </a:r>
            <a:endParaRPr lang="en-US" sz="3600" b="1" spc="-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" name="CustomShape 2"/>
          <p:cNvSpPr/>
          <p:nvPr/>
        </p:nvSpPr>
        <p:spPr>
          <a:xfrm>
            <a:off x="114645" y="657087"/>
            <a:ext cx="5015587" cy="5098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>
              <a:lnSpc>
                <a:spcPct val="50000"/>
              </a:lnSpc>
              <a:spcBef>
                <a:spcPts val="2398"/>
              </a:spcBef>
            </a:pPr>
            <a:r>
              <a:rPr lang="es-CO" sz="5399" b="1" spc="-1" dirty="0">
                <a:solidFill>
                  <a:srgbClr val="00B050"/>
                </a:solidFill>
                <a:latin typeface="Hind"/>
                <a:ea typeface="Hind"/>
              </a:rPr>
              <a:t>¡Bienvenidos!</a:t>
            </a:r>
            <a:endParaRPr lang="en-US" sz="5399" spc="-1" dirty="0">
              <a:solidFill>
                <a:srgbClr val="00B050"/>
              </a:solidFill>
              <a:latin typeface="Calibri"/>
            </a:endParaRPr>
          </a:p>
        </p:txBody>
      </p:sp>
      <p:pic>
        <p:nvPicPr>
          <p:cNvPr id="717" name="Imagen 429"/>
          <p:cNvPicPr/>
          <p:nvPr/>
        </p:nvPicPr>
        <p:blipFill>
          <a:blip r:embed="rId2"/>
          <a:stretch/>
        </p:blipFill>
        <p:spPr>
          <a:xfrm>
            <a:off x="0" y="5422780"/>
            <a:ext cx="12895321" cy="2158639"/>
          </a:xfrm>
          <a:prstGeom prst="rect">
            <a:avLst/>
          </a:prstGeom>
          <a:ln>
            <a:noFill/>
          </a:ln>
        </p:spPr>
      </p:pic>
      <p:sp>
        <p:nvSpPr>
          <p:cNvPr id="718" name="CustomShape 3"/>
          <p:cNvSpPr/>
          <p:nvPr/>
        </p:nvSpPr>
        <p:spPr>
          <a:xfrm>
            <a:off x="5158848" y="714594"/>
            <a:ext cx="7520501" cy="55889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9" name="CustomShape 4"/>
          <p:cNvSpPr/>
          <p:nvPr/>
        </p:nvSpPr>
        <p:spPr>
          <a:xfrm>
            <a:off x="10363410" y="3919616"/>
            <a:ext cx="271405" cy="606161"/>
          </a:xfrm>
          <a:custGeom>
            <a:avLst/>
            <a:gdLst/>
            <a:ahLst/>
            <a:cxnLst/>
            <a:rect l="l" t="t" r="r" b="b"/>
            <a:pathLst>
              <a:path w="64" h="143">
                <a:moveTo>
                  <a:pt x="21" y="143"/>
                </a:moveTo>
                <a:cubicBezTo>
                  <a:pt x="64" y="106"/>
                  <a:pt x="17" y="44"/>
                  <a:pt x="4" y="0"/>
                </a:cubicBezTo>
                <a:cubicBezTo>
                  <a:pt x="3" y="4"/>
                  <a:pt x="2" y="8"/>
                  <a:pt x="0" y="12"/>
                </a:cubicBezTo>
                <a:cubicBezTo>
                  <a:pt x="9" y="39"/>
                  <a:pt x="15" y="69"/>
                  <a:pt x="19" y="97"/>
                </a:cubicBezTo>
                <a:cubicBezTo>
                  <a:pt x="21" y="112"/>
                  <a:pt x="23" y="128"/>
                  <a:pt x="21" y="143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0" name="CustomShape 5"/>
          <p:cNvSpPr/>
          <p:nvPr/>
        </p:nvSpPr>
        <p:spPr>
          <a:xfrm>
            <a:off x="8641395" y="3719482"/>
            <a:ext cx="1060062" cy="560447"/>
          </a:xfrm>
          <a:custGeom>
            <a:avLst/>
            <a:gdLst/>
            <a:ahLst/>
            <a:cxnLst/>
            <a:rect l="l" t="t" r="r" b="b"/>
            <a:pathLst>
              <a:path w="250" h="132">
                <a:moveTo>
                  <a:pt x="62" y="128"/>
                </a:moveTo>
                <a:cubicBezTo>
                  <a:pt x="83" y="130"/>
                  <a:pt x="104" y="132"/>
                  <a:pt x="125" y="132"/>
                </a:cubicBezTo>
                <a:cubicBezTo>
                  <a:pt x="167" y="131"/>
                  <a:pt x="211" y="125"/>
                  <a:pt x="250" y="109"/>
                </a:cubicBezTo>
                <a:cubicBezTo>
                  <a:pt x="250" y="109"/>
                  <a:pt x="250" y="109"/>
                  <a:pt x="250" y="109"/>
                </a:cubicBezTo>
                <a:cubicBezTo>
                  <a:pt x="240" y="96"/>
                  <a:pt x="230" y="80"/>
                  <a:pt x="225" y="64"/>
                </a:cubicBezTo>
                <a:cubicBezTo>
                  <a:pt x="223" y="64"/>
                  <a:pt x="221" y="63"/>
                  <a:pt x="219" y="62"/>
                </a:cubicBezTo>
                <a:cubicBezTo>
                  <a:pt x="213" y="59"/>
                  <a:pt x="210" y="53"/>
                  <a:pt x="212" y="47"/>
                </a:cubicBezTo>
                <a:cubicBezTo>
                  <a:pt x="208" y="46"/>
                  <a:pt x="204" y="42"/>
                  <a:pt x="205" y="39"/>
                </a:cubicBezTo>
                <a:cubicBezTo>
                  <a:pt x="205" y="34"/>
                  <a:pt x="208" y="31"/>
                  <a:pt x="212" y="29"/>
                </a:cubicBezTo>
                <a:cubicBezTo>
                  <a:pt x="207" y="28"/>
                  <a:pt x="201" y="23"/>
                  <a:pt x="203" y="17"/>
                </a:cubicBezTo>
                <a:cubicBezTo>
                  <a:pt x="204" y="13"/>
                  <a:pt x="208" y="10"/>
                  <a:pt x="212" y="7"/>
                </a:cubicBezTo>
                <a:cubicBezTo>
                  <a:pt x="210" y="5"/>
                  <a:pt x="209" y="2"/>
                  <a:pt x="208" y="0"/>
                </a:cubicBezTo>
                <a:cubicBezTo>
                  <a:pt x="194" y="8"/>
                  <a:pt x="175" y="12"/>
                  <a:pt x="160" y="16"/>
                </a:cubicBezTo>
                <a:cubicBezTo>
                  <a:pt x="142" y="20"/>
                  <a:pt x="124" y="24"/>
                  <a:pt x="106" y="26"/>
                </a:cubicBezTo>
                <a:cubicBezTo>
                  <a:pt x="87" y="28"/>
                  <a:pt x="68" y="29"/>
                  <a:pt x="49" y="28"/>
                </a:cubicBezTo>
                <a:cubicBezTo>
                  <a:pt x="35" y="27"/>
                  <a:pt x="19" y="25"/>
                  <a:pt x="6" y="20"/>
                </a:cubicBezTo>
                <a:cubicBezTo>
                  <a:pt x="4" y="40"/>
                  <a:pt x="3" y="59"/>
                  <a:pt x="2" y="79"/>
                </a:cubicBezTo>
                <a:cubicBezTo>
                  <a:pt x="1" y="93"/>
                  <a:pt x="0" y="107"/>
                  <a:pt x="0" y="121"/>
                </a:cubicBezTo>
                <a:cubicBezTo>
                  <a:pt x="21" y="122"/>
                  <a:pt x="41" y="126"/>
                  <a:pt x="62" y="128"/>
                </a:cubicBez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1" name="CustomShape 6"/>
          <p:cNvSpPr/>
          <p:nvPr/>
        </p:nvSpPr>
        <p:spPr>
          <a:xfrm>
            <a:off x="8577683" y="4470345"/>
            <a:ext cx="1531961" cy="466499"/>
          </a:xfrm>
          <a:custGeom>
            <a:avLst/>
            <a:gdLst/>
            <a:ahLst/>
            <a:cxnLst/>
            <a:rect l="l" t="t" r="r" b="b"/>
            <a:pathLst>
              <a:path w="361" h="110">
                <a:moveTo>
                  <a:pt x="97" y="105"/>
                </a:moveTo>
                <a:cubicBezTo>
                  <a:pt x="144" y="110"/>
                  <a:pt x="190" y="107"/>
                  <a:pt x="236" y="99"/>
                </a:cubicBezTo>
                <a:cubicBezTo>
                  <a:pt x="261" y="94"/>
                  <a:pt x="286" y="89"/>
                  <a:pt x="311" y="85"/>
                </a:cubicBezTo>
                <a:cubicBezTo>
                  <a:pt x="321" y="84"/>
                  <a:pt x="332" y="83"/>
                  <a:pt x="342" y="79"/>
                </a:cubicBezTo>
                <a:cubicBezTo>
                  <a:pt x="346" y="78"/>
                  <a:pt x="346" y="78"/>
                  <a:pt x="346" y="78"/>
                </a:cubicBezTo>
                <a:cubicBezTo>
                  <a:pt x="352" y="75"/>
                  <a:pt x="357" y="71"/>
                  <a:pt x="360" y="66"/>
                </a:cubicBezTo>
                <a:cubicBezTo>
                  <a:pt x="361" y="65"/>
                  <a:pt x="361" y="65"/>
                  <a:pt x="361" y="65"/>
                </a:cubicBezTo>
                <a:cubicBezTo>
                  <a:pt x="358" y="53"/>
                  <a:pt x="350" y="44"/>
                  <a:pt x="348" y="32"/>
                </a:cubicBezTo>
                <a:cubicBezTo>
                  <a:pt x="345" y="21"/>
                  <a:pt x="344" y="11"/>
                  <a:pt x="345" y="0"/>
                </a:cubicBezTo>
                <a:cubicBezTo>
                  <a:pt x="345" y="0"/>
                  <a:pt x="345" y="0"/>
                  <a:pt x="345" y="0"/>
                </a:cubicBezTo>
                <a:cubicBezTo>
                  <a:pt x="323" y="19"/>
                  <a:pt x="301" y="33"/>
                  <a:pt x="274" y="42"/>
                </a:cubicBezTo>
                <a:cubicBezTo>
                  <a:pt x="245" y="51"/>
                  <a:pt x="215" y="57"/>
                  <a:pt x="185" y="60"/>
                </a:cubicBezTo>
                <a:cubicBezTo>
                  <a:pt x="156" y="62"/>
                  <a:pt x="127" y="62"/>
                  <a:pt x="97" y="59"/>
                </a:cubicBezTo>
                <a:cubicBezTo>
                  <a:pt x="72" y="57"/>
                  <a:pt x="44" y="53"/>
                  <a:pt x="21" y="41"/>
                </a:cubicBezTo>
                <a:cubicBezTo>
                  <a:pt x="21" y="43"/>
                  <a:pt x="21" y="45"/>
                  <a:pt x="21" y="47"/>
                </a:cubicBezTo>
                <a:cubicBezTo>
                  <a:pt x="22" y="53"/>
                  <a:pt x="22" y="53"/>
                  <a:pt x="22" y="53"/>
                </a:cubicBezTo>
                <a:cubicBezTo>
                  <a:pt x="15" y="58"/>
                  <a:pt x="15" y="58"/>
                  <a:pt x="15" y="58"/>
                </a:cubicBezTo>
                <a:cubicBezTo>
                  <a:pt x="7" y="63"/>
                  <a:pt x="0" y="70"/>
                  <a:pt x="2" y="77"/>
                </a:cubicBezTo>
                <a:cubicBezTo>
                  <a:pt x="5" y="85"/>
                  <a:pt x="17" y="89"/>
                  <a:pt x="25" y="92"/>
                </a:cubicBezTo>
                <a:cubicBezTo>
                  <a:pt x="48" y="100"/>
                  <a:pt x="73" y="103"/>
                  <a:pt x="97" y="105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2" name="CustomShape 7"/>
          <p:cNvSpPr/>
          <p:nvPr/>
        </p:nvSpPr>
        <p:spPr>
          <a:xfrm>
            <a:off x="9810882" y="4033721"/>
            <a:ext cx="106546" cy="58672"/>
          </a:xfrm>
          <a:custGeom>
            <a:avLst/>
            <a:gdLst/>
            <a:ahLst/>
            <a:cxnLst/>
            <a:rect l="l" t="t" r="r" b="b"/>
            <a:pathLst>
              <a:path w="25" h="14">
                <a:moveTo>
                  <a:pt x="2" y="0"/>
                </a:moveTo>
                <a:cubicBezTo>
                  <a:pt x="1" y="0"/>
                  <a:pt x="1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6" y="7"/>
                  <a:pt x="12" y="11"/>
                  <a:pt x="20" y="14"/>
                </a:cubicBezTo>
                <a:cubicBezTo>
                  <a:pt x="21" y="12"/>
                  <a:pt x="23" y="11"/>
                  <a:pt x="25" y="9"/>
                </a:cubicBezTo>
                <a:cubicBezTo>
                  <a:pt x="21" y="8"/>
                  <a:pt x="17" y="6"/>
                  <a:pt x="14" y="5"/>
                </a:cubicBezTo>
                <a:cubicBezTo>
                  <a:pt x="10" y="3"/>
                  <a:pt x="6" y="2"/>
                  <a:pt x="2" y="0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3" name="CustomShape 8"/>
          <p:cNvSpPr/>
          <p:nvPr/>
        </p:nvSpPr>
        <p:spPr>
          <a:xfrm>
            <a:off x="9544517" y="3108282"/>
            <a:ext cx="212732" cy="542809"/>
          </a:xfrm>
          <a:custGeom>
            <a:avLst/>
            <a:gdLst/>
            <a:ahLst/>
            <a:cxnLst/>
            <a:rect l="l" t="t" r="r" b="b"/>
            <a:pathLst>
              <a:path w="50" h="128">
                <a:moveTo>
                  <a:pt x="50" y="14"/>
                </a:moveTo>
                <a:cubicBezTo>
                  <a:pt x="50" y="11"/>
                  <a:pt x="50" y="8"/>
                  <a:pt x="48" y="5"/>
                </a:cubicBezTo>
                <a:cubicBezTo>
                  <a:pt x="46" y="2"/>
                  <a:pt x="42" y="0"/>
                  <a:pt x="39" y="1"/>
                </a:cubicBezTo>
                <a:cubicBezTo>
                  <a:pt x="35" y="1"/>
                  <a:pt x="31" y="3"/>
                  <a:pt x="28" y="5"/>
                </a:cubicBezTo>
                <a:cubicBezTo>
                  <a:pt x="4" y="40"/>
                  <a:pt x="0" y="86"/>
                  <a:pt x="6" y="128"/>
                </a:cubicBezTo>
                <a:cubicBezTo>
                  <a:pt x="11" y="125"/>
                  <a:pt x="16" y="124"/>
                  <a:pt x="22" y="124"/>
                </a:cubicBezTo>
                <a:cubicBezTo>
                  <a:pt x="23" y="124"/>
                  <a:pt x="24" y="124"/>
                  <a:pt x="26" y="124"/>
                </a:cubicBezTo>
                <a:cubicBezTo>
                  <a:pt x="27" y="91"/>
                  <a:pt x="28" y="48"/>
                  <a:pt x="49" y="21"/>
                </a:cubicBezTo>
                <a:lnTo>
                  <a:pt x="50" y="14"/>
                </a:ln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4" name="CustomShape 9"/>
          <p:cNvSpPr/>
          <p:nvPr/>
        </p:nvSpPr>
        <p:spPr>
          <a:xfrm>
            <a:off x="9501683" y="3646412"/>
            <a:ext cx="352394" cy="382630"/>
          </a:xfrm>
          <a:custGeom>
            <a:avLst/>
            <a:gdLst/>
            <a:ahLst/>
            <a:cxnLst/>
            <a:rect l="l" t="t" r="r" b="b"/>
            <a:pathLst>
              <a:path w="83" h="90">
                <a:moveTo>
                  <a:pt x="13" y="22"/>
                </a:moveTo>
                <a:cubicBezTo>
                  <a:pt x="25" y="17"/>
                  <a:pt x="40" y="13"/>
                  <a:pt x="54" y="14"/>
                </a:cubicBezTo>
                <a:cubicBezTo>
                  <a:pt x="57" y="14"/>
                  <a:pt x="57" y="18"/>
                  <a:pt x="54" y="18"/>
                </a:cubicBezTo>
                <a:cubicBezTo>
                  <a:pt x="45" y="18"/>
                  <a:pt x="35" y="21"/>
                  <a:pt x="26" y="24"/>
                </a:cubicBezTo>
                <a:cubicBezTo>
                  <a:pt x="21" y="26"/>
                  <a:pt x="15" y="28"/>
                  <a:pt x="11" y="31"/>
                </a:cubicBezTo>
                <a:cubicBezTo>
                  <a:pt x="4" y="35"/>
                  <a:pt x="6" y="38"/>
                  <a:pt x="12" y="43"/>
                </a:cubicBezTo>
                <a:cubicBezTo>
                  <a:pt x="12" y="44"/>
                  <a:pt x="12" y="44"/>
                  <a:pt x="12" y="45"/>
                </a:cubicBezTo>
                <a:cubicBezTo>
                  <a:pt x="21" y="41"/>
                  <a:pt x="31" y="38"/>
                  <a:pt x="41" y="39"/>
                </a:cubicBezTo>
                <a:cubicBezTo>
                  <a:pt x="42" y="39"/>
                  <a:pt x="42" y="41"/>
                  <a:pt x="41" y="42"/>
                </a:cubicBezTo>
                <a:cubicBezTo>
                  <a:pt x="33" y="44"/>
                  <a:pt x="26" y="46"/>
                  <a:pt x="19" y="49"/>
                </a:cubicBezTo>
                <a:cubicBezTo>
                  <a:pt x="15" y="50"/>
                  <a:pt x="11" y="52"/>
                  <a:pt x="9" y="54"/>
                </a:cubicBezTo>
                <a:cubicBezTo>
                  <a:pt x="7" y="56"/>
                  <a:pt x="9" y="58"/>
                  <a:pt x="10" y="59"/>
                </a:cubicBezTo>
                <a:cubicBezTo>
                  <a:pt x="11" y="59"/>
                  <a:pt x="11" y="59"/>
                  <a:pt x="11" y="59"/>
                </a:cubicBezTo>
                <a:cubicBezTo>
                  <a:pt x="20" y="58"/>
                  <a:pt x="29" y="57"/>
                  <a:pt x="37" y="59"/>
                </a:cubicBezTo>
                <a:cubicBezTo>
                  <a:pt x="38" y="59"/>
                  <a:pt x="38" y="61"/>
                  <a:pt x="37" y="61"/>
                </a:cubicBezTo>
                <a:cubicBezTo>
                  <a:pt x="30" y="64"/>
                  <a:pt x="21" y="64"/>
                  <a:pt x="14" y="65"/>
                </a:cubicBezTo>
                <a:cubicBezTo>
                  <a:pt x="14" y="70"/>
                  <a:pt x="15" y="74"/>
                  <a:pt x="22" y="75"/>
                </a:cubicBezTo>
                <a:cubicBezTo>
                  <a:pt x="25" y="76"/>
                  <a:pt x="28" y="76"/>
                  <a:pt x="32" y="76"/>
                </a:cubicBezTo>
                <a:cubicBezTo>
                  <a:pt x="35" y="76"/>
                  <a:pt x="38" y="75"/>
                  <a:pt x="41" y="76"/>
                </a:cubicBezTo>
                <a:cubicBezTo>
                  <a:pt x="43" y="76"/>
                  <a:pt x="43" y="78"/>
                  <a:pt x="42" y="80"/>
                </a:cubicBezTo>
                <a:cubicBezTo>
                  <a:pt x="42" y="86"/>
                  <a:pt x="47" y="88"/>
                  <a:pt x="53" y="89"/>
                </a:cubicBezTo>
                <a:cubicBezTo>
                  <a:pt x="56" y="90"/>
                  <a:pt x="60" y="90"/>
                  <a:pt x="63" y="90"/>
                </a:cubicBezTo>
                <a:cubicBezTo>
                  <a:pt x="64" y="90"/>
                  <a:pt x="64" y="90"/>
                  <a:pt x="65" y="90"/>
                </a:cubicBezTo>
                <a:cubicBezTo>
                  <a:pt x="66" y="89"/>
                  <a:pt x="66" y="89"/>
                  <a:pt x="67" y="90"/>
                </a:cubicBezTo>
                <a:cubicBezTo>
                  <a:pt x="68" y="89"/>
                  <a:pt x="69" y="89"/>
                  <a:pt x="71" y="90"/>
                </a:cubicBezTo>
                <a:cubicBezTo>
                  <a:pt x="77" y="80"/>
                  <a:pt x="82" y="67"/>
                  <a:pt x="83" y="55"/>
                </a:cubicBezTo>
                <a:cubicBezTo>
                  <a:pt x="83" y="50"/>
                  <a:pt x="83" y="50"/>
                  <a:pt x="83" y="50"/>
                </a:cubicBezTo>
                <a:cubicBezTo>
                  <a:pt x="83" y="48"/>
                  <a:pt x="83" y="46"/>
                  <a:pt x="83" y="45"/>
                </a:cubicBezTo>
                <a:cubicBezTo>
                  <a:pt x="82" y="30"/>
                  <a:pt x="77" y="19"/>
                  <a:pt x="68" y="10"/>
                </a:cubicBezTo>
                <a:cubicBezTo>
                  <a:pt x="62" y="8"/>
                  <a:pt x="57" y="7"/>
                  <a:pt x="52" y="6"/>
                </a:cubicBezTo>
                <a:cubicBezTo>
                  <a:pt x="42" y="4"/>
                  <a:pt x="0" y="0"/>
                  <a:pt x="13" y="22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5" name="CustomShape 10"/>
          <p:cNvSpPr/>
          <p:nvPr/>
        </p:nvSpPr>
        <p:spPr>
          <a:xfrm>
            <a:off x="9561795" y="3867063"/>
            <a:ext cx="292282" cy="161979"/>
          </a:xfrm>
          <a:custGeom>
            <a:avLst/>
            <a:gdLst/>
            <a:ahLst/>
            <a:cxnLst/>
            <a:rect l="l" t="t" r="r" b="b"/>
            <a:pathLst>
              <a:path w="69" h="38">
                <a:moveTo>
                  <a:pt x="35" y="15"/>
                </a:moveTo>
                <a:cubicBezTo>
                  <a:pt x="25" y="21"/>
                  <a:pt x="12" y="20"/>
                  <a:pt x="0" y="16"/>
                </a:cubicBezTo>
                <a:cubicBezTo>
                  <a:pt x="1" y="19"/>
                  <a:pt x="3" y="22"/>
                  <a:pt x="8" y="23"/>
                </a:cubicBezTo>
                <a:cubicBezTo>
                  <a:pt x="11" y="24"/>
                  <a:pt x="14" y="24"/>
                  <a:pt x="18" y="24"/>
                </a:cubicBezTo>
                <a:cubicBezTo>
                  <a:pt x="21" y="24"/>
                  <a:pt x="24" y="23"/>
                  <a:pt x="27" y="24"/>
                </a:cubicBezTo>
                <a:cubicBezTo>
                  <a:pt x="29" y="24"/>
                  <a:pt x="29" y="26"/>
                  <a:pt x="28" y="28"/>
                </a:cubicBezTo>
                <a:cubicBezTo>
                  <a:pt x="28" y="34"/>
                  <a:pt x="33" y="36"/>
                  <a:pt x="39" y="37"/>
                </a:cubicBezTo>
                <a:cubicBezTo>
                  <a:pt x="42" y="38"/>
                  <a:pt x="46" y="38"/>
                  <a:pt x="49" y="38"/>
                </a:cubicBezTo>
                <a:cubicBezTo>
                  <a:pt x="50" y="38"/>
                  <a:pt x="50" y="38"/>
                  <a:pt x="51" y="38"/>
                </a:cubicBezTo>
                <a:cubicBezTo>
                  <a:pt x="52" y="37"/>
                  <a:pt x="52" y="37"/>
                  <a:pt x="53" y="38"/>
                </a:cubicBezTo>
                <a:cubicBezTo>
                  <a:pt x="54" y="37"/>
                  <a:pt x="55" y="37"/>
                  <a:pt x="57" y="38"/>
                </a:cubicBezTo>
                <a:cubicBezTo>
                  <a:pt x="63" y="28"/>
                  <a:pt x="68" y="15"/>
                  <a:pt x="69" y="3"/>
                </a:cubicBezTo>
                <a:cubicBezTo>
                  <a:pt x="69" y="0"/>
                  <a:pt x="69" y="0"/>
                  <a:pt x="69" y="0"/>
                </a:cubicBezTo>
                <a:cubicBezTo>
                  <a:pt x="61" y="16"/>
                  <a:pt x="46" y="29"/>
                  <a:pt x="35" y="15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6" name="CustomShape 11"/>
          <p:cNvSpPr/>
          <p:nvPr/>
        </p:nvSpPr>
        <p:spPr>
          <a:xfrm>
            <a:off x="9158647" y="2294068"/>
            <a:ext cx="46074" cy="79550"/>
          </a:xfrm>
          <a:custGeom>
            <a:avLst/>
            <a:gdLst/>
            <a:ahLst/>
            <a:cxnLst/>
            <a:rect l="l" t="t" r="r" b="b"/>
            <a:pathLst>
              <a:path w="11" h="19">
                <a:moveTo>
                  <a:pt x="0" y="11"/>
                </a:moveTo>
                <a:cubicBezTo>
                  <a:pt x="0" y="13"/>
                  <a:pt x="0" y="14"/>
                  <a:pt x="0" y="15"/>
                </a:cubicBezTo>
                <a:cubicBezTo>
                  <a:pt x="2" y="19"/>
                  <a:pt x="6" y="18"/>
                  <a:pt x="9" y="18"/>
                </a:cubicBezTo>
                <a:cubicBezTo>
                  <a:pt x="10" y="14"/>
                  <a:pt x="11" y="10"/>
                  <a:pt x="10" y="6"/>
                </a:cubicBezTo>
                <a:cubicBezTo>
                  <a:pt x="9" y="4"/>
                  <a:pt x="8" y="0"/>
                  <a:pt x="5" y="2"/>
                </a:cubicBezTo>
                <a:cubicBezTo>
                  <a:pt x="2" y="4"/>
                  <a:pt x="1" y="8"/>
                  <a:pt x="0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7" name="CustomShape 12"/>
          <p:cNvSpPr/>
          <p:nvPr/>
        </p:nvSpPr>
        <p:spPr>
          <a:xfrm>
            <a:off x="9833200" y="4114711"/>
            <a:ext cx="173137" cy="185736"/>
          </a:xfrm>
          <a:custGeom>
            <a:avLst/>
            <a:gdLst/>
            <a:ahLst/>
            <a:cxnLst/>
            <a:rect l="l" t="t" r="r" b="b"/>
            <a:pathLst>
              <a:path w="41" h="44">
                <a:moveTo>
                  <a:pt x="36" y="8"/>
                </a:moveTo>
                <a:cubicBezTo>
                  <a:pt x="26" y="7"/>
                  <a:pt x="16" y="4"/>
                  <a:pt x="7" y="0"/>
                </a:cubicBezTo>
                <a:cubicBezTo>
                  <a:pt x="7" y="0"/>
                  <a:pt x="6" y="1"/>
                  <a:pt x="6" y="1"/>
                </a:cubicBezTo>
                <a:cubicBezTo>
                  <a:pt x="4" y="2"/>
                  <a:pt x="2" y="3"/>
                  <a:pt x="0" y="3"/>
                </a:cubicBezTo>
                <a:cubicBezTo>
                  <a:pt x="3" y="7"/>
                  <a:pt x="6" y="10"/>
                  <a:pt x="10" y="14"/>
                </a:cubicBezTo>
                <a:cubicBezTo>
                  <a:pt x="12" y="15"/>
                  <a:pt x="14" y="17"/>
                  <a:pt x="16" y="19"/>
                </a:cubicBezTo>
                <a:cubicBezTo>
                  <a:pt x="21" y="23"/>
                  <a:pt x="21" y="23"/>
                  <a:pt x="21" y="23"/>
                </a:cubicBezTo>
                <a:cubicBezTo>
                  <a:pt x="17" y="26"/>
                  <a:pt x="17" y="26"/>
                  <a:pt x="17" y="26"/>
                </a:cubicBezTo>
                <a:cubicBezTo>
                  <a:pt x="25" y="33"/>
                  <a:pt x="33" y="39"/>
                  <a:pt x="41" y="44"/>
                </a:cubicBezTo>
                <a:cubicBezTo>
                  <a:pt x="40" y="38"/>
                  <a:pt x="39" y="32"/>
                  <a:pt x="38" y="26"/>
                </a:cubicBezTo>
                <a:cubicBezTo>
                  <a:pt x="37" y="20"/>
                  <a:pt x="37" y="14"/>
                  <a:pt x="36" y="8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8" name="CustomShape 13"/>
          <p:cNvSpPr/>
          <p:nvPr/>
        </p:nvSpPr>
        <p:spPr>
          <a:xfrm>
            <a:off x="8369630" y="2373617"/>
            <a:ext cx="46074" cy="80630"/>
          </a:xfrm>
          <a:custGeom>
            <a:avLst/>
            <a:gdLst/>
            <a:ahLst/>
            <a:cxnLst/>
            <a:rect l="l" t="t" r="r" b="b"/>
            <a:pathLst>
              <a:path w="11" h="19">
                <a:moveTo>
                  <a:pt x="9" y="17"/>
                </a:moveTo>
                <a:cubicBezTo>
                  <a:pt x="10" y="13"/>
                  <a:pt x="11" y="9"/>
                  <a:pt x="10" y="6"/>
                </a:cubicBezTo>
                <a:cubicBezTo>
                  <a:pt x="9" y="4"/>
                  <a:pt x="8" y="0"/>
                  <a:pt x="5" y="2"/>
                </a:cubicBezTo>
                <a:cubicBezTo>
                  <a:pt x="2" y="4"/>
                  <a:pt x="1" y="8"/>
                  <a:pt x="0" y="11"/>
                </a:cubicBezTo>
                <a:cubicBezTo>
                  <a:pt x="0" y="12"/>
                  <a:pt x="0" y="13"/>
                  <a:pt x="0" y="15"/>
                </a:cubicBezTo>
                <a:cubicBezTo>
                  <a:pt x="2" y="19"/>
                  <a:pt x="6" y="17"/>
                  <a:pt x="9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9" name="CustomShape 14"/>
          <p:cNvSpPr/>
          <p:nvPr/>
        </p:nvSpPr>
        <p:spPr>
          <a:xfrm>
            <a:off x="9668341" y="2989497"/>
            <a:ext cx="644316" cy="445982"/>
          </a:xfrm>
          <a:custGeom>
            <a:avLst/>
            <a:gdLst/>
            <a:ahLst/>
            <a:cxnLst/>
            <a:rect l="l" t="t" r="r" b="b"/>
            <a:pathLst>
              <a:path w="152" h="105">
                <a:moveTo>
                  <a:pt x="4" y="5"/>
                </a:moveTo>
                <a:cubicBezTo>
                  <a:pt x="3" y="7"/>
                  <a:pt x="1" y="9"/>
                  <a:pt x="0" y="11"/>
                </a:cubicBezTo>
                <a:cubicBezTo>
                  <a:pt x="28" y="5"/>
                  <a:pt x="60" y="25"/>
                  <a:pt x="80" y="42"/>
                </a:cubicBezTo>
                <a:cubicBezTo>
                  <a:pt x="99" y="59"/>
                  <a:pt x="119" y="80"/>
                  <a:pt x="128" y="105"/>
                </a:cubicBezTo>
                <a:cubicBezTo>
                  <a:pt x="152" y="88"/>
                  <a:pt x="97" y="45"/>
                  <a:pt x="86" y="36"/>
                </a:cubicBezTo>
                <a:cubicBezTo>
                  <a:pt x="63" y="18"/>
                  <a:pt x="36" y="0"/>
                  <a:pt x="6" y="2"/>
                </a:cubicBezTo>
                <a:cubicBezTo>
                  <a:pt x="5" y="3"/>
                  <a:pt x="5" y="4"/>
                  <a:pt x="4" y="5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0" name="CustomShape 15"/>
          <p:cNvSpPr/>
          <p:nvPr/>
        </p:nvSpPr>
        <p:spPr>
          <a:xfrm>
            <a:off x="8174535" y="876573"/>
            <a:ext cx="1943027" cy="1455650"/>
          </a:xfrm>
          <a:custGeom>
            <a:avLst/>
            <a:gdLst/>
            <a:ahLst/>
            <a:cxnLst/>
            <a:rect l="l" t="t" r="r" b="b"/>
            <a:pathLst>
              <a:path w="458" h="343">
                <a:moveTo>
                  <a:pt x="37" y="196"/>
                </a:moveTo>
                <a:cubicBezTo>
                  <a:pt x="40" y="199"/>
                  <a:pt x="43" y="202"/>
                  <a:pt x="47" y="204"/>
                </a:cubicBezTo>
                <a:cubicBezTo>
                  <a:pt x="46" y="188"/>
                  <a:pt x="48" y="173"/>
                  <a:pt x="53" y="158"/>
                </a:cubicBezTo>
                <a:cubicBezTo>
                  <a:pt x="51" y="145"/>
                  <a:pt x="50" y="132"/>
                  <a:pt x="51" y="120"/>
                </a:cubicBezTo>
                <a:cubicBezTo>
                  <a:pt x="51" y="118"/>
                  <a:pt x="54" y="117"/>
                  <a:pt x="54" y="120"/>
                </a:cubicBezTo>
                <a:cubicBezTo>
                  <a:pt x="55" y="129"/>
                  <a:pt x="56" y="137"/>
                  <a:pt x="57" y="145"/>
                </a:cubicBezTo>
                <a:cubicBezTo>
                  <a:pt x="59" y="156"/>
                  <a:pt x="59" y="156"/>
                  <a:pt x="59" y="156"/>
                </a:cubicBezTo>
                <a:cubicBezTo>
                  <a:pt x="62" y="168"/>
                  <a:pt x="65" y="179"/>
                  <a:pt x="70" y="190"/>
                </a:cubicBezTo>
                <a:cubicBezTo>
                  <a:pt x="72" y="183"/>
                  <a:pt x="74" y="176"/>
                  <a:pt x="76" y="169"/>
                </a:cubicBezTo>
                <a:cubicBezTo>
                  <a:pt x="79" y="161"/>
                  <a:pt x="83" y="153"/>
                  <a:pt x="87" y="144"/>
                </a:cubicBezTo>
                <a:cubicBezTo>
                  <a:pt x="94" y="133"/>
                  <a:pt x="94" y="133"/>
                  <a:pt x="94" y="133"/>
                </a:cubicBezTo>
                <a:cubicBezTo>
                  <a:pt x="93" y="148"/>
                  <a:pt x="93" y="148"/>
                  <a:pt x="93" y="148"/>
                </a:cubicBezTo>
                <a:cubicBezTo>
                  <a:pt x="92" y="155"/>
                  <a:pt x="92" y="161"/>
                  <a:pt x="92" y="168"/>
                </a:cubicBezTo>
                <a:cubicBezTo>
                  <a:pt x="92" y="174"/>
                  <a:pt x="92" y="180"/>
                  <a:pt x="93" y="185"/>
                </a:cubicBezTo>
                <a:cubicBezTo>
                  <a:pt x="101" y="172"/>
                  <a:pt x="113" y="160"/>
                  <a:pt x="126" y="151"/>
                </a:cubicBezTo>
                <a:cubicBezTo>
                  <a:pt x="133" y="146"/>
                  <a:pt x="133" y="146"/>
                  <a:pt x="133" y="146"/>
                </a:cubicBezTo>
                <a:cubicBezTo>
                  <a:pt x="130" y="156"/>
                  <a:pt x="130" y="156"/>
                  <a:pt x="130" y="156"/>
                </a:cubicBezTo>
                <a:cubicBezTo>
                  <a:pt x="127" y="166"/>
                  <a:pt x="125" y="176"/>
                  <a:pt x="123" y="186"/>
                </a:cubicBezTo>
                <a:cubicBezTo>
                  <a:pt x="141" y="179"/>
                  <a:pt x="162" y="177"/>
                  <a:pt x="181" y="176"/>
                </a:cubicBezTo>
                <a:cubicBezTo>
                  <a:pt x="212" y="174"/>
                  <a:pt x="243" y="173"/>
                  <a:pt x="274" y="175"/>
                </a:cubicBezTo>
                <a:cubicBezTo>
                  <a:pt x="298" y="176"/>
                  <a:pt x="323" y="178"/>
                  <a:pt x="348" y="182"/>
                </a:cubicBezTo>
                <a:cubicBezTo>
                  <a:pt x="352" y="182"/>
                  <a:pt x="352" y="182"/>
                  <a:pt x="352" y="182"/>
                </a:cubicBezTo>
                <a:cubicBezTo>
                  <a:pt x="349" y="190"/>
                  <a:pt x="349" y="190"/>
                  <a:pt x="349" y="190"/>
                </a:cubicBezTo>
                <a:cubicBezTo>
                  <a:pt x="331" y="237"/>
                  <a:pt x="346" y="297"/>
                  <a:pt x="369" y="343"/>
                </a:cubicBezTo>
                <a:cubicBezTo>
                  <a:pt x="376" y="325"/>
                  <a:pt x="388" y="308"/>
                  <a:pt x="402" y="300"/>
                </a:cubicBezTo>
                <a:cubicBezTo>
                  <a:pt x="408" y="297"/>
                  <a:pt x="413" y="296"/>
                  <a:pt x="418" y="296"/>
                </a:cubicBezTo>
                <a:cubicBezTo>
                  <a:pt x="420" y="281"/>
                  <a:pt x="422" y="264"/>
                  <a:pt x="423" y="247"/>
                </a:cubicBezTo>
                <a:cubicBezTo>
                  <a:pt x="423" y="241"/>
                  <a:pt x="423" y="241"/>
                  <a:pt x="423" y="241"/>
                </a:cubicBezTo>
                <a:cubicBezTo>
                  <a:pt x="431" y="237"/>
                  <a:pt x="431" y="237"/>
                  <a:pt x="431" y="237"/>
                </a:cubicBezTo>
                <a:cubicBezTo>
                  <a:pt x="440" y="234"/>
                  <a:pt x="449" y="230"/>
                  <a:pt x="458" y="229"/>
                </a:cubicBezTo>
                <a:cubicBezTo>
                  <a:pt x="455" y="216"/>
                  <a:pt x="451" y="204"/>
                  <a:pt x="446" y="192"/>
                </a:cubicBezTo>
                <a:cubicBezTo>
                  <a:pt x="440" y="196"/>
                  <a:pt x="433" y="202"/>
                  <a:pt x="428" y="208"/>
                </a:cubicBezTo>
                <a:cubicBezTo>
                  <a:pt x="422" y="216"/>
                  <a:pt x="422" y="216"/>
                  <a:pt x="422" y="216"/>
                </a:cubicBezTo>
                <a:cubicBezTo>
                  <a:pt x="421" y="209"/>
                  <a:pt x="421" y="209"/>
                  <a:pt x="421" y="209"/>
                </a:cubicBezTo>
                <a:cubicBezTo>
                  <a:pt x="417" y="182"/>
                  <a:pt x="406" y="158"/>
                  <a:pt x="385" y="140"/>
                </a:cubicBezTo>
                <a:cubicBezTo>
                  <a:pt x="343" y="105"/>
                  <a:pt x="279" y="103"/>
                  <a:pt x="224" y="107"/>
                </a:cubicBezTo>
                <a:cubicBezTo>
                  <a:pt x="217" y="107"/>
                  <a:pt x="217" y="107"/>
                  <a:pt x="217" y="107"/>
                </a:cubicBezTo>
                <a:cubicBezTo>
                  <a:pt x="217" y="102"/>
                  <a:pt x="217" y="102"/>
                  <a:pt x="217" y="102"/>
                </a:cubicBezTo>
                <a:cubicBezTo>
                  <a:pt x="221" y="78"/>
                  <a:pt x="227" y="54"/>
                  <a:pt x="238" y="33"/>
                </a:cubicBezTo>
                <a:cubicBezTo>
                  <a:pt x="232" y="35"/>
                  <a:pt x="227" y="37"/>
                  <a:pt x="221" y="40"/>
                </a:cubicBezTo>
                <a:cubicBezTo>
                  <a:pt x="209" y="46"/>
                  <a:pt x="197" y="53"/>
                  <a:pt x="186" y="60"/>
                </a:cubicBezTo>
                <a:cubicBezTo>
                  <a:pt x="176" y="68"/>
                  <a:pt x="176" y="68"/>
                  <a:pt x="176" y="68"/>
                </a:cubicBezTo>
                <a:cubicBezTo>
                  <a:pt x="178" y="60"/>
                  <a:pt x="178" y="60"/>
                  <a:pt x="178" y="60"/>
                </a:cubicBezTo>
                <a:cubicBezTo>
                  <a:pt x="181" y="49"/>
                  <a:pt x="186" y="38"/>
                  <a:pt x="191" y="28"/>
                </a:cubicBezTo>
                <a:cubicBezTo>
                  <a:pt x="195" y="18"/>
                  <a:pt x="200" y="9"/>
                  <a:pt x="207" y="0"/>
                </a:cubicBezTo>
                <a:cubicBezTo>
                  <a:pt x="167" y="9"/>
                  <a:pt x="129" y="23"/>
                  <a:pt x="97" y="46"/>
                </a:cubicBezTo>
                <a:cubicBezTo>
                  <a:pt x="88" y="53"/>
                  <a:pt x="88" y="53"/>
                  <a:pt x="88" y="53"/>
                </a:cubicBezTo>
                <a:cubicBezTo>
                  <a:pt x="89" y="46"/>
                  <a:pt x="89" y="46"/>
                  <a:pt x="89" y="46"/>
                </a:cubicBezTo>
                <a:cubicBezTo>
                  <a:pt x="92" y="33"/>
                  <a:pt x="98" y="20"/>
                  <a:pt x="104" y="8"/>
                </a:cubicBezTo>
                <a:cubicBezTo>
                  <a:pt x="60" y="22"/>
                  <a:pt x="15" y="51"/>
                  <a:pt x="6" y="99"/>
                </a:cubicBezTo>
                <a:cubicBezTo>
                  <a:pt x="0" y="134"/>
                  <a:pt x="9" y="167"/>
                  <a:pt x="32" y="191"/>
                </a:cubicBezTo>
                <a:lnTo>
                  <a:pt x="37" y="196"/>
                </a:ln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1" name="CustomShape 16"/>
          <p:cNvSpPr/>
          <p:nvPr/>
        </p:nvSpPr>
        <p:spPr>
          <a:xfrm>
            <a:off x="8174535" y="1219608"/>
            <a:ext cx="1943027" cy="1112615"/>
          </a:xfrm>
          <a:custGeom>
            <a:avLst/>
            <a:gdLst/>
            <a:ahLst/>
            <a:cxnLst/>
            <a:rect l="l" t="t" r="r" b="b"/>
            <a:pathLst>
              <a:path w="458" h="262">
                <a:moveTo>
                  <a:pt x="446" y="111"/>
                </a:moveTo>
                <a:cubicBezTo>
                  <a:pt x="440" y="115"/>
                  <a:pt x="433" y="121"/>
                  <a:pt x="428" y="127"/>
                </a:cubicBezTo>
                <a:cubicBezTo>
                  <a:pt x="422" y="135"/>
                  <a:pt x="422" y="135"/>
                  <a:pt x="422" y="135"/>
                </a:cubicBezTo>
                <a:cubicBezTo>
                  <a:pt x="421" y="128"/>
                  <a:pt x="421" y="128"/>
                  <a:pt x="421" y="128"/>
                </a:cubicBezTo>
                <a:cubicBezTo>
                  <a:pt x="418" y="108"/>
                  <a:pt x="412" y="90"/>
                  <a:pt x="400" y="75"/>
                </a:cubicBezTo>
                <a:cubicBezTo>
                  <a:pt x="400" y="93"/>
                  <a:pt x="394" y="111"/>
                  <a:pt x="382" y="125"/>
                </a:cubicBezTo>
                <a:cubicBezTo>
                  <a:pt x="380" y="127"/>
                  <a:pt x="378" y="125"/>
                  <a:pt x="377" y="124"/>
                </a:cubicBezTo>
                <a:cubicBezTo>
                  <a:pt x="369" y="99"/>
                  <a:pt x="365" y="77"/>
                  <a:pt x="335" y="75"/>
                </a:cubicBezTo>
                <a:cubicBezTo>
                  <a:pt x="302" y="72"/>
                  <a:pt x="268" y="67"/>
                  <a:pt x="234" y="68"/>
                </a:cubicBezTo>
                <a:cubicBezTo>
                  <a:pt x="218" y="69"/>
                  <a:pt x="201" y="71"/>
                  <a:pt x="185" y="71"/>
                </a:cubicBezTo>
                <a:cubicBezTo>
                  <a:pt x="177" y="71"/>
                  <a:pt x="165" y="72"/>
                  <a:pt x="157" y="67"/>
                </a:cubicBezTo>
                <a:cubicBezTo>
                  <a:pt x="149" y="63"/>
                  <a:pt x="149" y="52"/>
                  <a:pt x="149" y="42"/>
                </a:cubicBezTo>
                <a:cubicBezTo>
                  <a:pt x="141" y="48"/>
                  <a:pt x="134" y="54"/>
                  <a:pt x="126" y="58"/>
                </a:cubicBezTo>
                <a:cubicBezTo>
                  <a:pt x="125" y="59"/>
                  <a:pt x="122" y="58"/>
                  <a:pt x="122" y="57"/>
                </a:cubicBezTo>
                <a:cubicBezTo>
                  <a:pt x="121" y="52"/>
                  <a:pt x="120" y="48"/>
                  <a:pt x="120" y="43"/>
                </a:cubicBezTo>
                <a:cubicBezTo>
                  <a:pt x="115" y="51"/>
                  <a:pt x="111" y="57"/>
                  <a:pt x="105" y="63"/>
                </a:cubicBezTo>
                <a:cubicBezTo>
                  <a:pt x="103" y="65"/>
                  <a:pt x="100" y="64"/>
                  <a:pt x="100" y="62"/>
                </a:cubicBezTo>
                <a:cubicBezTo>
                  <a:pt x="97" y="50"/>
                  <a:pt x="97" y="38"/>
                  <a:pt x="96" y="26"/>
                </a:cubicBezTo>
                <a:cubicBezTo>
                  <a:pt x="88" y="38"/>
                  <a:pt x="81" y="50"/>
                  <a:pt x="73" y="61"/>
                </a:cubicBezTo>
                <a:cubicBezTo>
                  <a:pt x="71" y="63"/>
                  <a:pt x="68" y="62"/>
                  <a:pt x="68" y="60"/>
                </a:cubicBezTo>
                <a:cubicBezTo>
                  <a:pt x="62" y="44"/>
                  <a:pt x="56" y="28"/>
                  <a:pt x="54" y="12"/>
                </a:cubicBezTo>
                <a:cubicBezTo>
                  <a:pt x="44" y="27"/>
                  <a:pt x="39" y="44"/>
                  <a:pt x="32" y="60"/>
                </a:cubicBezTo>
                <a:cubicBezTo>
                  <a:pt x="31" y="63"/>
                  <a:pt x="27" y="62"/>
                  <a:pt x="26" y="60"/>
                </a:cubicBezTo>
                <a:cubicBezTo>
                  <a:pt x="21" y="43"/>
                  <a:pt x="12" y="21"/>
                  <a:pt x="11" y="0"/>
                </a:cubicBezTo>
                <a:cubicBezTo>
                  <a:pt x="9" y="6"/>
                  <a:pt x="7" y="11"/>
                  <a:pt x="6" y="18"/>
                </a:cubicBezTo>
                <a:cubicBezTo>
                  <a:pt x="0" y="53"/>
                  <a:pt x="9" y="86"/>
                  <a:pt x="32" y="110"/>
                </a:cubicBezTo>
                <a:cubicBezTo>
                  <a:pt x="37" y="115"/>
                  <a:pt x="37" y="115"/>
                  <a:pt x="37" y="115"/>
                </a:cubicBezTo>
                <a:cubicBezTo>
                  <a:pt x="40" y="118"/>
                  <a:pt x="43" y="121"/>
                  <a:pt x="47" y="123"/>
                </a:cubicBezTo>
                <a:cubicBezTo>
                  <a:pt x="46" y="107"/>
                  <a:pt x="48" y="92"/>
                  <a:pt x="53" y="77"/>
                </a:cubicBezTo>
                <a:cubicBezTo>
                  <a:pt x="51" y="64"/>
                  <a:pt x="50" y="51"/>
                  <a:pt x="51" y="39"/>
                </a:cubicBezTo>
                <a:cubicBezTo>
                  <a:pt x="51" y="37"/>
                  <a:pt x="54" y="36"/>
                  <a:pt x="54" y="39"/>
                </a:cubicBezTo>
                <a:cubicBezTo>
                  <a:pt x="55" y="48"/>
                  <a:pt x="56" y="56"/>
                  <a:pt x="57" y="64"/>
                </a:cubicBezTo>
                <a:cubicBezTo>
                  <a:pt x="59" y="75"/>
                  <a:pt x="59" y="75"/>
                  <a:pt x="59" y="75"/>
                </a:cubicBezTo>
                <a:cubicBezTo>
                  <a:pt x="62" y="87"/>
                  <a:pt x="65" y="98"/>
                  <a:pt x="70" y="109"/>
                </a:cubicBezTo>
                <a:cubicBezTo>
                  <a:pt x="72" y="102"/>
                  <a:pt x="74" y="95"/>
                  <a:pt x="76" y="88"/>
                </a:cubicBezTo>
                <a:cubicBezTo>
                  <a:pt x="79" y="80"/>
                  <a:pt x="83" y="72"/>
                  <a:pt x="87" y="63"/>
                </a:cubicBezTo>
                <a:cubicBezTo>
                  <a:pt x="94" y="52"/>
                  <a:pt x="94" y="52"/>
                  <a:pt x="94" y="52"/>
                </a:cubicBezTo>
                <a:cubicBezTo>
                  <a:pt x="93" y="67"/>
                  <a:pt x="93" y="67"/>
                  <a:pt x="93" y="67"/>
                </a:cubicBezTo>
                <a:cubicBezTo>
                  <a:pt x="92" y="74"/>
                  <a:pt x="92" y="80"/>
                  <a:pt x="92" y="87"/>
                </a:cubicBezTo>
                <a:cubicBezTo>
                  <a:pt x="92" y="93"/>
                  <a:pt x="92" y="99"/>
                  <a:pt x="93" y="104"/>
                </a:cubicBezTo>
                <a:cubicBezTo>
                  <a:pt x="101" y="91"/>
                  <a:pt x="113" y="79"/>
                  <a:pt x="126" y="70"/>
                </a:cubicBezTo>
                <a:cubicBezTo>
                  <a:pt x="133" y="65"/>
                  <a:pt x="133" y="65"/>
                  <a:pt x="133" y="65"/>
                </a:cubicBezTo>
                <a:cubicBezTo>
                  <a:pt x="130" y="75"/>
                  <a:pt x="130" y="75"/>
                  <a:pt x="130" y="75"/>
                </a:cubicBezTo>
                <a:cubicBezTo>
                  <a:pt x="127" y="85"/>
                  <a:pt x="125" y="95"/>
                  <a:pt x="123" y="105"/>
                </a:cubicBezTo>
                <a:cubicBezTo>
                  <a:pt x="141" y="98"/>
                  <a:pt x="162" y="96"/>
                  <a:pt x="181" y="95"/>
                </a:cubicBezTo>
                <a:cubicBezTo>
                  <a:pt x="212" y="93"/>
                  <a:pt x="243" y="92"/>
                  <a:pt x="274" y="94"/>
                </a:cubicBezTo>
                <a:cubicBezTo>
                  <a:pt x="298" y="95"/>
                  <a:pt x="323" y="97"/>
                  <a:pt x="348" y="101"/>
                </a:cubicBezTo>
                <a:cubicBezTo>
                  <a:pt x="352" y="101"/>
                  <a:pt x="352" y="101"/>
                  <a:pt x="352" y="101"/>
                </a:cubicBezTo>
                <a:cubicBezTo>
                  <a:pt x="349" y="109"/>
                  <a:pt x="349" y="109"/>
                  <a:pt x="349" y="109"/>
                </a:cubicBezTo>
                <a:cubicBezTo>
                  <a:pt x="331" y="156"/>
                  <a:pt x="346" y="216"/>
                  <a:pt x="369" y="262"/>
                </a:cubicBezTo>
                <a:cubicBezTo>
                  <a:pt x="376" y="244"/>
                  <a:pt x="388" y="227"/>
                  <a:pt x="402" y="219"/>
                </a:cubicBezTo>
                <a:cubicBezTo>
                  <a:pt x="408" y="216"/>
                  <a:pt x="413" y="215"/>
                  <a:pt x="418" y="215"/>
                </a:cubicBezTo>
                <a:cubicBezTo>
                  <a:pt x="420" y="200"/>
                  <a:pt x="422" y="183"/>
                  <a:pt x="423" y="166"/>
                </a:cubicBezTo>
                <a:cubicBezTo>
                  <a:pt x="423" y="160"/>
                  <a:pt x="423" y="160"/>
                  <a:pt x="423" y="160"/>
                </a:cubicBezTo>
                <a:cubicBezTo>
                  <a:pt x="431" y="156"/>
                  <a:pt x="431" y="156"/>
                  <a:pt x="431" y="156"/>
                </a:cubicBezTo>
                <a:cubicBezTo>
                  <a:pt x="440" y="153"/>
                  <a:pt x="449" y="149"/>
                  <a:pt x="458" y="148"/>
                </a:cubicBezTo>
                <a:cubicBezTo>
                  <a:pt x="455" y="135"/>
                  <a:pt x="451" y="123"/>
                  <a:pt x="446" y="111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2" name="CustomShape 17"/>
          <p:cNvSpPr/>
          <p:nvPr/>
        </p:nvSpPr>
        <p:spPr>
          <a:xfrm>
            <a:off x="8479415" y="2705134"/>
            <a:ext cx="709468" cy="382630"/>
          </a:xfrm>
          <a:custGeom>
            <a:avLst/>
            <a:gdLst/>
            <a:ahLst/>
            <a:cxnLst/>
            <a:rect l="l" t="t" r="r" b="b"/>
            <a:pathLst>
              <a:path w="167" h="90">
                <a:moveTo>
                  <a:pt x="167" y="15"/>
                </a:moveTo>
                <a:cubicBezTo>
                  <a:pt x="167" y="15"/>
                  <a:pt x="167" y="15"/>
                  <a:pt x="167" y="15"/>
                </a:cubicBezTo>
                <a:cubicBezTo>
                  <a:pt x="167" y="9"/>
                  <a:pt x="165" y="4"/>
                  <a:pt x="162" y="0"/>
                </a:cubicBezTo>
                <a:cubicBezTo>
                  <a:pt x="118" y="36"/>
                  <a:pt x="58" y="73"/>
                  <a:pt x="0" y="70"/>
                </a:cubicBezTo>
                <a:cubicBezTo>
                  <a:pt x="2" y="75"/>
                  <a:pt x="3" y="80"/>
                  <a:pt x="5" y="85"/>
                </a:cubicBezTo>
                <a:cubicBezTo>
                  <a:pt x="65" y="90"/>
                  <a:pt x="125" y="54"/>
                  <a:pt x="167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3" name="CustomShape 18"/>
          <p:cNvSpPr/>
          <p:nvPr/>
        </p:nvSpPr>
        <p:spPr>
          <a:xfrm>
            <a:off x="9680939" y="3205109"/>
            <a:ext cx="695069" cy="917521"/>
          </a:xfrm>
          <a:custGeom>
            <a:avLst/>
            <a:gdLst/>
            <a:ahLst/>
            <a:cxnLst/>
            <a:rect l="l" t="t" r="r" b="b"/>
            <a:pathLst>
              <a:path w="164" h="216">
                <a:moveTo>
                  <a:pt x="90" y="43"/>
                </a:moveTo>
                <a:cubicBezTo>
                  <a:pt x="76" y="30"/>
                  <a:pt x="61" y="18"/>
                  <a:pt x="44" y="9"/>
                </a:cubicBezTo>
                <a:cubicBezTo>
                  <a:pt x="37" y="5"/>
                  <a:pt x="29" y="2"/>
                  <a:pt x="22" y="0"/>
                </a:cubicBezTo>
                <a:cubicBezTo>
                  <a:pt x="22" y="0"/>
                  <a:pt x="22" y="0"/>
                  <a:pt x="21" y="0"/>
                </a:cubicBezTo>
                <a:cubicBezTo>
                  <a:pt x="21" y="0"/>
                  <a:pt x="21" y="1"/>
                  <a:pt x="20" y="1"/>
                </a:cubicBezTo>
                <a:cubicBezTo>
                  <a:pt x="14" y="15"/>
                  <a:pt x="8" y="29"/>
                  <a:pt x="6" y="45"/>
                </a:cubicBezTo>
                <a:cubicBezTo>
                  <a:pt x="2" y="63"/>
                  <a:pt x="2" y="82"/>
                  <a:pt x="0" y="101"/>
                </a:cubicBezTo>
                <a:cubicBezTo>
                  <a:pt x="4" y="102"/>
                  <a:pt x="9" y="102"/>
                  <a:pt x="13" y="103"/>
                </a:cubicBezTo>
                <a:cubicBezTo>
                  <a:pt x="27" y="107"/>
                  <a:pt x="27" y="107"/>
                  <a:pt x="27" y="107"/>
                </a:cubicBezTo>
                <a:cubicBezTo>
                  <a:pt x="36" y="105"/>
                  <a:pt x="45" y="102"/>
                  <a:pt x="53" y="98"/>
                </a:cubicBezTo>
                <a:cubicBezTo>
                  <a:pt x="43" y="92"/>
                  <a:pt x="33" y="88"/>
                  <a:pt x="21" y="84"/>
                </a:cubicBezTo>
                <a:cubicBezTo>
                  <a:pt x="20" y="84"/>
                  <a:pt x="20" y="81"/>
                  <a:pt x="22" y="81"/>
                </a:cubicBezTo>
                <a:cubicBezTo>
                  <a:pt x="47" y="83"/>
                  <a:pt x="72" y="99"/>
                  <a:pt x="88" y="118"/>
                </a:cubicBezTo>
                <a:cubicBezTo>
                  <a:pt x="97" y="129"/>
                  <a:pt x="110" y="148"/>
                  <a:pt x="106" y="164"/>
                </a:cubicBezTo>
                <a:cubicBezTo>
                  <a:pt x="104" y="170"/>
                  <a:pt x="104" y="170"/>
                  <a:pt x="104" y="170"/>
                </a:cubicBezTo>
                <a:cubicBezTo>
                  <a:pt x="98" y="170"/>
                  <a:pt x="98" y="170"/>
                  <a:pt x="98" y="170"/>
                </a:cubicBezTo>
                <a:cubicBezTo>
                  <a:pt x="90" y="171"/>
                  <a:pt x="82" y="170"/>
                  <a:pt x="74" y="169"/>
                </a:cubicBezTo>
                <a:cubicBezTo>
                  <a:pt x="78" y="181"/>
                  <a:pt x="70" y="205"/>
                  <a:pt x="57" y="211"/>
                </a:cubicBezTo>
                <a:cubicBezTo>
                  <a:pt x="62" y="212"/>
                  <a:pt x="67" y="213"/>
                  <a:pt x="72" y="214"/>
                </a:cubicBezTo>
                <a:cubicBezTo>
                  <a:pt x="78" y="215"/>
                  <a:pt x="78" y="215"/>
                  <a:pt x="78" y="215"/>
                </a:cubicBezTo>
                <a:cubicBezTo>
                  <a:pt x="98" y="216"/>
                  <a:pt x="118" y="212"/>
                  <a:pt x="134" y="202"/>
                </a:cubicBezTo>
                <a:cubicBezTo>
                  <a:pt x="159" y="185"/>
                  <a:pt x="164" y="154"/>
                  <a:pt x="153" y="126"/>
                </a:cubicBezTo>
                <a:cubicBezTo>
                  <a:pt x="141" y="94"/>
                  <a:pt x="116" y="65"/>
                  <a:pt x="90" y="43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4" name="CustomShape 19"/>
          <p:cNvSpPr/>
          <p:nvPr/>
        </p:nvSpPr>
        <p:spPr>
          <a:xfrm>
            <a:off x="9612548" y="3057528"/>
            <a:ext cx="573045" cy="407827"/>
          </a:xfrm>
          <a:custGeom>
            <a:avLst/>
            <a:gdLst/>
            <a:ahLst/>
            <a:cxnLst/>
            <a:rect l="l" t="t" r="r" b="b"/>
            <a:pathLst>
              <a:path w="135" h="96">
                <a:moveTo>
                  <a:pt x="122" y="83"/>
                </a:moveTo>
                <a:cubicBezTo>
                  <a:pt x="126" y="87"/>
                  <a:pt x="131" y="92"/>
                  <a:pt x="135" y="96"/>
                </a:cubicBezTo>
                <a:cubicBezTo>
                  <a:pt x="132" y="87"/>
                  <a:pt x="128" y="78"/>
                  <a:pt x="123" y="70"/>
                </a:cubicBezTo>
                <a:cubicBezTo>
                  <a:pt x="114" y="57"/>
                  <a:pt x="103" y="45"/>
                  <a:pt x="91" y="34"/>
                </a:cubicBezTo>
                <a:cubicBezTo>
                  <a:pt x="66" y="12"/>
                  <a:pt x="41" y="1"/>
                  <a:pt x="8" y="0"/>
                </a:cubicBezTo>
                <a:cubicBezTo>
                  <a:pt x="6" y="4"/>
                  <a:pt x="3" y="7"/>
                  <a:pt x="0" y="11"/>
                </a:cubicBezTo>
                <a:cubicBezTo>
                  <a:pt x="3" y="11"/>
                  <a:pt x="5" y="12"/>
                  <a:pt x="8" y="13"/>
                </a:cubicBezTo>
                <a:cubicBezTo>
                  <a:pt x="9" y="12"/>
                  <a:pt x="11" y="10"/>
                  <a:pt x="13" y="9"/>
                </a:cubicBezTo>
                <a:cubicBezTo>
                  <a:pt x="13" y="9"/>
                  <a:pt x="13" y="9"/>
                  <a:pt x="14" y="8"/>
                </a:cubicBezTo>
                <a:cubicBezTo>
                  <a:pt x="14" y="8"/>
                  <a:pt x="15" y="8"/>
                  <a:pt x="15" y="8"/>
                </a:cubicBezTo>
                <a:cubicBezTo>
                  <a:pt x="19" y="6"/>
                  <a:pt x="23" y="5"/>
                  <a:pt x="28" y="6"/>
                </a:cubicBezTo>
                <a:cubicBezTo>
                  <a:pt x="37" y="7"/>
                  <a:pt x="43" y="18"/>
                  <a:pt x="41" y="27"/>
                </a:cubicBezTo>
                <a:cubicBezTo>
                  <a:pt x="72" y="36"/>
                  <a:pt x="102" y="63"/>
                  <a:pt x="122" y="83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5" name="CustomShape 20"/>
          <p:cNvSpPr/>
          <p:nvPr/>
        </p:nvSpPr>
        <p:spPr>
          <a:xfrm>
            <a:off x="9810882" y="4237095"/>
            <a:ext cx="352394" cy="233250"/>
          </a:xfrm>
          <a:custGeom>
            <a:avLst/>
            <a:gdLst/>
            <a:ahLst/>
            <a:cxnLst/>
            <a:rect l="l" t="t" r="r" b="b"/>
            <a:pathLst>
              <a:path w="83" h="55">
                <a:moveTo>
                  <a:pt x="83" y="42"/>
                </a:moveTo>
                <a:cubicBezTo>
                  <a:pt x="74" y="38"/>
                  <a:pt x="66" y="34"/>
                  <a:pt x="58" y="30"/>
                </a:cubicBezTo>
                <a:cubicBezTo>
                  <a:pt x="48" y="24"/>
                  <a:pt x="48" y="24"/>
                  <a:pt x="48" y="24"/>
                </a:cubicBezTo>
                <a:cubicBezTo>
                  <a:pt x="37" y="17"/>
                  <a:pt x="26" y="9"/>
                  <a:pt x="17" y="0"/>
                </a:cubicBezTo>
                <a:cubicBezTo>
                  <a:pt x="14" y="1"/>
                  <a:pt x="11" y="3"/>
                  <a:pt x="8" y="4"/>
                </a:cubicBezTo>
                <a:cubicBezTo>
                  <a:pt x="7" y="5"/>
                  <a:pt x="5" y="6"/>
                  <a:pt x="3" y="7"/>
                </a:cubicBezTo>
                <a:cubicBezTo>
                  <a:pt x="0" y="8"/>
                  <a:pt x="0" y="8"/>
                  <a:pt x="0" y="8"/>
                </a:cubicBezTo>
                <a:cubicBezTo>
                  <a:pt x="14" y="21"/>
                  <a:pt x="29" y="32"/>
                  <a:pt x="45" y="42"/>
                </a:cubicBezTo>
                <a:cubicBezTo>
                  <a:pt x="53" y="47"/>
                  <a:pt x="61" y="51"/>
                  <a:pt x="70" y="55"/>
                </a:cubicBezTo>
                <a:cubicBezTo>
                  <a:pt x="75" y="52"/>
                  <a:pt x="79" y="47"/>
                  <a:pt x="83" y="42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6" name="CustomShape 21"/>
          <p:cNvSpPr/>
          <p:nvPr/>
        </p:nvSpPr>
        <p:spPr>
          <a:xfrm>
            <a:off x="8666591" y="3125920"/>
            <a:ext cx="963595" cy="695069"/>
          </a:xfrm>
          <a:custGeom>
            <a:avLst/>
            <a:gdLst/>
            <a:ahLst/>
            <a:cxnLst/>
            <a:rect l="l" t="t" r="r" b="b"/>
            <a:pathLst>
              <a:path w="227" h="164">
                <a:moveTo>
                  <a:pt x="10" y="75"/>
                </a:moveTo>
                <a:cubicBezTo>
                  <a:pt x="5" y="94"/>
                  <a:pt x="3" y="113"/>
                  <a:pt x="2" y="133"/>
                </a:cubicBezTo>
                <a:cubicBezTo>
                  <a:pt x="1" y="141"/>
                  <a:pt x="1" y="149"/>
                  <a:pt x="0" y="157"/>
                </a:cubicBezTo>
                <a:cubicBezTo>
                  <a:pt x="16" y="161"/>
                  <a:pt x="31" y="164"/>
                  <a:pt x="48" y="164"/>
                </a:cubicBezTo>
                <a:cubicBezTo>
                  <a:pt x="66" y="164"/>
                  <a:pt x="84" y="163"/>
                  <a:pt x="102" y="161"/>
                </a:cubicBezTo>
                <a:cubicBezTo>
                  <a:pt x="121" y="159"/>
                  <a:pt x="139" y="155"/>
                  <a:pt x="157" y="151"/>
                </a:cubicBezTo>
                <a:cubicBezTo>
                  <a:pt x="165" y="148"/>
                  <a:pt x="173" y="146"/>
                  <a:pt x="181" y="144"/>
                </a:cubicBezTo>
                <a:cubicBezTo>
                  <a:pt x="188" y="141"/>
                  <a:pt x="195" y="137"/>
                  <a:pt x="202" y="136"/>
                </a:cubicBezTo>
                <a:cubicBezTo>
                  <a:pt x="203" y="133"/>
                  <a:pt x="205" y="130"/>
                  <a:pt x="207" y="127"/>
                </a:cubicBezTo>
                <a:cubicBezTo>
                  <a:pt x="201" y="91"/>
                  <a:pt x="201" y="34"/>
                  <a:pt x="227" y="2"/>
                </a:cubicBezTo>
                <a:cubicBezTo>
                  <a:pt x="227" y="2"/>
                  <a:pt x="227" y="2"/>
                  <a:pt x="227" y="2"/>
                </a:cubicBezTo>
                <a:cubicBezTo>
                  <a:pt x="226" y="1"/>
                  <a:pt x="225" y="1"/>
                  <a:pt x="224" y="1"/>
                </a:cubicBezTo>
                <a:cubicBezTo>
                  <a:pt x="222" y="0"/>
                  <a:pt x="220" y="0"/>
                  <a:pt x="218" y="0"/>
                </a:cubicBezTo>
                <a:cubicBezTo>
                  <a:pt x="206" y="13"/>
                  <a:pt x="192" y="26"/>
                  <a:pt x="177" y="36"/>
                </a:cubicBezTo>
                <a:cubicBezTo>
                  <a:pt x="167" y="61"/>
                  <a:pt x="140" y="96"/>
                  <a:pt x="112" y="102"/>
                </a:cubicBezTo>
                <a:cubicBezTo>
                  <a:pt x="95" y="105"/>
                  <a:pt x="64" y="98"/>
                  <a:pt x="67" y="76"/>
                </a:cubicBezTo>
                <a:cubicBezTo>
                  <a:pt x="48" y="78"/>
                  <a:pt x="29" y="78"/>
                  <a:pt x="10" y="75"/>
                </a:cubicBezTo>
                <a:close/>
                <a:moveTo>
                  <a:pt x="171" y="74"/>
                </a:moveTo>
                <a:cubicBezTo>
                  <a:pt x="172" y="71"/>
                  <a:pt x="174" y="69"/>
                  <a:pt x="175" y="65"/>
                </a:cubicBezTo>
                <a:cubicBezTo>
                  <a:pt x="176" y="63"/>
                  <a:pt x="179" y="65"/>
                  <a:pt x="178" y="67"/>
                </a:cubicBezTo>
                <a:cubicBezTo>
                  <a:pt x="177" y="70"/>
                  <a:pt x="175" y="73"/>
                  <a:pt x="173" y="76"/>
                </a:cubicBezTo>
                <a:cubicBezTo>
                  <a:pt x="172" y="77"/>
                  <a:pt x="170" y="76"/>
                  <a:pt x="171" y="74"/>
                </a:cubicBezTo>
                <a:close/>
                <a:moveTo>
                  <a:pt x="166" y="81"/>
                </a:moveTo>
                <a:cubicBezTo>
                  <a:pt x="167" y="80"/>
                  <a:pt x="170" y="82"/>
                  <a:pt x="169" y="83"/>
                </a:cubicBezTo>
                <a:cubicBezTo>
                  <a:pt x="156" y="105"/>
                  <a:pt x="127" y="122"/>
                  <a:pt x="102" y="125"/>
                </a:cubicBezTo>
                <a:cubicBezTo>
                  <a:pt x="77" y="128"/>
                  <a:pt x="62" y="117"/>
                  <a:pt x="56" y="94"/>
                </a:cubicBezTo>
                <a:cubicBezTo>
                  <a:pt x="55" y="92"/>
                  <a:pt x="58" y="91"/>
                  <a:pt x="59" y="93"/>
                </a:cubicBezTo>
                <a:cubicBezTo>
                  <a:pt x="76" y="147"/>
                  <a:pt x="143" y="107"/>
                  <a:pt x="166" y="81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7" name="CustomShape 22"/>
          <p:cNvSpPr/>
          <p:nvPr/>
        </p:nvSpPr>
        <p:spPr>
          <a:xfrm>
            <a:off x="8179215" y="4759027"/>
            <a:ext cx="66951" cy="114465"/>
          </a:xfrm>
          <a:custGeom>
            <a:avLst/>
            <a:gdLst/>
            <a:ahLst/>
            <a:cxnLst/>
            <a:rect l="l" t="t" r="r" b="b"/>
            <a:pathLst>
              <a:path w="16" h="27">
                <a:moveTo>
                  <a:pt x="0" y="27"/>
                </a:moveTo>
                <a:cubicBezTo>
                  <a:pt x="3" y="27"/>
                  <a:pt x="6" y="26"/>
                  <a:pt x="10" y="26"/>
                </a:cubicBezTo>
                <a:cubicBezTo>
                  <a:pt x="10" y="18"/>
                  <a:pt x="14" y="8"/>
                  <a:pt x="16" y="0"/>
                </a:cubicBezTo>
                <a:cubicBezTo>
                  <a:pt x="11" y="1"/>
                  <a:pt x="7" y="3"/>
                  <a:pt x="2" y="4"/>
                </a:cubicBezTo>
                <a:cubicBezTo>
                  <a:pt x="1" y="12"/>
                  <a:pt x="0" y="20"/>
                  <a:pt x="0" y="27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8" name="CustomShape 23"/>
          <p:cNvSpPr/>
          <p:nvPr/>
        </p:nvSpPr>
        <p:spPr>
          <a:xfrm>
            <a:off x="10015696" y="4008525"/>
            <a:ext cx="411066" cy="860288"/>
          </a:xfrm>
          <a:custGeom>
            <a:avLst/>
            <a:gdLst/>
            <a:ahLst/>
            <a:cxnLst/>
            <a:rect l="l" t="t" r="r" b="b"/>
            <a:pathLst>
              <a:path w="97" h="203">
                <a:moveTo>
                  <a:pt x="77" y="0"/>
                </a:moveTo>
                <a:cubicBezTo>
                  <a:pt x="71" y="11"/>
                  <a:pt x="61" y="20"/>
                  <a:pt x="48" y="25"/>
                </a:cubicBezTo>
                <a:cubicBezTo>
                  <a:pt x="34" y="31"/>
                  <a:pt x="17" y="34"/>
                  <a:pt x="0" y="33"/>
                </a:cubicBezTo>
                <a:cubicBezTo>
                  <a:pt x="1" y="42"/>
                  <a:pt x="2" y="50"/>
                  <a:pt x="3" y="59"/>
                </a:cubicBezTo>
                <a:cubicBezTo>
                  <a:pt x="4" y="64"/>
                  <a:pt x="6" y="69"/>
                  <a:pt x="7" y="74"/>
                </a:cubicBezTo>
                <a:cubicBezTo>
                  <a:pt x="17" y="80"/>
                  <a:pt x="28" y="85"/>
                  <a:pt x="38" y="90"/>
                </a:cubicBezTo>
                <a:cubicBezTo>
                  <a:pt x="45" y="93"/>
                  <a:pt x="45" y="93"/>
                  <a:pt x="45" y="93"/>
                </a:cubicBezTo>
                <a:cubicBezTo>
                  <a:pt x="42" y="99"/>
                  <a:pt x="42" y="99"/>
                  <a:pt x="42" y="99"/>
                </a:cubicBezTo>
                <a:cubicBezTo>
                  <a:pt x="39" y="104"/>
                  <a:pt x="34" y="109"/>
                  <a:pt x="28" y="113"/>
                </a:cubicBezTo>
                <a:cubicBezTo>
                  <a:pt x="21" y="117"/>
                  <a:pt x="21" y="117"/>
                  <a:pt x="21" y="117"/>
                </a:cubicBezTo>
                <a:cubicBezTo>
                  <a:pt x="14" y="114"/>
                  <a:pt x="14" y="114"/>
                  <a:pt x="14" y="114"/>
                </a:cubicBezTo>
                <a:cubicBezTo>
                  <a:pt x="13" y="113"/>
                  <a:pt x="12" y="113"/>
                  <a:pt x="11" y="112"/>
                </a:cubicBezTo>
                <a:cubicBezTo>
                  <a:pt x="13" y="127"/>
                  <a:pt x="16" y="142"/>
                  <a:pt x="23" y="156"/>
                </a:cubicBezTo>
                <a:cubicBezTo>
                  <a:pt x="26" y="163"/>
                  <a:pt x="29" y="169"/>
                  <a:pt x="28" y="176"/>
                </a:cubicBezTo>
                <a:cubicBezTo>
                  <a:pt x="29" y="177"/>
                  <a:pt x="28" y="177"/>
                  <a:pt x="28" y="178"/>
                </a:cubicBezTo>
                <a:cubicBezTo>
                  <a:pt x="28" y="179"/>
                  <a:pt x="28" y="179"/>
                  <a:pt x="27" y="179"/>
                </a:cubicBezTo>
                <a:cubicBezTo>
                  <a:pt x="27" y="180"/>
                  <a:pt x="27" y="180"/>
                  <a:pt x="27" y="180"/>
                </a:cubicBezTo>
                <a:cubicBezTo>
                  <a:pt x="27" y="180"/>
                  <a:pt x="27" y="181"/>
                  <a:pt x="26" y="181"/>
                </a:cubicBezTo>
                <a:cubicBezTo>
                  <a:pt x="22" y="187"/>
                  <a:pt x="17" y="191"/>
                  <a:pt x="10" y="194"/>
                </a:cubicBezTo>
                <a:cubicBezTo>
                  <a:pt x="11" y="197"/>
                  <a:pt x="13" y="200"/>
                  <a:pt x="14" y="203"/>
                </a:cubicBezTo>
                <a:cubicBezTo>
                  <a:pt x="33" y="192"/>
                  <a:pt x="55" y="192"/>
                  <a:pt x="71" y="176"/>
                </a:cubicBezTo>
                <a:cubicBezTo>
                  <a:pt x="85" y="162"/>
                  <a:pt x="93" y="144"/>
                  <a:pt x="95" y="124"/>
                </a:cubicBezTo>
                <a:cubicBezTo>
                  <a:pt x="97" y="101"/>
                  <a:pt x="94" y="78"/>
                  <a:pt x="89" y="55"/>
                </a:cubicBezTo>
                <a:cubicBezTo>
                  <a:pt x="85" y="37"/>
                  <a:pt x="79" y="19"/>
                  <a:pt x="77" y="0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9" name="CustomShape 24"/>
          <p:cNvSpPr/>
          <p:nvPr/>
        </p:nvSpPr>
        <p:spPr>
          <a:xfrm>
            <a:off x="8187133" y="4245014"/>
            <a:ext cx="449222" cy="636397"/>
          </a:xfrm>
          <a:custGeom>
            <a:avLst/>
            <a:gdLst/>
            <a:ahLst/>
            <a:cxnLst/>
            <a:rect l="l" t="t" r="r" b="b"/>
            <a:pathLst>
              <a:path w="106" h="150">
                <a:moveTo>
                  <a:pt x="100" y="147"/>
                </a:moveTo>
                <a:cubicBezTo>
                  <a:pt x="98" y="145"/>
                  <a:pt x="95" y="143"/>
                  <a:pt x="93" y="141"/>
                </a:cubicBezTo>
                <a:cubicBezTo>
                  <a:pt x="79" y="127"/>
                  <a:pt x="91" y="113"/>
                  <a:pt x="106" y="104"/>
                </a:cubicBezTo>
                <a:cubicBezTo>
                  <a:pt x="104" y="96"/>
                  <a:pt x="103" y="88"/>
                  <a:pt x="103" y="79"/>
                </a:cubicBezTo>
                <a:cubicBezTo>
                  <a:pt x="102" y="80"/>
                  <a:pt x="101" y="81"/>
                  <a:pt x="100" y="81"/>
                </a:cubicBezTo>
                <a:cubicBezTo>
                  <a:pt x="84" y="77"/>
                  <a:pt x="68" y="73"/>
                  <a:pt x="51" y="72"/>
                </a:cubicBezTo>
                <a:cubicBezTo>
                  <a:pt x="49" y="72"/>
                  <a:pt x="48" y="70"/>
                  <a:pt x="50" y="68"/>
                </a:cubicBezTo>
                <a:cubicBezTo>
                  <a:pt x="64" y="50"/>
                  <a:pt x="74" y="30"/>
                  <a:pt x="89" y="13"/>
                </a:cubicBezTo>
                <a:cubicBezTo>
                  <a:pt x="90" y="12"/>
                  <a:pt x="92" y="13"/>
                  <a:pt x="91" y="14"/>
                </a:cubicBezTo>
                <a:cubicBezTo>
                  <a:pt x="80" y="32"/>
                  <a:pt x="69" y="51"/>
                  <a:pt x="55" y="68"/>
                </a:cubicBezTo>
                <a:cubicBezTo>
                  <a:pt x="71" y="69"/>
                  <a:pt x="86" y="72"/>
                  <a:pt x="101" y="77"/>
                </a:cubicBezTo>
                <a:cubicBezTo>
                  <a:pt x="102" y="77"/>
                  <a:pt x="102" y="77"/>
                  <a:pt x="103" y="78"/>
                </a:cubicBezTo>
                <a:cubicBezTo>
                  <a:pt x="102" y="65"/>
                  <a:pt x="102" y="53"/>
                  <a:pt x="101" y="42"/>
                </a:cubicBezTo>
                <a:cubicBezTo>
                  <a:pt x="100" y="33"/>
                  <a:pt x="100" y="25"/>
                  <a:pt x="100" y="17"/>
                </a:cubicBezTo>
                <a:cubicBezTo>
                  <a:pt x="99" y="17"/>
                  <a:pt x="99" y="16"/>
                  <a:pt x="98" y="16"/>
                </a:cubicBezTo>
                <a:cubicBezTo>
                  <a:pt x="96" y="11"/>
                  <a:pt x="94" y="5"/>
                  <a:pt x="92" y="0"/>
                </a:cubicBezTo>
                <a:cubicBezTo>
                  <a:pt x="83" y="2"/>
                  <a:pt x="73" y="2"/>
                  <a:pt x="63" y="1"/>
                </a:cubicBezTo>
                <a:cubicBezTo>
                  <a:pt x="63" y="4"/>
                  <a:pt x="63" y="7"/>
                  <a:pt x="64" y="9"/>
                </a:cubicBezTo>
                <a:cubicBezTo>
                  <a:pt x="66" y="9"/>
                  <a:pt x="68" y="10"/>
                  <a:pt x="69" y="12"/>
                </a:cubicBezTo>
                <a:cubicBezTo>
                  <a:pt x="70" y="13"/>
                  <a:pt x="71" y="15"/>
                  <a:pt x="71" y="16"/>
                </a:cubicBezTo>
                <a:cubicBezTo>
                  <a:pt x="72" y="16"/>
                  <a:pt x="73" y="16"/>
                  <a:pt x="74" y="16"/>
                </a:cubicBezTo>
                <a:cubicBezTo>
                  <a:pt x="76" y="16"/>
                  <a:pt x="77" y="19"/>
                  <a:pt x="76" y="20"/>
                </a:cubicBezTo>
                <a:cubicBezTo>
                  <a:pt x="71" y="22"/>
                  <a:pt x="66" y="21"/>
                  <a:pt x="62" y="21"/>
                </a:cubicBezTo>
                <a:cubicBezTo>
                  <a:pt x="61" y="22"/>
                  <a:pt x="59" y="20"/>
                  <a:pt x="59" y="19"/>
                </a:cubicBezTo>
                <a:cubicBezTo>
                  <a:pt x="60" y="13"/>
                  <a:pt x="59" y="7"/>
                  <a:pt x="60" y="1"/>
                </a:cubicBezTo>
                <a:cubicBezTo>
                  <a:pt x="57" y="1"/>
                  <a:pt x="54" y="1"/>
                  <a:pt x="51" y="1"/>
                </a:cubicBezTo>
                <a:cubicBezTo>
                  <a:pt x="44" y="2"/>
                  <a:pt x="38" y="2"/>
                  <a:pt x="31" y="2"/>
                </a:cubicBezTo>
                <a:cubicBezTo>
                  <a:pt x="32" y="13"/>
                  <a:pt x="24" y="27"/>
                  <a:pt x="13" y="30"/>
                </a:cubicBezTo>
                <a:cubicBezTo>
                  <a:pt x="12" y="31"/>
                  <a:pt x="11" y="29"/>
                  <a:pt x="12" y="28"/>
                </a:cubicBezTo>
                <a:cubicBezTo>
                  <a:pt x="16" y="24"/>
                  <a:pt x="20" y="21"/>
                  <a:pt x="23" y="16"/>
                </a:cubicBezTo>
                <a:cubicBezTo>
                  <a:pt x="26" y="11"/>
                  <a:pt x="27" y="7"/>
                  <a:pt x="28" y="2"/>
                </a:cubicBezTo>
                <a:cubicBezTo>
                  <a:pt x="19" y="2"/>
                  <a:pt x="11" y="2"/>
                  <a:pt x="3" y="1"/>
                </a:cubicBezTo>
                <a:cubicBezTo>
                  <a:pt x="6" y="36"/>
                  <a:pt x="4" y="72"/>
                  <a:pt x="1" y="107"/>
                </a:cubicBezTo>
                <a:cubicBezTo>
                  <a:pt x="16" y="105"/>
                  <a:pt x="31" y="104"/>
                  <a:pt x="46" y="101"/>
                </a:cubicBezTo>
                <a:cubicBezTo>
                  <a:pt x="48" y="100"/>
                  <a:pt x="50" y="102"/>
                  <a:pt x="49" y="104"/>
                </a:cubicBezTo>
                <a:cubicBezTo>
                  <a:pt x="42" y="118"/>
                  <a:pt x="36" y="134"/>
                  <a:pt x="25" y="145"/>
                </a:cubicBezTo>
                <a:cubicBezTo>
                  <a:pt x="24" y="147"/>
                  <a:pt x="22" y="145"/>
                  <a:pt x="23" y="143"/>
                </a:cubicBezTo>
                <a:cubicBezTo>
                  <a:pt x="29" y="131"/>
                  <a:pt x="35" y="119"/>
                  <a:pt x="42" y="107"/>
                </a:cubicBezTo>
                <a:cubicBezTo>
                  <a:pt x="29" y="110"/>
                  <a:pt x="14" y="112"/>
                  <a:pt x="1" y="111"/>
                </a:cubicBezTo>
                <a:cubicBezTo>
                  <a:pt x="1" y="114"/>
                  <a:pt x="0" y="118"/>
                  <a:pt x="0" y="122"/>
                </a:cubicBezTo>
                <a:cubicBezTo>
                  <a:pt x="5" y="119"/>
                  <a:pt x="11" y="117"/>
                  <a:pt x="17" y="116"/>
                </a:cubicBezTo>
                <a:cubicBezTo>
                  <a:pt x="19" y="116"/>
                  <a:pt x="20" y="117"/>
                  <a:pt x="20" y="119"/>
                </a:cubicBezTo>
                <a:cubicBezTo>
                  <a:pt x="18" y="124"/>
                  <a:pt x="16" y="130"/>
                  <a:pt x="15" y="135"/>
                </a:cubicBezTo>
                <a:cubicBezTo>
                  <a:pt x="14" y="139"/>
                  <a:pt x="13" y="143"/>
                  <a:pt x="11" y="147"/>
                </a:cubicBezTo>
                <a:cubicBezTo>
                  <a:pt x="41" y="146"/>
                  <a:pt x="71" y="150"/>
                  <a:pt x="100" y="147"/>
                </a:cubicBezTo>
                <a:close/>
                <a:moveTo>
                  <a:pt x="89" y="59"/>
                </a:moveTo>
                <a:cubicBezTo>
                  <a:pt x="91" y="59"/>
                  <a:pt x="92" y="62"/>
                  <a:pt x="90" y="62"/>
                </a:cubicBezTo>
                <a:cubicBezTo>
                  <a:pt x="84" y="63"/>
                  <a:pt x="77" y="62"/>
                  <a:pt x="71" y="61"/>
                </a:cubicBezTo>
                <a:cubicBezTo>
                  <a:pt x="70" y="61"/>
                  <a:pt x="69" y="60"/>
                  <a:pt x="70" y="59"/>
                </a:cubicBezTo>
                <a:cubicBezTo>
                  <a:pt x="75" y="49"/>
                  <a:pt x="82" y="41"/>
                  <a:pt x="89" y="33"/>
                </a:cubicBezTo>
                <a:cubicBezTo>
                  <a:pt x="90" y="32"/>
                  <a:pt x="92" y="34"/>
                  <a:pt x="91" y="35"/>
                </a:cubicBezTo>
                <a:cubicBezTo>
                  <a:pt x="85" y="42"/>
                  <a:pt x="79" y="50"/>
                  <a:pt x="75" y="58"/>
                </a:cubicBezTo>
                <a:cubicBezTo>
                  <a:pt x="80" y="58"/>
                  <a:pt x="84" y="59"/>
                  <a:pt x="89" y="59"/>
                </a:cubicBezTo>
                <a:close/>
                <a:moveTo>
                  <a:pt x="87" y="91"/>
                </a:moveTo>
                <a:cubicBezTo>
                  <a:pt x="88" y="93"/>
                  <a:pt x="89" y="94"/>
                  <a:pt x="90" y="96"/>
                </a:cubicBezTo>
                <a:cubicBezTo>
                  <a:pt x="90" y="97"/>
                  <a:pt x="89" y="98"/>
                  <a:pt x="88" y="97"/>
                </a:cubicBezTo>
                <a:cubicBezTo>
                  <a:pt x="86" y="96"/>
                  <a:pt x="85" y="94"/>
                  <a:pt x="84" y="92"/>
                </a:cubicBezTo>
                <a:cubicBezTo>
                  <a:pt x="84" y="90"/>
                  <a:pt x="86" y="89"/>
                  <a:pt x="87" y="91"/>
                </a:cubicBezTo>
                <a:close/>
                <a:moveTo>
                  <a:pt x="79" y="97"/>
                </a:moveTo>
                <a:cubicBezTo>
                  <a:pt x="81" y="98"/>
                  <a:pt x="83" y="103"/>
                  <a:pt x="80" y="103"/>
                </a:cubicBezTo>
                <a:cubicBezTo>
                  <a:pt x="79" y="103"/>
                  <a:pt x="78" y="103"/>
                  <a:pt x="78" y="102"/>
                </a:cubicBezTo>
                <a:cubicBezTo>
                  <a:pt x="77" y="101"/>
                  <a:pt x="77" y="99"/>
                  <a:pt x="77" y="98"/>
                </a:cubicBezTo>
                <a:cubicBezTo>
                  <a:pt x="76" y="96"/>
                  <a:pt x="78" y="96"/>
                  <a:pt x="79" y="97"/>
                </a:cubicBezTo>
                <a:close/>
                <a:moveTo>
                  <a:pt x="96" y="99"/>
                </a:moveTo>
                <a:cubicBezTo>
                  <a:pt x="97" y="98"/>
                  <a:pt x="98" y="100"/>
                  <a:pt x="97" y="101"/>
                </a:cubicBezTo>
                <a:cubicBezTo>
                  <a:pt x="92" y="107"/>
                  <a:pt x="84" y="111"/>
                  <a:pt x="77" y="116"/>
                </a:cubicBezTo>
                <a:cubicBezTo>
                  <a:pt x="69" y="122"/>
                  <a:pt x="61" y="128"/>
                  <a:pt x="53" y="135"/>
                </a:cubicBezTo>
                <a:cubicBezTo>
                  <a:pt x="52" y="136"/>
                  <a:pt x="50" y="134"/>
                  <a:pt x="51" y="133"/>
                </a:cubicBezTo>
                <a:cubicBezTo>
                  <a:pt x="58" y="126"/>
                  <a:pt x="65" y="120"/>
                  <a:pt x="73" y="114"/>
                </a:cubicBezTo>
                <a:cubicBezTo>
                  <a:pt x="80" y="109"/>
                  <a:pt x="87" y="102"/>
                  <a:pt x="96" y="99"/>
                </a:cubicBezTo>
                <a:close/>
                <a:moveTo>
                  <a:pt x="59" y="113"/>
                </a:moveTo>
                <a:cubicBezTo>
                  <a:pt x="59" y="111"/>
                  <a:pt x="62" y="111"/>
                  <a:pt x="62" y="113"/>
                </a:cubicBezTo>
                <a:cubicBezTo>
                  <a:pt x="62" y="114"/>
                  <a:pt x="63" y="115"/>
                  <a:pt x="63" y="116"/>
                </a:cubicBezTo>
                <a:cubicBezTo>
                  <a:pt x="63" y="117"/>
                  <a:pt x="61" y="118"/>
                  <a:pt x="60" y="117"/>
                </a:cubicBezTo>
                <a:cubicBezTo>
                  <a:pt x="59" y="116"/>
                  <a:pt x="59" y="114"/>
                  <a:pt x="59" y="113"/>
                </a:cubicBezTo>
                <a:close/>
                <a:moveTo>
                  <a:pt x="71" y="103"/>
                </a:moveTo>
                <a:cubicBezTo>
                  <a:pt x="72" y="105"/>
                  <a:pt x="73" y="107"/>
                  <a:pt x="72" y="109"/>
                </a:cubicBezTo>
                <a:cubicBezTo>
                  <a:pt x="72" y="110"/>
                  <a:pt x="70" y="110"/>
                  <a:pt x="70" y="110"/>
                </a:cubicBezTo>
                <a:cubicBezTo>
                  <a:pt x="68" y="108"/>
                  <a:pt x="68" y="106"/>
                  <a:pt x="68" y="104"/>
                </a:cubicBezTo>
                <a:cubicBezTo>
                  <a:pt x="68" y="102"/>
                  <a:pt x="70" y="102"/>
                  <a:pt x="71" y="103"/>
                </a:cubicBezTo>
                <a:close/>
                <a:moveTo>
                  <a:pt x="10" y="43"/>
                </a:moveTo>
                <a:cubicBezTo>
                  <a:pt x="9" y="43"/>
                  <a:pt x="9" y="41"/>
                  <a:pt x="10" y="41"/>
                </a:cubicBezTo>
                <a:cubicBezTo>
                  <a:pt x="19" y="38"/>
                  <a:pt x="27" y="37"/>
                  <a:pt x="33" y="30"/>
                </a:cubicBezTo>
                <a:cubicBezTo>
                  <a:pt x="40" y="23"/>
                  <a:pt x="44" y="15"/>
                  <a:pt x="45" y="6"/>
                </a:cubicBezTo>
                <a:cubicBezTo>
                  <a:pt x="46" y="4"/>
                  <a:pt x="48" y="4"/>
                  <a:pt x="48" y="6"/>
                </a:cubicBezTo>
                <a:cubicBezTo>
                  <a:pt x="47" y="23"/>
                  <a:pt x="30" y="46"/>
                  <a:pt x="10" y="43"/>
                </a:cubicBezTo>
                <a:close/>
                <a:moveTo>
                  <a:pt x="17" y="69"/>
                </a:moveTo>
                <a:cubicBezTo>
                  <a:pt x="18" y="68"/>
                  <a:pt x="20" y="68"/>
                  <a:pt x="21" y="69"/>
                </a:cubicBezTo>
                <a:cubicBezTo>
                  <a:pt x="23" y="69"/>
                  <a:pt x="23" y="71"/>
                  <a:pt x="21" y="72"/>
                </a:cubicBezTo>
                <a:cubicBezTo>
                  <a:pt x="20" y="72"/>
                  <a:pt x="18" y="72"/>
                  <a:pt x="17" y="72"/>
                </a:cubicBezTo>
                <a:cubicBezTo>
                  <a:pt x="15" y="72"/>
                  <a:pt x="15" y="69"/>
                  <a:pt x="17" y="69"/>
                </a:cubicBezTo>
                <a:close/>
                <a:moveTo>
                  <a:pt x="23" y="81"/>
                </a:moveTo>
                <a:cubicBezTo>
                  <a:pt x="21" y="82"/>
                  <a:pt x="20" y="82"/>
                  <a:pt x="19" y="82"/>
                </a:cubicBezTo>
                <a:cubicBezTo>
                  <a:pt x="17" y="83"/>
                  <a:pt x="16" y="80"/>
                  <a:pt x="18" y="80"/>
                </a:cubicBezTo>
                <a:cubicBezTo>
                  <a:pt x="19" y="79"/>
                  <a:pt x="21" y="78"/>
                  <a:pt x="22" y="78"/>
                </a:cubicBezTo>
                <a:cubicBezTo>
                  <a:pt x="23" y="79"/>
                  <a:pt x="24" y="81"/>
                  <a:pt x="23" y="81"/>
                </a:cubicBezTo>
                <a:close/>
                <a:moveTo>
                  <a:pt x="24" y="64"/>
                </a:moveTo>
                <a:cubicBezTo>
                  <a:pt x="22" y="66"/>
                  <a:pt x="19" y="65"/>
                  <a:pt x="17" y="64"/>
                </a:cubicBezTo>
                <a:cubicBezTo>
                  <a:pt x="15" y="64"/>
                  <a:pt x="16" y="61"/>
                  <a:pt x="18" y="61"/>
                </a:cubicBezTo>
                <a:cubicBezTo>
                  <a:pt x="20" y="62"/>
                  <a:pt x="22" y="61"/>
                  <a:pt x="23" y="61"/>
                </a:cubicBezTo>
                <a:cubicBezTo>
                  <a:pt x="24" y="62"/>
                  <a:pt x="25" y="63"/>
                  <a:pt x="24" y="64"/>
                </a:cubicBezTo>
                <a:close/>
                <a:moveTo>
                  <a:pt x="29" y="72"/>
                </a:moveTo>
                <a:cubicBezTo>
                  <a:pt x="26" y="55"/>
                  <a:pt x="36" y="39"/>
                  <a:pt x="54" y="39"/>
                </a:cubicBezTo>
                <a:cubicBezTo>
                  <a:pt x="57" y="39"/>
                  <a:pt x="57" y="43"/>
                  <a:pt x="54" y="43"/>
                </a:cubicBezTo>
                <a:cubicBezTo>
                  <a:pt x="41" y="44"/>
                  <a:pt x="32" y="56"/>
                  <a:pt x="33" y="69"/>
                </a:cubicBezTo>
                <a:cubicBezTo>
                  <a:pt x="35" y="89"/>
                  <a:pt x="53" y="89"/>
                  <a:pt x="66" y="78"/>
                </a:cubicBezTo>
                <a:cubicBezTo>
                  <a:pt x="67" y="76"/>
                  <a:pt x="70" y="78"/>
                  <a:pt x="69" y="80"/>
                </a:cubicBezTo>
                <a:cubicBezTo>
                  <a:pt x="57" y="95"/>
                  <a:pt x="32" y="93"/>
                  <a:pt x="29" y="72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0" name="CustomShape 25"/>
          <p:cNvSpPr/>
          <p:nvPr/>
        </p:nvSpPr>
        <p:spPr>
          <a:xfrm>
            <a:off x="8458538" y="4300446"/>
            <a:ext cx="7919" cy="17278"/>
          </a:xfrm>
          <a:custGeom>
            <a:avLst/>
            <a:gdLst/>
            <a:ahLst/>
            <a:cxnLst/>
            <a:rect l="l" t="t" r="r" b="b"/>
            <a:pathLst>
              <a:path w="2" h="4">
                <a:moveTo>
                  <a:pt x="2" y="1"/>
                </a:move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2"/>
                  <a:pt x="0" y="4"/>
                </a:cubicBezTo>
                <a:cubicBezTo>
                  <a:pt x="1" y="4"/>
                  <a:pt x="1" y="4"/>
                  <a:pt x="2" y="4"/>
                </a:cubicBezTo>
                <a:cubicBezTo>
                  <a:pt x="2" y="3"/>
                  <a:pt x="2" y="2"/>
                  <a:pt x="2" y="1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1" name="CustomShape 26"/>
          <p:cNvSpPr/>
          <p:nvPr/>
        </p:nvSpPr>
        <p:spPr>
          <a:xfrm>
            <a:off x="9620467" y="3995566"/>
            <a:ext cx="246208" cy="254127"/>
          </a:xfrm>
          <a:custGeom>
            <a:avLst/>
            <a:gdLst/>
            <a:ahLst/>
            <a:cxnLst/>
            <a:rect l="l" t="t" r="r" b="b"/>
            <a:pathLst>
              <a:path w="58" h="60">
                <a:moveTo>
                  <a:pt x="0" y="0"/>
                </a:moveTo>
                <a:cubicBezTo>
                  <a:pt x="8" y="15"/>
                  <a:pt x="16" y="30"/>
                  <a:pt x="27" y="43"/>
                </a:cubicBezTo>
                <a:cubicBezTo>
                  <a:pt x="32" y="49"/>
                  <a:pt x="38" y="55"/>
                  <a:pt x="44" y="60"/>
                </a:cubicBezTo>
                <a:cubicBezTo>
                  <a:pt x="47" y="58"/>
                  <a:pt x="50" y="57"/>
                  <a:pt x="53" y="55"/>
                </a:cubicBezTo>
                <a:cubicBezTo>
                  <a:pt x="55" y="54"/>
                  <a:pt x="56" y="53"/>
                  <a:pt x="58" y="52"/>
                </a:cubicBezTo>
                <a:cubicBezTo>
                  <a:pt x="58" y="51"/>
                  <a:pt x="58" y="51"/>
                  <a:pt x="58" y="50"/>
                </a:cubicBezTo>
                <a:cubicBezTo>
                  <a:pt x="56" y="48"/>
                  <a:pt x="54" y="46"/>
                  <a:pt x="52" y="44"/>
                </a:cubicBezTo>
                <a:cubicBezTo>
                  <a:pt x="44" y="35"/>
                  <a:pt x="36" y="25"/>
                  <a:pt x="30" y="14"/>
                </a:cubicBezTo>
                <a:cubicBezTo>
                  <a:pt x="26" y="14"/>
                  <a:pt x="22" y="13"/>
                  <a:pt x="18" y="12"/>
                </a:cubicBezTo>
                <a:cubicBezTo>
                  <a:pt x="12" y="10"/>
                  <a:pt x="8" y="5"/>
                  <a:pt x="9" y="0"/>
                </a:cubicBezTo>
                <a:cubicBezTo>
                  <a:pt x="6" y="0"/>
                  <a:pt x="3" y="1"/>
                  <a:pt x="0" y="0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2" name="CustomShape 27"/>
          <p:cNvSpPr/>
          <p:nvPr/>
        </p:nvSpPr>
        <p:spPr>
          <a:xfrm>
            <a:off x="9810882" y="3630574"/>
            <a:ext cx="128863" cy="258806"/>
          </a:xfrm>
          <a:custGeom>
            <a:avLst/>
            <a:gdLst/>
            <a:ahLst/>
            <a:cxnLst/>
            <a:rect l="l" t="t" r="r" b="b"/>
            <a:pathLst>
              <a:path w="30" h="61">
                <a:moveTo>
                  <a:pt x="8" y="18"/>
                </a:moveTo>
                <a:cubicBezTo>
                  <a:pt x="14" y="29"/>
                  <a:pt x="17" y="43"/>
                  <a:pt x="16" y="56"/>
                </a:cubicBezTo>
                <a:cubicBezTo>
                  <a:pt x="20" y="58"/>
                  <a:pt x="25" y="59"/>
                  <a:pt x="30" y="61"/>
                </a:cubicBezTo>
                <a:cubicBezTo>
                  <a:pt x="25" y="42"/>
                  <a:pt x="24" y="20"/>
                  <a:pt x="27" y="0"/>
                </a:cubicBezTo>
                <a:cubicBezTo>
                  <a:pt x="26" y="0"/>
                  <a:pt x="25" y="0"/>
                  <a:pt x="25" y="0"/>
                </a:cubicBezTo>
                <a:cubicBezTo>
                  <a:pt x="25" y="0"/>
                  <a:pt x="25" y="0"/>
                  <a:pt x="24" y="1"/>
                </a:cubicBezTo>
                <a:cubicBezTo>
                  <a:pt x="17" y="4"/>
                  <a:pt x="8" y="8"/>
                  <a:pt x="0" y="9"/>
                </a:cubicBezTo>
                <a:lnTo>
                  <a:pt x="8" y="18"/>
                </a:ln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3" name="CustomShape 28"/>
          <p:cNvSpPr/>
          <p:nvPr/>
        </p:nvSpPr>
        <p:spPr>
          <a:xfrm>
            <a:off x="8641395" y="4193901"/>
            <a:ext cx="1382220" cy="535250"/>
          </a:xfrm>
          <a:custGeom>
            <a:avLst/>
            <a:gdLst/>
            <a:ahLst/>
            <a:cxnLst/>
            <a:rect l="l" t="t" r="r" b="b"/>
            <a:pathLst>
              <a:path w="326" h="126">
                <a:moveTo>
                  <a:pt x="168" y="121"/>
                </a:moveTo>
                <a:cubicBezTo>
                  <a:pt x="197" y="118"/>
                  <a:pt x="227" y="113"/>
                  <a:pt x="255" y="104"/>
                </a:cubicBezTo>
                <a:cubicBezTo>
                  <a:pt x="282" y="95"/>
                  <a:pt x="305" y="82"/>
                  <a:pt x="326" y="63"/>
                </a:cubicBezTo>
                <a:cubicBezTo>
                  <a:pt x="320" y="59"/>
                  <a:pt x="315" y="56"/>
                  <a:pt x="309" y="52"/>
                </a:cubicBezTo>
                <a:cubicBezTo>
                  <a:pt x="294" y="42"/>
                  <a:pt x="279" y="31"/>
                  <a:pt x="267" y="17"/>
                </a:cubicBezTo>
                <a:cubicBezTo>
                  <a:pt x="267" y="16"/>
                  <a:pt x="267" y="16"/>
                  <a:pt x="267" y="16"/>
                </a:cubicBezTo>
                <a:cubicBezTo>
                  <a:pt x="262" y="11"/>
                  <a:pt x="257" y="5"/>
                  <a:pt x="253" y="0"/>
                </a:cubicBezTo>
                <a:cubicBezTo>
                  <a:pt x="235" y="9"/>
                  <a:pt x="214" y="14"/>
                  <a:pt x="194" y="17"/>
                </a:cubicBezTo>
                <a:cubicBezTo>
                  <a:pt x="173" y="21"/>
                  <a:pt x="150" y="23"/>
                  <a:pt x="128" y="24"/>
                </a:cubicBezTo>
                <a:cubicBezTo>
                  <a:pt x="105" y="24"/>
                  <a:pt x="82" y="22"/>
                  <a:pt x="59" y="20"/>
                </a:cubicBezTo>
                <a:cubicBezTo>
                  <a:pt x="39" y="18"/>
                  <a:pt x="19" y="16"/>
                  <a:pt x="0" y="12"/>
                </a:cubicBezTo>
                <a:cubicBezTo>
                  <a:pt x="0" y="28"/>
                  <a:pt x="1" y="44"/>
                  <a:pt x="2" y="60"/>
                </a:cubicBezTo>
                <a:cubicBezTo>
                  <a:pt x="3" y="74"/>
                  <a:pt x="4" y="89"/>
                  <a:pt x="6" y="103"/>
                </a:cubicBezTo>
                <a:cubicBezTo>
                  <a:pt x="56" y="123"/>
                  <a:pt x="114" y="126"/>
                  <a:pt x="168" y="121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4" name="CustomShape 29"/>
          <p:cNvSpPr/>
          <p:nvPr/>
        </p:nvSpPr>
        <p:spPr>
          <a:xfrm>
            <a:off x="9777767" y="4059278"/>
            <a:ext cx="73070" cy="58672"/>
          </a:xfrm>
          <a:custGeom>
            <a:avLst/>
            <a:gdLst/>
            <a:ahLst/>
            <a:cxnLst/>
            <a:rect l="l" t="t" r="r" b="b"/>
            <a:pathLst>
              <a:path w="17" h="14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3" y="5"/>
                  <a:pt x="7" y="9"/>
                  <a:pt x="11" y="14"/>
                </a:cubicBezTo>
                <a:cubicBezTo>
                  <a:pt x="13" y="13"/>
                  <a:pt x="15" y="12"/>
                  <a:pt x="17" y="11"/>
                </a:cubicBezTo>
                <a:cubicBezTo>
                  <a:pt x="11" y="8"/>
                  <a:pt x="5" y="4"/>
                  <a:pt x="1" y="0"/>
                </a:cubicBez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5" name="CustomShape 30"/>
          <p:cNvSpPr/>
          <p:nvPr/>
        </p:nvSpPr>
        <p:spPr>
          <a:xfrm>
            <a:off x="9947664" y="3646412"/>
            <a:ext cx="164859" cy="255567"/>
          </a:xfrm>
          <a:custGeom>
            <a:avLst/>
            <a:gdLst/>
            <a:ahLst/>
            <a:cxnLst/>
            <a:rect l="l" t="t" r="r" b="b"/>
            <a:pathLst>
              <a:path w="39" h="60">
                <a:moveTo>
                  <a:pt x="37" y="60"/>
                </a:moveTo>
                <a:cubicBezTo>
                  <a:pt x="39" y="40"/>
                  <a:pt x="25" y="21"/>
                  <a:pt x="11" y="8"/>
                </a:cubicBezTo>
                <a:cubicBezTo>
                  <a:pt x="7" y="5"/>
                  <a:pt x="3" y="2"/>
                  <a:pt x="0" y="0"/>
                </a:cubicBezTo>
                <a:cubicBezTo>
                  <a:pt x="2" y="19"/>
                  <a:pt x="1" y="38"/>
                  <a:pt x="4" y="58"/>
                </a:cubicBezTo>
                <a:cubicBezTo>
                  <a:pt x="15" y="60"/>
                  <a:pt x="26" y="60"/>
                  <a:pt x="37" y="60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6" name="CustomShape 31"/>
          <p:cNvSpPr/>
          <p:nvPr/>
        </p:nvSpPr>
        <p:spPr>
          <a:xfrm>
            <a:off x="10015696" y="4062158"/>
            <a:ext cx="385870" cy="806655"/>
          </a:xfrm>
          <a:custGeom>
            <a:avLst/>
            <a:gdLst/>
            <a:ahLst/>
            <a:cxnLst/>
            <a:rect l="l" t="t" r="r" b="b"/>
            <a:pathLst>
              <a:path w="91" h="190">
                <a:moveTo>
                  <a:pt x="69" y="91"/>
                </a:moveTo>
                <a:cubicBezTo>
                  <a:pt x="66" y="78"/>
                  <a:pt x="63" y="64"/>
                  <a:pt x="61" y="51"/>
                </a:cubicBezTo>
                <a:cubicBezTo>
                  <a:pt x="59" y="33"/>
                  <a:pt x="64" y="17"/>
                  <a:pt x="67" y="0"/>
                </a:cubicBezTo>
                <a:cubicBezTo>
                  <a:pt x="62" y="5"/>
                  <a:pt x="55" y="9"/>
                  <a:pt x="48" y="12"/>
                </a:cubicBezTo>
                <a:cubicBezTo>
                  <a:pt x="34" y="18"/>
                  <a:pt x="17" y="21"/>
                  <a:pt x="0" y="20"/>
                </a:cubicBezTo>
                <a:cubicBezTo>
                  <a:pt x="1" y="29"/>
                  <a:pt x="2" y="37"/>
                  <a:pt x="3" y="46"/>
                </a:cubicBezTo>
                <a:cubicBezTo>
                  <a:pt x="4" y="51"/>
                  <a:pt x="6" y="56"/>
                  <a:pt x="7" y="61"/>
                </a:cubicBezTo>
                <a:cubicBezTo>
                  <a:pt x="17" y="67"/>
                  <a:pt x="28" y="72"/>
                  <a:pt x="38" y="77"/>
                </a:cubicBezTo>
                <a:cubicBezTo>
                  <a:pt x="45" y="80"/>
                  <a:pt x="45" y="80"/>
                  <a:pt x="45" y="80"/>
                </a:cubicBezTo>
                <a:cubicBezTo>
                  <a:pt x="42" y="86"/>
                  <a:pt x="42" y="86"/>
                  <a:pt x="42" y="86"/>
                </a:cubicBezTo>
                <a:cubicBezTo>
                  <a:pt x="39" y="91"/>
                  <a:pt x="34" y="96"/>
                  <a:pt x="28" y="100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13" y="100"/>
                  <a:pt x="12" y="100"/>
                  <a:pt x="11" y="99"/>
                </a:cubicBezTo>
                <a:cubicBezTo>
                  <a:pt x="13" y="114"/>
                  <a:pt x="16" y="129"/>
                  <a:pt x="23" y="143"/>
                </a:cubicBezTo>
                <a:cubicBezTo>
                  <a:pt x="26" y="150"/>
                  <a:pt x="29" y="156"/>
                  <a:pt x="28" y="163"/>
                </a:cubicBezTo>
                <a:cubicBezTo>
                  <a:pt x="29" y="164"/>
                  <a:pt x="28" y="164"/>
                  <a:pt x="28" y="165"/>
                </a:cubicBezTo>
                <a:cubicBezTo>
                  <a:pt x="28" y="166"/>
                  <a:pt x="28" y="166"/>
                  <a:pt x="27" y="166"/>
                </a:cubicBezTo>
                <a:cubicBezTo>
                  <a:pt x="27" y="167"/>
                  <a:pt x="27" y="167"/>
                  <a:pt x="27" y="167"/>
                </a:cubicBezTo>
                <a:cubicBezTo>
                  <a:pt x="27" y="167"/>
                  <a:pt x="27" y="168"/>
                  <a:pt x="26" y="168"/>
                </a:cubicBezTo>
                <a:cubicBezTo>
                  <a:pt x="22" y="174"/>
                  <a:pt x="17" y="178"/>
                  <a:pt x="10" y="181"/>
                </a:cubicBezTo>
                <a:cubicBezTo>
                  <a:pt x="11" y="184"/>
                  <a:pt x="13" y="187"/>
                  <a:pt x="14" y="190"/>
                </a:cubicBezTo>
                <a:cubicBezTo>
                  <a:pt x="33" y="179"/>
                  <a:pt x="55" y="179"/>
                  <a:pt x="71" y="163"/>
                </a:cubicBezTo>
                <a:cubicBezTo>
                  <a:pt x="80" y="154"/>
                  <a:pt x="87" y="143"/>
                  <a:pt x="91" y="131"/>
                </a:cubicBezTo>
                <a:cubicBezTo>
                  <a:pt x="79" y="126"/>
                  <a:pt x="72" y="103"/>
                  <a:pt x="69" y="91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7" name="CustomShape 32"/>
          <p:cNvSpPr/>
          <p:nvPr/>
        </p:nvSpPr>
        <p:spPr>
          <a:xfrm>
            <a:off x="9947664" y="3646412"/>
            <a:ext cx="164859" cy="255567"/>
          </a:xfrm>
          <a:custGeom>
            <a:avLst/>
            <a:gdLst/>
            <a:ahLst/>
            <a:cxnLst/>
            <a:rect l="l" t="t" r="r" b="b"/>
            <a:pathLst>
              <a:path w="39" h="60">
                <a:moveTo>
                  <a:pt x="37" y="60"/>
                </a:moveTo>
                <a:cubicBezTo>
                  <a:pt x="39" y="40"/>
                  <a:pt x="25" y="21"/>
                  <a:pt x="11" y="8"/>
                </a:cubicBezTo>
                <a:cubicBezTo>
                  <a:pt x="7" y="5"/>
                  <a:pt x="3" y="2"/>
                  <a:pt x="0" y="0"/>
                </a:cubicBezTo>
                <a:cubicBezTo>
                  <a:pt x="2" y="19"/>
                  <a:pt x="1" y="38"/>
                  <a:pt x="4" y="58"/>
                </a:cubicBezTo>
                <a:cubicBezTo>
                  <a:pt x="15" y="60"/>
                  <a:pt x="26" y="60"/>
                  <a:pt x="37" y="60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8" name="CustomShape 33"/>
          <p:cNvSpPr/>
          <p:nvPr/>
        </p:nvSpPr>
        <p:spPr>
          <a:xfrm>
            <a:off x="9828520" y="3889380"/>
            <a:ext cx="144341" cy="169898"/>
          </a:xfrm>
          <a:custGeom>
            <a:avLst/>
            <a:gdLst/>
            <a:ahLst/>
            <a:cxnLst/>
            <a:rect l="l" t="t" r="r" b="b"/>
            <a:pathLst>
              <a:path w="34" h="40">
                <a:moveTo>
                  <a:pt x="0" y="30"/>
                </a:moveTo>
                <a:cubicBezTo>
                  <a:pt x="4" y="31"/>
                  <a:pt x="8" y="32"/>
                  <a:pt x="12" y="34"/>
                </a:cubicBezTo>
                <a:cubicBezTo>
                  <a:pt x="16" y="35"/>
                  <a:pt x="20" y="37"/>
                  <a:pt x="24" y="40"/>
                </a:cubicBezTo>
                <a:cubicBezTo>
                  <a:pt x="26" y="37"/>
                  <a:pt x="27" y="35"/>
                  <a:pt x="29" y="32"/>
                </a:cubicBezTo>
                <a:cubicBezTo>
                  <a:pt x="24" y="32"/>
                  <a:pt x="20" y="31"/>
                  <a:pt x="16" y="30"/>
                </a:cubicBezTo>
                <a:cubicBezTo>
                  <a:pt x="13" y="29"/>
                  <a:pt x="8" y="28"/>
                  <a:pt x="5" y="26"/>
                </a:cubicBezTo>
                <a:cubicBezTo>
                  <a:pt x="3" y="25"/>
                  <a:pt x="4" y="23"/>
                  <a:pt x="6" y="23"/>
                </a:cubicBezTo>
                <a:cubicBezTo>
                  <a:pt x="10" y="23"/>
                  <a:pt x="14" y="24"/>
                  <a:pt x="18" y="25"/>
                </a:cubicBezTo>
                <a:cubicBezTo>
                  <a:pt x="22" y="26"/>
                  <a:pt x="26" y="27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8"/>
                  <a:pt x="31" y="28"/>
                  <a:pt x="31" y="27"/>
                </a:cubicBezTo>
                <a:cubicBezTo>
                  <a:pt x="33" y="21"/>
                  <a:pt x="33" y="14"/>
                  <a:pt x="34" y="7"/>
                </a:cubicBezTo>
                <a:cubicBezTo>
                  <a:pt x="26" y="6"/>
                  <a:pt x="18" y="3"/>
                  <a:pt x="11" y="0"/>
                </a:cubicBezTo>
                <a:cubicBezTo>
                  <a:pt x="9" y="11"/>
                  <a:pt x="6" y="21"/>
                  <a:pt x="0" y="30"/>
                </a:cubicBezTo>
                <a:close/>
                <a:moveTo>
                  <a:pt x="14" y="14"/>
                </a:moveTo>
                <a:cubicBezTo>
                  <a:pt x="19" y="15"/>
                  <a:pt x="26" y="15"/>
                  <a:pt x="31" y="18"/>
                </a:cubicBezTo>
                <a:cubicBezTo>
                  <a:pt x="32" y="19"/>
                  <a:pt x="31" y="21"/>
                  <a:pt x="30" y="21"/>
                </a:cubicBezTo>
                <a:cubicBezTo>
                  <a:pt x="24" y="21"/>
                  <a:pt x="18" y="20"/>
                  <a:pt x="13" y="18"/>
                </a:cubicBezTo>
                <a:cubicBezTo>
                  <a:pt x="11" y="17"/>
                  <a:pt x="12" y="14"/>
                  <a:pt x="14" y="14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9" name="CustomShape 34"/>
          <p:cNvSpPr/>
          <p:nvPr/>
        </p:nvSpPr>
        <p:spPr>
          <a:xfrm>
            <a:off x="8296920" y="3567222"/>
            <a:ext cx="242608" cy="494936"/>
          </a:xfrm>
          <a:custGeom>
            <a:avLst/>
            <a:gdLst/>
            <a:ahLst/>
            <a:cxnLst/>
            <a:rect l="l" t="t" r="r" b="b"/>
            <a:pathLst>
              <a:path w="57" h="117">
                <a:moveTo>
                  <a:pt x="57" y="117"/>
                </a:moveTo>
                <a:cubicBezTo>
                  <a:pt x="54" y="98"/>
                  <a:pt x="52" y="80"/>
                  <a:pt x="52" y="61"/>
                </a:cubicBezTo>
                <a:cubicBezTo>
                  <a:pt x="52" y="42"/>
                  <a:pt x="52" y="21"/>
                  <a:pt x="55" y="0"/>
                </a:cubicBezTo>
                <a:cubicBezTo>
                  <a:pt x="48" y="15"/>
                  <a:pt x="39" y="30"/>
                  <a:pt x="31" y="44"/>
                </a:cubicBezTo>
                <a:cubicBezTo>
                  <a:pt x="19" y="67"/>
                  <a:pt x="8" y="91"/>
                  <a:pt x="0" y="116"/>
                </a:cubicBezTo>
                <a:cubicBezTo>
                  <a:pt x="19" y="115"/>
                  <a:pt x="38" y="115"/>
                  <a:pt x="57" y="117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0" name="CustomShape 35"/>
          <p:cNvSpPr/>
          <p:nvPr/>
        </p:nvSpPr>
        <p:spPr>
          <a:xfrm>
            <a:off x="9680939" y="3240025"/>
            <a:ext cx="492056" cy="636757"/>
          </a:xfrm>
          <a:custGeom>
            <a:avLst/>
            <a:gdLst/>
            <a:ahLst/>
            <a:cxnLst/>
            <a:rect l="l" t="t" r="r" b="b"/>
            <a:pathLst>
              <a:path w="116" h="150">
                <a:moveTo>
                  <a:pt x="22" y="73"/>
                </a:moveTo>
                <a:cubicBezTo>
                  <a:pt x="47" y="75"/>
                  <a:pt x="72" y="91"/>
                  <a:pt x="88" y="110"/>
                </a:cubicBezTo>
                <a:cubicBezTo>
                  <a:pt x="96" y="120"/>
                  <a:pt x="107" y="136"/>
                  <a:pt x="107" y="150"/>
                </a:cubicBezTo>
                <a:cubicBezTo>
                  <a:pt x="116" y="127"/>
                  <a:pt x="74" y="90"/>
                  <a:pt x="61" y="77"/>
                </a:cubicBezTo>
                <a:cubicBezTo>
                  <a:pt x="36" y="55"/>
                  <a:pt x="15" y="33"/>
                  <a:pt x="17" y="0"/>
                </a:cubicBezTo>
                <a:cubicBezTo>
                  <a:pt x="12" y="12"/>
                  <a:pt x="8" y="24"/>
                  <a:pt x="6" y="37"/>
                </a:cubicBezTo>
                <a:cubicBezTo>
                  <a:pt x="2" y="55"/>
                  <a:pt x="2" y="74"/>
                  <a:pt x="0" y="93"/>
                </a:cubicBezTo>
                <a:cubicBezTo>
                  <a:pt x="4" y="94"/>
                  <a:pt x="9" y="94"/>
                  <a:pt x="13" y="95"/>
                </a:cubicBezTo>
                <a:cubicBezTo>
                  <a:pt x="27" y="99"/>
                  <a:pt x="27" y="99"/>
                  <a:pt x="27" y="99"/>
                </a:cubicBezTo>
                <a:cubicBezTo>
                  <a:pt x="36" y="97"/>
                  <a:pt x="45" y="94"/>
                  <a:pt x="53" y="90"/>
                </a:cubicBezTo>
                <a:cubicBezTo>
                  <a:pt x="43" y="84"/>
                  <a:pt x="33" y="80"/>
                  <a:pt x="21" y="76"/>
                </a:cubicBezTo>
                <a:cubicBezTo>
                  <a:pt x="20" y="76"/>
                  <a:pt x="20" y="73"/>
                  <a:pt x="22" y="73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1" name="CustomShape 36"/>
          <p:cNvSpPr/>
          <p:nvPr/>
        </p:nvSpPr>
        <p:spPr>
          <a:xfrm>
            <a:off x="9922108" y="3871743"/>
            <a:ext cx="433384" cy="250887"/>
          </a:xfrm>
          <a:custGeom>
            <a:avLst/>
            <a:gdLst/>
            <a:ahLst/>
            <a:cxnLst/>
            <a:rect l="l" t="t" r="r" b="b"/>
            <a:pathLst>
              <a:path w="102" h="59">
                <a:moveTo>
                  <a:pt x="65" y="34"/>
                </a:moveTo>
                <a:cubicBezTo>
                  <a:pt x="46" y="40"/>
                  <a:pt x="26" y="38"/>
                  <a:pt x="18" y="22"/>
                </a:cubicBezTo>
                <a:cubicBezTo>
                  <a:pt x="17" y="34"/>
                  <a:pt x="10" y="50"/>
                  <a:pt x="0" y="54"/>
                </a:cubicBezTo>
                <a:cubicBezTo>
                  <a:pt x="5" y="55"/>
                  <a:pt x="10" y="56"/>
                  <a:pt x="15" y="57"/>
                </a:cubicBezTo>
                <a:cubicBezTo>
                  <a:pt x="21" y="58"/>
                  <a:pt x="21" y="58"/>
                  <a:pt x="21" y="58"/>
                </a:cubicBezTo>
                <a:cubicBezTo>
                  <a:pt x="41" y="59"/>
                  <a:pt x="61" y="55"/>
                  <a:pt x="77" y="45"/>
                </a:cubicBezTo>
                <a:cubicBezTo>
                  <a:pt x="93" y="34"/>
                  <a:pt x="101" y="17"/>
                  <a:pt x="102" y="0"/>
                </a:cubicBezTo>
                <a:cubicBezTo>
                  <a:pt x="95" y="16"/>
                  <a:pt x="82" y="29"/>
                  <a:pt x="65" y="34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2" name="CustomShape 37"/>
          <p:cNvSpPr/>
          <p:nvPr/>
        </p:nvSpPr>
        <p:spPr>
          <a:xfrm>
            <a:off x="8696828" y="3125919"/>
            <a:ext cx="933358" cy="623799"/>
          </a:xfrm>
          <a:custGeom>
            <a:avLst/>
            <a:gdLst/>
            <a:ahLst/>
            <a:cxnLst/>
            <a:rect l="l" t="t" r="r" b="b"/>
            <a:pathLst>
              <a:path w="220" h="147">
                <a:moveTo>
                  <a:pt x="51" y="100"/>
                </a:moveTo>
                <a:cubicBezTo>
                  <a:pt x="50" y="98"/>
                  <a:pt x="50" y="96"/>
                  <a:pt x="49" y="94"/>
                </a:cubicBezTo>
                <a:cubicBezTo>
                  <a:pt x="48" y="92"/>
                  <a:pt x="51" y="91"/>
                  <a:pt x="52" y="93"/>
                </a:cubicBezTo>
                <a:cubicBezTo>
                  <a:pt x="69" y="147"/>
                  <a:pt x="136" y="107"/>
                  <a:pt x="159" y="81"/>
                </a:cubicBezTo>
                <a:cubicBezTo>
                  <a:pt x="160" y="80"/>
                  <a:pt x="163" y="82"/>
                  <a:pt x="162" y="83"/>
                </a:cubicBezTo>
                <a:cubicBezTo>
                  <a:pt x="153" y="99"/>
                  <a:pt x="135" y="112"/>
                  <a:pt x="116" y="120"/>
                </a:cubicBezTo>
                <a:cubicBezTo>
                  <a:pt x="122" y="118"/>
                  <a:pt x="129" y="116"/>
                  <a:pt x="135" y="112"/>
                </a:cubicBezTo>
                <a:cubicBezTo>
                  <a:pt x="156" y="99"/>
                  <a:pt x="168" y="78"/>
                  <a:pt x="187" y="62"/>
                </a:cubicBezTo>
                <a:cubicBezTo>
                  <a:pt x="191" y="58"/>
                  <a:pt x="195" y="55"/>
                  <a:pt x="200" y="52"/>
                </a:cubicBezTo>
                <a:cubicBezTo>
                  <a:pt x="203" y="33"/>
                  <a:pt x="209" y="16"/>
                  <a:pt x="220" y="2"/>
                </a:cubicBezTo>
                <a:cubicBezTo>
                  <a:pt x="220" y="2"/>
                  <a:pt x="220" y="2"/>
                  <a:pt x="220" y="2"/>
                </a:cubicBezTo>
                <a:cubicBezTo>
                  <a:pt x="219" y="1"/>
                  <a:pt x="218" y="1"/>
                  <a:pt x="217" y="1"/>
                </a:cubicBezTo>
                <a:cubicBezTo>
                  <a:pt x="215" y="0"/>
                  <a:pt x="213" y="0"/>
                  <a:pt x="211" y="0"/>
                </a:cubicBezTo>
                <a:cubicBezTo>
                  <a:pt x="199" y="13"/>
                  <a:pt x="185" y="26"/>
                  <a:pt x="170" y="36"/>
                </a:cubicBezTo>
                <a:cubicBezTo>
                  <a:pt x="160" y="61"/>
                  <a:pt x="133" y="96"/>
                  <a:pt x="105" y="102"/>
                </a:cubicBezTo>
                <a:cubicBezTo>
                  <a:pt x="88" y="105"/>
                  <a:pt x="57" y="98"/>
                  <a:pt x="60" y="76"/>
                </a:cubicBezTo>
                <a:cubicBezTo>
                  <a:pt x="41" y="78"/>
                  <a:pt x="22" y="78"/>
                  <a:pt x="3" y="75"/>
                </a:cubicBezTo>
                <a:cubicBezTo>
                  <a:pt x="2" y="80"/>
                  <a:pt x="1" y="85"/>
                  <a:pt x="0" y="91"/>
                </a:cubicBezTo>
                <a:cubicBezTo>
                  <a:pt x="17" y="94"/>
                  <a:pt x="38" y="88"/>
                  <a:pt x="51" y="100"/>
                </a:cubicBezTo>
                <a:close/>
                <a:moveTo>
                  <a:pt x="164" y="74"/>
                </a:moveTo>
                <a:cubicBezTo>
                  <a:pt x="165" y="71"/>
                  <a:pt x="167" y="69"/>
                  <a:pt x="168" y="65"/>
                </a:cubicBezTo>
                <a:cubicBezTo>
                  <a:pt x="169" y="63"/>
                  <a:pt x="172" y="65"/>
                  <a:pt x="171" y="67"/>
                </a:cubicBezTo>
                <a:cubicBezTo>
                  <a:pt x="170" y="70"/>
                  <a:pt x="168" y="73"/>
                  <a:pt x="166" y="76"/>
                </a:cubicBezTo>
                <a:cubicBezTo>
                  <a:pt x="165" y="77"/>
                  <a:pt x="163" y="76"/>
                  <a:pt x="164" y="74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3" name="CustomShape 38"/>
          <p:cNvSpPr/>
          <p:nvPr/>
        </p:nvSpPr>
        <p:spPr>
          <a:xfrm>
            <a:off x="9574393" y="4224136"/>
            <a:ext cx="449222" cy="449222"/>
          </a:xfrm>
          <a:custGeom>
            <a:avLst/>
            <a:gdLst/>
            <a:ahLst/>
            <a:cxnLst/>
            <a:rect l="l" t="t" r="r" b="b"/>
            <a:pathLst>
              <a:path w="106" h="106">
                <a:moveTo>
                  <a:pt x="89" y="45"/>
                </a:moveTo>
                <a:cubicBezTo>
                  <a:pt x="74" y="35"/>
                  <a:pt x="59" y="24"/>
                  <a:pt x="47" y="10"/>
                </a:cubicBezTo>
                <a:cubicBezTo>
                  <a:pt x="47" y="9"/>
                  <a:pt x="47" y="9"/>
                  <a:pt x="47" y="9"/>
                </a:cubicBezTo>
                <a:cubicBezTo>
                  <a:pt x="44" y="6"/>
                  <a:pt x="41" y="3"/>
                  <a:pt x="38" y="0"/>
                </a:cubicBezTo>
                <a:cubicBezTo>
                  <a:pt x="41" y="11"/>
                  <a:pt x="41" y="23"/>
                  <a:pt x="41" y="34"/>
                </a:cubicBezTo>
                <a:cubicBezTo>
                  <a:pt x="40" y="51"/>
                  <a:pt x="38" y="69"/>
                  <a:pt x="27" y="83"/>
                </a:cubicBezTo>
                <a:cubicBezTo>
                  <a:pt x="19" y="93"/>
                  <a:pt x="10" y="100"/>
                  <a:pt x="0" y="106"/>
                </a:cubicBezTo>
                <a:cubicBezTo>
                  <a:pt x="12" y="104"/>
                  <a:pt x="24" y="100"/>
                  <a:pt x="35" y="97"/>
                </a:cubicBezTo>
                <a:cubicBezTo>
                  <a:pt x="62" y="88"/>
                  <a:pt x="85" y="75"/>
                  <a:pt x="106" y="56"/>
                </a:cubicBezTo>
                <a:cubicBezTo>
                  <a:pt x="100" y="52"/>
                  <a:pt x="95" y="49"/>
                  <a:pt x="89" y="45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4" name="CustomShape 39"/>
          <p:cNvSpPr/>
          <p:nvPr/>
        </p:nvSpPr>
        <p:spPr>
          <a:xfrm>
            <a:off x="8438021" y="3567222"/>
            <a:ext cx="101507" cy="494936"/>
          </a:xfrm>
          <a:custGeom>
            <a:avLst/>
            <a:gdLst/>
            <a:ahLst/>
            <a:cxnLst/>
            <a:rect l="l" t="t" r="r" b="b"/>
            <a:pathLst>
              <a:path w="24" h="117">
                <a:moveTo>
                  <a:pt x="0" y="42"/>
                </a:moveTo>
                <a:cubicBezTo>
                  <a:pt x="10" y="65"/>
                  <a:pt x="11" y="90"/>
                  <a:pt x="7" y="116"/>
                </a:cubicBezTo>
                <a:cubicBezTo>
                  <a:pt x="13" y="116"/>
                  <a:pt x="19" y="116"/>
                  <a:pt x="24" y="117"/>
                </a:cubicBezTo>
                <a:cubicBezTo>
                  <a:pt x="21" y="98"/>
                  <a:pt x="19" y="80"/>
                  <a:pt x="19" y="61"/>
                </a:cubicBezTo>
                <a:cubicBezTo>
                  <a:pt x="19" y="42"/>
                  <a:pt x="19" y="21"/>
                  <a:pt x="22" y="0"/>
                </a:cubicBezTo>
                <a:cubicBezTo>
                  <a:pt x="15" y="15"/>
                  <a:pt x="7" y="28"/>
                  <a:pt x="0" y="42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5" name="CustomShape 40"/>
          <p:cNvSpPr/>
          <p:nvPr/>
        </p:nvSpPr>
        <p:spPr>
          <a:xfrm>
            <a:off x="8136381" y="4079795"/>
            <a:ext cx="411066" cy="38155"/>
          </a:xfrm>
          <a:custGeom>
            <a:avLst/>
            <a:gdLst/>
            <a:ahLst/>
            <a:cxnLst/>
            <a:rect l="l" t="t" r="r" b="b"/>
            <a:pathLst>
              <a:path w="97" h="9">
                <a:moveTo>
                  <a:pt x="97" y="9"/>
                </a:moveTo>
                <a:cubicBezTo>
                  <a:pt x="97" y="6"/>
                  <a:pt x="97" y="4"/>
                  <a:pt x="96" y="1"/>
                </a:cubicBezTo>
                <a:cubicBezTo>
                  <a:pt x="64" y="0"/>
                  <a:pt x="32" y="1"/>
                  <a:pt x="0" y="1"/>
                </a:cubicBezTo>
                <a:cubicBezTo>
                  <a:pt x="4" y="1"/>
                  <a:pt x="8" y="2"/>
                  <a:pt x="12" y="2"/>
                </a:cubicBezTo>
                <a:cubicBezTo>
                  <a:pt x="41" y="5"/>
                  <a:pt x="69" y="5"/>
                  <a:pt x="97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6" name="CustomShape 41"/>
          <p:cNvSpPr/>
          <p:nvPr/>
        </p:nvSpPr>
        <p:spPr>
          <a:xfrm>
            <a:off x="8514331" y="2798722"/>
            <a:ext cx="677792" cy="441303"/>
          </a:xfrm>
          <a:custGeom>
            <a:avLst/>
            <a:gdLst/>
            <a:ahLst/>
            <a:cxnLst/>
            <a:rect l="l" t="t" r="r" b="b"/>
            <a:pathLst>
              <a:path w="160" h="104">
                <a:moveTo>
                  <a:pt x="94" y="49"/>
                </a:moveTo>
                <a:cubicBezTo>
                  <a:pt x="111" y="38"/>
                  <a:pt x="135" y="27"/>
                  <a:pt x="154" y="37"/>
                </a:cubicBezTo>
                <a:cubicBezTo>
                  <a:pt x="155" y="34"/>
                  <a:pt x="156" y="30"/>
                  <a:pt x="157" y="26"/>
                </a:cubicBezTo>
                <a:cubicBezTo>
                  <a:pt x="159" y="18"/>
                  <a:pt x="160" y="9"/>
                  <a:pt x="160" y="0"/>
                </a:cubicBezTo>
                <a:cubicBezTo>
                  <a:pt x="139" y="23"/>
                  <a:pt x="110" y="42"/>
                  <a:pt x="82" y="53"/>
                </a:cubicBezTo>
                <a:cubicBezTo>
                  <a:pt x="59" y="62"/>
                  <a:pt x="26" y="76"/>
                  <a:pt x="0" y="68"/>
                </a:cubicBezTo>
                <a:cubicBezTo>
                  <a:pt x="2" y="71"/>
                  <a:pt x="4" y="74"/>
                  <a:pt x="6" y="76"/>
                </a:cubicBezTo>
                <a:cubicBezTo>
                  <a:pt x="17" y="88"/>
                  <a:pt x="30" y="98"/>
                  <a:pt x="46" y="102"/>
                </a:cubicBezTo>
                <a:cubicBezTo>
                  <a:pt x="49" y="103"/>
                  <a:pt x="53" y="104"/>
                  <a:pt x="56" y="104"/>
                </a:cubicBezTo>
                <a:cubicBezTo>
                  <a:pt x="59" y="81"/>
                  <a:pt x="75" y="62"/>
                  <a:pt x="94" y="49"/>
                </a:cubicBezTo>
                <a:close/>
              </a:path>
            </a:pathLst>
          </a:custGeom>
          <a:solidFill>
            <a:srgbClr val="CE577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7" name="CustomShape 42"/>
          <p:cNvSpPr/>
          <p:nvPr/>
        </p:nvSpPr>
        <p:spPr>
          <a:xfrm>
            <a:off x="7971522" y="4673358"/>
            <a:ext cx="37795" cy="30236"/>
          </a:xfrm>
          <a:custGeom>
            <a:avLst/>
            <a:gdLst/>
            <a:ahLst/>
            <a:cxnLst/>
            <a:rect l="l" t="t" r="r" b="b"/>
            <a:pathLst>
              <a:path w="9" h="7">
                <a:moveTo>
                  <a:pt x="8" y="4"/>
                </a:moveTo>
                <a:cubicBezTo>
                  <a:pt x="8" y="3"/>
                  <a:pt x="9" y="1"/>
                  <a:pt x="9" y="0"/>
                </a:cubicBezTo>
                <a:cubicBezTo>
                  <a:pt x="6" y="1"/>
                  <a:pt x="3" y="2"/>
                  <a:pt x="0" y="4"/>
                </a:cubicBezTo>
                <a:cubicBezTo>
                  <a:pt x="3" y="5"/>
                  <a:pt x="5" y="6"/>
                  <a:pt x="8" y="7"/>
                </a:cubicBezTo>
                <a:cubicBezTo>
                  <a:pt x="8" y="6"/>
                  <a:pt x="8" y="5"/>
                  <a:pt x="8" y="4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8" name="CustomShape 43"/>
          <p:cNvSpPr/>
          <p:nvPr/>
        </p:nvSpPr>
        <p:spPr>
          <a:xfrm>
            <a:off x="8229968" y="4911647"/>
            <a:ext cx="79550" cy="215612"/>
          </a:xfrm>
          <a:custGeom>
            <a:avLst/>
            <a:gdLst/>
            <a:ahLst/>
            <a:cxnLst/>
            <a:rect l="l" t="t" r="r" b="b"/>
            <a:pathLst>
              <a:path w="19" h="51">
                <a:moveTo>
                  <a:pt x="5" y="7"/>
                </a:moveTo>
                <a:cubicBezTo>
                  <a:pt x="7" y="13"/>
                  <a:pt x="7" y="20"/>
                  <a:pt x="6" y="26"/>
                </a:cubicBezTo>
                <a:cubicBezTo>
                  <a:pt x="5" y="32"/>
                  <a:pt x="4" y="38"/>
                  <a:pt x="0" y="44"/>
                </a:cubicBezTo>
                <a:cubicBezTo>
                  <a:pt x="13" y="51"/>
                  <a:pt x="19" y="32"/>
                  <a:pt x="17" y="22"/>
                </a:cubicBezTo>
                <a:cubicBezTo>
                  <a:pt x="16" y="17"/>
                  <a:pt x="12" y="0"/>
                  <a:pt x="5" y="7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9" name="CustomShape 44"/>
          <p:cNvSpPr/>
          <p:nvPr/>
        </p:nvSpPr>
        <p:spPr>
          <a:xfrm>
            <a:off x="8128461" y="4898689"/>
            <a:ext cx="101507" cy="215972"/>
          </a:xfrm>
          <a:custGeom>
            <a:avLst/>
            <a:gdLst/>
            <a:ahLst/>
            <a:cxnLst/>
            <a:rect l="l" t="t" r="r" b="b"/>
            <a:pathLst>
              <a:path w="24" h="51">
                <a:moveTo>
                  <a:pt x="14" y="8"/>
                </a:moveTo>
                <a:cubicBezTo>
                  <a:pt x="13" y="9"/>
                  <a:pt x="13" y="9"/>
                  <a:pt x="13" y="9"/>
                </a:cubicBezTo>
                <a:cubicBezTo>
                  <a:pt x="14" y="12"/>
                  <a:pt x="14" y="16"/>
                  <a:pt x="13" y="20"/>
                </a:cubicBezTo>
                <a:cubicBezTo>
                  <a:pt x="12" y="28"/>
                  <a:pt x="7" y="40"/>
                  <a:pt x="0" y="48"/>
                </a:cubicBezTo>
                <a:cubicBezTo>
                  <a:pt x="3" y="50"/>
                  <a:pt x="6" y="51"/>
                  <a:pt x="10" y="49"/>
                </a:cubicBezTo>
                <a:cubicBezTo>
                  <a:pt x="13" y="48"/>
                  <a:pt x="16" y="46"/>
                  <a:pt x="18" y="43"/>
                </a:cubicBezTo>
                <a:cubicBezTo>
                  <a:pt x="21" y="38"/>
                  <a:pt x="23" y="33"/>
                  <a:pt x="23" y="27"/>
                </a:cubicBezTo>
                <a:cubicBezTo>
                  <a:pt x="24" y="22"/>
                  <a:pt x="23" y="0"/>
                  <a:pt x="14" y="8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0" name="CustomShape 45"/>
          <p:cNvSpPr/>
          <p:nvPr/>
        </p:nvSpPr>
        <p:spPr>
          <a:xfrm>
            <a:off x="7665202" y="4067197"/>
            <a:ext cx="182496" cy="933358"/>
          </a:xfrm>
          <a:custGeom>
            <a:avLst/>
            <a:gdLst/>
            <a:ahLst/>
            <a:cxnLst/>
            <a:rect l="l" t="t" r="r" b="b"/>
            <a:pathLst>
              <a:path w="43" h="220">
                <a:moveTo>
                  <a:pt x="43" y="2"/>
                </a:moveTo>
                <a:cubicBezTo>
                  <a:pt x="34" y="2"/>
                  <a:pt x="24" y="1"/>
                  <a:pt x="15" y="0"/>
                </a:cubicBezTo>
                <a:cubicBezTo>
                  <a:pt x="6" y="70"/>
                  <a:pt x="0" y="141"/>
                  <a:pt x="0" y="211"/>
                </a:cubicBezTo>
                <a:cubicBezTo>
                  <a:pt x="7" y="215"/>
                  <a:pt x="13" y="218"/>
                  <a:pt x="20" y="220"/>
                </a:cubicBezTo>
                <a:cubicBezTo>
                  <a:pt x="19" y="187"/>
                  <a:pt x="21" y="153"/>
                  <a:pt x="24" y="120"/>
                </a:cubicBezTo>
                <a:cubicBezTo>
                  <a:pt x="27" y="81"/>
                  <a:pt x="31" y="41"/>
                  <a:pt x="43" y="4"/>
                </a:cubicBezTo>
                <a:lnTo>
                  <a:pt x="43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1" name="CustomShape 46"/>
          <p:cNvSpPr/>
          <p:nvPr/>
        </p:nvSpPr>
        <p:spPr>
          <a:xfrm>
            <a:off x="7665202" y="4424270"/>
            <a:ext cx="93588" cy="576285"/>
          </a:xfrm>
          <a:custGeom>
            <a:avLst/>
            <a:gdLst/>
            <a:ahLst/>
            <a:cxnLst/>
            <a:rect l="l" t="t" r="r" b="b"/>
            <a:pathLst>
              <a:path w="22" h="136">
                <a:moveTo>
                  <a:pt x="22" y="65"/>
                </a:moveTo>
                <a:cubicBezTo>
                  <a:pt x="20" y="68"/>
                  <a:pt x="18" y="72"/>
                  <a:pt x="16" y="75"/>
                </a:cubicBezTo>
                <a:cubicBezTo>
                  <a:pt x="16" y="70"/>
                  <a:pt x="16" y="66"/>
                  <a:pt x="16" y="62"/>
                </a:cubicBezTo>
                <a:cubicBezTo>
                  <a:pt x="16" y="42"/>
                  <a:pt x="16" y="22"/>
                  <a:pt x="16" y="2"/>
                </a:cubicBezTo>
                <a:cubicBezTo>
                  <a:pt x="16" y="0"/>
                  <a:pt x="13" y="0"/>
                  <a:pt x="13" y="2"/>
                </a:cubicBezTo>
                <a:cubicBezTo>
                  <a:pt x="12" y="22"/>
                  <a:pt x="11" y="42"/>
                  <a:pt x="10" y="62"/>
                </a:cubicBezTo>
                <a:cubicBezTo>
                  <a:pt x="10" y="70"/>
                  <a:pt x="9" y="77"/>
                  <a:pt x="9" y="85"/>
                </a:cubicBezTo>
                <a:cubicBezTo>
                  <a:pt x="8" y="87"/>
                  <a:pt x="7" y="90"/>
                  <a:pt x="6" y="93"/>
                </a:cubicBezTo>
                <a:cubicBezTo>
                  <a:pt x="5" y="95"/>
                  <a:pt x="2" y="94"/>
                  <a:pt x="1" y="92"/>
                </a:cubicBezTo>
                <a:cubicBezTo>
                  <a:pt x="0" y="104"/>
                  <a:pt x="0" y="116"/>
                  <a:pt x="0" y="127"/>
                </a:cubicBezTo>
                <a:cubicBezTo>
                  <a:pt x="7" y="131"/>
                  <a:pt x="13" y="134"/>
                  <a:pt x="20" y="136"/>
                </a:cubicBezTo>
                <a:cubicBezTo>
                  <a:pt x="19" y="113"/>
                  <a:pt x="20" y="89"/>
                  <a:pt x="22" y="65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2" name="CustomShape 47"/>
          <p:cNvSpPr/>
          <p:nvPr/>
        </p:nvSpPr>
        <p:spPr>
          <a:xfrm>
            <a:off x="8030194" y="4890770"/>
            <a:ext cx="131743" cy="236489"/>
          </a:xfrm>
          <a:custGeom>
            <a:avLst/>
            <a:gdLst/>
            <a:ahLst/>
            <a:cxnLst/>
            <a:rect l="l" t="t" r="r" b="b"/>
            <a:pathLst>
              <a:path w="31" h="56">
                <a:moveTo>
                  <a:pt x="9" y="19"/>
                </a:moveTo>
                <a:cubicBezTo>
                  <a:pt x="7" y="23"/>
                  <a:pt x="5" y="26"/>
                  <a:pt x="3" y="30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7"/>
                  <a:pt x="2" y="37"/>
                  <a:pt x="2" y="37"/>
                </a:cubicBezTo>
                <a:cubicBezTo>
                  <a:pt x="0" y="43"/>
                  <a:pt x="2" y="56"/>
                  <a:pt x="11" y="51"/>
                </a:cubicBezTo>
                <a:cubicBezTo>
                  <a:pt x="15" y="48"/>
                  <a:pt x="18" y="45"/>
                  <a:pt x="21" y="41"/>
                </a:cubicBezTo>
                <a:cubicBezTo>
                  <a:pt x="26" y="34"/>
                  <a:pt x="31" y="25"/>
                  <a:pt x="30" y="16"/>
                </a:cubicBezTo>
                <a:cubicBezTo>
                  <a:pt x="30" y="0"/>
                  <a:pt x="14" y="13"/>
                  <a:pt x="9" y="19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3" name="CustomShape 48"/>
          <p:cNvSpPr/>
          <p:nvPr/>
        </p:nvSpPr>
        <p:spPr>
          <a:xfrm>
            <a:off x="8323916" y="4946562"/>
            <a:ext cx="58672" cy="129943"/>
          </a:xfrm>
          <a:custGeom>
            <a:avLst/>
            <a:gdLst/>
            <a:ahLst/>
            <a:cxnLst/>
            <a:rect l="l" t="t" r="r" b="b"/>
            <a:pathLst>
              <a:path w="14" h="31">
                <a:moveTo>
                  <a:pt x="14" y="10"/>
                </a:moveTo>
                <a:cubicBezTo>
                  <a:pt x="13" y="8"/>
                  <a:pt x="11" y="2"/>
                  <a:pt x="8" y="1"/>
                </a:cubicBezTo>
                <a:cubicBezTo>
                  <a:pt x="5" y="0"/>
                  <a:pt x="2" y="2"/>
                  <a:pt x="0" y="4"/>
                </a:cubicBezTo>
                <a:cubicBezTo>
                  <a:pt x="1" y="7"/>
                  <a:pt x="2" y="10"/>
                  <a:pt x="3" y="13"/>
                </a:cubicBezTo>
                <a:cubicBezTo>
                  <a:pt x="3" y="19"/>
                  <a:pt x="3" y="26"/>
                  <a:pt x="1" y="31"/>
                </a:cubicBezTo>
                <a:cubicBezTo>
                  <a:pt x="7" y="31"/>
                  <a:pt x="11" y="30"/>
                  <a:pt x="13" y="24"/>
                </a:cubicBezTo>
                <a:cubicBezTo>
                  <a:pt x="14" y="22"/>
                  <a:pt x="14" y="20"/>
                  <a:pt x="14" y="18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11"/>
                  <a:pt x="14" y="11"/>
                  <a:pt x="14" y="10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4" name="CustomShape 49"/>
          <p:cNvSpPr/>
          <p:nvPr/>
        </p:nvSpPr>
        <p:spPr>
          <a:xfrm>
            <a:off x="7885853" y="6011664"/>
            <a:ext cx="136422" cy="253767"/>
          </a:xfrm>
          <a:custGeom>
            <a:avLst/>
            <a:gdLst/>
            <a:ahLst/>
            <a:cxnLst/>
            <a:rect l="l" t="t" r="r" b="b"/>
            <a:pathLst>
              <a:path w="32" h="60">
                <a:moveTo>
                  <a:pt x="8" y="0"/>
                </a:moveTo>
                <a:cubicBezTo>
                  <a:pt x="9" y="3"/>
                  <a:pt x="9" y="6"/>
                  <a:pt x="9" y="9"/>
                </a:cubicBezTo>
                <a:cubicBezTo>
                  <a:pt x="8" y="14"/>
                  <a:pt x="6" y="23"/>
                  <a:pt x="0" y="24"/>
                </a:cubicBezTo>
                <a:cubicBezTo>
                  <a:pt x="7" y="36"/>
                  <a:pt x="13" y="49"/>
                  <a:pt x="11" y="60"/>
                </a:cubicBezTo>
                <a:cubicBezTo>
                  <a:pt x="14" y="59"/>
                  <a:pt x="17" y="57"/>
                  <a:pt x="19" y="55"/>
                </a:cubicBezTo>
                <a:cubicBezTo>
                  <a:pt x="24" y="50"/>
                  <a:pt x="28" y="45"/>
                  <a:pt x="32" y="39"/>
                </a:cubicBezTo>
                <a:cubicBezTo>
                  <a:pt x="27" y="31"/>
                  <a:pt x="23" y="22"/>
                  <a:pt x="18" y="14"/>
                </a:cubicBezTo>
                <a:cubicBezTo>
                  <a:pt x="15" y="9"/>
                  <a:pt x="12" y="5"/>
                  <a:pt x="8" y="0"/>
                </a:cubicBez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5" name="CustomShape 50"/>
          <p:cNvSpPr/>
          <p:nvPr/>
        </p:nvSpPr>
        <p:spPr>
          <a:xfrm>
            <a:off x="7923648" y="4840016"/>
            <a:ext cx="2807994" cy="1306270"/>
          </a:xfrm>
          <a:custGeom>
            <a:avLst/>
            <a:gdLst/>
            <a:ahLst/>
            <a:cxnLst/>
            <a:rect l="l" t="t" r="r" b="b"/>
            <a:pathLst>
              <a:path w="662" h="308">
                <a:moveTo>
                  <a:pt x="652" y="80"/>
                </a:moveTo>
                <a:cubicBezTo>
                  <a:pt x="649" y="74"/>
                  <a:pt x="646" y="69"/>
                  <a:pt x="644" y="64"/>
                </a:cubicBezTo>
                <a:cubicBezTo>
                  <a:pt x="644" y="64"/>
                  <a:pt x="643" y="65"/>
                  <a:pt x="643" y="65"/>
                </a:cubicBezTo>
                <a:cubicBezTo>
                  <a:pt x="634" y="75"/>
                  <a:pt x="625" y="84"/>
                  <a:pt x="615" y="92"/>
                </a:cubicBezTo>
                <a:cubicBezTo>
                  <a:pt x="601" y="103"/>
                  <a:pt x="584" y="112"/>
                  <a:pt x="565" y="106"/>
                </a:cubicBezTo>
                <a:cubicBezTo>
                  <a:pt x="545" y="100"/>
                  <a:pt x="530" y="73"/>
                  <a:pt x="522" y="55"/>
                </a:cubicBezTo>
                <a:cubicBezTo>
                  <a:pt x="513" y="37"/>
                  <a:pt x="506" y="19"/>
                  <a:pt x="499" y="0"/>
                </a:cubicBezTo>
                <a:cubicBezTo>
                  <a:pt x="490" y="3"/>
                  <a:pt x="480" y="4"/>
                  <a:pt x="471" y="6"/>
                </a:cubicBezTo>
                <a:cubicBezTo>
                  <a:pt x="441" y="10"/>
                  <a:pt x="411" y="17"/>
                  <a:pt x="381" y="22"/>
                </a:cubicBezTo>
                <a:cubicBezTo>
                  <a:pt x="365" y="24"/>
                  <a:pt x="350" y="26"/>
                  <a:pt x="335" y="27"/>
                </a:cubicBezTo>
                <a:cubicBezTo>
                  <a:pt x="335" y="30"/>
                  <a:pt x="335" y="33"/>
                  <a:pt x="335" y="36"/>
                </a:cubicBezTo>
                <a:cubicBezTo>
                  <a:pt x="336" y="39"/>
                  <a:pt x="337" y="44"/>
                  <a:pt x="336" y="47"/>
                </a:cubicBezTo>
                <a:cubicBezTo>
                  <a:pt x="335" y="49"/>
                  <a:pt x="333" y="49"/>
                  <a:pt x="332" y="48"/>
                </a:cubicBezTo>
                <a:cubicBezTo>
                  <a:pt x="329" y="44"/>
                  <a:pt x="329" y="38"/>
                  <a:pt x="329" y="34"/>
                </a:cubicBezTo>
                <a:cubicBezTo>
                  <a:pt x="329" y="32"/>
                  <a:pt x="329" y="30"/>
                  <a:pt x="330" y="27"/>
                </a:cubicBezTo>
                <a:cubicBezTo>
                  <a:pt x="322" y="28"/>
                  <a:pt x="315" y="28"/>
                  <a:pt x="307" y="29"/>
                </a:cubicBezTo>
                <a:cubicBezTo>
                  <a:pt x="308" y="37"/>
                  <a:pt x="307" y="47"/>
                  <a:pt x="311" y="53"/>
                </a:cubicBezTo>
                <a:cubicBezTo>
                  <a:pt x="317" y="61"/>
                  <a:pt x="331" y="55"/>
                  <a:pt x="339" y="55"/>
                </a:cubicBezTo>
                <a:cubicBezTo>
                  <a:pt x="342" y="55"/>
                  <a:pt x="342" y="59"/>
                  <a:pt x="340" y="60"/>
                </a:cubicBezTo>
                <a:cubicBezTo>
                  <a:pt x="331" y="64"/>
                  <a:pt x="314" y="66"/>
                  <a:pt x="307" y="57"/>
                </a:cubicBezTo>
                <a:cubicBezTo>
                  <a:pt x="302" y="50"/>
                  <a:pt x="302" y="38"/>
                  <a:pt x="303" y="29"/>
                </a:cubicBezTo>
                <a:cubicBezTo>
                  <a:pt x="280" y="29"/>
                  <a:pt x="257" y="28"/>
                  <a:pt x="235" y="25"/>
                </a:cubicBezTo>
                <a:cubicBezTo>
                  <a:pt x="218" y="23"/>
                  <a:pt x="197" y="21"/>
                  <a:pt x="179" y="14"/>
                </a:cubicBezTo>
                <a:cubicBezTo>
                  <a:pt x="171" y="20"/>
                  <a:pt x="163" y="27"/>
                  <a:pt x="156" y="34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2" y="49"/>
                  <a:pt x="135" y="57"/>
                  <a:pt x="128" y="65"/>
                </a:cubicBezTo>
                <a:cubicBezTo>
                  <a:pt x="111" y="87"/>
                  <a:pt x="94" y="109"/>
                  <a:pt x="78" y="131"/>
                </a:cubicBezTo>
                <a:cubicBezTo>
                  <a:pt x="60" y="155"/>
                  <a:pt x="45" y="179"/>
                  <a:pt x="30" y="204"/>
                </a:cubicBezTo>
                <a:cubicBezTo>
                  <a:pt x="18" y="225"/>
                  <a:pt x="6" y="245"/>
                  <a:pt x="0" y="268"/>
                </a:cubicBezTo>
                <a:cubicBezTo>
                  <a:pt x="7" y="275"/>
                  <a:pt x="12" y="282"/>
                  <a:pt x="17" y="290"/>
                </a:cubicBezTo>
                <a:cubicBezTo>
                  <a:pt x="20" y="295"/>
                  <a:pt x="24" y="302"/>
                  <a:pt x="27" y="308"/>
                </a:cubicBezTo>
                <a:cubicBezTo>
                  <a:pt x="31" y="301"/>
                  <a:pt x="34" y="294"/>
                  <a:pt x="38" y="287"/>
                </a:cubicBezTo>
                <a:cubicBezTo>
                  <a:pt x="55" y="256"/>
                  <a:pt x="73" y="225"/>
                  <a:pt x="97" y="198"/>
                </a:cubicBezTo>
                <a:cubicBezTo>
                  <a:pt x="122" y="169"/>
                  <a:pt x="152" y="144"/>
                  <a:pt x="183" y="122"/>
                </a:cubicBezTo>
                <a:cubicBezTo>
                  <a:pt x="196" y="113"/>
                  <a:pt x="210" y="103"/>
                  <a:pt x="224" y="95"/>
                </a:cubicBezTo>
                <a:cubicBezTo>
                  <a:pt x="245" y="83"/>
                  <a:pt x="245" y="83"/>
                  <a:pt x="245" y="83"/>
                </a:cubicBezTo>
                <a:cubicBezTo>
                  <a:pt x="264" y="81"/>
                  <a:pt x="264" y="81"/>
                  <a:pt x="264" y="81"/>
                </a:cubicBezTo>
                <a:cubicBezTo>
                  <a:pt x="283" y="79"/>
                  <a:pt x="301" y="78"/>
                  <a:pt x="319" y="77"/>
                </a:cubicBezTo>
                <a:cubicBezTo>
                  <a:pt x="357" y="75"/>
                  <a:pt x="393" y="78"/>
                  <a:pt x="430" y="83"/>
                </a:cubicBezTo>
                <a:cubicBezTo>
                  <a:pt x="437" y="84"/>
                  <a:pt x="437" y="84"/>
                  <a:pt x="437" y="84"/>
                </a:cubicBezTo>
                <a:cubicBezTo>
                  <a:pt x="444" y="91"/>
                  <a:pt x="444" y="91"/>
                  <a:pt x="444" y="91"/>
                </a:cubicBezTo>
                <a:cubicBezTo>
                  <a:pt x="455" y="104"/>
                  <a:pt x="469" y="116"/>
                  <a:pt x="482" y="126"/>
                </a:cubicBezTo>
                <a:cubicBezTo>
                  <a:pt x="502" y="141"/>
                  <a:pt x="523" y="161"/>
                  <a:pt x="547" y="167"/>
                </a:cubicBezTo>
                <a:cubicBezTo>
                  <a:pt x="597" y="181"/>
                  <a:pt x="630" y="135"/>
                  <a:pt x="662" y="102"/>
                </a:cubicBezTo>
                <a:cubicBezTo>
                  <a:pt x="660" y="99"/>
                  <a:pt x="658" y="95"/>
                  <a:pt x="657" y="91"/>
                </a:cubicBezTo>
                <a:cubicBezTo>
                  <a:pt x="655" y="87"/>
                  <a:pt x="653" y="83"/>
                  <a:pt x="652" y="8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6" name="CustomShape 51"/>
          <p:cNvSpPr/>
          <p:nvPr/>
        </p:nvSpPr>
        <p:spPr>
          <a:xfrm>
            <a:off x="7923648" y="4840016"/>
            <a:ext cx="2807994" cy="1306270"/>
          </a:xfrm>
          <a:custGeom>
            <a:avLst/>
            <a:gdLst/>
            <a:ahLst/>
            <a:cxnLst/>
            <a:rect l="l" t="t" r="r" b="b"/>
            <a:pathLst>
              <a:path w="662" h="308">
                <a:moveTo>
                  <a:pt x="652" y="80"/>
                </a:moveTo>
                <a:cubicBezTo>
                  <a:pt x="649" y="74"/>
                  <a:pt x="646" y="69"/>
                  <a:pt x="644" y="64"/>
                </a:cubicBezTo>
                <a:cubicBezTo>
                  <a:pt x="644" y="64"/>
                  <a:pt x="643" y="65"/>
                  <a:pt x="643" y="65"/>
                </a:cubicBezTo>
                <a:cubicBezTo>
                  <a:pt x="634" y="75"/>
                  <a:pt x="625" y="84"/>
                  <a:pt x="615" y="92"/>
                </a:cubicBezTo>
                <a:cubicBezTo>
                  <a:pt x="601" y="103"/>
                  <a:pt x="584" y="112"/>
                  <a:pt x="565" y="106"/>
                </a:cubicBezTo>
                <a:cubicBezTo>
                  <a:pt x="545" y="100"/>
                  <a:pt x="530" y="73"/>
                  <a:pt x="522" y="55"/>
                </a:cubicBezTo>
                <a:cubicBezTo>
                  <a:pt x="513" y="37"/>
                  <a:pt x="506" y="19"/>
                  <a:pt x="499" y="0"/>
                </a:cubicBezTo>
                <a:cubicBezTo>
                  <a:pt x="490" y="3"/>
                  <a:pt x="480" y="4"/>
                  <a:pt x="471" y="6"/>
                </a:cubicBezTo>
                <a:cubicBezTo>
                  <a:pt x="441" y="10"/>
                  <a:pt x="411" y="17"/>
                  <a:pt x="381" y="22"/>
                </a:cubicBezTo>
                <a:cubicBezTo>
                  <a:pt x="365" y="24"/>
                  <a:pt x="350" y="26"/>
                  <a:pt x="335" y="27"/>
                </a:cubicBezTo>
                <a:cubicBezTo>
                  <a:pt x="335" y="30"/>
                  <a:pt x="335" y="33"/>
                  <a:pt x="335" y="36"/>
                </a:cubicBezTo>
                <a:cubicBezTo>
                  <a:pt x="336" y="39"/>
                  <a:pt x="337" y="44"/>
                  <a:pt x="336" y="47"/>
                </a:cubicBezTo>
                <a:cubicBezTo>
                  <a:pt x="335" y="49"/>
                  <a:pt x="333" y="49"/>
                  <a:pt x="332" y="48"/>
                </a:cubicBezTo>
                <a:cubicBezTo>
                  <a:pt x="329" y="44"/>
                  <a:pt x="329" y="38"/>
                  <a:pt x="329" y="34"/>
                </a:cubicBezTo>
                <a:cubicBezTo>
                  <a:pt x="329" y="32"/>
                  <a:pt x="329" y="30"/>
                  <a:pt x="330" y="27"/>
                </a:cubicBezTo>
                <a:cubicBezTo>
                  <a:pt x="322" y="28"/>
                  <a:pt x="315" y="28"/>
                  <a:pt x="307" y="29"/>
                </a:cubicBezTo>
                <a:cubicBezTo>
                  <a:pt x="308" y="37"/>
                  <a:pt x="307" y="47"/>
                  <a:pt x="311" y="53"/>
                </a:cubicBezTo>
                <a:cubicBezTo>
                  <a:pt x="317" y="61"/>
                  <a:pt x="331" y="55"/>
                  <a:pt x="339" y="55"/>
                </a:cubicBezTo>
                <a:cubicBezTo>
                  <a:pt x="342" y="55"/>
                  <a:pt x="342" y="59"/>
                  <a:pt x="340" y="60"/>
                </a:cubicBezTo>
                <a:cubicBezTo>
                  <a:pt x="331" y="64"/>
                  <a:pt x="314" y="66"/>
                  <a:pt x="307" y="57"/>
                </a:cubicBezTo>
                <a:cubicBezTo>
                  <a:pt x="302" y="50"/>
                  <a:pt x="302" y="38"/>
                  <a:pt x="303" y="29"/>
                </a:cubicBezTo>
                <a:cubicBezTo>
                  <a:pt x="280" y="29"/>
                  <a:pt x="257" y="28"/>
                  <a:pt x="235" y="25"/>
                </a:cubicBezTo>
                <a:cubicBezTo>
                  <a:pt x="218" y="23"/>
                  <a:pt x="197" y="21"/>
                  <a:pt x="179" y="14"/>
                </a:cubicBezTo>
                <a:cubicBezTo>
                  <a:pt x="171" y="20"/>
                  <a:pt x="163" y="27"/>
                  <a:pt x="156" y="34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2" y="49"/>
                  <a:pt x="135" y="57"/>
                  <a:pt x="128" y="65"/>
                </a:cubicBezTo>
                <a:cubicBezTo>
                  <a:pt x="111" y="87"/>
                  <a:pt x="94" y="109"/>
                  <a:pt x="78" y="131"/>
                </a:cubicBezTo>
                <a:cubicBezTo>
                  <a:pt x="60" y="155"/>
                  <a:pt x="45" y="179"/>
                  <a:pt x="30" y="204"/>
                </a:cubicBezTo>
                <a:cubicBezTo>
                  <a:pt x="18" y="225"/>
                  <a:pt x="6" y="245"/>
                  <a:pt x="0" y="268"/>
                </a:cubicBezTo>
                <a:cubicBezTo>
                  <a:pt x="7" y="275"/>
                  <a:pt x="12" y="282"/>
                  <a:pt x="17" y="290"/>
                </a:cubicBezTo>
                <a:cubicBezTo>
                  <a:pt x="20" y="295"/>
                  <a:pt x="24" y="302"/>
                  <a:pt x="27" y="308"/>
                </a:cubicBezTo>
                <a:cubicBezTo>
                  <a:pt x="31" y="301"/>
                  <a:pt x="34" y="294"/>
                  <a:pt x="38" y="287"/>
                </a:cubicBezTo>
                <a:cubicBezTo>
                  <a:pt x="55" y="256"/>
                  <a:pt x="73" y="225"/>
                  <a:pt x="97" y="198"/>
                </a:cubicBezTo>
                <a:cubicBezTo>
                  <a:pt x="122" y="169"/>
                  <a:pt x="152" y="144"/>
                  <a:pt x="183" y="122"/>
                </a:cubicBezTo>
                <a:cubicBezTo>
                  <a:pt x="196" y="113"/>
                  <a:pt x="210" y="103"/>
                  <a:pt x="224" y="95"/>
                </a:cubicBezTo>
                <a:cubicBezTo>
                  <a:pt x="245" y="83"/>
                  <a:pt x="245" y="83"/>
                  <a:pt x="245" y="83"/>
                </a:cubicBezTo>
                <a:cubicBezTo>
                  <a:pt x="264" y="81"/>
                  <a:pt x="264" y="81"/>
                  <a:pt x="264" y="81"/>
                </a:cubicBezTo>
                <a:cubicBezTo>
                  <a:pt x="283" y="79"/>
                  <a:pt x="301" y="78"/>
                  <a:pt x="319" y="77"/>
                </a:cubicBezTo>
                <a:cubicBezTo>
                  <a:pt x="357" y="75"/>
                  <a:pt x="393" y="78"/>
                  <a:pt x="430" y="83"/>
                </a:cubicBezTo>
                <a:cubicBezTo>
                  <a:pt x="437" y="84"/>
                  <a:pt x="437" y="84"/>
                  <a:pt x="437" y="84"/>
                </a:cubicBezTo>
                <a:cubicBezTo>
                  <a:pt x="444" y="91"/>
                  <a:pt x="444" y="91"/>
                  <a:pt x="444" y="91"/>
                </a:cubicBezTo>
                <a:cubicBezTo>
                  <a:pt x="455" y="104"/>
                  <a:pt x="469" y="116"/>
                  <a:pt x="482" y="126"/>
                </a:cubicBezTo>
                <a:cubicBezTo>
                  <a:pt x="502" y="141"/>
                  <a:pt x="523" y="161"/>
                  <a:pt x="547" y="167"/>
                </a:cubicBezTo>
                <a:cubicBezTo>
                  <a:pt x="597" y="181"/>
                  <a:pt x="630" y="135"/>
                  <a:pt x="662" y="102"/>
                </a:cubicBezTo>
                <a:cubicBezTo>
                  <a:pt x="660" y="99"/>
                  <a:pt x="658" y="95"/>
                  <a:pt x="657" y="91"/>
                </a:cubicBezTo>
                <a:cubicBezTo>
                  <a:pt x="655" y="87"/>
                  <a:pt x="653" y="83"/>
                  <a:pt x="652" y="8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7" name="CustomShape 52"/>
          <p:cNvSpPr/>
          <p:nvPr/>
        </p:nvSpPr>
        <p:spPr>
          <a:xfrm>
            <a:off x="9227038" y="4840016"/>
            <a:ext cx="839411" cy="215972"/>
          </a:xfrm>
          <a:custGeom>
            <a:avLst/>
            <a:gdLst/>
            <a:ahLst/>
            <a:cxnLst/>
            <a:rect l="l" t="t" r="r" b="b"/>
            <a:pathLst>
              <a:path w="198" h="51">
                <a:moveTo>
                  <a:pt x="61" y="48"/>
                </a:moveTo>
                <a:cubicBezTo>
                  <a:pt x="94" y="43"/>
                  <a:pt x="133" y="38"/>
                  <a:pt x="164" y="22"/>
                </a:cubicBezTo>
                <a:cubicBezTo>
                  <a:pt x="172" y="18"/>
                  <a:pt x="184" y="9"/>
                  <a:pt x="194" y="13"/>
                </a:cubicBezTo>
                <a:cubicBezTo>
                  <a:pt x="195" y="13"/>
                  <a:pt x="196" y="14"/>
                  <a:pt x="198" y="15"/>
                </a:cubicBezTo>
                <a:cubicBezTo>
                  <a:pt x="196" y="10"/>
                  <a:pt x="194" y="5"/>
                  <a:pt x="192" y="0"/>
                </a:cubicBezTo>
                <a:cubicBezTo>
                  <a:pt x="183" y="3"/>
                  <a:pt x="173" y="4"/>
                  <a:pt x="164" y="6"/>
                </a:cubicBezTo>
                <a:cubicBezTo>
                  <a:pt x="134" y="10"/>
                  <a:pt x="104" y="17"/>
                  <a:pt x="74" y="22"/>
                </a:cubicBezTo>
                <a:cubicBezTo>
                  <a:pt x="58" y="24"/>
                  <a:pt x="43" y="26"/>
                  <a:pt x="28" y="27"/>
                </a:cubicBezTo>
                <a:cubicBezTo>
                  <a:pt x="28" y="30"/>
                  <a:pt x="28" y="33"/>
                  <a:pt x="28" y="36"/>
                </a:cubicBezTo>
                <a:cubicBezTo>
                  <a:pt x="29" y="39"/>
                  <a:pt x="30" y="44"/>
                  <a:pt x="29" y="47"/>
                </a:cubicBezTo>
                <a:cubicBezTo>
                  <a:pt x="28" y="49"/>
                  <a:pt x="26" y="49"/>
                  <a:pt x="25" y="48"/>
                </a:cubicBezTo>
                <a:cubicBezTo>
                  <a:pt x="22" y="44"/>
                  <a:pt x="22" y="38"/>
                  <a:pt x="22" y="34"/>
                </a:cubicBezTo>
                <a:cubicBezTo>
                  <a:pt x="22" y="32"/>
                  <a:pt x="22" y="30"/>
                  <a:pt x="23" y="27"/>
                </a:cubicBezTo>
                <a:cubicBezTo>
                  <a:pt x="15" y="28"/>
                  <a:pt x="8" y="28"/>
                  <a:pt x="0" y="29"/>
                </a:cubicBezTo>
                <a:cubicBezTo>
                  <a:pt x="1" y="36"/>
                  <a:pt x="0" y="44"/>
                  <a:pt x="3" y="51"/>
                </a:cubicBezTo>
                <a:cubicBezTo>
                  <a:pt x="22" y="51"/>
                  <a:pt x="42" y="50"/>
                  <a:pt x="61" y="48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8" name="CustomShape 53"/>
          <p:cNvSpPr/>
          <p:nvPr/>
        </p:nvSpPr>
        <p:spPr>
          <a:xfrm>
            <a:off x="9265193" y="5076505"/>
            <a:ext cx="53633" cy="9719"/>
          </a:xfrm>
          <a:custGeom>
            <a:avLst/>
            <a:gdLst/>
            <a:ahLst/>
            <a:cxnLst/>
            <a:rect l="l" t="t" r="r" b="b"/>
            <a:pathLst>
              <a:path w="13" h="2">
                <a:moveTo>
                  <a:pt x="13" y="0"/>
                </a:moveTo>
                <a:cubicBezTo>
                  <a:pt x="9" y="1"/>
                  <a:pt x="4" y="1"/>
                  <a:pt x="0" y="1"/>
                </a:cubicBezTo>
                <a:cubicBezTo>
                  <a:pt x="4" y="2"/>
                  <a:pt x="9" y="1"/>
                  <a:pt x="13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9" name="CustomShape 54"/>
          <p:cNvSpPr/>
          <p:nvPr/>
        </p:nvSpPr>
        <p:spPr>
          <a:xfrm>
            <a:off x="8763419" y="4919566"/>
            <a:ext cx="450661" cy="131743"/>
          </a:xfrm>
          <a:custGeom>
            <a:avLst/>
            <a:gdLst/>
            <a:ahLst/>
            <a:cxnLst/>
            <a:rect l="l" t="t" r="r" b="b"/>
            <a:pathLst>
              <a:path w="106" h="31">
                <a:moveTo>
                  <a:pt x="106" y="31"/>
                </a:moveTo>
                <a:cubicBezTo>
                  <a:pt x="104" y="25"/>
                  <a:pt x="104" y="16"/>
                  <a:pt x="105" y="10"/>
                </a:cubicBezTo>
                <a:cubicBezTo>
                  <a:pt x="82" y="10"/>
                  <a:pt x="59" y="9"/>
                  <a:pt x="37" y="6"/>
                </a:cubicBezTo>
                <a:cubicBezTo>
                  <a:pt x="26" y="4"/>
                  <a:pt x="13" y="3"/>
                  <a:pt x="0" y="0"/>
                </a:cubicBezTo>
                <a:cubicBezTo>
                  <a:pt x="31" y="21"/>
                  <a:pt x="68" y="30"/>
                  <a:pt x="106" y="31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0" name="CustomShape 55"/>
          <p:cNvSpPr/>
          <p:nvPr/>
        </p:nvSpPr>
        <p:spPr>
          <a:xfrm>
            <a:off x="10015696" y="5111421"/>
            <a:ext cx="715947" cy="497095"/>
          </a:xfrm>
          <a:custGeom>
            <a:avLst/>
            <a:gdLst/>
            <a:ahLst/>
            <a:cxnLst/>
            <a:rect l="l" t="t" r="r" b="b"/>
            <a:pathLst>
              <a:path w="169" h="117">
                <a:moveTo>
                  <a:pt x="164" y="27"/>
                </a:moveTo>
                <a:cubicBezTo>
                  <a:pt x="162" y="23"/>
                  <a:pt x="160" y="19"/>
                  <a:pt x="159" y="16"/>
                </a:cubicBezTo>
                <a:cubicBezTo>
                  <a:pt x="156" y="10"/>
                  <a:pt x="153" y="5"/>
                  <a:pt x="151" y="0"/>
                </a:cubicBezTo>
                <a:cubicBezTo>
                  <a:pt x="151" y="0"/>
                  <a:pt x="150" y="1"/>
                  <a:pt x="150" y="1"/>
                </a:cubicBezTo>
                <a:cubicBezTo>
                  <a:pt x="150" y="1"/>
                  <a:pt x="150" y="1"/>
                  <a:pt x="150" y="1"/>
                </a:cubicBezTo>
                <a:cubicBezTo>
                  <a:pt x="156" y="12"/>
                  <a:pt x="158" y="25"/>
                  <a:pt x="150" y="38"/>
                </a:cubicBezTo>
                <a:cubicBezTo>
                  <a:pt x="139" y="56"/>
                  <a:pt x="118" y="68"/>
                  <a:pt x="98" y="76"/>
                </a:cubicBezTo>
                <a:cubicBezTo>
                  <a:pt x="73" y="86"/>
                  <a:pt x="48" y="86"/>
                  <a:pt x="22" y="78"/>
                </a:cubicBezTo>
                <a:cubicBezTo>
                  <a:pt x="14" y="76"/>
                  <a:pt x="7" y="74"/>
                  <a:pt x="0" y="71"/>
                </a:cubicBezTo>
                <a:cubicBezTo>
                  <a:pt x="16" y="84"/>
                  <a:pt x="34" y="98"/>
                  <a:pt x="54" y="103"/>
                </a:cubicBezTo>
                <a:cubicBezTo>
                  <a:pt x="104" y="117"/>
                  <a:pt x="137" y="71"/>
                  <a:pt x="169" y="38"/>
                </a:cubicBezTo>
                <a:cubicBezTo>
                  <a:pt x="167" y="35"/>
                  <a:pt x="165" y="31"/>
                  <a:pt x="164" y="27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1" name="CustomShape 56"/>
          <p:cNvSpPr/>
          <p:nvPr/>
        </p:nvSpPr>
        <p:spPr>
          <a:xfrm>
            <a:off x="7979441" y="5106741"/>
            <a:ext cx="1701498" cy="1039545"/>
          </a:xfrm>
          <a:custGeom>
            <a:avLst/>
            <a:gdLst/>
            <a:ahLst/>
            <a:cxnLst/>
            <a:rect l="l" t="t" r="r" b="b"/>
            <a:pathLst>
              <a:path w="401" h="245">
                <a:moveTo>
                  <a:pt x="308" y="3"/>
                </a:moveTo>
                <a:cubicBezTo>
                  <a:pt x="266" y="1"/>
                  <a:pt x="222" y="0"/>
                  <a:pt x="183" y="18"/>
                </a:cubicBezTo>
                <a:cubicBezTo>
                  <a:pt x="184" y="19"/>
                  <a:pt x="185" y="21"/>
                  <a:pt x="187" y="22"/>
                </a:cubicBezTo>
                <a:cubicBezTo>
                  <a:pt x="188" y="23"/>
                  <a:pt x="188" y="25"/>
                  <a:pt x="186" y="26"/>
                </a:cubicBezTo>
                <a:cubicBezTo>
                  <a:pt x="151" y="50"/>
                  <a:pt x="120" y="77"/>
                  <a:pt x="93" y="108"/>
                </a:cubicBezTo>
                <a:cubicBezTo>
                  <a:pt x="75" y="128"/>
                  <a:pt x="62" y="148"/>
                  <a:pt x="49" y="171"/>
                </a:cubicBezTo>
                <a:cubicBezTo>
                  <a:pt x="38" y="191"/>
                  <a:pt x="21" y="217"/>
                  <a:pt x="0" y="221"/>
                </a:cubicBezTo>
                <a:cubicBezTo>
                  <a:pt x="1" y="223"/>
                  <a:pt x="2" y="225"/>
                  <a:pt x="4" y="227"/>
                </a:cubicBezTo>
                <a:cubicBezTo>
                  <a:pt x="7" y="232"/>
                  <a:pt x="11" y="239"/>
                  <a:pt x="14" y="245"/>
                </a:cubicBezTo>
                <a:cubicBezTo>
                  <a:pt x="18" y="238"/>
                  <a:pt x="21" y="231"/>
                  <a:pt x="25" y="224"/>
                </a:cubicBezTo>
                <a:cubicBezTo>
                  <a:pt x="42" y="193"/>
                  <a:pt x="60" y="162"/>
                  <a:pt x="84" y="135"/>
                </a:cubicBezTo>
                <a:cubicBezTo>
                  <a:pt x="109" y="106"/>
                  <a:pt x="139" y="81"/>
                  <a:pt x="170" y="59"/>
                </a:cubicBezTo>
                <a:cubicBezTo>
                  <a:pt x="183" y="50"/>
                  <a:pt x="197" y="40"/>
                  <a:pt x="211" y="32"/>
                </a:cubicBezTo>
                <a:cubicBezTo>
                  <a:pt x="232" y="20"/>
                  <a:pt x="232" y="20"/>
                  <a:pt x="232" y="20"/>
                </a:cubicBezTo>
                <a:cubicBezTo>
                  <a:pt x="251" y="18"/>
                  <a:pt x="251" y="18"/>
                  <a:pt x="251" y="18"/>
                </a:cubicBezTo>
                <a:cubicBezTo>
                  <a:pt x="270" y="16"/>
                  <a:pt x="288" y="15"/>
                  <a:pt x="306" y="14"/>
                </a:cubicBezTo>
                <a:cubicBezTo>
                  <a:pt x="338" y="13"/>
                  <a:pt x="370" y="14"/>
                  <a:pt x="401" y="18"/>
                </a:cubicBezTo>
                <a:cubicBezTo>
                  <a:pt x="372" y="6"/>
                  <a:pt x="338" y="5"/>
                  <a:pt x="308" y="3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2" name="CustomShape 57"/>
          <p:cNvSpPr/>
          <p:nvPr/>
        </p:nvSpPr>
        <p:spPr>
          <a:xfrm>
            <a:off x="7665202" y="5900438"/>
            <a:ext cx="242608" cy="364992"/>
          </a:xfrm>
          <a:custGeom>
            <a:avLst/>
            <a:gdLst/>
            <a:ahLst/>
            <a:cxnLst/>
            <a:rect l="l" t="t" r="r" b="b"/>
            <a:pathLst>
              <a:path w="57" h="86">
                <a:moveTo>
                  <a:pt x="0" y="12"/>
                </a:moveTo>
                <a:cubicBezTo>
                  <a:pt x="1" y="14"/>
                  <a:pt x="1" y="16"/>
                  <a:pt x="3" y="19"/>
                </a:cubicBezTo>
                <a:cubicBezTo>
                  <a:pt x="6" y="25"/>
                  <a:pt x="10" y="30"/>
                  <a:pt x="14" y="36"/>
                </a:cubicBezTo>
                <a:cubicBezTo>
                  <a:pt x="28" y="53"/>
                  <a:pt x="43" y="69"/>
                  <a:pt x="57" y="86"/>
                </a:cubicBezTo>
                <a:cubicBezTo>
                  <a:pt x="57" y="69"/>
                  <a:pt x="45" y="53"/>
                  <a:pt x="36" y="40"/>
                </a:cubicBezTo>
                <a:cubicBezTo>
                  <a:pt x="32" y="34"/>
                  <a:pt x="9" y="0"/>
                  <a:pt x="0" y="12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3" name="CustomShape 58"/>
          <p:cNvSpPr/>
          <p:nvPr/>
        </p:nvSpPr>
        <p:spPr>
          <a:xfrm>
            <a:off x="7779307" y="4084475"/>
            <a:ext cx="879365" cy="938038"/>
          </a:xfrm>
          <a:custGeom>
            <a:avLst/>
            <a:gdLst/>
            <a:ahLst/>
            <a:cxnLst/>
            <a:rect l="l" t="t" r="r" b="b"/>
            <a:pathLst>
              <a:path w="207" h="221">
                <a:moveTo>
                  <a:pt x="207" y="190"/>
                </a:moveTo>
                <a:cubicBezTo>
                  <a:pt x="206" y="190"/>
                  <a:pt x="206" y="190"/>
                  <a:pt x="205" y="189"/>
                </a:cubicBezTo>
                <a:cubicBezTo>
                  <a:pt x="205" y="190"/>
                  <a:pt x="205" y="190"/>
                  <a:pt x="204" y="190"/>
                </a:cubicBezTo>
                <a:cubicBezTo>
                  <a:pt x="187" y="193"/>
                  <a:pt x="169" y="192"/>
                  <a:pt x="151" y="192"/>
                </a:cubicBezTo>
                <a:cubicBezTo>
                  <a:pt x="131" y="191"/>
                  <a:pt x="111" y="191"/>
                  <a:pt x="92" y="190"/>
                </a:cubicBezTo>
                <a:cubicBezTo>
                  <a:pt x="90" y="190"/>
                  <a:pt x="88" y="190"/>
                  <a:pt x="88" y="187"/>
                </a:cubicBezTo>
                <a:cubicBezTo>
                  <a:pt x="90" y="161"/>
                  <a:pt x="93" y="136"/>
                  <a:pt x="93" y="110"/>
                </a:cubicBezTo>
                <a:cubicBezTo>
                  <a:pt x="94" y="85"/>
                  <a:pt x="93" y="61"/>
                  <a:pt x="96" y="36"/>
                </a:cubicBezTo>
                <a:cubicBezTo>
                  <a:pt x="96" y="35"/>
                  <a:pt x="97" y="35"/>
                  <a:pt x="98" y="35"/>
                </a:cubicBezTo>
                <a:cubicBezTo>
                  <a:pt x="98" y="35"/>
                  <a:pt x="98" y="35"/>
                  <a:pt x="98" y="35"/>
                </a:cubicBezTo>
                <a:cubicBezTo>
                  <a:pt x="114" y="33"/>
                  <a:pt x="131" y="34"/>
                  <a:pt x="147" y="33"/>
                </a:cubicBezTo>
                <a:cubicBezTo>
                  <a:pt x="160" y="33"/>
                  <a:pt x="173" y="32"/>
                  <a:pt x="187" y="32"/>
                </a:cubicBezTo>
                <a:cubicBezTo>
                  <a:pt x="185" y="26"/>
                  <a:pt x="184" y="20"/>
                  <a:pt x="183" y="14"/>
                </a:cubicBezTo>
                <a:cubicBezTo>
                  <a:pt x="152" y="10"/>
                  <a:pt x="121" y="10"/>
                  <a:pt x="90" y="7"/>
                </a:cubicBezTo>
                <a:cubicBezTo>
                  <a:pt x="67" y="4"/>
                  <a:pt x="43" y="3"/>
                  <a:pt x="20" y="0"/>
                </a:cubicBezTo>
                <a:cubicBezTo>
                  <a:pt x="13" y="41"/>
                  <a:pt x="6" y="81"/>
                  <a:pt x="3" y="122"/>
                </a:cubicBezTo>
                <a:cubicBezTo>
                  <a:pt x="0" y="154"/>
                  <a:pt x="1" y="187"/>
                  <a:pt x="0" y="219"/>
                </a:cubicBezTo>
                <a:cubicBezTo>
                  <a:pt x="0" y="221"/>
                  <a:pt x="0" y="221"/>
                  <a:pt x="0" y="221"/>
                </a:cubicBezTo>
                <a:cubicBezTo>
                  <a:pt x="18" y="219"/>
                  <a:pt x="38" y="221"/>
                  <a:pt x="57" y="220"/>
                </a:cubicBezTo>
                <a:cubicBezTo>
                  <a:pt x="61" y="209"/>
                  <a:pt x="67" y="198"/>
                  <a:pt x="77" y="193"/>
                </a:cubicBezTo>
                <a:cubicBezTo>
                  <a:pt x="85" y="190"/>
                  <a:pt x="90" y="193"/>
                  <a:pt x="93" y="198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7" y="193"/>
                  <a:pt x="103" y="190"/>
                  <a:pt x="108" y="196"/>
                </a:cubicBezTo>
                <a:cubicBezTo>
                  <a:pt x="108" y="197"/>
                  <a:pt x="108" y="197"/>
                  <a:pt x="109" y="198"/>
                </a:cubicBezTo>
                <a:cubicBezTo>
                  <a:pt x="111" y="194"/>
                  <a:pt x="115" y="192"/>
                  <a:pt x="120" y="195"/>
                </a:cubicBezTo>
                <a:cubicBezTo>
                  <a:pt x="123" y="197"/>
                  <a:pt x="125" y="200"/>
                  <a:pt x="126" y="203"/>
                </a:cubicBezTo>
                <a:cubicBezTo>
                  <a:pt x="129" y="199"/>
                  <a:pt x="133" y="197"/>
                  <a:pt x="137" y="198"/>
                </a:cubicBezTo>
                <a:cubicBezTo>
                  <a:pt x="143" y="200"/>
                  <a:pt x="147" y="206"/>
                  <a:pt x="148" y="212"/>
                </a:cubicBezTo>
                <a:cubicBezTo>
                  <a:pt x="149" y="212"/>
                  <a:pt x="149" y="213"/>
                  <a:pt x="149" y="214"/>
                </a:cubicBezTo>
                <a:cubicBezTo>
                  <a:pt x="159" y="214"/>
                  <a:pt x="169" y="213"/>
                  <a:pt x="179" y="213"/>
                </a:cubicBezTo>
                <a:cubicBezTo>
                  <a:pt x="187" y="204"/>
                  <a:pt x="196" y="196"/>
                  <a:pt x="207" y="190"/>
                </a:cubicBezTo>
                <a:close/>
                <a:moveTo>
                  <a:pt x="37" y="141"/>
                </a:moveTo>
                <a:cubicBezTo>
                  <a:pt x="41" y="138"/>
                  <a:pt x="46" y="136"/>
                  <a:pt x="51" y="134"/>
                </a:cubicBezTo>
                <a:cubicBezTo>
                  <a:pt x="52" y="133"/>
                  <a:pt x="54" y="132"/>
                  <a:pt x="56" y="132"/>
                </a:cubicBezTo>
                <a:cubicBezTo>
                  <a:pt x="56" y="132"/>
                  <a:pt x="57" y="132"/>
                  <a:pt x="57" y="132"/>
                </a:cubicBezTo>
                <a:cubicBezTo>
                  <a:pt x="59" y="131"/>
                  <a:pt x="62" y="130"/>
                  <a:pt x="65" y="130"/>
                </a:cubicBezTo>
                <a:cubicBezTo>
                  <a:pt x="67" y="131"/>
                  <a:pt x="68" y="133"/>
                  <a:pt x="66" y="135"/>
                </a:cubicBezTo>
                <a:cubicBezTo>
                  <a:pt x="64" y="136"/>
                  <a:pt x="62" y="137"/>
                  <a:pt x="60" y="137"/>
                </a:cubicBezTo>
                <a:cubicBezTo>
                  <a:pt x="60" y="140"/>
                  <a:pt x="60" y="142"/>
                  <a:pt x="60" y="144"/>
                </a:cubicBezTo>
                <a:cubicBezTo>
                  <a:pt x="60" y="146"/>
                  <a:pt x="60" y="147"/>
                  <a:pt x="59" y="148"/>
                </a:cubicBezTo>
                <a:cubicBezTo>
                  <a:pt x="61" y="149"/>
                  <a:pt x="63" y="149"/>
                  <a:pt x="65" y="150"/>
                </a:cubicBezTo>
                <a:cubicBezTo>
                  <a:pt x="67" y="150"/>
                  <a:pt x="66" y="153"/>
                  <a:pt x="64" y="153"/>
                </a:cubicBezTo>
                <a:cubicBezTo>
                  <a:pt x="55" y="152"/>
                  <a:pt x="46" y="150"/>
                  <a:pt x="37" y="146"/>
                </a:cubicBezTo>
                <a:cubicBezTo>
                  <a:pt x="35" y="145"/>
                  <a:pt x="35" y="142"/>
                  <a:pt x="37" y="141"/>
                </a:cubicBezTo>
                <a:close/>
                <a:moveTo>
                  <a:pt x="65" y="163"/>
                </a:moveTo>
                <a:cubicBezTo>
                  <a:pt x="58" y="166"/>
                  <a:pt x="49" y="167"/>
                  <a:pt x="41" y="168"/>
                </a:cubicBezTo>
                <a:cubicBezTo>
                  <a:pt x="45" y="171"/>
                  <a:pt x="49" y="172"/>
                  <a:pt x="54" y="172"/>
                </a:cubicBezTo>
                <a:cubicBezTo>
                  <a:pt x="57" y="172"/>
                  <a:pt x="58" y="176"/>
                  <a:pt x="56" y="177"/>
                </a:cubicBezTo>
                <a:cubicBezTo>
                  <a:pt x="51" y="180"/>
                  <a:pt x="47" y="183"/>
                  <a:pt x="43" y="187"/>
                </a:cubicBezTo>
                <a:cubicBezTo>
                  <a:pt x="48" y="187"/>
                  <a:pt x="53" y="187"/>
                  <a:pt x="58" y="187"/>
                </a:cubicBezTo>
                <a:cubicBezTo>
                  <a:pt x="60" y="187"/>
                  <a:pt x="61" y="190"/>
                  <a:pt x="58" y="191"/>
                </a:cubicBezTo>
                <a:cubicBezTo>
                  <a:pt x="51" y="193"/>
                  <a:pt x="44" y="193"/>
                  <a:pt x="36" y="192"/>
                </a:cubicBezTo>
                <a:cubicBezTo>
                  <a:pt x="34" y="191"/>
                  <a:pt x="34" y="188"/>
                  <a:pt x="35" y="187"/>
                </a:cubicBezTo>
                <a:cubicBezTo>
                  <a:pt x="38" y="183"/>
                  <a:pt x="42" y="180"/>
                  <a:pt x="46" y="177"/>
                </a:cubicBezTo>
                <a:cubicBezTo>
                  <a:pt x="41" y="176"/>
                  <a:pt x="36" y="173"/>
                  <a:pt x="32" y="168"/>
                </a:cubicBezTo>
                <a:cubicBezTo>
                  <a:pt x="31" y="166"/>
                  <a:pt x="32" y="164"/>
                  <a:pt x="34" y="163"/>
                </a:cubicBezTo>
                <a:cubicBezTo>
                  <a:pt x="45" y="162"/>
                  <a:pt x="55" y="159"/>
                  <a:pt x="65" y="158"/>
                </a:cubicBezTo>
                <a:cubicBezTo>
                  <a:pt x="68" y="158"/>
                  <a:pt x="68" y="162"/>
                  <a:pt x="65" y="163"/>
                </a:cubicBezTo>
                <a:close/>
                <a:moveTo>
                  <a:pt x="67" y="114"/>
                </a:moveTo>
                <a:cubicBezTo>
                  <a:pt x="64" y="116"/>
                  <a:pt x="58" y="116"/>
                  <a:pt x="54" y="116"/>
                </a:cubicBezTo>
                <a:cubicBezTo>
                  <a:pt x="51" y="116"/>
                  <a:pt x="47" y="116"/>
                  <a:pt x="43" y="115"/>
                </a:cubicBezTo>
                <a:cubicBezTo>
                  <a:pt x="43" y="118"/>
                  <a:pt x="43" y="121"/>
                  <a:pt x="42" y="124"/>
                </a:cubicBezTo>
                <a:cubicBezTo>
                  <a:pt x="41" y="126"/>
                  <a:pt x="39" y="125"/>
                  <a:pt x="39" y="124"/>
                </a:cubicBezTo>
                <a:cubicBezTo>
                  <a:pt x="36" y="121"/>
                  <a:pt x="37" y="116"/>
                  <a:pt x="37" y="112"/>
                </a:cubicBezTo>
                <a:cubicBezTo>
                  <a:pt x="37" y="108"/>
                  <a:pt x="37" y="104"/>
                  <a:pt x="38" y="100"/>
                </a:cubicBezTo>
                <a:cubicBezTo>
                  <a:pt x="38" y="98"/>
                  <a:pt x="41" y="98"/>
                  <a:pt x="41" y="100"/>
                </a:cubicBezTo>
                <a:cubicBezTo>
                  <a:pt x="42" y="103"/>
                  <a:pt x="42" y="107"/>
                  <a:pt x="42" y="110"/>
                </a:cubicBezTo>
                <a:cubicBezTo>
                  <a:pt x="46" y="109"/>
                  <a:pt x="50" y="109"/>
                  <a:pt x="54" y="109"/>
                </a:cubicBezTo>
                <a:cubicBezTo>
                  <a:pt x="58" y="109"/>
                  <a:pt x="63" y="108"/>
                  <a:pt x="67" y="110"/>
                </a:cubicBezTo>
                <a:cubicBezTo>
                  <a:pt x="69" y="111"/>
                  <a:pt x="69" y="113"/>
                  <a:pt x="67" y="114"/>
                </a:cubicBezTo>
                <a:close/>
                <a:moveTo>
                  <a:pt x="67" y="93"/>
                </a:moveTo>
                <a:cubicBezTo>
                  <a:pt x="66" y="97"/>
                  <a:pt x="63" y="100"/>
                  <a:pt x="58" y="100"/>
                </a:cubicBezTo>
                <a:cubicBezTo>
                  <a:pt x="48" y="100"/>
                  <a:pt x="40" y="86"/>
                  <a:pt x="43" y="78"/>
                </a:cubicBezTo>
                <a:cubicBezTo>
                  <a:pt x="44" y="76"/>
                  <a:pt x="45" y="76"/>
                  <a:pt x="46" y="77"/>
                </a:cubicBezTo>
                <a:cubicBezTo>
                  <a:pt x="48" y="82"/>
                  <a:pt x="50" y="95"/>
                  <a:pt x="58" y="94"/>
                </a:cubicBezTo>
                <a:cubicBezTo>
                  <a:pt x="66" y="94"/>
                  <a:pt x="60" y="80"/>
                  <a:pt x="62" y="76"/>
                </a:cubicBezTo>
                <a:cubicBezTo>
                  <a:pt x="62" y="75"/>
                  <a:pt x="64" y="75"/>
                  <a:pt x="65" y="75"/>
                </a:cubicBezTo>
                <a:cubicBezTo>
                  <a:pt x="69" y="78"/>
                  <a:pt x="69" y="88"/>
                  <a:pt x="67" y="93"/>
                </a:cubicBezTo>
                <a:close/>
                <a:moveTo>
                  <a:pt x="58" y="59"/>
                </a:moveTo>
                <a:cubicBezTo>
                  <a:pt x="58" y="61"/>
                  <a:pt x="58" y="63"/>
                  <a:pt x="58" y="65"/>
                </a:cubicBezTo>
                <a:cubicBezTo>
                  <a:pt x="62" y="65"/>
                  <a:pt x="65" y="65"/>
                  <a:pt x="68" y="65"/>
                </a:cubicBezTo>
                <a:cubicBezTo>
                  <a:pt x="72" y="65"/>
                  <a:pt x="72" y="70"/>
                  <a:pt x="68" y="71"/>
                </a:cubicBezTo>
                <a:cubicBezTo>
                  <a:pt x="64" y="71"/>
                  <a:pt x="60" y="71"/>
                  <a:pt x="56" y="71"/>
                </a:cubicBezTo>
                <a:cubicBezTo>
                  <a:pt x="56" y="71"/>
                  <a:pt x="54" y="71"/>
                  <a:pt x="54" y="71"/>
                </a:cubicBezTo>
                <a:cubicBezTo>
                  <a:pt x="49" y="70"/>
                  <a:pt x="45" y="70"/>
                  <a:pt x="41" y="70"/>
                </a:cubicBezTo>
                <a:cubicBezTo>
                  <a:pt x="39" y="69"/>
                  <a:pt x="39" y="66"/>
                  <a:pt x="41" y="66"/>
                </a:cubicBezTo>
                <a:cubicBezTo>
                  <a:pt x="44" y="66"/>
                  <a:pt x="48" y="66"/>
                  <a:pt x="52" y="65"/>
                </a:cubicBezTo>
                <a:cubicBezTo>
                  <a:pt x="52" y="63"/>
                  <a:pt x="52" y="61"/>
                  <a:pt x="52" y="59"/>
                </a:cubicBezTo>
                <a:cubicBezTo>
                  <a:pt x="52" y="56"/>
                  <a:pt x="52" y="53"/>
                  <a:pt x="52" y="50"/>
                </a:cubicBezTo>
                <a:cubicBezTo>
                  <a:pt x="48" y="50"/>
                  <a:pt x="45" y="49"/>
                  <a:pt x="41" y="48"/>
                </a:cubicBezTo>
                <a:cubicBezTo>
                  <a:pt x="39" y="47"/>
                  <a:pt x="40" y="45"/>
                  <a:pt x="41" y="45"/>
                </a:cubicBezTo>
                <a:cubicBezTo>
                  <a:pt x="45" y="45"/>
                  <a:pt x="49" y="45"/>
                  <a:pt x="53" y="45"/>
                </a:cubicBezTo>
                <a:cubicBezTo>
                  <a:pt x="54" y="44"/>
                  <a:pt x="56" y="44"/>
                  <a:pt x="56" y="46"/>
                </a:cubicBezTo>
                <a:cubicBezTo>
                  <a:pt x="57" y="46"/>
                  <a:pt x="58" y="46"/>
                  <a:pt x="59" y="46"/>
                </a:cubicBezTo>
                <a:cubicBezTo>
                  <a:pt x="63" y="46"/>
                  <a:pt x="68" y="46"/>
                  <a:pt x="71" y="49"/>
                </a:cubicBezTo>
                <a:cubicBezTo>
                  <a:pt x="72" y="50"/>
                  <a:pt x="71" y="52"/>
                  <a:pt x="70" y="53"/>
                </a:cubicBezTo>
                <a:cubicBezTo>
                  <a:pt x="66" y="54"/>
                  <a:pt x="61" y="52"/>
                  <a:pt x="57" y="51"/>
                </a:cubicBezTo>
                <a:cubicBezTo>
                  <a:pt x="58" y="54"/>
                  <a:pt x="58" y="56"/>
                  <a:pt x="58" y="59"/>
                </a:cubicBezTo>
                <a:close/>
              </a:path>
            </a:pathLst>
          </a:custGeom>
          <a:solidFill>
            <a:srgbClr val="55B84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4" name="CustomShape 59"/>
          <p:cNvSpPr/>
          <p:nvPr/>
        </p:nvSpPr>
        <p:spPr>
          <a:xfrm>
            <a:off x="8301599" y="4886090"/>
            <a:ext cx="357074" cy="106546"/>
          </a:xfrm>
          <a:custGeom>
            <a:avLst/>
            <a:gdLst/>
            <a:ahLst/>
            <a:cxnLst/>
            <a:rect l="l" t="t" r="r" b="b"/>
            <a:pathLst>
              <a:path w="84" h="25">
                <a:moveTo>
                  <a:pt x="81" y="1"/>
                </a:moveTo>
                <a:cubicBezTo>
                  <a:pt x="75" y="2"/>
                  <a:pt x="68" y="2"/>
                  <a:pt x="61" y="3"/>
                </a:cubicBezTo>
                <a:cubicBezTo>
                  <a:pt x="41" y="6"/>
                  <a:pt x="21" y="8"/>
                  <a:pt x="0" y="10"/>
                </a:cubicBezTo>
                <a:cubicBezTo>
                  <a:pt x="1" y="11"/>
                  <a:pt x="3" y="13"/>
                  <a:pt x="3" y="14"/>
                </a:cubicBezTo>
                <a:cubicBezTo>
                  <a:pt x="6" y="10"/>
                  <a:pt x="10" y="8"/>
                  <a:pt x="14" y="9"/>
                </a:cubicBezTo>
                <a:cubicBezTo>
                  <a:pt x="20" y="11"/>
                  <a:pt x="24" y="17"/>
                  <a:pt x="25" y="23"/>
                </a:cubicBezTo>
                <a:cubicBezTo>
                  <a:pt x="26" y="23"/>
                  <a:pt x="26" y="24"/>
                  <a:pt x="26" y="25"/>
                </a:cubicBezTo>
                <a:cubicBezTo>
                  <a:pt x="36" y="25"/>
                  <a:pt x="46" y="24"/>
                  <a:pt x="56" y="24"/>
                </a:cubicBezTo>
                <a:cubicBezTo>
                  <a:pt x="64" y="15"/>
                  <a:pt x="73" y="7"/>
                  <a:pt x="84" y="1"/>
                </a:cubicBezTo>
                <a:cubicBezTo>
                  <a:pt x="83" y="1"/>
                  <a:pt x="83" y="1"/>
                  <a:pt x="82" y="0"/>
                </a:cubicBezTo>
                <a:cubicBezTo>
                  <a:pt x="82" y="1"/>
                  <a:pt x="82" y="1"/>
                  <a:pt x="81" y="1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5" name="CustomShape 60"/>
          <p:cNvSpPr/>
          <p:nvPr/>
        </p:nvSpPr>
        <p:spPr>
          <a:xfrm>
            <a:off x="7779307" y="4594168"/>
            <a:ext cx="293722" cy="428344"/>
          </a:xfrm>
          <a:custGeom>
            <a:avLst/>
            <a:gdLst/>
            <a:ahLst/>
            <a:cxnLst/>
            <a:rect l="l" t="t" r="r" b="b"/>
            <a:pathLst>
              <a:path w="69" h="101">
                <a:moveTo>
                  <a:pt x="35" y="77"/>
                </a:moveTo>
                <a:cubicBezTo>
                  <a:pt x="24" y="76"/>
                  <a:pt x="20" y="70"/>
                  <a:pt x="17" y="62"/>
                </a:cubicBezTo>
                <a:cubicBezTo>
                  <a:pt x="16" y="66"/>
                  <a:pt x="16" y="71"/>
                  <a:pt x="15" y="75"/>
                </a:cubicBezTo>
                <a:cubicBezTo>
                  <a:pt x="15" y="78"/>
                  <a:pt x="10" y="77"/>
                  <a:pt x="9" y="75"/>
                </a:cubicBezTo>
                <a:cubicBezTo>
                  <a:pt x="5" y="56"/>
                  <a:pt x="5" y="38"/>
                  <a:pt x="4" y="19"/>
                </a:cubicBezTo>
                <a:cubicBezTo>
                  <a:pt x="3" y="13"/>
                  <a:pt x="3" y="6"/>
                  <a:pt x="3" y="0"/>
                </a:cubicBezTo>
                <a:cubicBezTo>
                  <a:pt x="3" y="0"/>
                  <a:pt x="3" y="1"/>
                  <a:pt x="3" y="2"/>
                </a:cubicBezTo>
                <a:cubicBezTo>
                  <a:pt x="0" y="34"/>
                  <a:pt x="1" y="67"/>
                  <a:pt x="0" y="99"/>
                </a:cubicBezTo>
                <a:cubicBezTo>
                  <a:pt x="0" y="101"/>
                  <a:pt x="0" y="101"/>
                  <a:pt x="0" y="101"/>
                </a:cubicBezTo>
                <a:cubicBezTo>
                  <a:pt x="18" y="99"/>
                  <a:pt x="38" y="101"/>
                  <a:pt x="57" y="100"/>
                </a:cubicBezTo>
                <a:cubicBezTo>
                  <a:pt x="60" y="92"/>
                  <a:pt x="63" y="85"/>
                  <a:pt x="69" y="80"/>
                </a:cubicBezTo>
                <a:cubicBezTo>
                  <a:pt x="57" y="79"/>
                  <a:pt x="46" y="78"/>
                  <a:pt x="35" y="77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6" name="CustomShape 61"/>
          <p:cNvSpPr/>
          <p:nvPr/>
        </p:nvSpPr>
        <p:spPr>
          <a:xfrm>
            <a:off x="10769798" y="5225886"/>
            <a:ext cx="174577" cy="156940"/>
          </a:xfrm>
          <a:custGeom>
            <a:avLst/>
            <a:gdLst/>
            <a:ahLst/>
            <a:cxnLst/>
            <a:rect l="l" t="t" r="r" b="b"/>
            <a:pathLst>
              <a:path w="41" h="37">
                <a:moveTo>
                  <a:pt x="18" y="0"/>
                </a:moveTo>
                <a:cubicBezTo>
                  <a:pt x="12" y="2"/>
                  <a:pt x="2" y="6"/>
                  <a:pt x="0" y="13"/>
                </a:cubicBezTo>
                <a:cubicBezTo>
                  <a:pt x="6" y="23"/>
                  <a:pt x="13" y="31"/>
                  <a:pt x="25" y="34"/>
                </a:cubicBezTo>
                <a:cubicBezTo>
                  <a:pt x="41" y="37"/>
                  <a:pt x="36" y="19"/>
                  <a:pt x="33" y="10"/>
                </a:cubicBezTo>
                <a:cubicBezTo>
                  <a:pt x="32" y="7"/>
                  <a:pt x="30" y="4"/>
                  <a:pt x="29" y="1"/>
                </a:cubicBezTo>
                <a:cubicBezTo>
                  <a:pt x="25" y="0"/>
                  <a:pt x="22" y="0"/>
                  <a:pt x="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7" name="CustomShape 62"/>
          <p:cNvSpPr/>
          <p:nvPr/>
        </p:nvSpPr>
        <p:spPr>
          <a:xfrm>
            <a:off x="10668291" y="5038350"/>
            <a:ext cx="204813" cy="217772"/>
          </a:xfrm>
          <a:custGeom>
            <a:avLst/>
            <a:gdLst/>
            <a:ahLst/>
            <a:cxnLst/>
            <a:rect l="l" t="t" r="r" b="b"/>
            <a:pathLst>
              <a:path w="48" h="51">
                <a:moveTo>
                  <a:pt x="48" y="36"/>
                </a:moveTo>
                <a:cubicBezTo>
                  <a:pt x="39" y="21"/>
                  <a:pt x="27" y="10"/>
                  <a:pt x="12" y="0"/>
                </a:cubicBezTo>
                <a:cubicBezTo>
                  <a:pt x="7" y="3"/>
                  <a:pt x="4" y="8"/>
                  <a:pt x="0" y="13"/>
                </a:cubicBezTo>
                <a:cubicBezTo>
                  <a:pt x="5" y="19"/>
                  <a:pt x="9" y="25"/>
                  <a:pt x="12" y="32"/>
                </a:cubicBezTo>
                <a:cubicBezTo>
                  <a:pt x="15" y="38"/>
                  <a:pt x="19" y="44"/>
                  <a:pt x="21" y="51"/>
                </a:cubicBezTo>
                <a:cubicBezTo>
                  <a:pt x="25" y="41"/>
                  <a:pt x="37" y="36"/>
                  <a:pt x="48" y="36"/>
                </a:cubicBez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8" name="CustomShape 63"/>
          <p:cNvSpPr/>
          <p:nvPr/>
        </p:nvSpPr>
        <p:spPr>
          <a:xfrm>
            <a:off x="7682479" y="5900438"/>
            <a:ext cx="215972" cy="195095"/>
          </a:xfrm>
          <a:custGeom>
            <a:avLst/>
            <a:gdLst/>
            <a:ahLst/>
            <a:cxnLst/>
            <a:rect l="l" t="t" r="r" b="b"/>
            <a:pathLst>
              <a:path w="51" h="46">
                <a:moveTo>
                  <a:pt x="30" y="26"/>
                </a:moveTo>
                <a:cubicBezTo>
                  <a:pt x="34" y="31"/>
                  <a:pt x="40" y="38"/>
                  <a:pt x="45" y="46"/>
                </a:cubicBezTo>
                <a:cubicBezTo>
                  <a:pt x="46" y="45"/>
                  <a:pt x="47" y="44"/>
                  <a:pt x="48" y="42"/>
                </a:cubicBezTo>
                <a:cubicBezTo>
                  <a:pt x="50" y="39"/>
                  <a:pt x="51" y="36"/>
                  <a:pt x="51" y="33"/>
                </a:cubicBezTo>
                <a:cubicBezTo>
                  <a:pt x="51" y="27"/>
                  <a:pt x="51" y="22"/>
                  <a:pt x="49" y="17"/>
                </a:cubicBezTo>
                <a:cubicBezTo>
                  <a:pt x="49" y="17"/>
                  <a:pt x="49" y="17"/>
                  <a:pt x="49" y="16"/>
                </a:cubicBezTo>
                <a:cubicBezTo>
                  <a:pt x="39" y="8"/>
                  <a:pt x="26" y="0"/>
                  <a:pt x="14" y="0"/>
                </a:cubicBezTo>
                <a:cubicBezTo>
                  <a:pt x="9" y="0"/>
                  <a:pt x="3" y="2"/>
                  <a:pt x="0" y="5"/>
                </a:cubicBezTo>
                <a:cubicBezTo>
                  <a:pt x="10" y="1"/>
                  <a:pt x="25" y="20"/>
                  <a:pt x="30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9" name="CustomShape 64"/>
          <p:cNvSpPr/>
          <p:nvPr/>
        </p:nvSpPr>
        <p:spPr>
          <a:xfrm>
            <a:off x="8781056" y="2956021"/>
            <a:ext cx="382270" cy="301641"/>
          </a:xfrm>
          <a:custGeom>
            <a:avLst/>
            <a:gdLst/>
            <a:ahLst/>
            <a:cxnLst/>
            <a:rect l="l" t="t" r="r" b="b"/>
            <a:pathLst>
              <a:path w="90" h="71">
                <a:moveTo>
                  <a:pt x="90" y="4"/>
                </a:moveTo>
                <a:cubicBezTo>
                  <a:pt x="50" y="0"/>
                  <a:pt x="8" y="28"/>
                  <a:pt x="0" y="68"/>
                </a:cubicBezTo>
                <a:cubicBezTo>
                  <a:pt x="24" y="71"/>
                  <a:pt x="48" y="65"/>
                  <a:pt x="66" y="47"/>
                </a:cubicBezTo>
                <a:cubicBezTo>
                  <a:pt x="77" y="36"/>
                  <a:pt x="85" y="20"/>
                  <a:pt x="90" y="4"/>
                </a:cubicBezTo>
                <a:close/>
              </a:path>
            </a:pathLst>
          </a:custGeom>
          <a:solidFill>
            <a:srgbClr val="F47AA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0" name="CustomShape 65"/>
          <p:cNvSpPr/>
          <p:nvPr/>
        </p:nvSpPr>
        <p:spPr>
          <a:xfrm>
            <a:off x="8547447" y="3413162"/>
            <a:ext cx="136782" cy="823933"/>
          </a:xfrm>
          <a:custGeom>
            <a:avLst/>
            <a:gdLst/>
            <a:ahLst/>
            <a:cxnLst/>
            <a:rect l="l" t="t" r="r" b="b"/>
            <a:pathLst>
              <a:path w="32" h="194">
                <a:moveTo>
                  <a:pt x="7" y="159"/>
                </a:moveTo>
                <a:cubicBezTo>
                  <a:pt x="9" y="170"/>
                  <a:pt x="12" y="182"/>
                  <a:pt x="15" y="194"/>
                </a:cubicBezTo>
                <a:cubicBezTo>
                  <a:pt x="15" y="175"/>
                  <a:pt x="16" y="157"/>
                  <a:pt x="17" y="139"/>
                </a:cubicBezTo>
                <a:cubicBezTo>
                  <a:pt x="19" y="109"/>
                  <a:pt x="21" y="79"/>
                  <a:pt x="24" y="49"/>
                </a:cubicBezTo>
                <a:cubicBezTo>
                  <a:pt x="26" y="34"/>
                  <a:pt x="28" y="19"/>
                  <a:pt x="32" y="6"/>
                </a:cubicBezTo>
                <a:cubicBezTo>
                  <a:pt x="25" y="4"/>
                  <a:pt x="18" y="2"/>
                  <a:pt x="10" y="0"/>
                </a:cubicBezTo>
                <a:cubicBezTo>
                  <a:pt x="6" y="32"/>
                  <a:pt x="0" y="64"/>
                  <a:pt x="1" y="97"/>
                </a:cubicBezTo>
                <a:cubicBezTo>
                  <a:pt x="1" y="118"/>
                  <a:pt x="3" y="138"/>
                  <a:pt x="7" y="159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1" name="CustomShape 66"/>
          <p:cNvSpPr/>
          <p:nvPr/>
        </p:nvSpPr>
        <p:spPr>
          <a:xfrm>
            <a:off x="7953884" y="1566963"/>
            <a:ext cx="2107886" cy="2003139"/>
          </a:xfrm>
          <a:custGeom>
            <a:avLst/>
            <a:gdLst/>
            <a:ahLst/>
            <a:cxnLst/>
            <a:rect l="l" t="t" r="r" b="b"/>
            <a:pathLst>
              <a:path w="497" h="472">
                <a:moveTo>
                  <a:pt x="151" y="427"/>
                </a:moveTo>
                <a:cubicBezTo>
                  <a:pt x="159" y="429"/>
                  <a:pt x="167" y="432"/>
                  <a:pt x="175" y="433"/>
                </a:cubicBezTo>
                <a:cubicBezTo>
                  <a:pt x="180" y="434"/>
                  <a:pt x="180" y="434"/>
                  <a:pt x="180" y="434"/>
                </a:cubicBezTo>
                <a:cubicBezTo>
                  <a:pt x="190" y="436"/>
                  <a:pt x="200" y="437"/>
                  <a:pt x="210" y="437"/>
                </a:cubicBezTo>
                <a:cubicBezTo>
                  <a:pt x="235" y="438"/>
                  <a:pt x="258" y="434"/>
                  <a:pt x="282" y="429"/>
                </a:cubicBezTo>
                <a:cubicBezTo>
                  <a:pt x="274" y="434"/>
                  <a:pt x="264" y="438"/>
                  <a:pt x="255" y="441"/>
                </a:cubicBezTo>
                <a:cubicBezTo>
                  <a:pt x="250" y="442"/>
                  <a:pt x="245" y="442"/>
                  <a:pt x="240" y="443"/>
                </a:cubicBezTo>
                <a:cubicBezTo>
                  <a:pt x="244" y="472"/>
                  <a:pt x="283" y="464"/>
                  <a:pt x="300" y="450"/>
                </a:cubicBezTo>
                <a:cubicBezTo>
                  <a:pt x="313" y="439"/>
                  <a:pt x="326" y="424"/>
                  <a:pt x="335" y="409"/>
                </a:cubicBezTo>
                <a:cubicBezTo>
                  <a:pt x="328" y="412"/>
                  <a:pt x="321" y="415"/>
                  <a:pt x="314" y="416"/>
                </a:cubicBezTo>
                <a:cubicBezTo>
                  <a:pt x="312" y="417"/>
                  <a:pt x="311" y="414"/>
                  <a:pt x="313" y="413"/>
                </a:cubicBezTo>
                <a:cubicBezTo>
                  <a:pt x="373" y="379"/>
                  <a:pt x="424" y="323"/>
                  <a:pt x="439" y="255"/>
                </a:cubicBezTo>
                <a:cubicBezTo>
                  <a:pt x="440" y="247"/>
                  <a:pt x="440" y="247"/>
                  <a:pt x="440" y="247"/>
                </a:cubicBezTo>
                <a:cubicBezTo>
                  <a:pt x="445" y="246"/>
                  <a:pt x="445" y="246"/>
                  <a:pt x="445" y="246"/>
                </a:cubicBezTo>
                <a:cubicBezTo>
                  <a:pt x="462" y="246"/>
                  <a:pt x="478" y="242"/>
                  <a:pt x="486" y="226"/>
                </a:cubicBezTo>
                <a:cubicBezTo>
                  <a:pt x="495" y="210"/>
                  <a:pt x="497" y="190"/>
                  <a:pt x="494" y="173"/>
                </a:cubicBezTo>
                <a:cubicBezTo>
                  <a:pt x="493" y="159"/>
                  <a:pt x="485" y="146"/>
                  <a:pt x="475" y="142"/>
                </a:cubicBezTo>
                <a:cubicBezTo>
                  <a:pt x="469" y="141"/>
                  <a:pt x="469" y="141"/>
                  <a:pt x="469" y="141"/>
                </a:cubicBezTo>
                <a:cubicBezTo>
                  <a:pt x="463" y="141"/>
                  <a:pt x="457" y="143"/>
                  <a:pt x="451" y="150"/>
                </a:cubicBezTo>
                <a:cubicBezTo>
                  <a:pt x="440" y="160"/>
                  <a:pt x="431" y="173"/>
                  <a:pt x="425" y="186"/>
                </a:cubicBezTo>
                <a:cubicBezTo>
                  <a:pt x="422" y="194"/>
                  <a:pt x="422" y="194"/>
                  <a:pt x="422" y="194"/>
                </a:cubicBezTo>
                <a:cubicBezTo>
                  <a:pt x="418" y="189"/>
                  <a:pt x="418" y="189"/>
                  <a:pt x="418" y="189"/>
                </a:cubicBezTo>
                <a:cubicBezTo>
                  <a:pt x="404" y="165"/>
                  <a:pt x="396" y="136"/>
                  <a:pt x="392" y="110"/>
                </a:cubicBezTo>
                <a:cubicBezTo>
                  <a:pt x="387" y="83"/>
                  <a:pt x="385" y="52"/>
                  <a:pt x="396" y="26"/>
                </a:cubicBezTo>
                <a:cubicBezTo>
                  <a:pt x="373" y="22"/>
                  <a:pt x="349" y="19"/>
                  <a:pt x="326" y="18"/>
                </a:cubicBezTo>
                <a:cubicBezTo>
                  <a:pt x="275" y="16"/>
                  <a:pt x="223" y="16"/>
                  <a:pt x="173" y="29"/>
                </a:cubicBezTo>
                <a:cubicBezTo>
                  <a:pt x="167" y="30"/>
                  <a:pt x="167" y="30"/>
                  <a:pt x="167" y="30"/>
                </a:cubicBezTo>
                <a:cubicBezTo>
                  <a:pt x="167" y="25"/>
                  <a:pt x="167" y="25"/>
                  <a:pt x="167" y="25"/>
                </a:cubicBezTo>
                <a:cubicBezTo>
                  <a:pt x="169" y="17"/>
                  <a:pt x="171" y="9"/>
                  <a:pt x="173" y="1"/>
                </a:cubicBezTo>
                <a:cubicBezTo>
                  <a:pt x="162" y="10"/>
                  <a:pt x="152" y="19"/>
                  <a:pt x="146" y="31"/>
                </a:cubicBezTo>
                <a:cubicBezTo>
                  <a:pt x="142" y="42"/>
                  <a:pt x="142" y="42"/>
                  <a:pt x="142" y="42"/>
                </a:cubicBezTo>
                <a:cubicBezTo>
                  <a:pt x="140" y="34"/>
                  <a:pt x="140" y="34"/>
                  <a:pt x="140" y="34"/>
                </a:cubicBezTo>
                <a:cubicBezTo>
                  <a:pt x="137" y="23"/>
                  <a:pt x="137" y="11"/>
                  <a:pt x="137" y="0"/>
                </a:cubicBezTo>
                <a:cubicBezTo>
                  <a:pt x="135" y="6"/>
                  <a:pt x="132" y="13"/>
                  <a:pt x="130" y="20"/>
                </a:cubicBezTo>
                <a:cubicBezTo>
                  <a:pt x="128" y="26"/>
                  <a:pt x="127" y="32"/>
                  <a:pt x="126" y="37"/>
                </a:cubicBezTo>
                <a:cubicBezTo>
                  <a:pt x="123" y="50"/>
                  <a:pt x="123" y="50"/>
                  <a:pt x="123" y="50"/>
                </a:cubicBezTo>
                <a:cubicBezTo>
                  <a:pt x="118" y="40"/>
                  <a:pt x="118" y="40"/>
                  <a:pt x="118" y="40"/>
                </a:cubicBezTo>
                <a:cubicBezTo>
                  <a:pt x="114" y="30"/>
                  <a:pt x="110" y="20"/>
                  <a:pt x="108" y="10"/>
                </a:cubicBezTo>
                <a:cubicBezTo>
                  <a:pt x="106" y="22"/>
                  <a:pt x="105" y="33"/>
                  <a:pt x="105" y="45"/>
                </a:cubicBezTo>
                <a:cubicBezTo>
                  <a:pt x="105" y="50"/>
                  <a:pt x="105" y="50"/>
                  <a:pt x="105" y="50"/>
                </a:cubicBezTo>
                <a:cubicBezTo>
                  <a:pt x="99" y="48"/>
                  <a:pt x="99" y="48"/>
                  <a:pt x="99" y="48"/>
                </a:cubicBezTo>
                <a:cubicBezTo>
                  <a:pt x="94" y="46"/>
                  <a:pt x="89" y="43"/>
                  <a:pt x="85" y="39"/>
                </a:cubicBezTo>
                <a:cubicBezTo>
                  <a:pt x="55" y="82"/>
                  <a:pt x="25" y="123"/>
                  <a:pt x="13" y="175"/>
                </a:cubicBezTo>
                <a:cubicBezTo>
                  <a:pt x="0" y="227"/>
                  <a:pt x="8" y="280"/>
                  <a:pt x="33" y="327"/>
                </a:cubicBezTo>
                <a:cubicBezTo>
                  <a:pt x="54" y="367"/>
                  <a:pt x="86" y="399"/>
                  <a:pt x="128" y="418"/>
                </a:cubicBezTo>
                <a:cubicBezTo>
                  <a:pt x="133" y="420"/>
                  <a:pt x="139" y="422"/>
                  <a:pt x="145" y="425"/>
                </a:cubicBezTo>
                <a:lnTo>
                  <a:pt x="151" y="427"/>
                </a:lnTo>
                <a:close/>
                <a:moveTo>
                  <a:pt x="452" y="176"/>
                </a:moveTo>
                <a:cubicBezTo>
                  <a:pt x="467" y="163"/>
                  <a:pt x="485" y="181"/>
                  <a:pt x="478" y="198"/>
                </a:cubicBezTo>
                <a:cubicBezTo>
                  <a:pt x="477" y="200"/>
                  <a:pt x="475" y="200"/>
                  <a:pt x="474" y="198"/>
                </a:cubicBezTo>
                <a:cubicBezTo>
                  <a:pt x="472" y="192"/>
                  <a:pt x="471" y="180"/>
                  <a:pt x="462" y="181"/>
                </a:cubicBezTo>
                <a:cubicBezTo>
                  <a:pt x="457" y="181"/>
                  <a:pt x="452" y="186"/>
                  <a:pt x="449" y="191"/>
                </a:cubicBezTo>
                <a:cubicBezTo>
                  <a:pt x="444" y="200"/>
                  <a:pt x="441" y="210"/>
                  <a:pt x="439" y="220"/>
                </a:cubicBezTo>
                <a:cubicBezTo>
                  <a:pt x="439" y="221"/>
                  <a:pt x="437" y="221"/>
                  <a:pt x="437" y="220"/>
                </a:cubicBezTo>
                <a:cubicBezTo>
                  <a:pt x="433" y="207"/>
                  <a:pt x="442" y="185"/>
                  <a:pt x="452" y="176"/>
                </a:cubicBezTo>
                <a:close/>
                <a:moveTo>
                  <a:pt x="344" y="197"/>
                </a:moveTo>
                <a:cubicBezTo>
                  <a:pt x="341" y="199"/>
                  <a:pt x="337" y="200"/>
                  <a:pt x="334" y="202"/>
                </a:cubicBezTo>
                <a:cubicBezTo>
                  <a:pt x="333" y="203"/>
                  <a:pt x="331" y="201"/>
                  <a:pt x="333" y="200"/>
                </a:cubicBezTo>
                <a:cubicBezTo>
                  <a:pt x="336" y="198"/>
                  <a:pt x="339" y="195"/>
                  <a:pt x="343" y="195"/>
                </a:cubicBezTo>
                <a:cubicBezTo>
                  <a:pt x="345" y="194"/>
                  <a:pt x="346" y="196"/>
                  <a:pt x="344" y="197"/>
                </a:cubicBezTo>
                <a:close/>
                <a:moveTo>
                  <a:pt x="339" y="195"/>
                </a:moveTo>
                <a:cubicBezTo>
                  <a:pt x="332" y="198"/>
                  <a:pt x="326" y="202"/>
                  <a:pt x="320" y="208"/>
                </a:cubicBezTo>
                <a:cubicBezTo>
                  <a:pt x="318" y="209"/>
                  <a:pt x="316" y="207"/>
                  <a:pt x="317" y="205"/>
                </a:cubicBezTo>
                <a:cubicBezTo>
                  <a:pt x="323" y="199"/>
                  <a:pt x="330" y="194"/>
                  <a:pt x="338" y="192"/>
                </a:cubicBezTo>
                <a:cubicBezTo>
                  <a:pt x="340" y="191"/>
                  <a:pt x="341" y="194"/>
                  <a:pt x="339" y="195"/>
                </a:cubicBezTo>
                <a:close/>
                <a:moveTo>
                  <a:pt x="263" y="138"/>
                </a:moveTo>
                <a:cubicBezTo>
                  <a:pt x="268" y="124"/>
                  <a:pt x="283" y="109"/>
                  <a:pt x="298" y="106"/>
                </a:cubicBezTo>
                <a:cubicBezTo>
                  <a:pt x="310" y="103"/>
                  <a:pt x="328" y="113"/>
                  <a:pt x="327" y="127"/>
                </a:cubicBezTo>
                <a:cubicBezTo>
                  <a:pt x="327" y="129"/>
                  <a:pt x="324" y="131"/>
                  <a:pt x="322" y="129"/>
                </a:cubicBezTo>
                <a:cubicBezTo>
                  <a:pt x="318" y="125"/>
                  <a:pt x="316" y="119"/>
                  <a:pt x="311" y="117"/>
                </a:cubicBezTo>
                <a:cubicBezTo>
                  <a:pt x="304" y="114"/>
                  <a:pt x="297" y="114"/>
                  <a:pt x="290" y="118"/>
                </a:cubicBezTo>
                <a:cubicBezTo>
                  <a:pt x="280" y="124"/>
                  <a:pt x="274" y="133"/>
                  <a:pt x="266" y="140"/>
                </a:cubicBezTo>
                <a:cubicBezTo>
                  <a:pt x="264" y="140"/>
                  <a:pt x="262" y="140"/>
                  <a:pt x="263" y="138"/>
                </a:cubicBezTo>
                <a:close/>
                <a:moveTo>
                  <a:pt x="296" y="198"/>
                </a:moveTo>
                <a:cubicBezTo>
                  <a:pt x="292" y="206"/>
                  <a:pt x="281" y="212"/>
                  <a:pt x="274" y="202"/>
                </a:cubicBezTo>
                <a:cubicBezTo>
                  <a:pt x="267" y="194"/>
                  <a:pt x="274" y="181"/>
                  <a:pt x="281" y="173"/>
                </a:cubicBezTo>
                <a:cubicBezTo>
                  <a:pt x="285" y="167"/>
                  <a:pt x="291" y="164"/>
                  <a:pt x="297" y="170"/>
                </a:cubicBezTo>
                <a:cubicBezTo>
                  <a:pt x="303" y="177"/>
                  <a:pt x="300" y="190"/>
                  <a:pt x="296" y="198"/>
                </a:cubicBezTo>
                <a:close/>
                <a:moveTo>
                  <a:pt x="146" y="271"/>
                </a:moveTo>
                <a:cubicBezTo>
                  <a:pt x="148" y="261"/>
                  <a:pt x="160" y="258"/>
                  <a:pt x="168" y="262"/>
                </a:cubicBezTo>
                <a:cubicBezTo>
                  <a:pt x="170" y="256"/>
                  <a:pt x="171" y="251"/>
                  <a:pt x="173" y="245"/>
                </a:cubicBezTo>
                <a:cubicBezTo>
                  <a:pt x="173" y="243"/>
                  <a:pt x="176" y="244"/>
                  <a:pt x="176" y="245"/>
                </a:cubicBezTo>
                <a:cubicBezTo>
                  <a:pt x="175" y="251"/>
                  <a:pt x="174" y="258"/>
                  <a:pt x="172" y="264"/>
                </a:cubicBezTo>
                <a:cubicBezTo>
                  <a:pt x="174" y="265"/>
                  <a:pt x="175" y="266"/>
                  <a:pt x="176" y="267"/>
                </a:cubicBezTo>
                <a:cubicBezTo>
                  <a:pt x="177" y="268"/>
                  <a:pt x="176" y="270"/>
                  <a:pt x="175" y="269"/>
                </a:cubicBezTo>
                <a:cubicBezTo>
                  <a:pt x="170" y="268"/>
                  <a:pt x="164" y="265"/>
                  <a:pt x="159" y="266"/>
                </a:cubicBezTo>
                <a:cubicBezTo>
                  <a:pt x="155" y="267"/>
                  <a:pt x="152" y="269"/>
                  <a:pt x="151" y="272"/>
                </a:cubicBezTo>
                <a:cubicBezTo>
                  <a:pt x="151" y="273"/>
                  <a:pt x="151" y="275"/>
                  <a:pt x="152" y="276"/>
                </a:cubicBezTo>
                <a:cubicBezTo>
                  <a:pt x="152" y="278"/>
                  <a:pt x="154" y="279"/>
                  <a:pt x="155" y="280"/>
                </a:cubicBezTo>
                <a:cubicBezTo>
                  <a:pt x="162" y="283"/>
                  <a:pt x="169" y="281"/>
                  <a:pt x="176" y="282"/>
                </a:cubicBezTo>
                <a:cubicBezTo>
                  <a:pt x="177" y="283"/>
                  <a:pt x="177" y="285"/>
                  <a:pt x="176" y="286"/>
                </a:cubicBezTo>
                <a:cubicBezTo>
                  <a:pt x="166" y="291"/>
                  <a:pt x="141" y="287"/>
                  <a:pt x="146" y="271"/>
                </a:cubicBezTo>
                <a:close/>
                <a:moveTo>
                  <a:pt x="55" y="228"/>
                </a:moveTo>
                <a:cubicBezTo>
                  <a:pt x="53" y="228"/>
                  <a:pt x="51" y="227"/>
                  <a:pt x="49" y="227"/>
                </a:cubicBezTo>
                <a:cubicBezTo>
                  <a:pt x="47" y="226"/>
                  <a:pt x="48" y="223"/>
                  <a:pt x="50" y="224"/>
                </a:cubicBezTo>
                <a:cubicBezTo>
                  <a:pt x="52" y="224"/>
                  <a:pt x="54" y="225"/>
                  <a:pt x="56" y="225"/>
                </a:cubicBezTo>
                <a:cubicBezTo>
                  <a:pt x="58" y="226"/>
                  <a:pt x="57" y="229"/>
                  <a:pt x="55" y="228"/>
                </a:cubicBezTo>
                <a:close/>
                <a:moveTo>
                  <a:pt x="71" y="230"/>
                </a:moveTo>
                <a:cubicBezTo>
                  <a:pt x="68" y="229"/>
                  <a:pt x="66" y="228"/>
                  <a:pt x="64" y="227"/>
                </a:cubicBezTo>
                <a:cubicBezTo>
                  <a:pt x="62" y="225"/>
                  <a:pt x="59" y="224"/>
                  <a:pt x="57" y="223"/>
                </a:cubicBezTo>
                <a:cubicBezTo>
                  <a:pt x="55" y="222"/>
                  <a:pt x="56" y="219"/>
                  <a:pt x="58" y="220"/>
                </a:cubicBezTo>
                <a:cubicBezTo>
                  <a:pt x="63" y="221"/>
                  <a:pt x="70" y="224"/>
                  <a:pt x="72" y="228"/>
                </a:cubicBezTo>
                <a:cubicBezTo>
                  <a:pt x="73" y="229"/>
                  <a:pt x="72" y="231"/>
                  <a:pt x="71" y="230"/>
                </a:cubicBezTo>
                <a:close/>
                <a:moveTo>
                  <a:pt x="70" y="145"/>
                </a:moveTo>
                <a:cubicBezTo>
                  <a:pt x="68" y="147"/>
                  <a:pt x="65" y="146"/>
                  <a:pt x="65" y="143"/>
                </a:cubicBezTo>
                <a:cubicBezTo>
                  <a:pt x="65" y="129"/>
                  <a:pt x="81" y="118"/>
                  <a:pt x="94" y="120"/>
                </a:cubicBezTo>
                <a:cubicBezTo>
                  <a:pt x="107" y="122"/>
                  <a:pt x="117" y="134"/>
                  <a:pt x="118" y="147"/>
                </a:cubicBezTo>
                <a:cubicBezTo>
                  <a:pt x="118" y="149"/>
                  <a:pt x="115" y="149"/>
                  <a:pt x="114" y="148"/>
                </a:cubicBezTo>
                <a:cubicBezTo>
                  <a:pt x="110" y="137"/>
                  <a:pt x="101" y="125"/>
                  <a:pt x="89" y="129"/>
                </a:cubicBezTo>
                <a:cubicBezTo>
                  <a:pt x="79" y="132"/>
                  <a:pt x="77" y="139"/>
                  <a:pt x="70" y="145"/>
                </a:cubicBezTo>
                <a:close/>
                <a:moveTo>
                  <a:pt x="88" y="221"/>
                </a:moveTo>
                <a:cubicBezTo>
                  <a:pt x="81" y="212"/>
                  <a:pt x="88" y="199"/>
                  <a:pt x="95" y="192"/>
                </a:cubicBezTo>
                <a:cubicBezTo>
                  <a:pt x="99" y="186"/>
                  <a:pt x="105" y="182"/>
                  <a:pt x="111" y="188"/>
                </a:cubicBezTo>
                <a:cubicBezTo>
                  <a:pt x="117" y="195"/>
                  <a:pt x="114" y="209"/>
                  <a:pt x="110" y="216"/>
                </a:cubicBezTo>
                <a:cubicBezTo>
                  <a:pt x="106" y="224"/>
                  <a:pt x="95" y="230"/>
                  <a:pt x="88" y="221"/>
                </a:cubicBezTo>
                <a:close/>
                <a:moveTo>
                  <a:pt x="116" y="338"/>
                </a:moveTo>
                <a:cubicBezTo>
                  <a:pt x="108" y="337"/>
                  <a:pt x="101" y="335"/>
                  <a:pt x="93" y="332"/>
                </a:cubicBezTo>
                <a:cubicBezTo>
                  <a:pt x="91" y="332"/>
                  <a:pt x="92" y="329"/>
                  <a:pt x="94" y="329"/>
                </a:cubicBezTo>
                <a:cubicBezTo>
                  <a:pt x="101" y="331"/>
                  <a:pt x="108" y="332"/>
                  <a:pt x="115" y="332"/>
                </a:cubicBezTo>
                <a:cubicBezTo>
                  <a:pt x="123" y="333"/>
                  <a:pt x="123" y="333"/>
                  <a:pt x="123" y="333"/>
                </a:cubicBezTo>
                <a:cubicBezTo>
                  <a:pt x="183" y="333"/>
                  <a:pt x="232" y="296"/>
                  <a:pt x="282" y="263"/>
                </a:cubicBezTo>
                <a:cubicBezTo>
                  <a:pt x="286" y="261"/>
                  <a:pt x="286" y="261"/>
                  <a:pt x="286" y="261"/>
                </a:cubicBezTo>
                <a:cubicBezTo>
                  <a:pt x="290" y="265"/>
                  <a:pt x="290" y="265"/>
                  <a:pt x="290" y="265"/>
                </a:cubicBezTo>
                <a:cubicBezTo>
                  <a:pt x="315" y="293"/>
                  <a:pt x="286" y="363"/>
                  <a:pt x="262" y="382"/>
                </a:cubicBezTo>
                <a:cubicBezTo>
                  <a:pt x="214" y="423"/>
                  <a:pt x="130" y="399"/>
                  <a:pt x="116" y="338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2" name="CustomShape 67"/>
          <p:cNvSpPr/>
          <p:nvPr/>
        </p:nvSpPr>
        <p:spPr>
          <a:xfrm>
            <a:off x="8233208" y="1566963"/>
            <a:ext cx="1828562" cy="2003139"/>
          </a:xfrm>
          <a:custGeom>
            <a:avLst/>
            <a:gdLst/>
            <a:ahLst/>
            <a:cxnLst/>
            <a:rect l="l" t="t" r="r" b="b"/>
            <a:pathLst>
              <a:path w="431" h="472">
                <a:moveTo>
                  <a:pt x="428" y="173"/>
                </a:moveTo>
                <a:cubicBezTo>
                  <a:pt x="427" y="159"/>
                  <a:pt x="419" y="146"/>
                  <a:pt x="409" y="142"/>
                </a:cubicBezTo>
                <a:cubicBezTo>
                  <a:pt x="403" y="141"/>
                  <a:pt x="403" y="141"/>
                  <a:pt x="403" y="141"/>
                </a:cubicBezTo>
                <a:cubicBezTo>
                  <a:pt x="397" y="141"/>
                  <a:pt x="391" y="143"/>
                  <a:pt x="385" y="150"/>
                </a:cubicBezTo>
                <a:cubicBezTo>
                  <a:pt x="374" y="160"/>
                  <a:pt x="365" y="173"/>
                  <a:pt x="359" y="186"/>
                </a:cubicBezTo>
                <a:cubicBezTo>
                  <a:pt x="356" y="194"/>
                  <a:pt x="356" y="194"/>
                  <a:pt x="356" y="194"/>
                </a:cubicBezTo>
                <a:cubicBezTo>
                  <a:pt x="352" y="189"/>
                  <a:pt x="352" y="189"/>
                  <a:pt x="352" y="189"/>
                </a:cubicBezTo>
                <a:cubicBezTo>
                  <a:pt x="338" y="165"/>
                  <a:pt x="330" y="136"/>
                  <a:pt x="326" y="110"/>
                </a:cubicBezTo>
                <a:cubicBezTo>
                  <a:pt x="321" y="83"/>
                  <a:pt x="319" y="52"/>
                  <a:pt x="330" y="26"/>
                </a:cubicBezTo>
                <a:cubicBezTo>
                  <a:pt x="307" y="22"/>
                  <a:pt x="283" y="19"/>
                  <a:pt x="260" y="18"/>
                </a:cubicBezTo>
                <a:cubicBezTo>
                  <a:pt x="209" y="16"/>
                  <a:pt x="157" y="16"/>
                  <a:pt x="107" y="29"/>
                </a:cubicBezTo>
                <a:cubicBezTo>
                  <a:pt x="101" y="30"/>
                  <a:pt x="101" y="30"/>
                  <a:pt x="101" y="30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03" y="17"/>
                  <a:pt x="105" y="9"/>
                  <a:pt x="107" y="1"/>
                </a:cubicBezTo>
                <a:cubicBezTo>
                  <a:pt x="96" y="10"/>
                  <a:pt x="86" y="19"/>
                  <a:pt x="80" y="31"/>
                </a:cubicBezTo>
                <a:cubicBezTo>
                  <a:pt x="76" y="42"/>
                  <a:pt x="76" y="42"/>
                  <a:pt x="76" y="42"/>
                </a:cubicBezTo>
                <a:cubicBezTo>
                  <a:pt x="74" y="34"/>
                  <a:pt x="74" y="34"/>
                  <a:pt x="74" y="34"/>
                </a:cubicBezTo>
                <a:cubicBezTo>
                  <a:pt x="71" y="23"/>
                  <a:pt x="71" y="11"/>
                  <a:pt x="71" y="0"/>
                </a:cubicBezTo>
                <a:cubicBezTo>
                  <a:pt x="69" y="6"/>
                  <a:pt x="66" y="13"/>
                  <a:pt x="64" y="20"/>
                </a:cubicBezTo>
                <a:cubicBezTo>
                  <a:pt x="62" y="26"/>
                  <a:pt x="61" y="32"/>
                  <a:pt x="60" y="37"/>
                </a:cubicBezTo>
                <a:cubicBezTo>
                  <a:pt x="57" y="50"/>
                  <a:pt x="57" y="50"/>
                  <a:pt x="57" y="50"/>
                </a:cubicBezTo>
                <a:cubicBezTo>
                  <a:pt x="52" y="40"/>
                  <a:pt x="52" y="40"/>
                  <a:pt x="52" y="40"/>
                </a:cubicBezTo>
                <a:cubicBezTo>
                  <a:pt x="48" y="30"/>
                  <a:pt x="44" y="20"/>
                  <a:pt x="42" y="10"/>
                </a:cubicBezTo>
                <a:cubicBezTo>
                  <a:pt x="40" y="22"/>
                  <a:pt x="39" y="33"/>
                  <a:pt x="39" y="45"/>
                </a:cubicBezTo>
                <a:cubicBezTo>
                  <a:pt x="39" y="50"/>
                  <a:pt x="39" y="50"/>
                  <a:pt x="39" y="50"/>
                </a:cubicBezTo>
                <a:cubicBezTo>
                  <a:pt x="33" y="48"/>
                  <a:pt x="33" y="48"/>
                  <a:pt x="33" y="48"/>
                </a:cubicBezTo>
                <a:cubicBezTo>
                  <a:pt x="28" y="46"/>
                  <a:pt x="23" y="43"/>
                  <a:pt x="19" y="39"/>
                </a:cubicBezTo>
                <a:cubicBezTo>
                  <a:pt x="12" y="48"/>
                  <a:pt x="6" y="56"/>
                  <a:pt x="0" y="65"/>
                </a:cubicBezTo>
                <a:cubicBezTo>
                  <a:pt x="0" y="66"/>
                  <a:pt x="0" y="67"/>
                  <a:pt x="0" y="69"/>
                </a:cubicBezTo>
                <a:cubicBezTo>
                  <a:pt x="9" y="66"/>
                  <a:pt x="18" y="60"/>
                  <a:pt x="28" y="60"/>
                </a:cubicBezTo>
                <a:cubicBezTo>
                  <a:pt x="36" y="61"/>
                  <a:pt x="40" y="69"/>
                  <a:pt x="49" y="62"/>
                </a:cubicBezTo>
                <a:cubicBezTo>
                  <a:pt x="55" y="58"/>
                  <a:pt x="59" y="58"/>
                  <a:pt x="66" y="60"/>
                </a:cubicBezTo>
                <a:cubicBezTo>
                  <a:pt x="78" y="63"/>
                  <a:pt x="91" y="65"/>
                  <a:pt x="104" y="64"/>
                </a:cubicBezTo>
                <a:cubicBezTo>
                  <a:pt x="135" y="63"/>
                  <a:pt x="164" y="56"/>
                  <a:pt x="194" y="52"/>
                </a:cubicBezTo>
                <a:cubicBezTo>
                  <a:pt x="225" y="49"/>
                  <a:pt x="256" y="46"/>
                  <a:pt x="287" y="47"/>
                </a:cubicBezTo>
                <a:cubicBezTo>
                  <a:pt x="289" y="47"/>
                  <a:pt x="290" y="49"/>
                  <a:pt x="290" y="51"/>
                </a:cubicBezTo>
                <a:cubicBezTo>
                  <a:pt x="279" y="82"/>
                  <a:pt x="280" y="110"/>
                  <a:pt x="293" y="141"/>
                </a:cubicBezTo>
                <a:cubicBezTo>
                  <a:pt x="303" y="167"/>
                  <a:pt x="315" y="193"/>
                  <a:pt x="319" y="221"/>
                </a:cubicBezTo>
                <a:cubicBezTo>
                  <a:pt x="326" y="267"/>
                  <a:pt x="319" y="316"/>
                  <a:pt x="291" y="354"/>
                </a:cubicBezTo>
                <a:cubicBezTo>
                  <a:pt x="265" y="389"/>
                  <a:pt x="221" y="407"/>
                  <a:pt x="181" y="420"/>
                </a:cubicBezTo>
                <a:cubicBezTo>
                  <a:pt x="160" y="427"/>
                  <a:pt x="139" y="432"/>
                  <a:pt x="117" y="435"/>
                </a:cubicBezTo>
                <a:cubicBezTo>
                  <a:pt x="126" y="436"/>
                  <a:pt x="135" y="437"/>
                  <a:pt x="144" y="437"/>
                </a:cubicBezTo>
                <a:cubicBezTo>
                  <a:pt x="169" y="438"/>
                  <a:pt x="192" y="434"/>
                  <a:pt x="216" y="429"/>
                </a:cubicBezTo>
                <a:cubicBezTo>
                  <a:pt x="208" y="434"/>
                  <a:pt x="198" y="438"/>
                  <a:pt x="189" y="441"/>
                </a:cubicBezTo>
                <a:cubicBezTo>
                  <a:pt x="184" y="442"/>
                  <a:pt x="179" y="442"/>
                  <a:pt x="174" y="443"/>
                </a:cubicBezTo>
                <a:cubicBezTo>
                  <a:pt x="178" y="472"/>
                  <a:pt x="217" y="464"/>
                  <a:pt x="234" y="450"/>
                </a:cubicBezTo>
                <a:cubicBezTo>
                  <a:pt x="247" y="439"/>
                  <a:pt x="260" y="424"/>
                  <a:pt x="269" y="409"/>
                </a:cubicBezTo>
                <a:cubicBezTo>
                  <a:pt x="262" y="412"/>
                  <a:pt x="255" y="415"/>
                  <a:pt x="248" y="416"/>
                </a:cubicBezTo>
                <a:cubicBezTo>
                  <a:pt x="246" y="417"/>
                  <a:pt x="245" y="414"/>
                  <a:pt x="247" y="413"/>
                </a:cubicBezTo>
                <a:cubicBezTo>
                  <a:pt x="307" y="379"/>
                  <a:pt x="358" y="323"/>
                  <a:pt x="373" y="255"/>
                </a:cubicBezTo>
                <a:cubicBezTo>
                  <a:pt x="374" y="247"/>
                  <a:pt x="374" y="247"/>
                  <a:pt x="374" y="247"/>
                </a:cubicBezTo>
                <a:cubicBezTo>
                  <a:pt x="379" y="246"/>
                  <a:pt x="379" y="246"/>
                  <a:pt x="379" y="246"/>
                </a:cubicBezTo>
                <a:cubicBezTo>
                  <a:pt x="396" y="246"/>
                  <a:pt x="412" y="242"/>
                  <a:pt x="420" y="226"/>
                </a:cubicBezTo>
                <a:cubicBezTo>
                  <a:pt x="429" y="210"/>
                  <a:pt x="431" y="190"/>
                  <a:pt x="428" y="173"/>
                </a:cubicBezTo>
                <a:close/>
                <a:moveTo>
                  <a:pt x="412" y="198"/>
                </a:moveTo>
                <a:cubicBezTo>
                  <a:pt x="411" y="200"/>
                  <a:pt x="409" y="200"/>
                  <a:pt x="408" y="198"/>
                </a:cubicBezTo>
                <a:cubicBezTo>
                  <a:pt x="406" y="192"/>
                  <a:pt x="405" y="180"/>
                  <a:pt x="396" y="181"/>
                </a:cubicBezTo>
                <a:cubicBezTo>
                  <a:pt x="391" y="181"/>
                  <a:pt x="386" y="186"/>
                  <a:pt x="383" y="191"/>
                </a:cubicBezTo>
                <a:cubicBezTo>
                  <a:pt x="378" y="200"/>
                  <a:pt x="375" y="210"/>
                  <a:pt x="373" y="220"/>
                </a:cubicBezTo>
                <a:cubicBezTo>
                  <a:pt x="373" y="221"/>
                  <a:pt x="371" y="221"/>
                  <a:pt x="371" y="220"/>
                </a:cubicBezTo>
                <a:cubicBezTo>
                  <a:pt x="367" y="207"/>
                  <a:pt x="376" y="185"/>
                  <a:pt x="386" y="176"/>
                </a:cubicBezTo>
                <a:cubicBezTo>
                  <a:pt x="401" y="163"/>
                  <a:pt x="419" y="181"/>
                  <a:pt x="412" y="198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3" name="CustomShape 68"/>
          <p:cNvSpPr/>
          <p:nvPr/>
        </p:nvSpPr>
        <p:spPr>
          <a:xfrm>
            <a:off x="8700067" y="3600338"/>
            <a:ext cx="169898" cy="1065101"/>
          </a:xfrm>
          <a:custGeom>
            <a:avLst/>
            <a:gdLst/>
            <a:ahLst/>
            <a:cxnLst/>
            <a:rect l="l" t="t" r="r" b="b"/>
            <a:pathLst>
              <a:path w="40" h="251">
                <a:moveTo>
                  <a:pt x="30" y="201"/>
                </a:moveTo>
                <a:cubicBezTo>
                  <a:pt x="25" y="182"/>
                  <a:pt x="24" y="162"/>
                  <a:pt x="24" y="142"/>
                </a:cubicBezTo>
                <a:cubicBezTo>
                  <a:pt x="22" y="96"/>
                  <a:pt x="23" y="50"/>
                  <a:pt x="20" y="4"/>
                </a:cubicBezTo>
                <a:cubicBezTo>
                  <a:pt x="20" y="0"/>
                  <a:pt x="15" y="0"/>
                  <a:pt x="15" y="4"/>
                </a:cubicBezTo>
                <a:cubicBezTo>
                  <a:pt x="12" y="52"/>
                  <a:pt x="4" y="99"/>
                  <a:pt x="3" y="147"/>
                </a:cubicBezTo>
                <a:cubicBezTo>
                  <a:pt x="3" y="177"/>
                  <a:pt x="0" y="235"/>
                  <a:pt x="32" y="250"/>
                </a:cubicBezTo>
                <a:cubicBezTo>
                  <a:pt x="36" y="251"/>
                  <a:pt x="40" y="249"/>
                  <a:pt x="40" y="245"/>
                </a:cubicBezTo>
                <a:cubicBezTo>
                  <a:pt x="40" y="230"/>
                  <a:pt x="33" y="216"/>
                  <a:pt x="30" y="2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4" name="CustomShape 69"/>
          <p:cNvSpPr/>
          <p:nvPr/>
        </p:nvSpPr>
        <p:spPr>
          <a:xfrm>
            <a:off x="8080947" y="2568712"/>
            <a:ext cx="255567" cy="149021"/>
          </a:xfrm>
          <a:custGeom>
            <a:avLst/>
            <a:gdLst/>
            <a:ahLst/>
            <a:cxnLst/>
            <a:rect l="l" t="t" r="r" b="b"/>
            <a:pathLst>
              <a:path w="60" h="35">
                <a:moveTo>
                  <a:pt x="59" y="20"/>
                </a:moveTo>
                <a:cubicBezTo>
                  <a:pt x="59" y="29"/>
                  <a:pt x="45" y="35"/>
                  <a:pt x="29" y="34"/>
                </a:cubicBezTo>
                <a:cubicBezTo>
                  <a:pt x="13" y="32"/>
                  <a:pt x="0" y="24"/>
                  <a:pt x="1" y="15"/>
                </a:cubicBezTo>
                <a:cubicBezTo>
                  <a:pt x="1" y="6"/>
                  <a:pt x="15" y="0"/>
                  <a:pt x="31" y="1"/>
                </a:cubicBezTo>
                <a:cubicBezTo>
                  <a:pt x="48" y="2"/>
                  <a:pt x="60" y="11"/>
                  <a:pt x="59" y="20"/>
                </a:cubicBezTo>
                <a:close/>
              </a:path>
            </a:pathLst>
          </a:custGeom>
          <a:solidFill>
            <a:srgbClr val="F47AA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5" name="CustomShape 70"/>
          <p:cNvSpPr/>
          <p:nvPr/>
        </p:nvSpPr>
        <p:spPr>
          <a:xfrm>
            <a:off x="9138130" y="2471885"/>
            <a:ext cx="233250" cy="144341"/>
          </a:xfrm>
          <a:custGeom>
            <a:avLst/>
            <a:gdLst/>
            <a:ahLst/>
            <a:cxnLst/>
            <a:rect l="l" t="t" r="r" b="b"/>
            <a:pathLst>
              <a:path w="55" h="34">
                <a:moveTo>
                  <a:pt x="53" y="12"/>
                </a:moveTo>
                <a:cubicBezTo>
                  <a:pt x="55" y="20"/>
                  <a:pt x="45" y="29"/>
                  <a:pt x="30" y="31"/>
                </a:cubicBezTo>
                <a:cubicBezTo>
                  <a:pt x="16" y="34"/>
                  <a:pt x="3" y="30"/>
                  <a:pt x="2" y="22"/>
                </a:cubicBezTo>
                <a:cubicBezTo>
                  <a:pt x="0" y="15"/>
                  <a:pt x="10" y="6"/>
                  <a:pt x="25" y="3"/>
                </a:cubicBezTo>
                <a:cubicBezTo>
                  <a:pt x="39" y="0"/>
                  <a:pt x="52" y="4"/>
                  <a:pt x="53" y="12"/>
                </a:cubicBezTo>
                <a:close/>
              </a:path>
            </a:pathLst>
          </a:custGeom>
          <a:solidFill>
            <a:srgbClr val="F47AA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6" name="CustomShape 71"/>
          <p:cNvSpPr/>
          <p:nvPr/>
        </p:nvSpPr>
        <p:spPr>
          <a:xfrm>
            <a:off x="8364950" y="1008315"/>
            <a:ext cx="139662" cy="203374"/>
          </a:xfrm>
          <a:custGeom>
            <a:avLst/>
            <a:gdLst/>
            <a:ahLst/>
            <a:cxnLst/>
            <a:rect l="l" t="t" r="r" b="b"/>
            <a:pathLst>
              <a:path w="33" h="48">
                <a:moveTo>
                  <a:pt x="31" y="37"/>
                </a:moveTo>
                <a:cubicBezTo>
                  <a:pt x="29" y="39"/>
                  <a:pt x="26" y="39"/>
                  <a:pt x="24" y="40"/>
                </a:cubicBezTo>
                <a:cubicBezTo>
                  <a:pt x="25" y="35"/>
                  <a:pt x="27" y="30"/>
                  <a:pt x="28" y="25"/>
                </a:cubicBezTo>
                <a:cubicBezTo>
                  <a:pt x="28" y="23"/>
                  <a:pt x="26" y="22"/>
                  <a:pt x="24" y="23"/>
                </a:cubicBezTo>
                <a:cubicBezTo>
                  <a:pt x="20" y="26"/>
                  <a:pt x="15" y="29"/>
                  <a:pt x="11" y="32"/>
                </a:cubicBezTo>
                <a:cubicBezTo>
                  <a:pt x="16" y="21"/>
                  <a:pt x="23" y="9"/>
                  <a:pt x="32" y="1"/>
                </a:cubicBezTo>
                <a:cubicBezTo>
                  <a:pt x="33" y="1"/>
                  <a:pt x="32" y="0"/>
                  <a:pt x="32" y="0"/>
                </a:cubicBezTo>
                <a:cubicBezTo>
                  <a:pt x="15" y="8"/>
                  <a:pt x="8" y="25"/>
                  <a:pt x="2" y="41"/>
                </a:cubicBezTo>
                <a:cubicBezTo>
                  <a:pt x="0" y="44"/>
                  <a:pt x="4" y="46"/>
                  <a:pt x="6" y="44"/>
                </a:cubicBezTo>
                <a:cubicBezTo>
                  <a:pt x="12" y="39"/>
                  <a:pt x="17" y="34"/>
                  <a:pt x="22" y="30"/>
                </a:cubicBezTo>
                <a:cubicBezTo>
                  <a:pt x="21" y="34"/>
                  <a:pt x="18" y="38"/>
                  <a:pt x="17" y="43"/>
                </a:cubicBezTo>
                <a:cubicBezTo>
                  <a:pt x="16" y="45"/>
                  <a:pt x="17" y="48"/>
                  <a:pt x="20" y="47"/>
                </a:cubicBezTo>
                <a:cubicBezTo>
                  <a:pt x="25" y="45"/>
                  <a:pt x="29" y="42"/>
                  <a:pt x="33" y="38"/>
                </a:cubicBezTo>
                <a:cubicBezTo>
                  <a:pt x="33" y="38"/>
                  <a:pt x="32" y="36"/>
                  <a:pt x="3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7" name="CustomShape 72"/>
          <p:cNvSpPr/>
          <p:nvPr/>
        </p:nvSpPr>
        <p:spPr>
          <a:xfrm>
            <a:off x="8504612" y="1160935"/>
            <a:ext cx="154060" cy="93588"/>
          </a:xfrm>
          <a:custGeom>
            <a:avLst/>
            <a:gdLst/>
            <a:ahLst/>
            <a:cxnLst/>
            <a:rect l="l" t="t" r="r" b="b"/>
            <a:pathLst>
              <a:path w="36" h="22">
                <a:moveTo>
                  <a:pt x="35" y="4"/>
                </a:moveTo>
                <a:cubicBezTo>
                  <a:pt x="25" y="5"/>
                  <a:pt x="17" y="14"/>
                  <a:pt x="7" y="15"/>
                </a:cubicBezTo>
                <a:cubicBezTo>
                  <a:pt x="7" y="10"/>
                  <a:pt x="7" y="5"/>
                  <a:pt x="6" y="1"/>
                </a:cubicBezTo>
                <a:cubicBezTo>
                  <a:pt x="6" y="0"/>
                  <a:pt x="5" y="0"/>
                  <a:pt x="5" y="0"/>
                </a:cubicBezTo>
                <a:cubicBezTo>
                  <a:pt x="4" y="6"/>
                  <a:pt x="2" y="11"/>
                  <a:pt x="0" y="17"/>
                </a:cubicBezTo>
                <a:cubicBezTo>
                  <a:pt x="0" y="19"/>
                  <a:pt x="1" y="21"/>
                  <a:pt x="3" y="21"/>
                </a:cubicBezTo>
                <a:cubicBezTo>
                  <a:pt x="16" y="22"/>
                  <a:pt x="26" y="12"/>
                  <a:pt x="36" y="6"/>
                </a:cubicBezTo>
                <a:cubicBezTo>
                  <a:pt x="36" y="5"/>
                  <a:pt x="36" y="4"/>
                  <a:pt x="35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8" name="CustomShape 73"/>
          <p:cNvSpPr/>
          <p:nvPr/>
        </p:nvSpPr>
        <p:spPr>
          <a:xfrm>
            <a:off x="8633116" y="1092544"/>
            <a:ext cx="198694" cy="182496"/>
          </a:xfrm>
          <a:custGeom>
            <a:avLst/>
            <a:gdLst/>
            <a:ahLst/>
            <a:cxnLst/>
            <a:rect l="l" t="t" r="r" b="b"/>
            <a:pathLst>
              <a:path w="47" h="43">
                <a:moveTo>
                  <a:pt x="41" y="1"/>
                </a:moveTo>
                <a:cubicBezTo>
                  <a:pt x="32" y="7"/>
                  <a:pt x="24" y="12"/>
                  <a:pt x="16" y="19"/>
                </a:cubicBezTo>
                <a:cubicBezTo>
                  <a:pt x="10" y="23"/>
                  <a:pt x="0" y="31"/>
                  <a:pt x="1" y="39"/>
                </a:cubicBezTo>
                <a:cubicBezTo>
                  <a:pt x="1" y="41"/>
                  <a:pt x="2" y="43"/>
                  <a:pt x="5" y="42"/>
                </a:cubicBezTo>
                <a:cubicBezTo>
                  <a:pt x="12" y="41"/>
                  <a:pt x="18" y="31"/>
                  <a:pt x="23" y="26"/>
                </a:cubicBezTo>
                <a:cubicBezTo>
                  <a:pt x="30" y="19"/>
                  <a:pt x="37" y="12"/>
                  <a:pt x="44" y="6"/>
                </a:cubicBezTo>
                <a:cubicBezTo>
                  <a:pt x="47" y="4"/>
                  <a:pt x="44" y="0"/>
                  <a:pt x="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9" name="CustomShape 74"/>
          <p:cNvSpPr/>
          <p:nvPr/>
        </p:nvSpPr>
        <p:spPr>
          <a:xfrm>
            <a:off x="8722024" y="1203770"/>
            <a:ext cx="63712" cy="53993"/>
          </a:xfrm>
          <a:custGeom>
            <a:avLst/>
            <a:gdLst/>
            <a:ahLst/>
            <a:cxnLst/>
            <a:rect l="l" t="t" r="r" b="b"/>
            <a:pathLst>
              <a:path w="15" h="13">
                <a:moveTo>
                  <a:pt x="13" y="1"/>
                </a:moveTo>
                <a:cubicBezTo>
                  <a:pt x="11" y="0"/>
                  <a:pt x="8" y="1"/>
                  <a:pt x="7" y="2"/>
                </a:cubicBezTo>
                <a:cubicBezTo>
                  <a:pt x="4" y="4"/>
                  <a:pt x="0" y="7"/>
                  <a:pt x="2" y="11"/>
                </a:cubicBezTo>
                <a:cubicBezTo>
                  <a:pt x="2" y="12"/>
                  <a:pt x="4" y="13"/>
                  <a:pt x="4" y="12"/>
                </a:cubicBezTo>
                <a:cubicBezTo>
                  <a:pt x="8" y="12"/>
                  <a:pt x="8" y="10"/>
                  <a:pt x="10" y="8"/>
                </a:cubicBezTo>
                <a:cubicBezTo>
                  <a:pt x="11" y="7"/>
                  <a:pt x="11" y="6"/>
                  <a:pt x="12" y="5"/>
                </a:cubicBezTo>
                <a:cubicBezTo>
                  <a:pt x="12" y="5"/>
                  <a:pt x="13" y="4"/>
                  <a:pt x="13" y="4"/>
                </a:cubicBezTo>
                <a:cubicBezTo>
                  <a:pt x="15" y="3"/>
                  <a:pt x="15" y="1"/>
                  <a:pt x="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0" name="CustomShape 75"/>
          <p:cNvSpPr/>
          <p:nvPr/>
        </p:nvSpPr>
        <p:spPr>
          <a:xfrm>
            <a:off x="8339754" y="2674898"/>
            <a:ext cx="950636" cy="687510"/>
          </a:xfrm>
          <a:custGeom>
            <a:avLst/>
            <a:gdLst/>
            <a:ahLst/>
            <a:cxnLst/>
            <a:rect l="l" t="t" r="r" b="b"/>
            <a:pathLst>
              <a:path w="224" h="162">
                <a:moveTo>
                  <a:pt x="199" y="4"/>
                </a:moveTo>
                <a:cubicBezTo>
                  <a:pt x="195" y="0"/>
                  <a:pt x="195" y="0"/>
                  <a:pt x="195" y="0"/>
                </a:cubicBezTo>
                <a:cubicBezTo>
                  <a:pt x="191" y="2"/>
                  <a:pt x="191" y="2"/>
                  <a:pt x="191" y="2"/>
                </a:cubicBezTo>
                <a:cubicBezTo>
                  <a:pt x="141" y="35"/>
                  <a:pt x="92" y="72"/>
                  <a:pt x="32" y="72"/>
                </a:cubicBezTo>
                <a:cubicBezTo>
                  <a:pt x="24" y="71"/>
                  <a:pt x="24" y="71"/>
                  <a:pt x="24" y="71"/>
                </a:cubicBezTo>
                <a:cubicBezTo>
                  <a:pt x="17" y="71"/>
                  <a:pt x="10" y="70"/>
                  <a:pt x="3" y="68"/>
                </a:cubicBezTo>
                <a:cubicBezTo>
                  <a:pt x="1" y="68"/>
                  <a:pt x="0" y="71"/>
                  <a:pt x="2" y="71"/>
                </a:cubicBezTo>
                <a:cubicBezTo>
                  <a:pt x="10" y="74"/>
                  <a:pt x="17" y="76"/>
                  <a:pt x="25" y="77"/>
                </a:cubicBezTo>
                <a:cubicBezTo>
                  <a:pt x="39" y="138"/>
                  <a:pt x="123" y="162"/>
                  <a:pt x="171" y="121"/>
                </a:cubicBezTo>
                <a:cubicBezTo>
                  <a:pt x="195" y="102"/>
                  <a:pt x="224" y="32"/>
                  <a:pt x="199" y="4"/>
                </a:cubicBezTo>
                <a:close/>
                <a:moveTo>
                  <a:pt x="33" y="77"/>
                </a:moveTo>
                <a:cubicBezTo>
                  <a:pt x="91" y="80"/>
                  <a:pt x="151" y="43"/>
                  <a:pt x="195" y="7"/>
                </a:cubicBezTo>
                <a:cubicBezTo>
                  <a:pt x="198" y="11"/>
                  <a:pt x="200" y="16"/>
                  <a:pt x="200" y="22"/>
                </a:cubicBezTo>
                <a:cubicBezTo>
                  <a:pt x="200" y="22"/>
                  <a:pt x="200" y="22"/>
                  <a:pt x="200" y="22"/>
                </a:cubicBezTo>
                <a:cubicBezTo>
                  <a:pt x="158" y="61"/>
                  <a:pt x="98" y="97"/>
                  <a:pt x="38" y="92"/>
                </a:cubicBezTo>
                <a:cubicBezTo>
                  <a:pt x="36" y="87"/>
                  <a:pt x="35" y="82"/>
                  <a:pt x="33" y="77"/>
                </a:cubicBezTo>
                <a:close/>
                <a:moveTo>
                  <a:pt x="47" y="105"/>
                </a:moveTo>
                <a:cubicBezTo>
                  <a:pt x="45" y="103"/>
                  <a:pt x="43" y="100"/>
                  <a:pt x="41" y="97"/>
                </a:cubicBezTo>
                <a:cubicBezTo>
                  <a:pt x="67" y="105"/>
                  <a:pt x="100" y="91"/>
                  <a:pt x="123" y="82"/>
                </a:cubicBezTo>
                <a:cubicBezTo>
                  <a:pt x="151" y="71"/>
                  <a:pt x="180" y="52"/>
                  <a:pt x="201" y="29"/>
                </a:cubicBezTo>
                <a:cubicBezTo>
                  <a:pt x="201" y="38"/>
                  <a:pt x="200" y="47"/>
                  <a:pt x="198" y="55"/>
                </a:cubicBezTo>
                <a:cubicBezTo>
                  <a:pt x="197" y="59"/>
                  <a:pt x="196" y="63"/>
                  <a:pt x="195" y="66"/>
                </a:cubicBezTo>
                <a:cubicBezTo>
                  <a:pt x="176" y="56"/>
                  <a:pt x="152" y="67"/>
                  <a:pt x="135" y="78"/>
                </a:cubicBezTo>
                <a:cubicBezTo>
                  <a:pt x="116" y="91"/>
                  <a:pt x="100" y="110"/>
                  <a:pt x="97" y="133"/>
                </a:cubicBezTo>
                <a:cubicBezTo>
                  <a:pt x="94" y="133"/>
                  <a:pt x="90" y="132"/>
                  <a:pt x="87" y="131"/>
                </a:cubicBezTo>
                <a:cubicBezTo>
                  <a:pt x="71" y="127"/>
                  <a:pt x="58" y="117"/>
                  <a:pt x="47" y="105"/>
                </a:cubicBezTo>
                <a:close/>
                <a:moveTo>
                  <a:pt x="170" y="113"/>
                </a:moveTo>
                <a:cubicBezTo>
                  <a:pt x="152" y="131"/>
                  <a:pt x="128" y="137"/>
                  <a:pt x="104" y="134"/>
                </a:cubicBezTo>
                <a:cubicBezTo>
                  <a:pt x="112" y="94"/>
                  <a:pt x="154" y="66"/>
                  <a:pt x="194" y="70"/>
                </a:cubicBezTo>
                <a:cubicBezTo>
                  <a:pt x="189" y="86"/>
                  <a:pt x="181" y="102"/>
                  <a:pt x="170" y="1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1" name="CustomShape 76"/>
          <p:cNvSpPr/>
          <p:nvPr/>
        </p:nvSpPr>
        <p:spPr>
          <a:xfrm>
            <a:off x="8552486" y="2598948"/>
            <a:ext cx="152260" cy="203014"/>
          </a:xfrm>
          <a:custGeom>
            <a:avLst/>
            <a:gdLst/>
            <a:ahLst/>
            <a:cxnLst/>
            <a:rect l="l" t="t" r="r" b="b"/>
            <a:pathLst>
              <a:path w="36" h="48">
                <a:moveTo>
                  <a:pt x="35" y="39"/>
                </a:moveTo>
                <a:cubicBezTo>
                  <a:pt x="28" y="38"/>
                  <a:pt x="21" y="40"/>
                  <a:pt x="14" y="37"/>
                </a:cubicBezTo>
                <a:cubicBezTo>
                  <a:pt x="13" y="36"/>
                  <a:pt x="11" y="35"/>
                  <a:pt x="11" y="33"/>
                </a:cubicBezTo>
                <a:cubicBezTo>
                  <a:pt x="10" y="32"/>
                  <a:pt x="10" y="30"/>
                  <a:pt x="10" y="29"/>
                </a:cubicBezTo>
                <a:cubicBezTo>
                  <a:pt x="11" y="26"/>
                  <a:pt x="14" y="24"/>
                  <a:pt x="18" y="23"/>
                </a:cubicBezTo>
                <a:cubicBezTo>
                  <a:pt x="23" y="22"/>
                  <a:pt x="29" y="25"/>
                  <a:pt x="34" y="26"/>
                </a:cubicBezTo>
                <a:cubicBezTo>
                  <a:pt x="35" y="27"/>
                  <a:pt x="36" y="25"/>
                  <a:pt x="35" y="24"/>
                </a:cubicBezTo>
                <a:cubicBezTo>
                  <a:pt x="34" y="23"/>
                  <a:pt x="33" y="22"/>
                  <a:pt x="31" y="21"/>
                </a:cubicBezTo>
                <a:cubicBezTo>
                  <a:pt x="33" y="15"/>
                  <a:pt x="34" y="8"/>
                  <a:pt x="35" y="2"/>
                </a:cubicBezTo>
                <a:cubicBezTo>
                  <a:pt x="35" y="1"/>
                  <a:pt x="32" y="0"/>
                  <a:pt x="32" y="2"/>
                </a:cubicBezTo>
                <a:cubicBezTo>
                  <a:pt x="30" y="8"/>
                  <a:pt x="29" y="13"/>
                  <a:pt x="27" y="19"/>
                </a:cubicBezTo>
                <a:cubicBezTo>
                  <a:pt x="19" y="15"/>
                  <a:pt x="7" y="18"/>
                  <a:pt x="5" y="28"/>
                </a:cubicBezTo>
                <a:cubicBezTo>
                  <a:pt x="0" y="44"/>
                  <a:pt x="25" y="48"/>
                  <a:pt x="35" y="43"/>
                </a:cubicBezTo>
                <a:cubicBezTo>
                  <a:pt x="36" y="42"/>
                  <a:pt x="36" y="40"/>
                  <a:pt x="35" y="3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2" name="CustomShape 77"/>
          <p:cNvSpPr/>
          <p:nvPr/>
        </p:nvSpPr>
        <p:spPr>
          <a:xfrm>
            <a:off x="9087377" y="2263831"/>
            <a:ext cx="152260" cy="203374"/>
          </a:xfrm>
          <a:custGeom>
            <a:avLst/>
            <a:gdLst/>
            <a:ahLst/>
            <a:cxnLst/>
            <a:rect l="l" t="t" r="r" b="b"/>
            <a:pathLst>
              <a:path w="36" h="48">
                <a:moveTo>
                  <a:pt x="30" y="6"/>
                </a:moveTo>
                <a:cubicBezTo>
                  <a:pt x="24" y="0"/>
                  <a:pt x="18" y="3"/>
                  <a:pt x="14" y="9"/>
                </a:cubicBezTo>
                <a:cubicBezTo>
                  <a:pt x="7" y="17"/>
                  <a:pt x="0" y="30"/>
                  <a:pt x="7" y="38"/>
                </a:cubicBezTo>
                <a:cubicBezTo>
                  <a:pt x="14" y="48"/>
                  <a:pt x="25" y="42"/>
                  <a:pt x="29" y="34"/>
                </a:cubicBezTo>
                <a:cubicBezTo>
                  <a:pt x="33" y="26"/>
                  <a:pt x="36" y="13"/>
                  <a:pt x="30" y="6"/>
                </a:cubicBezTo>
                <a:close/>
                <a:moveTo>
                  <a:pt x="26" y="25"/>
                </a:moveTo>
                <a:cubicBezTo>
                  <a:pt x="23" y="25"/>
                  <a:pt x="19" y="26"/>
                  <a:pt x="17" y="22"/>
                </a:cubicBezTo>
                <a:cubicBezTo>
                  <a:pt x="17" y="21"/>
                  <a:pt x="17" y="20"/>
                  <a:pt x="17" y="18"/>
                </a:cubicBezTo>
                <a:cubicBezTo>
                  <a:pt x="18" y="15"/>
                  <a:pt x="19" y="11"/>
                  <a:pt x="22" y="9"/>
                </a:cubicBezTo>
                <a:cubicBezTo>
                  <a:pt x="25" y="7"/>
                  <a:pt x="26" y="11"/>
                  <a:pt x="27" y="13"/>
                </a:cubicBezTo>
                <a:cubicBezTo>
                  <a:pt x="28" y="17"/>
                  <a:pt x="27" y="21"/>
                  <a:pt x="26" y="2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3" name="CustomShape 78"/>
          <p:cNvSpPr/>
          <p:nvPr/>
        </p:nvSpPr>
        <p:spPr>
          <a:xfrm>
            <a:off x="8296919" y="2340142"/>
            <a:ext cx="153700" cy="203014"/>
          </a:xfrm>
          <a:custGeom>
            <a:avLst/>
            <a:gdLst/>
            <a:ahLst/>
            <a:cxnLst/>
            <a:rect l="l" t="t" r="r" b="b"/>
            <a:pathLst>
              <a:path w="36" h="48">
                <a:moveTo>
                  <a:pt x="30" y="6"/>
                </a:moveTo>
                <a:cubicBezTo>
                  <a:pt x="24" y="0"/>
                  <a:pt x="18" y="4"/>
                  <a:pt x="14" y="10"/>
                </a:cubicBezTo>
                <a:cubicBezTo>
                  <a:pt x="7" y="17"/>
                  <a:pt x="0" y="30"/>
                  <a:pt x="7" y="39"/>
                </a:cubicBezTo>
                <a:cubicBezTo>
                  <a:pt x="14" y="48"/>
                  <a:pt x="25" y="42"/>
                  <a:pt x="29" y="34"/>
                </a:cubicBezTo>
                <a:cubicBezTo>
                  <a:pt x="33" y="27"/>
                  <a:pt x="36" y="13"/>
                  <a:pt x="30" y="6"/>
                </a:cubicBezTo>
                <a:close/>
                <a:moveTo>
                  <a:pt x="26" y="25"/>
                </a:moveTo>
                <a:cubicBezTo>
                  <a:pt x="23" y="25"/>
                  <a:pt x="19" y="27"/>
                  <a:pt x="17" y="23"/>
                </a:cubicBezTo>
                <a:cubicBezTo>
                  <a:pt x="17" y="21"/>
                  <a:pt x="17" y="20"/>
                  <a:pt x="17" y="19"/>
                </a:cubicBezTo>
                <a:cubicBezTo>
                  <a:pt x="18" y="16"/>
                  <a:pt x="19" y="12"/>
                  <a:pt x="22" y="10"/>
                </a:cubicBezTo>
                <a:cubicBezTo>
                  <a:pt x="25" y="8"/>
                  <a:pt x="26" y="12"/>
                  <a:pt x="27" y="14"/>
                </a:cubicBezTo>
                <a:cubicBezTo>
                  <a:pt x="28" y="17"/>
                  <a:pt x="27" y="21"/>
                  <a:pt x="26" y="2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4" name="CustomShape 79"/>
          <p:cNvSpPr/>
          <p:nvPr/>
        </p:nvSpPr>
        <p:spPr>
          <a:xfrm>
            <a:off x="9065060" y="2005025"/>
            <a:ext cx="280763" cy="157300"/>
          </a:xfrm>
          <a:custGeom>
            <a:avLst/>
            <a:gdLst/>
            <a:ahLst/>
            <a:cxnLst/>
            <a:rect l="l" t="t" r="r" b="b"/>
            <a:pathLst>
              <a:path w="66" h="37">
                <a:moveTo>
                  <a:pt x="36" y="3"/>
                </a:moveTo>
                <a:cubicBezTo>
                  <a:pt x="21" y="6"/>
                  <a:pt x="6" y="21"/>
                  <a:pt x="1" y="35"/>
                </a:cubicBezTo>
                <a:cubicBezTo>
                  <a:pt x="0" y="37"/>
                  <a:pt x="2" y="37"/>
                  <a:pt x="4" y="37"/>
                </a:cubicBezTo>
                <a:cubicBezTo>
                  <a:pt x="12" y="30"/>
                  <a:pt x="18" y="21"/>
                  <a:pt x="28" y="15"/>
                </a:cubicBezTo>
                <a:cubicBezTo>
                  <a:pt x="35" y="11"/>
                  <a:pt x="42" y="11"/>
                  <a:pt x="49" y="14"/>
                </a:cubicBezTo>
                <a:cubicBezTo>
                  <a:pt x="54" y="16"/>
                  <a:pt x="56" y="22"/>
                  <a:pt x="60" y="26"/>
                </a:cubicBezTo>
                <a:cubicBezTo>
                  <a:pt x="62" y="28"/>
                  <a:pt x="65" y="26"/>
                  <a:pt x="65" y="24"/>
                </a:cubicBezTo>
                <a:cubicBezTo>
                  <a:pt x="66" y="10"/>
                  <a:pt x="48" y="0"/>
                  <a:pt x="36" y="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5" name="CustomShape 80"/>
          <p:cNvSpPr/>
          <p:nvPr/>
        </p:nvSpPr>
        <p:spPr>
          <a:xfrm>
            <a:off x="8229968" y="2068737"/>
            <a:ext cx="223891" cy="131743"/>
          </a:xfrm>
          <a:custGeom>
            <a:avLst/>
            <a:gdLst/>
            <a:ahLst/>
            <a:cxnLst/>
            <a:rect l="l" t="t" r="r" b="b"/>
            <a:pathLst>
              <a:path w="53" h="31">
                <a:moveTo>
                  <a:pt x="29" y="2"/>
                </a:moveTo>
                <a:cubicBezTo>
                  <a:pt x="16" y="0"/>
                  <a:pt x="0" y="11"/>
                  <a:pt x="0" y="25"/>
                </a:cubicBezTo>
                <a:cubicBezTo>
                  <a:pt x="0" y="28"/>
                  <a:pt x="3" y="29"/>
                  <a:pt x="5" y="27"/>
                </a:cubicBezTo>
                <a:cubicBezTo>
                  <a:pt x="12" y="21"/>
                  <a:pt x="14" y="14"/>
                  <a:pt x="24" y="11"/>
                </a:cubicBezTo>
                <a:cubicBezTo>
                  <a:pt x="36" y="7"/>
                  <a:pt x="45" y="19"/>
                  <a:pt x="49" y="30"/>
                </a:cubicBezTo>
                <a:cubicBezTo>
                  <a:pt x="50" y="31"/>
                  <a:pt x="53" y="31"/>
                  <a:pt x="53" y="29"/>
                </a:cubicBezTo>
                <a:cubicBezTo>
                  <a:pt x="52" y="16"/>
                  <a:pt x="42" y="4"/>
                  <a:pt x="29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6" name="CustomShape 81"/>
          <p:cNvSpPr/>
          <p:nvPr/>
        </p:nvSpPr>
        <p:spPr>
          <a:xfrm>
            <a:off x="9293630" y="2378297"/>
            <a:ext cx="106186" cy="75950"/>
          </a:xfrm>
          <a:custGeom>
            <a:avLst/>
            <a:gdLst/>
            <a:ahLst/>
            <a:cxnLst/>
            <a:rect l="l" t="t" r="r" b="b"/>
            <a:pathLst>
              <a:path w="25" h="18">
                <a:moveTo>
                  <a:pt x="22" y="1"/>
                </a:moveTo>
                <a:cubicBezTo>
                  <a:pt x="14" y="3"/>
                  <a:pt x="7" y="8"/>
                  <a:pt x="1" y="14"/>
                </a:cubicBezTo>
                <a:cubicBezTo>
                  <a:pt x="0" y="16"/>
                  <a:pt x="2" y="18"/>
                  <a:pt x="4" y="17"/>
                </a:cubicBezTo>
                <a:cubicBezTo>
                  <a:pt x="10" y="11"/>
                  <a:pt x="16" y="7"/>
                  <a:pt x="23" y="4"/>
                </a:cubicBezTo>
                <a:cubicBezTo>
                  <a:pt x="25" y="3"/>
                  <a:pt x="24" y="0"/>
                  <a:pt x="22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7" name="CustomShape 82"/>
          <p:cNvSpPr/>
          <p:nvPr/>
        </p:nvSpPr>
        <p:spPr>
          <a:xfrm>
            <a:off x="9358781" y="2390895"/>
            <a:ext cx="63352" cy="38155"/>
          </a:xfrm>
          <a:custGeom>
            <a:avLst/>
            <a:gdLst/>
            <a:ahLst/>
            <a:cxnLst/>
            <a:rect l="l" t="t" r="r" b="b"/>
            <a:pathLst>
              <a:path w="15" h="9">
                <a:moveTo>
                  <a:pt x="12" y="1"/>
                </a:moveTo>
                <a:cubicBezTo>
                  <a:pt x="8" y="1"/>
                  <a:pt x="5" y="4"/>
                  <a:pt x="2" y="6"/>
                </a:cubicBezTo>
                <a:cubicBezTo>
                  <a:pt x="0" y="7"/>
                  <a:pt x="2" y="9"/>
                  <a:pt x="3" y="8"/>
                </a:cubicBezTo>
                <a:cubicBezTo>
                  <a:pt x="6" y="6"/>
                  <a:pt x="10" y="5"/>
                  <a:pt x="13" y="3"/>
                </a:cubicBezTo>
                <a:cubicBezTo>
                  <a:pt x="15" y="2"/>
                  <a:pt x="14" y="0"/>
                  <a:pt x="12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8" name="CustomShape 83"/>
          <p:cNvSpPr/>
          <p:nvPr/>
        </p:nvSpPr>
        <p:spPr>
          <a:xfrm>
            <a:off x="8187134" y="2497082"/>
            <a:ext cx="76310" cy="51113"/>
          </a:xfrm>
          <a:custGeom>
            <a:avLst/>
            <a:gdLst/>
            <a:ahLst/>
            <a:cxnLst/>
            <a:rect l="l" t="t" r="r" b="b"/>
            <a:pathLst>
              <a:path w="18" h="12">
                <a:moveTo>
                  <a:pt x="17" y="9"/>
                </a:moveTo>
                <a:cubicBezTo>
                  <a:pt x="15" y="5"/>
                  <a:pt x="8" y="2"/>
                  <a:pt x="3" y="1"/>
                </a:cubicBezTo>
                <a:cubicBezTo>
                  <a:pt x="1" y="0"/>
                  <a:pt x="0" y="3"/>
                  <a:pt x="2" y="4"/>
                </a:cubicBezTo>
                <a:cubicBezTo>
                  <a:pt x="4" y="5"/>
                  <a:pt x="7" y="6"/>
                  <a:pt x="9" y="8"/>
                </a:cubicBezTo>
                <a:cubicBezTo>
                  <a:pt x="11" y="9"/>
                  <a:pt x="13" y="10"/>
                  <a:pt x="16" y="11"/>
                </a:cubicBezTo>
                <a:cubicBezTo>
                  <a:pt x="17" y="12"/>
                  <a:pt x="18" y="10"/>
                  <a:pt x="17" y="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9" name="CustomShape 84"/>
          <p:cNvSpPr/>
          <p:nvPr/>
        </p:nvSpPr>
        <p:spPr>
          <a:xfrm>
            <a:off x="8154018" y="2514719"/>
            <a:ext cx="46074" cy="25557"/>
          </a:xfrm>
          <a:custGeom>
            <a:avLst/>
            <a:gdLst/>
            <a:ahLst/>
            <a:cxnLst/>
            <a:rect l="l" t="t" r="r" b="b"/>
            <a:pathLst>
              <a:path w="11" h="6">
                <a:moveTo>
                  <a:pt x="9" y="2"/>
                </a:moveTo>
                <a:cubicBezTo>
                  <a:pt x="7" y="2"/>
                  <a:pt x="5" y="1"/>
                  <a:pt x="3" y="1"/>
                </a:cubicBezTo>
                <a:cubicBezTo>
                  <a:pt x="1" y="0"/>
                  <a:pt x="0" y="3"/>
                  <a:pt x="2" y="4"/>
                </a:cubicBezTo>
                <a:cubicBezTo>
                  <a:pt x="4" y="4"/>
                  <a:pt x="6" y="5"/>
                  <a:pt x="8" y="5"/>
                </a:cubicBezTo>
                <a:cubicBezTo>
                  <a:pt x="10" y="6"/>
                  <a:pt x="11" y="3"/>
                  <a:pt x="9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0" name="CustomShape 85"/>
          <p:cNvSpPr/>
          <p:nvPr/>
        </p:nvSpPr>
        <p:spPr>
          <a:xfrm>
            <a:off x="9790365" y="2259152"/>
            <a:ext cx="220651" cy="246208"/>
          </a:xfrm>
          <a:custGeom>
            <a:avLst/>
            <a:gdLst/>
            <a:ahLst/>
            <a:cxnLst/>
            <a:rect l="l" t="t" r="r" b="b"/>
            <a:pathLst>
              <a:path w="52" h="58">
                <a:moveTo>
                  <a:pt x="19" y="13"/>
                </a:moveTo>
                <a:cubicBezTo>
                  <a:pt x="9" y="22"/>
                  <a:pt x="0" y="44"/>
                  <a:pt x="4" y="57"/>
                </a:cubicBezTo>
                <a:cubicBezTo>
                  <a:pt x="4" y="58"/>
                  <a:pt x="6" y="58"/>
                  <a:pt x="6" y="57"/>
                </a:cubicBezTo>
                <a:cubicBezTo>
                  <a:pt x="8" y="47"/>
                  <a:pt x="11" y="37"/>
                  <a:pt x="16" y="28"/>
                </a:cubicBezTo>
                <a:cubicBezTo>
                  <a:pt x="19" y="23"/>
                  <a:pt x="24" y="18"/>
                  <a:pt x="29" y="18"/>
                </a:cubicBezTo>
                <a:cubicBezTo>
                  <a:pt x="38" y="17"/>
                  <a:pt x="39" y="29"/>
                  <a:pt x="41" y="35"/>
                </a:cubicBezTo>
                <a:cubicBezTo>
                  <a:pt x="42" y="37"/>
                  <a:pt x="44" y="37"/>
                  <a:pt x="45" y="35"/>
                </a:cubicBezTo>
                <a:cubicBezTo>
                  <a:pt x="52" y="18"/>
                  <a:pt x="34" y="0"/>
                  <a:pt x="19" y="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1" name="CustomShape 86"/>
          <p:cNvSpPr/>
          <p:nvPr/>
        </p:nvSpPr>
        <p:spPr>
          <a:xfrm>
            <a:off x="8899841" y="3465355"/>
            <a:ext cx="487377" cy="284363"/>
          </a:xfrm>
          <a:custGeom>
            <a:avLst/>
            <a:gdLst/>
            <a:ahLst/>
            <a:cxnLst/>
            <a:rect l="l" t="t" r="r" b="b"/>
            <a:pathLst>
              <a:path w="115" h="67">
                <a:moveTo>
                  <a:pt x="111" y="1"/>
                </a:moveTo>
                <a:cubicBezTo>
                  <a:pt x="88" y="27"/>
                  <a:pt x="21" y="67"/>
                  <a:pt x="4" y="13"/>
                </a:cubicBezTo>
                <a:cubicBezTo>
                  <a:pt x="3" y="11"/>
                  <a:pt x="0" y="12"/>
                  <a:pt x="1" y="14"/>
                </a:cubicBezTo>
                <a:cubicBezTo>
                  <a:pt x="7" y="37"/>
                  <a:pt x="22" y="48"/>
                  <a:pt x="47" y="45"/>
                </a:cubicBezTo>
                <a:cubicBezTo>
                  <a:pt x="72" y="42"/>
                  <a:pt x="101" y="25"/>
                  <a:pt x="114" y="3"/>
                </a:cubicBezTo>
                <a:cubicBezTo>
                  <a:pt x="115" y="2"/>
                  <a:pt x="112" y="0"/>
                  <a:pt x="111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2" name="CustomShape 87"/>
          <p:cNvSpPr/>
          <p:nvPr/>
        </p:nvSpPr>
        <p:spPr>
          <a:xfrm>
            <a:off x="9387217" y="3392645"/>
            <a:ext cx="38155" cy="58672"/>
          </a:xfrm>
          <a:custGeom>
            <a:avLst/>
            <a:gdLst/>
            <a:ahLst/>
            <a:cxnLst/>
            <a:rect l="l" t="t" r="r" b="b"/>
            <a:pathLst>
              <a:path w="9" h="14">
                <a:moveTo>
                  <a:pt x="5" y="2"/>
                </a:moveTo>
                <a:cubicBezTo>
                  <a:pt x="4" y="6"/>
                  <a:pt x="2" y="8"/>
                  <a:pt x="1" y="11"/>
                </a:cubicBezTo>
                <a:cubicBezTo>
                  <a:pt x="0" y="13"/>
                  <a:pt x="2" y="14"/>
                  <a:pt x="3" y="13"/>
                </a:cubicBezTo>
                <a:cubicBezTo>
                  <a:pt x="5" y="10"/>
                  <a:pt x="7" y="7"/>
                  <a:pt x="8" y="4"/>
                </a:cubicBezTo>
                <a:cubicBezTo>
                  <a:pt x="9" y="2"/>
                  <a:pt x="6" y="0"/>
                  <a:pt x="5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3" name="CustomShape 88"/>
          <p:cNvSpPr/>
          <p:nvPr/>
        </p:nvSpPr>
        <p:spPr>
          <a:xfrm>
            <a:off x="9876034" y="3948052"/>
            <a:ext cx="88908" cy="30236"/>
          </a:xfrm>
          <a:custGeom>
            <a:avLst/>
            <a:gdLst/>
            <a:ahLst/>
            <a:cxnLst/>
            <a:rect l="l" t="t" r="r" b="b"/>
            <a:pathLst>
              <a:path w="21" h="7">
                <a:moveTo>
                  <a:pt x="20" y="4"/>
                </a:moveTo>
                <a:cubicBezTo>
                  <a:pt x="15" y="1"/>
                  <a:pt x="8" y="1"/>
                  <a:pt x="3" y="0"/>
                </a:cubicBezTo>
                <a:cubicBezTo>
                  <a:pt x="1" y="0"/>
                  <a:pt x="0" y="3"/>
                  <a:pt x="2" y="4"/>
                </a:cubicBezTo>
                <a:cubicBezTo>
                  <a:pt x="7" y="6"/>
                  <a:pt x="13" y="7"/>
                  <a:pt x="19" y="7"/>
                </a:cubicBezTo>
                <a:cubicBezTo>
                  <a:pt x="20" y="7"/>
                  <a:pt x="21" y="5"/>
                  <a:pt x="20" y="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4" name="CustomShape 89"/>
          <p:cNvSpPr/>
          <p:nvPr/>
        </p:nvSpPr>
        <p:spPr>
          <a:xfrm>
            <a:off x="7911049" y="4754347"/>
            <a:ext cx="157300" cy="149381"/>
          </a:xfrm>
          <a:custGeom>
            <a:avLst/>
            <a:gdLst/>
            <a:ahLst/>
            <a:cxnLst/>
            <a:rect l="l" t="t" r="r" b="b"/>
            <a:pathLst>
              <a:path w="37" h="35">
                <a:moveTo>
                  <a:pt x="34" y="0"/>
                </a:moveTo>
                <a:cubicBezTo>
                  <a:pt x="24" y="1"/>
                  <a:pt x="14" y="4"/>
                  <a:pt x="3" y="5"/>
                </a:cubicBezTo>
                <a:cubicBezTo>
                  <a:pt x="1" y="6"/>
                  <a:pt x="0" y="8"/>
                  <a:pt x="1" y="10"/>
                </a:cubicBezTo>
                <a:cubicBezTo>
                  <a:pt x="5" y="15"/>
                  <a:pt x="10" y="18"/>
                  <a:pt x="15" y="19"/>
                </a:cubicBezTo>
                <a:cubicBezTo>
                  <a:pt x="11" y="22"/>
                  <a:pt x="7" y="25"/>
                  <a:pt x="4" y="29"/>
                </a:cubicBezTo>
                <a:cubicBezTo>
                  <a:pt x="3" y="30"/>
                  <a:pt x="3" y="33"/>
                  <a:pt x="5" y="34"/>
                </a:cubicBezTo>
                <a:cubicBezTo>
                  <a:pt x="13" y="35"/>
                  <a:pt x="20" y="35"/>
                  <a:pt x="27" y="33"/>
                </a:cubicBezTo>
                <a:cubicBezTo>
                  <a:pt x="30" y="32"/>
                  <a:pt x="29" y="29"/>
                  <a:pt x="27" y="29"/>
                </a:cubicBezTo>
                <a:cubicBezTo>
                  <a:pt x="22" y="29"/>
                  <a:pt x="17" y="29"/>
                  <a:pt x="12" y="29"/>
                </a:cubicBezTo>
                <a:cubicBezTo>
                  <a:pt x="16" y="25"/>
                  <a:pt x="20" y="22"/>
                  <a:pt x="25" y="19"/>
                </a:cubicBezTo>
                <a:cubicBezTo>
                  <a:pt x="27" y="18"/>
                  <a:pt x="26" y="14"/>
                  <a:pt x="23" y="14"/>
                </a:cubicBezTo>
                <a:cubicBezTo>
                  <a:pt x="18" y="14"/>
                  <a:pt x="14" y="13"/>
                  <a:pt x="10" y="10"/>
                </a:cubicBezTo>
                <a:cubicBezTo>
                  <a:pt x="18" y="9"/>
                  <a:pt x="27" y="8"/>
                  <a:pt x="34" y="5"/>
                </a:cubicBezTo>
                <a:cubicBezTo>
                  <a:pt x="37" y="4"/>
                  <a:pt x="37" y="0"/>
                  <a:pt x="34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5" name="CustomShape 90"/>
          <p:cNvSpPr/>
          <p:nvPr/>
        </p:nvSpPr>
        <p:spPr>
          <a:xfrm>
            <a:off x="7928687" y="4635203"/>
            <a:ext cx="139662" cy="98627"/>
          </a:xfrm>
          <a:custGeom>
            <a:avLst/>
            <a:gdLst/>
            <a:ahLst/>
            <a:cxnLst/>
            <a:rect l="l" t="t" r="r" b="b"/>
            <a:pathLst>
              <a:path w="33" h="23">
                <a:moveTo>
                  <a:pt x="25" y="7"/>
                </a:moveTo>
                <a:cubicBezTo>
                  <a:pt x="27" y="7"/>
                  <a:pt x="29" y="6"/>
                  <a:pt x="31" y="5"/>
                </a:cubicBezTo>
                <a:cubicBezTo>
                  <a:pt x="33" y="3"/>
                  <a:pt x="32" y="1"/>
                  <a:pt x="30" y="0"/>
                </a:cubicBezTo>
                <a:cubicBezTo>
                  <a:pt x="27" y="0"/>
                  <a:pt x="24" y="1"/>
                  <a:pt x="22" y="2"/>
                </a:cubicBezTo>
                <a:cubicBezTo>
                  <a:pt x="22" y="2"/>
                  <a:pt x="21" y="2"/>
                  <a:pt x="21" y="2"/>
                </a:cubicBezTo>
                <a:cubicBezTo>
                  <a:pt x="19" y="2"/>
                  <a:pt x="17" y="3"/>
                  <a:pt x="16" y="4"/>
                </a:cubicBezTo>
                <a:cubicBezTo>
                  <a:pt x="11" y="6"/>
                  <a:pt x="6" y="8"/>
                  <a:pt x="2" y="11"/>
                </a:cubicBezTo>
                <a:cubicBezTo>
                  <a:pt x="0" y="12"/>
                  <a:pt x="0" y="15"/>
                  <a:pt x="2" y="16"/>
                </a:cubicBezTo>
                <a:cubicBezTo>
                  <a:pt x="11" y="20"/>
                  <a:pt x="20" y="22"/>
                  <a:pt x="29" y="23"/>
                </a:cubicBezTo>
                <a:cubicBezTo>
                  <a:pt x="31" y="23"/>
                  <a:pt x="32" y="20"/>
                  <a:pt x="30" y="20"/>
                </a:cubicBezTo>
                <a:cubicBezTo>
                  <a:pt x="28" y="19"/>
                  <a:pt x="26" y="19"/>
                  <a:pt x="24" y="18"/>
                </a:cubicBezTo>
                <a:cubicBezTo>
                  <a:pt x="25" y="17"/>
                  <a:pt x="25" y="16"/>
                  <a:pt x="25" y="14"/>
                </a:cubicBezTo>
                <a:cubicBezTo>
                  <a:pt x="25" y="12"/>
                  <a:pt x="25" y="10"/>
                  <a:pt x="25" y="7"/>
                </a:cubicBezTo>
                <a:close/>
                <a:moveTo>
                  <a:pt x="10" y="13"/>
                </a:moveTo>
                <a:cubicBezTo>
                  <a:pt x="13" y="11"/>
                  <a:pt x="16" y="10"/>
                  <a:pt x="19" y="9"/>
                </a:cubicBezTo>
                <a:cubicBezTo>
                  <a:pt x="19" y="10"/>
                  <a:pt x="18" y="12"/>
                  <a:pt x="18" y="13"/>
                </a:cubicBezTo>
                <a:cubicBezTo>
                  <a:pt x="18" y="14"/>
                  <a:pt x="18" y="15"/>
                  <a:pt x="18" y="16"/>
                </a:cubicBezTo>
                <a:cubicBezTo>
                  <a:pt x="15" y="15"/>
                  <a:pt x="13" y="14"/>
                  <a:pt x="10" y="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6" name="CustomShape 91"/>
          <p:cNvSpPr/>
          <p:nvPr/>
        </p:nvSpPr>
        <p:spPr>
          <a:xfrm>
            <a:off x="7933367" y="4500580"/>
            <a:ext cx="139662" cy="118785"/>
          </a:xfrm>
          <a:custGeom>
            <a:avLst/>
            <a:gdLst/>
            <a:ahLst/>
            <a:cxnLst/>
            <a:rect l="l" t="t" r="r" b="b"/>
            <a:pathLst>
              <a:path w="33" h="28">
                <a:moveTo>
                  <a:pt x="31" y="12"/>
                </a:moveTo>
                <a:cubicBezTo>
                  <a:pt x="27" y="10"/>
                  <a:pt x="22" y="11"/>
                  <a:pt x="18" y="11"/>
                </a:cubicBezTo>
                <a:cubicBezTo>
                  <a:pt x="14" y="11"/>
                  <a:pt x="10" y="11"/>
                  <a:pt x="6" y="12"/>
                </a:cubicBezTo>
                <a:cubicBezTo>
                  <a:pt x="6" y="9"/>
                  <a:pt x="6" y="5"/>
                  <a:pt x="5" y="2"/>
                </a:cubicBezTo>
                <a:cubicBezTo>
                  <a:pt x="5" y="0"/>
                  <a:pt x="2" y="0"/>
                  <a:pt x="2" y="2"/>
                </a:cubicBezTo>
                <a:cubicBezTo>
                  <a:pt x="1" y="6"/>
                  <a:pt x="1" y="10"/>
                  <a:pt x="1" y="14"/>
                </a:cubicBezTo>
                <a:cubicBezTo>
                  <a:pt x="1" y="18"/>
                  <a:pt x="0" y="23"/>
                  <a:pt x="3" y="26"/>
                </a:cubicBezTo>
                <a:cubicBezTo>
                  <a:pt x="3" y="27"/>
                  <a:pt x="5" y="28"/>
                  <a:pt x="6" y="26"/>
                </a:cubicBezTo>
                <a:cubicBezTo>
                  <a:pt x="7" y="23"/>
                  <a:pt x="7" y="20"/>
                  <a:pt x="7" y="17"/>
                </a:cubicBezTo>
                <a:cubicBezTo>
                  <a:pt x="11" y="18"/>
                  <a:pt x="15" y="18"/>
                  <a:pt x="18" y="18"/>
                </a:cubicBezTo>
                <a:cubicBezTo>
                  <a:pt x="22" y="18"/>
                  <a:pt x="28" y="18"/>
                  <a:pt x="31" y="16"/>
                </a:cubicBezTo>
                <a:cubicBezTo>
                  <a:pt x="33" y="15"/>
                  <a:pt x="33" y="13"/>
                  <a:pt x="31" y="1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7" name="CustomShape 92"/>
          <p:cNvSpPr/>
          <p:nvPr/>
        </p:nvSpPr>
        <p:spPr>
          <a:xfrm>
            <a:off x="7949205" y="4401953"/>
            <a:ext cx="123824" cy="106546"/>
          </a:xfrm>
          <a:custGeom>
            <a:avLst/>
            <a:gdLst/>
            <a:ahLst/>
            <a:cxnLst/>
            <a:rect l="l" t="t" r="r" b="b"/>
            <a:pathLst>
              <a:path w="29" h="25">
                <a:moveTo>
                  <a:pt x="25" y="0"/>
                </a:moveTo>
                <a:cubicBezTo>
                  <a:pt x="24" y="0"/>
                  <a:pt x="22" y="0"/>
                  <a:pt x="22" y="1"/>
                </a:cubicBezTo>
                <a:cubicBezTo>
                  <a:pt x="20" y="5"/>
                  <a:pt x="26" y="19"/>
                  <a:pt x="18" y="19"/>
                </a:cubicBezTo>
                <a:cubicBezTo>
                  <a:pt x="10" y="20"/>
                  <a:pt x="8" y="7"/>
                  <a:pt x="6" y="2"/>
                </a:cubicBezTo>
                <a:cubicBezTo>
                  <a:pt x="5" y="1"/>
                  <a:pt x="4" y="1"/>
                  <a:pt x="3" y="3"/>
                </a:cubicBezTo>
                <a:cubicBezTo>
                  <a:pt x="0" y="11"/>
                  <a:pt x="8" y="25"/>
                  <a:pt x="18" y="25"/>
                </a:cubicBezTo>
                <a:cubicBezTo>
                  <a:pt x="23" y="25"/>
                  <a:pt x="26" y="22"/>
                  <a:pt x="27" y="18"/>
                </a:cubicBezTo>
                <a:cubicBezTo>
                  <a:pt x="29" y="13"/>
                  <a:pt x="29" y="3"/>
                  <a:pt x="25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8" name="CustomShape 93"/>
          <p:cNvSpPr/>
          <p:nvPr/>
        </p:nvSpPr>
        <p:spPr>
          <a:xfrm>
            <a:off x="7945965" y="4270210"/>
            <a:ext cx="139662" cy="115905"/>
          </a:xfrm>
          <a:custGeom>
            <a:avLst/>
            <a:gdLst/>
            <a:ahLst/>
            <a:cxnLst/>
            <a:rect l="l" t="t" r="r" b="b"/>
            <a:pathLst>
              <a:path w="33" h="27">
                <a:moveTo>
                  <a:pt x="29" y="21"/>
                </a:moveTo>
                <a:cubicBezTo>
                  <a:pt x="26" y="21"/>
                  <a:pt x="23" y="21"/>
                  <a:pt x="19" y="21"/>
                </a:cubicBezTo>
                <a:cubicBezTo>
                  <a:pt x="19" y="19"/>
                  <a:pt x="19" y="17"/>
                  <a:pt x="19" y="15"/>
                </a:cubicBezTo>
                <a:cubicBezTo>
                  <a:pt x="19" y="12"/>
                  <a:pt x="19" y="10"/>
                  <a:pt x="18" y="7"/>
                </a:cubicBezTo>
                <a:cubicBezTo>
                  <a:pt x="22" y="8"/>
                  <a:pt x="27" y="10"/>
                  <a:pt x="31" y="9"/>
                </a:cubicBezTo>
                <a:cubicBezTo>
                  <a:pt x="32" y="8"/>
                  <a:pt x="33" y="6"/>
                  <a:pt x="32" y="5"/>
                </a:cubicBezTo>
                <a:cubicBezTo>
                  <a:pt x="29" y="2"/>
                  <a:pt x="24" y="2"/>
                  <a:pt x="20" y="2"/>
                </a:cubicBezTo>
                <a:cubicBezTo>
                  <a:pt x="19" y="2"/>
                  <a:pt x="18" y="2"/>
                  <a:pt x="17" y="2"/>
                </a:cubicBezTo>
                <a:cubicBezTo>
                  <a:pt x="17" y="0"/>
                  <a:pt x="15" y="0"/>
                  <a:pt x="14" y="1"/>
                </a:cubicBezTo>
                <a:cubicBezTo>
                  <a:pt x="10" y="1"/>
                  <a:pt x="6" y="1"/>
                  <a:pt x="2" y="1"/>
                </a:cubicBezTo>
                <a:cubicBezTo>
                  <a:pt x="1" y="1"/>
                  <a:pt x="0" y="3"/>
                  <a:pt x="2" y="4"/>
                </a:cubicBezTo>
                <a:cubicBezTo>
                  <a:pt x="6" y="5"/>
                  <a:pt x="9" y="6"/>
                  <a:pt x="13" y="6"/>
                </a:cubicBezTo>
                <a:cubicBezTo>
                  <a:pt x="13" y="9"/>
                  <a:pt x="13" y="12"/>
                  <a:pt x="13" y="15"/>
                </a:cubicBezTo>
                <a:cubicBezTo>
                  <a:pt x="13" y="17"/>
                  <a:pt x="13" y="19"/>
                  <a:pt x="13" y="21"/>
                </a:cubicBezTo>
                <a:cubicBezTo>
                  <a:pt x="9" y="22"/>
                  <a:pt x="5" y="22"/>
                  <a:pt x="2" y="22"/>
                </a:cubicBezTo>
                <a:cubicBezTo>
                  <a:pt x="0" y="22"/>
                  <a:pt x="0" y="25"/>
                  <a:pt x="2" y="26"/>
                </a:cubicBezTo>
                <a:cubicBezTo>
                  <a:pt x="6" y="26"/>
                  <a:pt x="10" y="26"/>
                  <a:pt x="15" y="27"/>
                </a:cubicBezTo>
                <a:cubicBezTo>
                  <a:pt x="15" y="27"/>
                  <a:pt x="17" y="27"/>
                  <a:pt x="17" y="27"/>
                </a:cubicBezTo>
                <a:cubicBezTo>
                  <a:pt x="21" y="27"/>
                  <a:pt x="25" y="27"/>
                  <a:pt x="29" y="27"/>
                </a:cubicBezTo>
                <a:cubicBezTo>
                  <a:pt x="33" y="26"/>
                  <a:pt x="33" y="21"/>
                  <a:pt x="29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9" name="CustomShape 94"/>
          <p:cNvSpPr/>
          <p:nvPr/>
        </p:nvSpPr>
        <p:spPr>
          <a:xfrm>
            <a:off x="8225289" y="4262291"/>
            <a:ext cx="165218" cy="177817"/>
          </a:xfrm>
          <a:custGeom>
            <a:avLst/>
            <a:gdLst/>
            <a:ahLst/>
            <a:cxnLst/>
            <a:rect l="l" t="t" r="r" b="b"/>
            <a:pathLst>
              <a:path w="39" h="42">
                <a:moveTo>
                  <a:pt x="36" y="2"/>
                </a:moveTo>
                <a:cubicBezTo>
                  <a:pt x="35" y="11"/>
                  <a:pt x="31" y="19"/>
                  <a:pt x="24" y="26"/>
                </a:cubicBezTo>
                <a:cubicBezTo>
                  <a:pt x="18" y="33"/>
                  <a:pt x="10" y="34"/>
                  <a:pt x="1" y="37"/>
                </a:cubicBezTo>
                <a:cubicBezTo>
                  <a:pt x="0" y="37"/>
                  <a:pt x="0" y="39"/>
                  <a:pt x="1" y="39"/>
                </a:cubicBezTo>
                <a:cubicBezTo>
                  <a:pt x="21" y="42"/>
                  <a:pt x="38" y="19"/>
                  <a:pt x="39" y="2"/>
                </a:cubicBezTo>
                <a:cubicBezTo>
                  <a:pt x="39" y="0"/>
                  <a:pt x="37" y="0"/>
                  <a:pt x="36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0" name="CustomShape 95"/>
          <p:cNvSpPr/>
          <p:nvPr/>
        </p:nvSpPr>
        <p:spPr>
          <a:xfrm>
            <a:off x="8479416" y="4381436"/>
            <a:ext cx="98267" cy="131743"/>
          </a:xfrm>
          <a:custGeom>
            <a:avLst/>
            <a:gdLst/>
            <a:ahLst/>
            <a:cxnLst/>
            <a:rect l="l" t="t" r="r" b="b"/>
            <a:pathLst>
              <a:path w="23" h="31">
                <a:moveTo>
                  <a:pt x="20" y="27"/>
                </a:moveTo>
                <a:cubicBezTo>
                  <a:pt x="15" y="27"/>
                  <a:pt x="11" y="26"/>
                  <a:pt x="6" y="26"/>
                </a:cubicBezTo>
                <a:cubicBezTo>
                  <a:pt x="10" y="18"/>
                  <a:pt x="16" y="10"/>
                  <a:pt x="22" y="3"/>
                </a:cubicBezTo>
                <a:cubicBezTo>
                  <a:pt x="23" y="2"/>
                  <a:pt x="21" y="0"/>
                  <a:pt x="20" y="1"/>
                </a:cubicBezTo>
                <a:cubicBezTo>
                  <a:pt x="13" y="9"/>
                  <a:pt x="6" y="17"/>
                  <a:pt x="1" y="27"/>
                </a:cubicBezTo>
                <a:cubicBezTo>
                  <a:pt x="0" y="28"/>
                  <a:pt x="1" y="29"/>
                  <a:pt x="2" y="29"/>
                </a:cubicBezTo>
                <a:cubicBezTo>
                  <a:pt x="8" y="30"/>
                  <a:pt x="15" y="31"/>
                  <a:pt x="21" y="30"/>
                </a:cubicBezTo>
                <a:cubicBezTo>
                  <a:pt x="23" y="30"/>
                  <a:pt x="22" y="27"/>
                  <a:pt x="20" y="2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1" name="CustomShape 96"/>
          <p:cNvSpPr/>
          <p:nvPr/>
        </p:nvSpPr>
        <p:spPr>
          <a:xfrm>
            <a:off x="8296919" y="4411672"/>
            <a:ext cx="187176" cy="236489"/>
          </a:xfrm>
          <a:custGeom>
            <a:avLst/>
            <a:gdLst/>
            <a:ahLst/>
            <a:cxnLst/>
            <a:rect l="l" t="t" r="r" b="b"/>
            <a:pathLst>
              <a:path w="44" h="56">
                <a:moveTo>
                  <a:pt x="40" y="39"/>
                </a:moveTo>
                <a:cubicBezTo>
                  <a:pt x="27" y="50"/>
                  <a:pt x="9" y="50"/>
                  <a:pt x="7" y="30"/>
                </a:cubicBezTo>
                <a:cubicBezTo>
                  <a:pt x="6" y="17"/>
                  <a:pt x="15" y="5"/>
                  <a:pt x="28" y="4"/>
                </a:cubicBezTo>
                <a:cubicBezTo>
                  <a:pt x="31" y="4"/>
                  <a:pt x="31" y="0"/>
                  <a:pt x="28" y="0"/>
                </a:cubicBezTo>
                <a:cubicBezTo>
                  <a:pt x="10" y="0"/>
                  <a:pt x="0" y="16"/>
                  <a:pt x="3" y="33"/>
                </a:cubicBezTo>
                <a:cubicBezTo>
                  <a:pt x="6" y="54"/>
                  <a:pt x="31" y="56"/>
                  <a:pt x="43" y="41"/>
                </a:cubicBezTo>
                <a:cubicBezTo>
                  <a:pt x="44" y="39"/>
                  <a:pt x="41" y="37"/>
                  <a:pt x="40" y="3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2" name="CustomShape 97"/>
          <p:cNvSpPr/>
          <p:nvPr/>
        </p:nvSpPr>
        <p:spPr>
          <a:xfrm>
            <a:off x="8399866" y="4660760"/>
            <a:ext cx="203374" cy="161979"/>
          </a:xfrm>
          <a:custGeom>
            <a:avLst/>
            <a:gdLst/>
            <a:ahLst/>
            <a:cxnLst/>
            <a:rect l="l" t="t" r="r" b="b"/>
            <a:pathLst>
              <a:path w="48" h="38">
                <a:moveTo>
                  <a:pt x="46" y="1"/>
                </a:moveTo>
                <a:cubicBezTo>
                  <a:pt x="37" y="4"/>
                  <a:pt x="30" y="11"/>
                  <a:pt x="23" y="16"/>
                </a:cubicBezTo>
                <a:cubicBezTo>
                  <a:pt x="15" y="22"/>
                  <a:pt x="8" y="28"/>
                  <a:pt x="1" y="35"/>
                </a:cubicBezTo>
                <a:cubicBezTo>
                  <a:pt x="0" y="36"/>
                  <a:pt x="2" y="38"/>
                  <a:pt x="3" y="37"/>
                </a:cubicBezTo>
                <a:cubicBezTo>
                  <a:pt x="11" y="30"/>
                  <a:pt x="19" y="24"/>
                  <a:pt x="27" y="18"/>
                </a:cubicBezTo>
                <a:cubicBezTo>
                  <a:pt x="34" y="13"/>
                  <a:pt x="42" y="9"/>
                  <a:pt x="47" y="3"/>
                </a:cubicBezTo>
                <a:cubicBezTo>
                  <a:pt x="48" y="2"/>
                  <a:pt x="47" y="0"/>
                  <a:pt x="46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3" name="CustomShape 98"/>
          <p:cNvSpPr/>
          <p:nvPr/>
        </p:nvSpPr>
        <p:spPr>
          <a:xfrm>
            <a:off x="8542768" y="4622605"/>
            <a:ext cx="26996" cy="38155"/>
          </a:xfrm>
          <a:custGeom>
            <a:avLst/>
            <a:gdLst/>
            <a:ahLst/>
            <a:cxnLst/>
            <a:rect l="l" t="t" r="r" b="b"/>
            <a:pathLst>
              <a:path w="6" h="9">
                <a:moveTo>
                  <a:pt x="6" y="7"/>
                </a:moveTo>
                <a:cubicBezTo>
                  <a:pt x="5" y="5"/>
                  <a:pt x="4" y="4"/>
                  <a:pt x="3" y="2"/>
                </a:cubicBezTo>
                <a:cubicBezTo>
                  <a:pt x="2" y="0"/>
                  <a:pt x="0" y="1"/>
                  <a:pt x="0" y="3"/>
                </a:cubicBezTo>
                <a:cubicBezTo>
                  <a:pt x="1" y="5"/>
                  <a:pt x="2" y="7"/>
                  <a:pt x="4" y="8"/>
                </a:cubicBezTo>
                <a:cubicBezTo>
                  <a:pt x="5" y="9"/>
                  <a:pt x="6" y="8"/>
                  <a:pt x="6" y="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4" name="CustomShape 99"/>
          <p:cNvSpPr/>
          <p:nvPr/>
        </p:nvSpPr>
        <p:spPr>
          <a:xfrm>
            <a:off x="8509652" y="4652841"/>
            <a:ext cx="29876" cy="30236"/>
          </a:xfrm>
          <a:custGeom>
            <a:avLst/>
            <a:gdLst/>
            <a:ahLst/>
            <a:cxnLst/>
            <a:rect l="l" t="t" r="r" b="b"/>
            <a:pathLst>
              <a:path w="7" h="7">
                <a:moveTo>
                  <a:pt x="3" y="1"/>
                </a:moveTo>
                <a:cubicBezTo>
                  <a:pt x="2" y="0"/>
                  <a:pt x="0" y="0"/>
                  <a:pt x="1" y="2"/>
                </a:cubicBezTo>
                <a:cubicBezTo>
                  <a:pt x="1" y="3"/>
                  <a:pt x="1" y="5"/>
                  <a:pt x="2" y="6"/>
                </a:cubicBezTo>
                <a:cubicBezTo>
                  <a:pt x="2" y="7"/>
                  <a:pt x="3" y="7"/>
                  <a:pt x="4" y="7"/>
                </a:cubicBezTo>
                <a:cubicBezTo>
                  <a:pt x="7" y="7"/>
                  <a:pt x="5" y="2"/>
                  <a:pt x="3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5" name="CustomShape 100"/>
          <p:cNvSpPr/>
          <p:nvPr/>
        </p:nvSpPr>
        <p:spPr>
          <a:xfrm>
            <a:off x="8476176" y="4678037"/>
            <a:ext cx="20517" cy="33476"/>
          </a:xfrm>
          <a:custGeom>
            <a:avLst/>
            <a:gdLst/>
            <a:ahLst/>
            <a:cxnLst/>
            <a:rect l="l" t="t" r="r" b="b"/>
            <a:pathLst>
              <a:path w="5" h="8">
                <a:moveTo>
                  <a:pt x="3" y="1"/>
                </a:moveTo>
                <a:cubicBezTo>
                  <a:pt x="2" y="0"/>
                  <a:pt x="0" y="0"/>
                  <a:pt x="0" y="2"/>
                </a:cubicBezTo>
                <a:cubicBezTo>
                  <a:pt x="0" y="4"/>
                  <a:pt x="0" y="6"/>
                  <a:pt x="2" y="8"/>
                </a:cubicBezTo>
                <a:cubicBezTo>
                  <a:pt x="2" y="8"/>
                  <a:pt x="4" y="8"/>
                  <a:pt x="4" y="7"/>
                </a:cubicBezTo>
                <a:cubicBezTo>
                  <a:pt x="5" y="5"/>
                  <a:pt x="4" y="3"/>
                  <a:pt x="3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6" name="CustomShape 101"/>
          <p:cNvSpPr/>
          <p:nvPr/>
        </p:nvSpPr>
        <p:spPr>
          <a:xfrm>
            <a:off x="8438021" y="4716192"/>
            <a:ext cx="15838" cy="30236"/>
          </a:xfrm>
          <a:custGeom>
            <a:avLst/>
            <a:gdLst/>
            <a:ahLst/>
            <a:cxnLst/>
            <a:rect l="l" t="t" r="r" b="b"/>
            <a:pathLst>
              <a:path w="4" h="7">
                <a:moveTo>
                  <a:pt x="3" y="2"/>
                </a:moveTo>
                <a:cubicBezTo>
                  <a:pt x="3" y="0"/>
                  <a:pt x="0" y="0"/>
                  <a:pt x="0" y="2"/>
                </a:cubicBezTo>
                <a:cubicBezTo>
                  <a:pt x="0" y="3"/>
                  <a:pt x="0" y="5"/>
                  <a:pt x="1" y="6"/>
                </a:cubicBezTo>
                <a:cubicBezTo>
                  <a:pt x="2" y="7"/>
                  <a:pt x="4" y="6"/>
                  <a:pt x="4" y="5"/>
                </a:cubicBezTo>
                <a:cubicBezTo>
                  <a:pt x="4" y="4"/>
                  <a:pt x="3" y="3"/>
                  <a:pt x="3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7" name="CustomShape 102"/>
          <p:cNvSpPr/>
          <p:nvPr/>
        </p:nvSpPr>
        <p:spPr>
          <a:xfrm>
            <a:off x="8250846" y="4503460"/>
            <a:ext cx="42834" cy="22317"/>
          </a:xfrm>
          <a:custGeom>
            <a:avLst/>
            <a:gdLst/>
            <a:ahLst/>
            <a:cxnLst/>
            <a:rect l="l" t="t" r="r" b="b"/>
            <a:pathLst>
              <a:path w="10" h="5">
                <a:moveTo>
                  <a:pt x="8" y="0"/>
                </a:moveTo>
                <a:cubicBezTo>
                  <a:pt x="7" y="0"/>
                  <a:pt x="5" y="1"/>
                  <a:pt x="3" y="0"/>
                </a:cubicBezTo>
                <a:cubicBezTo>
                  <a:pt x="1" y="0"/>
                  <a:pt x="0" y="3"/>
                  <a:pt x="2" y="3"/>
                </a:cubicBezTo>
                <a:cubicBezTo>
                  <a:pt x="4" y="4"/>
                  <a:pt x="7" y="5"/>
                  <a:pt x="9" y="3"/>
                </a:cubicBezTo>
                <a:cubicBezTo>
                  <a:pt x="10" y="2"/>
                  <a:pt x="9" y="1"/>
                  <a:pt x="8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8" name="CustomShape 103"/>
          <p:cNvSpPr/>
          <p:nvPr/>
        </p:nvSpPr>
        <p:spPr>
          <a:xfrm>
            <a:off x="8250845" y="4533696"/>
            <a:ext cx="33116" cy="17638"/>
          </a:xfrm>
          <a:custGeom>
            <a:avLst/>
            <a:gdLst/>
            <a:ahLst/>
            <a:cxnLst/>
            <a:rect l="l" t="t" r="r" b="b"/>
            <a:pathLst>
              <a:path w="8" h="4">
                <a:moveTo>
                  <a:pt x="6" y="1"/>
                </a:moveTo>
                <a:cubicBezTo>
                  <a:pt x="5" y="0"/>
                  <a:pt x="3" y="0"/>
                  <a:pt x="2" y="1"/>
                </a:cubicBezTo>
                <a:cubicBezTo>
                  <a:pt x="0" y="1"/>
                  <a:pt x="0" y="4"/>
                  <a:pt x="2" y="4"/>
                </a:cubicBezTo>
                <a:cubicBezTo>
                  <a:pt x="3" y="4"/>
                  <a:pt x="5" y="4"/>
                  <a:pt x="6" y="4"/>
                </a:cubicBezTo>
                <a:cubicBezTo>
                  <a:pt x="8" y="3"/>
                  <a:pt x="8" y="1"/>
                  <a:pt x="6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9" name="CustomShape 104"/>
          <p:cNvSpPr/>
          <p:nvPr/>
        </p:nvSpPr>
        <p:spPr>
          <a:xfrm>
            <a:off x="8255525" y="4576531"/>
            <a:ext cx="33476" cy="20877"/>
          </a:xfrm>
          <a:custGeom>
            <a:avLst/>
            <a:gdLst/>
            <a:ahLst/>
            <a:cxnLst/>
            <a:rect l="l" t="t" r="r" b="b"/>
            <a:pathLst>
              <a:path w="8" h="5">
                <a:moveTo>
                  <a:pt x="6" y="0"/>
                </a:moveTo>
                <a:cubicBezTo>
                  <a:pt x="5" y="0"/>
                  <a:pt x="3" y="1"/>
                  <a:pt x="2" y="2"/>
                </a:cubicBezTo>
                <a:cubicBezTo>
                  <a:pt x="0" y="2"/>
                  <a:pt x="1" y="5"/>
                  <a:pt x="3" y="4"/>
                </a:cubicBezTo>
                <a:cubicBezTo>
                  <a:pt x="4" y="4"/>
                  <a:pt x="5" y="4"/>
                  <a:pt x="7" y="3"/>
                </a:cubicBezTo>
                <a:cubicBezTo>
                  <a:pt x="8" y="3"/>
                  <a:pt x="7" y="1"/>
                  <a:pt x="6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0" name="CustomShape 105"/>
          <p:cNvSpPr/>
          <p:nvPr/>
        </p:nvSpPr>
        <p:spPr>
          <a:xfrm>
            <a:off x="7627047" y="829059"/>
            <a:ext cx="3329926" cy="5474527"/>
          </a:xfrm>
          <a:custGeom>
            <a:avLst/>
            <a:gdLst/>
            <a:ahLst/>
            <a:cxnLst/>
            <a:rect l="l" t="t" r="r" b="b"/>
            <a:pathLst>
              <a:path w="785" h="1290">
                <a:moveTo>
                  <a:pt x="770" y="1021"/>
                </a:moveTo>
                <a:cubicBezTo>
                  <a:pt x="762" y="1007"/>
                  <a:pt x="749" y="996"/>
                  <a:pt x="734" y="989"/>
                </a:cubicBezTo>
                <a:cubicBezTo>
                  <a:pt x="727" y="985"/>
                  <a:pt x="727" y="985"/>
                  <a:pt x="727" y="985"/>
                </a:cubicBezTo>
                <a:cubicBezTo>
                  <a:pt x="723" y="988"/>
                  <a:pt x="723" y="988"/>
                  <a:pt x="723" y="988"/>
                </a:cubicBezTo>
                <a:cubicBezTo>
                  <a:pt x="719" y="992"/>
                  <a:pt x="715" y="997"/>
                  <a:pt x="711" y="1002"/>
                </a:cubicBezTo>
                <a:cubicBezTo>
                  <a:pt x="696" y="1020"/>
                  <a:pt x="678" y="1039"/>
                  <a:pt x="655" y="1045"/>
                </a:cubicBezTo>
                <a:cubicBezTo>
                  <a:pt x="625" y="1054"/>
                  <a:pt x="606" y="1013"/>
                  <a:pt x="595" y="992"/>
                </a:cubicBezTo>
                <a:cubicBezTo>
                  <a:pt x="590" y="981"/>
                  <a:pt x="585" y="969"/>
                  <a:pt x="580" y="958"/>
                </a:cubicBezTo>
                <a:cubicBezTo>
                  <a:pt x="600" y="950"/>
                  <a:pt x="619" y="948"/>
                  <a:pt x="637" y="933"/>
                </a:cubicBezTo>
                <a:cubicBezTo>
                  <a:pt x="651" y="921"/>
                  <a:pt x="660" y="904"/>
                  <a:pt x="664" y="886"/>
                </a:cubicBezTo>
                <a:cubicBezTo>
                  <a:pt x="664" y="884"/>
                  <a:pt x="665" y="883"/>
                  <a:pt x="665" y="881"/>
                </a:cubicBezTo>
                <a:cubicBezTo>
                  <a:pt x="693" y="868"/>
                  <a:pt x="693" y="832"/>
                  <a:pt x="688" y="807"/>
                </a:cubicBezTo>
                <a:cubicBezTo>
                  <a:pt x="681" y="777"/>
                  <a:pt x="665" y="746"/>
                  <a:pt x="650" y="719"/>
                </a:cubicBezTo>
                <a:cubicBezTo>
                  <a:pt x="650" y="714"/>
                  <a:pt x="650" y="709"/>
                  <a:pt x="650" y="704"/>
                </a:cubicBezTo>
                <a:cubicBezTo>
                  <a:pt x="646" y="678"/>
                  <a:pt x="631" y="654"/>
                  <a:pt x="613" y="633"/>
                </a:cubicBezTo>
                <a:cubicBezTo>
                  <a:pt x="613" y="629"/>
                  <a:pt x="612" y="625"/>
                  <a:pt x="611" y="622"/>
                </a:cubicBezTo>
                <a:cubicBezTo>
                  <a:pt x="612" y="622"/>
                  <a:pt x="612" y="621"/>
                  <a:pt x="612" y="621"/>
                </a:cubicBezTo>
                <a:cubicBezTo>
                  <a:pt x="658" y="595"/>
                  <a:pt x="536" y="497"/>
                  <a:pt x="490" y="507"/>
                </a:cubicBezTo>
                <a:cubicBezTo>
                  <a:pt x="500" y="492"/>
                  <a:pt x="507" y="477"/>
                  <a:pt x="513" y="461"/>
                </a:cubicBezTo>
                <a:cubicBezTo>
                  <a:pt x="517" y="451"/>
                  <a:pt x="521" y="440"/>
                  <a:pt x="522" y="429"/>
                </a:cubicBezTo>
                <a:cubicBezTo>
                  <a:pt x="541" y="428"/>
                  <a:pt x="559" y="421"/>
                  <a:pt x="570" y="404"/>
                </a:cubicBezTo>
                <a:cubicBezTo>
                  <a:pt x="582" y="385"/>
                  <a:pt x="582" y="354"/>
                  <a:pt x="577" y="333"/>
                </a:cubicBezTo>
                <a:cubicBezTo>
                  <a:pt x="574" y="320"/>
                  <a:pt x="565" y="311"/>
                  <a:pt x="554" y="308"/>
                </a:cubicBezTo>
                <a:cubicBezTo>
                  <a:pt x="558" y="291"/>
                  <a:pt x="560" y="273"/>
                  <a:pt x="560" y="255"/>
                </a:cubicBezTo>
                <a:cubicBezTo>
                  <a:pt x="565" y="254"/>
                  <a:pt x="569" y="252"/>
                  <a:pt x="573" y="251"/>
                </a:cubicBezTo>
                <a:cubicBezTo>
                  <a:pt x="578" y="249"/>
                  <a:pt x="583" y="247"/>
                  <a:pt x="588" y="246"/>
                </a:cubicBezTo>
                <a:cubicBezTo>
                  <a:pt x="603" y="249"/>
                  <a:pt x="603" y="249"/>
                  <a:pt x="603" y="249"/>
                </a:cubicBezTo>
                <a:cubicBezTo>
                  <a:pt x="594" y="239"/>
                  <a:pt x="594" y="239"/>
                  <a:pt x="594" y="239"/>
                </a:cubicBezTo>
                <a:cubicBezTo>
                  <a:pt x="591" y="225"/>
                  <a:pt x="586" y="212"/>
                  <a:pt x="579" y="199"/>
                </a:cubicBezTo>
                <a:cubicBezTo>
                  <a:pt x="576" y="194"/>
                  <a:pt x="576" y="194"/>
                  <a:pt x="576" y="194"/>
                </a:cubicBezTo>
                <a:cubicBezTo>
                  <a:pt x="572" y="197"/>
                  <a:pt x="572" y="197"/>
                  <a:pt x="572" y="197"/>
                </a:cubicBezTo>
                <a:cubicBezTo>
                  <a:pt x="566" y="201"/>
                  <a:pt x="561" y="206"/>
                  <a:pt x="556" y="212"/>
                </a:cubicBezTo>
                <a:cubicBezTo>
                  <a:pt x="550" y="188"/>
                  <a:pt x="539" y="166"/>
                  <a:pt x="522" y="148"/>
                </a:cubicBezTo>
                <a:cubicBezTo>
                  <a:pt x="500" y="126"/>
                  <a:pt x="466" y="119"/>
                  <a:pt x="436" y="114"/>
                </a:cubicBezTo>
                <a:cubicBezTo>
                  <a:pt x="409" y="110"/>
                  <a:pt x="381" y="110"/>
                  <a:pt x="354" y="113"/>
                </a:cubicBezTo>
                <a:cubicBezTo>
                  <a:pt x="355" y="103"/>
                  <a:pt x="357" y="94"/>
                  <a:pt x="359" y="84"/>
                </a:cubicBezTo>
                <a:cubicBezTo>
                  <a:pt x="362" y="69"/>
                  <a:pt x="368" y="54"/>
                  <a:pt x="376" y="41"/>
                </a:cubicBezTo>
                <a:cubicBezTo>
                  <a:pt x="381" y="31"/>
                  <a:pt x="381" y="31"/>
                  <a:pt x="381" y="31"/>
                </a:cubicBezTo>
                <a:cubicBezTo>
                  <a:pt x="373" y="34"/>
                  <a:pt x="373" y="34"/>
                  <a:pt x="373" y="34"/>
                </a:cubicBezTo>
                <a:cubicBezTo>
                  <a:pt x="354" y="41"/>
                  <a:pt x="335" y="52"/>
                  <a:pt x="318" y="64"/>
                </a:cubicBezTo>
                <a:cubicBezTo>
                  <a:pt x="319" y="59"/>
                  <a:pt x="321" y="54"/>
                  <a:pt x="323" y="50"/>
                </a:cubicBezTo>
                <a:cubicBezTo>
                  <a:pt x="329" y="34"/>
                  <a:pt x="337" y="21"/>
                  <a:pt x="347" y="8"/>
                </a:cubicBezTo>
                <a:cubicBezTo>
                  <a:pt x="354" y="0"/>
                  <a:pt x="354" y="0"/>
                  <a:pt x="354" y="0"/>
                </a:cubicBezTo>
                <a:cubicBezTo>
                  <a:pt x="343" y="2"/>
                  <a:pt x="343" y="2"/>
                  <a:pt x="343" y="2"/>
                </a:cubicBezTo>
                <a:cubicBezTo>
                  <a:pt x="322" y="6"/>
                  <a:pt x="301" y="13"/>
                  <a:pt x="282" y="21"/>
                </a:cubicBezTo>
                <a:cubicBezTo>
                  <a:pt x="263" y="28"/>
                  <a:pt x="245" y="38"/>
                  <a:pt x="228" y="50"/>
                </a:cubicBezTo>
                <a:cubicBezTo>
                  <a:pt x="232" y="38"/>
                  <a:pt x="236" y="27"/>
                  <a:pt x="242" y="16"/>
                </a:cubicBezTo>
                <a:cubicBezTo>
                  <a:pt x="247" y="8"/>
                  <a:pt x="247" y="8"/>
                  <a:pt x="247" y="8"/>
                </a:cubicBezTo>
                <a:cubicBezTo>
                  <a:pt x="239" y="9"/>
                  <a:pt x="239" y="9"/>
                  <a:pt x="239" y="9"/>
                </a:cubicBezTo>
                <a:cubicBezTo>
                  <a:pt x="211" y="14"/>
                  <a:pt x="184" y="31"/>
                  <a:pt x="163" y="48"/>
                </a:cubicBezTo>
                <a:cubicBezTo>
                  <a:pt x="143" y="64"/>
                  <a:pt x="131" y="86"/>
                  <a:pt x="127" y="111"/>
                </a:cubicBezTo>
                <a:cubicBezTo>
                  <a:pt x="121" y="144"/>
                  <a:pt x="131" y="184"/>
                  <a:pt x="155" y="208"/>
                </a:cubicBezTo>
                <a:cubicBezTo>
                  <a:pt x="120" y="248"/>
                  <a:pt x="93" y="301"/>
                  <a:pt x="81" y="352"/>
                </a:cubicBezTo>
                <a:cubicBezTo>
                  <a:pt x="68" y="404"/>
                  <a:pt x="79" y="458"/>
                  <a:pt x="103" y="505"/>
                </a:cubicBezTo>
                <a:cubicBezTo>
                  <a:pt x="124" y="547"/>
                  <a:pt x="159" y="579"/>
                  <a:pt x="201" y="599"/>
                </a:cubicBezTo>
                <a:cubicBezTo>
                  <a:pt x="207" y="602"/>
                  <a:pt x="213" y="604"/>
                  <a:pt x="220" y="606"/>
                </a:cubicBezTo>
                <a:cubicBezTo>
                  <a:pt x="218" y="613"/>
                  <a:pt x="216" y="620"/>
                  <a:pt x="215" y="627"/>
                </a:cubicBezTo>
                <a:cubicBezTo>
                  <a:pt x="202" y="647"/>
                  <a:pt x="192" y="670"/>
                  <a:pt x="181" y="691"/>
                </a:cubicBezTo>
                <a:cubicBezTo>
                  <a:pt x="169" y="712"/>
                  <a:pt x="156" y="736"/>
                  <a:pt x="151" y="761"/>
                </a:cubicBezTo>
                <a:cubicBezTo>
                  <a:pt x="138" y="761"/>
                  <a:pt x="126" y="761"/>
                  <a:pt x="114" y="761"/>
                </a:cubicBezTo>
                <a:cubicBezTo>
                  <a:pt x="84" y="761"/>
                  <a:pt x="54" y="757"/>
                  <a:pt x="25" y="757"/>
                </a:cubicBezTo>
                <a:cubicBezTo>
                  <a:pt x="20" y="757"/>
                  <a:pt x="20" y="757"/>
                  <a:pt x="20" y="757"/>
                </a:cubicBezTo>
                <a:cubicBezTo>
                  <a:pt x="19" y="762"/>
                  <a:pt x="19" y="762"/>
                  <a:pt x="19" y="762"/>
                </a:cubicBezTo>
                <a:cubicBezTo>
                  <a:pt x="9" y="801"/>
                  <a:pt x="9" y="844"/>
                  <a:pt x="5" y="884"/>
                </a:cubicBezTo>
                <a:cubicBezTo>
                  <a:pt x="3" y="912"/>
                  <a:pt x="0" y="940"/>
                  <a:pt x="1" y="969"/>
                </a:cubicBezTo>
                <a:cubicBezTo>
                  <a:pt x="1" y="976"/>
                  <a:pt x="1" y="976"/>
                  <a:pt x="1" y="976"/>
                </a:cubicBezTo>
                <a:cubicBezTo>
                  <a:pt x="9" y="981"/>
                  <a:pt x="9" y="981"/>
                  <a:pt x="9" y="981"/>
                </a:cubicBezTo>
                <a:cubicBezTo>
                  <a:pt x="15" y="985"/>
                  <a:pt x="21" y="988"/>
                  <a:pt x="28" y="991"/>
                </a:cubicBezTo>
                <a:cubicBezTo>
                  <a:pt x="28" y="991"/>
                  <a:pt x="28" y="992"/>
                  <a:pt x="29" y="992"/>
                </a:cubicBezTo>
                <a:cubicBezTo>
                  <a:pt x="30" y="992"/>
                  <a:pt x="31" y="992"/>
                  <a:pt x="31" y="992"/>
                </a:cubicBezTo>
                <a:cubicBezTo>
                  <a:pt x="35" y="994"/>
                  <a:pt x="35" y="994"/>
                  <a:pt x="35" y="994"/>
                </a:cubicBezTo>
                <a:cubicBezTo>
                  <a:pt x="35" y="993"/>
                  <a:pt x="35" y="993"/>
                  <a:pt x="35" y="993"/>
                </a:cubicBezTo>
                <a:cubicBezTo>
                  <a:pt x="53" y="996"/>
                  <a:pt x="73" y="994"/>
                  <a:pt x="90" y="994"/>
                </a:cubicBezTo>
                <a:cubicBezTo>
                  <a:pt x="90" y="994"/>
                  <a:pt x="91" y="994"/>
                  <a:pt x="91" y="994"/>
                </a:cubicBezTo>
                <a:cubicBezTo>
                  <a:pt x="91" y="994"/>
                  <a:pt x="90" y="995"/>
                  <a:pt x="90" y="996"/>
                </a:cubicBezTo>
                <a:cubicBezTo>
                  <a:pt x="86" y="1007"/>
                  <a:pt x="95" y="1019"/>
                  <a:pt x="108" y="1014"/>
                </a:cubicBezTo>
                <a:cubicBezTo>
                  <a:pt x="110" y="1014"/>
                  <a:pt x="111" y="1013"/>
                  <a:pt x="113" y="1012"/>
                </a:cubicBezTo>
                <a:cubicBezTo>
                  <a:pt x="118" y="1020"/>
                  <a:pt x="130" y="1017"/>
                  <a:pt x="137" y="1012"/>
                </a:cubicBezTo>
                <a:cubicBezTo>
                  <a:pt x="137" y="1011"/>
                  <a:pt x="137" y="1011"/>
                  <a:pt x="138" y="1011"/>
                </a:cubicBezTo>
                <a:cubicBezTo>
                  <a:pt x="143" y="1019"/>
                  <a:pt x="155" y="1015"/>
                  <a:pt x="161" y="1008"/>
                </a:cubicBezTo>
                <a:cubicBezTo>
                  <a:pt x="161" y="1008"/>
                  <a:pt x="161" y="1008"/>
                  <a:pt x="161" y="1008"/>
                </a:cubicBezTo>
                <a:cubicBezTo>
                  <a:pt x="169" y="1011"/>
                  <a:pt x="178" y="1007"/>
                  <a:pt x="183" y="1000"/>
                </a:cubicBezTo>
                <a:cubicBezTo>
                  <a:pt x="185" y="996"/>
                  <a:pt x="186" y="992"/>
                  <a:pt x="186" y="988"/>
                </a:cubicBezTo>
                <a:cubicBezTo>
                  <a:pt x="193" y="988"/>
                  <a:pt x="201" y="987"/>
                  <a:pt x="208" y="987"/>
                </a:cubicBezTo>
                <a:cubicBezTo>
                  <a:pt x="205" y="991"/>
                  <a:pt x="202" y="994"/>
                  <a:pt x="199" y="998"/>
                </a:cubicBezTo>
                <a:cubicBezTo>
                  <a:pt x="181" y="1019"/>
                  <a:pt x="165" y="1041"/>
                  <a:pt x="148" y="1063"/>
                </a:cubicBezTo>
                <a:cubicBezTo>
                  <a:pt x="128" y="1089"/>
                  <a:pt x="110" y="1117"/>
                  <a:pt x="93" y="1145"/>
                </a:cubicBezTo>
                <a:cubicBezTo>
                  <a:pt x="82" y="1164"/>
                  <a:pt x="68" y="1185"/>
                  <a:pt x="64" y="1207"/>
                </a:cubicBezTo>
                <a:cubicBezTo>
                  <a:pt x="55" y="1197"/>
                  <a:pt x="42" y="1191"/>
                  <a:pt x="28" y="1189"/>
                </a:cubicBezTo>
                <a:cubicBezTo>
                  <a:pt x="17" y="1187"/>
                  <a:pt x="3" y="1192"/>
                  <a:pt x="4" y="1204"/>
                </a:cubicBezTo>
                <a:cubicBezTo>
                  <a:pt x="5" y="1219"/>
                  <a:pt x="16" y="1232"/>
                  <a:pt x="25" y="1243"/>
                </a:cubicBezTo>
                <a:cubicBezTo>
                  <a:pt x="36" y="1257"/>
                  <a:pt x="47" y="1271"/>
                  <a:pt x="58" y="1285"/>
                </a:cubicBezTo>
                <a:cubicBezTo>
                  <a:pt x="63" y="1290"/>
                  <a:pt x="63" y="1290"/>
                  <a:pt x="63" y="1290"/>
                </a:cubicBezTo>
                <a:cubicBezTo>
                  <a:pt x="72" y="1288"/>
                  <a:pt x="72" y="1288"/>
                  <a:pt x="72" y="1288"/>
                </a:cubicBezTo>
                <a:cubicBezTo>
                  <a:pt x="80" y="1285"/>
                  <a:pt x="88" y="1280"/>
                  <a:pt x="95" y="1270"/>
                </a:cubicBezTo>
                <a:cubicBezTo>
                  <a:pt x="96" y="1269"/>
                  <a:pt x="97" y="1267"/>
                  <a:pt x="98" y="1265"/>
                </a:cubicBezTo>
                <a:cubicBezTo>
                  <a:pt x="99" y="1265"/>
                  <a:pt x="99" y="1264"/>
                  <a:pt x="99" y="1263"/>
                </a:cubicBezTo>
                <a:cubicBezTo>
                  <a:pt x="119" y="1234"/>
                  <a:pt x="133" y="1201"/>
                  <a:pt x="154" y="1171"/>
                </a:cubicBezTo>
                <a:cubicBezTo>
                  <a:pt x="179" y="1135"/>
                  <a:pt x="213" y="1106"/>
                  <a:pt x="248" y="1080"/>
                </a:cubicBezTo>
                <a:cubicBezTo>
                  <a:pt x="269" y="1063"/>
                  <a:pt x="291" y="1050"/>
                  <a:pt x="314" y="1037"/>
                </a:cubicBezTo>
                <a:cubicBezTo>
                  <a:pt x="339" y="1033"/>
                  <a:pt x="364" y="1030"/>
                  <a:pt x="389" y="1029"/>
                </a:cubicBezTo>
                <a:cubicBezTo>
                  <a:pt x="413" y="1028"/>
                  <a:pt x="438" y="1028"/>
                  <a:pt x="463" y="1030"/>
                </a:cubicBezTo>
                <a:cubicBezTo>
                  <a:pt x="477" y="1031"/>
                  <a:pt x="492" y="1034"/>
                  <a:pt x="506" y="1036"/>
                </a:cubicBezTo>
                <a:cubicBezTo>
                  <a:pt x="519" y="1052"/>
                  <a:pt x="535" y="1066"/>
                  <a:pt x="552" y="1080"/>
                </a:cubicBezTo>
                <a:cubicBezTo>
                  <a:pt x="572" y="1096"/>
                  <a:pt x="594" y="1113"/>
                  <a:pt x="620" y="1120"/>
                </a:cubicBezTo>
                <a:cubicBezTo>
                  <a:pt x="643" y="1127"/>
                  <a:pt x="666" y="1117"/>
                  <a:pt x="684" y="1103"/>
                </a:cubicBezTo>
                <a:cubicBezTo>
                  <a:pt x="702" y="1089"/>
                  <a:pt x="720" y="1072"/>
                  <a:pt x="735" y="1053"/>
                </a:cubicBezTo>
                <a:cubicBezTo>
                  <a:pt x="742" y="1064"/>
                  <a:pt x="753" y="1073"/>
                  <a:pt x="765" y="1076"/>
                </a:cubicBezTo>
                <a:cubicBezTo>
                  <a:pt x="775" y="1079"/>
                  <a:pt x="783" y="1073"/>
                  <a:pt x="784" y="1063"/>
                </a:cubicBezTo>
                <a:cubicBezTo>
                  <a:pt x="785" y="1049"/>
                  <a:pt x="776" y="1033"/>
                  <a:pt x="770" y="1021"/>
                </a:cubicBezTo>
                <a:close/>
                <a:moveTo>
                  <a:pt x="658" y="873"/>
                </a:moveTo>
                <a:cubicBezTo>
                  <a:pt x="656" y="893"/>
                  <a:pt x="648" y="911"/>
                  <a:pt x="634" y="925"/>
                </a:cubicBezTo>
                <a:cubicBezTo>
                  <a:pt x="618" y="941"/>
                  <a:pt x="596" y="941"/>
                  <a:pt x="577" y="952"/>
                </a:cubicBezTo>
                <a:cubicBezTo>
                  <a:pt x="576" y="949"/>
                  <a:pt x="574" y="946"/>
                  <a:pt x="573" y="943"/>
                </a:cubicBezTo>
                <a:cubicBezTo>
                  <a:pt x="580" y="940"/>
                  <a:pt x="585" y="936"/>
                  <a:pt x="589" y="930"/>
                </a:cubicBezTo>
                <a:cubicBezTo>
                  <a:pt x="590" y="930"/>
                  <a:pt x="590" y="929"/>
                  <a:pt x="590" y="929"/>
                </a:cubicBezTo>
                <a:cubicBezTo>
                  <a:pt x="590" y="929"/>
                  <a:pt x="590" y="929"/>
                  <a:pt x="590" y="928"/>
                </a:cubicBezTo>
                <a:cubicBezTo>
                  <a:pt x="591" y="928"/>
                  <a:pt x="591" y="928"/>
                  <a:pt x="591" y="927"/>
                </a:cubicBezTo>
                <a:cubicBezTo>
                  <a:pt x="591" y="926"/>
                  <a:pt x="592" y="926"/>
                  <a:pt x="591" y="925"/>
                </a:cubicBezTo>
                <a:cubicBezTo>
                  <a:pt x="592" y="918"/>
                  <a:pt x="589" y="912"/>
                  <a:pt x="586" y="905"/>
                </a:cubicBezTo>
                <a:cubicBezTo>
                  <a:pt x="579" y="891"/>
                  <a:pt x="576" y="876"/>
                  <a:pt x="574" y="861"/>
                </a:cubicBezTo>
                <a:cubicBezTo>
                  <a:pt x="575" y="862"/>
                  <a:pt x="576" y="862"/>
                  <a:pt x="577" y="863"/>
                </a:cubicBezTo>
                <a:cubicBezTo>
                  <a:pt x="584" y="866"/>
                  <a:pt x="584" y="866"/>
                  <a:pt x="584" y="866"/>
                </a:cubicBezTo>
                <a:cubicBezTo>
                  <a:pt x="591" y="862"/>
                  <a:pt x="591" y="862"/>
                  <a:pt x="591" y="862"/>
                </a:cubicBezTo>
                <a:cubicBezTo>
                  <a:pt x="597" y="858"/>
                  <a:pt x="602" y="853"/>
                  <a:pt x="605" y="848"/>
                </a:cubicBezTo>
                <a:cubicBezTo>
                  <a:pt x="608" y="842"/>
                  <a:pt x="608" y="842"/>
                  <a:pt x="608" y="842"/>
                </a:cubicBezTo>
                <a:cubicBezTo>
                  <a:pt x="601" y="839"/>
                  <a:pt x="601" y="839"/>
                  <a:pt x="601" y="839"/>
                </a:cubicBezTo>
                <a:cubicBezTo>
                  <a:pt x="591" y="834"/>
                  <a:pt x="580" y="829"/>
                  <a:pt x="570" y="823"/>
                </a:cubicBezTo>
                <a:cubicBezTo>
                  <a:pt x="569" y="818"/>
                  <a:pt x="567" y="813"/>
                  <a:pt x="566" y="808"/>
                </a:cubicBezTo>
                <a:cubicBezTo>
                  <a:pt x="565" y="799"/>
                  <a:pt x="564" y="791"/>
                  <a:pt x="563" y="782"/>
                </a:cubicBezTo>
                <a:cubicBezTo>
                  <a:pt x="580" y="783"/>
                  <a:pt x="597" y="780"/>
                  <a:pt x="611" y="774"/>
                </a:cubicBezTo>
                <a:cubicBezTo>
                  <a:pt x="624" y="769"/>
                  <a:pt x="634" y="760"/>
                  <a:pt x="640" y="749"/>
                </a:cubicBezTo>
                <a:cubicBezTo>
                  <a:pt x="642" y="768"/>
                  <a:pt x="648" y="786"/>
                  <a:pt x="652" y="804"/>
                </a:cubicBezTo>
                <a:cubicBezTo>
                  <a:pt x="657" y="827"/>
                  <a:pt x="660" y="850"/>
                  <a:pt x="658" y="873"/>
                </a:cubicBezTo>
                <a:close/>
                <a:moveTo>
                  <a:pt x="147" y="940"/>
                </a:moveTo>
                <a:cubicBezTo>
                  <a:pt x="148" y="935"/>
                  <a:pt x="150" y="929"/>
                  <a:pt x="152" y="924"/>
                </a:cubicBezTo>
                <a:cubicBezTo>
                  <a:pt x="152" y="922"/>
                  <a:pt x="151" y="921"/>
                  <a:pt x="149" y="921"/>
                </a:cubicBezTo>
                <a:cubicBezTo>
                  <a:pt x="143" y="922"/>
                  <a:pt x="137" y="924"/>
                  <a:pt x="132" y="927"/>
                </a:cubicBezTo>
                <a:cubicBezTo>
                  <a:pt x="132" y="923"/>
                  <a:pt x="133" y="919"/>
                  <a:pt x="133" y="916"/>
                </a:cubicBezTo>
                <a:cubicBezTo>
                  <a:pt x="146" y="917"/>
                  <a:pt x="161" y="915"/>
                  <a:pt x="174" y="912"/>
                </a:cubicBezTo>
                <a:cubicBezTo>
                  <a:pt x="167" y="924"/>
                  <a:pt x="161" y="936"/>
                  <a:pt x="155" y="948"/>
                </a:cubicBezTo>
                <a:cubicBezTo>
                  <a:pt x="154" y="950"/>
                  <a:pt x="156" y="952"/>
                  <a:pt x="157" y="950"/>
                </a:cubicBezTo>
                <a:cubicBezTo>
                  <a:pt x="168" y="939"/>
                  <a:pt x="174" y="923"/>
                  <a:pt x="181" y="909"/>
                </a:cubicBezTo>
                <a:cubicBezTo>
                  <a:pt x="182" y="907"/>
                  <a:pt x="180" y="905"/>
                  <a:pt x="178" y="906"/>
                </a:cubicBezTo>
                <a:cubicBezTo>
                  <a:pt x="163" y="909"/>
                  <a:pt x="148" y="910"/>
                  <a:pt x="133" y="912"/>
                </a:cubicBezTo>
                <a:cubicBezTo>
                  <a:pt x="136" y="877"/>
                  <a:pt x="138" y="841"/>
                  <a:pt x="135" y="806"/>
                </a:cubicBezTo>
                <a:cubicBezTo>
                  <a:pt x="143" y="807"/>
                  <a:pt x="151" y="807"/>
                  <a:pt x="160" y="807"/>
                </a:cubicBezTo>
                <a:cubicBezTo>
                  <a:pt x="159" y="812"/>
                  <a:pt x="158" y="816"/>
                  <a:pt x="155" y="821"/>
                </a:cubicBezTo>
                <a:cubicBezTo>
                  <a:pt x="152" y="826"/>
                  <a:pt x="148" y="829"/>
                  <a:pt x="144" y="833"/>
                </a:cubicBezTo>
                <a:cubicBezTo>
                  <a:pt x="143" y="834"/>
                  <a:pt x="144" y="836"/>
                  <a:pt x="145" y="835"/>
                </a:cubicBezTo>
                <a:cubicBezTo>
                  <a:pt x="156" y="832"/>
                  <a:pt x="164" y="818"/>
                  <a:pt x="163" y="807"/>
                </a:cubicBezTo>
                <a:cubicBezTo>
                  <a:pt x="170" y="807"/>
                  <a:pt x="176" y="807"/>
                  <a:pt x="183" y="806"/>
                </a:cubicBezTo>
                <a:cubicBezTo>
                  <a:pt x="186" y="806"/>
                  <a:pt x="189" y="806"/>
                  <a:pt x="192" y="806"/>
                </a:cubicBezTo>
                <a:cubicBezTo>
                  <a:pt x="191" y="812"/>
                  <a:pt x="192" y="818"/>
                  <a:pt x="191" y="824"/>
                </a:cubicBezTo>
                <a:cubicBezTo>
                  <a:pt x="191" y="825"/>
                  <a:pt x="193" y="827"/>
                  <a:pt x="194" y="826"/>
                </a:cubicBezTo>
                <a:cubicBezTo>
                  <a:pt x="198" y="826"/>
                  <a:pt x="203" y="827"/>
                  <a:pt x="208" y="825"/>
                </a:cubicBezTo>
                <a:cubicBezTo>
                  <a:pt x="209" y="824"/>
                  <a:pt x="208" y="821"/>
                  <a:pt x="206" y="821"/>
                </a:cubicBezTo>
                <a:cubicBezTo>
                  <a:pt x="205" y="821"/>
                  <a:pt x="204" y="821"/>
                  <a:pt x="203" y="821"/>
                </a:cubicBezTo>
                <a:cubicBezTo>
                  <a:pt x="203" y="820"/>
                  <a:pt x="202" y="818"/>
                  <a:pt x="201" y="817"/>
                </a:cubicBezTo>
                <a:cubicBezTo>
                  <a:pt x="200" y="815"/>
                  <a:pt x="198" y="814"/>
                  <a:pt x="196" y="814"/>
                </a:cubicBezTo>
                <a:cubicBezTo>
                  <a:pt x="195" y="812"/>
                  <a:pt x="195" y="809"/>
                  <a:pt x="195" y="806"/>
                </a:cubicBezTo>
                <a:cubicBezTo>
                  <a:pt x="205" y="807"/>
                  <a:pt x="215" y="807"/>
                  <a:pt x="224" y="805"/>
                </a:cubicBezTo>
                <a:cubicBezTo>
                  <a:pt x="226" y="810"/>
                  <a:pt x="228" y="816"/>
                  <a:pt x="230" y="821"/>
                </a:cubicBezTo>
                <a:cubicBezTo>
                  <a:pt x="231" y="821"/>
                  <a:pt x="231" y="822"/>
                  <a:pt x="232" y="822"/>
                </a:cubicBezTo>
                <a:cubicBezTo>
                  <a:pt x="232" y="830"/>
                  <a:pt x="232" y="838"/>
                  <a:pt x="233" y="847"/>
                </a:cubicBezTo>
                <a:cubicBezTo>
                  <a:pt x="234" y="858"/>
                  <a:pt x="234" y="870"/>
                  <a:pt x="235" y="883"/>
                </a:cubicBezTo>
                <a:cubicBezTo>
                  <a:pt x="234" y="882"/>
                  <a:pt x="234" y="882"/>
                  <a:pt x="233" y="882"/>
                </a:cubicBezTo>
                <a:cubicBezTo>
                  <a:pt x="218" y="877"/>
                  <a:pt x="203" y="874"/>
                  <a:pt x="187" y="873"/>
                </a:cubicBezTo>
                <a:cubicBezTo>
                  <a:pt x="201" y="856"/>
                  <a:pt x="212" y="837"/>
                  <a:pt x="223" y="819"/>
                </a:cubicBezTo>
                <a:cubicBezTo>
                  <a:pt x="224" y="818"/>
                  <a:pt x="222" y="817"/>
                  <a:pt x="221" y="818"/>
                </a:cubicBezTo>
                <a:cubicBezTo>
                  <a:pt x="206" y="835"/>
                  <a:pt x="196" y="855"/>
                  <a:pt x="182" y="873"/>
                </a:cubicBezTo>
                <a:cubicBezTo>
                  <a:pt x="180" y="875"/>
                  <a:pt x="181" y="877"/>
                  <a:pt x="183" y="877"/>
                </a:cubicBezTo>
                <a:cubicBezTo>
                  <a:pt x="200" y="878"/>
                  <a:pt x="216" y="882"/>
                  <a:pt x="232" y="886"/>
                </a:cubicBezTo>
                <a:cubicBezTo>
                  <a:pt x="233" y="886"/>
                  <a:pt x="234" y="885"/>
                  <a:pt x="235" y="884"/>
                </a:cubicBezTo>
                <a:cubicBezTo>
                  <a:pt x="235" y="893"/>
                  <a:pt x="236" y="901"/>
                  <a:pt x="238" y="909"/>
                </a:cubicBezTo>
                <a:cubicBezTo>
                  <a:pt x="223" y="918"/>
                  <a:pt x="211" y="932"/>
                  <a:pt x="225" y="946"/>
                </a:cubicBezTo>
                <a:cubicBezTo>
                  <a:pt x="227" y="948"/>
                  <a:pt x="230" y="950"/>
                  <a:pt x="232" y="952"/>
                </a:cubicBezTo>
                <a:cubicBezTo>
                  <a:pt x="203" y="955"/>
                  <a:pt x="173" y="951"/>
                  <a:pt x="143" y="952"/>
                </a:cubicBezTo>
                <a:cubicBezTo>
                  <a:pt x="145" y="948"/>
                  <a:pt x="146" y="944"/>
                  <a:pt x="147" y="940"/>
                </a:cubicBezTo>
                <a:close/>
                <a:moveTo>
                  <a:pt x="140" y="952"/>
                </a:moveTo>
                <a:cubicBezTo>
                  <a:pt x="136" y="952"/>
                  <a:pt x="133" y="953"/>
                  <a:pt x="130" y="953"/>
                </a:cubicBezTo>
                <a:cubicBezTo>
                  <a:pt x="130" y="946"/>
                  <a:pt x="131" y="938"/>
                  <a:pt x="132" y="930"/>
                </a:cubicBezTo>
                <a:cubicBezTo>
                  <a:pt x="137" y="929"/>
                  <a:pt x="141" y="927"/>
                  <a:pt x="146" y="926"/>
                </a:cubicBezTo>
                <a:cubicBezTo>
                  <a:pt x="144" y="934"/>
                  <a:pt x="140" y="944"/>
                  <a:pt x="140" y="952"/>
                </a:cubicBezTo>
                <a:close/>
                <a:moveTo>
                  <a:pt x="196" y="818"/>
                </a:moveTo>
                <a:cubicBezTo>
                  <a:pt x="197" y="818"/>
                  <a:pt x="197" y="818"/>
                  <a:pt x="198" y="819"/>
                </a:cubicBezTo>
                <a:cubicBezTo>
                  <a:pt x="198" y="820"/>
                  <a:pt x="198" y="821"/>
                  <a:pt x="198" y="822"/>
                </a:cubicBezTo>
                <a:cubicBezTo>
                  <a:pt x="197" y="822"/>
                  <a:pt x="197" y="822"/>
                  <a:pt x="196" y="822"/>
                </a:cubicBezTo>
                <a:cubicBezTo>
                  <a:pt x="196" y="820"/>
                  <a:pt x="196" y="819"/>
                  <a:pt x="196" y="818"/>
                </a:cubicBezTo>
                <a:close/>
                <a:moveTo>
                  <a:pt x="226" y="935"/>
                </a:moveTo>
                <a:cubicBezTo>
                  <a:pt x="224" y="928"/>
                  <a:pt x="231" y="921"/>
                  <a:pt x="239" y="916"/>
                </a:cubicBezTo>
                <a:cubicBezTo>
                  <a:pt x="246" y="911"/>
                  <a:pt x="246" y="911"/>
                  <a:pt x="246" y="911"/>
                </a:cubicBezTo>
                <a:cubicBezTo>
                  <a:pt x="245" y="905"/>
                  <a:pt x="245" y="905"/>
                  <a:pt x="245" y="905"/>
                </a:cubicBezTo>
                <a:cubicBezTo>
                  <a:pt x="244" y="888"/>
                  <a:pt x="242" y="870"/>
                  <a:pt x="241" y="853"/>
                </a:cubicBezTo>
                <a:cubicBezTo>
                  <a:pt x="239" y="822"/>
                  <a:pt x="239" y="791"/>
                  <a:pt x="241" y="760"/>
                </a:cubicBezTo>
                <a:cubicBezTo>
                  <a:pt x="242" y="731"/>
                  <a:pt x="245" y="702"/>
                  <a:pt x="247" y="674"/>
                </a:cubicBezTo>
                <a:cubicBezTo>
                  <a:pt x="248" y="654"/>
                  <a:pt x="250" y="635"/>
                  <a:pt x="255" y="616"/>
                </a:cubicBezTo>
                <a:cubicBezTo>
                  <a:pt x="274" y="619"/>
                  <a:pt x="293" y="619"/>
                  <a:pt x="312" y="617"/>
                </a:cubicBezTo>
                <a:cubicBezTo>
                  <a:pt x="309" y="639"/>
                  <a:pt x="340" y="646"/>
                  <a:pt x="357" y="643"/>
                </a:cubicBezTo>
                <a:cubicBezTo>
                  <a:pt x="385" y="637"/>
                  <a:pt x="412" y="602"/>
                  <a:pt x="422" y="577"/>
                </a:cubicBezTo>
                <a:cubicBezTo>
                  <a:pt x="437" y="567"/>
                  <a:pt x="451" y="554"/>
                  <a:pt x="463" y="541"/>
                </a:cubicBezTo>
                <a:cubicBezTo>
                  <a:pt x="465" y="541"/>
                  <a:pt x="467" y="541"/>
                  <a:pt x="469" y="542"/>
                </a:cubicBezTo>
                <a:cubicBezTo>
                  <a:pt x="470" y="542"/>
                  <a:pt x="471" y="542"/>
                  <a:pt x="472" y="543"/>
                </a:cubicBezTo>
                <a:cubicBezTo>
                  <a:pt x="472" y="543"/>
                  <a:pt x="472" y="543"/>
                  <a:pt x="472" y="543"/>
                </a:cubicBezTo>
                <a:cubicBezTo>
                  <a:pt x="446" y="575"/>
                  <a:pt x="446" y="632"/>
                  <a:pt x="452" y="668"/>
                </a:cubicBezTo>
                <a:cubicBezTo>
                  <a:pt x="447" y="673"/>
                  <a:pt x="445" y="680"/>
                  <a:pt x="451" y="688"/>
                </a:cubicBezTo>
                <a:cubicBezTo>
                  <a:pt x="447" y="691"/>
                  <a:pt x="443" y="694"/>
                  <a:pt x="442" y="698"/>
                </a:cubicBezTo>
                <a:cubicBezTo>
                  <a:pt x="440" y="704"/>
                  <a:pt x="446" y="709"/>
                  <a:pt x="451" y="710"/>
                </a:cubicBezTo>
                <a:cubicBezTo>
                  <a:pt x="447" y="712"/>
                  <a:pt x="444" y="715"/>
                  <a:pt x="444" y="720"/>
                </a:cubicBezTo>
                <a:cubicBezTo>
                  <a:pt x="443" y="723"/>
                  <a:pt x="447" y="727"/>
                  <a:pt x="451" y="728"/>
                </a:cubicBezTo>
                <a:cubicBezTo>
                  <a:pt x="449" y="734"/>
                  <a:pt x="452" y="740"/>
                  <a:pt x="458" y="743"/>
                </a:cubicBezTo>
                <a:cubicBezTo>
                  <a:pt x="460" y="744"/>
                  <a:pt x="462" y="745"/>
                  <a:pt x="464" y="745"/>
                </a:cubicBezTo>
                <a:cubicBezTo>
                  <a:pt x="469" y="761"/>
                  <a:pt x="479" y="777"/>
                  <a:pt x="489" y="790"/>
                </a:cubicBezTo>
                <a:cubicBezTo>
                  <a:pt x="494" y="796"/>
                  <a:pt x="500" y="803"/>
                  <a:pt x="506" y="809"/>
                </a:cubicBezTo>
                <a:cubicBezTo>
                  <a:pt x="506" y="810"/>
                  <a:pt x="506" y="810"/>
                  <a:pt x="506" y="810"/>
                </a:cubicBezTo>
                <a:cubicBezTo>
                  <a:pt x="518" y="824"/>
                  <a:pt x="533" y="835"/>
                  <a:pt x="548" y="845"/>
                </a:cubicBezTo>
                <a:cubicBezTo>
                  <a:pt x="555" y="850"/>
                  <a:pt x="562" y="854"/>
                  <a:pt x="569" y="858"/>
                </a:cubicBezTo>
                <a:cubicBezTo>
                  <a:pt x="568" y="869"/>
                  <a:pt x="569" y="879"/>
                  <a:pt x="572" y="890"/>
                </a:cubicBezTo>
                <a:cubicBezTo>
                  <a:pt x="574" y="902"/>
                  <a:pt x="582" y="911"/>
                  <a:pt x="585" y="923"/>
                </a:cubicBezTo>
                <a:cubicBezTo>
                  <a:pt x="585" y="923"/>
                  <a:pt x="585" y="923"/>
                  <a:pt x="584" y="924"/>
                </a:cubicBezTo>
                <a:cubicBezTo>
                  <a:pt x="581" y="929"/>
                  <a:pt x="576" y="933"/>
                  <a:pt x="570" y="936"/>
                </a:cubicBezTo>
                <a:cubicBezTo>
                  <a:pt x="566" y="937"/>
                  <a:pt x="566" y="937"/>
                  <a:pt x="566" y="937"/>
                </a:cubicBezTo>
                <a:cubicBezTo>
                  <a:pt x="556" y="941"/>
                  <a:pt x="545" y="942"/>
                  <a:pt x="535" y="943"/>
                </a:cubicBezTo>
                <a:cubicBezTo>
                  <a:pt x="510" y="947"/>
                  <a:pt x="485" y="952"/>
                  <a:pt x="460" y="957"/>
                </a:cubicBezTo>
                <a:cubicBezTo>
                  <a:pt x="414" y="965"/>
                  <a:pt x="368" y="968"/>
                  <a:pt x="321" y="963"/>
                </a:cubicBezTo>
                <a:cubicBezTo>
                  <a:pt x="297" y="961"/>
                  <a:pt x="272" y="958"/>
                  <a:pt x="249" y="950"/>
                </a:cubicBezTo>
                <a:cubicBezTo>
                  <a:pt x="241" y="947"/>
                  <a:pt x="229" y="943"/>
                  <a:pt x="226" y="935"/>
                </a:cubicBezTo>
                <a:close/>
                <a:moveTo>
                  <a:pt x="496" y="531"/>
                </a:moveTo>
                <a:cubicBezTo>
                  <a:pt x="491" y="530"/>
                  <a:pt x="487" y="531"/>
                  <a:pt x="483" y="533"/>
                </a:cubicBezTo>
                <a:cubicBezTo>
                  <a:pt x="483" y="533"/>
                  <a:pt x="482" y="533"/>
                  <a:pt x="482" y="533"/>
                </a:cubicBezTo>
                <a:cubicBezTo>
                  <a:pt x="481" y="534"/>
                  <a:pt x="481" y="534"/>
                  <a:pt x="481" y="534"/>
                </a:cubicBezTo>
                <a:cubicBezTo>
                  <a:pt x="479" y="535"/>
                  <a:pt x="477" y="537"/>
                  <a:pt x="476" y="538"/>
                </a:cubicBezTo>
                <a:cubicBezTo>
                  <a:pt x="473" y="537"/>
                  <a:pt x="471" y="536"/>
                  <a:pt x="468" y="536"/>
                </a:cubicBezTo>
                <a:cubicBezTo>
                  <a:pt x="471" y="532"/>
                  <a:pt x="474" y="529"/>
                  <a:pt x="476" y="525"/>
                </a:cubicBezTo>
                <a:cubicBezTo>
                  <a:pt x="509" y="526"/>
                  <a:pt x="534" y="537"/>
                  <a:pt x="559" y="559"/>
                </a:cubicBezTo>
                <a:cubicBezTo>
                  <a:pt x="571" y="570"/>
                  <a:pt x="582" y="582"/>
                  <a:pt x="591" y="595"/>
                </a:cubicBezTo>
                <a:cubicBezTo>
                  <a:pt x="596" y="603"/>
                  <a:pt x="600" y="612"/>
                  <a:pt x="603" y="621"/>
                </a:cubicBezTo>
                <a:cubicBezTo>
                  <a:pt x="599" y="617"/>
                  <a:pt x="594" y="612"/>
                  <a:pt x="590" y="608"/>
                </a:cubicBezTo>
                <a:cubicBezTo>
                  <a:pt x="570" y="588"/>
                  <a:pt x="540" y="561"/>
                  <a:pt x="509" y="552"/>
                </a:cubicBezTo>
                <a:cubicBezTo>
                  <a:pt x="511" y="543"/>
                  <a:pt x="505" y="532"/>
                  <a:pt x="496" y="531"/>
                </a:cubicBezTo>
                <a:close/>
                <a:moveTo>
                  <a:pt x="553" y="728"/>
                </a:moveTo>
                <a:cubicBezTo>
                  <a:pt x="552" y="735"/>
                  <a:pt x="552" y="742"/>
                  <a:pt x="550" y="748"/>
                </a:cubicBezTo>
                <a:cubicBezTo>
                  <a:pt x="550" y="749"/>
                  <a:pt x="549" y="749"/>
                  <a:pt x="549" y="750"/>
                </a:cubicBezTo>
                <a:cubicBezTo>
                  <a:pt x="549" y="750"/>
                  <a:pt x="549" y="750"/>
                  <a:pt x="549" y="750"/>
                </a:cubicBezTo>
                <a:cubicBezTo>
                  <a:pt x="545" y="748"/>
                  <a:pt x="541" y="747"/>
                  <a:pt x="537" y="746"/>
                </a:cubicBezTo>
                <a:cubicBezTo>
                  <a:pt x="533" y="745"/>
                  <a:pt x="529" y="744"/>
                  <a:pt x="525" y="744"/>
                </a:cubicBezTo>
                <a:cubicBezTo>
                  <a:pt x="523" y="744"/>
                  <a:pt x="522" y="746"/>
                  <a:pt x="524" y="747"/>
                </a:cubicBezTo>
                <a:cubicBezTo>
                  <a:pt x="527" y="749"/>
                  <a:pt x="532" y="750"/>
                  <a:pt x="535" y="751"/>
                </a:cubicBezTo>
                <a:cubicBezTo>
                  <a:pt x="539" y="752"/>
                  <a:pt x="543" y="753"/>
                  <a:pt x="548" y="753"/>
                </a:cubicBezTo>
                <a:cubicBezTo>
                  <a:pt x="546" y="756"/>
                  <a:pt x="545" y="758"/>
                  <a:pt x="543" y="761"/>
                </a:cubicBezTo>
                <a:cubicBezTo>
                  <a:pt x="539" y="758"/>
                  <a:pt x="535" y="756"/>
                  <a:pt x="531" y="755"/>
                </a:cubicBezTo>
                <a:cubicBezTo>
                  <a:pt x="527" y="753"/>
                  <a:pt x="523" y="752"/>
                  <a:pt x="519" y="751"/>
                </a:cubicBezTo>
                <a:cubicBezTo>
                  <a:pt x="525" y="742"/>
                  <a:pt x="528" y="732"/>
                  <a:pt x="530" y="721"/>
                </a:cubicBezTo>
                <a:cubicBezTo>
                  <a:pt x="537" y="724"/>
                  <a:pt x="545" y="727"/>
                  <a:pt x="553" y="728"/>
                </a:cubicBezTo>
                <a:close/>
                <a:moveTo>
                  <a:pt x="547" y="664"/>
                </a:moveTo>
                <a:cubicBezTo>
                  <a:pt x="550" y="666"/>
                  <a:pt x="554" y="669"/>
                  <a:pt x="558" y="672"/>
                </a:cubicBezTo>
                <a:cubicBezTo>
                  <a:pt x="572" y="685"/>
                  <a:pt x="586" y="704"/>
                  <a:pt x="584" y="724"/>
                </a:cubicBezTo>
                <a:cubicBezTo>
                  <a:pt x="573" y="724"/>
                  <a:pt x="562" y="724"/>
                  <a:pt x="551" y="722"/>
                </a:cubicBezTo>
                <a:cubicBezTo>
                  <a:pt x="548" y="702"/>
                  <a:pt x="549" y="683"/>
                  <a:pt x="547" y="664"/>
                </a:cubicBezTo>
                <a:close/>
                <a:moveTo>
                  <a:pt x="488" y="758"/>
                </a:moveTo>
                <a:cubicBezTo>
                  <a:pt x="492" y="759"/>
                  <a:pt x="496" y="760"/>
                  <a:pt x="500" y="760"/>
                </a:cubicBezTo>
                <a:cubicBezTo>
                  <a:pt x="506" y="771"/>
                  <a:pt x="514" y="781"/>
                  <a:pt x="522" y="790"/>
                </a:cubicBezTo>
                <a:cubicBezTo>
                  <a:pt x="524" y="792"/>
                  <a:pt x="526" y="794"/>
                  <a:pt x="528" y="796"/>
                </a:cubicBezTo>
                <a:cubicBezTo>
                  <a:pt x="528" y="797"/>
                  <a:pt x="528" y="797"/>
                  <a:pt x="528" y="798"/>
                </a:cubicBezTo>
                <a:cubicBezTo>
                  <a:pt x="526" y="799"/>
                  <a:pt x="525" y="800"/>
                  <a:pt x="523" y="801"/>
                </a:cubicBezTo>
                <a:cubicBezTo>
                  <a:pt x="520" y="803"/>
                  <a:pt x="517" y="804"/>
                  <a:pt x="514" y="806"/>
                </a:cubicBezTo>
                <a:cubicBezTo>
                  <a:pt x="508" y="801"/>
                  <a:pt x="502" y="795"/>
                  <a:pt x="497" y="789"/>
                </a:cubicBezTo>
                <a:cubicBezTo>
                  <a:pt x="486" y="776"/>
                  <a:pt x="478" y="761"/>
                  <a:pt x="470" y="746"/>
                </a:cubicBezTo>
                <a:cubicBezTo>
                  <a:pt x="473" y="747"/>
                  <a:pt x="476" y="746"/>
                  <a:pt x="479" y="746"/>
                </a:cubicBezTo>
                <a:cubicBezTo>
                  <a:pt x="478" y="751"/>
                  <a:pt x="482" y="756"/>
                  <a:pt x="488" y="758"/>
                </a:cubicBezTo>
                <a:close/>
                <a:moveTo>
                  <a:pt x="518" y="810"/>
                </a:moveTo>
                <a:cubicBezTo>
                  <a:pt x="520" y="809"/>
                  <a:pt x="522" y="808"/>
                  <a:pt x="523" y="807"/>
                </a:cubicBezTo>
                <a:cubicBezTo>
                  <a:pt x="526" y="806"/>
                  <a:pt x="529" y="804"/>
                  <a:pt x="532" y="803"/>
                </a:cubicBezTo>
                <a:cubicBezTo>
                  <a:pt x="541" y="812"/>
                  <a:pt x="552" y="820"/>
                  <a:pt x="563" y="827"/>
                </a:cubicBezTo>
                <a:cubicBezTo>
                  <a:pt x="573" y="833"/>
                  <a:pt x="573" y="833"/>
                  <a:pt x="573" y="833"/>
                </a:cubicBezTo>
                <a:cubicBezTo>
                  <a:pt x="581" y="837"/>
                  <a:pt x="589" y="841"/>
                  <a:pt x="598" y="845"/>
                </a:cubicBezTo>
                <a:cubicBezTo>
                  <a:pt x="594" y="850"/>
                  <a:pt x="590" y="855"/>
                  <a:pt x="585" y="858"/>
                </a:cubicBezTo>
                <a:cubicBezTo>
                  <a:pt x="576" y="854"/>
                  <a:pt x="568" y="850"/>
                  <a:pt x="560" y="845"/>
                </a:cubicBezTo>
                <a:cubicBezTo>
                  <a:pt x="544" y="835"/>
                  <a:pt x="529" y="824"/>
                  <a:pt x="515" y="811"/>
                </a:cubicBezTo>
                <a:lnTo>
                  <a:pt x="518" y="810"/>
                </a:lnTo>
                <a:close/>
                <a:moveTo>
                  <a:pt x="537" y="800"/>
                </a:moveTo>
                <a:cubicBezTo>
                  <a:pt x="541" y="797"/>
                  <a:pt x="541" y="797"/>
                  <a:pt x="541" y="797"/>
                </a:cubicBezTo>
                <a:cubicBezTo>
                  <a:pt x="536" y="793"/>
                  <a:pt x="536" y="793"/>
                  <a:pt x="536" y="793"/>
                </a:cubicBezTo>
                <a:cubicBezTo>
                  <a:pt x="534" y="791"/>
                  <a:pt x="532" y="789"/>
                  <a:pt x="530" y="788"/>
                </a:cubicBezTo>
                <a:cubicBezTo>
                  <a:pt x="521" y="779"/>
                  <a:pt x="513" y="770"/>
                  <a:pt x="507" y="761"/>
                </a:cubicBezTo>
                <a:cubicBezTo>
                  <a:pt x="507" y="761"/>
                  <a:pt x="507" y="761"/>
                  <a:pt x="508" y="761"/>
                </a:cubicBezTo>
                <a:cubicBezTo>
                  <a:pt x="520" y="773"/>
                  <a:pt x="538" y="780"/>
                  <a:pt x="556" y="782"/>
                </a:cubicBezTo>
                <a:cubicBezTo>
                  <a:pt x="557" y="788"/>
                  <a:pt x="557" y="794"/>
                  <a:pt x="558" y="800"/>
                </a:cubicBezTo>
                <a:cubicBezTo>
                  <a:pt x="559" y="806"/>
                  <a:pt x="560" y="812"/>
                  <a:pt x="561" y="818"/>
                </a:cubicBezTo>
                <a:cubicBezTo>
                  <a:pt x="553" y="813"/>
                  <a:pt x="545" y="807"/>
                  <a:pt x="537" y="800"/>
                </a:cubicBezTo>
                <a:close/>
                <a:moveTo>
                  <a:pt x="535" y="769"/>
                </a:moveTo>
                <a:cubicBezTo>
                  <a:pt x="527" y="766"/>
                  <a:pt x="521" y="762"/>
                  <a:pt x="515" y="758"/>
                </a:cubicBezTo>
                <a:cubicBezTo>
                  <a:pt x="515" y="758"/>
                  <a:pt x="515" y="757"/>
                  <a:pt x="515" y="757"/>
                </a:cubicBezTo>
                <a:cubicBezTo>
                  <a:pt x="516" y="756"/>
                  <a:pt x="516" y="755"/>
                  <a:pt x="517" y="755"/>
                </a:cubicBezTo>
                <a:cubicBezTo>
                  <a:pt x="521" y="757"/>
                  <a:pt x="525" y="758"/>
                  <a:pt x="529" y="760"/>
                </a:cubicBezTo>
                <a:cubicBezTo>
                  <a:pt x="532" y="761"/>
                  <a:pt x="536" y="763"/>
                  <a:pt x="540" y="764"/>
                </a:cubicBezTo>
                <a:cubicBezTo>
                  <a:pt x="538" y="766"/>
                  <a:pt x="536" y="767"/>
                  <a:pt x="535" y="769"/>
                </a:cubicBezTo>
                <a:close/>
                <a:moveTo>
                  <a:pt x="525" y="719"/>
                </a:moveTo>
                <a:cubicBezTo>
                  <a:pt x="524" y="731"/>
                  <a:pt x="519" y="744"/>
                  <a:pt x="513" y="754"/>
                </a:cubicBezTo>
                <a:cubicBezTo>
                  <a:pt x="511" y="753"/>
                  <a:pt x="510" y="753"/>
                  <a:pt x="509" y="754"/>
                </a:cubicBezTo>
                <a:cubicBezTo>
                  <a:pt x="508" y="753"/>
                  <a:pt x="508" y="753"/>
                  <a:pt x="507" y="754"/>
                </a:cubicBezTo>
                <a:cubicBezTo>
                  <a:pt x="506" y="754"/>
                  <a:pt x="506" y="754"/>
                  <a:pt x="505" y="754"/>
                </a:cubicBezTo>
                <a:cubicBezTo>
                  <a:pt x="502" y="754"/>
                  <a:pt x="498" y="754"/>
                  <a:pt x="495" y="753"/>
                </a:cubicBezTo>
                <a:cubicBezTo>
                  <a:pt x="489" y="752"/>
                  <a:pt x="484" y="750"/>
                  <a:pt x="484" y="744"/>
                </a:cubicBezTo>
                <a:cubicBezTo>
                  <a:pt x="485" y="742"/>
                  <a:pt x="485" y="740"/>
                  <a:pt x="483" y="740"/>
                </a:cubicBezTo>
                <a:cubicBezTo>
                  <a:pt x="480" y="739"/>
                  <a:pt x="477" y="740"/>
                  <a:pt x="474" y="740"/>
                </a:cubicBezTo>
                <a:cubicBezTo>
                  <a:pt x="470" y="740"/>
                  <a:pt x="467" y="740"/>
                  <a:pt x="464" y="739"/>
                </a:cubicBezTo>
                <a:cubicBezTo>
                  <a:pt x="457" y="738"/>
                  <a:pt x="456" y="734"/>
                  <a:pt x="456" y="729"/>
                </a:cubicBezTo>
                <a:cubicBezTo>
                  <a:pt x="463" y="728"/>
                  <a:pt x="472" y="728"/>
                  <a:pt x="479" y="725"/>
                </a:cubicBezTo>
                <a:cubicBezTo>
                  <a:pt x="480" y="725"/>
                  <a:pt x="480" y="723"/>
                  <a:pt x="479" y="723"/>
                </a:cubicBezTo>
                <a:cubicBezTo>
                  <a:pt x="471" y="721"/>
                  <a:pt x="462" y="722"/>
                  <a:pt x="453" y="723"/>
                </a:cubicBezTo>
                <a:cubicBezTo>
                  <a:pt x="453" y="723"/>
                  <a:pt x="453" y="723"/>
                  <a:pt x="452" y="723"/>
                </a:cubicBezTo>
                <a:cubicBezTo>
                  <a:pt x="451" y="722"/>
                  <a:pt x="449" y="720"/>
                  <a:pt x="451" y="718"/>
                </a:cubicBezTo>
                <a:cubicBezTo>
                  <a:pt x="453" y="716"/>
                  <a:pt x="457" y="714"/>
                  <a:pt x="461" y="713"/>
                </a:cubicBezTo>
                <a:cubicBezTo>
                  <a:pt x="468" y="710"/>
                  <a:pt x="475" y="708"/>
                  <a:pt x="483" y="706"/>
                </a:cubicBezTo>
                <a:cubicBezTo>
                  <a:pt x="484" y="705"/>
                  <a:pt x="484" y="703"/>
                  <a:pt x="483" y="703"/>
                </a:cubicBezTo>
                <a:cubicBezTo>
                  <a:pt x="473" y="702"/>
                  <a:pt x="463" y="705"/>
                  <a:pt x="454" y="709"/>
                </a:cubicBezTo>
                <a:cubicBezTo>
                  <a:pt x="454" y="708"/>
                  <a:pt x="454" y="708"/>
                  <a:pt x="454" y="707"/>
                </a:cubicBezTo>
                <a:cubicBezTo>
                  <a:pt x="448" y="702"/>
                  <a:pt x="446" y="699"/>
                  <a:pt x="453" y="695"/>
                </a:cubicBezTo>
                <a:cubicBezTo>
                  <a:pt x="457" y="692"/>
                  <a:pt x="463" y="690"/>
                  <a:pt x="468" y="688"/>
                </a:cubicBezTo>
                <a:cubicBezTo>
                  <a:pt x="477" y="685"/>
                  <a:pt x="487" y="682"/>
                  <a:pt x="496" y="682"/>
                </a:cubicBezTo>
                <a:cubicBezTo>
                  <a:pt x="499" y="682"/>
                  <a:pt x="499" y="678"/>
                  <a:pt x="496" y="678"/>
                </a:cubicBezTo>
                <a:cubicBezTo>
                  <a:pt x="482" y="677"/>
                  <a:pt x="467" y="681"/>
                  <a:pt x="455" y="686"/>
                </a:cubicBezTo>
                <a:cubicBezTo>
                  <a:pt x="442" y="664"/>
                  <a:pt x="484" y="668"/>
                  <a:pt x="494" y="670"/>
                </a:cubicBezTo>
                <a:cubicBezTo>
                  <a:pt x="499" y="671"/>
                  <a:pt x="504" y="672"/>
                  <a:pt x="510" y="674"/>
                </a:cubicBezTo>
                <a:cubicBezTo>
                  <a:pt x="519" y="683"/>
                  <a:pt x="524" y="694"/>
                  <a:pt x="525" y="709"/>
                </a:cubicBezTo>
                <a:cubicBezTo>
                  <a:pt x="525" y="710"/>
                  <a:pt x="525" y="712"/>
                  <a:pt x="525" y="714"/>
                </a:cubicBezTo>
                <a:lnTo>
                  <a:pt x="525" y="719"/>
                </a:lnTo>
                <a:close/>
                <a:moveTo>
                  <a:pt x="474" y="661"/>
                </a:moveTo>
                <a:cubicBezTo>
                  <a:pt x="468" y="661"/>
                  <a:pt x="463" y="662"/>
                  <a:pt x="458" y="665"/>
                </a:cubicBezTo>
                <a:cubicBezTo>
                  <a:pt x="452" y="623"/>
                  <a:pt x="456" y="577"/>
                  <a:pt x="480" y="542"/>
                </a:cubicBezTo>
                <a:cubicBezTo>
                  <a:pt x="483" y="540"/>
                  <a:pt x="487" y="538"/>
                  <a:pt x="491" y="538"/>
                </a:cubicBezTo>
                <a:cubicBezTo>
                  <a:pt x="494" y="537"/>
                  <a:pt x="498" y="539"/>
                  <a:pt x="500" y="542"/>
                </a:cubicBezTo>
                <a:cubicBezTo>
                  <a:pt x="502" y="545"/>
                  <a:pt x="502" y="548"/>
                  <a:pt x="502" y="551"/>
                </a:cubicBezTo>
                <a:cubicBezTo>
                  <a:pt x="501" y="558"/>
                  <a:pt x="501" y="558"/>
                  <a:pt x="501" y="558"/>
                </a:cubicBezTo>
                <a:cubicBezTo>
                  <a:pt x="480" y="585"/>
                  <a:pt x="479" y="628"/>
                  <a:pt x="478" y="661"/>
                </a:cubicBezTo>
                <a:cubicBezTo>
                  <a:pt x="476" y="661"/>
                  <a:pt x="475" y="661"/>
                  <a:pt x="474" y="661"/>
                </a:cubicBezTo>
                <a:close/>
                <a:moveTo>
                  <a:pt x="649" y="728"/>
                </a:moveTo>
                <a:cubicBezTo>
                  <a:pt x="662" y="772"/>
                  <a:pt x="709" y="834"/>
                  <a:pt x="666" y="871"/>
                </a:cubicBezTo>
                <a:cubicBezTo>
                  <a:pt x="668" y="856"/>
                  <a:pt x="666" y="840"/>
                  <a:pt x="664" y="825"/>
                </a:cubicBezTo>
                <a:cubicBezTo>
                  <a:pt x="660" y="797"/>
                  <a:pt x="654" y="767"/>
                  <a:pt x="645" y="740"/>
                </a:cubicBezTo>
                <a:cubicBezTo>
                  <a:pt x="647" y="736"/>
                  <a:pt x="648" y="732"/>
                  <a:pt x="649" y="728"/>
                </a:cubicBezTo>
                <a:close/>
                <a:moveTo>
                  <a:pt x="637" y="686"/>
                </a:moveTo>
                <a:cubicBezTo>
                  <a:pt x="648" y="714"/>
                  <a:pt x="643" y="745"/>
                  <a:pt x="618" y="762"/>
                </a:cubicBezTo>
                <a:cubicBezTo>
                  <a:pt x="602" y="772"/>
                  <a:pt x="582" y="776"/>
                  <a:pt x="562" y="775"/>
                </a:cubicBezTo>
                <a:cubicBezTo>
                  <a:pt x="556" y="774"/>
                  <a:pt x="556" y="774"/>
                  <a:pt x="556" y="774"/>
                </a:cubicBezTo>
                <a:cubicBezTo>
                  <a:pt x="551" y="773"/>
                  <a:pt x="546" y="772"/>
                  <a:pt x="541" y="771"/>
                </a:cubicBezTo>
                <a:cubicBezTo>
                  <a:pt x="554" y="765"/>
                  <a:pt x="562" y="741"/>
                  <a:pt x="558" y="729"/>
                </a:cubicBezTo>
                <a:cubicBezTo>
                  <a:pt x="566" y="730"/>
                  <a:pt x="574" y="731"/>
                  <a:pt x="582" y="730"/>
                </a:cubicBezTo>
                <a:cubicBezTo>
                  <a:pt x="588" y="730"/>
                  <a:pt x="588" y="730"/>
                  <a:pt x="588" y="730"/>
                </a:cubicBezTo>
                <a:cubicBezTo>
                  <a:pt x="590" y="724"/>
                  <a:pt x="590" y="724"/>
                  <a:pt x="590" y="724"/>
                </a:cubicBezTo>
                <a:cubicBezTo>
                  <a:pt x="594" y="708"/>
                  <a:pt x="581" y="689"/>
                  <a:pt x="572" y="678"/>
                </a:cubicBezTo>
                <a:cubicBezTo>
                  <a:pt x="556" y="659"/>
                  <a:pt x="531" y="643"/>
                  <a:pt x="506" y="641"/>
                </a:cubicBezTo>
                <a:cubicBezTo>
                  <a:pt x="504" y="641"/>
                  <a:pt x="504" y="644"/>
                  <a:pt x="505" y="644"/>
                </a:cubicBezTo>
                <a:cubicBezTo>
                  <a:pt x="518" y="649"/>
                  <a:pt x="530" y="654"/>
                  <a:pt x="542" y="660"/>
                </a:cubicBezTo>
                <a:cubicBezTo>
                  <a:pt x="539" y="680"/>
                  <a:pt x="540" y="702"/>
                  <a:pt x="545" y="721"/>
                </a:cubicBezTo>
                <a:cubicBezTo>
                  <a:pt x="540" y="719"/>
                  <a:pt x="535" y="718"/>
                  <a:pt x="531" y="716"/>
                </a:cubicBezTo>
                <a:cubicBezTo>
                  <a:pt x="532" y="703"/>
                  <a:pt x="529" y="689"/>
                  <a:pt x="523" y="678"/>
                </a:cubicBezTo>
                <a:cubicBezTo>
                  <a:pt x="514" y="668"/>
                  <a:pt x="514" y="668"/>
                  <a:pt x="514" y="668"/>
                </a:cubicBezTo>
                <a:cubicBezTo>
                  <a:pt x="497" y="663"/>
                  <a:pt x="497" y="663"/>
                  <a:pt x="497" y="663"/>
                </a:cubicBezTo>
                <a:cubicBezTo>
                  <a:pt x="493" y="662"/>
                  <a:pt x="488" y="662"/>
                  <a:pt x="484" y="661"/>
                </a:cubicBezTo>
                <a:cubicBezTo>
                  <a:pt x="486" y="642"/>
                  <a:pt x="486" y="623"/>
                  <a:pt x="490" y="605"/>
                </a:cubicBezTo>
                <a:cubicBezTo>
                  <a:pt x="492" y="589"/>
                  <a:pt x="498" y="575"/>
                  <a:pt x="504" y="561"/>
                </a:cubicBezTo>
                <a:cubicBezTo>
                  <a:pt x="505" y="561"/>
                  <a:pt x="505" y="560"/>
                  <a:pt x="505" y="560"/>
                </a:cubicBezTo>
                <a:cubicBezTo>
                  <a:pt x="506" y="560"/>
                  <a:pt x="506" y="560"/>
                  <a:pt x="506" y="560"/>
                </a:cubicBezTo>
                <a:cubicBezTo>
                  <a:pt x="513" y="562"/>
                  <a:pt x="521" y="565"/>
                  <a:pt x="528" y="569"/>
                </a:cubicBezTo>
                <a:cubicBezTo>
                  <a:pt x="545" y="578"/>
                  <a:pt x="560" y="590"/>
                  <a:pt x="574" y="603"/>
                </a:cubicBezTo>
                <a:cubicBezTo>
                  <a:pt x="600" y="625"/>
                  <a:pt x="625" y="654"/>
                  <a:pt x="637" y="686"/>
                </a:cubicBezTo>
                <a:close/>
                <a:moveTo>
                  <a:pt x="567" y="545"/>
                </a:moveTo>
                <a:cubicBezTo>
                  <a:pt x="578" y="554"/>
                  <a:pt x="633" y="597"/>
                  <a:pt x="609" y="614"/>
                </a:cubicBezTo>
                <a:cubicBezTo>
                  <a:pt x="600" y="589"/>
                  <a:pt x="580" y="568"/>
                  <a:pt x="561" y="551"/>
                </a:cubicBezTo>
                <a:cubicBezTo>
                  <a:pt x="541" y="534"/>
                  <a:pt x="509" y="514"/>
                  <a:pt x="481" y="520"/>
                </a:cubicBezTo>
                <a:cubicBezTo>
                  <a:pt x="482" y="518"/>
                  <a:pt x="484" y="516"/>
                  <a:pt x="485" y="514"/>
                </a:cubicBezTo>
                <a:cubicBezTo>
                  <a:pt x="486" y="513"/>
                  <a:pt x="486" y="512"/>
                  <a:pt x="487" y="511"/>
                </a:cubicBezTo>
                <a:cubicBezTo>
                  <a:pt x="517" y="509"/>
                  <a:pt x="544" y="527"/>
                  <a:pt x="567" y="545"/>
                </a:cubicBezTo>
                <a:close/>
                <a:moveTo>
                  <a:pt x="135" y="110"/>
                </a:moveTo>
                <a:cubicBezTo>
                  <a:pt x="144" y="62"/>
                  <a:pt x="189" y="33"/>
                  <a:pt x="233" y="19"/>
                </a:cubicBezTo>
                <a:cubicBezTo>
                  <a:pt x="227" y="31"/>
                  <a:pt x="221" y="44"/>
                  <a:pt x="218" y="57"/>
                </a:cubicBezTo>
                <a:cubicBezTo>
                  <a:pt x="217" y="64"/>
                  <a:pt x="217" y="64"/>
                  <a:pt x="217" y="64"/>
                </a:cubicBezTo>
                <a:cubicBezTo>
                  <a:pt x="226" y="57"/>
                  <a:pt x="226" y="57"/>
                  <a:pt x="226" y="57"/>
                </a:cubicBezTo>
                <a:cubicBezTo>
                  <a:pt x="258" y="34"/>
                  <a:pt x="296" y="20"/>
                  <a:pt x="336" y="11"/>
                </a:cubicBezTo>
                <a:cubicBezTo>
                  <a:pt x="329" y="20"/>
                  <a:pt x="324" y="29"/>
                  <a:pt x="320" y="39"/>
                </a:cubicBezTo>
                <a:cubicBezTo>
                  <a:pt x="315" y="49"/>
                  <a:pt x="310" y="60"/>
                  <a:pt x="307" y="71"/>
                </a:cubicBezTo>
                <a:cubicBezTo>
                  <a:pt x="305" y="79"/>
                  <a:pt x="305" y="79"/>
                  <a:pt x="305" y="79"/>
                </a:cubicBezTo>
                <a:cubicBezTo>
                  <a:pt x="315" y="71"/>
                  <a:pt x="315" y="71"/>
                  <a:pt x="315" y="71"/>
                </a:cubicBezTo>
                <a:cubicBezTo>
                  <a:pt x="326" y="64"/>
                  <a:pt x="338" y="57"/>
                  <a:pt x="350" y="51"/>
                </a:cubicBezTo>
                <a:cubicBezTo>
                  <a:pt x="356" y="48"/>
                  <a:pt x="361" y="46"/>
                  <a:pt x="367" y="44"/>
                </a:cubicBezTo>
                <a:cubicBezTo>
                  <a:pt x="356" y="65"/>
                  <a:pt x="350" y="89"/>
                  <a:pt x="346" y="113"/>
                </a:cubicBezTo>
                <a:cubicBezTo>
                  <a:pt x="346" y="118"/>
                  <a:pt x="346" y="118"/>
                  <a:pt x="346" y="118"/>
                </a:cubicBezTo>
                <a:cubicBezTo>
                  <a:pt x="353" y="118"/>
                  <a:pt x="353" y="118"/>
                  <a:pt x="353" y="118"/>
                </a:cubicBezTo>
                <a:cubicBezTo>
                  <a:pt x="408" y="114"/>
                  <a:pt x="472" y="116"/>
                  <a:pt x="514" y="151"/>
                </a:cubicBezTo>
                <a:cubicBezTo>
                  <a:pt x="535" y="169"/>
                  <a:pt x="546" y="193"/>
                  <a:pt x="550" y="220"/>
                </a:cubicBezTo>
                <a:cubicBezTo>
                  <a:pt x="551" y="227"/>
                  <a:pt x="551" y="227"/>
                  <a:pt x="551" y="227"/>
                </a:cubicBezTo>
                <a:cubicBezTo>
                  <a:pt x="557" y="219"/>
                  <a:pt x="557" y="219"/>
                  <a:pt x="557" y="219"/>
                </a:cubicBezTo>
                <a:cubicBezTo>
                  <a:pt x="562" y="213"/>
                  <a:pt x="569" y="207"/>
                  <a:pt x="575" y="203"/>
                </a:cubicBezTo>
                <a:cubicBezTo>
                  <a:pt x="580" y="215"/>
                  <a:pt x="584" y="227"/>
                  <a:pt x="587" y="240"/>
                </a:cubicBezTo>
                <a:cubicBezTo>
                  <a:pt x="578" y="241"/>
                  <a:pt x="569" y="245"/>
                  <a:pt x="560" y="248"/>
                </a:cubicBezTo>
                <a:cubicBezTo>
                  <a:pt x="552" y="252"/>
                  <a:pt x="552" y="252"/>
                  <a:pt x="552" y="252"/>
                </a:cubicBezTo>
                <a:cubicBezTo>
                  <a:pt x="552" y="258"/>
                  <a:pt x="552" y="258"/>
                  <a:pt x="552" y="258"/>
                </a:cubicBezTo>
                <a:cubicBezTo>
                  <a:pt x="551" y="275"/>
                  <a:pt x="549" y="292"/>
                  <a:pt x="547" y="307"/>
                </a:cubicBezTo>
                <a:cubicBezTo>
                  <a:pt x="542" y="307"/>
                  <a:pt x="537" y="308"/>
                  <a:pt x="531" y="311"/>
                </a:cubicBezTo>
                <a:cubicBezTo>
                  <a:pt x="517" y="319"/>
                  <a:pt x="505" y="336"/>
                  <a:pt x="498" y="354"/>
                </a:cubicBezTo>
                <a:cubicBezTo>
                  <a:pt x="475" y="308"/>
                  <a:pt x="460" y="248"/>
                  <a:pt x="478" y="201"/>
                </a:cubicBezTo>
                <a:cubicBezTo>
                  <a:pt x="481" y="193"/>
                  <a:pt x="481" y="193"/>
                  <a:pt x="481" y="193"/>
                </a:cubicBezTo>
                <a:cubicBezTo>
                  <a:pt x="477" y="193"/>
                  <a:pt x="477" y="193"/>
                  <a:pt x="477" y="193"/>
                </a:cubicBezTo>
                <a:cubicBezTo>
                  <a:pt x="452" y="189"/>
                  <a:pt x="427" y="187"/>
                  <a:pt x="403" y="186"/>
                </a:cubicBezTo>
                <a:cubicBezTo>
                  <a:pt x="372" y="184"/>
                  <a:pt x="341" y="185"/>
                  <a:pt x="310" y="187"/>
                </a:cubicBezTo>
                <a:cubicBezTo>
                  <a:pt x="291" y="188"/>
                  <a:pt x="270" y="190"/>
                  <a:pt x="252" y="197"/>
                </a:cubicBezTo>
                <a:cubicBezTo>
                  <a:pt x="254" y="187"/>
                  <a:pt x="256" y="177"/>
                  <a:pt x="259" y="167"/>
                </a:cubicBezTo>
                <a:cubicBezTo>
                  <a:pt x="262" y="157"/>
                  <a:pt x="262" y="157"/>
                  <a:pt x="262" y="157"/>
                </a:cubicBezTo>
                <a:cubicBezTo>
                  <a:pt x="255" y="162"/>
                  <a:pt x="255" y="162"/>
                  <a:pt x="255" y="162"/>
                </a:cubicBezTo>
                <a:cubicBezTo>
                  <a:pt x="242" y="171"/>
                  <a:pt x="230" y="183"/>
                  <a:pt x="222" y="196"/>
                </a:cubicBezTo>
                <a:cubicBezTo>
                  <a:pt x="221" y="191"/>
                  <a:pt x="221" y="185"/>
                  <a:pt x="221" y="179"/>
                </a:cubicBezTo>
                <a:cubicBezTo>
                  <a:pt x="221" y="172"/>
                  <a:pt x="221" y="166"/>
                  <a:pt x="222" y="159"/>
                </a:cubicBezTo>
                <a:cubicBezTo>
                  <a:pt x="223" y="144"/>
                  <a:pt x="223" y="144"/>
                  <a:pt x="223" y="144"/>
                </a:cubicBezTo>
                <a:cubicBezTo>
                  <a:pt x="216" y="155"/>
                  <a:pt x="216" y="155"/>
                  <a:pt x="216" y="155"/>
                </a:cubicBezTo>
                <a:cubicBezTo>
                  <a:pt x="212" y="164"/>
                  <a:pt x="208" y="172"/>
                  <a:pt x="205" y="180"/>
                </a:cubicBezTo>
                <a:cubicBezTo>
                  <a:pt x="203" y="187"/>
                  <a:pt x="201" y="194"/>
                  <a:pt x="199" y="201"/>
                </a:cubicBezTo>
                <a:cubicBezTo>
                  <a:pt x="194" y="190"/>
                  <a:pt x="191" y="179"/>
                  <a:pt x="188" y="167"/>
                </a:cubicBezTo>
                <a:cubicBezTo>
                  <a:pt x="186" y="156"/>
                  <a:pt x="186" y="156"/>
                  <a:pt x="186" y="156"/>
                </a:cubicBezTo>
                <a:cubicBezTo>
                  <a:pt x="185" y="148"/>
                  <a:pt x="184" y="140"/>
                  <a:pt x="183" y="131"/>
                </a:cubicBezTo>
                <a:cubicBezTo>
                  <a:pt x="183" y="128"/>
                  <a:pt x="180" y="129"/>
                  <a:pt x="180" y="131"/>
                </a:cubicBezTo>
                <a:cubicBezTo>
                  <a:pt x="179" y="143"/>
                  <a:pt x="180" y="156"/>
                  <a:pt x="182" y="169"/>
                </a:cubicBezTo>
                <a:cubicBezTo>
                  <a:pt x="177" y="184"/>
                  <a:pt x="175" y="199"/>
                  <a:pt x="176" y="215"/>
                </a:cubicBezTo>
                <a:cubicBezTo>
                  <a:pt x="172" y="213"/>
                  <a:pt x="169" y="210"/>
                  <a:pt x="166" y="207"/>
                </a:cubicBezTo>
                <a:cubicBezTo>
                  <a:pt x="161" y="202"/>
                  <a:pt x="161" y="202"/>
                  <a:pt x="161" y="202"/>
                </a:cubicBezTo>
                <a:cubicBezTo>
                  <a:pt x="138" y="178"/>
                  <a:pt x="129" y="145"/>
                  <a:pt x="135" y="110"/>
                </a:cubicBezTo>
                <a:close/>
                <a:moveTo>
                  <a:pt x="205" y="592"/>
                </a:moveTo>
                <a:cubicBezTo>
                  <a:pt x="163" y="573"/>
                  <a:pt x="131" y="541"/>
                  <a:pt x="110" y="501"/>
                </a:cubicBezTo>
                <a:cubicBezTo>
                  <a:pt x="85" y="454"/>
                  <a:pt x="77" y="401"/>
                  <a:pt x="90" y="349"/>
                </a:cubicBezTo>
                <a:cubicBezTo>
                  <a:pt x="102" y="297"/>
                  <a:pt x="132" y="256"/>
                  <a:pt x="162" y="213"/>
                </a:cubicBezTo>
                <a:cubicBezTo>
                  <a:pt x="166" y="217"/>
                  <a:pt x="171" y="220"/>
                  <a:pt x="176" y="222"/>
                </a:cubicBezTo>
                <a:cubicBezTo>
                  <a:pt x="182" y="224"/>
                  <a:pt x="182" y="224"/>
                  <a:pt x="182" y="224"/>
                </a:cubicBezTo>
                <a:cubicBezTo>
                  <a:pt x="182" y="219"/>
                  <a:pt x="182" y="219"/>
                  <a:pt x="182" y="219"/>
                </a:cubicBezTo>
                <a:cubicBezTo>
                  <a:pt x="182" y="207"/>
                  <a:pt x="183" y="196"/>
                  <a:pt x="185" y="184"/>
                </a:cubicBezTo>
                <a:cubicBezTo>
                  <a:pt x="187" y="194"/>
                  <a:pt x="191" y="204"/>
                  <a:pt x="195" y="214"/>
                </a:cubicBezTo>
                <a:cubicBezTo>
                  <a:pt x="200" y="224"/>
                  <a:pt x="200" y="224"/>
                  <a:pt x="200" y="224"/>
                </a:cubicBezTo>
                <a:cubicBezTo>
                  <a:pt x="203" y="211"/>
                  <a:pt x="203" y="211"/>
                  <a:pt x="203" y="211"/>
                </a:cubicBezTo>
                <a:cubicBezTo>
                  <a:pt x="204" y="206"/>
                  <a:pt x="205" y="200"/>
                  <a:pt x="207" y="194"/>
                </a:cubicBezTo>
                <a:cubicBezTo>
                  <a:pt x="209" y="187"/>
                  <a:pt x="212" y="180"/>
                  <a:pt x="214" y="174"/>
                </a:cubicBezTo>
                <a:cubicBezTo>
                  <a:pt x="214" y="185"/>
                  <a:pt x="214" y="197"/>
                  <a:pt x="217" y="208"/>
                </a:cubicBezTo>
                <a:cubicBezTo>
                  <a:pt x="219" y="216"/>
                  <a:pt x="219" y="216"/>
                  <a:pt x="219" y="216"/>
                </a:cubicBezTo>
                <a:cubicBezTo>
                  <a:pt x="223" y="205"/>
                  <a:pt x="223" y="205"/>
                  <a:pt x="223" y="205"/>
                </a:cubicBezTo>
                <a:cubicBezTo>
                  <a:pt x="229" y="193"/>
                  <a:pt x="239" y="184"/>
                  <a:pt x="250" y="175"/>
                </a:cubicBezTo>
                <a:cubicBezTo>
                  <a:pt x="248" y="183"/>
                  <a:pt x="246" y="191"/>
                  <a:pt x="244" y="199"/>
                </a:cubicBezTo>
                <a:cubicBezTo>
                  <a:pt x="244" y="204"/>
                  <a:pt x="244" y="204"/>
                  <a:pt x="244" y="204"/>
                </a:cubicBezTo>
                <a:cubicBezTo>
                  <a:pt x="250" y="203"/>
                  <a:pt x="250" y="203"/>
                  <a:pt x="250" y="203"/>
                </a:cubicBezTo>
                <a:cubicBezTo>
                  <a:pt x="300" y="190"/>
                  <a:pt x="352" y="190"/>
                  <a:pt x="403" y="192"/>
                </a:cubicBezTo>
                <a:cubicBezTo>
                  <a:pt x="426" y="193"/>
                  <a:pt x="450" y="196"/>
                  <a:pt x="473" y="200"/>
                </a:cubicBezTo>
                <a:cubicBezTo>
                  <a:pt x="462" y="226"/>
                  <a:pt x="464" y="257"/>
                  <a:pt x="469" y="284"/>
                </a:cubicBezTo>
                <a:cubicBezTo>
                  <a:pt x="473" y="310"/>
                  <a:pt x="481" y="339"/>
                  <a:pt x="495" y="363"/>
                </a:cubicBezTo>
                <a:cubicBezTo>
                  <a:pt x="499" y="368"/>
                  <a:pt x="499" y="368"/>
                  <a:pt x="499" y="368"/>
                </a:cubicBezTo>
                <a:cubicBezTo>
                  <a:pt x="502" y="360"/>
                  <a:pt x="502" y="360"/>
                  <a:pt x="502" y="360"/>
                </a:cubicBezTo>
                <a:cubicBezTo>
                  <a:pt x="508" y="347"/>
                  <a:pt x="517" y="334"/>
                  <a:pt x="528" y="324"/>
                </a:cubicBezTo>
                <a:cubicBezTo>
                  <a:pt x="534" y="317"/>
                  <a:pt x="540" y="315"/>
                  <a:pt x="546" y="315"/>
                </a:cubicBezTo>
                <a:cubicBezTo>
                  <a:pt x="552" y="316"/>
                  <a:pt x="552" y="316"/>
                  <a:pt x="552" y="316"/>
                </a:cubicBezTo>
                <a:cubicBezTo>
                  <a:pt x="562" y="320"/>
                  <a:pt x="570" y="333"/>
                  <a:pt x="571" y="347"/>
                </a:cubicBezTo>
                <a:cubicBezTo>
                  <a:pt x="574" y="364"/>
                  <a:pt x="572" y="384"/>
                  <a:pt x="563" y="400"/>
                </a:cubicBezTo>
                <a:cubicBezTo>
                  <a:pt x="555" y="416"/>
                  <a:pt x="539" y="420"/>
                  <a:pt x="522" y="420"/>
                </a:cubicBezTo>
                <a:cubicBezTo>
                  <a:pt x="517" y="421"/>
                  <a:pt x="517" y="421"/>
                  <a:pt x="517" y="421"/>
                </a:cubicBezTo>
                <a:cubicBezTo>
                  <a:pt x="516" y="429"/>
                  <a:pt x="516" y="429"/>
                  <a:pt x="516" y="429"/>
                </a:cubicBezTo>
                <a:cubicBezTo>
                  <a:pt x="501" y="497"/>
                  <a:pt x="450" y="553"/>
                  <a:pt x="390" y="587"/>
                </a:cubicBezTo>
                <a:cubicBezTo>
                  <a:pt x="388" y="588"/>
                  <a:pt x="389" y="591"/>
                  <a:pt x="391" y="590"/>
                </a:cubicBezTo>
                <a:cubicBezTo>
                  <a:pt x="398" y="589"/>
                  <a:pt x="405" y="586"/>
                  <a:pt x="412" y="583"/>
                </a:cubicBezTo>
                <a:cubicBezTo>
                  <a:pt x="403" y="598"/>
                  <a:pt x="390" y="613"/>
                  <a:pt x="377" y="624"/>
                </a:cubicBezTo>
                <a:cubicBezTo>
                  <a:pt x="360" y="638"/>
                  <a:pt x="321" y="646"/>
                  <a:pt x="317" y="617"/>
                </a:cubicBezTo>
                <a:cubicBezTo>
                  <a:pt x="322" y="616"/>
                  <a:pt x="327" y="616"/>
                  <a:pt x="332" y="615"/>
                </a:cubicBezTo>
                <a:cubicBezTo>
                  <a:pt x="341" y="612"/>
                  <a:pt x="351" y="608"/>
                  <a:pt x="359" y="603"/>
                </a:cubicBezTo>
                <a:cubicBezTo>
                  <a:pt x="335" y="608"/>
                  <a:pt x="312" y="612"/>
                  <a:pt x="287" y="611"/>
                </a:cubicBezTo>
                <a:cubicBezTo>
                  <a:pt x="277" y="611"/>
                  <a:pt x="267" y="610"/>
                  <a:pt x="257" y="608"/>
                </a:cubicBezTo>
                <a:cubicBezTo>
                  <a:pt x="252" y="607"/>
                  <a:pt x="252" y="607"/>
                  <a:pt x="252" y="607"/>
                </a:cubicBezTo>
                <a:cubicBezTo>
                  <a:pt x="244" y="606"/>
                  <a:pt x="236" y="603"/>
                  <a:pt x="228" y="601"/>
                </a:cubicBezTo>
                <a:cubicBezTo>
                  <a:pt x="222" y="599"/>
                  <a:pt x="222" y="599"/>
                  <a:pt x="222" y="599"/>
                </a:cubicBezTo>
                <a:cubicBezTo>
                  <a:pt x="216" y="596"/>
                  <a:pt x="210" y="594"/>
                  <a:pt x="205" y="592"/>
                </a:cubicBezTo>
                <a:close/>
                <a:moveTo>
                  <a:pt x="227" y="609"/>
                </a:moveTo>
                <a:cubicBezTo>
                  <a:pt x="235" y="611"/>
                  <a:pt x="242" y="613"/>
                  <a:pt x="249" y="615"/>
                </a:cubicBezTo>
                <a:cubicBezTo>
                  <a:pt x="245" y="628"/>
                  <a:pt x="243" y="643"/>
                  <a:pt x="241" y="658"/>
                </a:cubicBezTo>
                <a:cubicBezTo>
                  <a:pt x="238" y="688"/>
                  <a:pt x="236" y="718"/>
                  <a:pt x="234" y="748"/>
                </a:cubicBezTo>
                <a:cubicBezTo>
                  <a:pt x="233" y="766"/>
                  <a:pt x="232" y="784"/>
                  <a:pt x="232" y="803"/>
                </a:cubicBezTo>
                <a:cubicBezTo>
                  <a:pt x="229" y="791"/>
                  <a:pt x="226" y="779"/>
                  <a:pt x="224" y="768"/>
                </a:cubicBezTo>
                <a:cubicBezTo>
                  <a:pt x="220" y="747"/>
                  <a:pt x="218" y="727"/>
                  <a:pt x="218" y="706"/>
                </a:cubicBezTo>
                <a:cubicBezTo>
                  <a:pt x="217" y="673"/>
                  <a:pt x="223" y="641"/>
                  <a:pt x="227" y="609"/>
                </a:cubicBezTo>
                <a:close/>
                <a:moveTo>
                  <a:pt x="189" y="689"/>
                </a:moveTo>
                <a:cubicBezTo>
                  <a:pt x="197" y="675"/>
                  <a:pt x="206" y="660"/>
                  <a:pt x="213" y="645"/>
                </a:cubicBezTo>
                <a:cubicBezTo>
                  <a:pt x="210" y="666"/>
                  <a:pt x="210" y="687"/>
                  <a:pt x="210" y="706"/>
                </a:cubicBezTo>
                <a:cubicBezTo>
                  <a:pt x="210" y="725"/>
                  <a:pt x="212" y="743"/>
                  <a:pt x="215" y="762"/>
                </a:cubicBezTo>
                <a:cubicBezTo>
                  <a:pt x="196" y="760"/>
                  <a:pt x="177" y="760"/>
                  <a:pt x="158" y="761"/>
                </a:cubicBezTo>
                <a:cubicBezTo>
                  <a:pt x="166" y="736"/>
                  <a:pt x="177" y="712"/>
                  <a:pt x="189" y="689"/>
                </a:cubicBezTo>
                <a:close/>
                <a:moveTo>
                  <a:pt x="216" y="767"/>
                </a:moveTo>
                <a:cubicBezTo>
                  <a:pt x="217" y="770"/>
                  <a:pt x="217" y="772"/>
                  <a:pt x="217" y="775"/>
                </a:cubicBezTo>
                <a:cubicBezTo>
                  <a:pt x="189" y="771"/>
                  <a:pt x="161" y="771"/>
                  <a:pt x="132" y="768"/>
                </a:cubicBezTo>
                <a:cubicBezTo>
                  <a:pt x="128" y="768"/>
                  <a:pt x="124" y="767"/>
                  <a:pt x="120" y="767"/>
                </a:cubicBezTo>
                <a:cubicBezTo>
                  <a:pt x="152" y="767"/>
                  <a:pt x="184" y="766"/>
                  <a:pt x="216" y="767"/>
                </a:cubicBezTo>
                <a:close/>
                <a:moveTo>
                  <a:pt x="33" y="883"/>
                </a:moveTo>
                <a:cubicBezTo>
                  <a:pt x="30" y="916"/>
                  <a:pt x="28" y="950"/>
                  <a:pt x="29" y="983"/>
                </a:cubicBezTo>
                <a:cubicBezTo>
                  <a:pt x="22" y="981"/>
                  <a:pt x="16" y="978"/>
                  <a:pt x="9" y="974"/>
                </a:cubicBezTo>
                <a:cubicBezTo>
                  <a:pt x="9" y="904"/>
                  <a:pt x="15" y="833"/>
                  <a:pt x="24" y="763"/>
                </a:cubicBezTo>
                <a:cubicBezTo>
                  <a:pt x="33" y="764"/>
                  <a:pt x="43" y="765"/>
                  <a:pt x="52" y="765"/>
                </a:cubicBezTo>
                <a:cubicBezTo>
                  <a:pt x="52" y="767"/>
                  <a:pt x="52" y="767"/>
                  <a:pt x="52" y="767"/>
                </a:cubicBezTo>
                <a:cubicBezTo>
                  <a:pt x="40" y="804"/>
                  <a:pt x="36" y="844"/>
                  <a:pt x="33" y="883"/>
                </a:cubicBezTo>
                <a:close/>
                <a:moveTo>
                  <a:pt x="106" y="1008"/>
                </a:moveTo>
                <a:cubicBezTo>
                  <a:pt x="97" y="1013"/>
                  <a:pt x="95" y="1000"/>
                  <a:pt x="97" y="994"/>
                </a:cubicBezTo>
                <a:cubicBezTo>
                  <a:pt x="97" y="994"/>
                  <a:pt x="97" y="994"/>
                  <a:pt x="97" y="993"/>
                </a:cubicBezTo>
                <a:cubicBezTo>
                  <a:pt x="98" y="987"/>
                  <a:pt x="98" y="987"/>
                  <a:pt x="98" y="987"/>
                </a:cubicBezTo>
                <a:cubicBezTo>
                  <a:pt x="100" y="983"/>
                  <a:pt x="102" y="980"/>
                  <a:pt x="104" y="976"/>
                </a:cubicBezTo>
                <a:cubicBezTo>
                  <a:pt x="109" y="970"/>
                  <a:pt x="125" y="957"/>
                  <a:pt x="125" y="973"/>
                </a:cubicBezTo>
                <a:cubicBezTo>
                  <a:pt x="126" y="982"/>
                  <a:pt x="121" y="991"/>
                  <a:pt x="116" y="998"/>
                </a:cubicBezTo>
                <a:cubicBezTo>
                  <a:pt x="113" y="1002"/>
                  <a:pt x="110" y="1005"/>
                  <a:pt x="106" y="1008"/>
                </a:cubicBezTo>
                <a:close/>
                <a:moveTo>
                  <a:pt x="141" y="986"/>
                </a:moveTo>
                <a:cubicBezTo>
                  <a:pt x="141" y="992"/>
                  <a:pt x="139" y="997"/>
                  <a:pt x="136" y="1002"/>
                </a:cubicBezTo>
                <a:cubicBezTo>
                  <a:pt x="134" y="1005"/>
                  <a:pt x="131" y="1007"/>
                  <a:pt x="128" y="1008"/>
                </a:cubicBezTo>
                <a:cubicBezTo>
                  <a:pt x="124" y="1010"/>
                  <a:pt x="121" y="1009"/>
                  <a:pt x="118" y="1007"/>
                </a:cubicBezTo>
                <a:cubicBezTo>
                  <a:pt x="125" y="999"/>
                  <a:pt x="130" y="987"/>
                  <a:pt x="131" y="979"/>
                </a:cubicBezTo>
                <a:cubicBezTo>
                  <a:pt x="132" y="975"/>
                  <a:pt x="132" y="971"/>
                  <a:pt x="131" y="968"/>
                </a:cubicBezTo>
                <a:cubicBezTo>
                  <a:pt x="131" y="968"/>
                  <a:pt x="131" y="968"/>
                  <a:pt x="132" y="967"/>
                </a:cubicBezTo>
                <a:cubicBezTo>
                  <a:pt x="141" y="959"/>
                  <a:pt x="142" y="981"/>
                  <a:pt x="141" y="986"/>
                </a:cubicBezTo>
                <a:close/>
                <a:moveTo>
                  <a:pt x="142" y="1006"/>
                </a:moveTo>
                <a:cubicBezTo>
                  <a:pt x="146" y="1000"/>
                  <a:pt x="147" y="994"/>
                  <a:pt x="148" y="988"/>
                </a:cubicBezTo>
                <a:cubicBezTo>
                  <a:pt x="149" y="982"/>
                  <a:pt x="149" y="975"/>
                  <a:pt x="147" y="969"/>
                </a:cubicBezTo>
                <a:cubicBezTo>
                  <a:pt x="154" y="962"/>
                  <a:pt x="158" y="979"/>
                  <a:pt x="159" y="984"/>
                </a:cubicBezTo>
                <a:cubicBezTo>
                  <a:pt x="161" y="994"/>
                  <a:pt x="155" y="1013"/>
                  <a:pt x="142" y="1006"/>
                </a:cubicBezTo>
                <a:close/>
                <a:moveTo>
                  <a:pt x="177" y="994"/>
                </a:moveTo>
                <a:cubicBezTo>
                  <a:pt x="175" y="1000"/>
                  <a:pt x="171" y="1001"/>
                  <a:pt x="165" y="1001"/>
                </a:cubicBezTo>
                <a:cubicBezTo>
                  <a:pt x="167" y="996"/>
                  <a:pt x="167" y="989"/>
                  <a:pt x="167" y="983"/>
                </a:cubicBezTo>
                <a:cubicBezTo>
                  <a:pt x="166" y="980"/>
                  <a:pt x="165" y="977"/>
                  <a:pt x="164" y="974"/>
                </a:cubicBezTo>
                <a:cubicBezTo>
                  <a:pt x="166" y="972"/>
                  <a:pt x="169" y="970"/>
                  <a:pt x="172" y="971"/>
                </a:cubicBezTo>
                <a:cubicBezTo>
                  <a:pt x="175" y="972"/>
                  <a:pt x="177" y="978"/>
                  <a:pt x="178" y="980"/>
                </a:cubicBezTo>
                <a:cubicBezTo>
                  <a:pt x="178" y="981"/>
                  <a:pt x="178" y="981"/>
                  <a:pt x="178" y="982"/>
                </a:cubicBezTo>
                <a:cubicBezTo>
                  <a:pt x="178" y="988"/>
                  <a:pt x="178" y="988"/>
                  <a:pt x="178" y="988"/>
                </a:cubicBezTo>
                <a:cubicBezTo>
                  <a:pt x="178" y="990"/>
                  <a:pt x="178" y="992"/>
                  <a:pt x="177" y="994"/>
                </a:cubicBezTo>
                <a:close/>
                <a:moveTo>
                  <a:pt x="185" y="981"/>
                </a:moveTo>
                <a:cubicBezTo>
                  <a:pt x="185" y="980"/>
                  <a:pt x="185" y="979"/>
                  <a:pt x="184" y="979"/>
                </a:cubicBezTo>
                <a:cubicBezTo>
                  <a:pt x="183" y="973"/>
                  <a:pt x="179" y="967"/>
                  <a:pt x="173" y="965"/>
                </a:cubicBezTo>
                <a:cubicBezTo>
                  <a:pt x="169" y="964"/>
                  <a:pt x="165" y="966"/>
                  <a:pt x="162" y="970"/>
                </a:cubicBezTo>
                <a:cubicBezTo>
                  <a:pt x="161" y="967"/>
                  <a:pt x="159" y="964"/>
                  <a:pt x="156" y="962"/>
                </a:cubicBezTo>
                <a:cubicBezTo>
                  <a:pt x="151" y="959"/>
                  <a:pt x="147" y="961"/>
                  <a:pt x="145" y="965"/>
                </a:cubicBezTo>
                <a:cubicBezTo>
                  <a:pt x="144" y="964"/>
                  <a:pt x="144" y="964"/>
                  <a:pt x="144" y="963"/>
                </a:cubicBezTo>
                <a:cubicBezTo>
                  <a:pt x="139" y="957"/>
                  <a:pt x="133" y="960"/>
                  <a:pt x="129" y="965"/>
                </a:cubicBezTo>
                <a:cubicBezTo>
                  <a:pt x="129" y="965"/>
                  <a:pt x="129" y="965"/>
                  <a:pt x="129" y="965"/>
                </a:cubicBezTo>
                <a:cubicBezTo>
                  <a:pt x="126" y="960"/>
                  <a:pt x="121" y="957"/>
                  <a:pt x="113" y="960"/>
                </a:cubicBezTo>
                <a:cubicBezTo>
                  <a:pt x="103" y="965"/>
                  <a:pt x="97" y="976"/>
                  <a:pt x="93" y="987"/>
                </a:cubicBezTo>
                <a:cubicBezTo>
                  <a:pt x="74" y="988"/>
                  <a:pt x="54" y="986"/>
                  <a:pt x="36" y="988"/>
                </a:cubicBezTo>
                <a:cubicBezTo>
                  <a:pt x="36" y="986"/>
                  <a:pt x="36" y="986"/>
                  <a:pt x="36" y="986"/>
                </a:cubicBezTo>
                <a:cubicBezTo>
                  <a:pt x="37" y="954"/>
                  <a:pt x="36" y="921"/>
                  <a:pt x="39" y="889"/>
                </a:cubicBezTo>
                <a:cubicBezTo>
                  <a:pt x="42" y="848"/>
                  <a:pt x="49" y="808"/>
                  <a:pt x="56" y="767"/>
                </a:cubicBezTo>
                <a:cubicBezTo>
                  <a:pt x="79" y="770"/>
                  <a:pt x="103" y="771"/>
                  <a:pt x="126" y="774"/>
                </a:cubicBezTo>
                <a:cubicBezTo>
                  <a:pt x="157" y="777"/>
                  <a:pt x="188" y="777"/>
                  <a:pt x="219" y="781"/>
                </a:cubicBezTo>
                <a:cubicBezTo>
                  <a:pt x="220" y="787"/>
                  <a:pt x="221" y="793"/>
                  <a:pt x="223" y="799"/>
                </a:cubicBezTo>
                <a:cubicBezTo>
                  <a:pt x="209" y="799"/>
                  <a:pt x="196" y="800"/>
                  <a:pt x="183" y="800"/>
                </a:cubicBezTo>
                <a:cubicBezTo>
                  <a:pt x="167" y="801"/>
                  <a:pt x="150" y="800"/>
                  <a:pt x="134" y="802"/>
                </a:cubicBezTo>
                <a:cubicBezTo>
                  <a:pt x="134" y="802"/>
                  <a:pt x="134" y="802"/>
                  <a:pt x="134" y="802"/>
                </a:cubicBezTo>
                <a:cubicBezTo>
                  <a:pt x="133" y="802"/>
                  <a:pt x="132" y="802"/>
                  <a:pt x="132" y="803"/>
                </a:cubicBezTo>
                <a:cubicBezTo>
                  <a:pt x="129" y="828"/>
                  <a:pt x="130" y="852"/>
                  <a:pt x="129" y="877"/>
                </a:cubicBezTo>
                <a:cubicBezTo>
                  <a:pt x="129" y="903"/>
                  <a:pt x="126" y="928"/>
                  <a:pt x="124" y="954"/>
                </a:cubicBezTo>
                <a:cubicBezTo>
                  <a:pt x="124" y="957"/>
                  <a:pt x="126" y="957"/>
                  <a:pt x="128" y="957"/>
                </a:cubicBezTo>
                <a:cubicBezTo>
                  <a:pt x="147" y="958"/>
                  <a:pt x="167" y="958"/>
                  <a:pt x="187" y="959"/>
                </a:cubicBezTo>
                <a:cubicBezTo>
                  <a:pt x="205" y="959"/>
                  <a:pt x="223" y="960"/>
                  <a:pt x="240" y="957"/>
                </a:cubicBezTo>
                <a:cubicBezTo>
                  <a:pt x="241" y="957"/>
                  <a:pt x="241" y="957"/>
                  <a:pt x="241" y="956"/>
                </a:cubicBezTo>
                <a:cubicBezTo>
                  <a:pt x="242" y="957"/>
                  <a:pt x="242" y="957"/>
                  <a:pt x="243" y="957"/>
                </a:cubicBezTo>
                <a:cubicBezTo>
                  <a:pt x="232" y="963"/>
                  <a:pt x="223" y="971"/>
                  <a:pt x="215" y="980"/>
                </a:cubicBezTo>
                <a:cubicBezTo>
                  <a:pt x="205" y="980"/>
                  <a:pt x="195" y="981"/>
                  <a:pt x="185" y="981"/>
                </a:cubicBezTo>
                <a:close/>
                <a:moveTo>
                  <a:pt x="27" y="1195"/>
                </a:moveTo>
                <a:cubicBezTo>
                  <a:pt x="39" y="1195"/>
                  <a:pt x="52" y="1203"/>
                  <a:pt x="62" y="1211"/>
                </a:cubicBezTo>
                <a:cubicBezTo>
                  <a:pt x="62" y="1212"/>
                  <a:pt x="62" y="1212"/>
                  <a:pt x="62" y="1212"/>
                </a:cubicBezTo>
                <a:cubicBezTo>
                  <a:pt x="64" y="1217"/>
                  <a:pt x="64" y="1222"/>
                  <a:pt x="64" y="1228"/>
                </a:cubicBezTo>
                <a:cubicBezTo>
                  <a:pt x="64" y="1231"/>
                  <a:pt x="63" y="1234"/>
                  <a:pt x="61" y="1237"/>
                </a:cubicBezTo>
                <a:cubicBezTo>
                  <a:pt x="60" y="1239"/>
                  <a:pt x="59" y="1240"/>
                  <a:pt x="58" y="1241"/>
                </a:cubicBezTo>
                <a:cubicBezTo>
                  <a:pt x="53" y="1233"/>
                  <a:pt x="47" y="1226"/>
                  <a:pt x="43" y="1221"/>
                </a:cubicBezTo>
                <a:cubicBezTo>
                  <a:pt x="38" y="1215"/>
                  <a:pt x="23" y="1196"/>
                  <a:pt x="13" y="1200"/>
                </a:cubicBezTo>
                <a:cubicBezTo>
                  <a:pt x="16" y="1197"/>
                  <a:pt x="22" y="1195"/>
                  <a:pt x="27" y="1195"/>
                </a:cubicBezTo>
                <a:close/>
                <a:moveTo>
                  <a:pt x="23" y="1231"/>
                </a:moveTo>
                <a:cubicBezTo>
                  <a:pt x="19" y="1225"/>
                  <a:pt x="15" y="1220"/>
                  <a:pt x="12" y="1214"/>
                </a:cubicBezTo>
                <a:cubicBezTo>
                  <a:pt x="10" y="1211"/>
                  <a:pt x="10" y="1209"/>
                  <a:pt x="9" y="1207"/>
                </a:cubicBezTo>
                <a:cubicBezTo>
                  <a:pt x="18" y="1195"/>
                  <a:pt x="41" y="1229"/>
                  <a:pt x="45" y="1235"/>
                </a:cubicBezTo>
                <a:cubicBezTo>
                  <a:pt x="54" y="1248"/>
                  <a:pt x="66" y="1264"/>
                  <a:pt x="66" y="1281"/>
                </a:cubicBezTo>
                <a:cubicBezTo>
                  <a:pt x="52" y="1264"/>
                  <a:pt x="37" y="1248"/>
                  <a:pt x="23" y="1231"/>
                </a:cubicBezTo>
                <a:close/>
                <a:moveTo>
                  <a:pt x="80" y="1276"/>
                </a:moveTo>
                <a:cubicBezTo>
                  <a:pt x="78" y="1278"/>
                  <a:pt x="75" y="1280"/>
                  <a:pt x="72" y="1281"/>
                </a:cubicBezTo>
                <a:cubicBezTo>
                  <a:pt x="74" y="1270"/>
                  <a:pt x="68" y="1257"/>
                  <a:pt x="61" y="1245"/>
                </a:cubicBezTo>
                <a:cubicBezTo>
                  <a:pt x="67" y="1244"/>
                  <a:pt x="69" y="1235"/>
                  <a:pt x="70" y="1230"/>
                </a:cubicBezTo>
                <a:cubicBezTo>
                  <a:pt x="70" y="1227"/>
                  <a:pt x="70" y="1224"/>
                  <a:pt x="69" y="1221"/>
                </a:cubicBezTo>
                <a:cubicBezTo>
                  <a:pt x="73" y="1226"/>
                  <a:pt x="76" y="1230"/>
                  <a:pt x="79" y="1235"/>
                </a:cubicBezTo>
                <a:cubicBezTo>
                  <a:pt x="84" y="1243"/>
                  <a:pt x="88" y="1252"/>
                  <a:pt x="93" y="1260"/>
                </a:cubicBezTo>
                <a:cubicBezTo>
                  <a:pt x="89" y="1266"/>
                  <a:pt x="85" y="1271"/>
                  <a:pt x="80" y="1276"/>
                </a:cubicBezTo>
                <a:close/>
                <a:moveTo>
                  <a:pt x="617" y="1112"/>
                </a:moveTo>
                <a:cubicBezTo>
                  <a:pt x="593" y="1106"/>
                  <a:pt x="572" y="1086"/>
                  <a:pt x="552" y="1071"/>
                </a:cubicBezTo>
                <a:cubicBezTo>
                  <a:pt x="539" y="1061"/>
                  <a:pt x="525" y="1049"/>
                  <a:pt x="514" y="1036"/>
                </a:cubicBezTo>
                <a:cubicBezTo>
                  <a:pt x="507" y="1029"/>
                  <a:pt x="507" y="1029"/>
                  <a:pt x="507" y="1029"/>
                </a:cubicBezTo>
                <a:cubicBezTo>
                  <a:pt x="500" y="1028"/>
                  <a:pt x="500" y="1028"/>
                  <a:pt x="500" y="1028"/>
                </a:cubicBezTo>
                <a:cubicBezTo>
                  <a:pt x="463" y="1023"/>
                  <a:pt x="427" y="1020"/>
                  <a:pt x="389" y="1022"/>
                </a:cubicBezTo>
                <a:cubicBezTo>
                  <a:pt x="371" y="1023"/>
                  <a:pt x="353" y="1024"/>
                  <a:pt x="334" y="1026"/>
                </a:cubicBezTo>
                <a:cubicBezTo>
                  <a:pt x="315" y="1028"/>
                  <a:pt x="315" y="1028"/>
                  <a:pt x="315" y="1028"/>
                </a:cubicBezTo>
                <a:cubicBezTo>
                  <a:pt x="294" y="1040"/>
                  <a:pt x="294" y="1040"/>
                  <a:pt x="294" y="1040"/>
                </a:cubicBezTo>
                <a:cubicBezTo>
                  <a:pt x="280" y="1048"/>
                  <a:pt x="266" y="1058"/>
                  <a:pt x="253" y="1067"/>
                </a:cubicBezTo>
                <a:cubicBezTo>
                  <a:pt x="222" y="1089"/>
                  <a:pt x="192" y="1114"/>
                  <a:pt x="167" y="1143"/>
                </a:cubicBezTo>
                <a:cubicBezTo>
                  <a:pt x="143" y="1170"/>
                  <a:pt x="125" y="1201"/>
                  <a:pt x="108" y="1232"/>
                </a:cubicBezTo>
                <a:cubicBezTo>
                  <a:pt x="104" y="1239"/>
                  <a:pt x="101" y="1246"/>
                  <a:pt x="97" y="1253"/>
                </a:cubicBezTo>
                <a:cubicBezTo>
                  <a:pt x="94" y="1247"/>
                  <a:pt x="90" y="1240"/>
                  <a:pt x="87" y="1235"/>
                </a:cubicBezTo>
                <a:cubicBezTo>
                  <a:pt x="82" y="1227"/>
                  <a:pt x="77" y="1220"/>
                  <a:pt x="70" y="1213"/>
                </a:cubicBezTo>
                <a:cubicBezTo>
                  <a:pt x="76" y="1190"/>
                  <a:pt x="88" y="1170"/>
                  <a:pt x="100" y="1149"/>
                </a:cubicBezTo>
                <a:cubicBezTo>
                  <a:pt x="115" y="1124"/>
                  <a:pt x="130" y="1100"/>
                  <a:pt x="148" y="1076"/>
                </a:cubicBezTo>
                <a:cubicBezTo>
                  <a:pt x="164" y="1054"/>
                  <a:pt x="181" y="1032"/>
                  <a:pt x="198" y="1010"/>
                </a:cubicBezTo>
                <a:cubicBezTo>
                  <a:pt x="205" y="1002"/>
                  <a:pt x="212" y="994"/>
                  <a:pt x="218" y="987"/>
                </a:cubicBezTo>
                <a:cubicBezTo>
                  <a:pt x="226" y="979"/>
                  <a:pt x="226" y="979"/>
                  <a:pt x="226" y="979"/>
                </a:cubicBezTo>
                <a:cubicBezTo>
                  <a:pt x="233" y="972"/>
                  <a:pt x="241" y="965"/>
                  <a:pt x="249" y="959"/>
                </a:cubicBezTo>
                <a:cubicBezTo>
                  <a:pt x="267" y="966"/>
                  <a:pt x="288" y="968"/>
                  <a:pt x="305" y="970"/>
                </a:cubicBezTo>
                <a:cubicBezTo>
                  <a:pt x="327" y="973"/>
                  <a:pt x="350" y="974"/>
                  <a:pt x="373" y="974"/>
                </a:cubicBezTo>
                <a:cubicBezTo>
                  <a:pt x="372" y="983"/>
                  <a:pt x="372" y="995"/>
                  <a:pt x="377" y="1002"/>
                </a:cubicBezTo>
                <a:cubicBezTo>
                  <a:pt x="384" y="1011"/>
                  <a:pt x="401" y="1009"/>
                  <a:pt x="410" y="1005"/>
                </a:cubicBezTo>
                <a:cubicBezTo>
                  <a:pt x="412" y="1004"/>
                  <a:pt x="412" y="1000"/>
                  <a:pt x="409" y="1000"/>
                </a:cubicBezTo>
                <a:cubicBezTo>
                  <a:pt x="401" y="1000"/>
                  <a:pt x="387" y="1006"/>
                  <a:pt x="381" y="998"/>
                </a:cubicBezTo>
                <a:cubicBezTo>
                  <a:pt x="377" y="992"/>
                  <a:pt x="378" y="982"/>
                  <a:pt x="377" y="974"/>
                </a:cubicBezTo>
                <a:cubicBezTo>
                  <a:pt x="385" y="973"/>
                  <a:pt x="392" y="973"/>
                  <a:pt x="400" y="972"/>
                </a:cubicBezTo>
                <a:cubicBezTo>
                  <a:pt x="399" y="975"/>
                  <a:pt x="399" y="977"/>
                  <a:pt x="399" y="979"/>
                </a:cubicBezTo>
                <a:cubicBezTo>
                  <a:pt x="399" y="983"/>
                  <a:pt x="399" y="989"/>
                  <a:pt x="402" y="993"/>
                </a:cubicBezTo>
                <a:cubicBezTo>
                  <a:pt x="403" y="994"/>
                  <a:pt x="405" y="994"/>
                  <a:pt x="406" y="992"/>
                </a:cubicBezTo>
                <a:cubicBezTo>
                  <a:pt x="407" y="989"/>
                  <a:pt x="406" y="984"/>
                  <a:pt x="405" y="981"/>
                </a:cubicBezTo>
                <a:cubicBezTo>
                  <a:pt x="405" y="978"/>
                  <a:pt x="405" y="975"/>
                  <a:pt x="405" y="972"/>
                </a:cubicBezTo>
                <a:cubicBezTo>
                  <a:pt x="420" y="971"/>
                  <a:pt x="435" y="969"/>
                  <a:pt x="451" y="967"/>
                </a:cubicBezTo>
                <a:cubicBezTo>
                  <a:pt x="481" y="962"/>
                  <a:pt x="511" y="955"/>
                  <a:pt x="541" y="951"/>
                </a:cubicBezTo>
                <a:cubicBezTo>
                  <a:pt x="550" y="949"/>
                  <a:pt x="560" y="948"/>
                  <a:pt x="569" y="945"/>
                </a:cubicBezTo>
                <a:cubicBezTo>
                  <a:pt x="576" y="964"/>
                  <a:pt x="583" y="982"/>
                  <a:pt x="592" y="1000"/>
                </a:cubicBezTo>
                <a:cubicBezTo>
                  <a:pt x="600" y="1018"/>
                  <a:pt x="615" y="1045"/>
                  <a:pt x="635" y="1051"/>
                </a:cubicBezTo>
                <a:cubicBezTo>
                  <a:pt x="654" y="1057"/>
                  <a:pt x="671" y="1048"/>
                  <a:pt x="685" y="1037"/>
                </a:cubicBezTo>
                <a:cubicBezTo>
                  <a:pt x="695" y="1029"/>
                  <a:pt x="704" y="1020"/>
                  <a:pt x="713" y="1010"/>
                </a:cubicBezTo>
                <a:cubicBezTo>
                  <a:pt x="713" y="1010"/>
                  <a:pt x="714" y="1009"/>
                  <a:pt x="714" y="1009"/>
                </a:cubicBezTo>
                <a:cubicBezTo>
                  <a:pt x="716" y="1014"/>
                  <a:pt x="719" y="1019"/>
                  <a:pt x="722" y="1025"/>
                </a:cubicBezTo>
                <a:cubicBezTo>
                  <a:pt x="723" y="1028"/>
                  <a:pt x="725" y="1032"/>
                  <a:pt x="727" y="1036"/>
                </a:cubicBezTo>
                <a:cubicBezTo>
                  <a:pt x="728" y="1040"/>
                  <a:pt x="730" y="1044"/>
                  <a:pt x="732" y="1047"/>
                </a:cubicBezTo>
                <a:cubicBezTo>
                  <a:pt x="700" y="1080"/>
                  <a:pt x="667" y="1126"/>
                  <a:pt x="617" y="1112"/>
                </a:cubicBezTo>
                <a:close/>
                <a:moveTo>
                  <a:pt x="729" y="1024"/>
                </a:moveTo>
                <a:cubicBezTo>
                  <a:pt x="726" y="1017"/>
                  <a:pt x="722" y="1011"/>
                  <a:pt x="717" y="1005"/>
                </a:cubicBezTo>
                <a:cubicBezTo>
                  <a:pt x="721" y="1000"/>
                  <a:pt x="724" y="995"/>
                  <a:pt x="729" y="992"/>
                </a:cubicBezTo>
                <a:cubicBezTo>
                  <a:pt x="744" y="1002"/>
                  <a:pt x="756" y="1013"/>
                  <a:pt x="765" y="1028"/>
                </a:cubicBezTo>
                <a:cubicBezTo>
                  <a:pt x="754" y="1028"/>
                  <a:pt x="742" y="1033"/>
                  <a:pt x="738" y="1043"/>
                </a:cubicBezTo>
                <a:cubicBezTo>
                  <a:pt x="736" y="1036"/>
                  <a:pt x="732" y="1030"/>
                  <a:pt x="729" y="1024"/>
                </a:cubicBezTo>
                <a:close/>
                <a:moveTo>
                  <a:pt x="766" y="1070"/>
                </a:moveTo>
                <a:cubicBezTo>
                  <a:pt x="754" y="1067"/>
                  <a:pt x="747" y="1059"/>
                  <a:pt x="741" y="1049"/>
                </a:cubicBezTo>
                <a:cubicBezTo>
                  <a:pt x="743" y="1042"/>
                  <a:pt x="753" y="1038"/>
                  <a:pt x="759" y="1036"/>
                </a:cubicBezTo>
                <a:cubicBezTo>
                  <a:pt x="763" y="1036"/>
                  <a:pt x="766" y="1036"/>
                  <a:pt x="770" y="1037"/>
                </a:cubicBezTo>
                <a:cubicBezTo>
                  <a:pt x="771" y="1040"/>
                  <a:pt x="773" y="1043"/>
                  <a:pt x="774" y="1046"/>
                </a:cubicBezTo>
                <a:cubicBezTo>
                  <a:pt x="777" y="1055"/>
                  <a:pt x="782" y="1073"/>
                  <a:pt x="766" y="107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1" name="CustomShape 106"/>
          <p:cNvSpPr/>
          <p:nvPr/>
        </p:nvSpPr>
        <p:spPr>
          <a:xfrm>
            <a:off x="8641394" y="4449467"/>
            <a:ext cx="1407777" cy="284363"/>
          </a:xfrm>
          <a:custGeom>
            <a:avLst/>
            <a:gdLst/>
            <a:ahLst/>
            <a:cxnLst/>
            <a:rect l="l" t="t" r="r" b="b"/>
            <a:pathLst>
              <a:path w="332" h="67">
                <a:moveTo>
                  <a:pt x="327" y="2"/>
                </a:moveTo>
                <a:cubicBezTo>
                  <a:pt x="306" y="21"/>
                  <a:pt x="283" y="35"/>
                  <a:pt x="255" y="44"/>
                </a:cubicBezTo>
                <a:cubicBezTo>
                  <a:pt x="227" y="53"/>
                  <a:pt x="197" y="58"/>
                  <a:pt x="168" y="61"/>
                </a:cubicBezTo>
                <a:cubicBezTo>
                  <a:pt x="113" y="66"/>
                  <a:pt x="53" y="63"/>
                  <a:pt x="2" y="41"/>
                </a:cubicBezTo>
                <a:cubicBezTo>
                  <a:pt x="1" y="41"/>
                  <a:pt x="0" y="42"/>
                  <a:pt x="1" y="43"/>
                </a:cubicBezTo>
                <a:cubicBezTo>
                  <a:pt x="25" y="57"/>
                  <a:pt x="55" y="62"/>
                  <a:pt x="82" y="64"/>
                </a:cubicBezTo>
                <a:cubicBezTo>
                  <a:pt x="112" y="67"/>
                  <a:pt x="141" y="67"/>
                  <a:pt x="170" y="65"/>
                </a:cubicBezTo>
                <a:cubicBezTo>
                  <a:pt x="200" y="62"/>
                  <a:pt x="230" y="56"/>
                  <a:pt x="259" y="47"/>
                </a:cubicBezTo>
                <a:cubicBezTo>
                  <a:pt x="286" y="38"/>
                  <a:pt x="309" y="24"/>
                  <a:pt x="330" y="4"/>
                </a:cubicBezTo>
                <a:cubicBezTo>
                  <a:pt x="332" y="3"/>
                  <a:pt x="329" y="0"/>
                  <a:pt x="327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2" name="CustomShape 107"/>
          <p:cNvSpPr/>
          <p:nvPr/>
        </p:nvSpPr>
        <p:spPr>
          <a:xfrm>
            <a:off x="8615838" y="4173383"/>
            <a:ext cx="1111175" cy="123824"/>
          </a:xfrm>
          <a:custGeom>
            <a:avLst/>
            <a:gdLst/>
            <a:ahLst/>
            <a:cxnLst/>
            <a:rect l="l" t="t" r="r" b="b"/>
            <a:pathLst>
              <a:path w="262" h="29">
                <a:moveTo>
                  <a:pt x="258" y="1"/>
                </a:moveTo>
                <a:cubicBezTo>
                  <a:pt x="218" y="18"/>
                  <a:pt x="174" y="24"/>
                  <a:pt x="131" y="25"/>
                </a:cubicBezTo>
                <a:cubicBezTo>
                  <a:pt x="110" y="25"/>
                  <a:pt x="89" y="23"/>
                  <a:pt x="68" y="21"/>
                </a:cubicBezTo>
                <a:cubicBezTo>
                  <a:pt x="46" y="19"/>
                  <a:pt x="24" y="15"/>
                  <a:pt x="2" y="14"/>
                </a:cubicBezTo>
                <a:cubicBezTo>
                  <a:pt x="0" y="14"/>
                  <a:pt x="0" y="15"/>
                  <a:pt x="1" y="16"/>
                </a:cubicBezTo>
                <a:cubicBezTo>
                  <a:pt x="22" y="21"/>
                  <a:pt x="44" y="23"/>
                  <a:pt x="65" y="25"/>
                </a:cubicBezTo>
                <a:cubicBezTo>
                  <a:pt x="88" y="27"/>
                  <a:pt x="111" y="29"/>
                  <a:pt x="134" y="29"/>
                </a:cubicBezTo>
                <a:cubicBezTo>
                  <a:pt x="156" y="28"/>
                  <a:pt x="179" y="26"/>
                  <a:pt x="200" y="22"/>
                </a:cubicBezTo>
                <a:cubicBezTo>
                  <a:pt x="220" y="19"/>
                  <a:pt x="242" y="14"/>
                  <a:pt x="260" y="4"/>
                </a:cubicBezTo>
                <a:cubicBezTo>
                  <a:pt x="262" y="3"/>
                  <a:pt x="260" y="0"/>
                  <a:pt x="258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3" name="CustomShape 108"/>
          <p:cNvSpPr/>
          <p:nvPr/>
        </p:nvSpPr>
        <p:spPr>
          <a:xfrm>
            <a:off x="9815922" y="4097073"/>
            <a:ext cx="68031" cy="33476"/>
          </a:xfrm>
          <a:custGeom>
            <a:avLst/>
            <a:gdLst/>
            <a:ahLst/>
            <a:cxnLst/>
            <a:rect l="l" t="t" r="r" b="b"/>
            <a:pathLst>
              <a:path w="16" h="8">
                <a:moveTo>
                  <a:pt x="15" y="0"/>
                </a:moveTo>
                <a:cubicBezTo>
                  <a:pt x="13" y="0"/>
                  <a:pt x="11" y="1"/>
                  <a:pt x="9" y="2"/>
                </a:cubicBezTo>
                <a:cubicBezTo>
                  <a:pt x="6" y="3"/>
                  <a:pt x="4" y="4"/>
                  <a:pt x="2" y="5"/>
                </a:cubicBezTo>
                <a:cubicBezTo>
                  <a:pt x="0" y="6"/>
                  <a:pt x="1" y="8"/>
                  <a:pt x="3" y="8"/>
                </a:cubicBezTo>
                <a:cubicBezTo>
                  <a:pt x="5" y="7"/>
                  <a:pt x="7" y="6"/>
                  <a:pt x="10" y="5"/>
                </a:cubicBezTo>
                <a:cubicBezTo>
                  <a:pt x="12" y="4"/>
                  <a:pt x="14" y="3"/>
                  <a:pt x="16" y="1"/>
                </a:cubicBezTo>
                <a:cubicBezTo>
                  <a:pt x="16" y="1"/>
                  <a:pt x="16" y="0"/>
                  <a:pt x="15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4" name="CustomShape 109"/>
          <p:cNvSpPr/>
          <p:nvPr/>
        </p:nvSpPr>
        <p:spPr>
          <a:xfrm>
            <a:off x="8646074" y="3701844"/>
            <a:ext cx="890524" cy="140022"/>
          </a:xfrm>
          <a:custGeom>
            <a:avLst/>
            <a:gdLst/>
            <a:ahLst/>
            <a:cxnLst/>
            <a:rect l="l" t="t" r="r" b="b"/>
            <a:pathLst>
              <a:path w="210" h="33">
                <a:moveTo>
                  <a:pt x="208" y="0"/>
                </a:moveTo>
                <a:cubicBezTo>
                  <a:pt x="200" y="1"/>
                  <a:pt x="193" y="5"/>
                  <a:pt x="186" y="8"/>
                </a:cubicBezTo>
                <a:cubicBezTo>
                  <a:pt x="178" y="10"/>
                  <a:pt x="170" y="12"/>
                  <a:pt x="162" y="15"/>
                </a:cubicBezTo>
                <a:cubicBezTo>
                  <a:pt x="144" y="19"/>
                  <a:pt x="126" y="23"/>
                  <a:pt x="107" y="25"/>
                </a:cubicBezTo>
                <a:cubicBezTo>
                  <a:pt x="89" y="27"/>
                  <a:pt x="71" y="28"/>
                  <a:pt x="53" y="28"/>
                </a:cubicBezTo>
                <a:cubicBezTo>
                  <a:pt x="35" y="27"/>
                  <a:pt x="19" y="24"/>
                  <a:pt x="2" y="21"/>
                </a:cubicBezTo>
                <a:cubicBezTo>
                  <a:pt x="1" y="21"/>
                  <a:pt x="0" y="23"/>
                  <a:pt x="1" y="23"/>
                </a:cubicBezTo>
                <a:cubicBezTo>
                  <a:pt x="16" y="29"/>
                  <a:pt x="32" y="31"/>
                  <a:pt x="48" y="32"/>
                </a:cubicBezTo>
                <a:cubicBezTo>
                  <a:pt x="67" y="33"/>
                  <a:pt x="86" y="32"/>
                  <a:pt x="105" y="30"/>
                </a:cubicBezTo>
                <a:cubicBezTo>
                  <a:pt x="123" y="28"/>
                  <a:pt x="141" y="24"/>
                  <a:pt x="159" y="20"/>
                </a:cubicBezTo>
                <a:cubicBezTo>
                  <a:pt x="175" y="16"/>
                  <a:pt x="195" y="12"/>
                  <a:pt x="209" y="3"/>
                </a:cubicBezTo>
                <a:cubicBezTo>
                  <a:pt x="210" y="2"/>
                  <a:pt x="210" y="0"/>
                  <a:pt x="208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5" name="CustomShape 110"/>
          <p:cNvSpPr/>
          <p:nvPr/>
        </p:nvSpPr>
        <p:spPr>
          <a:xfrm>
            <a:off x="9773087" y="3617975"/>
            <a:ext cx="149021" cy="55433"/>
          </a:xfrm>
          <a:custGeom>
            <a:avLst/>
            <a:gdLst/>
            <a:ahLst/>
            <a:cxnLst/>
            <a:rect l="l" t="t" r="r" b="b"/>
            <a:pathLst>
              <a:path w="35" h="13">
                <a:moveTo>
                  <a:pt x="31" y="1"/>
                </a:moveTo>
                <a:cubicBezTo>
                  <a:pt x="22" y="6"/>
                  <a:pt x="12" y="9"/>
                  <a:pt x="1" y="11"/>
                </a:cubicBezTo>
                <a:cubicBezTo>
                  <a:pt x="0" y="11"/>
                  <a:pt x="0" y="12"/>
                  <a:pt x="1" y="12"/>
                </a:cubicBezTo>
                <a:cubicBezTo>
                  <a:pt x="12" y="13"/>
                  <a:pt x="24" y="9"/>
                  <a:pt x="33" y="4"/>
                </a:cubicBezTo>
                <a:cubicBezTo>
                  <a:pt x="35" y="3"/>
                  <a:pt x="33" y="0"/>
                  <a:pt x="31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9" name="CustomShape 134"/>
          <p:cNvSpPr/>
          <p:nvPr/>
        </p:nvSpPr>
        <p:spPr>
          <a:xfrm>
            <a:off x="7215980" y="998956"/>
            <a:ext cx="606161" cy="836531"/>
          </a:xfrm>
          <a:custGeom>
            <a:avLst/>
            <a:gdLst/>
            <a:ahLst/>
            <a:cxnLst/>
            <a:rect l="l" t="t" r="r" b="b"/>
            <a:pathLst>
              <a:path w="143" h="197">
                <a:moveTo>
                  <a:pt x="53" y="9"/>
                </a:moveTo>
                <a:cubicBezTo>
                  <a:pt x="23" y="18"/>
                  <a:pt x="0" y="49"/>
                  <a:pt x="2" y="82"/>
                </a:cubicBezTo>
                <a:cubicBezTo>
                  <a:pt x="4" y="106"/>
                  <a:pt x="22" y="143"/>
                  <a:pt x="50" y="140"/>
                </a:cubicBezTo>
                <a:cubicBezTo>
                  <a:pt x="56" y="155"/>
                  <a:pt x="61" y="171"/>
                  <a:pt x="70" y="184"/>
                </a:cubicBezTo>
                <a:cubicBezTo>
                  <a:pt x="70" y="185"/>
                  <a:pt x="70" y="185"/>
                  <a:pt x="71" y="185"/>
                </a:cubicBezTo>
                <a:cubicBezTo>
                  <a:pt x="71" y="186"/>
                  <a:pt x="71" y="186"/>
                  <a:pt x="71" y="186"/>
                </a:cubicBezTo>
                <a:cubicBezTo>
                  <a:pt x="72" y="186"/>
                  <a:pt x="72" y="186"/>
                  <a:pt x="72" y="186"/>
                </a:cubicBezTo>
                <a:cubicBezTo>
                  <a:pt x="73" y="187"/>
                  <a:pt x="74" y="187"/>
                  <a:pt x="75" y="187"/>
                </a:cubicBezTo>
                <a:cubicBezTo>
                  <a:pt x="75" y="187"/>
                  <a:pt x="75" y="188"/>
                  <a:pt x="75" y="188"/>
                </a:cubicBezTo>
                <a:cubicBezTo>
                  <a:pt x="80" y="196"/>
                  <a:pt x="88" y="197"/>
                  <a:pt x="96" y="193"/>
                </a:cubicBezTo>
                <a:cubicBezTo>
                  <a:pt x="102" y="190"/>
                  <a:pt x="108" y="182"/>
                  <a:pt x="109" y="175"/>
                </a:cubicBezTo>
                <a:cubicBezTo>
                  <a:pt x="112" y="172"/>
                  <a:pt x="114" y="169"/>
                  <a:pt x="115" y="166"/>
                </a:cubicBezTo>
                <a:cubicBezTo>
                  <a:pt x="116" y="166"/>
                  <a:pt x="116" y="165"/>
                  <a:pt x="116" y="165"/>
                </a:cubicBezTo>
                <a:cubicBezTo>
                  <a:pt x="121" y="148"/>
                  <a:pt x="116" y="127"/>
                  <a:pt x="111" y="109"/>
                </a:cubicBezTo>
                <a:cubicBezTo>
                  <a:pt x="130" y="90"/>
                  <a:pt x="143" y="65"/>
                  <a:pt x="133" y="38"/>
                </a:cubicBezTo>
                <a:cubicBezTo>
                  <a:pt x="120" y="7"/>
                  <a:pt x="83" y="0"/>
                  <a:pt x="53" y="9"/>
                </a:cubicBezTo>
                <a:close/>
                <a:moveTo>
                  <a:pt x="96" y="186"/>
                </a:moveTo>
                <a:cubicBezTo>
                  <a:pt x="92" y="190"/>
                  <a:pt x="86" y="191"/>
                  <a:pt x="81" y="188"/>
                </a:cubicBezTo>
                <a:cubicBezTo>
                  <a:pt x="86" y="188"/>
                  <a:pt x="90" y="186"/>
                  <a:pt x="95" y="184"/>
                </a:cubicBezTo>
                <a:cubicBezTo>
                  <a:pt x="96" y="184"/>
                  <a:pt x="98" y="183"/>
                  <a:pt x="100" y="182"/>
                </a:cubicBezTo>
                <a:cubicBezTo>
                  <a:pt x="99" y="183"/>
                  <a:pt x="98" y="185"/>
                  <a:pt x="96" y="186"/>
                </a:cubicBezTo>
                <a:close/>
                <a:moveTo>
                  <a:pt x="111" y="162"/>
                </a:moveTo>
                <a:cubicBezTo>
                  <a:pt x="106" y="167"/>
                  <a:pt x="102" y="172"/>
                  <a:pt x="96" y="176"/>
                </a:cubicBezTo>
                <a:cubicBezTo>
                  <a:pt x="90" y="180"/>
                  <a:pt x="82" y="183"/>
                  <a:pt x="74" y="183"/>
                </a:cubicBezTo>
                <a:cubicBezTo>
                  <a:pt x="73" y="181"/>
                  <a:pt x="72" y="178"/>
                  <a:pt x="72" y="175"/>
                </a:cubicBezTo>
                <a:cubicBezTo>
                  <a:pt x="84" y="174"/>
                  <a:pt x="103" y="167"/>
                  <a:pt x="111" y="156"/>
                </a:cubicBezTo>
                <a:cubicBezTo>
                  <a:pt x="111" y="158"/>
                  <a:pt x="111" y="160"/>
                  <a:pt x="111" y="162"/>
                </a:cubicBezTo>
                <a:close/>
                <a:moveTo>
                  <a:pt x="111" y="148"/>
                </a:moveTo>
                <a:cubicBezTo>
                  <a:pt x="104" y="153"/>
                  <a:pt x="99" y="159"/>
                  <a:pt x="91" y="163"/>
                </a:cubicBezTo>
                <a:cubicBezTo>
                  <a:pt x="84" y="167"/>
                  <a:pt x="77" y="168"/>
                  <a:pt x="70" y="171"/>
                </a:cubicBezTo>
                <a:cubicBezTo>
                  <a:pt x="69" y="169"/>
                  <a:pt x="68" y="167"/>
                  <a:pt x="67" y="165"/>
                </a:cubicBezTo>
                <a:cubicBezTo>
                  <a:pt x="82" y="161"/>
                  <a:pt x="101" y="155"/>
                  <a:pt x="110" y="143"/>
                </a:cubicBezTo>
                <a:cubicBezTo>
                  <a:pt x="110" y="144"/>
                  <a:pt x="110" y="146"/>
                  <a:pt x="111" y="148"/>
                </a:cubicBezTo>
                <a:close/>
                <a:moveTo>
                  <a:pt x="59" y="86"/>
                </a:moveTo>
                <a:cubicBezTo>
                  <a:pt x="61" y="89"/>
                  <a:pt x="67" y="98"/>
                  <a:pt x="68" y="99"/>
                </a:cubicBezTo>
                <a:cubicBezTo>
                  <a:pt x="73" y="108"/>
                  <a:pt x="77" y="117"/>
                  <a:pt x="80" y="127"/>
                </a:cubicBezTo>
                <a:cubicBezTo>
                  <a:pt x="81" y="129"/>
                  <a:pt x="84" y="128"/>
                  <a:pt x="84" y="126"/>
                </a:cubicBezTo>
                <a:cubicBezTo>
                  <a:pt x="80" y="111"/>
                  <a:pt x="73" y="90"/>
                  <a:pt x="80" y="75"/>
                </a:cubicBezTo>
                <a:cubicBezTo>
                  <a:pt x="90" y="97"/>
                  <a:pt x="98" y="121"/>
                  <a:pt x="97" y="145"/>
                </a:cubicBezTo>
                <a:cubicBezTo>
                  <a:pt x="94" y="147"/>
                  <a:pt x="92" y="149"/>
                  <a:pt x="89" y="150"/>
                </a:cubicBezTo>
                <a:cubicBezTo>
                  <a:pt x="85" y="152"/>
                  <a:pt x="82" y="154"/>
                  <a:pt x="78" y="155"/>
                </a:cubicBezTo>
                <a:cubicBezTo>
                  <a:pt x="70" y="137"/>
                  <a:pt x="63" y="118"/>
                  <a:pt x="60" y="98"/>
                </a:cubicBezTo>
                <a:cubicBezTo>
                  <a:pt x="60" y="100"/>
                  <a:pt x="60" y="89"/>
                  <a:pt x="59" y="86"/>
                </a:cubicBezTo>
                <a:close/>
                <a:moveTo>
                  <a:pt x="127" y="45"/>
                </a:moveTo>
                <a:cubicBezTo>
                  <a:pt x="134" y="68"/>
                  <a:pt x="123" y="85"/>
                  <a:pt x="109" y="100"/>
                </a:cubicBezTo>
                <a:cubicBezTo>
                  <a:pt x="106" y="104"/>
                  <a:pt x="106" y="104"/>
                  <a:pt x="106" y="104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108" y="119"/>
                  <a:pt x="108" y="125"/>
                  <a:pt x="109" y="130"/>
                </a:cubicBezTo>
                <a:cubicBezTo>
                  <a:pt x="109" y="132"/>
                  <a:pt x="110" y="134"/>
                  <a:pt x="110" y="136"/>
                </a:cubicBezTo>
                <a:cubicBezTo>
                  <a:pt x="107" y="138"/>
                  <a:pt x="105" y="139"/>
                  <a:pt x="103" y="141"/>
                </a:cubicBezTo>
                <a:cubicBezTo>
                  <a:pt x="103" y="117"/>
                  <a:pt x="95" y="89"/>
                  <a:pt x="82" y="69"/>
                </a:cubicBezTo>
                <a:cubicBezTo>
                  <a:pt x="81" y="68"/>
                  <a:pt x="79" y="67"/>
                  <a:pt x="78" y="69"/>
                </a:cubicBezTo>
                <a:cubicBezTo>
                  <a:pt x="73" y="77"/>
                  <a:pt x="72" y="88"/>
                  <a:pt x="74" y="99"/>
                </a:cubicBezTo>
                <a:cubicBezTo>
                  <a:pt x="70" y="92"/>
                  <a:pt x="66" y="86"/>
                  <a:pt x="60" y="80"/>
                </a:cubicBezTo>
                <a:cubicBezTo>
                  <a:pt x="59" y="79"/>
                  <a:pt x="58" y="79"/>
                  <a:pt x="57" y="80"/>
                </a:cubicBezTo>
                <a:cubicBezTo>
                  <a:pt x="50" y="83"/>
                  <a:pt x="55" y="103"/>
                  <a:pt x="56" y="108"/>
                </a:cubicBezTo>
                <a:cubicBezTo>
                  <a:pt x="59" y="125"/>
                  <a:pt x="65" y="142"/>
                  <a:pt x="75" y="157"/>
                </a:cubicBezTo>
                <a:cubicBezTo>
                  <a:pt x="72" y="158"/>
                  <a:pt x="69" y="159"/>
                  <a:pt x="66" y="160"/>
                </a:cubicBezTo>
                <a:cubicBezTo>
                  <a:pt x="62" y="153"/>
                  <a:pt x="59" y="146"/>
                  <a:pt x="55" y="139"/>
                </a:cubicBezTo>
                <a:cubicBezTo>
                  <a:pt x="53" y="136"/>
                  <a:pt x="53" y="136"/>
                  <a:pt x="53" y="136"/>
                </a:cubicBezTo>
                <a:cubicBezTo>
                  <a:pt x="49" y="136"/>
                  <a:pt x="49" y="136"/>
                  <a:pt x="49" y="136"/>
                </a:cubicBezTo>
                <a:cubicBezTo>
                  <a:pt x="22" y="134"/>
                  <a:pt x="8" y="101"/>
                  <a:pt x="8" y="77"/>
                </a:cubicBezTo>
                <a:cubicBezTo>
                  <a:pt x="7" y="47"/>
                  <a:pt x="31" y="22"/>
                  <a:pt x="58" y="14"/>
                </a:cubicBezTo>
                <a:cubicBezTo>
                  <a:pt x="85" y="6"/>
                  <a:pt x="119" y="16"/>
                  <a:pt x="127" y="4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0" name="CustomShape 135"/>
          <p:cNvSpPr/>
          <p:nvPr/>
        </p:nvSpPr>
        <p:spPr>
          <a:xfrm>
            <a:off x="7550737" y="714594"/>
            <a:ext cx="42834" cy="174577"/>
          </a:xfrm>
          <a:custGeom>
            <a:avLst/>
            <a:gdLst/>
            <a:ahLst/>
            <a:cxnLst/>
            <a:rect l="l" t="t" r="r" b="b"/>
            <a:pathLst>
              <a:path w="10" h="41">
                <a:moveTo>
                  <a:pt x="4" y="3"/>
                </a:moveTo>
                <a:cubicBezTo>
                  <a:pt x="3" y="8"/>
                  <a:pt x="2" y="14"/>
                  <a:pt x="2" y="20"/>
                </a:cubicBezTo>
                <a:cubicBezTo>
                  <a:pt x="1" y="26"/>
                  <a:pt x="0" y="33"/>
                  <a:pt x="1" y="39"/>
                </a:cubicBezTo>
                <a:cubicBezTo>
                  <a:pt x="2" y="41"/>
                  <a:pt x="4" y="41"/>
                  <a:pt x="5" y="39"/>
                </a:cubicBezTo>
                <a:cubicBezTo>
                  <a:pt x="10" y="28"/>
                  <a:pt x="8" y="14"/>
                  <a:pt x="8" y="3"/>
                </a:cubicBezTo>
                <a:cubicBezTo>
                  <a:pt x="8" y="0"/>
                  <a:pt x="4" y="0"/>
                  <a:pt x="4" y="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1" name="CustomShape 136"/>
          <p:cNvSpPr/>
          <p:nvPr/>
        </p:nvSpPr>
        <p:spPr>
          <a:xfrm>
            <a:off x="7245856" y="765347"/>
            <a:ext cx="71631" cy="119144"/>
          </a:xfrm>
          <a:custGeom>
            <a:avLst/>
            <a:gdLst/>
            <a:ahLst/>
            <a:cxnLst/>
            <a:rect l="l" t="t" r="r" b="b"/>
            <a:pathLst>
              <a:path w="17" h="28">
                <a:moveTo>
                  <a:pt x="5" y="2"/>
                </a:moveTo>
                <a:cubicBezTo>
                  <a:pt x="4" y="0"/>
                  <a:pt x="0" y="1"/>
                  <a:pt x="1" y="4"/>
                </a:cubicBezTo>
                <a:cubicBezTo>
                  <a:pt x="3" y="12"/>
                  <a:pt x="7" y="20"/>
                  <a:pt x="12" y="27"/>
                </a:cubicBezTo>
                <a:cubicBezTo>
                  <a:pt x="14" y="28"/>
                  <a:pt x="17" y="27"/>
                  <a:pt x="16" y="25"/>
                </a:cubicBezTo>
                <a:cubicBezTo>
                  <a:pt x="14" y="17"/>
                  <a:pt x="9" y="10"/>
                  <a:pt x="5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2" name="CustomShape 137"/>
          <p:cNvSpPr/>
          <p:nvPr/>
        </p:nvSpPr>
        <p:spPr>
          <a:xfrm>
            <a:off x="7007927" y="940284"/>
            <a:ext cx="139662" cy="109426"/>
          </a:xfrm>
          <a:custGeom>
            <a:avLst/>
            <a:gdLst/>
            <a:ahLst/>
            <a:cxnLst/>
            <a:rect l="l" t="t" r="r" b="b"/>
            <a:pathLst>
              <a:path w="33" h="26">
                <a:moveTo>
                  <a:pt x="32" y="21"/>
                </a:moveTo>
                <a:cubicBezTo>
                  <a:pt x="28" y="17"/>
                  <a:pt x="23" y="13"/>
                  <a:pt x="18" y="9"/>
                </a:cubicBezTo>
                <a:cubicBezTo>
                  <a:pt x="14" y="6"/>
                  <a:pt x="9" y="2"/>
                  <a:pt x="3" y="0"/>
                </a:cubicBezTo>
                <a:cubicBezTo>
                  <a:pt x="1" y="0"/>
                  <a:pt x="0" y="2"/>
                  <a:pt x="1" y="3"/>
                </a:cubicBezTo>
                <a:cubicBezTo>
                  <a:pt x="5" y="8"/>
                  <a:pt x="10" y="11"/>
                  <a:pt x="15" y="15"/>
                </a:cubicBezTo>
                <a:cubicBezTo>
                  <a:pt x="19" y="18"/>
                  <a:pt x="24" y="22"/>
                  <a:pt x="29" y="25"/>
                </a:cubicBezTo>
                <a:cubicBezTo>
                  <a:pt x="31" y="26"/>
                  <a:pt x="33" y="23"/>
                  <a:pt x="3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3" name="CustomShape 138"/>
          <p:cNvSpPr/>
          <p:nvPr/>
        </p:nvSpPr>
        <p:spPr>
          <a:xfrm>
            <a:off x="6987410" y="1254523"/>
            <a:ext cx="131743" cy="50753"/>
          </a:xfrm>
          <a:custGeom>
            <a:avLst/>
            <a:gdLst/>
            <a:ahLst/>
            <a:cxnLst/>
            <a:rect l="l" t="t" r="r" b="b"/>
            <a:pathLst>
              <a:path w="31" h="12">
                <a:moveTo>
                  <a:pt x="30" y="8"/>
                </a:moveTo>
                <a:cubicBezTo>
                  <a:pt x="26" y="6"/>
                  <a:pt x="21" y="5"/>
                  <a:pt x="17" y="4"/>
                </a:cubicBezTo>
                <a:cubicBezTo>
                  <a:pt x="12" y="2"/>
                  <a:pt x="7" y="1"/>
                  <a:pt x="3" y="0"/>
                </a:cubicBezTo>
                <a:cubicBezTo>
                  <a:pt x="0" y="0"/>
                  <a:pt x="0" y="3"/>
                  <a:pt x="2" y="4"/>
                </a:cubicBezTo>
                <a:cubicBezTo>
                  <a:pt x="6" y="6"/>
                  <a:pt x="11" y="7"/>
                  <a:pt x="15" y="9"/>
                </a:cubicBezTo>
                <a:cubicBezTo>
                  <a:pt x="19" y="10"/>
                  <a:pt x="24" y="12"/>
                  <a:pt x="28" y="12"/>
                </a:cubicBezTo>
                <a:cubicBezTo>
                  <a:pt x="30" y="12"/>
                  <a:pt x="31" y="9"/>
                  <a:pt x="30" y="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4" name="CustomShape 139"/>
          <p:cNvSpPr/>
          <p:nvPr/>
        </p:nvSpPr>
        <p:spPr>
          <a:xfrm>
            <a:off x="7063360" y="1521249"/>
            <a:ext cx="101507" cy="136422"/>
          </a:xfrm>
          <a:custGeom>
            <a:avLst/>
            <a:gdLst/>
            <a:ahLst/>
            <a:cxnLst/>
            <a:rect l="l" t="t" r="r" b="b"/>
            <a:pathLst>
              <a:path w="24" h="32">
                <a:moveTo>
                  <a:pt x="21" y="1"/>
                </a:moveTo>
                <a:cubicBezTo>
                  <a:pt x="11" y="7"/>
                  <a:pt x="2" y="20"/>
                  <a:pt x="1" y="30"/>
                </a:cubicBezTo>
                <a:cubicBezTo>
                  <a:pt x="0" y="32"/>
                  <a:pt x="2" y="32"/>
                  <a:pt x="3" y="31"/>
                </a:cubicBezTo>
                <a:cubicBezTo>
                  <a:pt x="6" y="27"/>
                  <a:pt x="9" y="23"/>
                  <a:pt x="12" y="18"/>
                </a:cubicBezTo>
                <a:cubicBezTo>
                  <a:pt x="16" y="14"/>
                  <a:pt x="20" y="10"/>
                  <a:pt x="23" y="4"/>
                </a:cubicBezTo>
                <a:cubicBezTo>
                  <a:pt x="24" y="3"/>
                  <a:pt x="22" y="0"/>
                  <a:pt x="21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5" name="CustomShape 140"/>
          <p:cNvSpPr/>
          <p:nvPr/>
        </p:nvSpPr>
        <p:spPr>
          <a:xfrm>
            <a:off x="7839779" y="902129"/>
            <a:ext cx="139662" cy="177817"/>
          </a:xfrm>
          <a:custGeom>
            <a:avLst/>
            <a:gdLst/>
            <a:ahLst/>
            <a:cxnLst/>
            <a:rect l="l" t="t" r="r" b="b"/>
            <a:pathLst>
              <a:path w="33" h="42">
                <a:moveTo>
                  <a:pt x="29" y="2"/>
                </a:moveTo>
                <a:cubicBezTo>
                  <a:pt x="24" y="7"/>
                  <a:pt x="20" y="13"/>
                  <a:pt x="15" y="18"/>
                </a:cubicBezTo>
                <a:cubicBezTo>
                  <a:pt x="10" y="24"/>
                  <a:pt x="3" y="31"/>
                  <a:pt x="0" y="39"/>
                </a:cubicBezTo>
                <a:cubicBezTo>
                  <a:pt x="0" y="41"/>
                  <a:pt x="2" y="42"/>
                  <a:pt x="4" y="41"/>
                </a:cubicBezTo>
                <a:cubicBezTo>
                  <a:pt x="10" y="36"/>
                  <a:pt x="14" y="30"/>
                  <a:pt x="18" y="24"/>
                </a:cubicBezTo>
                <a:cubicBezTo>
                  <a:pt x="23" y="18"/>
                  <a:pt x="28" y="11"/>
                  <a:pt x="32" y="4"/>
                </a:cubicBezTo>
                <a:cubicBezTo>
                  <a:pt x="33" y="3"/>
                  <a:pt x="31" y="0"/>
                  <a:pt x="29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6" name="CustomShape 141"/>
          <p:cNvSpPr/>
          <p:nvPr/>
        </p:nvSpPr>
        <p:spPr>
          <a:xfrm>
            <a:off x="7885853" y="1224287"/>
            <a:ext cx="161619" cy="33476"/>
          </a:xfrm>
          <a:custGeom>
            <a:avLst/>
            <a:gdLst/>
            <a:ahLst/>
            <a:cxnLst/>
            <a:rect l="l" t="t" r="r" b="b"/>
            <a:pathLst>
              <a:path w="38" h="8">
                <a:moveTo>
                  <a:pt x="35" y="3"/>
                </a:moveTo>
                <a:cubicBezTo>
                  <a:pt x="30" y="2"/>
                  <a:pt x="24" y="3"/>
                  <a:pt x="18" y="2"/>
                </a:cubicBezTo>
                <a:cubicBezTo>
                  <a:pt x="13" y="2"/>
                  <a:pt x="7" y="0"/>
                  <a:pt x="2" y="1"/>
                </a:cubicBezTo>
                <a:cubicBezTo>
                  <a:pt x="0" y="1"/>
                  <a:pt x="0" y="3"/>
                  <a:pt x="1" y="4"/>
                </a:cubicBezTo>
                <a:cubicBezTo>
                  <a:pt x="6" y="7"/>
                  <a:pt x="12" y="7"/>
                  <a:pt x="18" y="7"/>
                </a:cubicBezTo>
                <a:cubicBezTo>
                  <a:pt x="24" y="8"/>
                  <a:pt x="30" y="8"/>
                  <a:pt x="36" y="6"/>
                </a:cubicBezTo>
                <a:cubicBezTo>
                  <a:pt x="38" y="6"/>
                  <a:pt x="37" y="3"/>
                  <a:pt x="35" y="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7" name="CustomShape 142"/>
          <p:cNvSpPr/>
          <p:nvPr/>
        </p:nvSpPr>
        <p:spPr>
          <a:xfrm>
            <a:off x="7831860" y="1465456"/>
            <a:ext cx="104746" cy="63712"/>
          </a:xfrm>
          <a:custGeom>
            <a:avLst/>
            <a:gdLst/>
            <a:ahLst/>
            <a:cxnLst/>
            <a:rect l="l" t="t" r="r" b="b"/>
            <a:pathLst>
              <a:path w="25" h="15">
                <a:moveTo>
                  <a:pt x="22" y="11"/>
                </a:moveTo>
                <a:cubicBezTo>
                  <a:pt x="18" y="10"/>
                  <a:pt x="15" y="8"/>
                  <a:pt x="12" y="6"/>
                </a:cubicBezTo>
                <a:cubicBezTo>
                  <a:pt x="9" y="5"/>
                  <a:pt x="6" y="2"/>
                  <a:pt x="3" y="0"/>
                </a:cubicBezTo>
                <a:cubicBezTo>
                  <a:pt x="1" y="0"/>
                  <a:pt x="0" y="2"/>
                  <a:pt x="1" y="3"/>
                </a:cubicBezTo>
                <a:cubicBezTo>
                  <a:pt x="3" y="10"/>
                  <a:pt x="14" y="13"/>
                  <a:pt x="21" y="15"/>
                </a:cubicBezTo>
                <a:cubicBezTo>
                  <a:pt x="23" y="15"/>
                  <a:pt x="25" y="11"/>
                  <a:pt x="22" y="1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8" name="CustomShape 143"/>
          <p:cNvSpPr/>
          <p:nvPr/>
        </p:nvSpPr>
        <p:spPr>
          <a:xfrm>
            <a:off x="7499983" y="1606917"/>
            <a:ext cx="187176" cy="117345"/>
          </a:xfrm>
          <a:custGeom>
            <a:avLst/>
            <a:gdLst/>
            <a:ahLst/>
            <a:cxnLst/>
            <a:rect l="l" t="t" r="r" b="b"/>
            <a:pathLst>
              <a:path w="44" h="28">
                <a:moveTo>
                  <a:pt x="0" y="22"/>
                </a:moveTo>
                <a:cubicBezTo>
                  <a:pt x="1" y="24"/>
                  <a:pt x="2" y="26"/>
                  <a:pt x="3" y="28"/>
                </a:cubicBezTo>
                <a:cubicBezTo>
                  <a:pt x="10" y="25"/>
                  <a:pt x="17" y="24"/>
                  <a:pt x="24" y="20"/>
                </a:cubicBezTo>
                <a:cubicBezTo>
                  <a:pt x="32" y="16"/>
                  <a:pt x="37" y="10"/>
                  <a:pt x="44" y="5"/>
                </a:cubicBezTo>
                <a:cubicBezTo>
                  <a:pt x="43" y="3"/>
                  <a:pt x="43" y="1"/>
                  <a:pt x="43" y="0"/>
                </a:cubicBezTo>
                <a:cubicBezTo>
                  <a:pt x="34" y="12"/>
                  <a:pt x="15" y="18"/>
                  <a:pt x="0" y="22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9" name="CustomShape 144"/>
          <p:cNvSpPr/>
          <p:nvPr/>
        </p:nvSpPr>
        <p:spPr>
          <a:xfrm>
            <a:off x="7466508" y="1317875"/>
            <a:ext cx="165218" cy="339796"/>
          </a:xfrm>
          <a:custGeom>
            <a:avLst/>
            <a:gdLst/>
            <a:ahLst/>
            <a:cxnLst/>
            <a:rect l="l" t="t" r="r" b="b"/>
            <a:pathLst>
              <a:path w="39" h="80">
                <a:moveTo>
                  <a:pt x="19" y="80"/>
                </a:moveTo>
                <a:cubicBezTo>
                  <a:pt x="23" y="79"/>
                  <a:pt x="26" y="77"/>
                  <a:pt x="30" y="75"/>
                </a:cubicBezTo>
                <a:cubicBezTo>
                  <a:pt x="33" y="74"/>
                  <a:pt x="35" y="72"/>
                  <a:pt x="38" y="70"/>
                </a:cubicBezTo>
                <a:cubicBezTo>
                  <a:pt x="39" y="46"/>
                  <a:pt x="31" y="22"/>
                  <a:pt x="21" y="0"/>
                </a:cubicBezTo>
                <a:cubicBezTo>
                  <a:pt x="14" y="15"/>
                  <a:pt x="21" y="36"/>
                  <a:pt x="25" y="51"/>
                </a:cubicBezTo>
                <a:cubicBezTo>
                  <a:pt x="25" y="53"/>
                  <a:pt x="22" y="54"/>
                  <a:pt x="21" y="52"/>
                </a:cubicBezTo>
                <a:cubicBezTo>
                  <a:pt x="18" y="42"/>
                  <a:pt x="14" y="33"/>
                  <a:pt x="9" y="24"/>
                </a:cubicBezTo>
                <a:cubicBezTo>
                  <a:pt x="8" y="23"/>
                  <a:pt x="2" y="14"/>
                  <a:pt x="0" y="11"/>
                </a:cubicBezTo>
                <a:cubicBezTo>
                  <a:pt x="1" y="14"/>
                  <a:pt x="1" y="25"/>
                  <a:pt x="1" y="23"/>
                </a:cubicBezTo>
                <a:cubicBezTo>
                  <a:pt x="4" y="43"/>
                  <a:pt x="11" y="62"/>
                  <a:pt x="19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0" name="CustomShape 145"/>
          <p:cNvSpPr/>
          <p:nvPr/>
        </p:nvSpPr>
        <p:spPr>
          <a:xfrm>
            <a:off x="7245856" y="1024153"/>
            <a:ext cx="538130" cy="654035"/>
          </a:xfrm>
          <a:custGeom>
            <a:avLst/>
            <a:gdLst/>
            <a:ahLst/>
            <a:cxnLst/>
            <a:rect l="l" t="t" r="r" b="b"/>
            <a:pathLst>
              <a:path w="127" h="154">
                <a:moveTo>
                  <a:pt x="51" y="8"/>
                </a:moveTo>
                <a:cubicBezTo>
                  <a:pt x="24" y="16"/>
                  <a:pt x="0" y="41"/>
                  <a:pt x="1" y="71"/>
                </a:cubicBezTo>
                <a:cubicBezTo>
                  <a:pt x="1" y="95"/>
                  <a:pt x="15" y="128"/>
                  <a:pt x="42" y="130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48" y="133"/>
                  <a:pt x="48" y="133"/>
                  <a:pt x="48" y="133"/>
                </a:cubicBezTo>
                <a:cubicBezTo>
                  <a:pt x="52" y="140"/>
                  <a:pt x="55" y="147"/>
                  <a:pt x="59" y="154"/>
                </a:cubicBezTo>
                <a:cubicBezTo>
                  <a:pt x="62" y="153"/>
                  <a:pt x="65" y="152"/>
                  <a:pt x="68" y="151"/>
                </a:cubicBezTo>
                <a:cubicBezTo>
                  <a:pt x="58" y="136"/>
                  <a:pt x="52" y="119"/>
                  <a:pt x="49" y="102"/>
                </a:cubicBezTo>
                <a:cubicBezTo>
                  <a:pt x="48" y="97"/>
                  <a:pt x="43" y="77"/>
                  <a:pt x="50" y="74"/>
                </a:cubicBezTo>
                <a:cubicBezTo>
                  <a:pt x="51" y="73"/>
                  <a:pt x="52" y="73"/>
                  <a:pt x="53" y="74"/>
                </a:cubicBezTo>
                <a:cubicBezTo>
                  <a:pt x="59" y="80"/>
                  <a:pt x="63" y="86"/>
                  <a:pt x="67" y="93"/>
                </a:cubicBezTo>
                <a:cubicBezTo>
                  <a:pt x="65" y="82"/>
                  <a:pt x="66" y="71"/>
                  <a:pt x="71" y="63"/>
                </a:cubicBezTo>
                <a:cubicBezTo>
                  <a:pt x="72" y="61"/>
                  <a:pt x="74" y="62"/>
                  <a:pt x="75" y="63"/>
                </a:cubicBezTo>
                <a:cubicBezTo>
                  <a:pt x="88" y="83"/>
                  <a:pt x="96" y="111"/>
                  <a:pt x="96" y="135"/>
                </a:cubicBezTo>
                <a:cubicBezTo>
                  <a:pt x="98" y="133"/>
                  <a:pt x="100" y="132"/>
                  <a:pt x="103" y="130"/>
                </a:cubicBezTo>
                <a:cubicBezTo>
                  <a:pt x="103" y="128"/>
                  <a:pt x="102" y="126"/>
                  <a:pt x="102" y="124"/>
                </a:cubicBezTo>
                <a:cubicBezTo>
                  <a:pt x="101" y="119"/>
                  <a:pt x="101" y="113"/>
                  <a:pt x="100" y="108"/>
                </a:cubicBezTo>
                <a:cubicBezTo>
                  <a:pt x="99" y="98"/>
                  <a:pt x="99" y="98"/>
                  <a:pt x="99" y="98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16" y="79"/>
                  <a:pt x="127" y="62"/>
                  <a:pt x="120" y="39"/>
                </a:cubicBezTo>
                <a:cubicBezTo>
                  <a:pt x="112" y="10"/>
                  <a:pt x="78" y="0"/>
                  <a:pt x="51" y="8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1" name="CustomShape 146"/>
          <p:cNvSpPr/>
          <p:nvPr/>
        </p:nvSpPr>
        <p:spPr>
          <a:xfrm>
            <a:off x="7550737" y="1113061"/>
            <a:ext cx="169898" cy="111226"/>
          </a:xfrm>
          <a:custGeom>
            <a:avLst/>
            <a:gdLst/>
            <a:ahLst/>
            <a:cxnLst/>
            <a:rect l="l" t="t" r="r" b="b"/>
            <a:pathLst>
              <a:path w="40" h="26">
                <a:moveTo>
                  <a:pt x="17" y="2"/>
                </a:moveTo>
                <a:cubicBezTo>
                  <a:pt x="16" y="3"/>
                  <a:pt x="15" y="3"/>
                  <a:pt x="14" y="2"/>
                </a:cubicBezTo>
                <a:cubicBezTo>
                  <a:pt x="12" y="2"/>
                  <a:pt x="10" y="1"/>
                  <a:pt x="8" y="0"/>
                </a:cubicBezTo>
                <a:cubicBezTo>
                  <a:pt x="6" y="1"/>
                  <a:pt x="5" y="2"/>
                  <a:pt x="3" y="3"/>
                </a:cubicBezTo>
                <a:cubicBezTo>
                  <a:pt x="2" y="5"/>
                  <a:pt x="1" y="5"/>
                  <a:pt x="0" y="4"/>
                </a:cubicBezTo>
                <a:cubicBezTo>
                  <a:pt x="1" y="5"/>
                  <a:pt x="1" y="5"/>
                  <a:pt x="1" y="6"/>
                </a:cubicBezTo>
                <a:cubicBezTo>
                  <a:pt x="2" y="9"/>
                  <a:pt x="3" y="14"/>
                  <a:pt x="6" y="16"/>
                </a:cubicBezTo>
                <a:cubicBezTo>
                  <a:pt x="11" y="21"/>
                  <a:pt x="21" y="26"/>
                  <a:pt x="28" y="25"/>
                </a:cubicBezTo>
                <a:cubicBezTo>
                  <a:pt x="40" y="24"/>
                  <a:pt x="29" y="11"/>
                  <a:pt x="25" y="8"/>
                </a:cubicBezTo>
                <a:cubicBezTo>
                  <a:pt x="23" y="6"/>
                  <a:pt x="20" y="4"/>
                  <a:pt x="17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3" name="CustomShape 148"/>
          <p:cNvSpPr/>
          <p:nvPr/>
        </p:nvSpPr>
        <p:spPr>
          <a:xfrm>
            <a:off x="7520501" y="1660910"/>
            <a:ext cx="166658" cy="114105"/>
          </a:xfrm>
          <a:custGeom>
            <a:avLst/>
            <a:gdLst/>
            <a:ahLst/>
            <a:cxnLst/>
            <a:rect l="l" t="t" r="r" b="b"/>
            <a:pathLst>
              <a:path w="39" h="27">
                <a:moveTo>
                  <a:pt x="0" y="19"/>
                </a:moveTo>
                <a:cubicBezTo>
                  <a:pt x="0" y="22"/>
                  <a:pt x="1" y="25"/>
                  <a:pt x="2" y="27"/>
                </a:cubicBezTo>
                <a:cubicBezTo>
                  <a:pt x="10" y="27"/>
                  <a:pt x="18" y="24"/>
                  <a:pt x="24" y="20"/>
                </a:cubicBezTo>
                <a:cubicBezTo>
                  <a:pt x="30" y="16"/>
                  <a:pt x="34" y="11"/>
                  <a:pt x="39" y="6"/>
                </a:cubicBezTo>
                <a:cubicBezTo>
                  <a:pt x="39" y="4"/>
                  <a:pt x="39" y="2"/>
                  <a:pt x="39" y="0"/>
                </a:cubicBezTo>
                <a:cubicBezTo>
                  <a:pt x="31" y="11"/>
                  <a:pt x="12" y="18"/>
                  <a:pt x="0" y="19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4" name="CustomShape 149"/>
          <p:cNvSpPr/>
          <p:nvPr/>
        </p:nvSpPr>
        <p:spPr>
          <a:xfrm>
            <a:off x="7499983" y="1690786"/>
            <a:ext cx="55433" cy="33476"/>
          </a:xfrm>
          <a:custGeom>
            <a:avLst/>
            <a:gdLst/>
            <a:ahLst/>
            <a:cxnLst/>
            <a:rect l="l" t="t" r="r" b="b"/>
            <a:pathLst>
              <a:path w="13" h="8">
                <a:moveTo>
                  <a:pt x="8" y="0"/>
                </a:moveTo>
                <a:cubicBezTo>
                  <a:pt x="5" y="0"/>
                  <a:pt x="3" y="1"/>
                  <a:pt x="0" y="2"/>
                </a:cubicBezTo>
                <a:cubicBezTo>
                  <a:pt x="1" y="4"/>
                  <a:pt x="2" y="6"/>
                  <a:pt x="3" y="8"/>
                </a:cubicBezTo>
                <a:cubicBezTo>
                  <a:pt x="6" y="7"/>
                  <a:pt x="10" y="6"/>
                  <a:pt x="13" y="4"/>
                </a:cubicBezTo>
                <a:cubicBezTo>
                  <a:pt x="11" y="3"/>
                  <a:pt x="9" y="2"/>
                  <a:pt x="8" y="0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5" name="CustomShape 150"/>
          <p:cNvSpPr/>
          <p:nvPr/>
        </p:nvSpPr>
        <p:spPr>
          <a:xfrm>
            <a:off x="7560455" y="1606917"/>
            <a:ext cx="126704" cy="91788"/>
          </a:xfrm>
          <a:custGeom>
            <a:avLst/>
            <a:gdLst/>
            <a:ahLst/>
            <a:cxnLst/>
            <a:rect l="l" t="t" r="r" b="b"/>
            <a:pathLst>
              <a:path w="30" h="22">
                <a:moveTo>
                  <a:pt x="0" y="18"/>
                </a:moveTo>
                <a:cubicBezTo>
                  <a:pt x="2" y="20"/>
                  <a:pt x="4" y="21"/>
                  <a:pt x="7" y="22"/>
                </a:cubicBezTo>
                <a:cubicBezTo>
                  <a:pt x="8" y="21"/>
                  <a:pt x="9" y="21"/>
                  <a:pt x="10" y="20"/>
                </a:cubicBezTo>
                <a:cubicBezTo>
                  <a:pt x="18" y="16"/>
                  <a:pt x="23" y="10"/>
                  <a:pt x="30" y="5"/>
                </a:cubicBezTo>
                <a:cubicBezTo>
                  <a:pt x="29" y="3"/>
                  <a:pt x="29" y="1"/>
                  <a:pt x="29" y="0"/>
                </a:cubicBezTo>
                <a:cubicBezTo>
                  <a:pt x="22" y="8"/>
                  <a:pt x="11" y="14"/>
                  <a:pt x="0" y="18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6" name="CustomShape 151"/>
          <p:cNvSpPr/>
          <p:nvPr/>
        </p:nvSpPr>
        <p:spPr>
          <a:xfrm>
            <a:off x="7636406" y="1660910"/>
            <a:ext cx="50753" cy="42834"/>
          </a:xfrm>
          <a:custGeom>
            <a:avLst/>
            <a:gdLst/>
            <a:ahLst/>
            <a:cxnLst/>
            <a:rect l="l" t="t" r="r" b="b"/>
            <a:pathLst>
              <a:path w="12" h="10">
                <a:moveTo>
                  <a:pt x="11" y="7"/>
                </a:moveTo>
                <a:cubicBezTo>
                  <a:pt x="11" y="7"/>
                  <a:pt x="12" y="6"/>
                  <a:pt x="12" y="6"/>
                </a:cubicBezTo>
                <a:cubicBezTo>
                  <a:pt x="12" y="4"/>
                  <a:pt x="12" y="2"/>
                  <a:pt x="12" y="0"/>
                </a:cubicBezTo>
                <a:cubicBezTo>
                  <a:pt x="9" y="4"/>
                  <a:pt x="5" y="7"/>
                  <a:pt x="0" y="10"/>
                </a:cubicBezTo>
                <a:cubicBezTo>
                  <a:pt x="4" y="10"/>
                  <a:pt x="8" y="9"/>
                  <a:pt x="11" y="7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7" name="CustomShape 152"/>
          <p:cNvSpPr/>
          <p:nvPr/>
        </p:nvSpPr>
        <p:spPr>
          <a:xfrm>
            <a:off x="7520501" y="1724262"/>
            <a:ext cx="128503" cy="50753"/>
          </a:xfrm>
          <a:custGeom>
            <a:avLst/>
            <a:gdLst/>
            <a:ahLst/>
            <a:cxnLst/>
            <a:rect l="l" t="t" r="r" b="b"/>
            <a:pathLst>
              <a:path w="30" h="12">
                <a:moveTo>
                  <a:pt x="16" y="0"/>
                </a:moveTo>
                <a:cubicBezTo>
                  <a:pt x="11" y="2"/>
                  <a:pt x="5" y="4"/>
                  <a:pt x="0" y="4"/>
                </a:cubicBezTo>
                <a:cubicBezTo>
                  <a:pt x="0" y="7"/>
                  <a:pt x="1" y="10"/>
                  <a:pt x="2" y="12"/>
                </a:cubicBezTo>
                <a:cubicBezTo>
                  <a:pt x="10" y="12"/>
                  <a:pt x="18" y="9"/>
                  <a:pt x="24" y="5"/>
                </a:cubicBezTo>
                <a:cubicBezTo>
                  <a:pt x="26" y="4"/>
                  <a:pt x="28" y="2"/>
                  <a:pt x="30" y="1"/>
                </a:cubicBezTo>
                <a:cubicBezTo>
                  <a:pt x="25" y="1"/>
                  <a:pt x="21" y="1"/>
                  <a:pt x="16" y="0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8" name="CustomShape 153"/>
          <p:cNvSpPr/>
          <p:nvPr/>
        </p:nvSpPr>
        <p:spPr>
          <a:xfrm>
            <a:off x="7560455" y="1771776"/>
            <a:ext cx="79190" cy="38155"/>
          </a:xfrm>
          <a:custGeom>
            <a:avLst/>
            <a:gdLst/>
            <a:ahLst/>
            <a:cxnLst/>
            <a:rect l="l" t="t" r="r" b="b"/>
            <a:pathLst>
              <a:path w="19" h="9">
                <a:moveTo>
                  <a:pt x="0" y="6"/>
                </a:moveTo>
                <a:cubicBezTo>
                  <a:pt x="5" y="9"/>
                  <a:pt x="11" y="8"/>
                  <a:pt x="15" y="4"/>
                </a:cubicBezTo>
                <a:cubicBezTo>
                  <a:pt x="17" y="3"/>
                  <a:pt x="18" y="1"/>
                  <a:pt x="19" y="0"/>
                </a:cubicBezTo>
                <a:cubicBezTo>
                  <a:pt x="17" y="1"/>
                  <a:pt x="15" y="2"/>
                  <a:pt x="14" y="2"/>
                </a:cubicBezTo>
                <a:cubicBezTo>
                  <a:pt x="9" y="4"/>
                  <a:pt x="5" y="6"/>
                  <a:pt x="0" y="6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9" name="CustomShape 164"/>
          <p:cNvSpPr/>
          <p:nvPr/>
        </p:nvSpPr>
        <p:spPr>
          <a:xfrm>
            <a:off x="11890331" y="1398865"/>
            <a:ext cx="33476" cy="50753"/>
          </a:xfrm>
          <a:custGeom>
            <a:avLst/>
            <a:gdLst/>
            <a:ahLst/>
            <a:cxnLst/>
            <a:rect l="l" t="t" r="r" b="b"/>
            <a:pathLst>
              <a:path w="8" h="12">
                <a:moveTo>
                  <a:pt x="0" y="3"/>
                </a:moveTo>
                <a:cubicBezTo>
                  <a:pt x="0" y="4"/>
                  <a:pt x="0" y="5"/>
                  <a:pt x="0" y="7"/>
                </a:cubicBezTo>
                <a:cubicBezTo>
                  <a:pt x="0" y="8"/>
                  <a:pt x="1" y="9"/>
                  <a:pt x="2" y="11"/>
                </a:cubicBezTo>
                <a:cubicBezTo>
                  <a:pt x="2" y="11"/>
                  <a:pt x="3" y="12"/>
                  <a:pt x="3" y="11"/>
                </a:cubicBezTo>
                <a:cubicBezTo>
                  <a:pt x="4" y="11"/>
                  <a:pt x="6" y="10"/>
                  <a:pt x="6" y="8"/>
                </a:cubicBezTo>
                <a:cubicBezTo>
                  <a:pt x="7" y="7"/>
                  <a:pt x="8" y="5"/>
                  <a:pt x="7" y="3"/>
                </a:cubicBezTo>
                <a:cubicBezTo>
                  <a:pt x="6" y="1"/>
                  <a:pt x="3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3"/>
                  <a:pt x="0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1" name="CustomShape 166"/>
          <p:cNvSpPr/>
          <p:nvPr/>
        </p:nvSpPr>
        <p:spPr>
          <a:xfrm>
            <a:off x="12357190" y="2238635"/>
            <a:ext cx="71271" cy="55433"/>
          </a:xfrm>
          <a:custGeom>
            <a:avLst/>
            <a:gdLst/>
            <a:ahLst/>
            <a:cxnLst/>
            <a:rect l="l" t="t" r="r" b="b"/>
            <a:pathLst>
              <a:path w="17" h="13">
                <a:moveTo>
                  <a:pt x="11" y="11"/>
                </a:moveTo>
                <a:cubicBezTo>
                  <a:pt x="13" y="10"/>
                  <a:pt x="15" y="9"/>
                  <a:pt x="16" y="7"/>
                </a:cubicBezTo>
                <a:cubicBezTo>
                  <a:pt x="17" y="6"/>
                  <a:pt x="17" y="4"/>
                  <a:pt x="16" y="3"/>
                </a:cubicBezTo>
                <a:cubicBezTo>
                  <a:pt x="14" y="1"/>
                  <a:pt x="11" y="0"/>
                  <a:pt x="8" y="1"/>
                </a:cubicBezTo>
                <a:cubicBezTo>
                  <a:pt x="4" y="1"/>
                  <a:pt x="1" y="4"/>
                  <a:pt x="0" y="7"/>
                </a:cubicBezTo>
                <a:cubicBezTo>
                  <a:pt x="2" y="11"/>
                  <a:pt x="6" y="13"/>
                  <a:pt x="11" y="11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8" name="CustomShape 173"/>
          <p:cNvSpPr/>
          <p:nvPr/>
        </p:nvSpPr>
        <p:spPr>
          <a:xfrm>
            <a:off x="10295019" y="1125660"/>
            <a:ext cx="1128813" cy="1100017"/>
          </a:xfrm>
          <a:custGeom>
            <a:avLst/>
            <a:gdLst/>
            <a:ahLst/>
            <a:cxnLst/>
            <a:rect l="l" t="t" r="r" b="b"/>
            <a:pathLst>
              <a:path w="266" h="259">
                <a:moveTo>
                  <a:pt x="224" y="5"/>
                </a:moveTo>
                <a:cubicBezTo>
                  <a:pt x="226" y="6"/>
                  <a:pt x="228" y="8"/>
                  <a:pt x="229" y="10"/>
                </a:cubicBezTo>
                <a:cubicBezTo>
                  <a:pt x="230" y="11"/>
                  <a:pt x="228" y="12"/>
                  <a:pt x="227" y="12"/>
                </a:cubicBezTo>
                <a:cubicBezTo>
                  <a:pt x="226" y="11"/>
                  <a:pt x="223" y="10"/>
                  <a:pt x="222" y="8"/>
                </a:cubicBezTo>
                <a:cubicBezTo>
                  <a:pt x="220" y="10"/>
                  <a:pt x="218" y="12"/>
                  <a:pt x="216" y="13"/>
                </a:cubicBezTo>
                <a:cubicBezTo>
                  <a:pt x="217" y="14"/>
                  <a:pt x="218" y="15"/>
                  <a:pt x="219" y="16"/>
                </a:cubicBezTo>
                <a:cubicBezTo>
                  <a:pt x="219" y="17"/>
                  <a:pt x="218" y="18"/>
                  <a:pt x="217" y="18"/>
                </a:cubicBezTo>
                <a:cubicBezTo>
                  <a:pt x="216" y="18"/>
                  <a:pt x="215" y="17"/>
                  <a:pt x="214" y="16"/>
                </a:cubicBezTo>
                <a:cubicBezTo>
                  <a:pt x="212" y="18"/>
                  <a:pt x="210" y="20"/>
                  <a:pt x="208" y="22"/>
                </a:cubicBezTo>
                <a:cubicBezTo>
                  <a:pt x="208" y="22"/>
                  <a:pt x="208" y="22"/>
                  <a:pt x="208" y="22"/>
                </a:cubicBezTo>
                <a:cubicBezTo>
                  <a:pt x="209" y="23"/>
                  <a:pt x="210" y="24"/>
                  <a:pt x="211" y="25"/>
                </a:cubicBezTo>
                <a:cubicBezTo>
                  <a:pt x="212" y="26"/>
                  <a:pt x="210" y="27"/>
                  <a:pt x="209" y="26"/>
                </a:cubicBezTo>
                <a:cubicBezTo>
                  <a:pt x="208" y="26"/>
                  <a:pt x="207" y="25"/>
                  <a:pt x="206" y="24"/>
                </a:cubicBezTo>
                <a:cubicBezTo>
                  <a:pt x="206" y="24"/>
                  <a:pt x="206" y="24"/>
                  <a:pt x="206" y="24"/>
                </a:cubicBezTo>
                <a:cubicBezTo>
                  <a:pt x="203" y="26"/>
                  <a:pt x="201" y="28"/>
                  <a:pt x="199" y="30"/>
                </a:cubicBezTo>
                <a:cubicBezTo>
                  <a:pt x="200" y="31"/>
                  <a:pt x="200" y="32"/>
                  <a:pt x="200" y="33"/>
                </a:cubicBezTo>
                <a:cubicBezTo>
                  <a:pt x="200" y="34"/>
                  <a:pt x="199" y="35"/>
                  <a:pt x="198" y="34"/>
                </a:cubicBezTo>
                <a:cubicBezTo>
                  <a:pt x="197" y="34"/>
                  <a:pt x="196" y="33"/>
                  <a:pt x="196" y="33"/>
                </a:cubicBezTo>
                <a:cubicBezTo>
                  <a:pt x="194" y="35"/>
                  <a:pt x="192" y="36"/>
                  <a:pt x="191" y="38"/>
                </a:cubicBezTo>
                <a:cubicBezTo>
                  <a:pt x="192" y="39"/>
                  <a:pt x="193" y="41"/>
                  <a:pt x="194" y="42"/>
                </a:cubicBezTo>
                <a:cubicBezTo>
                  <a:pt x="195" y="44"/>
                  <a:pt x="192" y="46"/>
                  <a:pt x="191" y="44"/>
                </a:cubicBezTo>
                <a:cubicBezTo>
                  <a:pt x="190" y="43"/>
                  <a:pt x="189" y="42"/>
                  <a:pt x="189" y="41"/>
                </a:cubicBezTo>
                <a:cubicBezTo>
                  <a:pt x="188" y="41"/>
                  <a:pt x="188" y="41"/>
                  <a:pt x="188" y="41"/>
                </a:cubicBezTo>
                <a:cubicBezTo>
                  <a:pt x="186" y="43"/>
                  <a:pt x="184" y="44"/>
                  <a:pt x="182" y="46"/>
                </a:cubicBezTo>
                <a:cubicBezTo>
                  <a:pt x="182" y="47"/>
                  <a:pt x="183" y="47"/>
                  <a:pt x="183" y="48"/>
                </a:cubicBezTo>
                <a:cubicBezTo>
                  <a:pt x="183" y="49"/>
                  <a:pt x="182" y="50"/>
                  <a:pt x="181" y="50"/>
                </a:cubicBezTo>
                <a:cubicBezTo>
                  <a:pt x="180" y="50"/>
                  <a:pt x="180" y="49"/>
                  <a:pt x="179" y="49"/>
                </a:cubicBezTo>
                <a:cubicBezTo>
                  <a:pt x="176" y="51"/>
                  <a:pt x="174" y="54"/>
                  <a:pt x="171" y="57"/>
                </a:cubicBezTo>
                <a:cubicBezTo>
                  <a:pt x="172" y="58"/>
                  <a:pt x="173" y="59"/>
                  <a:pt x="173" y="60"/>
                </a:cubicBezTo>
                <a:cubicBezTo>
                  <a:pt x="174" y="61"/>
                  <a:pt x="173" y="63"/>
                  <a:pt x="172" y="62"/>
                </a:cubicBezTo>
                <a:cubicBezTo>
                  <a:pt x="170" y="62"/>
                  <a:pt x="169" y="61"/>
                  <a:pt x="168" y="60"/>
                </a:cubicBezTo>
                <a:cubicBezTo>
                  <a:pt x="165" y="63"/>
                  <a:pt x="162" y="65"/>
                  <a:pt x="159" y="68"/>
                </a:cubicBezTo>
                <a:cubicBezTo>
                  <a:pt x="159" y="68"/>
                  <a:pt x="160" y="69"/>
                  <a:pt x="160" y="69"/>
                </a:cubicBezTo>
                <a:cubicBezTo>
                  <a:pt x="160" y="70"/>
                  <a:pt x="160" y="71"/>
                  <a:pt x="159" y="71"/>
                </a:cubicBezTo>
                <a:cubicBezTo>
                  <a:pt x="158" y="71"/>
                  <a:pt x="157" y="71"/>
                  <a:pt x="157" y="70"/>
                </a:cubicBezTo>
                <a:cubicBezTo>
                  <a:pt x="155" y="72"/>
                  <a:pt x="153" y="74"/>
                  <a:pt x="151" y="75"/>
                </a:cubicBezTo>
                <a:cubicBezTo>
                  <a:pt x="151" y="76"/>
                  <a:pt x="151" y="75"/>
                  <a:pt x="151" y="76"/>
                </a:cubicBezTo>
                <a:cubicBezTo>
                  <a:pt x="153" y="76"/>
                  <a:pt x="154" y="78"/>
                  <a:pt x="155" y="79"/>
                </a:cubicBezTo>
                <a:cubicBezTo>
                  <a:pt x="156" y="80"/>
                  <a:pt x="156" y="81"/>
                  <a:pt x="155" y="82"/>
                </a:cubicBezTo>
                <a:cubicBezTo>
                  <a:pt x="154" y="82"/>
                  <a:pt x="153" y="82"/>
                  <a:pt x="152" y="82"/>
                </a:cubicBezTo>
                <a:cubicBezTo>
                  <a:pt x="151" y="81"/>
                  <a:pt x="150" y="80"/>
                  <a:pt x="149" y="79"/>
                </a:cubicBezTo>
                <a:cubicBezTo>
                  <a:pt x="149" y="79"/>
                  <a:pt x="149" y="78"/>
                  <a:pt x="148" y="78"/>
                </a:cubicBezTo>
                <a:cubicBezTo>
                  <a:pt x="146" y="81"/>
                  <a:pt x="143" y="83"/>
                  <a:pt x="141" y="86"/>
                </a:cubicBezTo>
                <a:cubicBezTo>
                  <a:pt x="141" y="86"/>
                  <a:pt x="142" y="86"/>
                  <a:pt x="142" y="87"/>
                </a:cubicBezTo>
                <a:cubicBezTo>
                  <a:pt x="143" y="88"/>
                  <a:pt x="142" y="89"/>
                  <a:pt x="140" y="89"/>
                </a:cubicBezTo>
                <a:cubicBezTo>
                  <a:pt x="140" y="89"/>
                  <a:pt x="139" y="88"/>
                  <a:pt x="139" y="88"/>
                </a:cubicBezTo>
                <a:cubicBezTo>
                  <a:pt x="139" y="88"/>
                  <a:pt x="139" y="88"/>
                  <a:pt x="139" y="88"/>
                </a:cubicBezTo>
                <a:cubicBezTo>
                  <a:pt x="137" y="90"/>
                  <a:pt x="135" y="91"/>
                  <a:pt x="133" y="93"/>
                </a:cubicBezTo>
                <a:cubicBezTo>
                  <a:pt x="134" y="94"/>
                  <a:pt x="134" y="96"/>
                  <a:pt x="135" y="97"/>
                </a:cubicBezTo>
                <a:cubicBezTo>
                  <a:pt x="135" y="98"/>
                  <a:pt x="135" y="99"/>
                  <a:pt x="133" y="99"/>
                </a:cubicBezTo>
                <a:cubicBezTo>
                  <a:pt x="132" y="98"/>
                  <a:pt x="131" y="97"/>
                  <a:pt x="129" y="96"/>
                </a:cubicBezTo>
                <a:cubicBezTo>
                  <a:pt x="127" y="98"/>
                  <a:pt x="125" y="101"/>
                  <a:pt x="123" y="103"/>
                </a:cubicBezTo>
                <a:cubicBezTo>
                  <a:pt x="124" y="103"/>
                  <a:pt x="124" y="104"/>
                  <a:pt x="125" y="104"/>
                </a:cubicBezTo>
                <a:cubicBezTo>
                  <a:pt x="126" y="105"/>
                  <a:pt x="125" y="107"/>
                  <a:pt x="124" y="106"/>
                </a:cubicBezTo>
                <a:cubicBezTo>
                  <a:pt x="123" y="106"/>
                  <a:pt x="122" y="105"/>
                  <a:pt x="121" y="105"/>
                </a:cubicBezTo>
                <a:cubicBezTo>
                  <a:pt x="120" y="106"/>
                  <a:pt x="118" y="108"/>
                  <a:pt x="117" y="109"/>
                </a:cubicBezTo>
                <a:cubicBezTo>
                  <a:pt x="117" y="109"/>
                  <a:pt x="117" y="109"/>
                  <a:pt x="117" y="109"/>
                </a:cubicBezTo>
                <a:cubicBezTo>
                  <a:pt x="119" y="111"/>
                  <a:pt x="119" y="112"/>
                  <a:pt x="120" y="114"/>
                </a:cubicBezTo>
                <a:cubicBezTo>
                  <a:pt x="120" y="116"/>
                  <a:pt x="118" y="116"/>
                  <a:pt x="117" y="115"/>
                </a:cubicBezTo>
                <a:cubicBezTo>
                  <a:pt x="116" y="114"/>
                  <a:pt x="115" y="113"/>
                  <a:pt x="114" y="112"/>
                </a:cubicBezTo>
                <a:cubicBezTo>
                  <a:pt x="114" y="112"/>
                  <a:pt x="114" y="112"/>
                  <a:pt x="114" y="112"/>
                </a:cubicBezTo>
                <a:cubicBezTo>
                  <a:pt x="114" y="112"/>
                  <a:pt x="113" y="113"/>
                  <a:pt x="113" y="113"/>
                </a:cubicBezTo>
                <a:cubicBezTo>
                  <a:pt x="111" y="115"/>
                  <a:pt x="108" y="117"/>
                  <a:pt x="106" y="120"/>
                </a:cubicBezTo>
                <a:cubicBezTo>
                  <a:pt x="107" y="120"/>
                  <a:pt x="107" y="120"/>
                  <a:pt x="108" y="120"/>
                </a:cubicBezTo>
                <a:cubicBezTo>
                  <a:pt x="109" y="121"/>
                  <a:pt x="108" y="122"/>
                  <a:pt x="107" y="123"/>
                </a:cubicBezTo>
                <a:cubicBezTo>
                  <a:pt x="106" y="124"/>
                  <a:pt x="105" y="123"/>
                  <a:pt x="104" y="122"/>
                </a:cubicBezTo>
                <a:cubicBezTo>
                  <a:pt x="102" y="124"/>
                  <a:pt x="100" y="126"/>
                  <a:pt x="97" y="129"/>
                </a:cubicBezTo>
                <a:cubicBezTo>
                  <a:pt x="99" y="130"/>
                  <a:pt x="100" y="132"/>
                  <a:pt x="101" y="133"/>
                </a:cubicBezTo>
                <a:cubicBezTo>
                  <a:pt x="102" y="135"/>
                  <a:pt x="100" y="136"/>
                  <a:pt x="99" y="135"/>
                </a:cubicBezTo>
                <a:cubicBezTo>
                  <a:pt x="97" y="134"/>
                  <a:pt x="95" y="133"/>
                  <a:pt x="94" y="132"/>
                </a:cubicBezTo>
                <a:cubicBezTo>
                  <a:pt x="92" y="134"/>
                  <a:pt x="91" y="136"/>
                  <a:pt x="89" y="138"/>
                </a:cubicBezTo>
                <a:cubicBezTo>
                  <a:pt x="89" y="138"/>
                  <a:pt x="90" y="139"/>
                  <a:pt x="90" y="140"/>
                </a:cubicBezTo>
                <a:cubicBezTo>
                  <a:pt x="90" y="141"/>
                  <a:pt x="89" y="142"/>
                  <a:pt x="88" y="142"/>
                </a:cubicBezTo>
                <a:cubicBezTo>
                  <a:pt x="88" y="142"/>
                  <a:pt x="87" y="141"/>
                  <a:pt x="86" y="141"/>
                </a:cubicBezTo>
                <a:cubicBezTo>
                  <a:pt x="85" y="142"/>
                  <a:pt x="83" y="144"/>
                  <a:pt x="82" y="146"/>
                </a:cubicBezTo>
                <a:cubicBezTo>
                  <a:pt x="83" y="147"/>
                  <a:pt x="85" y="149"/>
                  <a:pt x="86" y="152"/>
                </a:cubicBezTo>
                <a:cubicBezTo>
                  <a:pt x="86" y="153"/>
                  <a:pt x="85" y="154"/>
                  <a:pt x="84" y="154"/>
                </a:cubicBezTo>
                <a:cubicBezTo>
                  <a:pt x="82" y="152"/>
                  <a:pt x="80" y="151"/>
                  <a:pt x="79" y="149"/>
                </a:cubicBezTo>
                <a:cubicBezTo>
                  <a:pt x="76" y="151"/>
                  <a:pt x="74" y="154"/>
                  <a:pt x="72" y="156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72" y="156"/>
                  <a:pt x="73" y="157"/>
                  <a:pt x="73" y="157"/>
                </a:cubicBezTo>
                <a:cubicBezTo>
                  <a:pt x="73" y="157"/>
                  <a:pt x="74" y="157"/>
                  <a:pt x="74" y="157"/>
                </a:cubicBezTo>
                <a:cubicBezTo>
                  <a:pt x="74" y="158"/>
                  <a:pt x="74" y="159"/>
                  <a:pt x="73" y="160"/>
                </a:cubicBezTo>
                <a:cubicBezTo>
                  <a:pt x="72" y="160"/>
                  <a:pt x="70" y="159"/>
                  <a:pt x="70" y="158"/>
                </a:cubicBezTo>
                <a:cubicBezTo>
                  <a:pt x="68" y="160"/>
                  <a:pt x="66" y="162"/>
                  <a:pt x="64" y="164"/>
                </a:cubicBezTo>
                <a:cubicBezTo>
                  <a:pt x="66" y="166"/>
                  <a:pt x="68" y="167"/>
                  <a:pt x="69" y="170"/>
                </a:cubicBezTo>
                <a:cubicBezTo>
                  <a:pt x="69" y="171"/>
                  <a:pt x="68" y="172"/>
                  <a:pt x="67" y="172"/>
                </a:cubicBezTo>
                <a:cubicBezTo>
                  <a:pt x="65" y="171"/>
                  <a:pt x="63" y="170"/>
                  <a:pt x="61" y="168"/>
                </a:cubicBezTo>
                <a:cubicBezTo>
                  <a:pt x="59" y="170"/>
                  <a:pt x="57" y="172"/>
                  <a:pt x="56" y="174"/>
                </a:cubicBezTo>
                <a:cubicBezTo>
                  <a:pt x="57" y="174"/>
                  <a:pt x="57" y="175"/>
                  <a:pt x="57" y="176"/>
                </a:cubicBezTo>
                <a:cubicBezTo>
                  <a:pt x="57" y="177"/>
                  <a:pt x="56" y="178"/>
                  <a:pt x="55" y="178"/>
                </a:cubicBezTo>
                <a:cubicBezTo>
                  <a:pt x="54" y="177"/>
                  <a:pt x="54" y="177"/>
                  <a:pt x="53" y="176"/>
                </a:cubicBezTo>
                <a:cubicBezTo>
                  <a:pt x="51" y="178"/>
                  <a:pt x="50" y="180"/>
                  <a:pt x="48" y="182"/>
                </a:cubicBezTo>
                <a:cubicBezTo>
                  <a:pt x="49" y="183"/>
                  <a:pt x="50" y="185"/>
                  <a:pt x="51" y="186"/>
                </a:cubicBezTo>
                <a:cubicBezTo>
                  <a:pt x="52" y="187"/>
                  <a:pt x="52" y="188"/>
                  <a:pt x="51" y="189"/>
                </a:cubicBezTo>
                <a:cubicBezTo>
                  <a:pt x="50" y="190"/>
                  <a:pt x="49" y="190"/>
                  <a:pt x="48" y="189"/>
                </a:cubicBezTo>
                <a:cubicBezTo>
                  <a:pt x="47" y="188"/>
                  <a:pt x="45" y="187"/>
                  <a:pt x="44" y="186"/>
                </a:cubicBezTo>
                <a:cubicBezTo>
                  <a:pt x="42" y="188"/>
                  <a:pt x="41" y="191"/>
                  <a:pt x="39" y="193"/>
                </a:cubicBezTo>
                <a:cubicBezTo>
                  <a:pt x="39" y="193"/>
                  <a:pt x="40" y="194"/>
                  <a:pt x="40" y="195"/>
                </a:cubicBezTo>
                <a:cubicBezTo>
                  <a:pt x="41" y="196"/>
                  <a:pt x="40" y="197"/>
                  <a:pt x="39" y="197"/>
                </a:cubicBezTo>
                <a:cubicBezTo>
                  <a:pt x="38" y="197"/>
                  <a:pt x="37" y="196"/>
                  <a:pt x="36" y="196"/>
                </a:cubicBezTo>
                <a:cubicBezTo>
                  <a:pt x="36" y="195"/>
                  <a:pt x="36" y="195"/>
                  <a:pt x="36" y="195"/>
                </a:cubicBezTo>
                <a:cubicBezTo>
                  <a:pt x="34" y="197"/>
                  <a:pt x="33" y="199"/>
                  <a:pt x="31" y="201"/>
                </a:cubicBezTo>
                <a:cubicBezTo>
                  <a:pt x="33" y="202"/>
                  <a:pt x="34" y="204"/>
                  <a:pt x="36" y="206"/>
                </a:cubicBezTo>
                <a:cubicBezTo>
                  <a:pt x="38" y="207"/>
                  <a:pt x="35" y="210"/>
                  <a:pt x="32" y="209"/>
                </a:cubicBezTo>
                <a:cubicBezTo>
                  <a:pt x="31" y="208"/>
                  <a:pt x="29" y="207"/>
                  <a:pt x="28" y="205"/>
                </a:cubicBezTo>
                <a:cubicBezTo>
                  <a:pt x="18" y="216"/>
                  <a:pt x="9" y="226"/>
                  <a:pt x="0" y="237"/>
                </a:cubicBezTo>
                <a:cubicBezTo>
                  <a:pt x="12" y="243"/>
                  <a:pt x="23" y="250"/>
                  <a:pt x="34" y="259"/>
                </a:cubicBezTo>
                <a:cubicBezTo>
                  <a:pt x="66" y="215"/>
                  <a:pt x="106" y="177"/>
                  <a:pt x="145" y="138"/>
                </a:cubicBezTo>
                <a:cubicBezTo>
                  <a:pt x="183" y="99"/>
                  <a:pt x="223" y="62"/>
                  <a:pt x="266" y="29"/>
                </a:cubicBezTo>
                <a:cubicBezTo>
                  <a:pt x="255" y="17"/>
                  <a:pt x="244" y="8"/>
                  <a:pt x="230" y="0"/>
                </a:cubicBezTo>
                <a:cubicBezTo>
                  <a:pt x="228" y="2"/>
                  <a:pt x="226" y="3"/>
                  <a:pt x="224" y="5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9" name="CustomShape 174"/>
          <p:cNvSpPr/>
          <p:nvPr/>
        </p:nvSpPr>
        <p:spPr>
          <a:xfrm>
            <a:off x="10295019" y="1830448"/>
            <a:ext cx="497095" cy="395229"/>
          </a:xfrm>
          <a:custGeom>
            <a:avLst/>
            <a:gdLst/>
            <a:ahLst/>
            <a:cxnLst/>
            <a:rect l="l" t="t" r="r" b="b"/>
            <a:pathLst>
              <a:path w="117" h="93">
                <a:moveTo>
                  <a:pt x="83" y="21"/>
                </a:moveTo>
                <a:cubicBezTo>
                  <a:pt x="80" y="23"/>
                  <a:pt x="78" y="20"/>
                  <a:pt x="79" y="17"/>
                </a:cubicBezTo>
                <a:cubicBezTo>
                  <a:pt x="79" y="17"/>
                  <a:pt x="79" y="16"/>
                  <a:pt x="80" y="15"/>
                </a:cubicBezTo>
                <a:cubicBezTo>
                  <a:pt x="71" y="21"/>
                  <a:pt x="63" y="27"/>
                  <a:pt x="54" y="31"/>
                </a:cubicBezTo>
                <a:cubicBezTo>
                  <a:pt x="52" y="32"/>
                  <a:pt x="49" y="29"/>
                  <a:pt x="50" y="27"/>
                </a:cubicBezTo>
                <a:cubicBezTo>
                  <a:pt x="56" y="20"/>
                  <a:pt x="61" y="13"/>
                  <a:pt x="66" y="5"/>
                </a:cubicBezTo>
                <a:cubicBezTo>
                  <a:pt x="64" y="4"/>
                  <a:pt x="62" y="3"/>
                  <a:pt x="61" y="2"/>
                </a:cubicBezTo>
                <a:cubicBezTo>
                  <a:pt x="59" y="4"/>
                  <a:pt x="57" y="6"/>
                  <a:pt x="56" y="8"/>
                </a:cubicBezTo>
                <a:cubicBezTo>
                  <a:pt x="57" y="8"/>
                  <a:pt x="57" y="9"/>
                  <a:pt x="57" y="10"/>
                </a:cubicBezTo>
                <a:cubicBezTo>
                  <a:pt x="57" y="11"/>
                  <a:pt x="56" y="12"/>
                  <a:pt x="55" y="12"/>
                </a:cubicBezTo>
                <a:cubicBezTo>
                  <a:pt x="54" y="11"/>
                  <a:pt x="54" y="11"/>
                  <a:pt x="53" y="10"/>
                </a:cubicBezTo>
                <a:cubicBezTo>
                  <a:pt x="51" y="12"/>
                  <a:pt x="50" y="14"/>
                  <a:pt x="48" y="16"/>
                </a:cubicBezTo>
                <a:cubicBezTo>
                  <a:pt x="49" y="17"/>
                  <a:pt x="50" y="19"/>
                  <a:pt x="51" y="20"/>
                </a:cubicBezTo>
                <a:cubicBezTo>
                  <a:pt x="52" y="21"/>
                  <a:pt x="52" y="22"/>
                  <a:pt x="51" y="23"/>
                </a:cubicBezTo>
                <a:cubicBezTo>
                  <a:pt x="50" y="24"/>
                  <a:pt x="49" y="24"/>
                  <a:pt x="48" y="23"/>
                </a:cubicBezTo>
                <a:cubicBezTo>
                  <a:pt x="47" y="22"/>
                  <a:pt x="45" y="21"/>
                  <a:pt x="44" y="20"/>
                </a:cubicBezTo>
                <a:cubicBezTo>
                  <a:pt x="42" y="22"/>
                  <a:pt x="41" y="25"/>
                  <a:pt x="39" y="27"/>
                </a:cubicBezTo>
                <a:cubicBezTo>
                  <a:pt x="39" y="27"/>
                  <a:pt x="40" y="28"/>
                  <a:pt x="40" y="29"/>
                </a:cubicBezTo>
                <a:cubicBezTo>
                  <a:pt x="41" y="30"/>
                  <a:pt x="40" y="31"/>
                  <a:pt x="39" y="31"/>
                </a:cubicBezTo>
                <a:cubicBezTo>
                  <a:pt x="38" y="31"/>
                  <a:pt x="37" y="30"/>
                  <a:pt x="36" y="30"/>
                </a:cubicBezTo>
                <a:cubicBezTo>
                  <a:pt x="36" y="29"/>
                  <a:pt x="36" y="29"/>
                  <a:pt x="36" y="29"/>
                </a:cubicBezTo>
                <a:cubicBezTo>
                  <a:pt x="34" y="31"/>
                  <a:pt x="33" y="33"/>
                  <a:pt x="31" y="35"/>
                </a:cubicBezTo>
                <a:cubicBezTo>
                  <a:pt x="33" y="36"/>
                  <a:pt x="34" y="38"/>
                  <a:pt x="36" y="40"/>
                </a:cubicBezTo>
                <a:cubicBezTo>
                  <a:pt x="38" y="41"/>
                  <a:pt x="35" y="44"/>
                  <a:pt x="32" y="43"/>
                </a:cubicBezTo>
                <a:cubicBezTo>
                  <a:pt x="31" y="42"/>
                  <a:pt x="29" y="41"/>
                  <a:pt x="28" y="39"/>
                </a:cubicBezTo>
                <a:cubicBezTo>
                  <a:pt x="18" y="50"/>
                  <a:pt x="9" y="60"/>
                  <a:pt x="0" y="71"/>
                </a:cubicBezTo>
                <a:cubicBezTo>
                  <a:pt x="12" y="77"/>
                  <a:pt x="23" y="84"/>
                  <a:pt x="34" y="93"/>
                </a:cubicBezTo>
                <a:cubicBezTo>
                  <a:pt x="58" y="59"/>
                  <a:pt x="87" y="29"/>
                  <a:pt x="117" y="0"/>
                </a:cubicBezTo>
                <a:cubicBezTo>
                  <a:pt x="105" y="7"/>
                  <a:pt x="94" y="14"/>
                  <a:pt x="83" y="21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0" name="CustomShape 175"/>
          <p:cNvSpPr/>
          <p:nvPr/>
        </p:nvSpPr>
        <p:spPr>
          <a:xfrm>
            <a:off x="10566784" y="1759178"/>
            <a:ext cx="68031" cy="80989"/>
          </a:xfrm>
          <a:custGeom>
            <a:avLst/>
            <a:gdLst/>
            <a:ahLst/>
            <a:cxnLst/>
            <a:rect l="l" t="t" r="r" b="b"/>
            <a:pathLst>
              <a:path w="16" h="19">
                <a:moveTo>
                  <a:pt x="4" y="19"/>
                </a:moveTo>
                <a:cubicBezTo>
                  <a:pt x="8" y="13"/>
                  <a:pt x="12" y="7"/>
                  <a:pt x="16" y="2"/>
                </a:cubicBezTo>
                <a:cubicBezTo>
                  <a:pt x="16" y="1"/>
                  <a:pt x="15" y="0"/>
                  <a:pt x="15" y="0"/>
                </a:cubicBezTo>
                <a:cubicBezTo>
                  <a:pt x="12" y="2"/>
                  <a:pt x="10" y="5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8"/>
                  <a:pt x="9" y="8"/>
                </a:cubicBezTo>
                <a:cubicBezTo>
                  <a:pt x="9" y="8"/>
                  <a:pt x="10" y="8"/>
                  <a:pt x="10" y="8"/>
                </a:cubicBezTo>
                <a:cubicBezTo>
                  <a:pt x="10" y="9"/>
                  <a:pt x="10" y="10"/>
                  <a:pt x="9" y="11"/>
                </a:cubicBezTo>
                <a:cubicBezTo>
                  <a:pt x="8" y="11"/>
                  <a:pt x="6" y="10"/>
                  <a:pt x="6" y="9"/>
                </a:cubicBezTo>
                <a:cubicBezTo>
                  <a:pt x="4" y="11"/>
                  <a:pt x="2" y="13"/>
                  <a:pt x="0" y="15"/>
                </a:cubicBezTo>
                <a:cubicBezTo>
                  <a:pt x="2" y="16"/>
                  <a:pt x="3" y="18"/>
                  <a:pt x="4" y="19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1" name="CustomShape 176"/>
          <p:cNvSpPr/>
          <p:nvPr/>
        </p:nvSpPr>
        <p:spPr>
          <a:xfrm>
            <a:off x="10769797" y="1270361"/>
            <a:ext cx="555408" cy="501415"/>
          </a:xfrm>
          <a:custGeom>
            <a:avLst/>
            <a:gdLst/>
            <a:ahLst/>
            <a:cxnLst/>
            <a:rect l="l" t="t" r="r" b="b"/>
            <a:pathLst>
              <a:path w="131" h="118">
                <a:moveTo>
                  <a:pt x="131" y="0"/>
                </a:moveTo>
                <a:cubicBezTo>
                  <a:pt x="107" y="3"/>
                  <a:pt x="85" y="27"/>
                  <a:pt x="68" y="42"/>
                </a:cubicBezTo>
                <a:cubicBezTo>
                  <a:pt x="43" y="62"/>
                  <a:pt x="20" y="84"/>
                  <a:pt x="2" y="110"/>
                </a:cubicBezTo>
                <a:cubicBezTo>
                  <a:pt x="0" y="113"/>
                  <a:pt x="4" y="118"/>
                  <a:pt x="7" y="115"/>
                </a:cubicBezTo>
                <a:cubicBezTo>
                  <a:pt x="28" y="98"/>
                  <a:pt x="48" y="79"/>
                  <a:pt x="68" y="60"/>
                </a:cubicBezTo>
                <a:cubicBezTo>
                  <a:pt x="80" y="50"/>
                  <a:pt x="91" y="39"/>
                  <a:pt x="102" y="29"/>
                </a:cubicBezTo>
                <a:cubicBezTo>
                  <a:pt x="112" y="19"/>
                  <a:pt x="120" y="8"/>
                  <a:pt x="131" y="0"/>
                </a:cubicBezTo>
                <a:cubicBezTo>
                  <a:pt x="131" y="0"/>
                  <a:pt x="131" y="0"/>
                  <a:pt x="1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2" name="CustomShape 177"/>
          <p:cNvSpPr/>
          <p:nvPr/>
        </p:nvSpPr>
        <p:spPr>
          <a:xfrm>
            <a:off x="10265143" y="1105143"/>
            <a:ext cx="1183886" cy="1150770"/>
          </a:xfrm>
          <a:custGeom>
            <a:avLst/>
            <a:gdLst/>
            <a:ahLst/>
            <a:cxnLst/>
            <a:rect l="l" t="t" r="r" b="b"/>
            <a:pathLst>
              <a:path w="279" h="271">
                <a:moveTo>
                  <a:pt x="276" y="31"/>
                </a:moveTo>
                <a:cubicBezTo>
                  <a:pt x="266" y="19"/>
                  <a:pt x="254" y="10"/>
                  <a:pt x="240" y="2"/>
                </a:cubicBezTo>
                <a:cubicBezTo>
                  <a:pt x="237" y="0"/>
                  <a:pt x="237" y="0"/>
                  <a:pt x="237" y="0"/>
                </a:cubicBezTo>
                <a:cubicBezTo>
                  <a:pt x="234" y="3"/>
                  <a:pt x="234" y="3"/>
                  <a:pt x="234" y="3"/>
                </a:cubicBezTo>
                <a:cubicBezTo>
                  <a:pt x="193" y="38"/>
                  <a:pt x="155" y="76"/>
                  <a:pt x="117" y="114"/>
                </a:cubicBezTo>
                <a:cubicBezTo>
                  <a:pt x="77" y="154"/>
                  <a:pt x="37" y="196"/>
                  <a:pt x="2" y="240"/>
                </a:cubicBezTo>
                <a:cubicBezTo>
                  <a:pt x="0" y="244"/>
                  <a:pt x="0" y="244"/>
                  <a:pt x="0" y="244"/>
                </a:cubicBezTo>
                <a:cubicBezTo>
                  <a:pt x="3" y="246"/>
                  <a:pt x="3" y="246"/>
                  <a:pt x="3" y="246"/>
                </a:cubicBezTo>
                <a:cubicBezTo>
                  <a:pt x="15" y="253"/>
                  <a:pt x="26" y="260"/>
                  <a:pt x="37" y="268"/>
                </a:cubicBezTo>
                <a:cubicBezTo>
                  <a:pt x="41" y="271"/>
                  <a:pt x="41" y="271"/>
                  <a:pt x="41" y="271"/>
                </a:cubicBezTo>
                <a:cubicBezTo>
                  <a:pt x="44" y="267"/>
                  <a:pt x="44" y="267"/>
                  <a:pt x="44" y="267"/>
                </a:cubicBezTo>
                <a:cubicBezTo>
                  <a:pt x="116" y="185"/>
                  <a:pt x="191" y="104"/>
                  <a:pt x="276" y="36"/>
                </a:cubicBezTo>
                <a:cubicBezTo>
                  <a:pt x="279" y="34"/>
                  <a:pt x="279" y="34"/>
                  <a:pt x="279" y="34"/>
                </a:cubicBezTo>
                <a:lnTo>
                  <a:pt x="276" y="31"/>
                </a:lnTo>
                <a:close/>
                <a:moveTo>
                  <a:pt x="152" y="143"/>
                </a:moveTo>
                <a:cubicBezTo>
                  <a:pt x="113" y="182"/>
                  <a:pt x="73" y="220"/>
                  <a:pt x="41" y="264"/>
                </a:cubicBezTo>
                <a:cubicBezTo>
                  <a:pt x="30" y="255"/>
                  <a:pt x="19" y="248"/>
                  <a:pt x="7" y="242"/>
                </a:cubicBezTo>
                <a:cubicBezTo>
                  <a:pt x="16" y="231"/>
                  <a:pt x="25" y="221"/>
                  <a:pt x="35" y="210"/>
                </a:cubicBezTo>
                <a:cubicBezTo>
                  <a:pt x="36" y="212"/>
                  <a:pt x="38" y="213"/>
                  <a:pt x="39" y="214"/>
                </a:cubicBezTo>
                <a:cubicBezTo>
                  <a:pt x="42" y="215"/>
                  <a:pt x="45" y="212"/>
                  <a:pt x="43" y="211"/>
                </a:cubicBezTo>
                <a:cubicBezTo>
                  <a:pt x="41" y="209"/>
                  <a:pt x="40" y="207"/>
                  <a:pt x="38" y="206"/>
                </a:cubicBezTo>
                <a:cubicBezTo>
                  <a:pt x="40" y="204"/>
                  <a:pt x="41" y="202"/>
                  <a:pt x="43" y="200"/>
                </a:cubicBezTo>
                <a:cubicBezTo>
                  <a:pt x="43" y="200"/>
                  <a:pt x="43" y="200"/>
                  <a:pt x="43" y="201"/>
                </a:cubicBezTo>
                <a:cubicBezTo>
                  <a:pt x="44" y="201"/>
                  <a:pt x="45" y="202"/>
                  <a:pt x="46" y="202"/>
                </a:cubicBezTo>
                <a:cubicBezTo>
                  <a:pt x="47" y="202"/>
                  <a:pt x="48" y="201"/>
                  <a:pt x="47" y="200"/>
                </a:cubicBezTo>
                <a:cubicBezTo>
                  <a:pt x="47" y="199"/>
                  <a:pt x="46" y="198"/>
                  <a:pt x="46" y="198"/>
                </a:cubicBezTo>
                <a:cubicBezTo>
                  <a:pt x="48" y="196"/>
                  <a:pt x="49" y="193"/>
                  <a:pt x="51" y="191"/>
                </a:cubicBezTo>
                <a:cubicBezTo>
                  <a:pt x="52" y="192"/>
                  <a:pt x="54" y="193"/>
                  <a:pt x="55" y="194"/>
                </a:cubicBezTo>
                <a:cubicBezTo>
                  <a:pt x="56" y="195"/>
                  <a:pt x="57" y="195"/>
                  <a:pt x="58" y="194"/>
                </a:cubicBezTo>
                <a:cubicBezTo>
                  <a:pt x="59" y="193"/>
                  <a:pt x="59" y="192"/>
                  <a:pt x="58" y="191"/>
                </a:cubicBezTo>
                <a:cubicBezTo>
                  <a:pt x="57" y="190"/>
                  <a:pt x="56" y="188"/>
                  <a:pt x="55" y="187"/>
                </a:cubicBezTo>
                <a:cubicBezTo>
                  <a:pt x="57" y="185"/>
                  <a:pt x="58" y="183"/>
                  <a:pt x="60" y="181"/>
                </a:cubicBezTo>
                <a:cubicBezTo>
                  <a:pt x="61" y="182"/>
                  <a:pt x="61" y="182"/>
                  <a:pt x="62" y="183"/>
                </a:cubicBezTo>
                <a:cubicBezTo>
                  <a:pt x="63" y="183"/>
                  <a:pt x="64" y="182"/>
                  <a:pt x="64" y="181"/>
                </a:cubicBezTo>
                <a:cubicBezTo>
                  <a:pt x="64" y="180"/>
                  <a:pt x="64" y="179"/>
                  <a:pt x="63" y="179"/>
                </a:cubicBezTo>
                <a:cubicBezTo>
                  <a:pt x="64" y="177"/>
                  <a:pt x="66" y="175"/>
                  <a:pt x="68" y="173"/>
                </a:cubicBezTo>
                <a:cubicBezTo>
                  <a:pt x="70" y="175"/>
                  <a:pt x="72" y="176"/>
                  <a:pt x="74" y="177"/>
                </a:cubicBezTo>
                <a:cubicBezTo>
                  <a:pt x="75" y="177"/>
                  <a:pt x="76" y="176"/>
                  <a:pt x="76" y="175"/>
                </a:cubicBezTo>
                <a:cubicBezTo>
                  <a:pt x="75" y="172"/>
                  <a:pt x="73" y="171"/>
                  <a:pt x="71" y="169"/>
                </a:cubicBezTo>
                <a:cubicBezTo>
                  <a:pt x="73" y="167"/>
                  <a:pt x="75" y="165"/>
                  <a:pt x="77" y="163"/>
                </a:cubicBezTo>
                <a:cubicBezTo>
                  <a:pt x="77" y="164"/>
                  <a:pt x="79" y="165"/>
                  <a:pt x="80" y="165"/>
                </a:cubicBezTo>
                <a:cubicBezTo>
                  <a:pt x="81" y="164"/>
                  <a:pt x="81" y="163"/>
                  <a:pt x="81" y="162"/>
                </a:cubicBezTo>
                <a:cubicBezTo>
                  <a:pt x="81" y="162"/>
                  <a:pt x="80" y="162"/>
                  <a:pt x="80" y="162"/>
                </a:cubicBezTo>
                <a:cubicBezTo>
                  <a:pt x="80" y="162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81" y="159"/>
                  <a:pt x="83" y="156"/>
                  <a:pt x="86" y="154"/>
                </a:cubicBezTo>
                <a:cubicBezTo>
                  <a:pt x="87" y="156"/>
                  <a:pt x="89" y="157"/>
                  <a:pt x="91" y="159"/>
                </a:cubicBezTo>
                <a:cubicBezTo>
                  <a:pt x="92" y="159"/>
                  <a:pt x="93" y="158"/>
                  <a:pt x="93" y="157"/>
                </a:cubicBezTo>
                <a:cubicBezTo>
                  <a:pt x="92" y="154"/>
                  <a:pt x="90" y="152"/>
                  <a:pt x="89" y="151"/>
                </a:cubicBezTo>
                <a:cubicBezTo>
                  <a:pt x="90" y="149"/>
                  <a:pt x="92" y="147"/>
                  <a:pt x="93" y="146"/>
                </a:cubicBezTo>
                <a:cubicBezTo>
                  <a:pt x="94" y="146"/>
                  <a:pt x="95" y="147"/>
                  <a:pt x="95" y="147"/>
                </a:cubicBezTo>
                <a:cubicBezTo>
                  <a:pt x="96" y="147"/>
                  <a:pt x="97" y="146"/>
                  <a:pt x="97" y="145"/>
                </a:cubicBezTo>
                <a:cubicBezTo>
                  <a:pt x="97" y="144"/>
                  <a:pt x="96" y="143"/>
                  <a:pt x="96" y="143"/>
                </a:cubicBezTo>
                <a:cubicBezTo>
                  <a:pt x="98" y="141"/>
                  <a:pt x="99" y="139"/>
                  <a:pt x="101" y="137"/>
                </a:cubicBezTo>
                <a:cubicBezTo>
                  <a:pt x="102" y="138"/>
                  <a:pt x="104" y="139"/>
                  <a:pt x="106" y="140"/>
                </a:cubicBezTo>
                <a:cubicBezTo>
                  <a:pt x="107" y="141"/>
                  <a:pt x="109" y="140"/>
                  <a:pt x="108" y="138"/>
                </a:cubicBezTo>
                <a:cubicBezTo>
                  <a:pt x="107" y="137"/>
                  <a:pt x="106" y="135"/>
                  <a:pt x="104" y="134"/>
                </a:cubicBezTo>
                <a:cubicBezTo>
                  <a:pt x="107" y="131"/>
                  <a:pt x="109" y="129"/>
                  <a:pt x="111" y="127"/>
                </a:cubicBezTo>
                <a:cubicBezTo>
                  <a:pt x="112" y="128"/>
                  <a:pt x="113" y="129"/>
                  <a:pt x="114" y="128"/>
                </a:cubicBezTo>
                <a:cubicBezTo>
                  <a:pt x="115" y="127"/>
                  <a:pt x="116" y="126"/>
                  <a:pt x="115" y="125"/>
                </a:cubicBezTo>
                <a:cubicBezTo>
                  <a:pt x="114" y="125"/>
                  <a:pt x="114" y="125"/>
                  <a:pt x="113" y="125"/>
                </a:cubicBezTo>
                <a:cubicBezTo>
                  <a:pt x="115" y="122"/>
                  <a:pt x="118" y="120"/>
                  <a:pt x="120" y="118"/>
                </a:cubicBezTo>
                <a:cubicBezTo>
                  <a:pt x="120" y="118"/>
                  <a:pt x="121" y="117"/>
                  <a:pt x="121" y="117"/>
                </a:cubicBezTo>
                <a:cubicBezTo>
                  <a:pt x="121" y="117"/>
                  <a:pt x="121" y="117"/>
                  <a:pt x="121" y="117"/>
                </a:cubicBezTo>
                <a:cubicBezTo>
                  <a:pt x="122" y="118"/>
                  <a:pt x="123" y="119"/>
                  <a:pt x="124" y="120"/>
                </a:cubicBezTo>
                <a:cubicBezTo>
                  <a:pt x="125" y="121"/>
                  <a:pt x="127" y="121"/>
                  <a:pt x="127" y="119"/>
                </a:cubicBezTo>
                <a:cubicBezTo>
                  <a:pt x="126" y="117"/>
                  <a:pt x="126" y="116"/>
                  <a:pt x="124" y="114"/>
                </a:cubicBezTo>
                <a:cubicBezTo>
                  <a:pt x="124" y="114"/>
                  <a:pt x="124" y="114"/>
                  <a:pt x="124" y="114"/>
                </a:cubicBezTo>
                <a:cubicBezTo>
                  <a:pt x="125" y="113"/>
                  <a:pt x="127" y="111"/>
                  <a:pt x="128" y="110"/>
                </a:cubicBezTo>
                <a:cubicBezTo>
                  <a:pt x="129" y="110"/>
                  <a:pt x="130" y="111"/>
                  <a:pt x="131" y="111"/>
                </a:cubicBezTo>
                <a:cubicBezTo>
                  <a:pt x="132" y="112"/>
                  <a:pt x="133" y="110"/>
                  <a:pt x="132" y="109"/>
                </a:cubicBezTo>
                <a:cubicBezTo>
                  <a:pt x="131" y="109"/>
                  <a:pt x="131" y="108"/>
                  <a:pt x="130" y="108"/>
                </a:cubicBezTo>
                <a:cubicBezTo>
                  <a:pt x="132" y="106"/>
                  <a:pt x="134" y="103"/>
                  <a:pt x="136" y="101"/>
                </a:cubicBezTo>
                <a:cubicBezTo>
                  <a:pt x="138" y="102"/>
                  <a:pt x="139" y="103"/>
                  <a:pt x="140" y="104"/>
                </a:cubicBezTo>
                <a:cubicBezTo>
                  <a:pt x="142" y="104"/>
                  <a:pt x="142" y="103"/>
                  <a:pt x="142" y="102"/>
                </a:cubicBezTo>
                <a:cubicBezTo>
                  <a:pt x="141" y="101"/>
                  <a:pt x="141" y="99"/>
                  <a:pt x="140" y="98"/>
                </a:cubicBezTo>
                <a:cubicBezTo>
                  <a:pt x="142" y="96"/>
                  <a:pt x="144" y="95"/>
                  <a:pt x="146" y="93"/>
                </a:cubicBezTo>
                <a:cubicBezTo>
                  <a:pt x="146" y="93"/>
                  <a:pt x="146" y="93"/>
                  <a:pt x="146" y="93"/>
                </a:cubicBezTo>
                <a:cubicBezTo>
                  <a:pt x="146" y="93"/>
                  <a:pt x="147" y="94"/>
                  <a:pt x="147" y="94"/>
                </a:cubicBezTo>
                <a:cubicBezTo>
                  <a:pt x="149" y="94"/>
                  <a:pt x="150" y="93"/>
                  <a:pt x="149" y="92"/>
                </a:cubicBezTo>
                <a:cubicBezTo>
                  <a:pt x="149" y="91"/>
                  <a:pt x="148" y="91"/>
                  <a:pt x="148" y="91"/>
                </a:cubicBezTo>
                <a:cubicBezTo>
                  <a:pt x="150" y="88"/>
                  <a:pt x="153" y="86"/>
                  <a:pt x="155" y="83"/>
                </a:cubicBezTo>
                <a:cubicBezTo>
                  <a:pt x="156" y="83"/>
                  <a:pt x="156" y="84"/>
                  <a:pt x="156" y="84"/>
                </a:cubicBezTo>
                <a:cubicBezTo>
                  <a:pt x="157" y="85"/>
                  <a:pt x="158" y="86"/>
                  <a:pt x="159" y="87"/>
                </a:cubicBezTo>
                <a:cubicBezTo>
                  <a:pt x="160" y="87"/>
                  <a:pt x="161" y="87"/>
                  <a:pt x="162" y="87"/>
                </a:cubicBezTo>
                <a:cubicBezTo>
                  <a:pt x="163" y="86"/>
                  <a:pt x="163" y="85"/>
                  <a:pt x="162" y="84"/>
                </a:cubicBezTo>
                <a:cubicBezTo>
                  <a:pt x="161" y="83"/>
                  <a:pt x="160" y="81"/>
                  <a:pt x="158" y="81"/>
                </a:cubicBezTo>
                <a:cubicBezTo>
                  <a:pt x="158" y="80"/>
                  <a:pt x="158" y="81"/>
                  <a:pt x="158" y="80"/>
                </a:cubicBezTo>
                <a:cubicBezTo>
                  <a:pt x="160" y="79"/>
                  <a:pt x="162" y="77"/>
                  <a:pt x="164" y="75"/>
                </a:cubicBezTo>
                <a:cubicBezTo>
                  <a:pt x="164" y="76"/>
                  <a:pt x="165" y="76"/>
                  <a:pt x="166" y="76"/>
                </a:cubicBezTo>
                <a:cubicBezTo>
                  <a:pt x="167" y="76"/>
                  <a:pt x="167" y="75"/>
                  <a:pt x="167" y="74"/>
                </a:cubicBezTo>
                <a:cubicBezTo>
                  <a:pt x="167" y="74"/>
                  <a:pt x="166" y="73"/>
                  <a:pt x="166" y="73"/>
                </a:cubicBezTo>
                <a:cubicBezTo>
                  <a:pt x="169" y="70"/>
                  <a:pt x="172" y="68"/>
                  <a:pt x="175" y="65"/>
                </a:cubicBezTo>
                <a:cubicBezTo>
                  <a:pt x="176" y="66"/>
                  <a:pt x="177" y="67"/>
                  <a:pt x="179" y="67"/>
                </a:cubicBezTo>
                <a:cubicBezTo>
                  <a:pt x="180" y="68"/>
                  <a:pt x="181" y="66"/>
                  <a:pt x="180" y="65"/>
                </a:cubicBezTo>
                <a:cubicBezTo>
                  <a:pt x="180" y="64"/>
                  <a:pt x="179" y="63"/>
                  <a:pt x="178" y="62"/>
                </a:cubicBezTo>
                <a:cubicBezTo>
                  <a:pt x="181" y="59"/>
                  <a:pt x="183" y="56"/>
                  <a:pt x="186" y="54"/>
                </a:cubicBezTo>
                <a:cubicBezTo>
                  <a:pt x="187" y="54"/>
                  <a:pt x="187" y="55"/>
                  <a:pt x="188" y="55"/>
                </a:cubicBezTo>
                <a:cubicBezTo>
                  <a:pt x="189" y="55"/>
                  <a:pt x="190" y="54"/>
                  <a:pt x="190" y="53"/>
                </a:cubicBezTo>
                <a:cubicBezTo>
                  <a:pt x="190" y="52"/>
                  <a:pt x="189" y="52"/>
                  <a:pt x="189" y="51"/>
                </a:cubicBezTo>
                <a:cubicBezTo>
                  <a:pt x="191" y="49"/>
                  <a:pt x="193" y="48"/>
                  <a:pt x="195" y="46"/>
                </a:cubicBezTo>
                <a:cubicBezTo>
                  <a:pt x="195" y="46"/>
                  <a:pt x="195" y="46"/>
                  <a:pt x="196" y="46"/>
                </a:cubicBezTo>
                <a:cubicBezTo>
                  <a:pt x="196" y="47"/>
                  <a:pt x="197" y="48"/>
                  <a:pt x="198" y="49"/>
                </a:cubicBezTo>
                <a:cubicBezTo>
                  <a:pt x="199" y="51"/>
                  <a:pt x="202" y="49"/>
                  <a:pt x="201" y="47"/>
                </a:cubicBezTo>
                <a:cubicBezTo>
                  <a:pt x="200" y="46"/>
                  <a:pt x="199" y="44"/>
                  <a:pt x="198" y="43"/>
                </a:cubicBezTo>
                <a:cubicBezTo>
                  <a:pt x="199" y="41"/>
                  <a:pt x="201" y="40"/>
                  <a:pt x="203" y="38"/>
                </a:cubicBezTo>
                <a:cubicBezTo>
                  <a:pt x="203" y="38"/>
                  <a:pt x="204" y="39"/>
                  <a:pt x="205" y="39"/>
                </a:cubicBezTo>
                <a:cubicBezTo>
                  <a:pt x="206" y="40"/>
                  <a:pt x="207" y="39"/>
                  <a:pt x="207" y="38"/>
                </a:cubicBezTo>
                <a:cubicBezTo>
                  <a:pt x="207" y="37"/>
                  <a:pt x="207" y="36"/>
                  <a:pt x="206" y="35"/>
                </a:cubicBezTo>
                <a:cubicBezTo>
                  <a:pt x="208" y="33"/>
                  <a:pt x="210" y="31"/>
                  <a:pt x="213" y="29"/>
                </a:cubicBezTo>
                <a:cubicBezTo>
                  <a:pt x="213" y="29"/>
                  <a:pt x="213" y="29"/>
                  <a:pt x="213" y="29"/>
                </a:cubicBezTo>
                <a:cubicBezTo>
                  <a:pt x="214" y="30"/>
                  <a:pt x="215" y="31"/>
                  <a:pt x="216" y="31"/>
                </a:cubicBezTo>
                <a:cubicBezTo>
                  <a:pt x="217" y="32"/>
                  <a:pt x="219" y="31"/>
                  <a:pt x="218" y="30"/>
                </a:cubicBezTo>
                <a:cubicBezTo>
                  <a:pt x="217" y="29"/>
                  <a:pt x="216" y="28"/>
                  <a:pt x="215" y="27"/>
                </a:cubicBezTo>
                <a:cubicBezTo>
                  <a:pt x="215" y="27"/>
                  <a:pt x="215" y="27"/>
                  <a:pt x="215" y="27"/>
                </a:cubicBezTo>
                <a:cubicBezTo>
                  <a:pt x="217" y="25"/>
                  <a:pt x="219" y="23"/>
                  <a:pt x="221" y="21"/>
                </a:cubicBezTo>
                <a:cubicBezTo>
                  <a:pt x="222" y="22"/>
                  <a:pt x="223" y="23"/>
                  <a:pt x="224" y="23"/>
                </a:cubicBezTo>
                <a:cubicBezTo>
                  <a:pt x="225" y="23"/>
                  <a:pt x="226" y="22"/>
                  <a:pt x="226" y="21"/>
                </a:cubicBezTo>
                <a:cubicBezTo>
                  <a:pt x="225" y="20"/>
                  <a:pt x="224" y="19"/>
                  <a:pt x="223" y="18"/>
                </a:cubicBezTo>
                <a:cubicBezTo>
                  <a:pt x="225" y="17"/>
                  <a:pt x="227" y="15"/>
                  <a:pt x="229" y="13"/>
                </a:cubicBezTo>
                <a:cubicBezTo>
                  <a:pt x="230" y="15"/>
                  <a:pt x="233" y="16"/>
                  <a:pt x="234" y="17"/>
                </a:cubicBezTo>
                <a:cubicBezTo>
                  <a:pt x="235" y="17"/>
                  <a:pt x="237" y="16"/>
                  <a:pt x="236" y="15"/>
                </a:cubicBezTo>
                <a:cubicBezTo>
                  <a:pt x="235" y="13"/>
                  <a:pt x="233" y="11"/>
                  <a:pt x="231" y="10"/>
                </a:cubicBezTo>
                <a:cubicBezTo>
                  <a:pt x="233" y="8"/>
                  <a:pt x="235" y="7"/>
                  <a:pt x="237" y="5"/>
                </a:cubicBezTo>
                <a:cubicBezTo>
                  <a:pt x="251" y="13"/>
                  <a:pt x="262" y="22"/>
                  <a:pt x="273" y="34"/>
                </a:cubicBezTo>
                <a:cubicBezTo>
                  <a:pt x="230" y="67"/>
                  <a:pt x="190" y="104"/>
                  <a:pt x="152" y="14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4" name="CustomShape 179"/>
          <p:cNvSpPr/>
          <p:nvPr/>
        </p:nvSpPr>
        <p:spPr>
          <a:xfrm>
            <a:off x="7411075" y="3503510"/>
            <a:ext cx="20517" cy="15838"/>
          </a:xfrm>
          <a:custGeom>
            <a:avLst/>
            <a:gdLst/>
            <a:ahLst/>
            <a:cxnLst/>
            <a:rect l="l" t="t" r="r" b="b"/>
            <a:pathLst>
              <a:path w="5" h="4">
                <a:moveTo>
                  <a:pt x="4" y="4"/>
                </a:moveTo>
                <a:cubicBezTo>
                  <a:pt x="4" y="3"/>
                  <a:pt x="4" y="3"/>
                  <a:pt x="5" y="3"/>
                </a:cubicBezTo>
                <a:cubicBezTo>
                  <a:pt x="3" y="2"/>
                  <a:pt x="2" y="1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3"/>
                  <a:pt x="3" y="3"/>
                  <a:pt x="4" y="4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6" name="CustomShape 181"/>
          <p:cNvSpPr/>
          <p:nvPr/>
        </p:nvSpPr>
        <p:spPr>
          <a:xfrm>
            <a:off x="7093596" y="3651091"/>
            <a:ext cx="88908" cy="101867"/>
          </a:xfrm>
          <a:custGeom>
            <a:avLst/>
            <a:gdLst/>
            <a:ahLst/>
            <a:cxnLst/>
            <a:rect l="l" t="t" r="r" b="b"/>
            <a:pathLst>
              <a:path w="21" h="24">
                <a:moveTo>
                  <a:pt x="14" y="0"/>
                </a:moveTo>
                <a:cubicBezTo>
                  <a:pt x="13" y="0"/>
                  <a:pt x="12" y="1"/>
                  <a:pt x="11" y="1"/>
                </a:cubicBezTo>
                <a:cubicBezTo>
                  <a:pt x="8" y="5"/>
                  <a:pt x="5" y="9"/>
                  <a:pt x="3" y="14"/>
                </a:cubicBezTo>
                <a:cubicBezTo>
                  <a:pt x="2" y="16"/>
                  <a:pt x="0" y="19"/>
                  <a:pt x="1" y="21"/>
                </a:cubicBezTo>
                <a:cubicBezTo>
                  <a:pt x="3" y="24"/>
                  <a:pt x="5" y="23"/>
                  <a:pt x="7" y="21"/>
                </a:cubicBezTo>
                <a:cubicBezTo>
                  <a:pt x="10" y="18"/>
                  <a:pt x="13" y="14"/>
                  <a:pt x="15" y="11"/>
                </a:cubicBezTo>
                <a:cubicBezTo>
                  <a:pt x="17" y="7"/>
                  <a:pt x="21" y="0"/>
                  <a:pt x="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2" name="CustomShape 187"/>
          <p:cNvSpPr/>
          <p:nvPr/>
        </p:nvSpPr>
        <p:spPr>
          <a:xfrm>
            <a:off x="7071279" y="3787873"/>
            <a:ext cx="34915" cy="45714"/>
          </a:xfrm>
          <a:custGeom>
            <a:avLst/>
            <a:gdLst/>
            <a:ahLst/>
            <a:cxnLst/>
            <a:rect l="l" t="t" r="r" b="b"/>
            <a:pathLst>
              <a:path w="8" h="11">
                <a:moveTo>
                  <a:pt x="7" y="4"/>
                </a:moveTo>
                <a:cubicBezTo>
                  <a:pt x="6" y="1"/>
                  <a:pt x="3" y="0"/>
                  <a:pt x="2" y="2"/>
                </a:cubicBezTo>
                <a:cubicBezTo>
                  <a:pt x="1" y="3"/>
                  <a:pt x="1" y="4"/>
                  <a:pt x="1" y="5"/>
                </a:cubicBezTo>
                <a:cubicBezTo>
                  <a:pt x="0" y="6"/>
                  <a:pt x="0" y="6"/>
                  <a:pt x="0" y="7"/>
                </a:cubicBezTo>
                <a:cubicBezTo>
                  <a:pt x="0" y="10"/>
                  <a:pt x="3" y="11"/>
                  <a:pt x="5" y="10"/>
                </a:cubicBezTo>
                <a:cubicBezTo>
                  <a:pt x="7" y="9"/>
                  <a:pt x="8" y="6"/>
                  <a:pt x="7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8" name="CustomShape 193"/>
          <p:cNvSpPr/>
          <p:nvPr/>
        </p:nvSpPr>
        <p:spPr>
          <a:xfrm>
            <a:off x="12382387" y="3914577"/>
            <a:ext cx="46074" cy="38155"/>
          </a:xfrm>
          <a:custGeom>
            <a:avLst/>
            <a:gdLst/>
            <a:ahLst/>
            <a:cxnLst/>
            <a:rect l="l" t="t" r="r" b="b"/>
            <a:pathLst>
              <a:path w="11" h="9">
                <a:moveTo>
                  <a:pt x="1" y="0"/>
                </a:moveTo>
                <a:cubicBezTo>
                  <a:pt x="3" y="0"/>
                  <a:pt x="4" y="1"/>
                  <a:pt x="6" y="2"/>
                </a:cubicBezTo>
                <a:cubicBezTo>
                  <a:pt x="7" y="4"/>
                  <a:pt x="8" y="5"/>
                  <a:pt x="10" y="6"/>
                </a:cubicBezTo>
                <a:cubicBezTo>
                  <a:pt x="11" y="7"/>
                  <a:pt x="10" y="9"/>
                  <a:pt x="9" y="8"/>
                </a:cubicBezTo>
                <a:cubicBezTo>
                  <a:pt x="7" y="8"/>
                  <a:pt x="5" y="7"/>
                  <a:pt x="4" y="6"/>
                </a:cubicBezTo>
                <a:cubicBezTo>
                  <a:pt x="2" y="5"/>
                  <a:pt x="1" y="4"/>
                  <a:pt x="0" y="2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0" name="CustomShape 195"/>
          <p:cNvSpPr/>
          <p:nvPr/>
        </p:nvSpPr>
        <p:spPr>
          <a:xfrm>
            <a:off x="12514130" y="3948052"/>
            <a:ext cx="12958" cy="25557"/>
          </a:xfrm>
          <a:custGeom>
            <a:avLst/>
            <a:gdLst/>
            <a:ahLst/>
            <a:cxnLst/>
            <a:rect l="l" t="t" r="r" b="b"/>
            <a:pathLst>
              <a:path w="3" h="6">
                <a:moveTo>
                  <a:pt x="0" y="2"/>
                </a:moveTo>
                <a:cubicBezTo>
                  <a:pt x="0" y="0"/>
                  <a:pt x="1" y="0"/>
                  <a:pt x="2" y="2"/>
                </a:cubicBezTo>
                <a:cubicBezTo>
                  <a:pt x="2" y="2"/>
                  <a:pt x="2" y="3"/>
                  <a:pt x="3" y="4"/>
                </a:cubicBezTo>
                <a:cubicBezTo>
                  <a:pt x="3" y="6"/>
                  <a:pt x="0" y="6"/>
                  <a:pt x="0" y="5"/>
                </a:cubicBezTo>
                <a:cubicBezTo>
                  <a:pt x="0" y="4"/>
                  <a:pt x="0" y="3"/>
                  <a:pt x="0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1" name="CustomShape 196"/>
          <p:cNvSpPr/>
          <p:nvPr/>
        </p:nvSpPr>
        <p:spPr>
          <a:xfrm>
            <a:off x="12496852" y="3960651"/>
            <a:ext cx="12598" cy="25557"/>
          </a:xfrm>
          <a:custGeom>
            <a:avLst/>
            <a:gdLst/>
            <a:ahLst/>
            <a:cxnLst/>
            <a:rect l="l" t="t" r="r" b="b"/>
            <a:pathLst>
              <a:path w="3" h="6">
                <a:moveTo>
                  <a:pt x="1" y="5"/>
                </a:moveTo>
                <a:cubicBezTo>
                  <a:pt x="1" y="3"/>
                  <a:pt x="0" y="2"/>
                  <a:pt x="0" y="1"/>
                </a:cubicBezTo>
                <a:cubicBezTo>
                  <a:pt x="0" y="0"/>
                  <a:pt x="2" y="0"/>
                  <a:pt x="2" y="1"/>
                </a:cubicBezTo>
                <a:cubicBezTo>
                  <a:pt x="3" y="2"/>
                  <a:pt x="3" y="3"/>
                  <a:pt x="3" y="5"/>
                </a:cubicBezTo>
                <a:cubicBezTo>
                  <a:pt x="3" y="6"/>
                  <a:pt x="1" y="6"/>
                  <a:pt x="1" y="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8" name="CustomShape 203"/>
          <p:cNvSpPr/>
          <p:nvPr/>
        </p:nvSpPr>
        <p:spPr>
          <a:xfrm>
            <a:off x="12377708" y="3841866"/>
            <a:ext cx="68391" cy="60112"/>
          </a:xfrm>
          <a:custGeom>
            <a:avLst/>
            <a:gdLst/>
            <a:ahLst/>
            <a:cxnLst/>
            <a:rect l="l" t="t" r="r" b="b"/>
            <a:pathLst>
              <a:path w="16" h="14">
                <a:moveTo>
                  <a:pt x="16" y="14"/>
                </a:moveTo>
                <a:cubicBezTo>
                  <a:pt x="16" y="13"/>
                  <a:pt x="16" y="11"/>
                  <a:pt x="16" y="10"/>
                </a:cubicBezTo>
                <a:cubicBezTo>
                  <a:pt x="11" y="6"/>
                  <a:pt x="5" y="3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3" y="5"/>
                  <a:pt x="5" y="7"/>
                  <a:pt x="8" y="8"/>
                </a:cubicBezTo>
                <a:cubicBezTo>
                  <a:pt x="11" y="10"/>
                  <a:pt x="13" y="12"/>
                  <a:pt x="16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9" name="CustomShape 204"/>
          <p:cNvSpPr/>
          <p:nvPr/>
        </p:nvSpPr>
        <p:spPr>
          <a:xfrm>
            <a:off x="11949004" y="3630574"/>
            <a:ext cx="306320" cy="185736"/>
          </a:xfrm>
          <a:custGeom>
            <a:avLst/>
            <a:gdLst/>
            <a:ahLst/>
            <a:cxnLst/>
            <a:rect l="l" t="t" r="r" b="b"/>
            <a:pathLst>
              <a:path w="72" h="44">
                <a:moveTo>
                  <a:pt x="70" y="41"/>
                </a:moveTo>
                <a:cubicBezTo>
                  <a:pt x="52" y="22"/>
                  <a:pt x="24" y="15"/>
                  <a:pt x="2" y="1"/>
                </a:cubicBezTo>
                <a:cubicBezTo>
                  <a:pt x="1" y="0"/>
                  <a:pt x="0" y="2"/>
                  <a:pt x="1" y="3"/>
                </a:cubicBezTo>
                <a:cubicBezTo>
                  <a:pt x="21" y="18"/>
                  <a:pt x="44" y="35"/>
                  <a:pt x="68" y="44"/>
                </a:cubicBezTo>
                <a:cubicBezTo>
                  <a:pt x="70" y="44"/>
                  <a:pt x="72" y="42"/>
                  <a:pt x="70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1" name="CustomShape 206"/>
          <p:cNvSpPr/>
          <p:nvPr/>
        </p:nvSpPr>
        <p:spPr>
          <a:xfrm>
            <a:off x="6639695" y="5509889"/>
            <a:ext cx="41395" cy="50753"/>
          </a:xfrm>
          <a:custGeom>
            <a:avLst/>
            <a:gdLst/>
            <a:ahLst/>
            <a:cxnLst/>
            <a:rect l="l" t="t" r="r" b="b"/>
            <a:pathLst>
              <a:path w="10" h="12">
                <a:moveTo>
                  <a:pt x="0" y="3"/>
                </a:moveTo>
                <a:cubicBezTo>
                  <a:pt x="0" y="6"/>
                  <a:pt x="1" y="9"/>
                  <a:pt x="3" y="10"/>
                </a:cubicBezTo>
                <a:cubicBezTo>
                  <a:pt x="4" y="11"/>
                  <a:pt x="7" y="12"/>
                  <a:pt x="8" y="10"/>
                </a:cubicBezTo>
                <a:cubicBezTo>
                  <a:pt x="10" y="8"/>
                  <a:pt x="9" y="3"/>
                  <a:pt x="7" y="2"/>
                </a:cubicBezTo>
                <a:cubicBezTo>
                  <a:pt x="4" y="0"/>
                  <a:pt x="2" y="2"/>
                  <a:pt x="0" y="3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5" name="CustomShape 220"/>
          <p:cNvSpPr/>
          <p:nvPr/>
        </p:nvSpPr>
        <p:spPr>
          <a:xfrm>
            <a:off x="6774678" y="4533696"/>
            <a:ext cx="85669" cy="60472"/>
          </a:xfrm>
          <a:custGeom>
            <a:avLst/>
            <a:gdLst/>
            <a:ahLst/>
            <a:cxnLst/>
            <a:rect l="l" t="t" r="r" b="b"/>
            <a:pathLst>
              <a:path w="20" h="14">
                <a:moveTo>
                  <a:pt x="12" y="1"/>
                </a:moveTo>
                <a:cubicBezTo>
                  <a:pt x="10" y="1"/>
                  <a:pt x="9" y="0"/>
                  <a:pt x="7" y="0"/>
                </a:cubicBezTo>
                <a:cubicBezTo>
                  <a:pt x="6" y="0"/>
                  <a:pt x="6" y="0"/>
                  <a:pt x="5" y="0"/>
                </a:cubicBezTo>
                <a:cubicBezTo>
                  <a:pt x="2" y="1"/>
                  <a:pt x="0" y="6"/>
                  <a:pt x="2" y="8"/>
                </a:cubicBezTo>
                <a:cubicBezTo>
                  <a:pt x="3" y="9"/>
                  <a:pt x="4" y="9"/>
                  <a:pt x="4" y="10"/>
                </a:cubicBezTo>
                <a:cubicBezTo>
                  <a:pt x="5" y="11"/>
                  <a:pt x="7" y="11"/>
                  <a:pt x="8" y="12"/>
                </a:cubicBezTo>
                <a:cubicBezTo>
                  <a:pt x="12" y="13"/>
                  <a:pt x="17" y="14"/>
                  <a:pt x="19" y="9"/>
                </a:cubicBezTo>
                <a:cubicBezTo>
                  <a:pt x="20" y="5"/>
                  <a:pt x="15" y="2"/>
                  <a:pt x="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6" name="CustomShape 221"/>
          <p:cNvSpPr/>
          <p:nvPr/>
        </p:nvSpPr>
        <p:spPr>
          <a:xfrm>
            <a:off x="6622058" y="5497291"/>
            <a:ext cx="80989" cy="80989"/>
          </a:xfrm>
          <a:custGeom>
            <a:avLst/>
            <a:gdLst/>
            <a:ahLst/>
            <a:cxnLst/>
            <a:rect l="l" t="t" r="r" b="b"/>
            <a:pathLst>
              <a:path w="19" h="19">
                <a:moveTo>
                  <a:pt x="13" y="2"/>
                </a:moveTo>
                <a:cubicBezTo>
                  <a:pt x="10" y="0"/>
                  <a:pt x="5" y="1"/>
                  <a:pt x="3" y="4"/>
                </a:cubicBezTo>
                <a:cubicBezTo>
                  <a:pt x="2" y="4"/>
                  <a:pt x="2" y="4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6"/>
                  <a:pt x="1" y="6"/>
                </a:cubicBezTo>
                <a:cubicBezTo>
                  <a:pt x="1" y="6"/>
                  <a:pt x="1" y="7"/>
                  <a:pt x="1" y="7"/>
                </a:cubicBezTo>
                <a:cubicBezTo>
                  <a:pt x="0" y="9"/>
                  <a:pt x="0" y="10"/>
                  <a:pt x="1" y="12"/>
                </a:cubicBezTo>
                <a:cubicBezTo>
                  <a:pt x="1" y="14"/>
                  <a:pt x="3" y="16"/>
                  <a:pt x="5" y="17"/>
                </a:cubicBezTo>
                <a:cubicBezTo>
                  <a:pt x="9" y="19"/>
                  <a:pt x="13" y="19"/>
                  <a:pt x="16" y="15"/>
                </a:cubicBezTo>
                <a:cubicBezTo>
                  <a:pt x="19" y="11"/>
                  <a:pt x="17" y="4"/>
                  <a:pt x="13" y="2"/>
                </a:cubicBezTo>
                <a:close/>
                <a:moveTo>
                  <a:pt x="12" y="13"/>
                </a:moveTo>
                <a:cubicBezTo>
                  <a:pt x="11" y="15"/>
                  <a:pt x="8" y="14"/>
                  <a:pt x="7" y="13"/>
                </a:cubicBezTo>
                <a:cubicBezTo>
                  <a:pt x="5" y="12"/>
                  <a:pt x="4" y="9"/>
                  <a:pt x="4" y="6"/>
                </a:cubicBezTo>
                <a:cubicBezTo>
                  <a:pt x="6" y="5"/>
                  <a:pt x="8" y="3"/>
                  <a:pt x="11" y="5"/>
                </a:cubicBezTo>
                <a:cubicBezTo>
                  <a:pt x="13" y="6"/>
                  <a:pt x="14" y="11"/>
                  <a:pt x="12" y="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5" name="CustomShape 230"/>
          <p:cNvSpPr/>
          <p:nvPr/>
        </p:nvSpPr>
        <p:spPr>
          <a:xfrm>
            <a:off x="7046082" y="5141657"/>
            <a:ext cx="253767" cy="160179"/>
          </a:xfrm>
          <a:custGeom>
            <a:avLst/>
            <a:gdLst/>
            <a:ahLst/>
            <a:cxnLst/>
            <a:rect l="l" t="t" r="r" b="b"/>
            <a:pathLst>
              <a:path w="60" h="38">
                <a:moveTo>
                  <a:pt x="58" y="1"/>
                </a:moveTo>
                <a:cubicBezTo>
                  <a:pt x="41" y="15"/>
                  <a:pt x="21" y="25"/>
                  <a:pt x="1" y="36"/>
                </a:cubicBezTo>
                <a:cubicBezTo>
                  <a:pt x="0" y="36"/>
                  <a:pt x="1" y="38"/>
                  <a:pt x="2" y="37"/>
                </a:cubicBezTo>
                <a:cubicBezTo>
                  <a:pt x="23" y="29"/>
                  <a:pt x="44" y="18"/>
                  <a:pt x="59" y="2"/>
                </a:cubicBezTo>
                <a:cubicBezTo>
                  <a:pt x="60" y="1"/>
                  <a:pt x="59" y="0"/>
                  <a:pt x="58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6" name="CustomShape 231"/>
          <p:cNvSpPr/>
          <p:nvPr/>
        </p:nvSpPr>
        <p:spPr>
          <a:xfrm>
            <a:off x="11253935" y="1835488"/>
            <a:ext cx="496735" cy="618759"/>
          </a:xfrm>
          <a:custGeom>
            <a:avLst/>
            <a:gdLst/>
            <a:ahLst/>
            <a:cxnLst/>
            <a:rect l="l" t="t" r="r" b="b"/>
            <a:pathLst>
              <a:path w="117" h="146">
                <a:moveTo>
                  <a:pt x="88" y="38"/>
                </a:moveTo>
                <a:cubicBezTo>
                  <a:pt x="70" y="37"/>
                  <a:pt x="52" y="48"/>
                  <a:pt x="39" y="60"/>
                </a:cubicBezTo>
                <a:cubicBezTo>
                  <a:pt x="39" y="61"/>
                  <a:pt x="38" y="62"/>
                  <a:pt x="38" y="63"/>
                </a:cubicBezTo>
                <a:cubicBezTo>
                  <a:pt x="37" y="63"/>
                  <a:pt x="37" y="63"/>
                  <a:pt x="36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4" y="65"/>
                  <a:pt x="33" y="63"/>
                  <a:pt x="34" y="61"/>
                </a:cubicBezTo>
                <a:cubicBezTo>
                  <a:pt x="34" y="60"/>
                  <a:pt x="35" y="59"/>
                  <a:pt x="36" y="58"/>
                </a:cubicBezTo>
                <a:cubicBezTo>
                  <a:pt x="38" y="50"/>
                  <a:pt x="42" y="41"/>
                  <a:pt x="43" y="32"/>
                </a:cubicBezTo>
                <a:cubicBezTo>
                  <a:pt x="44" y="23"/>
                  <a:pt x="42" y="0"/>
                  <a:pt x="27" y="9"/>
                </a:cubicBezTo>
                <a:cubicBezTo>
                  <a:pt x="13" y="17"/>
                  <a:pt x="8" y="40"/>
                  <a:pt x="5" y="55"/>
                </a:cubicBezTo>
                <a:cubicBezTo>
                  <a:pt x="2" y="70"/>
                  <a:pt x="0" y="85"/>
                  <a:pt x="0" y="100"/>
                </a:cubicBezTo>
                <a:cubicBezTo>
                  <a:pt x="0" y="117"/>
                  <a:pt x="2" y="132"/>
                  <a:pt x="5" y="146"/>
                </a:cubicBezTo>
                <a:cubicBezTo>
                  <a:pt x="30" y="127"/>
                  <a:pt x="53" y="107"/>
                  <a:pt x="75" y="84"/>
                </a:cubicBezTo>
                <a:cubicBezTo>
                  <a:pt x="81" y="77"/>
                  <a:pt x="117" y="39"/>
                  <a:pt x="88" y="38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7" name="CustomShape 232"/>
          <p:cNvSpPr/>
          <p:nvPr/>
        </p:nvSpPr>
        <p:spPr>
          <a:xfrm>
            <a:off x="11253934" y="2165565"/>
            <a:ext cx="339796" cy="288682"/>
          </a:xfrm>
          <a:custGeom>
            <a:avLst/>
            <a:gdLst/>
            <a:ahLst/>
            <a:cxnLst/>
            <a:rect l="l" t="t" r="r" b="b"/>
            <a:pathLst>
              <a:path w="80" h="68">
                <a:moveTo>
                  <a:pt x="12" y="34"/>
                </a:moveTo>
                <a:cubicBezTo>
                  <a:pt x="11" y="35"/>
                  <a:pt x="9" y="35"/>
                  <a:pt x="8" y="33"/>
                </a:cubicBezTo>
                <a:cubicBezTo>
                  <a:pt x="5" y="27"/>
                  <a:pt x="3" y="20"/>
                  <a:pt x="0" y="13"/>
                </a:cubicBezTo>
                <a:cubicBezTo>
                  <a:pt x="0" y="16"/>
                  <a:pt x="0" y="19"/>
                  <a:pt x="0" y="22"/>
                </a:cubicBezTo>
                <a:cubicBezTo>
                  <a:pt x="0" y="39"/>
                  <a:pt x="2" y="54"/>
                  <a:pt x="5" y="68"/>
                </a:cubicBezTo>
                <a:cubicBezTo>
                  <a:pt x="30" y="49"/>
                  <a:pt x="53" y="29"/>
                  <a:pt x="75" y="6"/>
                </a:cubicBezTo>
                <a:cubicBezTo>
                  <a:pt x="76" y="5"/>
                  <a:pt x="78" y="3"/>
                  <a:pt x="80" y="0"/>
                </a:cubicBezTo>
                <a:cubicBezTo>
                  <a:pt x="58" y="12"/>
                  <a:pt x="35" y="23"/>
                  <a:pt x="12" y="34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8" name="CustomShape 233"/>
          <p:cNvSpPr/>
          <p:nvPr/>
        </p:nvSpPr>
        <p:spPr>
          <a:xfrm>
            <a:off x="11220459" y="1809931"/>
            <a:ext cx="530211" cy="704788"/>
          </a:xfrm>
          <a:custGeom>
            <a:avLst/>
            <a:gdLst/>
            <a:ahLst/>
            <a:cxnLst/>
            <a:rect l="l" t="t" r="r" b="b"/>
            <a:pathLst>
              <a:path w="125" h="166">
                <a:moveTo>
                  <a:pt x="97" y="38"/>
                </a:moveTo>
                <a:cubicBezTo>
                  <a:pt x="83" y="36"/>
                  <a:pt x="65" y="45"/>
                  <a:pt x="53" y="55"/>
                </a:cubicBezTo>
                <a:cubicBezTo>
                  <a:pt x="59" y="40"/>
                  <a:pt x="64" y="19"/>
                  <a:pt x="52" y="11"/>
                </a:cubicBezTo>
                <a:cubicBezTo>
                  <a:pt x="36" y="0"/>
                  <a:pt x="23" y="14"/>
                  <a:pt x="16" y="28"/>
                </a:cubicBezTo>
                <a:cubicBezTo>
                  <a:pt x="6" y="48"/>
                  <a:pt x="3" y="74"/>
                  <a:pt x="1" y="96"/>
                </a:cubicBezTo>
                <a:cubicBezTo>
                  <a:pt x="0" y="116"/>
                  <a:pt x="1" y="138"/>
                  <a:pt x="6" y="159"/>
                </a:cubicBezTo>
                <a:cubicBezTo>
                  <a:pt x="8" y="166"/>
                  <a:pt x="8" y="166"/>
                  <a:pt x="8" y="166"/>
                </a:cubicBezTo>
                <a:cubicBezTo>
                  <a:pt x="15" y="161"/>
                  <a:pt x="15" y="161"/>
                  <a:pt x="15" y="161"/>
                </a:cubicBezTo>
                <a:cubicBezTo>
                  <a:pt x="34" y="147"/>
                  <a:pt x="52" y="132"/>
                  <a:pt x="68" y="116"/>
                </a:cubicBezTo>
                <a:cubicBezTo>
                  <a:pt x="82" y="101"/>
                  <a:pt x="101" y="86"/>
                  <a:pt x="110" y="67"/>
                </a:cubicBezTo>
                <a:cubicBezTo>
                  <a:pt x="116" y="54"/>
                  <a:pt x="112" y="41"/>
                  <a:pt x="97" y="38"/>
                </a:cubicBezTo>
                <a:close/>
                <a:moveTo>
                  <a:pt x="83" y="90"/>
                </a:moveTo>
                <a:cubicBezTo>
                  <a:pt x="61" y="113"/>
                  <a:pt x="38" y="133"/>
                  <a:pt x="13" y="152"/>
                </a:cubicBezTo>
                <a:cubicBezTo>
                  <a:pt x="10" y="138"/>
                  <a:pt x="8" y="123"/>
                  <a:pt x="8" y="106"/>
                </a:cubicBezTo>
                <a:cubicBezTo>
                  <a:pt x="8" y="91"/>
                  <a:pt x="10" y="76"/>
                  <a:pt x="13" y="61"/>
                </a:cubicBezTo>
                <a:cubicBezTo>
                  <a:pt x="16" y="46"/>
                  <a:pt x="21" y="23"/>
                  <a:pt x="35" y="15"/>
                </a:cubicBezTo>
                <a:cubicBezTo>
                  <a:pt x="50" y="6"/>
                  <a:pt x="52" y="29"/>
                  <a:pt x="51" y="38"/>
                </a:cubicBezTo>
                <a:cubicBezTo>
                  <a:pt x="50" y="47"/>
                  <a:pt x="46" y="56"/>
                  <a:pt x="44" y="64"/>
                </a:cubicBezTo>
                <a:cubicBezTo>
                  <a:pt x="43" y="65"/>
                  <a:pt x="42" y="66"/>
                  <a:pt x="42" y="67"/>
                </a:cubicBezTo>
                <a:cubicBezTo>
                  <a:pt x="41" y="69"/>
                  <a:pt x="42" y="71"/>
                  <a:pt x="44" y="69"/>
                </a:cubicBezTo>
                <a:cubicBezTo>
                  <a:pt x="44" y="69"/>
                  <a:pt x="44" y="69"/>
                  <a:pt x="44" y="69"/>
                </a:cubicBezTo>
                <a:cubicBezTo>
                  <a:pt x="45" y="69"/>
                  <a:pt x="45" y="69"/>
                  <a:pt x="46" y="69"/>
                </a:cubicBezTo>
                <a:cubicBezTo>
                  <a:pt x="46" y="68"/>
                  <a:pt x="47" y="67"/>
                  <a:pt x="47" y="66"/>
                </a:cubicBezTo>
                <a:cubicBezTo>
                  <a:pt x="60" y="54"/>
                  <a:pt x="78" y="43"/>
                  <a:pt x="96" y="44"/>
                </a:cubicBezTo>
                <a:cubicBezTo>
                  <a:pt x="125" y="45"/>
                  <a:pt x="89" y="83"/>
                  <a:pt x="83" y="9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9" name="CustomShape 234"/>
          <p:cNvSpPr/>
          <p:nvPr/>
        </p:nvSpPr>
        <p:spPr>
          <a:xfrm>
            <a:off x="11626846" y="1614836"/>
            <a:ext cx="114465" cy="144341"/>
          </a:xfrm>
          <a:custGeom>
            <a:avLst/>
            <a:gdLst/>
            <a:ahLst/>
            <a:cxnLst/>
            <a:rect l="l" t="t" r="r" b="b"/>
            <a:pathLst>
              <a:path w="27" h="34">
                <a:moveTo>
                  <a:pt x="22" y="1"/>
                </a:moveTo>
                <a:cubicBezTo>
                  <a:pt x="15" y="10"/>
                  <a:pt x="3" y="19"/>
                  <a:pt x="0" y="31"/>
                </a:cubicBezTo>
                <a:cubicBezTo>
                  <a:pt x="0" y="33"/>
                  <a:pt x="2" y="34"/>
                  <a:pt x="3" y="33"/>
                </a:cubicBezTo>
                <a:cubicBezTo>
                  <a:pt x="8" y="29"/>
                  <a:pt x="11" y="24"/>
                  <a:pt x="14" y="19"/>
                </a:cubicBezTo>
                <a:cubicBezTo>
                  <a:pt x="18" y="14"/>
                  <a:pt x="21" y="9"/>
                  <a:pt x="25" y="4"/>
                </a:cubicBezTo>
                <a:cubicBezTo>
                  <a:pt x="27" y="2"/>
                  <a:pt x="24" y="0"/>
                  <a:pt x="22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0" name="CustomShape 235"/>
          <p:cNvSpPr/>
          <p:nvPr/>
        </p:nvSpPr>
        <p:spPr>
          <a:xfrm>
            <a:off x="11423832" y="1551125"/>
            <a:ext cx="33116" cy="127063"/>
          </a:xfrm>
          <a:custGeom>
            <a:avLst/>
            <a:gdLst/>
            <a:ahLst/>
            <a:cxnLst/>
            <a:rect l="l" t="t" r="r" b="b"/>
            <a:pathLst>
              <a:path w="8" h="30">
                <a:moveTo>
                  <a:pt x="6" y="15"/>
                </a:moveTo>
                <a:cubicBezTo>
                  <a:pt x="5" y="11"/>
                  <a:pt x="6" y="6"/>
                  <a:pt x="5" y="2"/>
                </a:cubicBezTo>
                <a:cubicBezTo>
                  <a:pt x="5" y="1"/>
                  <a:pt x="3" y="0"/>
                  <a:pt x="2" y="2"/>
                </a:cubicBezTo>
                <a:cubicBezTo>
                  <a:pt x="0" y="6"/>
                  <a:pt x="0" y="11"/>
                  <a:pt x="0" y="15"/>
                </a:cubicBezTo>
                <a:cubicBezTo>
                  <a:pt x="0" y="19"/>
                  <a:pt x="0" y="25"/>
                  <a:pt x="3" y="28"/>
                </a:cubicBezTo>
                <a:cubicBezTo>
                  <a:pt x="4" y="30"/>
                  <a:pt x="7" y="29"/>
                  <a:pt x="7" y="27"/>
                </a:cubicBezTo>
                <a:cubicBezTo>
                  <a:pt x="8" y="23"/>
                  <a:pt x="6" y="19"/>
                  <a:pt x="6" y="1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1" name="CustomShape 236"/>
          <p:cNvSpPr/>
          <p:nvPr/>
        </p:nvSpPr>
        <p:spPr>
          <a:xfrm>
            <a:off x="11169705" y="1647952"/>
            <a:ext cx="76310" cy="98627"/>
          </a:xfrm>
          <a:custGeom>
            <a:avLst/>
            <a:gdLst/>
            <a:ahLst/>
            <a:cxnLst/>
            <a:rect l="l" t="t" r="r" b="b"/>
            <a:pathLst>
              <a:path w="18" h="23">
                <a:moveTo>
                  <a:pt x="17" y="20"/>
                </a:moveTo>
                <a:cubicBezTo>
                  <a:pt x="16" y="16"/>
                  <a:pt x="14" y="13"/>
                  <a:pt x="11" y="10"/>
                </a:cubicBezTo>
                <a:cubicBezTo>
                  <a:pt x="9" y="7"/>
                  <a:pt x="7" y="2"/>
                  <a:pt x="3" y="1"/>
                </a:cubicBezTo>
                <a:cubicBezTo>
                  <a:pt x="2" y="0"/>
                  <a:pt x="0" y="1"/>
                  <a:pt x="1" y="2"/>
                </a:cubicBezTo>
                <a:cubicBezTo>
                  <a:pt x="1" y="6"/>
                  <a:pt x="4" y="10"/>
                  <a:pt x="6" y="13"/>
                </a:cubicBezTo>
                <a:cubicBezTo>
                  <a:pt x="8" y="16"/>
                  <a:pt x="11" y="20"/>
                  <a:pt x="15" y="22"/>
                </a:cubicBezTo>
                <a:cubicBezTo>
                  <a:pt x="16" y="23"/>
                  <a:pt x="18" y="21"/>
                  <a:pt x="17" y="2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2" name="CustomShape 237"/>
          <p:cNvSpPr/>
          <p:nvPr/>
        </p:nvSpPr>
        <p:spPr>
          <a:xfrm>
            <a:off x="11101674" y="1967231"/>
            <a:ext cx="101507" cy="42834"/>
          </a:xfrm>
          <a:custGeom>
            <a:avLst/>
            <a:gdLst/>
            <a:ahLst/>
            <a:cxnLst/>
            <a:rect l="l" t="t" r="r" b="b"/>
            <a:pathLst>
              <a:path w="24" h="10">
                <a:moveTo>
                  <a:pt x="22" y="5"/>
                </a:moveTo>
                <a:cubicBezTo>
                  <a:pt x="19" y="3"/>
                  <a:pt x="16" y="3"/>
                  <a:pt x="13" y="2"/>
                </a:cubicBezTo>
                <a:cubicBezTo>
                  <a:pt x="10" y="2"/>
                  <a:pt x="6" y="1"/>
                  <a:pt x="3" y="0"/>
                </a:cubicBezTo>
                <a:cubicBezTo>
                  <a:pt x="0" y="0"/>
                  <a:pt x="0" y="4"/>
                  <a:pt x="2" y="5"/>
                </a:cubicBezTo>
                <a:cubicBezTo>
                  <a:pt x="7" y="7"/>
                  <a:pt x="16" y="10"/>
                  <a:pt x="22" y="9"/>
                </a:cubicBezTo>
                <a:cubicBezTo>
                  <a:pt x="24" y="8"/>
                  <a:pt x="24" y="5"/>
                  <a:pt x="22" y="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3" name="CustomShape 238"/>
          <p:cNvSpPr/>
          <p:nvPr/>
        </p:nvSpPr>
        <p:spPr>
          <a:xfrm>
            <a:off x="11058840" y="2200480"/>
            <a:ext cx="85669" cy="25197"/>
          </a:xfrm>
          <a:custGeom>
            <a:avLst/>
            <a:gdLst/>
            <a:ahLst/>
            <a:cxnLst/>
            <a:rect l="l" t="t" r="r" b="b"/>
            <a:pathLst>
              <a:path w="20" h="6">
                <a:moveTo>
                  <a:pt x="18" y="1"/>
                </a:moveTo>
                <a:cubicBezTo>
                  <a:pt x="16" y="0"/>
                  <a:pt x="12" y="0"/>
                  <a:pt x="9" y="0"/>
                </a:cubicBezTo>
                <a:cubicBezTo>
                  <a:pt x="7" y="0"/>
                  <a:pt x="4" y="1"/>
                  <a:pt x="2" y="1"/>
                </a:cubicBezTo>
                <a:cubicBezTo>
                  <a:pt x="0" y="2"/>
                  <a:pt x="0" y="3"/>
                  <a:pt x="1" y="4"/>
                </a:cubicBezTo>
                <a:cubicBezTo>
                  <a:pt x="3" y="5"/>
                  <a:pt x="6" y="5"/>
                  <a:pt x="8" y="5"/>
                </a:cubicBezTo>
                <a:cubicBezTo>
                  <a:pt x="11" y="5"/>
                  <a:pt x="15" y="6"/>
                  <a:pt x="18" y="5"/>
                </a:cubicBezTo>
                <a:cubicBezTo>
                  <a:pt x="19" y="4"/>
                  <a:pt x="20" y="2"/>
                  <a:pt x="18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4" name="CustomShape 239"/>
          <p:cNvSpPr/>
          <p:nvPr/>
        </p:nvSpPr>
        <p:spPr>
          <a:xfrm>
            <a:off x="11466667" y="2386216"/>
            <a:ext cx="33116" cy="110866"/>
          </a:xfrm>
          <a:custGeom>
            <a:avLst/>
            <a:gdLst/>
            <a:ahLst/>
            <a:cxnLst/>
            <a:rect l="l" t="t" r="r" b="b"/>
            <a:pathLst>
              <a:path w="8" h="26">
                <a:moveTo>
                  <a:pt x="7" y="14"/>
                </a:moveTo>
                <a:cubicBezTo>
                  <a:pt x="7" y="10"/>
                  <a:pt x="8" y="6"/>
                  <a:pt x="6" y="2"/>
                </a:cubicBezTo>
                <a:cubicBezTo>
                  <a:pt x="5" y="1"/>
                  <a:pt x="3" y="0"/>
                  <a:pt x="2" y="2"/>
                </a:cubicBezTo>
                <a:cubicBezTo>
                  <a:pt x="0" y="5"/>
                  <a:pt x="1" y="9"/>
                  <a:pt x="1" y="12"/>
                </a:cubicBezTo>
                <a:cubicBezTo>
                  <a:pt x="1" y="16"/>
                  <a:pt x="2" y="21"/>
                  <a:pt x="5" y="24"/>
                </a:cubicBezTo>
                <a:cubicBezTo>
                  <a:pt x="5" y="26"/>
                  <a:pt x="8" y="26"/>
                  <a:pt x="8" y="24"/>
                </a:cubicBezTo>
                <a:cubicBezTo>
                  <a:pt x="8" y="20"/>
                  <a:pt x="8" y="17"/>
                  <a:pt x="7" y="1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5" name="CustomShape 240"/>
          <p:cNvSpPr/>
          <p:nvPr/>
        </p:nvSpPr>
        <p:spPr>
          <a:xfrm>
            <a:off x="11644483" y="2281469"/>
            <a:ext cx="71271" cy="63352"/>
          </a:xfrm>
          <a:custGeom>
            <a:avLst/>
            <a:gdLst/>
            <a:ahLst/>
            <a:cxnLst/>
            <a:rect l="l" t="t" r="r" b="b"/>
            <a:pathLst>
              <a:path w="17" h="15">
                <a:moveTo>
                  <a:pt x="16" y="12"/>
                </a:moveTo>
                <a:cubicBezTo>
                  <a:pt x="14" y="10"/>
                  <a:pt x="12" y="8"/>
                  <a:pt x="10" y="6"/>
                </a:cubicBezTo>
                <a:cubicBezTo>
                  <a:pt x="8" y="4"/>
                  <a:pt x="6" y="2"/>
                  <a:pt x="3" y="1"/>
                </a:cubicBezTo>
                <a:cubicBezTo>
                  <a:pt x="2" y="0"/>
                  <a:pt x="0" y="2"/>
                  <a:pt x="0" y="3"/>
                </a:cubicBezTo>
                <a:cubicBezTo>
                  <a:pt x="2" y="9"/>
                  <a:pt x="9" y="14"/>
                  <a:pt x="15" y="15"/>
                </a:cubicBezTo>
                <a:cubicBezTo>
                  <a:pt x="16" y="15"/>
                  <a:pt x="17" y="14"/>
                  <a:pt x="16" y="1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6" name="CustomShape 241"/>
          <p:cNvSpPr/>
          <p:nvPr/>
        </p:nvSpPr>
        <p:spPr>
          <a:xfrm>
            <a:off x="11763268" y="1957512"/>
            <a:ext cx="127063" cy="42834"/>
          </a:xfrm>
          <a:custGeom>
            <a:avLst/>
            <a:gdLst/>
            <a:ahLst/>
            <a:cxnLst/>
            <a:rect l="l" t="t" r="r" b="b"/>
            <a:pathLst>
              <a:path w="30" h="10">
                <a:moveTo>
                  <a:pt x="27" y="4"/>
                </a:moveTo>
                <a:cubicBezTo>
                  <a:pt x="19" y="3"/>
                  <a:pt x="9" y="0"/>
                  <a:pt x="2" y="4"/>
                </a:cubicBezTo>
                <a:cubicBezTo>
                  <a:pt x="0" y="5"/>
                  <a:pt x="1" y="7"/>
                  <a:pt x="3" y="8"/>
                </a:cubicBezTo>
                <a:cubicBezTo>
                  <a:pt x="6" y="10"/>
                  <a:pt x="10" y="9"/>
                  <a:pt x="14" y="9"/>
                </a:cubicBezTo>
                <a:cubicBezTo>
                  <a:pt x="18" y="9"/>
                  <a:pt x="23" y="9"/>
                  <a:pt x="27" y="9"/>
                </a:cubicBezTo>
                <a:cubicBezTo>
                  <a:pt x="30" y="9"/>
                  <a:pt x="30" y="4"/>
                  <a:pt x="27" y="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7" name="CustomShape 242"/>
          <p:cNvSpPr/>
          <p:nvPr/>
        </p:nvSpPr>
        <p:spPr>
          <a:xfrm>
            <a:off x="11753909" y="2124170"/>
            <a:ext cx="50753" cy="25557"/>
          </a:xfrm>
          <a:custGeom>
            <a:avLst/>
            <a:gdLst/>
            <a:ahLst/>
            <a:cxnLst/>
            <a:rect l="l" t="t" r="r" b="b"/>
            <a:pathLst>
              <a:path w="12" h="6">
                <a:moveTo>
                  <a:pt x="9" y="2"/>
                </a:moveTo>
                <a:cubicBezTo>
                  <a:pt x="7" y="2"/>
                  <a:pt x="4" y="0"/>
                  <a:pt x="2" y="1"/>
                </a:cubicBezTo>
                <a:cubicBezTo>
                  <a:pt x="1" y="1"/>
                  <a:pt x="0" y="3"/>
                  <a:pt x="1" y="4"/>
                </a:cubicBezTo>
                <a:cubicBezTo>
                  <a:pt x="3" y="6"/>
                  <a:pt x="6" y="6"/>
                  <a:pt x="9" y="6"/>
                </a:cubicBezTo>
                <a:cubicBezTo>
                  <a:pt x="11" y="6"/>
                  <a:pt x="12" y="2"/>
                  <a:pt x="9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8" name="CustomShape 273"/>
          <p:cNvSpPr/>
          <p:nvPr/>
        </p:nvSpPr>
        <p:spPr>
          <a:xfrm>
            <a:off x="10860146" y="3328933"/>
            <a:ext cx="104746" cy="109426"/>
          </a:xfrm>
          <a:custGeom>
            <a:avLst/>
            <a:gdLst/>
            <a:ahLst/>
            <a:cxnLst/>
            <a:rect l="l" t="t" r="r" b="b"/>
            <a:pathLst>
              <a:path w="25" h="26">
                <a:moveTo>
                  <a:pt x="7" y="1"/>
                </a:moveTo>
                <a:cubicBezTo>
                  <a:pt x="4" y="2"/>
                  <a:pt x="0" y="6"/>
                  <a:pt x="2" y="10"/>
                </a:cubicBezTo>
                <a:cubicBezTo>
                  <a:pt x="2" y="10"/>
                  <a:pt x="3" y="11"/>
                  <a:pt x="3" y="12"/>
                </a:cubicBezTo>
                <a:cubicBezTo>
                  <a:pt x="3" y="12"/>
                  <a:pt x="3" y="13"/>
                  <a:pt x="3" y="13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5"/>
                </a:cubicBezTo>
                <a:cubicBezTo>
                  <a:pt x="5" y="16"/>
                  <a:pt x="5" y="17"/>
                  <a:pt x="6" y="18"/>
                </a:cubicBezTo>
                <a:cubicBezTo>
                  <a:pt x="5" y="16"/>
                  <a:pt x="6" y="18"/>
                  <a:pt x="6" y="18"/>
                </a:cubicBezTo>
                <a:cubicBezTo>
                  <a:pt x="7" y="21"/>
                  <a:pt x="9" y="23"/>
                  <a:pt x="12" y="24"/>
                </a:cubicBezTo>
                <a:cubicBezTo>
                  <a:pt x="17" y="26"/>
                  <a:pt x="22" y="23"/>
                  <a:pt x="23" y="18"/>
                </a:cubicBezTo>
                <a:cubicBezTo>
                  <a:pt x="25" y="10"/>
                  <a:pt x="15" y="0"/>
                  <a:pt x="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26" name="Picture 2" descr="Despedida GIFs | Teno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823" y="2824329"/>
            <a:ext cx="2753183" cy="266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588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363334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ágina 70:    </a:t>
            </a:r>
            <a:r>
              <a:rPr lang="es-E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¿Cómo multiplicar aplicando el algoritmo?</a:t>
            </a:r>
            <a:r>
              <a:rPr lang="es-E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br>
              <a:rPr lang="es-ES" dirty="0"/>
            </a:b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8580276" y="2234283"/>
            <a:ext cx="12961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Rectángulo 5"/>
          <p:cNvSpPr/>
          <p:nvPr/>
        </p:nvSpPr>
        <p:spPr>
          <a:xfrm>
            <a:off x="9923911" y="1925378"/>
            <a:ext cx="1656184" cy="864096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Leer y observar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662140" y="139413"/>
            <a:ext cx="2268089" cy="85191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Escolar</a:t>
            </a:r>
          </a:p>
        </p:txBody>
      </p:sp>
      <p:sp>
        <p:nvSpPr>
          <p:cNvPr id="9" name="Flecha derecha 8"/>
          <p:cNvSpPr/>
          <p:nvPr/>
        </p:nvSpPr>
        <p:spPr>
          <a:xfrm>
            <a:off x="8580276" y="5952677"/>
            <a:ext cx="1296144" cy="432048"/>
          </a:xfrm>
          <a:prstGeom prst="rightArrow">
            <a:avLst>
              <a:gd name="adj1" fmla="val 38077"/>
              <a:gd name="adj2" fmla="val 440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0" name="Rectángulo 9"/>
          <p:cNvSpPr/>
          <p:nvPr/>
        </p:nvSpPr>
        <p:spPr>
          <a:xfrm>
            <a:off x="9876420" y="5741802"/>
            <a:ext cx="1656184" cy="864096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Resolver</a:t>
            </a:r>
            <a:r>
              <a:rPr lang="es-CL" b="1" dirty="0"/>
              <a:t> </a:t>
            </a:r>
          </a:p>
        </p:txBody>
      </p:sp>
      <p:sp>
        <p:nvSpPr>
          <p:cNvPr id="11" name="Llamada rectangular redondeada 10"/>
          <p:cNvSpPr/>
          <p:nvPr/>
        </p:nvSpPr>
        <p:spPr>
          <a:xfrm>
            <a:off x="74582" y="2357426"/>
            <a:ext cx="1656184" cy="1579903"/>
          </a:xfrm>
          <a:prstGeom prst="wedgeRoundRectCallout">
            <a:avLst>
              <a:gd name="adj1" fmla="val 84857"/>
              <a:gd name="adj2" fmla="val -92114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Ahora trabajarás con tu texto escolar.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DFA57F7-8E92-4DF8-96C3-0129A95322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85" t="32142" r="22831" b="25182"/>
          <a:stretch/>
        </p:blipFill>
        <p:spPr>
          <a:xfrm>
            <a:off x="2315580" y="473275"/>
            <a:ext cx="6313479" cy="268992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A071A5C-D013-4398-8F2F-BE02ABDFC0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85" t="35722" r="26375" b="11843"/>
          <a:stretch/>
        </p:blipFill>
        <p:spPr>
          <a:xfrm>
            <a:off x="2315580" y="3086811"/>
            <a:ext cx="6313479" cy="359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F994F2-4FCA-432E-B133-DDB97F34B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5416"/>
            <a:ext cx="10515600" cy="1325563"/>
          </a:xfrm>
        </p:spPr>
        <p:txBody>
          <a:bodyPr>
            <a:normAutofit/>
          </a:bodyPr>
          <a:lstStyle/>
          <a:p>
            <a:r>
              <a:rPr lang="es-CL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sz="3600" dirty="0">
                <a:latin typeface="Arial" panose="020B0604020202020204" pitchFamily="34" charset="0"/>
                <a:cs typeface="Arial" panose="020B0604020202020204" pitchFamily="34" charset="0"/>
              </a:rPr>
              <a:t>ágina 71:</a:t>
            </a:r>
            <a:endParaRPr lang="es-CL" sz="3600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ABC1AAC-72C3-439B-A7E3-E846B28AC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671" t="23609" r="22224" b="23435"/>
          <a:stretch/>
        </p:blipFill>
        <p:spPr>
          <a:xfrm>
            <a:off x="2940025" y="29750"/>
            <a:ext cx="6180311" cy="367240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5091E04-E416-4C36-9090-62C367951AAB}"/>
              </a:ext>
            </a:extLst>
          </p:cNvPr>
          <p:cNvSpPr/>
          <p:nvPr/>
        </p:nvSpPr>
        <p:spPr>
          <a:xfrm>
            <a:off x="9662140" y="139413"/>
            <a:ext cx="2268089" cy="85191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Escolar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E65E4D9-6802-415E-8316-FE5EB03713A8}"/>
              </a:ext>
            </a:extLst>
          </p:cNvPr>
          <p:cNvSpPr/>
          <p:nvPr/>
        </p:nvSpPr>
        <p:spPr>
          <a:xfrm>
            <a:off x="10392599" y="1916295"/>
            <a:ext cx="1656184" cy="864096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Leer y observar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D5554A2-10D7-4EC7-A90F-BF7F4824E19F}"/>
              </a:ext>
            </a:extLst>
          </p:cNvPr>
          <p:cNvSpPr/>
          <p:nvPr/>
        </p:nvSpPr>
        <p:spPr>
          <a:xfrm>
            <a:off x="9876420" y="5741802"/>
            <a:ext cx="1656184" cy="864096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Responde</a:t>
            </a:r>
            <a:r>
              <a:rPr lang="es-CL" b="1" dirty="0"/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84F99BA-41D1-4CE4-8700-F4A89EAD16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85" t="44748" r="18993" b="10081"/>
          <a:stretch/>
        </p:blipFill>
        <p:spPr>
          <a:xfrm>
            <a:off x="2663806" y="3686540"/>
            <a:ext cx="6732748" cy="3096344"/>
          </a:xfrm>
          <a:prstGeom prst="rect">
            <a:avLst/>
          </a:prstGeom>
        </p:spPr>
      </p:pic>
      <p:sp>
        <p:nvSpPr>
          <p:cNvPr id="9" name="Llamada rectangular redondeada 10">
            <a:extLst>
              <a:ext uri="{FF2B5EF4-FFF2-40B4-BE49-F238E27FC236}">
                <a16:creationId xmlns:a16="http://schemas.microsoft.com/office/drawing/2014/main" id="{E88B6D27-68F1-40A4-BD6E-5E91822ECD4E}"/>
              </a:ext>
            </a:extLst>
          </p:cNvPr>
          <p:cNvSpPr/>
          <p:nvPr/>
        </p:nvSpPr>
        <p:spPr>
          <a:xfrm>
            <a:off x="74582" y="2357426"/>
            <a:ext cx="1656184" cy="1579903"/>
          </a:xfrm>
          <a:prstGeom prst="wedgeRoundRectCallout">
            <a:avLst>
              <a:gd name="adj1" fmla="val 115263"/>
              <a:gd name="adj2" fmla="val -2363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Ahora trabajarás con tu texto escolar.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echa derecha 3">
            <a:extLst>
              <a:ext uri="{FF2B5EF4-FFF2-40B4-BE49-F238E27FC236}">
                <a16:creationId xmlns:a16="http://schemas.microsoft.com/office/drawing/2014/main" id="{A6F7316C-C888-4AB5-B7BE-1BFB94C95BA3}"/>
              </a:ext>
            </a:extLst>
          </p:cNvPr>
          <p:cNvSpPr/>
          <p:nvPr/>
        </p:nvSpPr>
        <p:spPr>
          <a:xfrm>
            <a:off x="8154181" y="6106128"/>
            <a:ext cx="12961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1" name="Flecha derecha 3">
            <a:extLst>
              <a:ext uri="{FF2B5EF4-FFF2-40B4-BE49-F238E27FC236}">
                <a16:creationId xmlns:a16="http://schemas.microsoft.com/office/drawing/2014/main" id="{24ACBA76-B0B8-43B9-BE75-40FBD691A0BE}"/>
              </a:ext>
            </a:extLst>
          </p:cNvPr>
          <p:cNvSpPr/>
          <p:nvPr/>
        </p:nvSpPr>
        <p:spPr>
          <a:xfrm>
            <a:off x="9251976" y="2263391"/>
            <a:ext cx="97536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8384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315416"/>
            <a:ext cx="10515600" cy="1325563"/>
          </a:xfrm>
        </p:spPr>
        <p:txBody>
          <a:bodyPr/>
          <a:lstStyle/>
          <a:p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ágina 71</a:t>
            </a:r>
            <a:endParaRPr lang="en-US" dirty="0"/>
          </a:p>
        </p:txBody>
      </p:sp>
      <p:sp>
        <p:nvSpPr>
          <p:cNvPr id="5" name="Llamada rectangular redondeada 4"/>
          <p:cNvSpPr/>
          <p:nvPr/>
        </p:nvSpPr>
        <p:spPr>
          <a:xfrm>
            <a:off x="479376" y="5492674"/>
            <a:ext cx="3240360" cy="1219971"/>
          </a:xfrm>
          <a:prstGeom prst="wedgeRoundRectCallout">
            <a:avLst>
              <a:gd name="adj1" fmla="val 101420"/>
              <a:gd name="adj2" fmla="val -129885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Responde en tu texto escolar, no escribas en tu cuaderno.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gif - LOS VALOR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839" y="15131"/>
            <a:ext cx="2028056" cy="199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scuela G-619 Quechurehue: INICIO DE CLASES 20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4160642"/>
            <a:ext cx="2184919" cy="262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9C97EDB1-8566-44F5-BF55-CC3425BE3F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6740" t="58360" r="33253" b="21781"/>
          <a:stretch/>
        </p:blipFill>
        <p:spPr>
          <a:xfrm>
            <a:off x="1055440" y="1561157"/>
            <a:ext cx="9072434" cy="292494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C411CE5-0D50-4432-8759-FB203009B1DA}"/>
              </a:ext>
            </a:extLst>
          </p:cNvPr>
          <p:cNvSpPr txBox="1"/>
          <p:nvPr/>
        </p:nvSpPr>
        <p:spPr>
          <a:xfrm>
            <a:off x="1676400" y="908720"/>
            <a:ext cx="7659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 el siguiente procedimiento para multiplicar de forma más directa. </a:t>
            </a:r>
            <a:br>
              <a:rPr lang="es-ES" dirty="0"/>
            </a:br>
            <a:endParaRPr lang="es-CL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EB0AB894-1135-4618-BB07-B39195B6F4AE}"/>
              </a:ext>
            </a:extLst>
          </p:cNvPr>
          <p:cNvSpPr/>
          <p:nvPr/>
        </p:nvSpPr>
        <p:spPr>
          <a:xfrm>
            <a:off x="1174913" y="978357"/>
            <a:ext cx="568222" cy="364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C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d.-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CC48B54-8ABC-4C69-BB1A-EC070DA8BAA1}"/>
              </a:ext>
            </a:extLst>
          </p:cNvPr>
          <p:cNvSpPr/>
          <p:nvPr/>
        </p:nvSpPr>
        <p:spPr>
          <a:xfrm>
            <a:off x="5257800" y="97172"/>
            <a:ext cx="2268089" cy="85191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Escolar</a:t>
            </a:r>
          </a:p>
        </p:txBody>
      </p:sp>
    </p:spTree>
    <p:extLst>
      <p:ext uri="{BB962C8B-B14F-4D97-AF65-F5344CB8AC3E}">
        <p14:creationId xmlns:p14="http://schemas.microsoft.com/office/powerpoint/2010/main" val="124922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43408"/>
            <a:ext cx="10515600" cy="1325563"/>
          </a:xfrm>
        </p:spPr>
        <p:txBody>
          <a:bodyPr>
            <a:normAutofit/>
          </a:bodyPr>
          <a:lstStyle/>
          <a:p>
            <a:r>
              <a:rPr lang="es-CL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ágina 72: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lamada ovalada 4"/>
          <p:cNvSpPr/>
          <p:nvPr/>
        </p:nvSpPr>
        <p:spPr>
          <a:xfrm>
            <a:off x="9712631" y="109787"/>
            <a:ext cx="2047323" cy="1944735"/>
          </a:xfrm>
          <a:prstGeom prst="wedgeEllipseCallout">
            <a:avLst>
              <a:gd name="adj1" fmla="val -47213"/>
              <a:gd name="adj2" fmla="val 15103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Resuelve los siguiente es ejercicios en tu texto escolar.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Pozo, Juan Ignacio - BIBLIOEDUCACIÓ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04" y="5159199"/>
            <a:ext cx="1224136" cy="169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1CD72A4-368E-418D-8578-8131265EB7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3860" t="43294" r="25583" b="15602"/>
          <a:stretch/>
        </p:blipFill>
        <p:spPr>
          <a:xfrm>
            <a:off x="432046" y="2615855"/>
            <a:ext cx="9280585" cy="424214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4F5C5EC-9D99-484C-9F23-580D5C5BB5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603" t="22687" r="32082" b="56303"/>
          <a:stretch/>
        </p:blipFill>
        <p:spPr>
          <a:xfrm>
            <a:off x="2279577" y="118119"/>
            <a:ext cx="7200800" cy="2497735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C24559C-8727-4363-906C-81686E1F634D}"/>
              </a:ext>
            </a:extLst>
          </p:cNvPr>
          <p:cNvSpPr/>
          <p:nvPr/>
        </p:nvSpPr>
        <p:spPr>
          <a:xfrm>
            <a:off x="221767" y="1017723"/>
            <a:ext cx="2268089" cy="85191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Escolar</a:t>
            </a:r>
          </a:p>
        </p:txBody>
      </p:sp>
    </p:spTree>
    <p:extLst>
      <p:ext uri="{BB962C8B-B14F-4D97-AF65-F5344CB8AC3E}">
        <p14:creationId xmlns:p14="http://schemas.microsoft.com/office/powerpoint/2010/main" val="239008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43408"/>
            <a:ext cx="10515600" cy="1325563"/>
          </a:xfrm>
        </p:spPr>
        <p:txBody>
          <a:bodyPr/>
          <a:lstStyle/>
          <a:p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ágina 72:</a:t>
            </a:r>
            <a:endParaRPr lang="en-US" dirty="0"/>
          </a:p>
        </p:txBody>
      </p:sp>
      <p:sp>
        <p:nvSpPr>
          <p:cNvPr id="5" name="Llamada ovalada 4"/>
          <p:cNvSpPr/>
          <p:nvPr/>
        </p:nvSpPr>
        <p:spPr>
          <a:xfrm>
            <a:off x="9659006" y="16349"/>
            <a:ext cx="2354387" cy="2520280"/>
          </a:xfrm>
          <a:prstGeom prst="wedgeEllipseCallout">
            <a:avLst>
              <a:gd name="adj1" fmla="val -50562"/>
              <a:gd name="adj2" fmla="val 11813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Resuelve los siguientes ejercicios en tu texto escolar.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PRIMERO!: ¡REUNIÓN PARCIAL III PERIODO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19" y="5009146"/>
            <a:ext cx="3183173" cy="182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Marcador de contenido 2">
            <a:extLst>
              <a:ext uri="{FF2B5EF4-FFF2-40B4-BE49-F238E27FC236}">
                <a16:creationId xmlns:a16="http://schemas.microsoft.com/office/drawing/2014/main" id="{532983CB-4FCD-4207-B9A4-C50B692EC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3949" t="48432" r="35114" b="16816"/>
          <a:stretch/>
        </p:blipFill>
        <p:spPr>
          <a:xfrm>
            <a:off x="0" y="1057138"/>
            <a:ext cx="9659007" cy="460998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FE49CCE-3EE8-4360-9F90-232B55009847}"/>
              </a:ext>
            </a:extLst>
          </p:cNvPr>
          <p:cNvSpPr/>
          <p:nvPr/>
        </p:nvSpPr>
        <p:spPr>
          <a:xfrm>
            <a:off x="4439816" y="230238"/>
            <a:ext cx="2268089" cy="85191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Escolar</a:t>
            </a:r>
          </a:p>
        </p:txBody>
      </p:sp>
    </p:spTree>
    <p:extLst>
      <p:ext uri="{BB962C8B-B14F-4D97-AF65-F5344CB8AC3E}">
        <p14:creationId xmlns:p14="http://schemas.microsoft.com/office/powerpoint/2010/main" val="231641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96688" y="-301626"/>
            <a:ext cx="10515600" cy="1325563"/>
          </a:xfrm>
        </p:spPr>
        <p:txBody>
          <a:bodyPr>
            <a:normAutofit/>
          </a:bodyPr>
          <a:lstStyle/>
          <a:p>
            <a:r>
              <a:rPr lang="es-CL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sz="4000" dirty="0">
                <a:latin typeface="Arial" panose="020B0604020202020204" pitchFamily="34" charset="0"/>
                <a:cs typeface="Arial" panose="020B0604020202020204" pitchFamily="34" charset="0"/>
              </a:rPr>
              <a:t>ágina 73:</a:t>
            </a:r>
            <a:endParaRPr lang="en-US" sz="4000" dirty="0"/>
          </a:p>
        </p:txBody>
      </p:sp>
      <p:sp>
        <p:nvSpPr>
          <p:cNvPr id="6" name="Llamada ovalada 5"/>
          <p:cNvSpPr/>
          <p:nvPr/>
        </p:nvSpPr>
        <p:spPr>
          <a:xfrm>
            <a:off x="9032768" y="107745"/>
            <a:ext cx="2772288" cy="2520280"/>
          </a:xfrm>
          <a:prstGeom prst="wedgeEllipseCallout">
            <a:avLst>
              <a:gd name="adj1" fmla="val -77809"/>
              <a:gd name="adj2" fmla="val 16072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Resuelve los siguientes ejercicios en tu cuaderno de asignatura.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COMPRENSIÓN LECTORA - 2º ESO LENGUA CASTELLANA Y LITERA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014" y="4224567"/>
            <a:ext cx="2268017" cy="26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Marcador de contenido 2">
            <a:extLst>
              <a:ext uri="{FF2B5EF4-FFF2-40B4-BE49-F238E27FC236}">
                <a16:creationId xmlns:a16="http://schemas.microsoft.com/office/drawing/2014/main" id="{03E14F04-FE11-4093-8130-CA5FE1835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880" t="24587" r="29531" b="15162"/>
          <a:stretch/>
        </p:blipFill>
        <p:spPr>
          <a:xfrm>
            <a:off x="-24273" y="667708"/>
            <a:ext cx="8188879" cy="6084685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1E6E959-0487-45DD-961F-01247501AA1C}"/>
              </a:ext>
            </a:extLst>
          </p:cNvPr>
          <p:cNvSpPr/>
          <p:nvPr/>
        </p:nvSpPr>
        <p:spPr>
          <a:xfrm>
            <a:off x="6330598" y="14569"/>
            <a:ext cx="2268089" cy="85191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Escolar</a:t>
            </a:r>
          </a:p>
        </p:txBody>
      </p:sp>
    </p:spTree>
    <p:extLst>
      <p:ext uri="{BB962C8B-B14F-4D97-AF65-F5344CB8AC3E}">
        <p14:creationId xmlns:p14="http://schemas.microsoft.com/office/powerpoint/2010/main" val="127007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23" y="-315416"/>
            <a:ext cx="10515600" cy="1325563"/>
          </a:xfrm>
        </p:spPr>
        <p:txBody>
          <a:bodyPr>
            <a:normAutofit/>
          </a:bodyPr>
          <a:lstStyle/>
          <a:p>
            <a:r>
              <a:rPr lang="es-CL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sz="4000" dirty="0">
                <a:latin typeface="Arial" panose="020B0604020202020204" pitchFamily="34" charset="0"/>
                <a:cs typeface="Arial" panose="020B0604020202020204" pitchFamily="34" charset="0"/>
              </a:rPr>
              <a:t>ágina 73:</a:t>
            </a:r>
            <a:endParaRPr lang="en-US" sz="4000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27C234FD-FB66-4F95-95F0-1E9168F721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949" t="36848" r="27670" b="32689"/>
          <a:stretch/>
        </p:blipFill>
        <p:spPr>
          <a:xfrm>
            <a:off x="-54724" y="650572"/>
            <a:ext cx="10577126" cy="3744415"/>
          </a:xfrm>
          <a:prstGeom prst="rect">
            <a:avLst/>
          </a:prstGeom>
        </p:spPr>
      </p:pic>
      <p:pic>
        <p:nvPicPr>
          <p:cNvPr id="4" name="Picture 2" descr="Familia jugando juego mesa en Familia Con Niños - GIF Animado | REY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6970"/>
            <a:ext cx="3462557" cy="227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lamada ovalada 5">
            <a:extLst>
              <a:ext uri="{FF2B5EF4-FFF2-40B4-BE49-F238E27FC236}">
                <a16:creationId xmlns:a16="http://schemas.microsoft.com/office/drawing/2014/main" id="{C15DB6A6-689E-495C-AECB-D0A4A8334F49}"/>
              </a:ext>
            </a:extLst>
          </p:cNvPr>
          <p:cNvSpPr/>
          <p:nvPr/>
        </p:nvSpPr>
        <p:spPr>
          <a:xfrm>
            <a:off x="8400256" y="4187958"/>
            <a:ext cx="3659383" cy="2670042"/>
          </a:xfrm>
          <a:prstGeom prst="wedgeEllipseCallout">
            <a:avLst>
              <a:gd name="adj1" fmla="val -105621"/>
              <a:gd name="adj2" fmla="val -48916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Resuelve los siguientes ejercicios en tu cuaderno de asignatura, con la ayuda de tus padres.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FCE151A-3C99-4F92-8BAD-AD708E389CF9}"/>
              </a:ext>
            </a:extLst>
          </p:cNvPr>
          <p:cNvSpPr/>
          <p:nvPr/>
        </p:nvSpPr>
        <p:spPr>
          <a:xfrm>
            <a:off x="9923911" y="1010147"/>
            <a:ext cx="2268089" cy="85191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Escolar</a:t>
            </a:r>
          </a:p>
        </p:txBody>
      </p:sp>
    </p:spTree>
    <p:extLst>
      <p:ext uri="{BB962C8B-B14F-4D97-AF65-F5344CB8AC3E}">
        <p14:creationId xmlns:p14="http://schemas.microsoft.com/office/powerpoint/2010/main" val="165559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9E3F9-3DDD-4BFB-A82A-4DF5FEE73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10515600" cy="371601"/>
          </a:xfrm>
        </p:spPr>
        <p:txBody>
          <a:bodyPr>
            <a:normAutofit fontScale="90000"/>
          </a:bodyPr>
          <a:lstStyle/>
          <a:p>
            <a:r>
              <a:rPr lang="es-CL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sz="4000" dirty="0">
                <a:latin typeface="Arial" panose="020B0604020202020204" pitchFamily="34" charset="0"/>
                <a:cs typeface="Arial" panose="020B0604020202020204" pitchFamily="34" charset="0"/>
              </a:rPr>
              <a:t>ágina 74:      </a:t>
            </a:r>
            <a:r>
              <a:rPr lang="es-CL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Lee y observa la siguiente situación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A635A6A-D347-479A-B887-9874F3CF7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634" t="27311" r="30463" b="32151"/>
          <a:stretch/>
        </p:blipFill>
        <p:spPr>
          <a:xfrm>
            <a:off x="-190128" y="2870243"/>
            <a:ext cx="5447928" cy="435485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7E7D5B1-2825-4B83-8A24-1992E1A229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91" t="35293" r="30146" b="31091"/>
          <a:stretch/>
        </p:blipFill>
        <p:spPr>
          <a:xfrm>
            <a:off x="5447928" y="511288"/>
            <a:ext cx="6595527" cy="471791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15C1A1D-FF4B-42A0-8D42-6E413D9AF717}"/>
              </a:ext>
            </a:extLst>
          </p:cNvPr>
          <p:cNvSpPr/>
          <p:nvPr/>
        </p:nvSpPr>
        <p:spPr>
          <a:xfrm>
            <a:off x="128667" y="511288"/>
            <a:ext cx="2268089" cy="85191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Escolar</a:t>
            </a:r>
          </a:p>
        </p:txBody>
      </p:sp>
      <p:sp>
        <p:nvSpPr>
          <p:cNvPr id="7" name="Llamada ovalada 5">
            <a:extLst>
              <a:ext uri="{FF2B5EF4-FFF2-40B4-BE49-F238E27FC236}">
                <a16:creationId xmlns:a16="http://schemas.microsoft.com/office/drawing/2014/main" id="{49EC86D2-85D5-463B-B455-2D4F07CFB81D}"/>
              </a:ext>
            </a:extLst>
          </p:cNvPr>
          <p:cNvSpPr/>
          <p:nvPr/>
        </p:nvSpPr>
        <p:spPr>
          <a:xfrm>
            <a:off x="9293953" y="5017039"/>
            <a:ext cx="2772288" cy="1512168"/>
          </a:xfrm>
          <a:prstGeom prst="wedgeEllipseCallout">
            <a:avLst>
              <a:gd name="adj1" fmla="val -184886"/>
              <a:gd name="adj2" fmla="val -1665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Resuelve el siguiente  ejercicio en tu texto.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37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FAD4EE-AABD-42FD-8920-72C2C69F5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5416"/>
            <a:ext cx="10515600" cy="1325563"/>
          </a:xfrm>
        </p:spPr>
        <p:txBody>
          <a:bodyPr>
            <a:normAutofit/>
          </a:bodyPr>
          <a:lstStyle/>
          <a:p>
            <a:r>
              <a:rPr lang="es-CL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sz="4000" dirty="0">
                <a:latin typeface="Arial" panose="020B0604020202020204" pitchFamily="34" charset="0"/>
                <a:cs typeface="Arial" panose="020B0604020202020204" pitchFamily="34" charset="0"/>
              </a:rPr>
              <a:t>ágina 75:</a:t>
            </a:r>
            <a:endParaRPr lang="es-CL" sz="400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316A6FC-9E0F-4BE5-900A-253B5F390D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392" t="23609" r="27670" b="51568"/>
          <a:stretch/>
        </p:blipFill>
        <p:spPr>
          <a:xfrm>
            <a:off x="119336" y="1010147"/>
            <a:ext cx="9505045" cy="324035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86C50C4-DC52-4818-89D5-1AE21DE9746A}"/>
              </a:ext>
            </a:extLst>
          </p:cNvPr>
          <p:cNvSpPr/>
          <p:nvPr/>
        </p:nvSpPr>
        <p:spPr>
          <a:xfrm>
            <a:off x="9586591" y="76136"/>
            <a:ext cx="2268089" cy="74037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Escolar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BAB0996-AD0C-4CC6-95E7-38FACA555B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00" t="26889" r="33463" b="57354"/>
          <a:stretch/>
        </p:blipFill>
        <p:spPr>
          <a:xfrm>
            <a:off x="335360" y="4495948"/>
            <a:ext cx="9505044" cy="2376261"/>
          </a:xfrm>
          <a:prstGeom prst="rect">
            <a:avLst/>
          </a:prstGeom>
        </p:spPr>
      </p:pic>
      <p:sp>
        <p:nvSpPr>
          <p:cNvPr id="8" name="Llamada ovalada 5">
            <a:extLst>
              <a:ext uri="{FF2B5EF4-FFF2-40B4-BE49-F238E27FC236}">
                <a16:creationId xmlns:a16="http://schemas.microsoft.com/office/drawing/2014/main" id="{39194E60-A5D9-47C2-A6D3-0016B15A63E3}"/>
              </a:ext>
            </a:extLst>
          </p:cNvPr>
          <p:cNvSpPr/>
          <p:nvPr/>
        </p:nvSpPr>
        <p:spPr>
          <a:xfrm>
            <a:off x="9743717" y="1628803"/>
            <a:ext cx="2112923" cy="2376261"/>
          </a:xfrm>
          <a:prstGeom prst="wedgeEllipseCallout">
            <a:avLst>
              <a:gd name="adj1" fmla="val -75741"/>
              <a:gd name="adj2" fmla="val 66841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Resuelve los siguientes  ejercicios en tu texto.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89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E8A448-C5C9-4F4A-8EB2-2CF29CCF4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3428"/>
            <a:ext cx="10515600" cy="1325563"/>
          </a:xfrm>
        </p:spPr>
        <p:txBody>
          <a:bodyPr>
            <a:normAutofit/>
          </a:bodyPr>
          <a:lstStyle/>
          <a:p>
            <a:r>
              <a:rPr lang="es-CL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sz="4000" dirty="0">
                <a:latin typeface="Arial" panose="020B0604020202020204" pitchFamily="34" charset="0"/>
                <a:cs typeface="Arial" panose="020B0604020202020204" pitchFamily="34" charset="0"/>
              </a:rPr>
              <a:t>ágina 76:</a:t>
            </a:r>
            <a:endParaRPr lang="es-CL" sz="4000" dirty="0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3627BC48-8C12-4D12-AC88-4C6C84A4A2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483" t="25411" r="34293" b="48493"/>
          <a:stretch/>
        </p:blipFill>
        <p:spPr>
          <a:xfrm>
            <a:off x="7032104" y="546176"/>
            <a:ext cx="5137540" cy="242932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D65FC9B-F801-4BBD-9984-2B0BA8BE1CB2}"/>
              </a:ext>
            </a:extLst>
          </p:cNvPr>
          <p:cNvSpPr/>
          <p:nvPr/>
        </p:nvSpPr>
        <p:spPr>
          <a:xfrm>
            <a:off x="2999656" y="16965"/>
            <a:ext cx="63530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Lee y observa la siguiente situación</a:t>
            </a:r>
            <a:endParaRPr lang="es-CL" sz="32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1B96D31-40CB-4EC8-A8C6-EEBAF2923D6C}"/>
              </a:ext>
            </a:extLst>
          </p:cNvPr>
          <p:cNvSpPr/>
          <p:nvPr/>
        </p:nvSpPr>
        <p:spPr>
          <a:xfrm>
            <a:off x="119336" y="546176"/>
            <a:ext cx="2268089" cy="85191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Escolar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9DA435-4ED5-4ADC-AF51-4D7C74C49A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82" t="30041" r="29329" b="25839"/>
          <a:stretch/>
        </p:blipFill>
        <p:spPr>
          <a:xfrm>
            <a:off x="72007" y="1432285"/>
            <a:ext cx="7104181" cy="5305265"/>
          </a:xfrm>
          <a:prstGeom prst="rect">
            <a:avLst/>
          </a:prstGeom>
        </p:spPr>
      </p:pic>
      <p:sp>
        <p:nvSpPr>
          <p:cNvPr id="10" name="Llamada ovalada 5">
            <a:extLst>
              <a:ext uri="{FF2B5EF4-FFF2-40B4-BE49-F238E27FC236}">
                <a16:creationId xmlns:a16="http://schemas.microsoft.com/office/drawing/2014/main" id="{6C27114B-777D-4DDE-A9ED-FB8F407B9E6B}"/>
              </a:ext>
            </a:extLst>
          </p:cNvPr>
          <p:cNvSpPr/>
          <p:nvPr/>
        </p:nvSpPr>
        <p:spPr>
          <a:xfrm>
            <a:off x="9600874" y="3303930"/>
            <a:ext cx="2112923" cy="2429324"/>
          </a:xfrm>
          <a:prstGeom prst="wedgeEllipseCallout">
            <a:avLst>
              <a:gd name="adj1" fmla="val -197417"/>
              <a:gd name="adj2" fmla="val 2278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Resuelve los siguientes  ejercicios en tu texto.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46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8" name="Imagen 115"/>
          <p:cNvPicPr/>
          <p:nvPr/>
        </p:nvPicPr>
        <p:blipFill>
          <a:blip r:embed="rId2"/>
          <a:stretch/>
        </p:blipFill>
        <p:spPr>
          <a:xfrm>
            <a:off x="65151" y="5994026"/>
            <a:ext cx="12894961" cy="2158639"/>
          </a:xfrm>
          <a:prstGeom prst="rect">
            <a:avLst/>
          </a:prstGeom>
          <a:ln>
            <a:noFill/>
          </a:ln>
        </p:spPr>
      </p:pic>
      <p:sp>
        <p:nvSpPr>
          <p:cNvPr id="1362" name="CustomShape 74"/>
          <p:cNvSpPr/>
          <p:nvPr/>
        </p:nvSpPr>
        <p:spPr>
          <a:xfrm>
            <a:off x="11222259" y="852815"/>
            <a:ext cx="83869" cy="169898"/>
          </a:xfrm>
          <a:custGeom>
            <a:avLst/>
            <a:gdLst/>
            <a:ahLst/>
            <a:cxnLst/>
            <a:rect l="l" t="t" r="r" b="b"/>
            <a:pathLst>
              <a:path w="20" h="40">
                <a:moveTo>
                  <a:pt x="1" y="0"/>
                </a:moveTo>
                <a:cubicBezTo>
                  <a:pt x="0" y="14"/>
                  <a:pt x="11" y="28"/>
                  <a:pt x="19" y="40"/>
                </a:cubicBezTo>
                <a:cubicBezTo>
                  <a:pt x="19" y="39"/>
                  <a:pt x="20" y="39"/>
                  <a:pt x="20" y="39"/>
                </a:cubicBezTo>
                <a:cubicBezTo>
                  <a:pt x="16" y="28"/>
                  <a:pt x="12" y="7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3" name="CustomShape 75"/>
          <p:cNvSpPr/>
          <p:nvPr/>
        </p:nvSpPr>
        <p:spPr>
          <a:xfrm>
            <a:off x="11311167" y="809981"/>
            <a:ext cx="55433" cy="187176"/>
          </a:xfrm>
          <a:custGeom>
            <a:avLst/>
            <a:gdLst/>
            <a:ahLst/>
            <a:cxnLst/>
            <a:rect l="l" t="t" r="r" b="b"/>
            <a:pathLst>
              <a:path w="13" h="44">
                <a:moveTo>
                  <a:pt x="12" y="43"/>
                </a:moveTo>
                <a:cubicBezTo>
                  <a:pt x="12" y="43"/>
                  <a:pt x="13" y="43"/>
                  <a:pt x="13" y="43"/>
                </a:cubicBezTo>
                <a:cubicBezTo>
                  <a:pt x="9" y="30"/>
                  <a:pt x="10" y="11"/>
                  <a:pt x="1" y="0"/>
                </a:cubicBezTo>
                <a:cubicBezTo>
                  <a:pt x="0" y="15"/>
                  <a:pt x="6" y="30"/>
                  <a:pt x="10" y="44"/>
                </a:cubicBezTo>
                <a:cubicBezTo>
                  <a:pt x="11" y="44"/>
                  <a:pt x="11" y="44"/>
                  <a:pt x="12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5" name="CustomShape 77"/>
          <p:cNvSpPr/>
          <p:nvPr/>
        </p:nvSpPr>
        <p:spPr>
          <a:xfrm>
            <a:off x="11064959" y="797383"/>
            <a:ext cx="46074" cy="75950"/>
          </a:xfrm>
          <a:custGeom>
            <a:avLst/>
            <a:gdLst/>
            <a:ahLst/>
            <a:cxnLst/>
            <a:rect l="l" t="t" r="r" b="b"/>
            <a:pathLst>
              <a:path w="11" h="18">
                <a:moveTo>
                  <a:pt x="4" y="1"/>
                </a:moveTo>
                <a:cubicBezTo>
                  <a:pt x="3" y="1"/>
                  <a:pt x="2" y="2"/>
                  <a:pt x="1" y="2"/>
                </a:cubicBezTo>
                <a:cubicBezTo>
                  <a:pt x="0" y="6"/>
                  <a:pt x="0" y="10"/>
                  <a:pt x="2" y="13"/>
                </a:cubicBezTo>
                <a:cubicBezTo>
                  <a:pt x="4" y="16"/>
                  <a:pt x="8" y="18"/>
                  <a:pt x="10" y="13"/>
                </a:cubicBezTo>
                <a:cubicBezTo>
                  <a:pt x="11" y="10"/>
                  <a:pt x="9" y="5"/>
                  <a:pt x="7" y="3"/>
                </a:cubicBezTo>
                <a:cubicBezTo>
                  <a:pt x="6" y="2"/>
                  <a:pt x="5" y="0"/>
                  <a:pt x="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6" name="CustomShape 78"/>
          <p:cNvSpPr/>
          <p:nvPr/>
        </p:nvSpPr>
        <p:spPr>
          <a:xfrm>
            <a:off x="11315846" y="967281"/>
            <a:ext cx="20517" cy="42834"/>
          </a:xfrm>
          <a:custGeom>
            <a:avLst/>
            <a:gdLst/>
            <a:ahLst/>
            <a:cxnLst/>
            <a:rect l="l" t="t" r="r" b="b"/>
            <a:pathLst>
              <a:path w="5" h="10">
                <a:moveTo>
                  <a:pt x="5" y="9"/>
                </a:moveTo>
                <a:cubicBezTo>
                  <a:pt x="3" y="6"/>
                  <a:pt x="2" y="3"/>
                  <a:pt x="0" y="0"/>
                </a:cubicBezTo>
                <a:cubicBezTo>
                  <a:pt x="1" y="3"/>
                  <a:pt x="2" y="7"/>
                  <a:pt x="2" y="10"/>
                </a:cubicBezTo>
                <a:cubicBezTo>
                  <a:pt x="3" y="10"/>
                  <a:pt x="4" y="9"/>
                  <a:pt x="5" y="9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9" name="CustomShape 101"/>
          <p:cNvSpPr/>
          <p:nvPr/>
        </p:nvSpPr>
        <p:spPr>
          <a:xfrm>
            <a:off x="12428461" y="2664100"/>
            <a:ext cx="52553" cy="45714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1"/>
                </a:moveTo>
                <a:cubicBezTo>
                  <a:pt x="3" y="2"/>
                  <a:pt x="1" y="3"/>
                  <a:pt x="1" y="6"/>
                </a:cubicBezTo>
                <a:cubicBezTo>
                  <a:pt x="0" y="9"/>
                  <a:pt x="2" y="10"/>
                  <a:pt x="5" y="9"/>
                </a:cubicBezTo>
                <a:cubicBezTo>
                  <a:pt x="7" y="8"/>
                  <a:pt x="9" y="6"/>
                  <a:pt x="10" y="4"/>
                </a:cubicBezTo>
                <a:cubicBezTo>
                  <a:pt x="10" y="3"/>
                  <a:pt x="10" y="2"/>
                  <a:pt x="9" y="1"/>
                </a:cubicBezTo>
                <a:cubicBezTo>
                  <a:pt x="7" y="0"/>
                  <a:pt x="6" y="1"/>
                  <a:pt x="5" y="1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1" name="CustomShape 113"/>
          <p:cNvSpPr/>
          <p:nvPr/>
        </p:nvSpPr>
        <p:spPr>
          <a:xfrm>
            <a:off x="12566683" y="109872"/>
            <a:ext cx="90348" cy="152620"/>
          </a:xfrm>
          <a:custGeom>
            <a:avLst/>
            <a:gdLst/>
            <a:ahLst/>
            <a:cxnLst/>
            <a:rect l="l" t="t" r="r" b="b"/>
            <a:pathLst>
              <a:path w="21" h="36">
                <a:moveTo>
                  <a:pt x="7" y="3"/>
                </a:moveTo>
                <a:cubicBezTo>
                  <a:pt x="5" y="0"/>
                  <a:pt x="0" y="3"/>
                  <a:pt x="2" y="6"/>
                </a:cubicBezTo>
                <a:cubicBezTo>
                  <a:pt x="4" y="10"/>
                  <a:pt x="6" y="15"/>
                  <a:pt x="8" y="20"/>
                </a:cubicBezTo>
                <a:cubicBezTo>
                  <a:pt x="9" y="26"/>
                  <a:pt x="10" y="30"/>
                  <a:pt x="13" y="34"/>
                </a:cubicBezTo>
                <a:cubicBezTo>
                  <a:pt x="14" y="36"/>
                  <a:pt x="17" y="36"/>
                  <a:pt x="17" y="34"/>
                </a:cubicBezTo>
                <a:cubicBezTo>
                  <a:pt x="21" y="23"/>
                  <a:pt x="14" y="10"/>
                  <a:pt x="7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404" name="Group 116"/>
          <p:cNvGrpSpPr/>
          <p:nvPr/>
        </p:nvGrpSpPr>
        <p:grpSpPr>
          <a:xfrm>
            <a:off x="10294199" y="5371248"/>
            <a:ext cx="975473" cy="1132413"/>
            <a:chOff x="8020440" y="91800"/>
            <a:chExt cx="975600" cy="1132560"/>
          </a:xfrm>
        </p:grpSpPr>
        <p:sp>
          <p:nvSpPr>
            <p:cNvPr id="1405" name="CustomShape 117"/>
            <p:cNvSpPr/>
            <p:nvPr/>
          </p:nvSpPr>
          <p:spPr>
            <a:xfrm rot="17675400">
              <a:off x="8031240" y="339840"/>
              <a:ext cx="954000" cy="636480"/>
            </a:xfrm>
            <a:custGeom>
              <a:avLst/>
              <a:gdLst/>
              <a:ahLst/>
              <a:cxnLst/>
              <a:rect l="l" t="t" r="r" b="b"/>
              <a:pathLst>
                <a:path w="225" h="150">
                  <a:moveTo>
                    <a:pt x="220" y="101"/>
                  </a:moveTo>
                  <a:cubicBezTo>
                    <a:pt x="211" y="97"/>
                    <a:pt x="211" y="97"/>
                    <a:pt x="211" y="97"/>
                  </a:cubicBezTo>
                  <a:cubicBezTo>
                    <a:pt x="195" y="87"/>
                    <a:pt x="178" y="78"/>
                    <a:pt x="162" y="69"/>
                  </a:cubicBezTo>
                  <a:cubicBezTo>
                    <a:pt x="143" y="57"/>
                    <a:pt x="124" y="45"/>
                    <a:pt x="104" y="34"/>
                  </a:cubicBezTo>
                  <a:cubicBezTo>
                    <a:pt x="95" y="29"/>
                    <a:pt x="86" y="24"/>
                    <a:pt x="77" y="19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1"/>
                    <a:pt x="59" y="11"/>
                    <a:pt x="59" y="11"/>
                  </a:cubicBezTo>
                  <a:cubicBezTo>
                    <a:pt x="41" y="8"/>
                    <a:pt x="24" y="4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9" y="14"/>
                    <a:pt x="15" y="25"/>
                    <a:pt x="22" y="35"/>
                  </a:cubicBezTo>
                  <a:cubicBezTo>
                    <a:pt x="26" y="42"/>
                    <a:pt x="30" y="49"/>
                    <a:pt x="34" y="55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70" y="82"/>
                    <a:pt x="95" y="99"/>
                    <a:pt x="121" y="114"/>
                  </a:cubicBezTo>
                  <a:cubicBezTo>
                    <a:pt x="142" y="126"/>
                    <a:pt x="164" y="137"/>
                    <a:pt x="187" y="147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10" y="144"/>
                    <a:pt x="216" y="140"/>
                    <a:pt x="220" y="133"/>
                  </a:cubicBezTo>
                  <a:cubicBezTo>
                    <a:pt x="224" y="125"/>
                    <a:pt x="225" y="117"/>
                    <a:pt x="223" y="109"/>
                  </a:cubicBezTo>
                  <a:lnTo>
                    <a:pt x="220" y="101"/>
                  </a:lnTo>
                  <a:close/>
                  <a:moveTo>
                    <a:pt x="156" y="127"/>
                  </a:moveTo>
                  <a:cubicBezTo>
                    <a:pt x="169" y="123"/>
                    <a:pt x="179" y="108"/>
                    <a:pt x="181" y="94"/>
                  </a:cubicBezTo>
                  <a:cubicBezTo>
                    <a:pt x="183" y="96"/>
                    <a:pt x="186" y="97"/>
                    <a:pt x="188" y="98"/>
                  </a:cubicBezTo>
                  <a:cubicBezTo>
                    <a:pt x="191" y="100"/>
                    <a:pt x="194" y="101"/>
                    <a:pt x="197" y="103"/>
                  </a:cubicBezTo>
                  <a:cubicBezTo>
                    <a:pt x="196" y="109"/>
                    <a:pt x="195" y="114"/>
                    <a:pt x="191" y="119"/>
                  </a:cubicBezTo>
                  <a:cubicBezTo>
                    <a:pt x="186" y="127"/>
                    <a:pt x="180" y="130"/>
                    <a:pt x="172" y="134"/>
                  </a:cubicBezTo>
                  <a:cubicBezTo>
                    <a:pt x="167" y="132"/>
                    <a:pt x="162" y="130"/>
                    <a:pt x="156" y="127"/>
                  </a:cubicBezTo>
                  <a:close/>
                  <a:moveTo>
                    <a:pt x="29" y="10"/>
                  </a:moveTo>
                  <a:cubicBezTo>
                    <a:pt x="28" y="13"/>
                    <a:pt x="28" y="15"/>
                    <a:pt x="26" y="17"/>
                  </a:cubicBezTo>
                  <a:cubicBezTo>
                    <a:pt x="25" y="20"/>
                    <a:pt x="22" y="21"/>
                    <a:pt x="20" y="23"/>
                  </a:cubicBezTo>
                  <a:cubicBezTo>
                    <a:pt x="17" y="17"/>
                    <a:pt x="13" y="12"/>
                    <a:pt x="10" y="6"/>
                  </a:cubicBezTo>
                  <a:cubicBezTo>
                    <a:pt x="16" y="8"/>
                    <a:pt x="22" y="9"/>
                    <a:pt x="29" y="10"/>
                  </a:cubicBezTo>
                  <a:close/>
                  <a:moveTo>
                    <a:pt x="62" y="30"/>
                  </a:moveTo>
                  <a:cubicBezTo>
                    <a:pt x="59" y="29"/>
                    <a:pt x="57" y="33"/>
                    <a:pt x="59" y="34"/>
                  </a:cubicBezTo>
                  <a:cubicBezTo>
                    <a:pt x="60" y="35"/>
                    <a:pt x="74" y="46"/>
                    <a:pt x="64" y="45"/>
                  </a:cubicBezTo>
                  <a:cubicBezTo>
                    <a:pt x="61" y="45"/>
                    <a:pt x="58" y="44"/>
                    <a:pt x="55" y="42"/>
                  </a:cubicBezTo>
                  <a:cubicBezTo>
                    <a:pt x="54" y="42"/>
                    <a:pt x="53" y="43"/>
                    <a:pt x="54" y="44"/>
                  </a:cubicBezTo>
                  <a:cubicBezTo>
                    <a:pt x="58" y="48"/>
                    <a:pt x="66" y="58"/>
                    <a:pt x="56" y="60"/>
                  </a:cubicBezTo>
                  <a:cubicBezTo>
                    <a:pt x="51" y="61"/>
                    <a:pt x="46" y="60"/>
                    <a:pt x="41" y="58"/>
                  </a:cubicBezTo>
                  <a:cubicBezTo>
                    <a:pt x="36" y="50"/>
                    <a:pt x="31" y="41"/>
                    <a:pt x="26" y="33"/>
                  </a:cubicBezTo>
                  <a:cubicBezTo>
                    <a:pt x="24" y="30"/>
                    <a:pt x="23" y="28"/>
                    <a:pt x="22" y="26"/>
                  </a:cubicBezTo>
                  <a:cubicBezTo>
                    <a:pt x="25" y="25"/>
                    <a:pt x="28" y="22"/>
                    <a:pt x="30" y="19"/>
                  </a:cubicBezTo>
                  <a:cubicBezTo>
                    <a:pt x="32" y="17"/>
                    <a:pt x="33" y="14"/>
                    <a:pt x="33" y="11"/>
                  </a:cubicBezTo>
                  <a:cubicBezTo>
                    <a:pt x="44" y="13"/>
                    <a:pt x="54" y="15"/>
                    <a:pt x="64" y="16"/>
                  </a:cubicBezTo>
                  <a:cubicBezTo>
                    <a:pt x="66" y="19"/>
                    <a:pt x="75" y="37"/>
                    <a:pt x="62" y="30"/>
                  </a:cubicBezTo>
                  <a:close/>
                  <a:moveTo>
                    <a:pt x="175" y="82"/>
                  </a:moveTo>
                  <a:cubicBezTo>
                    <a:pt x="175" y="98"/>
                    <a:pt x="170" y="121"/>
                    <a:pt x="152" y="125"/>
                  </a:cubicBezTo>
                  <a:cubicBezTo>
                    <a:pt x="141" y="120"/>
                    <a:pt x="130" y="114"/>
                    <a:pt x="119" y="108"/>
                  </a:cubicBezTo>
                  <a:cubicBezTo>
                    <a:pt x="96" y="95"/>
                    <a:pt x="74" y="79"/>
                    <a:pt x="51" y="65"/>
                  </a:cubicBezTo>
                  <a:cubicBezTo>
                    <a:pt x="56" y="66"/>
                    <a:pt x="60" y="65"/>
                    <a:pt x="63" y="62"/>
                  </a:cubicBezTo>
                  <a:cubicBezTo>
                    <a:pt x="67" y="56"/>
                    <a:pt x="64" y="51"/>
                    <a:pt x="60" y="47"/>
                  </a:cubicBezTo>
                  <a:cubicBezTo>
                    <a:pt x="64" y="48"/>
                    <a:pt x="71" y="49"/>
                    <a:pt x="72" y="46"/>
                  </a:cubicBezTo>
                  <a:cubicBezTo>
                    <a:pt x="74" y="43"/>
                    <a:pt x="71" y="39"/>
                    <a:pt x="68" y="36"/>
                  </a:cubicBezTo>
                  <a:cubicBezTo>
                    <a:pt x="74" y="34"/>
                    <a:pt x="74" y="27"/>
                    <a:pt x="71" y="20"/>
                  </a:cubicBezTo>
                  <a:cubicBezTo>
                    <a:pt x="80" y="26"/>
                    <a:pt x="89" y="31"/>
                    <a:pt x="98" y="36"/>
                  </a:cubicBezTo>
                  <a:cubicBezTo>
                    <a:pt x="118" y="47"/>
                    <a:pt x="136" y="59"/>
                    <a:pt x="156" y="70"/>
                  </a:cubicBezTo>
                  <a:cubicBezTo>
                    <a:pt x="162" y="74"/>
                    <a:pt x="169" y="78"/>
                    <a:pt x="175" y="82"/>
                  </a:cubicBezTo>
                  <a:close/>
                  <a:moveTo>
                    <a:pt x="197" y="95"/>
                  </a:moveTo>
                  <a:cubicBezTo>
                    <a:pt x="197" y="96"/>
                    <a:pt x="197" y="98"/>
                    <a:pt x="197" y="99"/>
                  </a:cubicBezTo>
                  <a:cubicBezTo>
                    <a:pt x="194" y="97"/>
                    <a:pt x="192" y="95"/>
                    <a:pt x="189" y="93"/>
                  </a:cubicBezTo>
                  <a:cubicBezTo>
                    <a:pt x="186" y="92"/>
                    <a:pt x="184" y="90"/>
                    <a:pt x="181" y="89"/>
                  </a:cubicBezTo>
                  <a:cubicBezTo>
                    <a:pt x="181" y="88"/>
                    <a:pt x="181" y="86"/>
                    <a:pt x="181" y="85"/>
                  </a:cubicBezTo>
                  <a:cubicBezTo>
                    <a:pt x="186" y="88"/>
                    <a:pt x="192" y="91"/>
                    <a:pt x="197" y="95"/>
                  </a:cubicBezTo>
                  <a:close/>
                  <a:moveTo>
                    <a:pt x="216" y="105"/>
                  </a:moveTo>
                  <a:cubicBezTo>
                    <a:pt x="220" y="114"/>
                    <a:pt x="221" y="122"/>
                    <a:pt x="215" y="131"/>
                  </a:cubicBezTo>
                  <a:cubicBezTo>
                    <a:pt x="210" y="137"/>
                    <a:pt x="204" y="142"/>
                    <a:pt x="196" y="144"/>
                  </a:cubicBezTo>
                  <a:cubicBezTo>
                    <a:pt x="190" y="142"/>
                    <a:pt x="183" y="139"/>
                    <a:pt x="177" y="136"/>
                  </a:cubicBezTo>
                  <a:cubicBezTo>
                    <a:pt x="192" y="134"/>
                    <a:pt x="206" y="113"/>
                    <a:pt x="203" y="98"/>
                  </a:cubicBezTo>
                  <a:cubicBezTo>
                    <a:pt x="208" y="100"/>
                    <a:pt x="212" y="103"/>
                    <a:pt x="216" y="10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6" name="CustomShape 118"/>
            <p:cNvSpPr/>
            <p:nvPr/>
          </p:nvSpPr>
          <p:spPr>
            <a:xfrm rot="17675400">
              <a:off x="8739000" y="406080"/>
              <a:ext cx="45720" cy="37800"/>
            </a:xfrm>
            <a:custGeom>
              <a:avLst/>
              <a:gdLst/>
              <a:ahLst/>
              <a:cxnLst/>
              <a:rect l="l" t="t" r="r" b="b"/>
              <a:pathLst>
                <a:path w="11" h="9">
                  <a:moveTo>
                    <a:pt x="1" y="0"/>
                  </a:moveTo>
                  <a:cubicBezTo>
                    <a:pt x="3" y="0"/>
                    <a:pt x="4" y="1"/>
                    <a:pt x="6" y="2"/>
                  </a:cubicBezTo>
                  <a:cubicBezTo>
                    <a:pt x="7" y="4"/>
                    <a:pt x="8" y="5"/>
                    <a:pt x="10" y="6"/>
                  </a:cubicBezTo>
                  <a:cubicBezTo>
                    <a:pt x="11" y="7"/>
                    <a:pt x="10" y="9"/>
                    <a:pt x="9" y="8"/>
                  </a:cubicBezTo>
                  <a:cubicBezTo>
                    <a:pt x="7" y="8"/>
                    <a:pt x="5" y="7"/>
                    <a:pt x="4" y="6"/>
                  </a:cubicBezTo>
                  <a:cubicBezTo>
                    <a:pt x="2" y="5"/>
                    <a:pt x="1" y="4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7" name="CustomShape 119"/>
            <p:cNvSpPr/>
            <p:nvPr/>
          </p:nvSpPr>
          <p:spPr>
            <a:xfrm rot="17675400">
              <a:off x="8761680" y="440280"/>
              <a:ext cx="29880" cy="28440"/>
            </a:xfrm>
            <a:custGeom>
              <a:avLst/>
              <a:gdLst/>
              <a:ahLst/>
              <a:cxnLst/>
              <a:rect l="l" t="t" r="r" b="b"/>
              <a:pathLst>
                <a:path w="7" h="7">
                  <a:moveTo>
                    <a:pt x="2" y="1"/>
                  </a:moveTo>
                  <a:cubicBezTo>
                    <a:pt x="3" y="2"/>
                    <a:pt x="4" y="3"/>
                    <a:pt x="6" y="4"/>
                  </a:cubicBezTo>
                  <a:cubicBezTo>
                    <a:pt x="7" y="5"/>
                    <a:pt x="6" y="7"/>
                    <a:pt x="5" y="6"/>
                  </a:cubicBezTo>
                  <a:cubicBezTo>
                    <a:pt x="3" y="5"/>
                    <a:pt x="1" y="4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8" name="CustomShape 120"/>
            <p:cNvSpPr/>
            <p:nvPr/>
          </p:nvSpPr>
          <p:spPr>
            <a:xfrm rot="17675400">
              <a:off x="8827920" y="318960"/>
              <a:ext cx="12600" cy="25200"/>
            </a:xfrm>
            <a:custGeom>
              <a:avLst/>
              <a:gdLst/>
              <a:ahLst/>
              <a:cxnLst/>
              <a:rect l="l" t="t" r="r" b="b"/>
              <a:pathLst>
                <a:path w="3" h="6">
                  <a:moveTo>
                    <a:pt x="0" y="2"/>
                  </a:moveTo>
                  <a:cubicBezTo>
                    <a:pt x="0" y="0"/>
                    <a:pt x="1" y="0"/>
                    <a:pt x="2" y="2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3" y="6"/>
                    <a:pt x="0" y="6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9" name="CustomShape 121"/>
            <p:cNvSpPr/>
            <p:nvPr/>
          </p:nvSpPr>
          <p:spPr>
            <a:xfrm rot="17675400">
              <a:off x="8832600" y="339840"/>
              <a:ext cx="12600" cy="25200"/>
            </a:xfrm>
            <a:custGeom>
              <a:avLst/>
              <a:gdLst/>
              <a:ahLst/>
              <a:cxnLst/>
              <a:rect l="l" t="t" r="r" b="b"/>
              <a:pathLst>
                <a:path w="3" h="6">
                  <a:moveTo>
                    <a:pt x="1" y="5"/>
                  </a:move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2" y="0"/>
                    <a:pt x="2" y="1"/>
                  </a:cubicBezTo>
                  <a:cubicBezTo>
                    <a:pt x="3" y="2"/>
                    <a:pt x="3" y="3"/>
                    <a:pt x="3" y="5"/>
                  </a:cubicBezTo>
                  <a:cubicBezTo>
                    <a:pt x="3" y="6"/>
                    <a:pt x="1" y="6"/>
                    <a:pt x="1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0" name="CustomShape 122"/>
            <p:cNvSpPr/>
            <p:nvPr/>
          </p:nvSpPr>
          <p:spPr>
            <a:xfrm rot="17675400">
              <a:off x="8683920" y="397080"/>
              <a:ext cx="174600" cy="168120"/>
            </a:xfrm>
            <a:custGeom>
              <a:avLst/>
              <a:gdLst/>
              <a:ahLst/>
              <a:cxnLst/>
              <a:rect l="l" t="t" r="r" b="b"/>
              <a:pathLst>
                <a:path w="41" h="40">
                  <a:moveTo>
                    <a:pt x="41" y="9"/>
                  </a:moveTo>
                  <a:cubicBezTo>
                    <a:pt x="38" y="7"/>
                    <a:pt x="35" y="6"/>
                    <a:pt x="32" y="4"/>
                  </a:cubicBezTo>
                  <a:cubicBezTo>
                    <a:pt x="30" y="3"/>
                    <a:pt x="27" y="2"/>
                    <a:pt x="25" y="0"/>
                  </a:cubicBezTo>
                  <a:cubicBezTo>
                    <a:pt x="23" y="14"/>
                    <a:pt x="13" y="29"/>
                    <a:pt x="0" y="33"/>
                  </a:cubicBezTo>
                  <a:cubicBezTo>
                    <a:pt x="6" y="36"/>
                    <a:pt x="11" y="38"/>
                    <a:pt x="16" y="40"/>
                  </a:cubicBezTo>
                  <a:cubicBezTo>
                    <a:pt x="24" y="36"/>
                    <a:pt x="30" y="33"/>
                    <a:pt x="35" y="25"/>
                  </a:cubicBezTo>
                  <a:cubicBezTo>
                    <a:pt x="39" y="20"/>
                    <a:pt x="40" y="15"/>
                    <a:pt x="41" y="9"/>
                  </a:cubicBezTo>
                  <a:close/>
                  <a:moveTo>
                    <a:pt x="28" y="21"/>
                  </a:moveTo>
                  <a:cubicBezTo>
                    <a:pt x="26" y="20"/>
                    <a:pt x="24" y="19"/>
                    <a:pt x="23" y="17"/>
                  </a:cubicBezTo>
                  <a:cubicBezTo>
                    <a:pt x="23" y="16"/>
                    <a:pt x="24" y="15"/>
                    <a:pt x="25" y="16"/>
                  </a:cubicBezTo>
                  <a:cubicBezTo>
                    <a:pt x="26" y="17"/>
                    <a:pt x="27" y="18"/>
                    <a:pt x="29" y="19"/>
                  </a:cubicBezTo>
                  <a:cubicBezTo>
                    <a:pt x="30" y="20"/>
                    <a:pt x="29" y="22"/>
                    <a:pt x="28" y="21"/>
                  </a:cubicBezTo>
                  <a:close/>
                  <a:moveTo>
                    <a:pt x="26" y="10"/>
                  </a:moveTo>
                  <a:cubicBezTo>
                    <a:pt x="26" y="9"/>
                    <a:pt x="27" y="8"/>
                    <a:pt x="27" y="8"/>
                  </a:cubicBezTo>
                  <a:cubicBezTo>
                    <a:pt x="29" y="8"/>
                    <a:pt x="30" y="9"/>
                    <a:pt x="32" y="10"/>
                  </a:cubicBezTo>
                  <a:cubicBezTo>
                    <a:pt x="33" y="12"/>
                    <a:pt x="34" y="13"/>
                    <a:pt x="36" y="14"/>
                  </a:cubicBezTo>
                  <a:cubicBezTo>
                    <a:pt x="37" y="15"/>
                    <a:pt x="36" y="17"/>
                    <a:pt x="35" y="16"/>
                  </a:cubicBezTo>
                  <a:cubicBezTo>
                    <a:pt x="33" y="16"/>
                    <a:pt x="31" y="15"/>
                    <a:pt x="30" y="14"/>
                  </a:cubicBezTo>
                  <a:cubicBezTo>
                    <a:pt x="28" y="13"/>
                    <a:pt x="27" y="12"/>
                    <a:pt x="26" y="10"/>
                  </a:cubicBezTo>
                  <a:close/>
                </a:path>
              </a:pathLst>
            </a:custGeom>
            <a:solidFill>
              <a:srgbClr val="A3BDC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1" name="CustomShape 123"/>
            <p:cNvSpPr/>
            <p:nvPr/>
          </p:nvSpPr>
          <p:spPr>
            <a:xfrm rot="17675400">
              <a:off x="8236440" y="429840"/>
              <a:ext cx="525600" cy="444600"/>
            </a:xfrm>
            <a:custGeom>
              <a:avLst/>
              <a:gdLst/>
              <a:ahLst/>
              <a:cxnLst/>
              <a:rect l="l" t="t" r="r" b="b"/>
              <a:pathLst>
                <a:path w="124" h="105">
                  <a:moveTo>
                    <a:pt x="124" y="62"/>
                  </a:moveTo>
                  <a:cubicBezTo>
                    <a:pt x="118" y="58"/>
                    <a:pt x="111" y="54"/>
                    <a:pt x="105" y="50"/>
                  </a:cubicBezTo>
                  <a:cubicBezTo>
                    <a:pt x="85" y="39"/>
                    <a:pt x="67" y="27"/>
                    <a:pt x="47" y="16"/>
                  </a:cubicBezTo>
                  <a:cubicBezTo>
                    <a:pt x="38" y="11"/>
                    <a:pt x="29" y="6"/>
                    <a:pt x="20" y="0"/>
                  </a:cubicBezTo>
                  <a:cubicBezTo>
                    <a:pt x="23" y="7"/>
                    <a:pt x="23" y="14"/>
                    <a:pt x="17" y="16"/>
                  </a:cubicBezTo>
                  <a:cubicBezTo>
                    <a:pt x="20" y="19"/>
                    <a:pt x="23" y="23"/>
                    <a:pt x="21" y="26"/>
                  </a:cubicBezTo>
                  <a:cubicBezTo>
                    <a:pt x="20" y="29"/>
                    <a:pt x="13" y="28"/>
                    <a:pt x="9" y="27"/>
                  </a:cubicBezTo>
                  <a:cubicBezTo>
                    <a:pt x="13" y="31"/>
                    <a:pt x="16" y="36"/>
                    <a:pt x="12" y="42"/>
                  </a:cubicBezTo>
                  <a:cubicBezTo>
                    <a:pt x="9" y="45"/>
                    <a:pt x="5" y="46"/>
                    <a:pt x="0" y="45"/>
                  </a:cubicBezTo>
                  <a:cubicBezTo>
                    <a:pt x="23" y="59"/>
                    <a:pt x="45" y="75"/>
                    <a:pt x="68" y="88"/>
                  </a:cubicBezTo>
                  <a:cubicBezTo>
                    <a:pt x="79" y="94"/>
                    <a:pt x="90" y="100"/>
                    <a:pt x="101" y="105"/>
                  </a:cubicBezTo>
                  <a:cubicBezTo>
                    <a:pt x="119" y="101"/>
                    <a:pt x="124" y="78"/>
                    <a:pt x="124" y="62"/>
                  </a:cubicBezTo>
                  <a:close/>
                </a:path>
              </a:pathLst>
            </a:custGeom>
            <a:solidFill>
              <a:srgbClr val="F8D9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2" name="CustomShape 124"/>
            <p:cNvSpPr/>
            <p:nvPr/>
          </p:nvSpPr>
          <p:spPr>
            <a:xfrm rot="17675400">
              <a:off x="8323920" y="566280"/>
              <a:ext cx="522360" cy="253800"/>
            </a:xfrm>
            <a:custGeom>
              <a:avLst/>
              <a:gdLst/>
              <a:ahLst/>
              <a:cxnLst/>
              <a:rect l="l" t="t" r="r" b="b"/>
              <a:pathLst>
                <a:path w="123" h="60">
                  <a:moveTo>
                    <a:pt x="121" y="33"/>
                  </a:moveTo>
                  <a:cubicBezTo>
                    <a:pt x="115" y="38"/>
                    <a:pt x="107" y="37"/>
                    <a:pt x="100" y="33"/>
                  </a:cubicBezTo>
                  <a:cubicBezTo>
                    <a:pt x="102" y="35"/>
                    <a:pt x="104" y="37"/>
                    <a:pt x="107" y="40"/>
                  </a:cubicBezTo>
                  <a:cubicBezTo>
                    <a:pt x="108" y="41"/>
                    <a:pt x="107" y="45"/>
                    <a:pt x="104" y="44"/>
                  </a:cubicBezTo>
                  <a:cubicBezTo>
                    <a:pt x="85" y="41"/>
                    <a:pt x="69" y="31"/>
                    <a:pt x="52" y="23"/>
                  </a:cubicBezTo>
                  <a:cubicBezTo>
                    <a:pt x="35" y="16"/>
                    <a:pt x="18" y="9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23" y="14"/>
                    <a:pt x="45" y="30"/>
                    <a:pt x="68" y="43"/>
                  </a:cubicBezTo>
                  <a:cubicBezTo>
                    <a:pt x="79" y="49"/>
                    <a:pt x="90" y="55"/>
                    <a:pt x="101" y="60"/>
                  </a:cubicBezTo>
                  <a:cubicBezTo>
                    <a:pt x="115" y="57"/>
                    <a:pt x="121" y="44"/>
                    <a:pt x="123" y="30"/>
                  </a:cubicBezTo>
                  <a:cubicBezTo>
                    <a:pt x="122" y="31"/>
                    <a:pt x="122" y="32"/>
                    <a:pt x="121" y="33"/>
                  </a:cubicBezTo>
                  <a:close/>
                </a:path>
              </a:pathLst>
            </a:custGeom>
            <a:solidFill>
              <a:srgbClr val="DD94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3" name="CustomShape 125"/>
            <p:cNvSpPr/>
            <p:nvPr/>
          </p:nvSpPr>
          <p:spPr>
            <a:xfrm rot="17675400">
              <a:off x="8131680" y="731520"/>
              <a:ext cx="225360" cy="210960"/>
            </a:xfrm>
            <a:custGeom>
              <a:avLst/>
              <a:gdLst/>
              <a:ahLst/>
              <a:cxnLst/>
              <a:rect l="l" t="t" r="r" b="b"/>
              <a:pathLst>
                <a:path w="53" h="50">
                  <a:moveTo>
                    <a:pt x="32" y="33"/>
                  </a:moveTo>
                  <a:cubicBezTo>
                    <a:pt x="31" y="32"/>
                    <a:pt x="32" y="31"/>
                    <a:pt x="33" y="31"/>
                  </a:cubicBezTo>
                  <a:cubicBezTo>
                    <a:pt x="36" y="33"/>
                    <a:pt x="39" y="34"/>
                    <a:pt x="42" y="34"/>
                  </a:cubicBezTo>
                  <a:cubicBezTo>
                    <a:pt x="52" y="35"/>
                    <a:pt x="38" y="24"/>
                    <a:pt x="37" y="23"/>
                  </a:cubicBezTo>
                  <a:cubicBezTo>
                    <a:pt x="35" y="22"/>
                    <a:pt x="37" y="18"/>
                    <a:pt x="40" y="19"/>
                  </a:cubicBezTo>
                  <a:cubicBezTo>
                    <a:pt x="53" y="26"/>
                    <a:pt x="44" y="8"/>
                    <a:pt x="42" y="5"/>
                  </a:cubicBezTo>
                  <a:cubicBezTo>
                    <a:pt x="32" y="4"/>
                    <a:pt x="22" y="2"/>
                    <a:pt x="11" y="0"/>
                  </a:cubicBezTo>
                  <a:cubicBezTo>
                    <a:pt x="11" y="3"/>
                    <a:pt x="10" y="6"/>
                    <a:pt x="8" y="8"/>
                  </a:cubicBezTo>
                  <a:cubicBezTo>
                    <a:pt x="6" y="11"/>
                    <a:pt x="3" y="14"/>
                    <a:pt x="0" y="15"/>
                  </a:cubicBezTo>
                  <a:cubicBezTo>
                    <a:pt x="1" y="17"/>
                    <a:pt x="2" y="19"/>
                    <a:pt x="4" y="22"/>
                  </a:cubicBezTo>
                  <a:cubicBezTo>
                    <a:pt x="9" y="30"/>
                    <a:pt x="14" y="39"/>
                    <a:pt x="19" y="47"/>
                  </a:cubicBezTo>
                  <a:cubicBezTo>
                    <a:pt x="24" y="49"/>
                    <a:pt x="29" y="50"/>
                    <a:pt x="34" y="49"/>
                  </a:cubicBezTo>
                  <a:cubicBezTo>
                    <a:pt x="44" y="47"/>
                    <a:pt x="36" y="37"/>
                    <a:pt x="32" y="33"/>
                  </a:cubicBezTo>
                  <a:close/>
                </a:path>
              </a:pathLst>
            </a:custGeom>
            <a:solidFill>
              <a:srgbClr val="F7BC8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4" name="CustomShape 126"/>
            <p:cNvSpPr/>
            <p:nvPr/>
          </p:nvSpPr>
          <p:spPr>
            <a:xfrm rot="17675400">
              <a:off x="8069760" y="874440"/>
              <a:ext cx="80640" cy="72720"/>
            </a:xfrm>
            <a:custGeom>
              <a:avLst/>
              <a:gdLst/>
              <a:ahLst/>
              <a:cxnLst/>
              <a:rect l="l" t="t" r="r" b="b"/>
              <a:pathLst>
                <a:path w="19" h="17">
                  <a:moveTo>
                    <a:pt x="19" y="4"/>
                  </a:moveTo>
                  <a:cubicBezTo>
                    <a:pt x="12" y="3"/>
                    <a:pt x="6" y="2"/>
                    <a:pt x="0" y="0"/>
                  </a:cubicBezTo>
                  <a:cubicBezTo>
                    <a:pt x="3" y="6"/>
                    <a:pt x="7" y="11"/>
                    <a:pt x="10" y="17"/>
                  </a:cubicBezTo>
                  <a:cubicBezTo>
                    <a:pt x="12" y="15"/>
                    <a:pt x="15" y="14"/>
                    <a:pt x="16" y="11"/>
                  </a:cubicBezTo>
                  <a:cubicBezTo>
                    <a:pt x="18" y="9"/>
                    <a:pt x="18" y="7"/>
                    <a:pt x="19" y="4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5" name="CustomShape 127"/>
            <p:cNvSpPr/>
            <p:nvPr/>
          </p:nvSpPr>
          <p:spPr>
            <a:xfrm rot="17675400">
              <a:off x="8745120" y="308160"/>
              <a:ext cx="185760" cy="195120"/>
            </a:xfrm>
            <a:custGeom>
              <a:avLst/>
              <a:gdLst/>
              <a:ahLst/>
              <a:cxnLst/>
              <a:rect l="l" t="t" r="r" b="b"/>
              <a:pathLst>
                <a:path w="44" h="46">
                  <a:moveTo>
                    <a:pt x="0" y="38"/>
                  </a:moveTo>
                  <a:cubicBezTo>
                    <a:pt x="6" y="41"/>
                    <a:pt x="13" y="44"/>
                    <a:pt x="19" y="46"/>
                  </a:cubicBezTo>
                  <a:cubicBezTo>
                    <a:pt x="27" y="44"/>
                    <a:pt x="33" y="39"/>
                    <a:pt x="38" y="33"/>
                  </a:cubicBezTo>
                  <a:cubicBezTo>
                    <a:pt x="44" y="24"/>
                    <a:pt x="43" y="16"/>
                    <a:pt x="39" y="7"/>
                  </a:cubicBezTo>
                  <a:cubicBezTo>
                    <a:pt x="35" y="5"/>
                    <a:pt x="31" y="2"/>
                    <a:pt x="26" y="0"/>
                  </a:cubicBezTo>
                  <a:cubicBezTo>
                    <a:pt x="29" y="15"/>
                    <a:pt x="15" y="36"/>
                    <a:pt x="0" y="38"/>
                  </a:cubicBezTo>
                  <a:close/>
                  <a:moveTo>
                    <a:pt x="36" y="17"/>
                  </a:moveTo>
                  <a:cubicBezTo>
                    <a:pt x="36" y="16"/>
                    <a:pt x="36" y="15"/>
                    <a:pt x="36" y="14"/>
                  </a:cubicBezTo>
                  <a:cubicBezTo>
                    <a:pt x="36" y="12"/>
                    <a:pt x="37" y="12"/>
                    <a:pt x="38" y="14"/>
                  </a:cubicBezTo>
                  <a:cubicBezTo>
                    <a:pt x="38" y="14"/>
                    <a:pt x="38" y="15"/>
                    <a:pt x="39" y="16"/>
                  </a:cubicBezTo>
                  <a:cubicBezTo>
                    <a:pt x="39" y="18"/>
                    <a:pt x="36" y="18"/>
                    <a:pt x="36" y="17"/>
                  </a:cubicBezTo>
                  <a:close/>
                  <a:moveTo>
                    <a:pt x="34" y="16"/>
                  </a:moveTo>
                  <a:cubicBezTo>
                    <a:pt x="35" y="17"/>
                    <a:pt x="35" y="18"/>
                    <a:pt x="35" y="20"/>
                  </a:cubicBezTo>
                  <a:cubicBezTo>
                    <a:pt x="35" y="21"/>
                    <a:pt x="33" y="21"/>
                    <a:pt x="33" y="20"/>
                  </a:cubicBezTo>
                  <a:cubicBezTo>
                    <a:pt x="33" y="18"/>
                    <a:pt x="32" y="17"/>
                    <a:pt x="32" y="16"/>
                  </a:cubicBezTo>
                  <a:cubicBezTo>
                    <a:pt x="32" y="15"/>
                    <a:pt x="34" y="15"/>
                    <a:pt x="34" y="16"/>
                  </a:cubicBezTo>
                  <a:close/>
                </a:path>
              </a:pathLst>
            </a:custGeom>
            <a:solidFill>
              <a:srgbClr val="F071A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6" name="CustomShape 128"/>
            <p:cNvSpPr/>
            <p:nvPr/>
          </p:nvSpPr>
          <p:spPr>
            <a:xfrm rot="17675400">
              <a:off x="8674200" y="363600"/>
              <a:ext cx="68040" cy="60120"/>
            </a:xfrm>
            <a:custGeom>
              <a:avLst/>
              <a:gdLst/>
              <a:ahLst/>
              <a:cxnLst/>
              <a:rect l="l" t="t" r="r" b="b"/>
              <a:pathLst>
                <a:path w="16" h="14">
                  <a:moveTo>
                    <a:pt x="16" y="14"/>
                  </a:moveTo>
                  <a:cubicBezTo>
                    <a:pt x="16" y="13"/>
                    <a:pt x="16" y="11"/>
                    <a:pt x="16" y="10"/>
                  </a:cubicBezTo>
                  <a:cubicBezTo>
                    <a:pt x="11" y="6"/>
                    <a:pt x="5" y="3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3" y="5"/>
                    <a:pt x="5" y="7"/>
                    <a:pt x="8" y="8"/>
                  </a:cubicBezTo>
                  <a:cubicBezTo>
                    <a:pt x="11" y="10"/>
                    <a:pt x="13" y="12"/>
                    <a:pt x="16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7" name="CustomShape 129"/>
            <p:cNvSpPr/>
            <p:nvPr/>
          </p:nvSpPr>
          <p:spPr>
            <a:xfrm rot="17675400">
              <a:off x="8291520" y="520200"/>
              <a:ext cx="306360" cy="185760"/>
            </a:xfrm>
            <a:custGeom>
              <a:avLst/>
              <a:gdLst/>
              <a:ahLst/>
              <a:cxnLst/>
              <a:rect l="l" t="t" r="r" b="b"/>
              <a:pathLst>
                <a:path w="72" h="44">
                  <a:moveTo>
                    <a:pt x="70" y="41"/>
                  </a:moveTo>
                  <a:cubicBezTo>
                    <a:pt x="52" y="22"/>
                    <a:pt x="24" y="15"/>
                    <a:pt x="2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21" y="18"/>
                    <a:pt x="44" y="35"/>
                    <a:pt x="68" y="44"/>
                  </a:cubicBezTo>
                  <a:cubicBezTo>
                    <a:pt x="70" y="44"/>
                    <a:pt x="72" y="42"/>
                    <a:pt x="7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418" name="Group 130"/>
          <p:cNvGrpSpPr/>
          <p:nvPr/>
        </p:nvGrpSpPr>
        <p:grpSpPr>
          <a:xfrm>
            <a:off x="10452138" y="5809992"/>
            <a:ext cx="1378261" cy="1382940"/>
            <a:chOff x="9229680" y="432360"/>
            <a:chExt cx="1378440" cy="1383120"/>
          </a:xfrm>
        </p:grpSpPr>
        <p:sp>
          <p:nvSpPr>
            <p:cNvPr id="1419" name="CustomShape 131"/>
            <p:cNvSpPr/>
            <p:nvPr/>
          </p:nvSpPr>
          <p:spPr>
            <a:xfrm rot="19628400">
              <a:off x="9416160" y="1077480"/>
              <a:ext cx="68400" cy="52200"/>
            </a:xfrm>
            <a:custGeom>
              <a:avLst/>
              <a:gdLst/>
              <a:ahLst/>
              <a:cxnLst/>
              <a:rect l="l" t="t" r="r" b="b"/>
              <a:pathLst>
                <a:path w="26" h="20">
                  <a:moveTo>
                    <a:pt x="26" y="3"/>
                  </a:moveTo>
                  <a:cubicBezTo>
                    <a:pt x="22" y="2"/>
                    <a:pt x="11" y="0"/>
                    <a:pt x="8" y="2"/>
                  </a:cubicBezTo>
                  <a:cubicBezTo>
                    <a:pt x="0" y="7"/>
                    <a:pt x="14" y="16"/>
                    <a:pt x="22" y="20"/>
                  </a:cubicBezTo>
                  <a:cubicBezTo>
                    <a:pt x="23" y="15"/>
                    <a:pt x="24" y="9"/>
                    <a:pt x="26" y="3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0" name="CustomShape 132"/>
            <p:cNvSpPr/>
            <p:nvPr/>
          </p:nvSpPr>
          <p:spPr>
            <a:xfrm rot="19628400">
              <a:off x="9389520" y="968400"/>
              <a:ext cx="57960" cy="44280"/>
            </a:xfrm>
            <a:custGeom>
              <a:avLst/>
              <a:gdLst/>
              <a:ahLst/>
              <a:cxnLst/>
              <a:rect l="l" t="t" r="r" b="b"/>
              <a:pathLst>
                <a:path w="22" h="17">
                  <a:moveTo>
                    <a:pt x="22" y="2"/>
                  </a:moveTo>
                  <a:cubicBezTo>
                    <a:pt x="17" y="0"/>
                    <a:pt x="12" y="0"/>
                    <a:pt x="8" y="1"/>
                  </a:cubicBezTo>
                  <a:cubicBezTo>
                    <a:pt x="0" y="6"/>
                    <a:pt x="10" y="13"/>
                    <a:pt x="17" y="17"/>
                  </a:cubicBezTo>
                  <a:cubicBezTo>
                    <a:pt x="19" y="12"/>
                    <a:pt x="20" y="7"/>
                    <a:pt x="22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1" name="CustomShape 133"/>
            <p:cNvSpPr/>
            <p:nvPr/>
          </p:nvSpPr>
          <p:spPr>
            <a:xfrm rot="19628400">
              <a:off x="9547920" y="1326960"/>
              <a:ext cx="52200" cy="63720"/>
            </a:xfrm>
            <a:custGeom>
              <a:avLst/>
              <a:gdLst/>
              <a:ahLst/>
              <a:cxnLst/>
              <a:rect l="l" t="t" r="r" b="b"/>
              <a:pathLst>
                <a:path w="20" h="24">
                  <a:moveTo>
                    <a:pt x="4" y="5"/>
                  </a:moveTo>
                  <a:cubicBezTo>
                    <a:pt x="2" y="7"/>
                    <a:pt x="0" y="11"/>
                    <a:pt x="0" y="14"/>
                  </a:cubicBezTo>
                  <a:cubicBezTo>
                    <a:pt x="1" y="19"/>
                    <a:pt x="7" y="20"/>
                    <a:pt x="10" y="21"/>
                  </a:cubicBezTo>
                  <a:cubicBezTo>
                    <a:pt x="13" y="22"/>
                    <a:pt x="15" y="23"/>
                    <a:pt x="17" y="24"/>
                  </a:cubicBezTo>
                  <a:cubicBezTo>
                    <a:pt x="18" y="17"/>
                    <a:pt x="19" y="9"/>
                    <a:pt x="20" y="1"/>
                  </a:cubicBezTo>
                  <a:cubicBezTo>
                    <a:pt x="14" y="0"/>
                    <a:pt x="8" y="1"/>
                    <a:pt x="4" y="5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2" name="CustomShape 134"/>
            <p:cNvSpPr/>
            <p:nvPr/>
          </p:nvSpPr>
          <p:spPr>
            <a:xfrm rot="19628400">
              <a:off x="9612720" y="1468800"/>
              <a:ext cx="57960" cy="54720"/>
            </a:xfrm>
            <a:custGeom>
              <a:avLst/>
              <a:gdLst/>
              <a:ahLst/>
              <a:cxnLst/>
              <a:rect l="l" t="t" r="r" b="b"/>
              <a:pathLst>
                <a:path w="22" h="21">
                  <a:moveTo>
                    <a:pt x="8" y="2"/>
                  </a:moveTo>
                  <a:cubicBezTo>
                    <a:pt x="3" y="4"/>
                    <a:pt x="0" y="10"/>
                    <a:pt x="5" y="14"/>
                  </a:cubicBezTo>
                  <a:cubicBezTo>
                    <a:pt x="8" y="16"/>
                    <a:pt x="11" y="17"/>
                    <a:pt x="13" y="18"/>
                  </a:cubicBezTo>
                  <a:cubicBezTo>
                    <a:pt x="16" y="19"/>
                    <a:pt x="19" y="20"/>
                    <a:pt x="21" y="21"/>
                  </a:cubicBezTo>
                  <a:cubicBezTo>
                    <a:pt x="22" y="14"/>
                    <a:pt x="22" y="7"/>
                    <a:pt x="22" y="1"/>
                  </a:cubicBezTo>
                  <a:cubicBezTo>
                    <a:pt x="17" y="0"/>
                    <a:pt x="13" y="0"/>
                    <a:pt x="8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3" name="CustomShape 135"/>
            <p:cNvSpPr/>
            <p:nvPr/>
          </p:nvSpPr>
          <p:spPr>
            <a:xfrm rot="19628400">
              <a:off x="9485640" y="1198080"/>
              <a:ext cx="50040" cy="61560"/>
            </a:xfrm>
            <a:custGeom>
              <a:avLst/>
              <a:gdLst/>
              <a:ahLst/>
              <a:cxnLst/>
              <a:rect l="l" t="t" r="r" b="b"/>
              <a:pathLst>
                <a:path w="19" h="23">
                  <a:moveTo>
                    <a:pt x="19" y="2"/>
                  </a:moveTo>
                  <a:cubicBezTo>
                    <a:pt x="15" y="1"/>
                    <a:pt x="10" y="0"/>
                    <a:pt x="7" y="3"/>
                  </a:cubicBezTo>
                  <a:cubicBezTo>
                    <a:pt x="0" y="10"/>
                    <a:pt x="10" y="18"/>
                    <a:pt x="16" y="23"/>
                  </a:cubicBezTo>
                  <a:cubicBezTo>
                    <a:pt x="17" y="16"/>
                    <a:pt x="18" y="9"/>
                    <a:pt x="19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4" name="CustomShape 136"/>
            <p:cNvSpPr/>
            <p:nvPr/>
          </p:nvSpPr>
          <p:spPr>
            <a:xfrm rot="19628400">
              <a:off x="9669600" y="1582200"/>
              <a:ext cx="65880" cy="52200"/>
            </a:xfrm>
            <a:custGeom>
              <a:avLst/>
              <a:gdLst/>
              <a:ahLst/>
              <a:cxnLst/>
              <a:rect l="l" t="t" r="r" b="b"/>
              <a:pathLst>
                <a:path w="25" h="20">
                  <a:moveTo>
                    <a:pt x="5" y="9"/>
                  </a:moveTo>
                  <a:cubicBezTo>
                    <a:pt x="9" y="16"/>
                    <a:pt x="17" y="18"/>
                    <a:pt x="25" y="20"/>
                  </a:cubicBezTo>
                  <a:cubicBezTo>
                    <a:pt x="25" y="14"/>
                    <a:pt x="25" y="9"/>
                    <a:pt x="25" y="3"/>
                  </a:cubicBezTo>
                  <a:cubicBezTo>
                    <a:pt x="13" y="1"/>
                    <a:pt x="0" y="0"/>
                    <a:pt x="5" y="9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5" name="CustomShape 137"/>
            <p:cNvSpPr/>
            <p:nvPr/>
          </p:nvSpPr>
          <p:spPr>
            <a:xfrm rot="19628400">
              <a:off x="9514440" y="602640"/>
              <a:ext cx="866520" cy="974880"/>
            </a:xfrm>
            <a:custGeom>
              <a:avLst/>
              <a:gdLst/>
              <a:ahLst/>
              <a:cxnLst/>
              <a:rect l="l" t="t" r="r" b="b"/>
              <a:pathLst>
                <a:path w="329" h="370">
                  <a:moveTo>
                    <a:pt x="42" y="17"/>
                  </a:moveTo>
                  <a:cubicBezTo>
                    <a:pt x="40" y="23"/>
                    <a:pt x="38" y="29"/>
                    <a:pt x="37" y="35"/>
                  </a:cubicBezTo>
                  <a:cubicBezTo>
                    <a:pt x="40" y="38"/>
                    <a:pt x="42" y="40"/>
                    <a:pt x="44" y="43"/>
                  </a:cubicBezTo>
                  <a:cubicBezTo>
                    <a:pt x="45" y="45"/>
                    <a:pt x="43" y="47"/>
                    <a:pt x="41" y="46"/>
                  </a:cubicBezTo>
                  <a:cubicBezTo>
                    <a:pt x="40" y="45"/>
                    <a:pt x="37" y="43"/>
                    <a:pt x="35" y="42"/>
                  </a:cubicBezTo>
                  <a:cubicBezTo>
                    <a:pt x="31" y="53"/>
                    <a:pt x="28" y="65"/>
                    <a:pt x="26" y="77"/>
                  </a:cubicBezTo>
                  <a:cubicBezTo>
                    <a:pt x="29" y="79"/>
                    <a:pt x="32" y="82"/>
                    <a:pt x="33" y="86"/>
                  </a:cubicBezTo>
                  <a:cubicBezTo>
                    <a:pt x="34" y="88"/>
                    <a:pt x="31" y="89"/>
                    <a:pt x="30" y="88"/>
                  </a:cubicBezTo>
                  <a:cubicBezTo>
                    <a:pt x="28" y="86"/>
                    <a:pt x="26" y="85"/>
                    <a:pt x="24" y="83"/>
                  </a:cubicBezTo>
                  <a:cubicBezTo>
                    <a:pt x="21" y="97"/>
                    <a:pt x="18" y="111"/>
                    <a:pt x="15" y="125"/>
                  </a:cubicBezTo>
                  <a:cubicBezTo>
                    <a:pt x="20" y="126"/>
                    <a:pt x="25" y="129"/>
                    <a:pt x="27" y="134"/>
                  </a:cubicBezTo>
                  <a:cubicBezTo>
                    <a:pt x="27" y="135"/>
                    <a:pt x="25" y="137"/>
                    <a:pt x="24" y="136"/>
                  </a:cubicBezTo>
                  <a:cubicBezTo>
                    <a:pt x="21" y="134"/>
                    <a:pt x="18" y="133"/>
                    <a:pt x="14" y="132"/>
                  </a:cubicBezTo>
                  <a:cubicBezTo>
                    <a:pt x="12" y="147"/>
                    <a:pt x="9" y="161"/>
                    <a:pt x="8" y="176"/>
                  </a:cubicBezTo>
                  <a:cubicBezTo>
                    <a:pt x="11" y="177"/>
                    <a:pt x="15" y="178"/>
                    <a:pt x="17" y="180"/>
                  </a:cubicBezTo>
                  <a:cubicBezTo>
                    <a:pt x="19" y="181"/>
                    <a:pt x="19" y="183"/>
                    <a:pt x="17" y="184"/>
                  </a:cubicBezTo>
                  <a:cubicBezTo>
                    <a:pt x="14" y="185"/>
                    <a:pt x="10" y="184"/>
                    <a:pt x="7" y="184"/>
                  </a:cubicBezTo>
                  <a:cubicBezTo>
                    <a:pt x="7" y="185"/>
                    <a:pt x="7" y="186"/>
                    <a:pt x="7" y="186"/>
                  </a:cubicBezTo>
                  <a:cubicBezTo>
                    <a:pt x="5" y="203"/>
                    <a:pt x="4" y="219"/>
                    <a:pt x="3" y="235"/>
                  </a:cubicBezTo>
                  <a:cubicBezTo>
                    <a:pt x="7" y="236"/>
                    <a:pt x="10" y="238"/>
                    <a:pt x="13" y="239"/>
                  </a:cubicBezTo>
                  <a:cubicBezTo>
                    <a:pt x="15" y="240"/>
                    <a:pt x="14" y="243"/>
                    <a:pt x="12" y="243"/>
                  </a:cubicBezTo>
                  <a:cubicBezTo>
                    <a:pt x="9" y="244"/>
                    <a:pt x="6" y="243"/>
                    <a:pt x="3" y="243"/>
                  </a:cubicBezTo>
                  <a:cubicBezTo>
                    <a:pt x="2" y="258"/>
                    <a:pt x="2" y="273"/>
                    <a:pt x="1" y="288"/>
                  </a:cubicBezTo>
                  <a:cubicBezTo>
                    <a:pt x="5" y="289"/>
                    <a:pt x="7" y="291"/>
                    <a:pt x="9" y="292"/>
                  </a:cubicBezTo>
                  <a:cubicBezTo>
                    <a:pt x="10" y="293"/>
                    <a:pt x="9" y="296"/>
                    <a:pt x="7" y="296"/>
                  </a:cubicBezTo>
                  <a:cubicBezTo>
                    <a:pt x="6" y="296"/>
                    <a:pt x="4" y="295"/>
                    <a:pt x="1" y="295"/>
                  </a:cubicBezTo>
                  <a:cubicBezTo>
                    <a:pt x="1" y="301"/>
                    <a:pt x="1" y="306"/>
                    <a:pt x="1" y="312"/>
                  </a:cubicBezTo>
                  <a:cubicBezTo>
                    <a:pt x="2" y="312"/>
                    <a:pt x="2" y="313"/>
                    <a:pt x="3" y="313"/>
                  </a:cubicBezTo>
                  <a:cubicBezTo>
                    <a:pt x="4" y="314"/>
                    <a:pt x="4" y="316"/>
                    <a:pt x="3" y="317"/>
                  </a:cubicBezTo>
                  <a:cubicBezTo>
                    <a:pt x="2" y="317"/>
                    <a:pt x="2" y="318"/>
                    <a:pt x="1" y="318"/>
                  </a:cubicBezTo>
                  <a:cubicBezTo>
                    <a:pt x="1" y="329"/>
                    <a:pt x="0" y="340"/>
                    <a:pt x="0" y="352"/>
                  </a:cubicBezTo>
                  <a:cubicBezTo>
                    <a:pt x="58" y="350"/>
                    <a:pt x="117" y="357"/>
                    <a:pt x="174" y="362"/>
                  </a:cubicBezTo>
                  <a:cubicBezTo>
                    <a:pt x="206" y="365"/>
                    <a:pt x="238" y="367"/>
                    <a:pt x="270" y="370"/>
                  </a:cubicBezTo>
                  <a:cubicBezTo>
                    <a:pt x="271" y="318"/>
                    <a:pt x="280" y="266"/>
                    <a:pt x="289" y="217"/>
                  </a:cubicBezTo>
                  <a:cubicBezTo>
                    <a:pt x="300" y="157"/>
                    <a:pt x="313" y="98"/>
                    <a:pt x="329" y="40"/>
                  </a:cubicBezTo>
                  <a:cubicBezTo>
                    <a:pt x="240" y="8"/>
                    <a:pt x="135" y="0"/>
                    <a:pt x="42" y="17"/>
                  </a:cubicBezTo>
                  <a:close/>
                  <a:moveTo>
                    <a:pt x="27" y="333"/>
                  </a:moveTo>
                  <a:cubicBezTo>
                    <a:pt x="25" y="335"/>
                    <a:pt x="23" y="336"/>
                    <a:pt x="21" y="337"/>
                  </a:cubicBezTo>
                  <a:cubicBezTo>
                    <a:pt x="18" y="339"/>
                    <a:pt x="16" y="335"/>
                    <a:pt x="18" y="334"/>
                  </a:cubicBezTo>
                  <a:cubicBezTo>
                    <a:pt x="20" y="333"/>
                    <a:pt x="23" y="331"/>
                    <a:pt x="25" y="331"/>
                  </a:cubicBezTo>
                  <a:cubicBezTo>
                    <a:pt x="27" y="330"/>
                    <a:pt x="28" y="332"/>
                    <a:pt x="27" y="333"/>
                  </a:cubicBezTo>
                  <a:close/>
                  <a:moveTo>
                    <a:pt x="31" y="344"/>
                  </a:moveTo>
                  <a:cubicBezTo>
                    <a:pt x="29" y="344"/>
                    <a:pt x="29" y="341"/>
                    <a:pt x="31" y="341"/>
                  </a:cubicBezTo>
                  <a:cubicBezTo>
                    <a:pt x="33" y="341"/>
                    <a:pt x="33" y="344"/>
                    <a:pt x="31" y="344"/>
                  </a:cubicBezTo>
                  <a:close/>
                  <a:moveTo>
                    <a:pt x="32" y="318"/>
                  </a:moveTo>
                  <a:cubicBezTo>
                    <a:pt x="30" y="320"/>
                    <a:pt x="27" y="321"/>
                    <a:pt x="24" y="322"/>
                  </a:cubicBezTo>
                  <a:cubicBezTo>
                    <a:pt x="21" y="324"/>
                    <a:pt x="18" y="325"/>
                    <a:pt x="16" y="327"/>
                  </a:cubicBezTo>
                  <a:cubicBezTo>
                    <a:pt x="14" y="328"/>
                    <a:pt x="12" y="326"/>
                    <a:pt x="14" y="324"/>
                  </a:cubicBezTo>
                  <a:cubicBezTo>
                    <a:pt x="18" y="320"/>
                    <a:pt x="25" y="315"/>
                    <a:pt x="32" y="316"/>
                  </a:cubicBezTo>
                  <a:cubicBezTo>
                    <a:pt x="33" y="316"/>
                    <a:pt x="34" y="318"/>
                    <a:pt x="32" y="318"/>
                  </a:cubicBezTo>
                  <a:close/>
                  <a:moveTo>
                    <a:pt x="278" y="76"/>
                  </a:moveTo>
                  <a:cubicBezTo>
                    <a:pt x="284" y="77"/>
                    <a:pt x="284" y="77"/>
                    <a:pt x="284" y="77"/>
                  </a:cubicBezTo>
                  <a:cubicBezTo>
                    <a:pt x="284" y="83"/>
                    <a:pt x="284" y="83"/>
                    <a:pt x="284" y="83"/>
                  </a:cubicBezTo>
                  <a:cubicBezTo>
                    <a:pt x="282" y="109"/>
                    <a:pt x="277" y="136"/>
                    <a:pt x="269" y="161"/>
                  </a:cubicBezTo>
                  <a:cubicBezTo>
                    <a:pt x="267" y="168"/>
                    <a:pt x="267" y="168"/>
                    <a:pt x="267" y="168"/>
                  </a:cubicBezTo>
                  <a:cubicBezTo>
                    <a:pt x="258" y="169"/>
                    <a:pt x="258" y="169"/>
                    <a:pt x="258" y="169"/>
                  </a:cubicBezTo>
                  <a:cubicBezTo>
                    <a:pt x="192" y="174"/>
                    <a:pt x="126" y="158"/>
                    <a:pt x="62" y="144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55" y="137"/>
                    <a:pt x="55" y="137"/>
                    <a:pt x="55" y="137"/>
                  </a:cubicBezTo>
                  <a:cubicBezTo>
                    <a:pt x="55" y="108"/>
                    <a:pt x="63" y="79"/>
                    <a:pt x="74" y="53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112" y="45"/>
                    <a:pt x="142" y="49"/>
                    <a:pt x="170" y="53"/>
                  </a:cubicBezTo>
                  <a:cubicBezTo>
                    <a:pt x="207" y="58"/>
                    <a:pt x="243" y="66"/>
                    <a:pt x="278" y="76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6" name="CustomShape 138"/>
            <p:cNvSpPr/>
            <p:nvPr/>
          </p:nvSpPr>
          <p:spPr>
            <a:xfrm rot="19628400">
              <a:off x="9536040" y="676080"/>
              <a:ext cx="719640" cy="938160"/>
            </a:xfrm>
            <a:custGeom>
              <a:avLst/>
              <a:gdLst/>
              <a:ahLst/>
              <a:cxnLst/>
              <a:rect l="l" t="t" r="r" b="b"/>
              <a:pathLst>
                <a:path w="273" h="356">
                  <a:moveTo>
                    <a:pt x="244" y="314"/>
                  </a:moveTo>
                  <a:cubicBezTo>
                    <a:pt x="214" y="316"/>
                    <a:pt x="184" y="317"/>
                    <a:pt x="154" y="315"/>
                  </a:cubicBezTo>
                  <a:cubicBezTo>
                    <a:pt x="128" y="313"/>
                    <a:pt x="101" y="309"/>
                    <a:pt x="74" y="307"/>
                  </a:cubicBezTo>
                  <a:cubicBezTo>
                    <a:pt x="71" y="307"/>
                    <a:pt x="69" y="304"/>
                    <a:pt x="70" y="301"/>
                  </a:cubicBezTo>
                  <a:cubicBezTo>
                    <a:pt x="73" y="291"/>
                    <a:pt x="77" y="281"/>
                    <a:pt x="82" y="272"/>
                  </a:cubicBezTo>
                  <a:cubicBezTo>
                    <a:pt x="62" y="277"/>
                    <a:pt x="44" y="287"/>
                    <a:pt x="23" y="292"/>
                  </a:cubicBezTo>
                  <a:cubicBezTo>
                    <a:pt x="21" y="292"/>
                    <a:pt x="18" y="291"/>
                    <a:pt x="18" y="289"/>
                  </a:cubicBezTo>
                  <a:cubicBezTo>
                    <a:pt x="7" y="240"/>
                    <a:pt x="21" y="190"/>
                    <a:pt x="32" y="143"/>
                  </a:cubicBezTo>
                  <a:cubicBezTo>
                    <a:pt x="43" y="95"/>
                    <a:pt x="50" y="47"/>
                    <a:pt x="64" y="0"/>
                  </a:cubicBezTo>
                  <a:cubicBezTo>
                    <a:pt x="56" y="1"/>
                    <a:pt x="49" y="2"/>
                    <a:pt x="42" y="3"/>
                  </a:cubicBezTo>
                  <a:cubicBezTo>
                    <a:pt x="40" y="9"/>
                    <a:pt x="38" y="15"/>
                    <a:pt x="37" y="21"/>
                  </a:cubicBezTo>
                  <a:cubicBezTo>
                    <a:pt x="40" y="24"/>
                    <a:pt x="42" y="26"/>
                    <a:pt x="44" y="29"/>
                  </a:cubicBezTo>
                  <a:cubicBezTo>
                    <a:pt x="45" y="31"/>
                    <a:pt x="43" y="33"/>
                    <a:pt x="41" y="32"/>
                  </a:cubicBezTo>
                  <a:cubicBezTo>
                    <a:pt x="40" y="31"/>
                    <a:pt x="37" y="29"/>
                    <a:pt x="35" y="28"/>
                  </a:cubicBezTo>
                  <a:cubicBezTo>
                    <a:pt x="31" y="39"/>
                    <a:pt x="28" y="51"/>
                    <a:pt x="26" y="63"/>
                  </a:cubicBezTo>
                  <a:cubicBezTo>
                    <a:pt x="29" y="65"/>
                    <a:pt x="32" y="68"/>
                    <a:pt x="33" y="72"/>
                  </a:cubicBezTo>
                  <a:cubicBezTo>
                    <a:pt x="34" y="74"/>
                    <a:pt x="31" y="75"/>
                    <a:pt x="30" y="74"/>
                  </a:cubicBezTo>
                  <a:cubicBezTo>
                    <a:pt x="28" y="72"/>
                    <a:pt x="26" y="71"/>
                    <a:pt x="24" y="69"/>
                  </a:cubicBezTo>
                  <a:cubicBezTo>
                    <a:pt x="21" y="83"/>
                    <a:pt x="18" y="97"/>
                    <a:pt x="15" y="111"/>
                  </a:cubicBezTo>
                  <a:cubicBezTo>
                    <a:pt x="20" y="112"/>
                    <a:pt x="25" y="115"/>
                    <a:pt x="27" y="120"/>
                  </a:cubicBezTo>
                  <a:cubicBezTo>
                    <a:pt x="27" y="121"/>
                    <a:pt x="25" y="123"/>
                    <a:pt x="24" y="122"/>
                  </a:cubicBezTo>
                  <a:cubicBezTo>
                    <a:pt x="21" y="120"/>
                    <a:pt x="18" y="119"/>
                    <a:pt x="14" y="118"/>
                  </a:cubicBezTo>
                  <a:cubicBezTo>
                    <a:pt x="12" y="133"/>
                    <a:pt x="9" y="147"/>
                    <a:pt x="8" y="162"/>
                  </a:cubicBezTo>
                  <a:cubicBezTo>
                    <a:pt x="11" y="163"/>
                    <a:pt x="15" y="164"/>
                    <a:pt x="17" y="166"/>
                  </a:cubicBezTo>
                  <a:cubicBezTo>
                    <a:pt x="19" y="167"/>
                    <a:pt x="19" y="169"/>
                    <a:pt x="17" y="170"/>
                  </a:cubicBezTo>
                  <a:cubicBezTo>
                    <a:pt x="14" y="171"/>
                    <a:pt x="10" y="170"/>
                    <a:pt x="7" y="170"/>
                  </a:cubicBezTo>
                  <a:cubicBezTo>
                    <a:pt x="7" y="171"/>
                    <a:pt x="7" y="172"/>
                    <a:pt x="7" y="172"/>
                  </a:cubicBezTo>
                  <a:cubicBezTo>
                    <a:pt x="5" y="189"/>
                    <a:pt x="4" y="205"/>
                    <a:pt x="3" y="221"/>
                  </a:cubicBezTo>
                  <a:cubicBezTo>
                    <a:pt x="7" y="222"/>
                    <a:pt x="10" y="224"/>
                    <a:pt x="13" y="225"/>
                  </a:cubicBezTo>
                  <a:cubicBezTo>
                    <a:pt x="15" y="226"/>
                    <a:pt x="14" y="229"/>
                    <a:pt x="12" y="229"/>
                  </a:cubicBezTo>
                  <a:cubicBezTo>
                    <a:pt x="9" y="230"/>
                    <a:pt x="6" y="229"/>
                    <a:pt x="3" y="229"/>
                  </a:cubicBezTo>
                  <a:cubicBezTo>
                    <a:pt x="2" y="244"/>
                    <a:pt x="2" y="259"/>
                    <a:pt x="1" y="274"/>
                  </a:cubicBezTo>
                  <a:cubicBezTo>
                    <a:pt x="5" y="275"/>
                    <a:pt x="7" y="277"/>
                    <a:pt x="9" y="278"/>
                  </a:cubicBezTo>
                  <a:cubicBezTo>
                    <a:pt x="10" y="279"/>
                    <a:pt x="9" y="282"/>
                    <a:pt x="7" y="282"/>
                  </a:cubicBezTo>
                  <a:cubicBezTo>
                    <a:pt x="6" y="282"/>
                    <a:pt x="4" y="281"/>
                    <a:pt x="1" y="281"/>
                  </a:cubicBezTo>
                  <a:cubicBezTo>
                    <a:pt x="1" y="287"/>
                    <a:pt x="1" y="292"/>
                    <a:pt x="1" y="298"/>
                  </a:cubicBezTo>
                  <a:cubicBezTo>
                    <a:pt x="2" y="298"/>
                    <a:pt x="2" y="299"/>
                    <a:pt x="3" y="299"/>
                  </a:cubicBezTo>
                  <a:cubicBezTo>
                    <a:pt x="4" y="300"/>
                    <a:pt x="4" y="302"/>
                    <a:pt x="3" y="303"/>
                  </a:cubicBezTo>
                  <a:cubicBezTo>
                    <a:pt x="2" y="303"/>
                    <a:pt x="2" y="304"/>
                    <a:pt x="1" y="304"/>
                  </a:cubicBezTo>
                  <a:cubicBezTo>
                    <a:pt x="1" y="315"/>
                    <a:pt x="0" y="326"/>
                    <a:pt x="0" y="338"/>
                  </a:cubicBezTo>
                  <a:cubicBezTo>
                    <a:pt x="58" y="336"/>
                    <a:pt x="117" y="343"/>
                    <a:pt x="174" y="348"/>
                  </a:cubicBezTo>
                  <a:cubicBezTo>
                    <a:pt x="206" y="351"/>
                    <a:pt x="238" y="353"/>
                    <a:pt x="270" y="356"/>
                  </a:cubicBezTo>
                  <a:cubicBezTo>
                    <a:pt x="271" y="341"/>
                    <a:pt x="272" y="326"/>
                    <a:pt x="273" y="311"/>
                  </a:cubicBezTo>
                  <a:cubicBezTo>
                    <a:pt x="263" y="312"/>
                    <a:pt x="254" y="313"/>
                    <a:pt x="244" y="314"/>
                  </a:cubicBezTo>
                  <a:close/>
                  <a:moveTo>
                    <a:pt x="27" y="319"/>
                  </a:moveTo>
                  <a:cubicBezTo>
                    <a:pt x="25" y="321"/>
                    <a:pt x="23" y="322"/>
                    <a:pt x="21" y="323"/>
                  </a:cubicBezTo>
                  <a:cubicBezTo>
                    <a:pt x="18" y="325"/>
                    <a:pt x="16" y="321"/>
                    <a:pt x="18" y="320"/>
                  </a:cubicBezTo>
                  <a:cubicBezTo>
                    <a:pt x="20" y="319"/>
                    <a:pt x="23" y="317"/>
                    <a:pt x="25" y="317"/>
                  </a:cubicBezTo>
                  <a:cubicBezTo>
                    <a:pt x="27" y="316"/>
                    <a:pt x="28" y="318"/>
                    <a:pt x="27" y="319"/>
                  </a:cubicBezTo>
                  <a:close/>
                  <a:moveTo>
                    <a:pt x="31" y="330"/>
                  </a:moveTo>
                  <a:cubicBezTo>
                    <a:pt x="29" y="330"/>
                    <a:pt x="29" y="327"/>
                    <a:pt x="31" y="327"/>
                  </a:cubicBezTo>
                  <a:cubicBezTo>
                    <a:pt x="33" y="327"/>
                    <a:pt x="33" y="330"/>
                    <a:pt x="31" y="330"/>
                  </a:cubicBezTo>
                  <a:close/>
                  <a:moveTo>
                    <a:pt x="32" y="304"/>
                  </a:moveTo>
                  <a:cubicBezTo>
                    <a:pt x="30" y="306"/>
                    <a:pt x="27" y="307"/>
                    <a:pt x="24" y="308"/>
                  </a:cubicBezTo>
                  <a:cubicBezTo>
                    <a:pt x="21" y="310"/>
                    <a:pt x="18" y="311"/>
                    <a:pt x="16" y="313"/>
                  </a:cubicBezTo>
                  <a:cubicBezTo>
                    <a:pt x="14" y="314"/>
                    <a:pt x="12" y="312"/>
                    <a:pt x="14" y="310"/>
                  </a:cubicBezTo>
                  <a:cubicBezTo>
                    <a:pt x="18" y="306"/>
                    <a:pt x="25" y="301"/>
                    <a:pt x="32" y="302"/>
                  </a:cubicBezTo>
                  <a:cubicBezTo>
                    <a:pt x="33" y="302"/>
                    <a:pt x="34" y="304"/>
                    <a:pt x="32" y="304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7" name="CustomShape 139"/>
            <p:cNvSpPr/>
            <p:nvPr/>
          </p:nvSpPr>
          <p:spPr>
            <a:xfrm rot="19628400">
              <a:off x="9567000" y="766440"/>
              <a:ext cx="563040" cy="287280"/>
            </a:xfrm>
            <a:custGeom>
              <a:avLst/>
              <a:gdLst/>
              <a:ahLst/>
              <a:cxnLst/>
              <a:rect l="l" t="t" r="r" b="b"/>
              <a:pathLst>
                <a:path w="214" h="109">
                  <a:moveTo>
                    <a:pt x="0" y="85"/>
                  </a:moveTo>
                  <a:cubicBezTo>
                    <a:pt x="33" y="92"/>
                    <a:pt x="66" y="98"/>
                    <a:pt x="99" y="104"/>
                  </a:cubicBezTo>
                  <a:cubicBezTo>
                    <a:pt x="132" y="109"/>
                    <a:pt x="165" y="106"/>
                    <a:pt x="197" y="108"/>
                  </a:cubicBezTo>
                  <a:cubicBezTo>
                    <a:pt x="204" y="82"/>
                    <a:pt x="210" y="56"/>
                    <a:pt x="214" y="29"/>
                  </a:cubicBezTo>
                  <a:cubicBezTo>
                    <a:pt x="201" y="27"/>
                    <a:pt x="188" y="23"/>
                    <a:pt x="175" y="20"/>
                  </a:cubicBezTo>
                  <a:cubicBezTo>
                    <a:pt x="156" y="16"/>
                    <a:pt x="136" y="12"/>
                    <a:pt x="116" y="9"/>
                  </a:cubicBezTo>
                  <a:cubicBezTo>
                    <a:pt x="83" y="4"/>
                    <a:pt x="50" y="4"/>
                    <a:pt x="17" y="0"/>
                  </a:cubicBezTo>
                  <a:cubicBezTo>
                    <a:pt x="7" y="28"/>
                    <a:pt x="4" y="56"/>
                    <a:pt x="0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8" name="CustomShape 140"/>
            <p:cNvSpPr/>
            <p:nvPr/>
          </p:nvSpPr>
          <p:spPr>
            <a:xfrm rot="19628400">
              <a:off x="9570240" y="777960"/>
              <a:ext cx="520920" cy="287280"/>
            </a:xfrm>
            <a:custGeom>
              <a:avLst/>
              <a:gdLst/>
              <a:ahLst/>
              <a:cxnLst/>
              <a:rect l="l" t="t" r="r" b="b"/>
              <a:pathLst>
                <a:path w="198" h="109">
                  <a:moveTo>
                    <a:pt x="113" y="88"/>
                  </a:moveTo>
                  <a:cubicBezTo>
                    <a:pt x="94" y="84"/>
                    <a:pt x="75" y="77"/>
                    <a:pt x="56" y="72"/>
                  </a:cubicBezTo>
                  <a:cubicBezTo>
                    <a:pt x="45" y="69"/>
                    <a:pt x="33" y="66"/>
                    <a:pt x="24" y="59"/>
                  </a:cubicBezTo>
                  <a:cubicBezTo>
                    <a:pt x="6" y="44"/>
                    <a:pt x="14" y="21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28"/>
                    <a:pt x="4" y="56"/>
                    <a:pt x="0" y="85"/>
                  </a:cubicBezTo>
                  <a:cubicBezTo>
                    <a:pt x="33" y="92"/>
                    <a:pt x="66" y="98"/>
                    <a:pt x="99" y="104"/>
                  </a:cubicBezTo>
                  <a:cubicBezTo>
                    <a:pt x="132" y="109"/>
                    <a:pt x="165" y="106"/>
                    <a:pt x="197" y="108"/>
                  </a:cubicBezTo>
                  <a:cubicBezTo>
                    <a:pt x="198" y="106"/>
                    <a:pt x="198" y="105"/>
                    <a:pt x="198" y="104"/>
                  </a:cubicBezTo>
                  <a:cubicBezTo>
                    <a:pt x="169" y="100"/>
                    <a:pt x="141" y="95"/>
                    <a:pt x="113" y="88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9" name="CustomShape 141"/>
            <p:cNvSpPr/>
            <p:nvPr/>
          </p:nvSpPr>
          <p:spPr>
            <a:xfrm rot="19628400">
              <a:off x="9548640" y="745920"/>
              <a:ext cx="603000" cy="339480"/>
            </a:xfrm>
            <a:custGeom>
              <a:avLst/>
              <a:gdLst/>
              <a:ahLst/>
              <a:cxnLst/>
              <a:rect l="l" t="t" r="r" b="b"/>
              <a:pathLst>
                <a:path w="229" h="129">
                  <a:moveTo>
                    <a:pt x="223" y="31"/>
                  </a:moveTo>
                  <a:cubicBezTo>
                    <a:pt x="188" y="21"/>
                    <a:pt x="152" y="13"/>
                    <a:pt x="115" y="8"/>
                  </a:cubicBezTo>
                  <a:cubicBezTo>
                    <a:pt x="87" y="4"/>
                    <a:pt x="57" y="0"/>
                    <a:pt x="27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8" y="34"/>
                    <a:pt x="0" y="63"/>
                    <a:pt x="0" y="92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1" y="113"/>
                    <a:pt x="137" y="129"/>
                    <a:pt x="203" y="124"/>
                  </a:cubicBezTo>
                  <a:cubicBezTo>
                    <a:pt x="212" y="123"/>
                    <a:pt x="212" y="123"/>
                    <a:pt x="212" y="123"/>
                  </a:cubicBezTo>
                  <a:cubicBezTo>
                    <a:pt x="214" y="116"/>
                    <a:pt x="214" y="116"/>
                    <a:pt x="214" y="116"/>
                  </a:cubicBezTo>
                  <a:cubicBezTo>
                    <a:pt x="222" y="91"/>
                    <a:pt x="227" y="64"/>
                    <a:pt x="229" y="38"/>
                  </a:cubicBezTo>
                  <a:cubicBezTo>
                    <a:pt x="229" y="32"/>
                    <a:pt x="229" y="32"/>
                    <a:pt x="229" y="32"/>
                  </a:cubicBezTo>
                  <a:lnTo>
                    <a:pt x="223" y="31"/>
                  </a:lnTo>
                  <a:close/>
                  <a:moveTo>
                    <a:pt x="205" y="116"/>
                  </a:moveTo>
                  <a:cubicBezTo>
                    <a:pt x="173" y="114"/>
                    <a:pt x="140" y="117"/>
                    <a:pt x="107" y="112"/>
                  </a:cubicBezTo>
                  <a:cubicBezTo>
                    <a:pt x="74" y="106"/>
                    <a:pt x="41" y="100"/>
                    <a:pt x="8" y="93"/>
                  </a:cubicBezTo>
                  <a:cubicBezTo>
                    <a:pt x="12" y="64"/>
                    <a:pt x="15" y="36"/>
                    <a:pt x="25" y="8"/>
                  </a:cubicBezTo>
                  <a:cubicBezTo>
                    <a:pt x="58" y="12"/>
                    <a:pt x="91" y="12"/>
                    <a:pt x="124" y="17"/>
                  </a:cubicBezTo>
                  <a:cubicBezTo>
                    <a:pt x="144" y="20"/>
                    <a:pt x="164" y="24"/>
                    <a:pt x="183" y="28"/>
                  </a:cubicBezTo>
                  <a:cubicBezTo>
                    <a:pt x="196" y="31"/>
                    <a:pt x="209" y="35"/>
                    <a:pt x="222" y="37"/>
                  </a:cubicBezTo>
                  <a:cubicBezTo>
                    <a:pt x="218" y="64"/>
                    <a:pt x="212" y="90"/>
                    <a:pt x="205" y="11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0" name="CustomShape 142"/>
            <p:cNvSpPr/>
            <p:nvPr/>
          </p:nvSpPr>
          <p:spPr>
            <a:xfrm rot="19628400">
              <a:off x="9423360" y="620280"/>
              <a:ext cx="990720" cy="1006560"/>
            </a:xfrm>
            <a:custGeom>
              <a:avLst/>
              <a:gdLst/>
              <a:ahLst/>
              <a:cxnLst/>
              <a:rect l="l" t="t" r="r" b="b"/>
              <a:pathLst>
                <a:path w="376" h="382">
                  <a:moveTo>
                    <a:pt x="371" y="33"/>
                  </a:moveTo>
                  <a:cubicBezTo>
                    <a:pt x="328" y="12"/>
                    <a:pt x="273" y="7"/>
                    <a:pt x="227" y="4"/>
                  </a:cubicBezTo>
                  <a:cubicBezTo>
                    <a:pt x="181" y="0"/>
                    <a:pt x="130" y="0"/>
                    <a:pt x="84" y="10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2" y="24"/>
                    <a:pt x="70" y="28"/>
                    <a:pt x="69" y="31"/>
                  </a:cubicBezTo>
                  <a:cubicBezTo>
                    <a:pt x="60" y="27"/>
                    <a:pt x="50" y="26"/>
                    <a:pt x="44" y="34"/>
                  </a:cubicBezTo>
                  <a:cubicBezTo>
                    <a:pt x="33" y="45"/>
                    <a:pt x="48" y="59"/>
                    <a:pt x="60" y="62"/>
                  </a:cubicBezTo>
                  <a:cubicBezTo>
                    <a:pt x="59" y="66"/>
                    <a:pt x="58" y="70"/>
                    <a:pt x="57" y="74"/>
                  </a:cubicBezTo>
                  <a:cubicBezTo>
                    <a:pt x="57" y="73"/>
                    <a:pt x="56" y="73"/>
                    <a:pt x="55" y="73"/>
                  </a:cubicBezTo>
                  <a:cubicBezTo>
                    <a:pt x="48" y="71"/>
                    <a:pt x="35" y="69"/>
                    <a:pt x="29" y="76"/>
                  </a:cubicBezTo>
                  <a:cubicBezTo>
                    <a:pt x="19" y="88"/>
                    <a:pt x="37" y="103"/>
                    <a:pt x="50" y="107"/>
                  </a:cubicBezTo>
                  <a:cubicBezTo>
                    <a:pt x="49" y="112"/>
                    <a:pt x="48" y="118"/>
                    <a:pt x="48" y="123"/>
                  </a:cubicBezTo>
                  <a:cubicBezTo>
                    <a:pt x="41" y="121"/>
                    <a:pt x="33" y="120"/>
                    <a:pt x="27" y="126"/>
                  </a:cubicBezTo>
                  <a:cubicBezTo>
                    <a:pt x="16" y="138"/>
                    <a:pt x="29" y="156"/>
                    <a:pt x="42" y="160"/>
                  </a:cubicBezTo>
                  <a:cubicBezTo>
                    <a:pt x="42" y="165"/>
                    <a:pt x="41" y="171"/>
                    <a:pt x="40" y="176"/>
                  </a:cubicBezTo>
                  <a:cubicBezTo>
                    <a:pt x="37" y="175"/>
                    <a:pt x="34" y="175"/>
                    <a:pt x="31" y="175"/>
                  </a:cubicBezTo>
                  <a:cubicBezTo>
                    <a:pt x="23" y="176"/>
                    <a:pt x="17" y="181"/>
                    <a:pt x="14" y="188"/>
                  </a:cubicBezTo>
                  <a:cubicBezTo>
                    <a:pt x="7" y="204"/>
                    <a:pt x="23" y="213"/>
                    <a:pt x="37" y="215"/>
                  </a:cubicBezTo>
                  <a:cubicBezTo>
                    <a:pt x="36" y="222"/>
                    <a:pt x="35" y="228"/>
                    <a:pt x="35" y="235"/>
                  </a:cubicBezTo>
                  <a:cubicBezTo>
                    <a:pt x="23" y="233"/>
                    <a:pt x="11" y="235"/>
                    <a:pt x="7" y="246"/>
                  </a:cubicBezTo>
                  <a:cubicBezTo>
                    <a:pt x="4" y="253"/>
                    <a:pt x="7" y="260"/>
                    <a:pt x="13" y="263"/>
                  </a:cubicBezTo>
                  <a:cubicBezTo>
                    <a:pt x="18" y="267"/>
                    <a:pt x="26" y="270"/>
                    <a:pt x="33" y="271"/>
                  </a:cubicBezTo>
                  <a:cubicBezTo>
                    <a:pt x="33" y="276"/>
                    <a:pt x="32" y="280"/>
                    <a:pt x="32" y="285"/>
                  </a:cubicBezTo>
                  <a:cubicBezTo>
                    <a:pt x="18" y="281"/>
                    <a:pt x="2" y="281"/>
                    <a:pt x="1" y="296"/>
                  </a:cubicBezTo>
                  <a:cubicBezTo>
                    <a:pt x="0" y="309"/>
                    <a:pt x="17" y="319"/>
                    <a:pt x="31" y="320"/>
                  </a:cubicBezTo>
                  <a:cubicBezTo>
                    <a:pt x="31" y="331"/>
                    <a:pt x="31" y="342"/>
                    <a:pt x="31" y="353"/>
                  </a:cubicBezTo>
                  <a:cubicBezTo>
                    <a:pt x="32" y="359"/>
                    <a:pt x="32" y="359"/>
                    <a:pt x="32" y="359"/>
                  </a:cubicBezTo>
                  <a:cubicBezTo>
                    <a:pt x="40" y="360"/>
                    <a:pt x="40" y="360"/>
                    <a:pt x="40" y="360"/>
                  </a:cubicBezTo>
                  <a:cubicBezTo>
                    <a:pt x="98" y="362"/>
                    <a:pt x="156" y="365"/>
                    <a:pt x="214" y="371"/>
                  </a:cubicBezTo>
                  <a:cubicBezTo>
                    <a:pt x="246" y="374"/>
                    <a:pt x="278" y="378"/>
                    <a:pt x="310" y="381"/>
                  </a:cubicBezTo>
                  <a:cubicBezTo>
                    <a:pt x="320" y="382"/>
                    <a:pt x="320" y="382"/>
                    <a:pt x="320" y="382"/>
                  </a:cubicBezTo>
                  <a:cubicBezTo>
                    <a:pt x="320" y="371"/>
                    <a:pt x="320" y="371"/>
                    <a:pt x="320" y="371"/>
                  </a:cubicBezTo>
                  <a:cubicBezTo>
                    <a:pt x="324" y="318"/>
                    <a:pt x="329" y="265"/>
                    <a:pt x="338" y="212"/>
                  </a:cubicBezTo>
                  <a:cubicBezTo>
                    <a:pt x="349" y="156"/>
                    <a:pt x="362" y="100"/>
                    <a:pt x="375" y="43"/>
                  </a:cubicBezTo>
                  <a:cubicBezTo>
                    <a:pt x="376" y="35"/>
                    <a:pt x="376" y="35"/>
                    <a:pt x="376" y="35"/>
                  </a:cubicBezTo>
                  <a:lnTo>
                    <a:pt x="371" y="33"/>
                  </a:lnTo>
                  <a:close/>
                  <a:moveTo>
                    <a:pt x="32" y="311"/>
                  </a:moveTo>
                  <a:cubicBezTo>
                    <a:pt x="24" y="309"/>
                    <a:pt x="16" y="307"/>
                    <a:pt x="12" y="300"/>
                  </a:cubicBezTo>
                  <a:cubicBezTo>
                    <a:pt x="7" y="291"/>
                    <a:pt x="20" y="292"/>
                    <a:pt x="32" y="294"/>
                  </a:cubicBezTo>
                  <a:cubicBezTo>
                    <a:pt x="32" y="300"/>
                    <a:pt x="32" y="305"/>
                    <a:pt x="32" y="311"/>
                  </a:cubicBezTo>
                  <a:moveTo>
                    <a:pt x="33" y="263"/>
                  </a:moveTo>
                  <a:cubicBezTo>
                    <a:pt x="31" y="262"/>
                    <a:pt x="28" y="261"/>
                    <a:pt x="25" y="260"/>
                  </a:cubicBezTo>
                  <a:cubicBezTo>
                    <a:pt x="23" y="259"/>
                    <a:pt x="20" y="258"/>
                    <a:pt x="17" y="256"/>
                  </a:cubicBezTo>
                  <a:cubicBezTo>
                    <a:pt x="12" y="252"/>
                    <a:pt x="15" y="246"/>
                    <a:pt x="20" y="244"/>
                  </a:cubicBezTo>
                  <a:cubicBezTo>
                    <a:pt x="25" y="242"/>
                    <a:pt x="29" y="242"/>
                    <a:pt x="34" y="243"/>
                  </a:cubicBezTo>
                  <a:cubicBezTo>
                    <a:pt x="34" y="249"/>
                    <a:pt x="34" y="256"/>
                    <a:pt x="33" y="263"/>
                  </a:cubicBezTo>
                  <a:moveTo>
                    <a:pt x="37" y="207"/>
                  </a:moveTo>
                  <a:cubicBezTo>
                    <a:pt x="35" y="206"/>
                    <a:pt x="33" y="205"/>
                    <a:pt x="30" y="204"/>
                  </a:cubicBezTo>
                  <a:cubicBezTo>
                    <a:pt x="27" y="203"/>
                    <a:pt x="21" y="202"/>
                    <a:pt x="20" y="197"/>
                  </a:cubicBezTo>
                  <a:cubicBezTo>
                    <a:pt x="20" y="194"/>
                    <a:pt x="22" y="190"/>
                    <a:pt x="24" y="188"/>
                  </a:cubicBezTo>
                  <a:cubicBezTo>
                    <a:pt x="28" y="184"/>
                    <a:pt x="34" y="183"/>
                    <a:pt x="40" y="184"/>
                  </a:cubicBezTo>
                  <a:cubicBezTo>
                    <a:pt x="39" y="192"/>
                    <a:pt x="38" y="200"/>
                    <a:pt x="37" y="207"/>
                  </a:cubicBezTo>
                  <a:moveTo>
                    <a:pt x="53" y="38"/>
                  </a:moveTo>
                  <a:cubicBezTo>
                    <a:pt x="57" y="37"/>
                    <a:pt x="62" y="37"/>
                    <a:pt x="67" y="39"/>
                  </a:cubicBezTo>
                  <a:cubicBezTo>
                    <a:pt x="65" y="44"/>
                    <a:pt x="64" y="49"/>
                    <a:pt x="62" y="54"/>
                  </a:cubicBezTo>
                  <a:cubicBezTo>
                    <a:pt x="55" y="50"/>
                    <a:pt x="45" y="43"/>
                    <a:pt x="53" y="38"/>
                  </a:cubicBezTo>
                  <a:moveTo>
                    <a:pt x="38" y="80"/>
                  </a:moveTo>
                  <a:cubicBezTo>
                    <a:pt x="41" y="78"/>
                    <a:pt x="52" y="80"/>
                    <a:pt x="56" y="81"/>
                  </a:cubicBezTo>
                  <a:cubicBezTo>
                    <a:pt x="54" y="87"/>
                    <a:pt x="53" y="93"/>
                    <a:pt x="52" y="98"/>
                  </a:cubicBezTo>
                  <a:cubicBezTo>
                    <a:pt x="44" y="94"/>
                    <a:pt x="30" y="85"/>
                    <a:pt x="38" y="80"/>
                  </a:cubicBezTo>
                  <a:moveTo>
                    <a:pt x="34" y="132"/>
                  </a:moveTo>
                  <a:cubicBezTo>
                    <a:pt x="37" y="129"/>
                    <a:pt x="42" y="130"/>
                    <a:pt x="46" y="131"/>
                  </a:cubicBezTo>
                  <a:cubicBezTo>
                    <a:pt x="45" y="138"/>
                    <a:pt x="44" y="145"/>
                    <a:pt x="43" y="152"/>
                  </a:cubicBezTo>
                  <a:cubicBezTo>
                    <a:pt x="37" y="147"/>
                    <a:pt x="27" y="139"/>
                    <a:pt x="34" y="132"/>
                  </a:cubicBezTo>
                  <a:moveTo>
                    <a:pt x="329" y="218"/>
                  </a:moveTo>
                  <a:cubicBezTo>
                    <a:pt x="320" y="267"/>
                    <a:pt x="311" y="319"/>
                    <a:pt x="310" y="371"/>
                  </a:cubicBezTo>
                  <a:cubicBezTo>
                    <a:pt x="278" y="368"/>
                    <a:pt x="246" y="366"/>
                    <a:pt x="214" y="363"/>
                  </a:cubicBezTo>
                  <a:cubicBezTo>
                    <a:pt x="157" y="358"/>
                    <a:pt x="98" y="351"/>
                    <a:pt x="40" y="353"/>
                  </a:cubicBezTo>
                  <a:cubicBezTo>
                    <a:pt x="40" y="341"/>
                    <a:pt x="41" y="330"/>
                    <a:pt x="41" y="319"/>
                  </a:cubicBezTo>
                  <a:cubicBezTo>
                    <a:pt x="42" y="319"/>
                    <a:pt x="42" y="318"/>
                    <a:pt x="43" y="318"/>
                  </a:cubicBezTo>
                  <a:cubicBezTo>
                    <a:pt x="44" y="317"/>
                    <a:pt x="44" y="315"/>
                    <a:pt x="43" y="314"/>
                  </a:cubicBezTo>
                  <a:cubicBezTo>
                    <a:pt x="42" y="314"/>
                    <a:pt x="42" y="313"/>
                    <a:pt x="41" y="313"/>
                  </a:cubicBezTo>
                  <a:cubicBezTo>
                    <a:pt x="41" y="307"/>
                    <a:pt x="41" y="302"/>
                    <a:pt x="41" y="296"/>
                  </a:cubicBezTo>
                  <a:cubicBezTo>
                    <a:pt x="44" y="296"/>
                    <a:pt x="46" y="297"/>
                    <a:pt x="47" y="297"/>
                  </a:cubicBezTo>
                  <a:cubicBezTo>
                    <a:pt x="49" y="297"/>
                    <a:pt x="50" y="294"/>
                    <a:pt x="49" y="293"/>
                  </a:cubicBezTo>
                  <a:cubicBezTo>
                    <a:pt x="47" y="292"/>
                    <a:pt x="45" y="290"/>
                    <a:pt x="41" y="289"/>
                  </a:cubicBezTo>
                  <a:cubicBezTo>
                    <a:pt x="42" y="274"/>
                    <a:pt x="42" y="259"/>
                    <a:pt x="43" y="244"/>
                  </a:cubicBezTo>
                  <a:cubicBezTo>
                    <a:pt x="46" y="244"/>
                    <a:pt x="49" y="245"/>
                    <a:pt x="52" y="244"/>
                  </a:cubicBezTo>
                  <a:cubicBezTo>
                    <a:pt x="54" y="244"/>
                    <a:pt x="55" y="241"/>
                    <a:pt x="53" y="240"/>
                  </a:cubicBezTo>
                  <a:cubicBezTo>
                    <a:pt x="50" y="239"/>
                    <a:pt x="47" y="237"/>
                    <a:pt x="43" y="236"/>
                  </a:cubicBezTo>
                  <a:cubicBezTo>
                    <a:pt x="44" y="220"/>
                    <a:pt x="45" y="204"/>
                    <a:pt x="47" y="187"/>
                  </a:cubicBezTo>
                  <a:cubicBezTo>
                    <a:pt x="47" y="187"/>
                    <a:pt x="47" y="186"/>
                    <a:pt x="47" y="185"/>
                  </a:cubicBezTo>
                  <a:cubicBezTo>
                    <a:pt x="50" y="185"/>
                    <a:pt x="54" y="186"/>
                    <a:pt x="57" y="185"/>
                  </a:cubicBezTo>
                  <a:cubicBezTo>
                    <a:pt x="59" y="184"/>
                    <a:pt x="59" y="182"/>
                    <a:pt x="57" y="181"/>
                  </a:cubicBezTo>
                  <a:cubicBezTo>
                    <a:pt x="55" y="179"/>
                    <a:pt x="51" y="178"/>
                    <a:pt x="48" y="177"/>
                  </a:cubicBezTo>
                  <a:cubicBezTo>
                    <a:pt x="49" y="162"/>
                    <a:pt x="52" y="148"/>
                    <a:pt x="54" y="133"/>
                  </a:cubicBezTo>
                  <a:cubicBezTo>
                    <a:pt x="58" y="134"/>
                    <a:pt x="61" y="135"/>
                    <a:pt x="64" y="137"/>
                  </a:cubicBezTo>
                  <a:cubicBezTo>
                    <a:pt x="65" y="138"/>
                    <a:pt x="67" y="136"/>
                    <a:pt x="67" y="135"/>
                  </a:cubicBezTo>
                  <a:cubicBezTo>
                    <a:pt x="65" y="130"/>
                    <a:pt x="60" y="127"/>
                    <a:pt x="55" y="126"/>
                  </a:cubicBezTo>
                  <a:cubicBezTo>
                    <a:pt x="58" y="112"/>
                    <a:pt x="61" y="98"/>
                    <a:pt x="64" y="84"/>
                  </a:cubicBezTo>
                  <a:cubicBezTo>
                    <a:pt x="66" y="86"/>
                    <a:pt x="68" y="87"/>
                    <a:pt x="70" y="89"/>
                  </a:cubicBezTo>
                  <a:cubicBezTo>
                    <a:pt x="71" y="90"/>
                    <a:pt x="74" y="89"/>
                    <a:pt x="73" y="87"/>
                  </a:cubicBezTo>
                  <a:cubicBezTo>
                    <a:pt x="72" y="83"/>
                    <a:pt x="69" y="80"/>
                    <a:pt x="66" y="78"/>
                  </a:cubicBezTo>
                  <a:cubicBezTo>
                    <a:pt x="68" y="66"/>
                    <a:pt x="71" y="54"/>
                    <a:pt x="75" y="43"/>
                  </a:cubicBezTo>
                  <a:cubicBezTo>
                    <a:pt x="77" y="44"/>
                    <a:pt x="80" y="46"/>
                    <a:pt x="81" y="47"/>
                  </a:cubicBezTo>
                  <a:cubicBezTo>
                    <a:pt x="83" y="48"/>
                    <a:pt x="85" y="46"/>
                    <a:pt x="84" y="44"/>
                  </a:cubicBezTo>
                  <a:cubicBezTo>
                    <a:pt x="82" y="41"/>
                    <a:pt x="80" y="39"/>
                    <a:pt x="77" y="36"/>
                  </a:cubicBezTo>
                  <a:cubicBezTo>
                    <a:pt x="78" y="30"/>
                    <a:pt x="80" y="24"/>
                    <a:pt x="82" y="18"/>
                  </a:cubicBezTo>
                  <a:cubicBezTo>
                    <a:pt x="175" y="1"/>
                    <a:pt x="280" y="9"/>
                    <a:pt x="369" y="41"/>
                  </a:cubicBezTo>
                  <a:cubicBezTo>
                    <a:pt x="353" y="99"/>
                    <a:pt x="340" y="158"/>
                    <a:pt x="329" y="218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1" name="CustomShape 143"/>
            <p:cNvSpPr/>
            <p:nvPr/>
          </p:nvSpPr>
          <p:spPr>
            <a:xfrm rot="19628400">
              <a:off x="9800640" y="1576080"/>
              <a:ext cx="57960" cy="35280"/>
            </a:xfrm>
            <a:custGeom>
              <a:avLst/>
              <a:gdLst/>
              <a:ahLst/>
              <a:cxnLst/>
              <a:rect l="l" t="t" r="r" b="b"/>
              <a:pathLst>
                <a:path w="22" h="13">
                  <a:moveTo>
                    <a:pt x="20" y="1"/>
                  </a:moveTo>
                  <a:cubicBezTo>
                    <a:pt x="13" y="0"/>
                    <a:pt x="6" y="5"/>
                    <a:pt x="2" y="9"/>
                  </a:cubicBezTo>
                  <a:cubicBezTo>
                    <a:pt x="0" y="11"/>
                    <a:pt x="2" y="13"/>
                    <a:pt x="4" y="12"/>
                  </a:cubicBezTo>
                  <a:cubicBezTo>
                    <a:pt x="6" y="10"/>
                    <a:pt x="9" y="9"/>
                    <a:pt x="12" y="7"/>
                  </a:cubicBezTo>
                  <a:cubicBezTo>
                    <a:pt x="15" y="6"/>
                    <a:pt x="18" y="5"/>
                    <a:pt x="20" y="3"/>
                  </a:cubicBezTo>
                  <a:cubicBezTo>
                    <a:pt x="22" y="3"/>
                    <a:pt x="21" y="1"/>
                    <a:pt x="20" y="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2" name="CustomShape 144"/>
            <p:cNvSpPr/>
            <p:nvPr/>
          </p:nvSpPr>
          <p:spPr>
            <a:xfrm rot="19628400">
              <a:off x="9829800" y="1612080"/>
              <a:ext cx="31680" cy="23760"/>
            </a:xfrm>
            <a:custGeom>
              <a:avLst/>
              <a:gdLst/>
              <a:ahLst/>
              <a:cxnLst/>
              <a:rect l="l" t="t" r="r" b="b"/>
              <a:pathLst>
                <a:path w="12" h="9">
                  <a:moveTo>
                    <a:pt x="9" y="1"/>
                  </a:moveTo>
                  <a:cubicBezTo>
                    <a:pt x="7" y="1"/>
                    <a:pt x="4" y="3"/>
                    <a:pt x="2" y="4"/>
                  </a:cubicBezTo>
                  <a:cubicBezTo>
                    <a:pt x="0" y="5"/>
                    <a:pt x="2" y="9"/>
                    <a:pt x="5" y="7"/>
                  </a:cubicBezTo>
                  <a:cubicBezTo>
                    <a:pt x="7" y="6"/>
                    <a:pt x="9" y="5"/>
                    <a:pt x="11" y="3"/>
                  </a:cubicBezTo>
                  <a:cubicBezTo>
                    <a:pt x="12" y="2"/>
                    <a:pt x="11" y="0"/>
                    <a:pt x="9" y="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3" name="CustomShape 145"/>
            <p:cNvSpPr/>
            <p:nvPr/>
          </p:nvSpPr>
          <p:spPr>
            <a:xfrm rot="19628400">
              <a:off x="9871560" y="1625760"/>
              <a:ext cx="11160" cy="6840"/>
            </a:xfrm>
            <a:custGeom>
              <a:avLst/>
              <a:gdLst/>
              <a:ahLst/>
              <a:cxnLst/>
              <a:rect l="l" t="t" r="r" b="b"/>
              <a:pathLst>
                <a:path w="4" h="3">
                  <a:moveTo>
                    <a:pt x="2" y="0"/>
                  </a:moveTo>
                  <a:cubicBezTo>
                    <a:pt x="0" y="0"/>
                    <a:pt x="0" y="3"/>
                    <a:pt x="2" y="3"/>
                  </a:cubicBezTo>
                  <a:cubicBezTo>
                    <a:pt x="4" y="3"/>
                    <a:pt x="4" y="0"/>
                    <a:pt x="2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434" name="Group 146"/>
          <p:cNvGrpSpPr/>
          <p:nvPr/>
        </p:nvGrpSpPr>
        <p:grpSpPr>
          <a:xfrm>
            <a:off x="2422124" y="1360743"/>
            <a:ext cx="8847617" cy="3420601"/>
            <a:chOff x="2422440" y="1855800"/>
            <a:chExt cx="7794720" cy="2925720"/>
          </a:xfrm>
        </p:grpSpPr>
        <p:sp>
          <p:nvSpPr>
            <p:cNvPr id="1435" name="CustomShape 147"/>
            <p:cNvSpPr/>
            <p:nvPr/>
          </p:nvSpPr>
          <p:spPr>
            <a:xfrm>
              <a:off x="2422440" y="2823840"/>
              <a:ext cx="1023120" cy="1922040"/>
            </a:xfrm>
            <a:custGeom>
              <a:avLst/>
              <a:gdLst/>
              <a:ahLst/>
              <a:cxnLst/>
              <a:rect l="l" t="t" r="r" b="b"/>
              <a:pathLst>
                <a:path w="101027" h="20955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lnTo>
                    <a:pt x="98629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lnTo>
                    <a:pt x="10343" y="0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6" name="CustomShape 148"/>
            <p:cNvSpPr/>
            <p:nvPr/>
          </p:nvSpPr>
          <p:spPr>
            <a:xfrm>
              <a:off x="2831400" y="4624920"/>
              <a:ext cx="204120" cy="65880"/>
            </a:xfrm>
            <a:custGeom>
              <a:avLst/>
              <a:gdLst/>
              <a:ahLst/>
              <a:cxnLst/>
              <a:rect l="l" t="t" r="r" b="b"/>
              <a:pathLst>
                <a:path w="20160" h="7195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lnTo>
                    <a:pt x="35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7" name="CustomShape 149"/>
            <p:cNvSpPr/>
            <p:nvPr/>
          </p:nvSpPr>
          <p:spPr>
            <a:xfrm>
              <a:off x="2608920" y="2891880"/>
              <a:ext cx="39960" cy="36360"/>
            </a:xfrm>
            <a:custGeom>
              <a:avLst/>
              <a:gdLst/>
              <a:ahLst/>
              <a:cxnLst/>
              <a:rect l="l" t="t" r="r" b="b"/>
              <a:pathLst>
                <a:path w="3972" h="3972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8" name="CustomShape 150"/>
            <p:cNvSpPr/>
            <p:nvPr/>
          </p:nvSpPr>
          <p:spPr>
            <a:xfrm>
              <a:off x="2835360" y="2895840"/>
              <a:ext cx="197280" cy="28080"/>
            </a:xfrm>
            <a:custGeom>
              <a:avLst/>
              <a:gdLst/>
              <a:ahLst/>
              <a:cxnLst/>
              <a:rect l="l" t="t" r="r" b="b"/>
              <a:pathLst>
                <a:path w="19485" h="3073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lnTo>
                    <a:pt x="12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9" name="CustomShape 151"/>
            <p:cNvSpPr/>
            <p:nvPr/>
          </p:nvSpPr>
          <p:spPr>
            <a:xfrm>
              <a:off x="4281480" y="2310840"/>
              <a:ext cx="1502280" cy="2470680"/>
            </a:xfrm>
            <a:custGeom>
              <a:avLst/>
              <a:gdLst/>
              <a:ahLst/>
              <a:cxnLst/>
              <a:rect l="l" t="t" r="r" b="b"/>
              <a:pathLst>
                <a:path w="135802" h="20955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lnTo>
                    <a:pt x="132205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lnTo>
                    <a:pt x="8019" y="0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0" name="CustomShape 152"/>
            <p:cNvSpPr/>
            <p:nvPr/>
          </p:nvSpPr>
          <p:spPr>
            <a:xfrm>
              <a:off x="4971600" y="4626000"/>
              <a:ext cx="123480" cy="84600"/>
            </a:xfrm>
            <a:custGeom>
              <a:avLst/>
              <a:gdLst/>
              <a:ahLst/>
              <a:cxnLst/>
              <a:rect l="l" t="t" r="r" b="b"/>
              <a:pathLst>
                <a:path w="11167" h="7195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lnTo>
                    <a:pt x="35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1" name="CustomShape 153"/>
            <p:cNvSpPr/>
            <p:nvPr/>
          </p:nvSpPr>
          <p:spPr>
            <a:xfrm>
              <a:off x="4962240" y="2408760"/>
              <a:ext cx="23760" cy="25560"/>
            </a:xfrm>
            <a:custGeom>
              <a:avLst/>
              <a:gdLst/>
              <a:ahLst/>
              <a:cxnLst/>
              <a:rect l="l" t="t" r="r" b="b"/>
              <a:pathLst>
                <a:path w="2173" h="2173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2" name="CustomShape 154"/>
            <p:cNvSpPr/>
            <p:nvPr/>
          </p:nvSpPr>
          <p:spPr>
            <a:xfrm>
              <a:off x="5011200" y="2398320"/>
              <a:ext cx="43920" cy="46800"/>
            </a:xfrm>
            <a:custGeom>
              <a:avLst/>
              <a:gdLst/>
              <a:ahLst/>
              <a:cxnLst/>
              <a:rect l="l" t="t" r="r" b="b"/>
              <a:pathLst>
                <a:path w="3973" h="3972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3" name="CustomShape 155"/>
            <p:cNvSpPr/>
            <p:nvPr/>
          </p:nvSpPr>
          <p:spPr>
            <a:xfrm>
              <a:off x="6513840" y="1855800"/>
              <a:ext cx="3703320" cy="2925720"/>
            </a:xfrm>
            <a:custGeom>
              <a:avLst/>
              <a:gdLst/>
              <a:ahLst/>
              <a:cxnLst/>
              <a:rect l="l" t="t" r="r" b="b"/>
              <a:pathLst>
                <a:path w="143433" h="111665">
                  <a:moveTo>
                    <a:pt x="71751" y="2308"/>
                  </a:moveTo>
                  <a:lnTo>
                    <a:pt x="71887" y="2376"/>
                  </a:lnTo>
                  <a:lnTo>
                    <a:pt x="72091" y="2444"/>
                  </a:lnTo>
                  <a:lnTo>
                    <a:pt x="72159" y="2647"/>
                  </a:lnTo>
                  <a:lnTo>
                    <a:pt x="72226" y="2783"/>
                  </a:lnTo>
                  <a:lnTo>
                    <a:pt x="72159" y="2987"/>
                  </a:lnTo>
                  <a:lnTo>
                    <a:pt x="72091" y="3190"/>
                  </a:lnTo>
                  <a:lnTo>
                    <a:pt x="71887" y="3258"/>
                  </a:lnTo>
                  <a:lnTo>
                    <a:pt x="71751" y="3326"/>
                  </a:lnTo>
                  <a:lnTo>
                    <a:pt x="71548" y="3258"/>
                  </a:lnTo>
                  <a:lnTo>
                    <a:pt x="71344" y="3190"/>
                  </a:lnTo>
                  <a:lnTo>
                    <a:pt x="71276" y="2987"/>
                  </a:lnTo>
                  <a:lnTo>
                    <a:pt x="71208" y="2783"/>
                  </a:lnTo>
                  <a:lnTo>
                    <a:pt x="71276" y="2647"/>
                  </a:lnTo>
                  <a:lnTo>
                    <a:pt x="71344" y="2444"/>
                  </a:lnTo>
                  <a:lnTo>
                    <a:pt x="71548" y="2376"/>
                  </a:lnTo>
                  <a:lnTo>
                    <a:pt x="71751" y="2308"/>
                  </a:lnTo>
                  <a:close/>
                  <a:moveTo>
                    <a:pt x="137528" y="5906"/>
                  </a:moveTo>
                  <a:lnTo>
                    <a:pt x="137596" y="5974"/>
                  </a:lnTo>
                  <a:lnTo>
                    <a:pt x="137596" y="89604"/>
                  </a:lnTo>
                  <a:lnTo>
                    <a:pt x="5906" y="89604"/>
                  </a:lnTo>
                  <a:lnTo>
                    <a:pt x="5906" y="5974"/>
                  </a:lnTo>
                  <a:lnTo>
                    <a:pt x="5906" y="5906"/>
                  </a:lnTo>
                  <a:lnTo>
                    <a:pt x="137528" y="5906"/>
                  </a:lnTo>
                  <a:close/>
                  <a:moveTo>
                    <a:pt x="3530" y="0"/>
                  </a:moveTo>
                  <a:lnTo>
                    <a:pt x="3191" y="68"/>
                  </a:lnTo>
                  <a:lnTo>
                    <a:pt x="2444" y="339"/>
                  </a:lnTo>
                  <a:lnTo>
                    <a:pt x="1766" y="679"/>
                  </a:lnTo>
                  <a:lnTo>
                    <a:pt x="1155" y="1154"/>
                  </a:lnTo>
                  <a:lnTo>
                    <a:pt x="679" y="1765"/>
                  </a:lnTo>
                  <a:lnTo>
                    <a:pt x="272" y="2444"/>
                  </a:lnTo>
                  <a:lnTo>
                    <a:pt x="69" y="3190"/>
                  </a:lnTo>
                  <a:lnTo>
                    <a:pt x="1" y="3598"/>
                  </a:lnTo>
                  <a:lnTo>
                    <a:pt x="1" y="4005"/>
                  </a:lnTo>
                  <a:lnTo>
                    <a:pt x="1" y="91572"/>
                  </a:lnTo>
                  <a:lnTo>
                    <a:pt x="1" y="91979"/>
                  </a:lnTo>
                  <a:lnTo>
                    <a:pt x="69" y="92319"/>
                  </a:lnTo>
                  <a:lnTo>
                    <a:pt x="272" y="93065"/>
                  </a:lnTo>
                  <a:lnTo>
                    <a:pt x="679" y="93744"/>
                  </a:lnTo>
                  <a:lnTo>
                    <a:pt x="1155" y="94355"/>
                  </a:lnTo>
                  <a:lnTo>
                    <a:pt x="1766" y="94830"/>
                  </a:lnTo>
                  <a:lnTo>
                    <a:pt x="2444" y="95238"/>
                  </a:lnTo>
                  <a:lnTo>
                    <a:pt x="3191" y="95441"/>
                  </a:lnTo>
                  <a:lnTo>
                    <a:pt x="3530" y="95509"/>
                  </a:lnTo>
                  <a:lnTo>
                    <a:pt x="139904" y="95509"/>
                  </a:lnTo>
                  <a:lnTo>
                    <a:pt x="140311" y="95441"/>
                  </a:lnTo>
                  <a:lnTo>
                    <a:pt x="141058" y="95238"/>
                  </a:lnTo>
                  <a:lnTo>
                    <a:pt x="141737" y="94830"/>
                  </a:lnTo>
                  <a:lnTo>
                    <a:pt x="142280" y="94355"/>
                  </a:lnTo>
                  <a:lnTo>
                    <a:pt x="142755" y="93744"/>
                  </a:lnTo>
                  <a:lnTo>
                    <a:pt x="143162" y="93065"/>
                  </a:lnTo>
                  <a:lnTo>
                    <a:pt x="143366" y="92319"/>
                  </a:lnTo>
                  <a:lnTo>
                    <a:pt x="143434" y="91979"/>
                  </a:lnTo>
                  <a:lnTo>
                    <a:pt x="143434" y="91572"/>
                  </a:lnTo>
                  <a:lnTo>
                    <a:pt x="143434" y="4005"/>
                  </a:lnTo>
                  <a:lnTo>
                    <a:pt x="143434" y="3598"/>
                  </a:lnTo>
                  <a:lnTo>
                    <a:pt x="143366" y="3190"/>
                  </a:lnTo>
                  <a:lnTo>
                    <a:pt x="143162" y="2444"/>
                  </a:lnTo>
                  <a:lnTo>
                    <a:pt x="142755" y="1765"/>
                  </a:lnTo>
                  <a:lnTo>
                    <a:pt x="142280" y="1154"/>
                  </a:lnTo>
                  <a:lnTo>
                    <a:pt x="141737" y="679"/>
                  </a:lnTo>
                  <a:lnTo>
                    <a:pt x="141058" y="339"/>
                  </a:lnTo>
                  <a:lnTo>
                    <a:pt x="140311" y="68"/>
                  </a:lnTo>
                  <a:lnTo>
                    <a:pt x="139904" y="0"/>
                  </a:lnTo>
                  <a:lnTo>
                    <a:pt x="3530" y="0"/>
                  </a:lnTo>
                  <a:close/>
                  <a:moveTo>
                    <a:pt x="55324" y="95713"/>
                  </a:moveTo>
                  <a:lnTo>
                    <a:pt x="55052" y="98971"/>
                  </a:lnTo>
                  <a:lnTo>
                    <a:pt x="54713" y="102297"/>
                  </a:lnTo>
                  <a:lnTo>
                    <a:pt x="54374" y="105284"/>
                  </a:lnTo>
                  <a:lnTo>
                    <a:pt x="53966" y="107388"/>
                  </a:lnTo>
                  <a:lnTo>
                    <a:pt x="53763" y="108203"/>
                  </a:lnTo>
                  <a:lnTo>
                    <a:pt x="53627" y="108746"/>
                  </a:lnTo>
                  <a:lnTo>
                    <a:pt x="53423" y="109153"/>
                  </a:lnTo>
                  <a:lnTo>
                    <a:pt x="53220" y="109357"/>
                  </a:lnTo>
                  <a:lnTo>
                    <a:pt x="52677" y="109493"/>
                  </a:lnTo>
                  <a:lnTo>
                    <a:pt x="51794" y="109696"/>
                  </a:lnTo>
                  <a:lnTo>
                    <a:pt x="49690" y="110036"/>
                  </a:lnTo>
                  <a:lnTo>
                    <a:pt x="48061" y="110307"/>
                  </a:lnTo>
                  <a:lnTo>
                    <a:pt x="47450" y="110443"/>
                  </a:lnTo>
                  <a:lnTo>
                    <a:pt x="47110" y="110511"/>
                  </a:lnTo>
                  <a:lnTo>
                    <a:pt x="47042" y="110579"/>
                  </a:lnTo>
                  <a:lnTo>
                    <a:pt x="47042" y="110783"/>
                  </a:lnTo>
                  <a:lnTo>
                    <a:pt x="47110" y="110850"/>
                  </a:lnTo>
                  <a:lnTo>
                    <a:pt x="47585" y="110918"/>
                  </a:lnTo>
                  <a:lnTo>
                    <a:pt x="48400" y="110986"/>
                  </a:lnTo>
                  <a:lnTo>
                    <a:pt x="51387" y="111054"/>
                  </a:lnTo>
                  <a:lnTo>
                    <a:pt x="56071" y="111122"/>
                  </a:lnTo>
                  <a:lnTo>
                    <a:pt x="87092" y="111122"/>
                  </a:lnTo>
                  <a:lnTo>
                    <a:pt x="91708" y="111054"/>
                  </a:lnTo>
                  <a:lnTo>
                    <a:pt x="94695" y="110986"/>
                  </a:lnTo>
                  <a:lnTo>
                    <a:pt x="95578" y="110918"/>
                  </a:lnTo>
                  <a:lnTo>
                    <a:pt x="96053" y="110850"/>
                  </a:lnTo>
                  <a:lnTo>
                    <a:pt x="96121" y="110783"/>
                  </a:lnTo>
                  <a:lnTo>
                    <a:pt x="96121" y="110579"/>
                  </a:lnTo>
                  <a:lnTo>
                    <a:pt x="96053" y="110511"/>
                  </a:lnTo>
                  <a:lnTo>
                    <a:pt x="95713" y="110443"/>
                  </a:lnTo>
                  <a:lnTo>
                    <a:pt x="95102" y="110307"/>
                  </a:lnTo>
                  <a:lnTo>
                    <a:pt x="93473" y="110036"/>
                  </a:lnTo>
                  <a:lnTo>
                    <a:pt x="91369" y="109696"/>
                  </a:lnTo>
                  <a:lnTo>
                    <a:pt x="90487" y="109493"/>
                  </a:lnTo>
                  <a:lnTo>
                    <a:pt x="89943" y="109357"/>
                  </a:lnTo>
                  <a:lnTo>
                    <a:pt x="89740" y="109153"/>
                  </a:lnTo>
                  <a:lnTo>
                    <a:pt x="89536" y="108746"/>
                  </a:lnTo>
                  <a:lnTo>
                    <a:pt x="89333" y="108203"/>
                  </a:lnTo>
                  <a:lnTo>
                    <a:pt x="89197" y="107388"/>
                  </a:lnTo>
                  <a:lnTo>
                    <a:pt x="88789" y="105284"/>
                  </a:lnTo>
                  <a:lnTo>
                    <a:pt x="88382" y="102297"/>
                  </a:lnTo>
                  <a:lnTo>
                    <a:pt x="88043" y="98971"/>
                  </a:lnTo>
                  <a:lnTo>
                    <a:pt x="87839" y="95713"/>
                  </a:lnTo>
                  <a:lnTo>
                    <a:pt x="55324" y="95713"/>
                  </a:lnTo>
                  <a:close/>
                  <a:moveTo>
                    <a:pt x="47450" y="111054"/>
                  </a:moveTo>
                  <a:lnTo>
                    <a:pt x="47450" y="111122"/>
                  </a:lnTo>
                  <a:lnTo>
                    <a:pt x="47450" y="111393"/>
                  </a:lnTo>
                  <a:lnTo>
                    <a:pt x="47518" y="111461"/>
                  </a:lnTo>
                  <a:lnTo>
                    <a:pt x="48807" y="111529"/>
                  </a:lnTo>
                  <a:lnTo>
                    <a:pt x="52473" y="111597"/>
                  </a:lnTo>
                  <a:lnTo>
                    <a:pt x="62384" y="111665"/>
                  </a:lnTo>
                  <a:lnTo>
                    <a:pt x="80779" y="111665"/>
                  </a:lnTo>
                  <a:lnTo>
                    <a:pt x="90622" y="111597"/>
                  </a:lnTo>
                  <a:lnTo>
                    <a:pt x="94356" y="111529"/>
                  </a:lnTo>
                  <a:lnTo>
                    <a:pt x="95646" y="111461"/>
                  </a:lnTo>
                  <a:lnTo>
                    <a:pt x="95713" y="111393"/>
                  </a:lnTo>
                  <a:lnTo>
                    <a:pt x="95713" y="111122"/>
                  </a:lnTo>
                  <a:lnTo>
                    <a:pt x="95646" y="111054"/>
                  </a:lnTo>
                  <a:lnTo>
                    <a:pt x="94084" y="111122"/>
                  </a:lnTo>
                  <a:lnTo>
                    <a:pt x="91233" y="111190"/>
                  </a:lnTo>
                  <a:lnTo>
                    <a:pt x="80847" y="111258"/>
                  </a:lnTo>
                  <a:lnTo>
                    <a:pt x="62316" y="111258"/>
                  </a:lnTo>
                  <a:lnTo>
                    <a:pt x="51930" y="111190"/>
                  </a:lnTo>
                  <a:lnTo>
                    <a:pt x="49079" y="111122"/>
                  </a:lnTo>
                  <a:lnTo>
                    <a:pt x="47518" y="111054"/>
                  </a:lnTo>
                  <a:lnTo>
                    <a:pt x="47450" y="111054"/>
                  </a:lnTo>
                  <a:close/>
                </a:path>
              </a:pathLst>
            </a:custGeom>
            <a:solidFill>
              <a:srgbClr val="ED7D31"/>
            </a:solidFill>
            <a:ln w="93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44" name="CustomShape 156"/>
          <p:cNvSpPr/>
          <p:nvPr/>
        </p:nvSpPr>
        <p:spPr>
          <a:xfrm>
            <a:off x="-97985" y="131976"/>
            <a:ext cx="8707891" cy="9253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9988" tIns="46794" rIns="89988" bIns="46794">
            <a:spAutoFit/>
          </a:bodyPr>
          <a:lstStyle/>
          <a:p>
            <a:pPr marL="107629" algn="ctr"/>
            <a:r>
              <a:rPr lang="es-CO" sz="5399" b="1" spc="-1" dirty="0">
                <a:solidFill>
                  <a:srgbClr val="2A8E45"/>
                </a:solidFill>
                <a:latin typeface="Hind"/>
              </a:rPr>
              <a:t>¡Bienvenidos a la clase 7! </a:t>
            </a:r>
          </a:p>
        </p:txBody>
      </p:sp>
      <p:sp>
        <p:nvSpPr>
          <p:cNvPr id="1445" name="CustomShape 157"/>
          <p:cNvSpPr/>
          <p:nvPr/>
        </p:nvSpPr>
        <p:spPr>
          <a:xfrm>
            <a:off x="1788967" y="4903281"/>
            <a:ext cx="8590281" cy="101771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CO" sz="2000" b="1" spc="-1" dirty="0">
                <a:solidFill>
                  <a:srgbClr val="515151"/>
                </a:solidFill>
                <a:latin typeface="Times New Roman" panose="02020603050405020304" pitchFamily="18" charset="0"/>
                <a:ea typeface="Hind"/>
                <a:cs typeface="Times New Roman" panose="02020603050405020304" pitchFamily="18" charset="0"/>
              </a:rPr>
              <a:t>Para observar y realizar las actividades de ésta clase necesitas un teléfono, </a:t>
            </a:r>
            <a:r>
              <a:rPr lang="es-CO" sz="2000" b="1" spc="-1" dirty="0" err="1">
                <a:solidFill>
                  <a:srgbClr val="515151"/>
                </a:solidFill>
                <a:latin typeface="Times New Roman" panose="02020603050405020304" pitchFamily="18" charset="0"/>
                <a:ea typeface="Hind"/>
                <a:cs typeface="Times New Roman" panose="02020603050405020304" pitchFamily="18" charset="0"/>
              </a:rPr>
              <a:t>tablet</a:t>
            </a:r>
            <a:r>
              <a:rPr lang="es-CO" sz="2000" b="1" spc="-1" dirty="0">
                <a:solidFill>
                  <a:srgbClr val="515151"/>
                </a:solidFill>
                <a:latin typeface="Times New Roman" panose="02020603050405020304" pitchFamily="18" charset="0"/>
                <a:ea typeface="Hind"/>
                <a:cs typeface="Times New Roman" panose="02020603050405020304" pitchFamily="18" charset="0"/>
              </a:rPr>
              <a:t> o computadora. Además, debes tener tu cuaderno de asignatura, tu texto escolar, lápiz mina, lápiz bicolor y goma.</a:t>
            </a:r>
            <a:endParaRPr lang="en-US" sz="2000" b="1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Matematicas Gifs Animado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492310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ifs animados numeros - Imagui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00755"/>
            <a:ext cx="2009522" cy="163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Sigue con el número - Página 2 — Big Farm - Forum">
            <a:extLst>
              <a:ext uri="{FF2B5EF4-FFF2-40B4-BE49-F238E27FC236}">
                <a16:creationId xmlns:a16="http://schemas.microsoft.com/office/drawing/2014/main" id="{9275267F-BB37-4C3F-87C0-3DDEC29C4A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0753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4500AD-5AF1-4649-A23F-E66F1914F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87424"/>
            <a:ext cx="10515600" cy="1325563"/>
          </a:xfrm>
        </p:spPr>
        <p:txBody>
          <a:bodyPr>
            <a:normAutofit/>
          </a:bodyPr>
          <a:lstStyle/>
          <a:p>
            <a:r>
              <a:rPr lang="es-CL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sz="4000" dirty="0">
                <a:latin typeface="Arial" panose="020B0604020202020204" pitchFamily="34" charset="0"/>
                <a:cs typeface="Arial" panose="020B0604020202020204" pitchFamily="34" charset="0"/>
              </a:rPr>
              <a:t>ágina 77:</a:t>
            </a:r>
            <a:endParaRPr lang="es-CL" sz="400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A600837-2B00-47A1-B76F-4D10628AD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392" t="23609" r="32323" b="36674"/>
          <a:stretch/>
        </p:blipFill>
        <p:spPr>
          <a:xfrm>
            <a:off x="5879976" y="74042"/>
            <a:ext cx="5832648" cy="313893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2B9C59D-5505-4A08-A224-56A5F0E6706A}"/>
              </a:ext>
            </a:extLst>
          </p:cNvPr>
          <p:cNvSpPr/>
          <p:nvPr/>
        </p:nvSpPr>
        <p:spPr>
          <a:xfrm>
            <a:off x="119336" y="546176"/>
            <a:ext cx="2268089" cy="85191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Escolar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3A8D1C7-C597-428C-89DE-9AAE1095AD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63" t="25838" r="31691" b="31091"/>
          <a:stretch/>
        </p:blipFill>
        <p:spPr>
          <a:xfrm>
            <a:off x="0" y="1628800"/>
            <a:ext cx="6513466" cy="5229200"/>
          </a:xfrm>
          <a:prstGeom prst="rect">
            <a:avLst/>
          </a:prstGeom>
        </p:spPr>
      </p:pic>
      <p:sp>
        <p:nvSpPr>
          <p:cNvPr id="7" name="Llamada ovalada 5">
            <a:extLst>
              <a:ext uri="{FF2B5EF4-FFF2-40B4-BE49-F238E27FC236}">
                <a16:creationId xmlns:a16="http://schemas.microsoft.com/office/drawing/2014/main" id="{7DEFBB0A-19CB-474E-82E5-A0E380044216}"/>
              </a:ext>
            </a:extLst>
          </p:cNvPr>
          <p:cNvSpPr/>
          <p:nvPr/>
        </p:nvSpPr>
        <p:spPr>
          <a:xfrm>
            <a:off x="9448800" y="3657599"/>
            <a:ext cx="2245569" cy="2416749"/>
          </a:xfrm>
          <a:prstGeom prst="wedgeEllipseCallout">
            <a:avLst>
              <a:gd name="adj1" fmla="val -197417"/>
              <a:gd name="adj2" fmla="val 2278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Resuelve los siguientes  ejercicios en tu texto.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6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E6C207-0A6E-44E0-8EF7-C2AB33392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87424"/>
            <a:ext cx="10515600" cy="1325563"/>
          </a:xfrm>
        </p:spPr>
        <p:txBody>
          <a:bodyPr>
            <a:normAutofit/>
          </a:bodyPr>
          <a:lstStyle/>
          <a:p>
            <a:r>
              <a:rPr lang="es-C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>ágina 80:</a:t>
            </a:r>
            <a:endParaRPr lang="es-CL" sz="32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AAB6098-7387-42F1-BDC4-6F6BD30F9714}"/>
              </a:ext>
            </a:extLst>
          </p:cNvPr>
          <p:cNvSpPr/>
          <p:nvPr/>
        </p:nvSpPr>
        <p:spPr>
          <a:xfrm>
            <a:off x="4151784" y="11697"/>
            <a:ext cx="5577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Lee y observa la siguiente situación</a:t>
            </a:r>
            <a:endParaRPr lang="es-CL" sz="28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18DBBFB-55DE-471B-8847-BA396D4843A9}"/>
              </a:ext>
            </a:extLst>
          </p:cNvPr>
          <p:cNvSpPr/>
          <p:nvPr/>
        </p:nvSpPr>
        <p:spPr>
          <a:xfrm>
            <a:off x="119336" y="546176"/>
            <a:ext cx="2268089" cy="85191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Escolar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2F3693F-AD09-4A58-916D-D0D2985061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91" t="23737" r="29919" b="45799"/>
          <a:stretch/>
        </p:blipFill>
        <p:spPr>
          <a:xfrm>
            <a:off x="5002885" y="404664"/>
            <a:ext cx="7069779" cy="29650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DF19E54-365C-41CE-B835-4C6189FA66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29" t="35293" r="29919" b="27352"/>
          <a:stretch/>
        </p:blipFill>
        <p:spPr>
          <a:xfrm>
            <a:off x="-96852" y="3068960"/>
            <a:ext cx="6480883" cy="3888432"/>
          </a:xfrm>
          <a:prstGeom prst="rect">
            <a:avLst/>
          </a:prstGeom>
        </p:spPr>
      </p:pic>
      <p:sp>
        <p:nvSpPr>
          <p:cNvPr id="8" name="Llamada ovalada 5">
            <a:extLst>
              <a:ext uri="{FF2B5EF4-FFF2-40B4-BE49-F238E27FC236}">
                <a16:creationId xmlns:a16="http://schemas.microsoft.com/office/drawing/2014/main" id="{41945816-CE45-4F5E-A06C-1C5A87AE295F}"/>
              </a:ext>
            </a:extLst>
          </p:cNvPr>
          <p:cNvSpPr/>
          <p:nvPr/>
        </p:nvSpPr>
        <p:spPr>
          <a:xfrm>
            <a:off x="8328248" y="3657599"/>
            <a:ext cx="3366121" cy="2416749"/>
          </a:xfrm>
          <a:prstGeom prst="wedgeEllipseCallout">
            <a:avLst>
              <a:gd name="adj1" fmla="val -99387"/>
              <a:gd name="adj2" fmla="val -3589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Sólo </a:t>
            </a:r>
            <a:r>
              <a:rPr lang="es-CL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Lee y Observa</a:t>
            </a:r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los pasos para resolver una División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A306BF9-5454-4B88-965C-573D072A1F0B}"/>
              </a:ext>
            </a:extLst>
          </p:cNvPr>
          <p:cNvSpPr/>
          <p:nvPr/>
        </p:nvSpPr>
        <p:spPr>
          <a:xfrm>
            <a:off x="2734796" y="2306022"/>
            <a:ext cx="2268089" cy="85191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escribas nada.</a:t>
            </a:r>
          </a:p>
        </p:txBody>
      </p:sp>
    </p:spTree>
    <p:extLst>
      <p:ext uri="{BB962C8B-B14F-4D97-AF65-F5344CB8AC3E}">
        <p14:creationId xmlns:p14="http://schemas.microsoft.com/office/powerpoint/2010/main" val="152881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8F6669BC-FFCF-449C-8616-FED710EC10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462" t="25264" r="28600" b="26745"/>
          <a:stretch/>
        </p:blipFill>
        <p:spPr>
          <a:xfrm>
            <a:off x="2154019" y="229888"/>
            <a:ext cx="10056440" cy="662811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077492C0-2E44-4E8A-ADC7-D24207767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87424"/>
            <a:ext cx="10515600" cy="1325563"/>
          </a:xfrm>
        </p:spPr>
        <p:txBody>
          <a:bodyPr>
            <a:normAutofit/>
          </a:bodyPr>
          <a:lstStyle/>
          <a:p>
            <a:r>
              <a:rPr lang="es-C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>ágina 81:</a:t>
            </a:r>
            <a:endParaRPr lang="es-CL" sz="32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73A7324-D5D3-41F6-8F92-35554021FAB0}"/>
              </a:ext>
            </a:extLst>
          </p:cNvPr>
          <p:cNvSpPr/>
          <p:nvPr/>
        </p:nvSpPr>
        <p:spPr>
          <a:xfrm>
            <a:off x="119336" y="512180"/>
            <a:ext cx="2268089" cy="85191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Escolar</a:t>
            </a:r>
          </a:p>
        </p:txBody>
      </p:sp>
      <p:sp>
        <p:nvSpPr>
          <p:cNvPr id="7" name="Llamada ovalada 5">
            <a:extLst>
              <a:ext uri="{FF2B5EF4-FFF2-40B4-BE49-F238E27FC236}">
                <a16:creationId xmlns:a16="http://schemas.microsoft.com/office/drawing/2014/main" id="{B864484B-86E3-4E80-A29F-86A44236FB11}"/>
              </a:ext>
            </a:extLst>
          </p:cNvPr>
          <p:cNvSpPr/>
          <p:nvPr/>
        </p:nvSpPr>
        <p:spPr>
          <a:xfrm>
            <a:off x="-114188" y="2144520"/>
            <a:ext cx="2268089" cy="2568959"/>
          </a:xfrm>
          <a:prstGeom prst="wedgeEllipseCallout">
            <a:avLst>
              <a:gd name="adj1" fmla="val 68045"/>
              <a:gd name="adj2" fmla="val 1041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Lee, observa y escribe en tu cuaderno.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1868070-50CC-4A24-AFE9-2EA9B5C642DE}"/>
              </a:ext>
            </a:extLst>
          </p:cNvPr>
          <p:cNvSpPr/>
          <p:nvPr/>
        </p:nvSpPr>
        <p:spPr>
          <a:xfrm>
            <a:off x="6082986" y="704618"/>
            <a:ext cx="2268089" cy="85191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División Inexacta</a:t>
            </a:r>
          </a:p>
        </p:txBody>
      </p:sp>
    </p:spTree>
    <p:extLst>
      <p:ext uri="{BB962C8B-B14F-4D97-AF65-F5344CB8AC3E}">
        <p14:creationId xmlns:p14="http://schemas.microsoft.com/office/powerpoint/2010/main" val="322587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AA392-19D0-4A8A-8DB0-1029D6BA4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87424"/>
            <a:ext cx="10515600" cy="1325563"/>
          </a:xfrm>
        </p:spPr>
        <p:txBody>
          <a:bodyPr>
            <a:normAutofit/>
          </a:bodyPr>
          <a:lstStyle/>
          <a:p>
            <a:r>
              <a:rPr lang="es-CL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sz="4000" dirty="0">
                <a:latin typeface="Arial" panose="020B0604020202020204" pitchFamily="34" charset="0"/>
                <a:cs typeface="Arial" panose="020B0604020202020204" pitchFamily="34" charset="0"/>
              </a:rPr>
              <a:t>ágina 82:</a:t>
            </a:r>
            <a:endParaRPr lang="es-CL" sz="400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531C746-595F-4195-837A-44A3E4F8E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462" t="21955" r="34183" b="23436"/>
          <a:stretch/>
        </p:blipFill>
        <p:spPr>
          <a:xfrm>
            <a:off x="3935760" y="4323"/>
            <a:ext cx="8136904" cy="643903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F90DC9A-D0F5-4147-84A5-46D05B04BD0C}"/>
              </a:ext>
            </a:extLst>
          </p:cNvPr>
          <p:cNvSpPr/>
          <p:nvPr/>
        </p:nvSpPr>
        <p:spPr>
          <a:xfrm>
            <a:off x="119336" y="512180"/>
            <a:ext cx="2268089" cy="85191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Escolar</a:t>
            </a:r>
          </a:p>
        </p:txBody>
      </p:sp>
      <p:sp>
        <p:nvSpPr>
          <p:cNvPr id="6" name="Llamada ovalada 5">
            <a:extLst>
              <a:ext uri="{FF2B5EF4-FFF2-40B4-BE49-F238E27FC236}">
                <a16:creationId xmlns:a16="http://schemas.microsoft.com/office/drawing/2014/main" id="{123632A6-33EE-442F-A070-6B90067E502D}"/>
              </a:ext>
            </a:extLst>
          </p:cNvPr>
          <p:cNvSpPr/>
          <p:nvPr/>
        </p:nvSpPr>
        <p:spPr>
          <a:xfrm>
            <a:off x="-114188" y="2144520"/>
            <a:ext cx="3545892" cy="3228696"/>
          </a:xfrm>
          <a:prstGeom prst="wedgeEllipseCallout">
            <a:avLst>
              <a:gd name="adj1" fmla="val 82406"/>
              <a:gd name="adj2" fmla="val 191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siguientes ejercicios son DIVISIONES INEXACTAS.Observa el procedimiento del ejercicio en la Diapo anterior y RESUÉLVELOS en tu texto.</a:t>
            </a:r>
          </a:p>
        </p:txBody>
      </p:sp>
    </p:spTree>
    <p:extLst>
      <p:ext uri="{BB962C8B-B14F-4D97-AF65-F5344CB8AC3E}">
        <p14:creationId xmlns:p14="http://schemas.microsoft.com/office/powerpoint/2010/main" val="207198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2AC9CE-EB81-4E86-80AC-AC27C2FF7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6688" y="-315416"/>
            <a:ext cx="10515600" cy="1325563"/>
          </a:xfrm>
        </p:spPr>
        <p:txBody>
          <a:bodyPr/>
          <a:lstStyle/>
          <a:p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ágina 83: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61E39C1-0DD7-42BF-B4E0-502E3C7C15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253" t="33538" r="46278" b="44949"/>
          <a:stretch/>
        </p:blipFill>
        <p:spPr>
          <a:xfrm>
            <a:off x="479376" y="2276872"/>
            <a:ext cx="7560840" cy="446777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2AB0640-54B2-4FB5-AD6E-94ED775A0F80}"/>
              </a:ext>
            </a:extLst>
          </p:cNvPr>
          <p:cNvSpPr/>
          <p:nvPr/>
        </p:nvSpPr>
        <p:spPr>
          <a:xfrm>
            <a:off x="119336" y="664336"/>
            <a:ext cx="2268089" cy="85191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Escolar</a:t>
            </a:r>
          </a:p>
        </p:txBody>
      </p:sp>
      <p:sp>
        <p:nvSpPr>
          <p:cNvPr id="6" name="Llamada ovalada 5">
            <a:extLst>
              <a:ext uri="{FF2B5EF4-FFF2-40B4-BE49-F238E27FC236}">
                <a16:creationId xmlns:a16="http://schemas.microsoft.com/office/drawing/2014/main" id="{FBE21B5D-22D3-4040-BDC4-3C2E8A603450}"/>
              </a:ext>
            </a:extLst>
          </p:cNvPr>
          <p:cNvSpPr/>
          <p:nvPr/>
        </p:nvSpPr>
        <p:spPr>
          <a:xfrm>
            <a:off x="3503712" y="-29953"/>
            <a:ext cx="3528392" cy="1707541"/>
          </a:xfrm>
          <a:prstGeom prst="wedgeEllipseCallout">
            <a:avLst>
              <a:gd name="adj1" fmla="val -47644"/>
              <a:gd name="adj2" fmla="val 9398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Lee, observa y escribe en tu cuaderno.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C3FBBB84-8743-4D55-B836-F6F3C14EE757}"/>
              </a:ext>
            </a:extLst>
          </p:cNvPr>
          <p:cNvSpPr/>
          <p:nvPr/>
        </p:nvSpPr>
        <p:spPr>
          <a:xfrm>
            <a:off x="8148391" y="332656"/>
            <a:ext cx="3744416" cy="645243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 ayudaré con el primero:</a:t>
            </a:r>
          </a:p>
          <a:p>
            <a:pPr algn="ctr"/>
            <a:endParaRPr lang="es-C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C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8 : 3   </a:t>
            </a:r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</a:t>
            </a:r>
            <a:r>
              <a:rPr lang="es-C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2 6</a:t>
            </a:r>
          </a:p>
          <a:p>
            <a:r>
              <a:rPr lang="es-C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s-CL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</a:p>
          <a:p>
            <a:r>
              <a:rPr lang="es-C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1 8</a:t>
            </a:r>
          </a:p>
          <a:p>
            <a:r>
              <a:rPr lang="es-CL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  8_</a:t>
            </a:r>
          </a:p>
          <a:p>
            <a:r>
              <a:rPr lang="es-C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0 //</a:t>
            </a:r>
            <a:endParaRPr lang="es-CL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1° = Cuántas veces contiene el 3 en el 7?</a:t>
            </a:r>
          </a:p>
          <a:p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2°= Son 2 veces, porque  2      3 =6 y sobra 1; agrego el dígito 8  quedando 18 y continúo.</a:t>
            </a:r>
          </a:p>
          <a:p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3°= Cuántas veces contiene el 3 en el 18?</a:t>
            </a:r>
          </a:p>
          <a:p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4°= Es 6; porque 6    3   = 18</a:t>
            </a:r>
          </a:p>
          <a:p>
            <a:pPr algn="ctr"/>
            <a:endParaRPr lang="es-CL" dirty="0"/>
          </a:p>
          <a:p>
            <a:pPr algn="ctr"/>
            <a:endParaRPr lang="es-CL" dirty="0"/>
          </a:p>
        </p:txBody>
      </p:sp>
      <p:sp>
        <p:nvSpPr>
          <p:cNvPr id="9" name="Flecha: curvada hacia arriba 8">
            <a:extLst>
              <a:ext uri="{FF2B5EF4-FFF2-40B4-BE49-F238E27FC236}">
                <a16:creationId xmlns:a16="http://schemas.microsoft.com/office/drawing/2014/main" id="{845154D6-5507-494E-9627-FBB1D041B165}"/>
              </a:ext>
            </a:extLst>
          </p:cNvPr>
          <p:cNvSpPr/>
          <p:nvPr/>
        </p:nvSpPr>
        <p:spPr>
          <a:xfrm rot="10983363">
            <a:off x="8627825" y="1041644"/>
            <a:ext cx="1193965" cy="46491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pic>
        <p:nvPicPr>
          <p:cNvPr id="10" name="Picture 4" descr="Multiplicación — Matemáticas18">
            <a:extLst>
              <a:ext uri="{FF2B5EF4-FFF2-40B4-BE49-F238E27FC236}">
                <a16:creationId xmlns:a16="http://schemas.microsoft.com/office/drawing/2014/main" id="{0F2ED970-AEEA-4044-A658-699F57F4EF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0" t="18074" r="27178" b="71406"/>
          <a:stretch/>
        </p:blipFill>
        <p:spPr bwMode="auto">
          <a:xfrm>
            <a:off x="10992544" y="4581128"/>
            <a:ext cx="176397" cy="24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Multiplicación — Matemáticas18">
            <a:extLst>
              <a:ext uri="{FF2B5EF4-FFF2-40B4-BE49-F238E27FC236}">
                <a16:creationId xmlns:a16="http://schemas.microsoft.com/office/drawing/2014/main" id="{8F9F35E2-3A62-4A6D-BDC8-1797C30609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0" t="18074" r="27178" b="71406"/>
          <a:stretch/>
        </p:blipFill>
        <p:spPr bwMode="auto">
          <a:xfrm>
            <a:off x="10274897" y="6021288"/>
            <a:ext cx="144015" cy="19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echa: curvada hacia arriba 11">
            <a:extLst>
              <a:ext uri="{FF2B5EF4-FFF2-40B4-BE49-F238E27FC236}">
                <a16:creationId xmlns:a16="http://schemas.microsoft.com/office/drawing/2014/main" id="{7F8BE8BA-33A3-488E-91A5-0DAF01309066}"/>
              </a:ext>
            </a:extLst>
          </p:cNvPr>
          <p:cNvSpPr/>
          <p:nvPr/>
        </p:nvSpPr>
        <p:spPr>
          <a:xfrm rot="10983363">
            <a:off x="8894132" y="1247359"/>
            <a:ext cx="792489" cy="3879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BCD4F0E-803C-4DFB-B2E9-786137E58855}"/>
              </a:ext>
            </a:extLst>
          </p:cNvPr>
          <p:cNvSpPr/>
          <p:nvPr/>
        </p:nvSpPr>
        <p:spPr>
          <a:xfrm>
            <a:off x="5901075" y="3136613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9735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1C841-5E9A-4926-A9BD-D170912C1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53" y="0"/>
            <a:ext cx="10515600" cy="1325563"/>
          </a:xfrm>
        </p:spPr>
        <p:txBody>
          <a:bodyPr/>
          <a:lstStyle/>
          <a:p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ágina 83: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B3AF685-3FFC-4A54-AD0B-D3D8C85128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615" t="28365" r="5100" b="12061"/>
          <a:stretch/>
        </p:blipFill>
        <p:spPr>
          <a:xfrm>
            <a:off x="4943872" y="548680"/>
            <a:ext cx="7056784" cy="651395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3B42947-E6A4-4C56-B2F0-94DEEBA34232}"/>
              </a:ext>
            </a:extLst>
          </p:cNvPr>
          <p:cNvSpPr/>
          <p:nvPr/>
        </p:nvSpPr>
        <p:spPr>
          <a:xfrm>
            <a:off x="227313" y="980728"/>
            <a:ext cx="2268089" cy="85191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Escolar</a:t>
            </a:r>
          </a:p>
        </p:txBody>
      </p:sp>
      <p:sp>
        <p:nvSpPr>
          <p:cNvPr id="7" name="Llamada ovalada 5">
            <a:extLst>
              <a:ext uri="{FF2B5EF4-FFF2-40B4-BE49-F238E27FC236}">
                <a16:creationId xmlns:a16="http://schemas.microsoft.com/office/drawing/2014/main" id="{9EB7279D-E8C0-4A0C-AC63-C99B34A62862}"/>
              </a:ext>
            </a:extLst>
          </p:cNvPr>
          <p:cNvSpPr/>
          <p:nvPr/>
        </p:nvSpPr>
        <p:spPr>
          <a:xfrm>
            <a:off x="227650" y="2486557"/>
            <a:ext cx="3708109" cy="3174691"/>
          </a:xfrm>
          <a:prstGeom prst="wedgeEllipseCallout">
            <a:avLst>
              <a:gd name="adj1" fmla="val 74749"/>
              <a:gd name="adj2" fmla="val -6458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Resuelve las divisiones anteriores, y pinta en tu Texto, el siguiente rompecabezas con los Cocientes resultantes.</a:t>
            </a:r>
          </a:p>
        </p:txBody>
      </p:sp>
    </p:spTree>
    <p:extLst>
      <p:ext uri="{BB962C8B-B14F-4D97-AF65-F5344CB8AC3E}">
        <p14:creationId xmlns:p14="http://schemas.microsoft.com/office/powerpoint/2010/main" val="139848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824BBE-A88C-45A6-81DE-8E9BDFB32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99177"/>
            <a:ext cx="11233248" cy="1082674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¡C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erremos la clase</a:t>
            </a:r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680176" y="5730382"/>
            <a:ext cx="4176464" cy="976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¿Cuál crees tú que es la respuesta correcta?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23392" y="1412776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1.- </a:t>
            </a:r>
            <a:endParaRPr lang="en-US" b="1" dirty="0"/>
          </a:p>
        </p:txBody>
      </p:sp>
      <p:sp>
        <p:nvSpPr>
          <p:cNvPr id="8" name="Rectángulo 7"/>
          <p:cNvSpPr/>
          <p:nvPr/>
        </p:nvSpPr>
        <p:spPr>
          <a:xfrm>
            <a:off x="8928992" y="298644"/>
            <a:ext cx="2495600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Actividad de forma oral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CDEC07E-CFD3-4868-8A87-353604BD3F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56" t="35293" r="37007" b="35293"/>
          <a:stretch/>
        </p:blipFill>
        <p:spPr>
          <a:xfrm>
            <a:off x="1157806" y="1386811"/>
            <a:ext cx="8538594" cy="3984677"/>
          </a:xfrm>
          <a:prstGeom prst="rect">
            <a:avLst/>
          </a:prstGeom>
        </p:spPr>
      </p:pic>
      <p:sp>
        <p:nvSpPr>
          <p:cNvPr id="9" name="Más 8">
            <a:extLst>
              <a:ext uri="{FF2B5EF4-FFF2-40B4-BE49-F238E27FC236}">
                <a16:creationId xmlns:a16="http://schemas.microsoft.com/office/drawing/2014/main" id="{14012215-8E9B-4A5C-B1E8-D0C40C6712B8}"/>
              </a:ext>
            </a:extLst>
          </p:cNvPr>
          <p:cNvSpPr/>
          <p:nvPr/>
        </p:nvSpPr>
        <p:spPr>
          <a:xfrm>
            <a:off x="1094925" y="4293096"/>
            <a:ext cx="720080" cy="576064"/>
          </a:xfrm>
          <a:prstGeom prst="mathPl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824BBE-A88C-45A6-81DE-8E9BDFB32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99177"/>
            <a:ext cx="11233248" cy="1082674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¡C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erremos la clase</a:t>
            </a:r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23392" y="1412776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2.- </a:t>
            </a:r>
            <a:endParaRPr lang="en-US" b="1" dirty="0"/>
          </a:p>
        </p:txBody>
      </p:sp>
      <p:sp>
        <p:nvSpPr>
          <p:cNvPr id="8" name="Rectángulo 7"/>
          <p:cNvSpPr/>
          <p:nvPr/>
        </p:nvSpPr>
        <p:spPr>
          <a:xfrm>
            <a:off x="7711129" y="5312818"/>
            <a:ext cx="4480871" cy="144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¿Cuál crees tú que es la respuesta correcta?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6CD7D5F-F876-4A57-B0A5-90B4029ED9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19" t="34243" r="22241" b="30589"/>
          <a:stretch/>
        </p:blipFill>
        <p:spPr>
          <a:xfrm>
            <a:off x="1103986" y="1337253"/>
            <a:ext cx="9024462" cy="3729878"/>
          </a:xfrm>
          <a:prstGeom prst="rect">
            <a:avLst/>
          </a:prstGeom>
        </p:spPr>
      </p:pic>
      <p:sp>
        <p:nvSpPr>
          <p:cNvPr id="10" name="Más 8">
            <a:extLst>
              <a:ext uri="{FF2B5EF4-FFF2-40B4-BE49-F238E27FC236}">
                <a16:creationId xmlns:a16="http://schemas.microsoft.com/office/drawing/2014/main" id="{607917DC-631E-4448-9DE6-A66D6265312B}"/>
              </a:ext>
            </a:extLst>
          </p:cNvPr>
          <p:cNvSpPr/>
          <p:nvPr/>
        </p:nvSpPr>
        <p:spPr>
          <a:xfrm>
            <a:off x="4655840" y="2606637"/>
            <a:ext cx="720080" cy="576064"/>
          </a:xfrm>
          <a:prstGeom prst="mathPl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3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212BE2-D5F3-462D-A371-DCFC46FBC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¡C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erremos la clase</a:t>
            </a:r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FA5F861-C9C6-4BEB-B12C-451FF8DACB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601" t="23401" r="23949" b="46135"/>
          <a:stretch/>
        </p:blipFill>
        <p:spPr>
          <a:xfrm>
            <a:off x="1055440" y="1268760"/>
            <a:ext cx="10972207" cy="396044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8FD04CC-D671-42F8-A61E-11C0EA115D99}"/>
              </a:ext>
            </a:extLst>
          </p:cNvPr>
          <p:cNvSpPr/>
          <p:nvPr/>
        </p:nvSpPr>
        <p:spPr>
          <a:xfrm>
            <a:off x="586172" y="1510668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3.- </a:t>
            </a:r>
            <a:endParaRPr lang="en-US" b="1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7E99E0B-F1AC-451F-A4B8-6088864E80B9}"/>
              </a:ext>
            </a:extLst>
          </p:cNvPr>
          <p:cNvSpPr/>
          <p:nvPr/>
        </p:nvSpPr>
        <p:spPr>
          <a:xfrm>
            <a:off x="7711129" y="5312818"/>
            <a:ext cx="4480871" cy="144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 ejercicio debes copiarlo y resolverlo en tu cuaderno.</a:t>
            </a:r>
          </a:p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¡VAMOS, TÚ PUEDES!</a:t>
            </a:r>
          </a:p>
        </p:txBody>
      </p:sp>
    </p:spTree>
    <p:extLst>
      <p:ext uri="{BB962C8B-B14F-4D97-AF65-F5344CB8AC3E}">
        <p14:creationId xmlns:p14="http://schemas.microsoft.com/office/powerpoint/2010/main" val="37870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352" y="116632"/>
            <a:ext cx="11665296" cy="1325563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evisa la ruta de aprendizaje</a:t>
            </a:r>
            <a:r>
              <a:rPr lang="es-C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¿Q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ué aprendiste hoy</a:t>
            </a:r>
            <a:r>
              <a:rPr lang="es-C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¿C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ómo lo aprendiste</a:t>
            </a:r>
            <a:r>
              <a:rPr lang="es-C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¿L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ograste el objetivo</a:t>
            </a:r>
            <a:r>
              <a:rPr lang="es-C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672064" y="5226168"/>
            <a:ext cx="4968552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Cuéntale a tu apoderado qué aprendiste</a:t>
            </a:r>
          </a:p>
        </p:txBody>
      </p:sp>
      <p:graphicFrame>
        <p:nvGraphicFramePr>
          <p:cNvPr id="9" name="Marcador de contenido 3">
            <a:extLst>
              <a:ext uri="{FF2B5EF4-FFF2-40B4-BE49-F238E27FC236}">
                <a16:creationId xmlns:a16="http://schemas.microsoft.com/office/drawing/2014/main" id="{2F7C3EF0-E47A-4D87-A47E-FDDE8CDD4D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36786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de aplausos | Frases de felicitaciones, Mensajes de felicitación ...">
            <a:extLst>
              <a:ext uri="{FF2B5EF4-FFF2-40B4-BE49-F238E27FC236}">
                <a16:creationId xmlns:a16="http://schemas.microsoft.com/office/drawing/2014/main" id="{B23AE37E-2048-4755-9E2F-0895468925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1" y="4577730"/>
            <a:ext cx="3096344" cy="219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00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2"/>
          <p:cNvSpPr/>
          <p:nvPr/>
        </p:nvSpPr>
        <p:spPr>
          <a:xfrm>
            <a:off x="1388879" y="2173483"/>
            <a:ext cx="920760" cy="1001390"/>
          </a:xfrm>
          <a:custGeom>
            <a:avLst/>
            <a:gdLst/>
            <a:ahLst/>
            <a:cxnLst/>
            <a:rect l="l" t="t" r="r" b="b"/>
            <a:pathLst>
              <a:path w="58" h="63">
                <a:moveTo>
                  <a:pt x="40" y="11"/>
                </a:moveTo>
                <a:cubicBezTo>
                  <a:pt x="39" y="10"/>
                  <a:pt x="39" y="10"/>
                  <a:pt x="39" y="9"/>
                </a:cubicBezTo>
                <a:cubicBezTo>
                  <a:pt x="42" y="4"/>
                  <a:pt x="42" y="4"/>
                  <a:pt x="42" y="4"/>
                </a:cubicBezTo>
                <a:cubicBezTo>
                  <a:pt x="43" y="4"/>
                  <a:pt x="43" y="3"/>
                  <a:pt x="44" y="4"/>
                </a:cubicBezTo>
                <a:cubicBezTo>
                  <a:pt x="44" y="4"/>
                  <a:pt x="44" y="5"/>
                  <a:pt x="44" y="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1"/>
                  <a:pt x="40" y="11"/>
                </a:cubicBezTo>
                <a:cubicBezTo>
                  <a:pt x="40" y="11"/>
                  <a:pt x="40" y="11"/>
                  <a:pt x="40" y="11"/>
                </a:cubicBezTo>
                <a:close/>
                <a:moveTo>
                  <a:pt x="17" y="47"/>
                </a:moveTo>
                <a:cubicBezTo>
                  <a:pt x="14" y="53"/>
                  <a:pt x="14" y="53"/>
                  <a:pt x="14" y="53"/>
                </a:cubicBezTo>
                <a:cubicBezTo>
                  <a:pt x="14" y="53"/>
                  <a:pt x="14" y="54"/>
                  <a:pt x="15" y="54"/>
                </a:cubicBezTo>
                <a:cubicBezTo>
                  <a:pt x="15" y="54"/>
                  <a:pt x="15" y="54"/>
                  <a:pt x="15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8"/>
                  <a:pt x="19" y="47"/>
                  <a:pt x="19" y="47"/>
                </a:cubicBezTo>
                <a:cubicBezTo>
                  <a:pt x="18" y="47"/>
                  <a:pt x="18" y="47"/>
                  <a:pt x="17" y="47"/>
                </a:cubicBezTo>
                <a:close/>
                <a:moveTo>
                  <a:pt x="48" y="19"/>
                </a:moveTo>
                <a:cubicBezTo>
                  <a:pt x="49" y="19"/>
                  <a:pt x="49" y="19"/>
                  <a:pt x="49" y="19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5"/>
                  <a:pt x="55" y="15"/>
                  <a:pt x="54" y="14"/>
                </a:cubicBezTo>
                <a:cubicBezTo>
                  <a:pt x="54" y="14"/>
                  <a:pt x="54" y="14"/>
                  <a:pt x="53" y="14"/>
                </a:cubicBezTo>
                <a:cubicBezTo>
                  <a:pt x="48" y="17"/>
                  <a:pt x="48" y="17"/>
                  <a:pt x="48" y="17"/>
                </a:cubicBezTo>
                <a:cubicBezTo>
                  <a:pt x="47" y="17"/>
                  <a:pt x="47" y="18"/>
                  <a:pt x="48" y="18"/>
                </a:cubicBezTo>
                <a:cubicBezTo>
                  <a:pt x="48" y="19"/>
                  <a:pt x="48" y="19"/>
                  <a:pt x="48" y="19"/>
                </a:cubicBezTo>
                <a:close/>
                <a:moveTo>
                  <a:pt x="10" y="39"/>
                </a:moveTo>
                <a:cubicBezTo>
                  <a:pt x="5" y="42"/>
                  <a:pt x="5" y="42"/>
                  <a:pt x="5" y="42"/>
                </a:cubicBezTo>
                <a:cubicBezTo>
                  <a:pt x="4" y="42"/>
                  <a:pt x="4" y="43"/>
                  <a:pt x="4" y="43"/>
                </a:cubicBezTo>
                <a:cubicBezTo>
                  <a:pt x="4" y="44"/>
                  <a:pt x="5" y="44"/>
                  <a:pt x="5" y="44"/>
                </a:cubicBezTo>
                <a:cubicBezTo>
                  <a:pt x="5" y="44"/>
                  <a:pt x="5" y="44"/>
                  <a:pt x="6" y="44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0"/>
                  <a:pt x="11" y="40"/>
                  <a:pt x="11" y="39"/>
                </a:cubicBezTo>
                <a:cubicBezTo>
                  <a:pt x="11" y="39"/>
                  <a:pt x="10" y="39"/>
                  <a:pt x="10" y="39"/>
                </a:cubicBezTo>
                <a:close/>
                <a:moveTo>
                  <a:pt x="57" y="28"/>
                </a:move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0" y="28"/>
                  <a:pt x="50" y="29"/>
                </a:cubicBezTo>
                <a:cubicBezTo>
                  <a:pt x="50" y="29"/>
                  <a:pt x="51" y="30"/>
                  <a:pt x="51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30"/>
                  <a:pt x="58" y="29"/>
                  <a:pt x="58" y="29"/>
                </a:cubicBezTo>
                <a:cubicBezTo>
                  <a:pt x="58" y="28"/>
                  <a:pt x="58" y="28"/>
                  <a:pt x="57" y="28"/>
                </a:cubicBezTo>
                <a:close/>
                <a:moveTo>
                  <a:pt x="8" y="29"/>
                </a:moveTo>
                <a:cubicBezTo>
                  <a:pt x="8" y="28"/>
                  <a:pt x="8" y="28"/>
                  <a:pt x="7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0" y="28"/>
                  <a:pt x="0" y="29"/>
                </a:cubicBezTo>
                <a:cubicBezTo>
                  <a:pt x="0" y="29"/>
                  <a:pt x="1" y="30"/>
                  <a:pt x="1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29"/>
                  <a:pt x="8" y="29"/>
                </a:cubicBezTo>
                <a:close/>
                <a:moveTo>
                  <a:pt x="49" y="39"/>
                </a:moveTo>
                <a:cubicBezTo>
                  <a:pt x="48" y="39"/>
                  <a:pt x="48" y="39"/>
                  <a:pt x="48" y="39"/>
                </a:cubicBezTo>
                <a:cubicBezTo>
                  <a:pt x="47" y="40"/>
                  <a:pt x="47" y="40"/>
                  <a:pt x="48" y="41"/>
                </a:cubicBezTo>
                <a:cubicBezTo>
                  <a:pt x="53" y="44"/>
                  <a:pt x="53" y="44"/>
                  <a:pt x="53" y="44"/>
                </a:cubicBezTo>
                <a:cubicBezTo>
                  <a:pt x="53" y="44"/>
                  <a:pt x="53" y="44"/>
                  <a:pt x="54" y="44"/>
                </a:cubicBezTo>
                <a:cubicBezTo>
                  <a:pt x="54" y="44"/>
                  <a:pt x="54" y="44"/>
                  <a:pt x="54" y="43"/>
                </a:cubicBezTo>
                <a:cubicBezTo>
                  <a:pt x="55" y="43"/>
                  <a:pt x="55" y="42"/>
                  <a:pt x="54" y="42"/>
                </a:cubicBezTo>
                <a:lnTo>
                  <a:pt x="49" y="39"/>
                </a:lnTo>
                <a:close/>
                <a:moveTo>
                  <a:pt x="6" y="14"/>
                </a:moveTo>
                <a:cubicBezTo>
                  <a:pt x="5" y="14"/>
                  <a:pt x="4" y="14"/>
                  <a:pt x="4" y="14"/>
                </a:cubicBezTo>
                <a:cubicBezTo>
                  <a:pt x="4" y="15"/>
                  <a:pt x="4" y="15"/>
                  <a:pt x="5" y="16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1" y="19"/>
                  <a:pt x="11" y="19"/>
                  <a:pt x="11" y="18"/>
                </a:cubicBezTo>
                <a:cubicBezTo>
                  <a:pt x="11" y="18"/>
                  <a:pt x="11" y="17"/>
                  <a:pt x="11" y="17"/>
                </a:cubicBezTo>
                <a:lnTo>
                  <a:pt x="6" y="14"/>
                </a:lnTo>
                <a:close/>
                <a:moveTo>
                  <a:pt x="41" y="47"/>
                </a:moveTo>
                <a:cubicBezTo>
                  <a:pt x="41" y="47"/>
                  <a:pt x="40" y="47"/>
                  <a:pt x="40" y="47"/>
                </a:cubicBezTo>
                <a:cubicBezTo>
                  <a:pt x="39" y="47"/>
                  <a:pt x="39" y="48"/>
                  <a:pt x="39" y="48"/>
                </a:cubicBezTo>
                <a:cubicBezTo>
                  <a:pt x="42" y="54"/>
                  <a:pt x="42" y="54"/>
                  <a:pt x="42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4" y="54"/>
                  <a:pt x="44" y="54"/>
                </a:cubicBezTo>
                <a:cubicBezTo>
                  <a:pt x="44" y="54"/>
                  <a:pt x="44" y="53"/>
                  <a:pt x="44" y="53"/>
                </a:cubicBezTo>
                <a:lnTo>
                  <a:pt x="41" y="47"/>
                </a:lnTo>
                <a:close/>
                <a:moveTo>
                  <a:pt x="17" y="10"/>
                </a:moveTo>
                <a:cubicBezTo>
                  <a:pt x="18" y="10"/>
                  <a:pt x="18" y="11"/>
                  <a:pt x="18" y="11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0"/>
                  <a:pt x="19" y="10"/>
                  <a:pt x="19" y="9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5" y="3"/>
                  <a:pt x="15" y="4"/>
                </a:cubicBezTo>
                <a:cubicBezTo>
                  <a:pt x="14" y="4"/>
                  <a:pt x="14" y="5"/>
                  <a:pt x="14" y="5"/>
                </a:cubicBezTo>
                <a:lnTo>
                  <a:pt x="17" y="10"/>
                </a:lnTo>
                <a:close/>
                <a:moveTo>
                  <a:pt x="29" y="8"/>
                </a:moveTo>
                <a:cubicBezTo>
                  <a:pt x="30" y="8"/>
                  <a:pt x="30" y="7"/>
                  <a:pt x="30" y="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8" y="0"/>
                  <a:pt x="28" y="1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9" y="8"/>
                  <a:pt x="29" y="8"/>
                </a:cubicBezTo>
                <a:close/>
                <a:moveTo>
                  <a:pt x="45" y="29"/>
                </a:moveTo>
                <a:cubicBezTo>
                  <a:pt x="45" y="33"/>
                  <a:pt x="44" y="38"/>
                  <a:pt x="40" y="41"/>
                </a:cubicBezTo>
                <a:cubicBezTo>
                  <a:pt x="38" y="43"/>
                  <a:pt x="37" y="46"/>
                  <a:pt x="37" y="47"/>
                </a:cubicBezTo>
                <a:cubicBezTo>
                  <a:pt x="38" y="48"/>
                  <a:pt x="38" y="48"/>
                  <a:pt x="38" y="49"/>
                </a:cubicBezTo>
                <a:cubicBezTo>
                  <a:pt x="38" y="50"/>
                  <a:pt x="38" y="50"/>
                  <a:pt x="37" y="51"/>
                </a:cubicBezTo>
                <a:cubicBezTo>
                  <a:pt x="38" y="51"/>
                  <a:pt x="38" y="51"/>
                  <a:pt x="38" y="52"/>
                </a:cubicBezTo>
                <a:cubicBezTo>
                  <a:pt x="38" y="53"/>
                  <a:pt x="38" y="53"/>
                  <a:pt x="37" y="53"/>
                </a:cubicBezTo>
                <a:cubicBezTo>
                  <a:pt x="38" y="54"/>
                  <a:pt x="38" y="54"/>
                  <a:pt x="38" y="55"/>
                </a:cubicBezTo>
                <a:cubicBezTo>
                  <a:pt x="38" y="56"/>
                  <a:pt x="38" y="56"/>
                  <a:pt x="37" y="56"/>
                </a:cubicBezTo>
                <a:cubicBezTo>
                  <a:pt x="38" y="57"/>
                  <a:pt x="38" y="57"/>
                  <a:pt x="38" y="58"/>
                </a:cubicBezTo>
                <a:cubicBezTo>
                  <a:pt x="38" y="59"/>
                  <a:pt x="37" y="60"/>
                  <a:pt x="35" y="60"/>
                </a:cubicBezTo>
                <a:cubicBezTo>
                  <a:pt x="35" y="60"/>
                  <a:pt x="35" y="61"/>
                  <a:pt x="35" y="61"/>
                </a:cubicBezTo>
                <a:cubicBezTo>
                  <a:pt x="35" y="63"/>
                  <a:pt x="33" y="63"/>
                  <a:pt x="31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6" y="63"/>
                  <a:pt x="23" y="63"/>
                  <a:pt x="23" y="61"/>
                </a:cubicBezTo>
                <a:cubicBezTo>
                  <a:pt x="23" y="61"/>
                  <a:pt x="23" y="60"/>
                  <a:pt x="23" y="60"/>
                </a:cubicBezTo>
                <a:cubicBezTo>
                  <a:pt x="22" y="60"/>
                  <a:pt x="21" y="59"/>
                  <a:pt x="21" y="58"/>
                </a:cubicBezTo>
                <a:cubicBezTo>
                  <a:pt x="21" y="57"/>
                  <a:pt x="21" y="57"/>
                  <a:pt x="22" y="56"/>
                </a:cubicBezTo>
                <a:cubicBezTo>
                  <a:pt x="21" y="56"/>
                  <a:pt x="21" y="56"/>
                  <a:pt x="21" y="55"/>
                </a:cubicBezTo>
                <a:cubicBezTo>
                  <a:pt x="21" y="54"/>
                  <a:pt x="21" y="54"/>
                  <a:pt x="22" y="53"/>
                </a:cubicBezTo>
                <a:cubicBezTo>
                  <a:pt x="21" y="53"/>
                  <a:pt x="21" y="53"/>
                  <a:pt x="21" y="52"/>
                </a:cubicBezTo>
                <a:cubicBezTo>
                  <a:pt x="21" y="51"/>
                  <a:pt x="21" y="51"/>
                  <a:pt x="22" y="51"/>
                </a:cubicBezTo>
                <a:cubicBezTo>
                  <a:pt x="21" y="50"/>
                  <a:pt x="21" y="50"/>
                  <a:pt x="21" y="49"/>
                </a:cubicBezTo>
                <a:cubicBezTo>
                  <a:pt x="21" y="48"/>
                  <a:pt x="21" y="48"/>
                  <a:pt x="22" y="47"/>
                </a:cubicBezTo>
                <a:cubicBezTo>
                  <a:pt x="22" y="46"/>
                  <a:pt x="21" y="43"/>
                  <a:pt x="18" y="41"/>
                </a:cubicBezTo>
                <a:cubicBezTo>
                  <a:pt x="15" y="38"/>
                  <a:pt x="13" y="33"/>
                  <a:pt x="13" y="29"/>
                </a:cubicBezTo>
                <a:cubicBezTo>
                  <a:pt x="13" y="20"/>
                  <a:pt x="20" y="13"/>
                  <a:pt x="29" y="13"/>
                </a:cubicBezTo>
                <a:cubicBezTo>
                  <a:pt x="38" y="13"/>
                  <a:pt x="45" y="20"/>
                  <a:pt x="45" y="29"/>
                </a:cubicBezTo>
                <a:close/>
                <a:moveTo>
                  <a:pt x="33" y="61"/>
                </a:moveTo>
                <a:cubicBezTo>
                  <a:pt x="33" y="61"/>
                  <a:pt x="32" y="60"/>
                  <a:pt x="31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6" y="60"/>
                  <a:pt x="26" y="61"/>
                  <a:pt x="25" y="61"/>
                </a:cubicBezTo>
                <a:cubicBezTo>
                  <a:pt x="26" y="61"/>
                  <a:pt x="26" y="61"/>
                  <a:pt x="28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1"/>
                  <a:pt x="33" y="61"/>
                </a:cubicBezTo>
                <a:close/>
                <a:moveTo>
                  <a:pt x="34" y="57"/>
                </a:moveTo>
                <a:cubicBezTo>
                  <a:pt x="25" y="57"/>
                  <a:pt x="25" y="57"/>
                  <a:pt x="25" y="57"/>
                </a:cubicBezTo>
                <a:cubicBezTo>
                  <a:pt x="24" y="57"/>
                  <a:pt x="23" y="58"/>
                  <a:pt x="23" y="58"/>
                </a:cubicBezTo>
                <a:cubicBezTo>
                  <a:pt x="23" y="58"/>
                  <a:pt x="24" y="58"/>
                  <a:pt x="25" y="58"/>
                </a:cubicBezTo>
                <a:cubicBezTo>
                  <a:pt x="28" y="58"/>
                  <a:pt x="28" y="58"/>
                  <a:pt x="28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5" y="58"/>
                  <a:pt x="35" y="58"/>
                  <a:pt x="36" y="58"/>
                </a:cubicBezTo>
                <a:cubicBezTo>
                  <a:pt x="35" y="58"/>
                  <a:pt x="35" y="57"/>
                  <a:pt x="34" y="57"/>
                </a:cubicBezTo>
                <a:close/>
                <a:moveTo>
                  <a:pt x="34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4" y="54"/>
                  <a:pt x="23" y="55"/>
                  <a:pt x="23" y="55"/>
                </a:cubicBezTo>
                <a:cubicBezTo>
                  <a:pt x="23" y="55"/>
                  <a:pt x="24" y="55"/>
                  <a:pt x="25" y="55"/>
                </a:cubicBezTo>
                <a:cubicBezTo>
                  <a:pt x="34" y="55"/>
                  <a:pt x="34" y="55"/>
                  <a:pt x="34" y="55"/>
                </a:cubicBezTo>
                <a:cubicBezTo>
                  <a:pt x="35" y="55"/>
                  <a:pt x="35" y="55"/>
                  <a:pt x="36" y="55"/>
                </a:cubicBezTo>
                <a:cubicBezTo>
                  <a:pt x="35" y="55"/>
                  <a:pt x="35" y="54"/>
                  <a:pt x="34" y="54"/>
                </a:cubicBezTo>
                <a:close/>
                <a:moveTo>
                  <a:pt x="34" y="52"/>
                </a:moveTo>
                <a:cubicBezTo>
                  <a:pt x="25" y="52"/>
                  <a:pt x="25" y="52"/>
                  <a:pt x="25" y="52"/>
                </a:cubicBezTo>
                <a:cubicBezTo>
                  <a:pt x="24" y="52"/>
                  <a:pt x="23" y="52"/>
                  <a:pt x="23" y="52"/>
                </a:cubicBezTo>
                <a:cubicBezTo>
                  <a:pt x="23" y="52"/>
                  <a:pt x="24" y="52"/>
                  <a:pt x="25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5" y="52"/>
                  <a:pt x="35" y="52"/>
                  <a:pt x="36" y="52"/>
                </a:cubicBezTo>
                <a:cubicBezTo>
                  <a:pt x="35" y="52"/>
                  <a:pt x="35" y="52"/>
                  <a:pt x="34" y="52"/>
                </a:cubicBezTo>
                <a:close/>
                <a:moveTo>
                  <a:pt x="34" y="50"/>
                </a:moveTo>
                <a:cubicBezTo>
                  <a:pt x="35" y="50"/>
                  <a:pt x="35" y="49"/>
                  <a:pt x="36" y="49"/>
                </a:cubicBezTo>
                <a:cubicBezTo>
                  <a:pt x="35" y="49"/>
                  <a:pt x="35" y="49"/>
                  <a:pt x="34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49"/>
                  <a:pt x="23" y="49"/>
                  <a:pt x="23" y="49"/>
                </a:cubicBezTo>
                <a:cubicBezTo>
                  <a:pt x="23" y="49"/>
                  <a:pt x="24" y="50"/>
                  <a:pt x="25" y="50"/>
                </a:cubicBezTo>
                <a:lnTo>
                  <a:pt x="34" y="50"/>
                </a:lnTo>
                <a:close/>
                <a:moveTo>
                  <a:pt x="43" y="29"/>
                </a:moveTo>
                <a:cubicBezTo>
                  <a:pt x="43" y="21"/>
                  <a:pt x="37" y="15"/>
                  <a:pt x="29" y="15"/>
                </a:cubicBezTo>
                <a:cubicBezTo>
                  <a:pt x="22" y="15"/>
                  <a:pt x="15" y="21"/>
                  <a:pt x="15" y="29"/>
                </a:cubicBezTo>
                <a:cubicBezTo>
                  <a:pt x="15" y="33"/>
                  <a:pt x="17" y="36"/>
                  <a:pt x="20" y="39"/>
                </a:cubicBezTo>
                <a:cubicBezTo>
                  <a:pt x="22" y="42"/>
                  <a:pt x="23" y="44"/>
                  <a:pt x="24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4" y="31"/>
                  <a:pt x="24" y="31"/>
                </a:cubicBezTo>
                <a:cubicBezTo>
                  <a:pt x="25" y="31"/>
                  <a:pt x="25" y="31"/>
                  <a:pt x="25" y="32"/>
                </a:cubicBezTo>
                <a:cubicBezTo>
                  <a:pt x="28" y="47"/>
                  <a:pt x="28" y="47"/>
                  <a:pt x="28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1"/>
                  <a:pt x="34" y="31"/>
                  <a:pt x="35" y="31"/>
                </a:cubicBezTo>
                <a:cubicBezTo>
                  <a:pt x="35" y="31"/>
                  <a:pt x="35" y="32"/>
                  <a:pt x="35" y="32"/>
                </a:cubicBezTo>
                <a:cubicBezTo>
                  <a:pt x="33" y="47"/>
                  <a:pt x="33" y="47"/>
                  <a:pt x="33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4"/>
                  <a:pt x="37" y="42"/>
                  <a:pt x="39" y="39"/>
                </a:cubicBezTo>
                <a:cubicBezTo>
                  <a:pt x="42" y="36"/>
                  <a:pt x="43" y="33"/>
                  <a:pt x="43" y="29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77" name="Imagen 1"/>
          <p:cNvPicPr/>
          <p:nvPr/>
        </p:nvPicPr>
        <p:blipFill>
          <a:blip r:embed="rId2"/>
          <a:stretch/>
        </p:blipFill>
        <p:spPr>
          <a:xfrm>
            <a:off x="9055664" y="-88822"/>
            <a:ext cx="3391838" cy="3379600"/>
          </a:xfrm>
          <a:prstGeom prst="rect">
            <a:avLst/>
          </a:prstGeom>
          <a:ln>
            <a:noFill/>
          </a:ln>
        </p:spPr>
      </p:pic>
      <p:pic>
        <p:nvPicPr>
          <p:cNvPr id="478" name="Imagen 122"/>
          <p:cNvPicPr/>
          <p:nvPr/>
        </p:nvPicPr>
        <p:blipFill>
          <a:blip r:embed="rId3"/>
          <a:stretch/>
        </p:blipFill>
        <p:spPr>
          <a:xfrm>
            <a:off x="-1079499" y="6260751"/>
            <a:ext cx="8390507" cy="2160439"/>
          </a:xfrm>
          <a:prstGeom prst="rect">
            <a:avLst/>
          </a:prstGeom>
          <a:ln>
            <a:noFill/>
          </a:ln>
        </p:spPr>
      </p:pic>
      <p:pic>
        <p:nvPicPr>
          <p:cNvPr id="479" name="Imagen 123"/>
          <p:cNvPicPr/>
          <p:nvPr/>
        </p:nvPicPr>
        <p:blipFill>
          <a:blip r:embed="rId3"/>
          <a:stretch/>
        </p:blipFill>
        <p:spPr>
          <a:xfrm rot="21381000">
            <a:off x="4728704" y="6170043"/>
            <a:ext cx="8391947" cy="2160079"/>
          </a:xfrm>
          <a:prstGeom prst="rect">
            <a:avLst/>
          </a:prstGeom>
          <a:ln>
            <a:noFill/>
          </a:ln>
        </p:spPr>
      </p:pic>
      <p:pic>
        <p:nvPicPr>
          <p:cNvPr id="480" name="Imagen 119"/>
          <p:cNvPicPr/>
          <p:nvPr/>
        </p:nvPicPr>
        <p:blipFill>
          <a:blip r:embed="rId4"/>
          <a:stretch/>
        </p:blipFill>
        <p:spPr>
          <a:xfrm>
            <a:off x="-387310" y="3424321"/>
            <a:ext cx="4473138" cy="3746032"/>
          </a:xfrm>
          <a:prstGeom prst="rect">
            <a:avLst/>
          </a:prstGeom>
          <a:ln>
            <a:noFill/>
          </a:ln>
        </p:spPr>
      </p:pic>
      <p:sp>
        <p:nvSpPr>
          <p:cNvPr id="481" name="CustomShape 7"/>
          <p:cNvSpPr/>
          <p:nvPr/>
        </p:nvSpPr>
        <p:spPr>
          <a:xfrm>
            <a:off x="97886" y="137131"/>
            <a:ext cx="6498594" cy="9253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r>
              <a:rPr lang="es-CL" sz="539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</a:t>
            </a:r>
            <a:r>
              <a:rPr lang="es-CL" sz="539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L" sz="53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niciemos la clase</a:t>
            </a:r>
            <a:r>
              <a:rPr lang="es-CL" sz="539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s-CL" sz="53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Llamada rectangular redondeada 1"/>
          <p:cNvSpPr/>
          <p:nvPr/>
        </p:nvSpPr>
        <p:spPr>
          <a:xfrm>
            <a:off x="4481352" y="1700808"/>
            <a:ext cx="4230255" cy="2319817"/>
          </a:xfrm>
          <a:prstGeom prst="wedgeRoundRectCallout">
            <a:avLst>
              <a:gd name="adj1" fmla="val -76317"/>
              <a:gd name="adj2" fmla="val 46029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Cálculo mental:</a:t>
            </a:r>
          </a:p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Díganle a sus padres que les pregunten la tabla del 7.</a:t>
            </a:r>
          </a:p>
        </p:txBody>
      </p:sp>
    </p:spTree>
    <p:extLst>
      <p:ext uri="{BB962C8B-B14F-4D97-AF65-F5344CB8AC3E}">
        <p14:creationId xmlns:p14="http://schemas.microsoft.com/office/powerpoint/2010/main" val="258337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-238544" y="5471628"/>
            <a:ext cx="11409434" cy="2936498"/>
          </a:xfrm>
          <a:prstGeom prst="rect">
            <a:avLst/>
          </a:prstGeom>
          <a:ln>
            <a:noFill/>
          </a:ln>
        </p:spPr>
      </p:pic>
      <p:pic>
        <p:nvPicPr>
          <p:cNvPr id="994" name="Imagen 223"/>
          <p:cNvPicPr/>
          <p:nvPr/>
        </p:nvPicPr>
        <p:blipFill>
          <a:blip r:embed="rId2"/>
          <a:stretch/>
        </p:blipFill>
        <p:spPr>
          <a:xfrm rot="21051600">
            <a:off x="4017657" y="5569215"/>
            <a:ext cx="11410874" cy="293649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8917479" y="-102860"/>
            <a:ext cx="3273054" cy="3260455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607961" y="-274558"/>
            <a:ext cx="3537979" cy="3604931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2087368" y="2011504"/>
            <a:ext cx="7633166" cy="10316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1" name="CustomShape 7"/>
          <p:cNvSpPr/>
          <p:nvPr/>
        </p:nvSpPr>
        <p:spPr>
          <a:xfrm>
            <a:off x="2493755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1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2" name="CustomShape 8"/>
          <p:cNvSpPr/>
          <p:nvPr/>
        </p:nvSpPr>
        <p:spPr>
          <a:xfrm>
            <a:off x="6955374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2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Llamada rectangular redondeada 1"/>
          <p:cNvSpPr/>
          <p:nvPr/>
        </p:nvSpPr>
        <p:spPr>
          <a:xfrm>
            <a:off x="3109754" y="2698549"/>
            <a:ext cx="8060861" cy="2166143"/>
          </a:xfrm>
          <a:prstGeom prst="wedgeRoundRectCallout">
            <a:avLst>
              <a:gd name="adj1" fmla="val -64211"/>
              <a:gd name="adj2" fmla="val -38799"/>
              <a:gd name="adj3" fmla="val 1666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Ahora, observa un video en el siguiente link, y te animes a trabajar:</a:t>
            </a:r>
          </a:p>
          <a:p>
            <a:pPr algn="ctr"/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346641" y="529833"/>
            <a:ext cx="5377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¡I</a:t>
            </a:r>
            <a:r>
              <a:rPr lang="es-CL" sz="4800" dirty="0">
                <a:latin typeface="Arial" panose="020B0604020202020204" pitchFamily="34" charset="0"/>
                <a:cs typeface="Arial" panose="020B0604020202020204" pitchFamily="34" charset="0"/>
              </a:rPr>
              <a:t>niciemos la clase</a:t>
            </a:r>
            <a:r>
              <a:rPr lang="es-CL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es-CL" sz="48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1F87F20-9621-4E42-8745-4AFA0A8F9BFD}"/>
              </a:ext>
            </a:extLst>
          </p:cNvPr>
          <p:cNvSpPr/>
          <p:nvPr/>
        </p:nvSpPr>
        <p:spPr>
          <a:xfrm>
            <a:off x="3056716" y="4049220"/>
            <a:ext cx="8060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https://www.youtube.com/watch?v=GkNBeyHXgDQ&amp;t=34s</a:t>
            </a:r>
            <a:endParaRPr lang="es-C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66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bjetivo</a:t>
            </a:r>
            <a:r>
              <a:rPr lang="es-C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45900" y="1603782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s-C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omprender la multiplicación y la división a través de ejercicios y resolución de problemas rutinarios y no rutinarios aplicando el algoritmo correspondiente.</a:t>
            </a:r>
            <a:endParaRPr lang="es-C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es-CL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Rectángulo 149"/>
          <p:cNvSpPr/>
          <p:nvPr/>
        </p:nvSpPr>
        <p:spPr>
          <a:xfrm>
            <a:off x="8112224" y="116632"/>
            <a:ext cx="3888432" cy="11973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Escribir en cuaderno de asignatura</a:t>
            </a:r>
          </a:p>
        </p:txBody>
      </p:sp>
      <p:pic>
        <p:nvPicPr>
          <p:cNvPr id="1026" name="Picture 2" descr="PASOS PARA APRENDER LAS TABLAS DE MULTIPLICAR timeline | Timetoast ...">
            <a:extLst>
              <a:ext uri="{FF2B5EF4-FFF2-40B4-BE49-F238E27FC236}">
                <a16:creationId xmlns:a16="http://schemas.microsoft.com/office/drawing/2014/main" id="{6FC56AA3-900E-4914-992C-F7BE0452C6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475" y="3429000"/>
            <a:ext cx="2336181" cy="333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mputación 5º grado - Colegio Santo Domingo: Multiplicación por ...">
            <a:extLst>
              <a:ext uri="{FF2B5EF4-FFF2-40B4-BE49-F238E27FC236}">
                <a16:creationId xmlns:a16="http://schemas.microsoft.com/office/drawing/2014/main" id="{EDC8D439-90C7-40F3-89CB-4FD0305B26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83" y="430490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17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uta de aprendizaje: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556139"/>
              </p:ext>
            </p:extLst>
          </p:nvPr>
        </p:nvGraphicFramePr>
        <p:xfrm>
          <a:off x="263352" y="1124744"/>
          <a:ext cx="11809312" cy="4917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05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19"/>
          <p:cNvPicPr/>
          <p:nvPr/>
        </p:nvPicPr>
        <p:blipFill>
          <a:blip r:embed="rId2"/>
          <a:stretch/>
        </p:blipFill>
        <p:spPr>
          <a:xfrm>
            <a:off x="0" y="4391850"/>
            <a:ext cx="2976410" cy="2430721"/>
          </a:xfrm>
          <a:prstGeom prst="rect">
            <a:avLst/>
          </a:prstGeom>
          <a:ln>
            <a:noFill/>
          </a:ln>
        </p:spPr>
      </p:pic>
      <p:pic>
        <p:nvPicPr>
          <p:cNvPr id="6" name="Imagen 1"/>
          <p:cNvPicPr/>
          <p:nvPr/>
        </p:nvPicPr>
        <p:blipFill>
          <a:blip r:embed="rId3"/>
          <a:stretch/>
        </p:blipFill>
        <p:spPr>
          <a:xfrm rot="11927681">
            <a:off x="9738815" y="101961"/>
            <a:ext cx="2477345" cy="2014330"/>
          </a:xfrm>
          <a:prstGeom prst="rect">
            <a:avLst/>
          </a:prstGeom>
          <a:ln>
            <a:noFill/>
          </a:ln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7282A174-7A1F-4FD6-A6C1-F828A7BCD9DC}"/>
              </a:ext>
            </a:extLst>
          </p:cNvPr>
          <p:cNvSpPr/>
          <p:nvPr/>
        </p:nvSpPr>
        <p:spPr>
          <a:xfrm>
            <a:off x="3899756" y="332656"/>
            <a:ext cx="4464496" cy="9087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Recordemos lo que es el Algoritmo.</a:t>
            </a:r>
          </a:p>
        </p:txBody>
      </p:sp>
      <p:sp>
        <p:nvSpPr>
          <p:cNvPr id="4" name="Diagrama de flujo: proceso alternativo 3">
            <a:extLst>
              <a:ext uri="{FF2B5EF4-FFF2-40B4-BE49-F238E27FC236}">
                <a16:creationId xmlns:a16="http://schemas.microsoft.com/office/drawing/2014/main" id="{6857D407-C4FE-4FAF-BF8D-223200F7A809}"/>
              </a:ext>
            </a:extLst>
          </p:cNvPr>
          <p:cNvSpPr/>
          <p:nvPr/>
        </p:nvSpPr>
        <p:spPr>
          <a:xfrm>
            <a:off x="2783632" y="2407515"/>
            <a:ext cx="6984776" cy="204297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L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algoritmo es un conjunto de operaciones que realizamos de forma ordenada y sistemática para hacer un cálculo.</a:t>
            </a:r>
            <a:endParaRPr lang="es-CL" sz="3200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29035ACE-231B-4D35-8C85-2644B069A4F9}"/>
              </a:ext>
            </a:extLst>
          </p:cNvPr>
          <p:cNvSpPr/>
          <p:nvPr/>
        </p:nvSpPr>
        <p:spPr>
          <a:xfrm>
            <a:off x="1199456" y="775725"/>
            <a:ext cx="2520280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Sólo leer.</a:t>
            </a:r>
          </a:p>
        </p:txBody>
      </p:sp>
      <p:pic>
        <p:nvPicPr>
          <p:cNvPr id="2050" name="Picture 2" descr="▷ Niños y Niñas: Imágenes Animadas, Gifs y Animaciones ¡100% GRATIS!">
            <a:extLst>
              <a:ext uri="{FF2B5EF4-FFF2-40B4-BE49-F238E27FC236}">
                <a16:creationId xmlns:a16="http://schemas.microsoft.com/office/drawing/2014/main" id="{5DCE0D41-7CEA-44D5-AB33-CC319B2B25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4581128"/>
            <a:ext cx="1413322" cy="181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90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Ahora recordemos los términos de la Multiplicación y la División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119"/>
          <p:cNvPicPr/>
          <p:nvPr/>
        </p:nvPicPr>
        <p:blipFill>
          <a:blip r:embed="rId2"/>
          <a:stretch/>
        </p:blipFill>
        <p:spPr>
          <a:xfrm>
            <a:off x="49634" y="5247944"/>
            <a:ext cx="2543176" cy="1665641"/>
          </a:xfrm>
          <a:prstGeom prst="rect">
            <a:avLst/>
          </a:prstGeom>
          <a:ln>
            <a:noFill/>
          </a:ln>
        </p:spPr>
      </p:pic>
      <p:pic>
        <p:nvPicPr>
          <p:cNvPr id="7" name="Imagen 1"/>
          <p:cNvPicPr/>
          <p:nvPr/>
        </p:nvPicPr>
        <p:blipFill>
          <a:blip r:embed="rId3"/>
          <a:stretch/>
        </p:blipFill>
        <p:spPr>
          <a:xfrm>
            <a:off x="10848528" y="25400"/>
            <a:ext cx="1539219" cy="1800225"/>
          </a:xfrm>
          <a:prstGeom prst="rect">
            <a:avLst/>
          </a:prstGeom>
          <a:ln>
            <a:noFill/>
          </a:ln>
        </p:spPr>
      </p:pic>
      <p:sp>
        <p:nvSpPr>
          <p:cNvPr id="4" name="Rectángulo redondeado 3"/>
          <p:cNvSpPr/>
          <p:nvPr/>
        </p:nvSpPr>
        <p:spPr>
          <a:xfrm>
            <a:off x="5027220" y="2715492"/>
            <a:ext cx="2220907" cy="180022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lo escriban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sultado de imagen para terminos dela multiplicacion y division ...">
            <a:extLst>
              <a:ext uri="{FF2B5EF4-FFF2-40B4-BE49-F238E27FC236}">
                <a16:creationId xmlns:a16="http://schemas.microsoft.com/office/drawing/2014/main" id="{A30521A8-D9E8-4732-95BF-2B04BB013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41" y="1746273"/>
            <a:ext cx="4868280" cy="360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scarga gratis ejercicios de divisiones para niños de primaria">
            <a:extLst>
              <a:ext uri="{FF2B5EF4-FFF2-40B4-BE49-F238E27FC236}">
                <a16:creationId xmlns:a16="http://schemas.microsoft.com/office/drawing/2014/main" id="{40F3055E-73E5-44D6-BF63-4350675909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319" y="1844827"/>
            <a:ext cx="4868280" cy="350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02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52213BA-6259-469B-8BD9-3C7F83E2B9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1274</Words>
  <Application>Microsoft Office PowerPoint</Application>
  <PresentationFormat>Panorámica</PresentationFormat>
  <Paragraphs>183</Paragraphs>
  <Slides>39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Hind</vt:lpstr>
      <vt:lpstr>Times New Roman</vt:lpstr>
      <vt:lpstr>Office Theme</vt:lpstr>
      <vt:lpstr>Matemática</vt:lpstr>
      <vt:lpstr>Presentación de PowerPoint</vt:lpstr>
      <vt:lpstr>Presentación de PowerPoint</vt:lpstr>
      <vt:lpstr>Presentación de PowerPoint</vt:lpstr>
      <vt:lpstr>Presentación de PowerPoint</vt:lpstr>
      <vt:lpstr>Objetivo:</vt:lpstr>
      <vt:lpstr>Ruta de aprendizaje:</vt:lpstr>
      <vt:lpstr>Presentación de PowerPoint</vt:lpstr>
      <vt:lpstr>Ahora recordemos los términos de la Multiplicación y la División</vt:lpstr>
      <vt:lpstr>Practiquemos la Multiplicación?</vt:lpstr>
      <vt:lpstr>Presentación de PowerPoint</vt:lpstr>
      <vt:lpstr>Presentación de PowerPoint</vt:lpstr>
      <vt:lpstr>Ahora Niños; deben saber que la multiplicación tiene diferentes estrategias, y éstas son:</vt:lpstr>
      <vt:lpstr>Segunda estrategia</vt:lpstr>
      <vt:lpstr>Presentación de PowerPoint</vt:lpstr>
      <vt:lpstr>Lee y observa: Considerando que la Multiplicación es una suma iterada, resuelve el siguiente ejercicio.</vt:lpstr>
      <vt:lpstr>Lee y observa:  Calcula mentalmente las siguiente Divisiones</vt:lpstr>
      <vt:lpstr>¿Qué relación existe entre la multiplicación y la división?</vt:lpstr>
      <vt:lpstr>Ejemplo: </vt:lpstr>
      <vt:lpstr>  Página 70:    ¿Cómo multiplicar aplicando el algoritmo?                </vt:lpstr>
      <vt:lpstr>Página 71:</vt:lpstr>
      <vt:lpstr>Página 71</vt:lpstr>
      <vt:lpstr>Página 72:</vt:lpstr>
      <vt:lpstr>Página 72:</vt:lpstr>
      <vt:lpstr>Página 73:</vt:lpstr>
      <vt:lpstr>Página 73:</vt:lpstr>
      <vt:lpstr>Página 74:      Lee y observa la siguiente situación</vt:lpstr>
      <vt:lpstr>Página 75:</vt:lpstr>
      <vt:lpstr>Página 76:</vt:lpstr>
      <vt:lpstr>Página 77:</vt:lpstr>
      <vt:lpstr>Página 80:</vt:lpstr>
      <vt:lpstr>Página 81:</vt:lpstr>
      <vt:lpstr>Página 82:</vt:lpstr>
      <vt:lpstr>Página 83:</vt:lpstr>
      <vt:lpstr>Página 83:</vt:lpstr>
      <vt:lpstr>¡Cerremos la clase! </vt:lpstr>
      <vt:lpstr>¡Cerremos la clase! </vt:lpstr>
      <vt:lpstr>¡Cerremos la clase!</vt:lpstr>
      <vt:lpstr>Revisa la ruta de aprendizaje… ¿Qué aprendiste hoy? ¿Cómo lo aprendiste? ¿Lograste el objetivo?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2016-08-08T17:59:16Z</dcterms:created>
  <dcterms:modified xsi:type="dcterms:W3CDTF">2020-05-05T23:14:17Z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</Properties>
</file>