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3" r:id="rId2"/>
  </p:sldMasterIdLst>
  <p:notesMasterIdLst>
    <p:notesMasterId r:id="rId51"/>
  </p:notesMasterIdLst>
  <p:handoutMasterIdLst>
    <p:handoutMasterId r:id="rId52"/>
  </p:handoutMasterIdLst>
  <p:sldIdLst>
    <p:sldId id="479" r:id="rId3"/>
    <p:sldId id="569" r:id="rId4"/>
    <p:sldId id="503" r:id="rId5"/>
    <p:sldId id="501" r:id="rId6"/>
    <p:sldId id="502" r:id="rId7"/>
    <p:sldId id="583" r:id="rId8"/>
    <p:sldId id="584" r:id="rId9"/>
    <p:sldId id="570" r:id="rId10"/>
    <p:sldId id="571" r:id="rId11"/>
    <p:sldId id="572" r:id="rId12"/>
    <p:sldId id="573" r:id="rId13"/>
    <p:sldId id="574" r:id="rId14"/>
    <p:sldId id="575" r:id="rId15"/>
    <p:sldId id="576" r:id="rId16"/>
    <p:sldId id="577" r:id="rId17"/>
    <p:sldId id="578" r:id="rId18"/>
    <p:sldId id="579" r:id="rId19"/>
    <p:sldId id="580" r:id="rId20"/>
    <p:sldId id="581" r:id="rId21"/>
    <p:sldId id="582" r:id="rId22"/>
    <p:sldId id="564" r:id="rId23"/>
    <p:sldId id="563" r:id="rId24"/>
    <p:sldId id="506" r:id="rId25"/>
    <p:sldId id="585" r:id="rId26"/>
    <p:sldId id="586" r:id="rId27"/>
    <p:sldId id="587" r:id="rId28"/>
    <p:sldId id="588" r:id="rId29"/>
    <p:sldId id="600" r:id="rId30"/>
    <p:sldId id="601" r:id="rId31"/>
    <p:sldId id="518" r:id="rId32"/>
    <p:sldId id="510" r:id="rId33"/>
    <p:sldId id="589" r:id="rId34"/>
    <p:sldId id="590" r:id="rId35"/>
    <p:sldId id="591" r:id="rId36"/>
    <p:sldId id="592" r:id="rId37"/>
    <p:sldId id="593" r:id="rId38"/>
    <p:sldId id="594" r:id="rId39"/>
    <p:sldId id="595" r:id="rId40"/>
    <p:sldId id="596" r:id="rId41"/>
    <p:sldId id="597" r:id="rId42"/>
    <p:sldId id="598" r:id="rId43"/>
    <p:sldId id="599" r:id="rId44"/>
    <p:sldId id="499" r:id="rId45"/>
    <p:sldId id="566" r:id="rId46"/>
    <p:sldId id="602" r:id="rId47"/>
    <p:sldId id="603" r:id="rId48"/>
    <p:sldId id="604" r:id="rId49"/>
    <p:sldId id="517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941" autoAdjust="0"/>
    <p:restoredTop sz="94660"/>
  </p:normalViewPr>
  <p:slideViewPr>
    <p:cSldViewPr>
      <p:cViewPr varScale="1">
        <p:scale>
          <a:sx n="74" d="100"/>
          <a:sy n="74" d="100"/>
        </p:scale>
        <p:origin x="25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841FAF-505A-4A39-9CE6-FCBC185FC6D7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909D3D5D-43DF-4572-BECA-4B12AB8F3DFA}">
      <dgm:prSet phldrT="[Texto]" custT="1"/>
      <dgm:spPr/>
      <dgm:t>
        <a:bodyPr/>
        <a:lstStyle/>
        <a:p>
          <a:r>
            <a:rPr lang="es-CL" sz="1600" dirty="0" smtClean="0"/>
            <a:t>Cálculo mental.</a:t>
          </a:r>
          <a:endParaRPr lang="es-CL" sz="1600" dirty="0"/>
        </a:p>
      </dgm:t>
    </dgm:pt>
    <dgm:pt modelId="{D45AEF00-1E28-4E07-8442-FAF4C5263E95}" type="parTrans" cxnId="{8E5A9822-820B-45E5-A884-00A10D62688E}">
      <dgm:prSet/>
      <dgm:spPr/>
      <dgm:t>
        <a:bodyPr/>
        <a:lstStyle/>
        <a:p>
          <a:endParaRPr lang="es-CL" sz="2400"/>
        </a:p>
      </dgm:t>
    </dgm:pt>
    <dgm:pt modelId="{C3F81DE9-B53C-4578-A8CC-37A3244B6889}" type="sibTrans" cxnId="{8E5A9822-820B-45E5-A884-00A10D62688E}">
      <dgm:prSet/>
      <dgm:spPr/>
      <dgm:t>
        <a:bodyPr/>
        <a:lstStyle/>
        <a:p>
          <a:endParaRPr lang="es-CL" sz="2400"/>
        </a:p>
      </dgm:t>
    </dgm:pt>
    <dgm:pt modelId="{BF010FBD-A363-4CC8-955F-3F24B475AEF8}">
      <dgm:prSet phldrT="[Texto]" custT="1"/>
      <dgm:spPr/>
      <dgm:t>
        <a:bodyPr/>
        <a:lstStyle/>
        <a:p>
          <a:r>
            <a:rPr lang="es-CL" sz="1600" dirty="0" smtClean="0"/>
            <a:t>Jugar al valor posicional.</a:t>
          </a:r>
          <a:endParaRPr lang="es-CL" sz="1600" dirty="0"/>
        </a:p>
      </dgm:t>
    </dgm:pt>
    <dgm:pt modelId="{C6B09D17-EB2D-462F-9471-FCED328AD7DC}" type="parTrans" cxnId="{10CA38D7-65C0-4F04-AD6A-0ECBABF7F582}">
      <dgm:prSet/>
      <dgm:spPr/>
      <dgm:t>
        <a:bodyPr/>
        <a:lstStyle/>
        <a:p>
          <a:endParaRPr lang="es-CL" sz="2400"/>
        </a:p>
      </dgm:t>
    </dgm:pt>
    <dgm:pt modelId="{DF86B6ED-E4DF-46D9-8301-D72C82D8877D}" type="sibTrans" cxnId="{10CA38D7-65C0-4F04-AD6A-0ECBABF7F582}">
      <dgm:prSet/>
      <dgm:spPr/>
      <dgm:t>
        <a:bodyPr/>
        <a:lstStyle/>
        <a:p>
          <a:endParaRPr lang="es-CL" sz="2400"/>
        </a:p>
      </dgm:t>
    </dgm:pt>
    <dgm:pt modelId="{F66EC1E8-4BD6-48C1-BDD2-3DF9C8052F8B}">
      <dgm:prSet phldrT="[Texto]" custT="1"/>
      <dgm:spPr/>
      <dgm:t>
        <a:bodyPr/>
        <a:lstStyle/>
        <a:p>
          <a:r>
            <a:rPr lang="es-CL" sz="1600" dirty="0" smtClean="0"/>
            <a:t>Comparar y ordenar números en el cuaderno.</a:t>
          </a:r>
          <a:endParaRPr lang="es-CL" sz="1600" dirty="0"/>
        </a:p>
      </dgm:t>
    </dgm:pt>
    <dgm:pt modelId="{537A5039-5963-4EC4-B5EF-E33F744D7727}" type="parTrans" cxnId="{686981E0-8850-4CC3-B51C-D2F7A0A878AC}">
      <dgm:prSet/>
      <dgm:spPr/>
      <dgm:t>
        <a:bodyPr/>
        <a:lstStyle/>
        <a:p>
          <a:endParaRPr lang="es-CL" sz="2400"/>
        </a:p>
      </dgm:t>
    </dgm:pt>
    <dgm:pt modelId="{B9777613-5123-455D-8313-98FD3CB579E6}" type="sibTrans" cxnId="{686981E0-8850-4CC3-B51C-D2F7A0A878AC}">
      <dgm:prSet/>
      <dgm:spPr/>
      <dgm:t>
        <a:bodyPr/>
        <a:lstStyle/>
        <a:p>
          <a:endParaRPr lang="es-CL" sz="2400"/>
        </a:p>
      </dgm:t>
    </dgm:pt>
    <dgm:pt modelId="{CFF0843E-FDDD-4BD6-A488-6AB863B2762E}">
      <dgm:prSet phldrT="[Texto]" custT="1"/>
      <dgm:spPr/>
      <dgm:t>
        <a:bodyPr/>
        <a:lstStyle/>
        <a:p>
          <a:r>
            <a:rPr lang="es-CL" sz="1600" dirty="0" smtClean="0"/>
            <a:t>Comprender  recta numérica.</a:t>
          </a:r>
          <a:endParaRPr lang="es-CL" sz="1600" dirty="0"/>
        </a:p>
      </dgm:t>
    </dgm:pt>
    <dgm:pt modelId="{4FA4F9F7-83F2-49FF-B207-AAB08CBA58F9}" type="parTrans" cxnId="{79CF6FB9-2D60-485C-A4D4-6333C0C4152C}">
      <dgm:prSet/>
      <dgm:spPr/>
      <dgm:t>
        <a:bodyPr/>
        <a:lstStyle/>
        <a:p>
          <a:endParaRPr lang="es-CL" sz="2400"/>
        </a:p>
      </dgm:t>
    </dgm:pt>
    <dgm:pt modelId="{B302ACDD-3665-4262-8CDC-7DC49645D2E3}" type="sibTrans" cxnId="{79CF6FB9-2D60-485C-A4D4-6333C0C4152C}">
      <dgm:prSet/>
      <dgm:spPr/>
      <dgm:t>
        <a:bodyPr/>
        <a:lstStyle/>
        <a:p>
          <a:endParaRPr lang="es-CL" sz="2400"/>
        </a:p>
      </dgm:t>
    </dgm:pt>
    <dgm:pt modelId="{03C30929-F9B0-40A5-8DAF-406CDCDCD182}">
      <dgm:prSet phldrT="[Texto]" custT="1"/>
      <dgm:spPr/>
      <dgm:t>
        <a:bodyPr/>
        <a:lstStyle/>
        <a:p>
          <a:r>
            <a:rPr lang="es-CL" sz="1600" dirty="0" smtClean="0"/>
            <a:t>Reforzar y ejercitar en el texto escolar – cuaderno de actividades de matemática.</a:t>
          </a:r>
          <a:endParaRPr lang="es-CL" sz="1600" dirty="0"/>
        </a:p>
      </dgm:t>
    </dgm:pt>
    <dgm:pt modelId="{76B03D51-E6EE-4E5D-AE2B-C8DEC844F78A}" type="parTrans" cxnId="{380D8B15-0A7A-48B6-B4D7-6AC2EFB41009}">
      <dgm:prSet/>
      <dgm:spPr/>
      <dgm:t>
        <a:bodyPr/>
        <a:lstStyle/>
        <a:p>
          <a:endParaRPr lang="es-CL" sz="2400"/>
        </a:p>
      </dgm:t>
    </dgm:pt>
    <dgm:pt modelId="{FCBE1E9A-53E1-4B00-AFF5-9307A9A0FF32}" type="sibTrans" cxnId="{380D8B15-0A7A-48B6-B4D7-6AC2EFB41009}">
      <dgm:prSet/>
      <dgm:spPr/>
      <dgm:t>
        <a:bodyPr/>
        <a:lstStyle/>
        <a:p>
          <a:endParaRPr lang="es-CL" sz="2400"/>
        </a:p>
      </dgm:t>
    </dgm:pt>
    <dgm:pt modelId="{33E6E5C9-6B01-4221-8A8E-01AF35DB520A}">
      <dgm:prSet phldrT="[Texto]" custT="1"/>
      <dgm:spPr/>
      <dgm:t>
        <a:bodyPr/>
        <a:lstStyle/>
        <a:p>
          <a:r>
            <a:rPr lang="es-CL" sz="1600" dirty="0" smtClean="0"/>
            <a:t>Evaluar lo aprendido.</a:t>
          </a:r>
          <a:endParaRPr lang="es-CL" sz="1600" dirty="0"/>
        </a:p>
      </dgm:t>
    </dgm:pt>
    <dgm:pt modelId="{BD8E5EC3-6756-49D5-89CD-7FECD5563880}" type="parTrans" cxnId="{8DEC16B3-02D9-4005-B795-1D04F8BBF6E9}">
      <dgm:prSet/>
      <dgm:spPr/>
      <dgm:t>
        <a:bodyPr/>
        <a:lstStyle/>
        <a:p>
          <a:endParaRPr lang="es-CL" sz="2400"/>
        </a:p>
      </dgm:t>
    </dgm:pt>
    <dgm:pt modelId="{5534E228-B905-44AD-BDA3-E2A644CBBD87}" type="sibTrans" cxnId="{8DEC16B3-02D9-4005-B795-1D04F8BBF6E9}">
      <dgm:prSet/>
      <dgm:spPr/>
      <dgm:t>
        <a:bodyPr/>
        <a:lstStyle/>
        <a:p>
          <a:endParaRPr lang="es-CL" sz="2400"/>
        </a:p>
      </dgm:t>
    </dgm:pt>
    <dgm:pt modelId="{6A9E1F16-DC90-4F72-81B3-1060AA0D2447}">
      <dgm:prSet phldrT="[Texto]" custT="1"/>
      <dgm:spPr/>
      <dgm:t>
        <a:bodyPr/>
        <a:lstStyle/>
        <a:p>
          <a:r>
            <a:rPr lang="es-CL" sz="1600" dirty="0" smtClean="0"/>
            <a:t>Observar video.</a:t>
          </a:r>
          <a:endParaRPr lang="es-CL" sz="1600" dirty="0"/>
        </a:p>
      </dgm:t>
    </dgm:pt>
    <dgm:pt modelId="{62AB1874-CFE5-4ECD-983C-77F3661FC2F3}" type="parTrans" cxnId="{97D6CB4D-72DE-4F49-A115-0E2F849DBA15}">
      <dgm:prSet/>
      <dgm:spPr/>
      <dgm:t>
        <a:bodyPr/>
        <a:lstStyle/>
        <a:p>
          <a:endParaRPr lang="es-CL"/>
        </a:p>
      </dgm:t>
    </dgm:pt>
    <dgm:pt modelId="{98CF5642-0E02-4796-973C-0AA56AC8407E}" type="sibTrans" cxnId="{97D6CB4D-72DE-4F49-A115-0E2F849DBA15}">
      <dgm:prSet/>
      <dgm:spPr/>
      <dgm:t>
        <a:bodyPr/>
        <a:lstStyle/>
        <a:p>
          <a:endParaRPr lang="es-CL"/>
        </a:p>
      </dgm:t>
    </dgm:pt>
    <dgm:pt modelId="{3CB0097C-3EC8-47CF-9EB2-8D060ADD3698}" type="pres">
      <dgm:prSet presAssocID="{91841FAF-505A-4A39-9CE6-FCBC185FC6D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CL"/>
        </a:p>
      </dgm:t>
    </dgm:pt>
    <dgm:pt modelId="{BE73A226-5100-4077-903B-A130B3DA4F65}" type="pres">
      <dgm:prSet presAssocID="{909D3D5D-43DF-4572-BECA-4B12AB8F3DFA}" presName="composite" presStyleCnt="0"/>
      <dgm:spPr/>
    </dgm:pt>
    <dgm:pt modelId="{C12FC45A-E94C-4B7F-B01D-D578D29EFDF1}" type="pres">
      <dgm:prSet presAssocID="{909D3D5D-43DF-4572-BECA-4B12AB8F3DFA}" presName="LShape" presStyleLbl="alignNode1" presStyleIdx="0" presStyleCnt="13"/>
      <dgm:spPr/>
    </dgm:pt>
    <dgm:pt modelId="{EB18084B-E9CC-4FDC-A64B-63C2FCEAFB18}" type="pres">
      <dgm:prSet presAssocID="{909D3D5D-43DF-4572-BECA-4B12AB8F3DFA}" presName="ParentText" presStyleLbl="revTx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3E32C7C-81E4-4658-B037-D6E94F89FD96}" type="pres">
      <dgm:prSet presAssocID="{909D3D5D-43DF-4572-BECA-4B12AB8F3DFA}" presName="Triangle" presStyleLbl="alignNode1" presStyleIdx="1" presStyleCnt="13"/>
      <dgm:spPr/>
    </dgm:pt>
    <dgm:pt modelId="{13AC8500-4593-4BFA-9368-037F677AA667}" type="pres">
      <dgm:prSet presAssocID="{C3F81DE9-B53C-4578-A8CC-37A3244B6889}" presName="sibTrans" presStyleCnt="0"/>
      <dgm:spPr/>
    </dgm:pt>
    <dgm:pt modelId="{E039E0DF-E17D-467B-81F8-1C1404897D0C}" type="pres">
      <dgm:prSet presAssocID="{C3F81DE9-B53C-4578-A8CC-37A3244B6889}" presName="space" presStyleCnt="0"/>
      <dgm:spPr/>
    </dgm:pt>
    <dgm:pt modelId="{F8DC091A-323F-41BC-9654-9372D21782E7}" type="pres">
      <dgm:prSet presAssocID="{6A9E1F16-DC90-4F72-81B3-1060AA0D2447}" presName="composite" presStyleCnt="0"/>
      <dgm:spPr/>
    </dgm:pt>
    <dgm:pt modelId="{21A7FCB5-7E80-4468-AC33-B981292AA69A}" type="pres">
      <dgm:prSet presAssocID="{6A9E1F16-DC90-4F72-81B3-1060AA0D2447}" presName="LShape" presStyleLbl="alignNode1" presStyleIdx="2" presStyleCnt="13"/>
      <dgm:spPr/>
    </dgm:pt>
    <dgm:pt modelId="{5FBED942-DD92-4ABF-BAAF-7515AE43E467}" type="pres">
      <dgm:prSet presAssocID="{6A9E1F16-DC90-4F72-81B3-1060AA0D2447}" presName="ParentText" presStyleLbl="revTx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387026E-3EFB-4DC0-9BDC-87F4CCFF05B5}" type="pres">
      <dgm:prSet presAssocID="{6A9E1F16-DC90-4F72-81B3-1060AA0D2447}" presName="Triangle" presStyleLbl="alignNode1" presStyleIdx="3" presStyleCnt="13"/>
      <dgm:spPr/>
    </dgm:pt>
    <dgm:pt modelId="{D259123D-0C48-4EB4-9925-CC9736DE32BC}" type="pres">
      <dgm:prSet presAssocID="{98CF5642-0E02-4796-973C-0AA56AC8407E}" presName="sibTrans" presStyleCnt="0"/>
      <dgm:spPr/>
    </dgm:pt>
    <dgm:pt modelId="{F212F160-8475-466C-8417-22BE74B81A0F}" type="pres">
      <dgm:prSet presAssocID="{98CF5642-0E02-4796-973C-0AA56AC8407E}" presName="space" presStyleCnt="0"/>
      <dgm:spPr/>
    </dgm:pt>
    <dgm:pt modelId="{942F536F-8FD7-44BB-9F03-00A17D56802F}" type="pres">
      <dgm:prSet presAssocID="{BF010FBD-A363-4CC8-955F-3F24B475AEF8}" presName="composite" presStyleCnt="0"/>
      <dgm:spPr/>
    </dgm:pt>
    <dgm:pt modelId="{B55069F2-58AC-4A65-91D3-5435808448DA}" type="pres">
      <dgm:prSet presAssocID="{BF010FBD-A363-4CC8-955F-3F24B475AEF8}" presName="LShape" presStyleLbl="alignNode1" presStyleIdx="4" presStyleCnt="13"/>
      <dgm:spPr/>
    </dgm:pt>
    <dgm:pt modelId="{B0974E15-E1E3-4AA8-8DE2-736813695ECC}" type="pres">
      <dgm:prSet presAssocID="{BF010FBD-A363-4CC8-955F-3F24B475AEF8}" presName="ParentText" presStyleLbl="revTx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B8F1AB9-3E70-4D7A-A44A-AB4A2E7B4A5F}" type="pres">
      <dgm:prSet presAssocID="{BF010FBD-A363-4CC8-955F-3F24B475AEF8}" presName="Triangle" presStyleLbl="alignNode1" presStyleIdx="5" presStyleCnt="13"/>
      <dgm:spPr/>
    </dgm:pt>
    <dgm:pt modelId="{03725011-B410-40B6-A6A7-79E54EA1A53E}" type="pres">
      <dgm:prSet presAssocID="{DF86B6ED-E4DF-46D9-8301-D72C82D8877D}" presName="sibTrans" presStyleCnt="0"/>
      <dgm:spPr/>
    </dgm:pt>
    <dgm:pt modelId="{5CEB437B-25AA-4D17-8EE0-31769C6802B7}" type="pres">
      <dgm:prSet presAssocID="{DF86B6ED-E4DF-46D9-8301-D72C82D8877D}" presName="space" presStyleCnt="0"/>
      <dgm:spPr/>
    </dgm:pt>
    <dgm:pt modelId="{4F99C5D4-6DF9-4C72-9CB9-4A6A11938C03}" type="pres">
      <dgm:prSet presAssocID="{F66EC1E8-4BD6-48C1-BDD2-3DF9C8052F8B}" presName="composite" presStyleCnt="0"/>
      <dgm:spPr/>
    </dgm:pt>
    <dgm:pt modelId="{F06A1170-FE7C-4103-BFD4-6CCBF3332BD6}" type="pres">
      <dgm:prSet presAssocID="{F66EC1E8-4BD6-48C1-BDD2-3DF9C8052F8B}" presName="LShape" presStyleLbl="alignNode1" presStyleIdx="6" presStyleCnt="13"/>
      <dgm:spPr/>
    </dgm:pt>
    <dgm:pt modelId="{94BC7C03-FB1B-43D8-9927-CFAB7107418C}" type="pres">
      <dgm:prSet presAssocID="{F66EC1E8-4BD6-48C1-BDD2-3DF9C8052F8B}" presName="ParentText" presStyleLbl="revTx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25938EE-3CFC-46A0-8181-7C81070E5CC8}" type="pres">
      <dgm:prSet presAssocID="{F66EC1E8-4BD6-48C1-BDD2-3DF9C8052F8B}" presName="Triangle" presStyleLbl="alignNode1" presStyleIdx="7" presStyleCnt="13"/>
      <dgm:spPr/>
    </dgm:pt>
    <dgm:pt modelId="{46F25754-A218-4E59-8DE3-0E73D747A38D}" type="pres">
      <dgm:prSet presAssocID="{B9777613-5123-455D-8313-98FD3CB579E6}" presName="sibTrans" presStyleCnt="0"/>
      <dgm:spPr/>
    </dgm:pt>
    <dgm:pt modelId="{C9DBC902-66B1-4433-B217-1DF3E269231B}" type="pres">
      <dgm:prSet presAssocID="{B9777613-5123-455D-8313-98FD3CB579E6}" presName="space" presStyleCnt="0"/>
      <dgm:spPr/>
    </dgm:pt>
    <dgm:pt modelId="{2293B0C2-3482-4195-9592-4C3580E050F3}" type="pres">
      <dgm:prSet presAssocID="{CFF0843E-FDDD-4BD6-A488-6AB863B2762E}" presName="composite" presStyleCnt="0"/>
      <dgm:spPr/>
    </dgm:pt>
    <dgm:pt modelId="{C7D8E9A3-4B95-4B9B-8633-10800A0795B6}" type="pres">
      <dgm:prSet presAssocID="{CFF0843E-FDDD-4BD6-A488-6AB863B2762E}" presName="LShape" presStyleLbl="alignNode1" presStyleIdx="8" presStyleCnt="13"/>
      <dgm:spPr/>
    </dgm:pt>
    <dgm:pt modelId="{5CDDCC54-35C6-492D-A298-B1F7C7E377F8}" type="pres">
      <dgm:prSet presAssocID="{CFF0843E-FDDD-4BD6-A488-6AB863B2762E}" presName="ParentText" presStyleLbl="revTx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F9457F3-4091-425A-8D95-3A35BCB00C6D}" type="pres">
      <dgm:prSet presAssocID="{CFF0843E-FDDD-4BD6-A488-6AB863B2762E}" presName="Triangle" presStyleLbl="alignNode1" presStyleIdx="9" presStyleCnt="13"/>
      <dgm:spPr/>
    </dgm:pt>
    <dgm:pt modelId="{3CE1E6D1-56DB-4A12-91A2-D62052EA8761}" type="pres">
      <dgm:prSet presAssocID="{B302ACDD-3665-4262-8CDC-7DC49645D2E3}" presName="sibTrans" presStyleCnt="0"/>
      <dgm:spPr/>
    </dgm:pt>
    <dgm:pt modelId="{417695C8-1149-448D-8DB3-9E6DBF9BE536}" type="pres">
      <dgm:prSet presAssocID="{B302ACDD-3665-4262-8CDC-7DC49645D2E3}" presName="space" presStyleCnt="0"/>
      <dgm:spPr/>
    </dgm:pt>
    <dgm:pt modelId="{ADBB90B1-B4B0-4E02-88EF-B83AA535C775}" type="pres">
      <dgm:prSet presAssocID="{03C30929-F9B0-40A5-8DAF-406CDCDCD182}" presName="composite" presStyleCnt="0"/>
      <dgm:spPr/>
    </dgm:pt>
    <dgm:pt modelId="{71D2B3CC-8518-45D9-A1E3-3D263F6BE58F}" type="pres">
      <dgm:prSet presAssocID="{03C30929-F9B0-40A5-8DAF-406CDCDCD182}" presName="LShape" presStyleLbl="alignNode1" presStyleIdx="10" presStyleCnt="13"/>
      <dgm:spPr/>
    </dgm:pt>
    <dgm:pt modelId="{8F692DD2-1F56-4228-B3FE-62CF36B6BE43}" type="pres">
      <dgm:prSet presAssocID="{03C30929-F9B0-40A5-8DAF-406CDCDCD182}" presName="ParentText" presStyleLbl="revTx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CB816AB-0BC8-497A-9F8F-2943B6C82F38}" type="pres">
      <dgm:prSet presAssocID="{03C30929-F9B0-40A5-8DAF-406CDCDCD182}" presName="Triangle" presStyleLbl="alignNode1" presStyleIdx="11" presStyleCnt="13"/>
      <dgm:spPr/>
    </dgm:pt>
    <dgm:pt modelId="{8EC692CC-D96C-4A6D-9979-F26D55BAF810}" type="pres">
      <dgm:prSet presAssocID="{FCBE1E9A-53E1-4B00-AFF5-9307A9A0FF32}" presName="sibTrans" presStyleCnt="0"/>
      <dgm:spPr/>
    </dgm:pt>
    <dgm:pt modelId="{2D9A633F-F154-46E9-8904-67444F1A1E2C}" type="pres">
      <dgm:prSet presAssocID="{FCBE1E9A-53E1-4B00-AFF5-9307A9A0FF32}" presName="space" presStyleCnt="0"/>
      <dgm:spPr/>
    </dgm:pt>
    <dgm:pt modelId="{FF06D197-9516-44D0-8D2B-7898D303439B}" type="pres">
      <dgm:prSet presAssocID="{33E6E5C9-6B01-4221-8A8E-01AF35DB520A}" presName="composite" presStyleCnt="0"/>
      <dgm:spPr/>
    </dgm:pt>
    <dgm:pt modelId="{68DF9B46-B986-4A98-8697-FAFF9C658D68}" type="pres">
      <dgm:prSet presAssocID="{33E6E5C9-6B01-4221-8A8E-01AF35DB520A}" presName="LShape" presStyleLbl="alignNode1" presStyleIdx="12" presStyleCnt="13"/>
      <dgm:spPr/>
    </dgm:pt>
    <dgm:pt modelId="{83CA91AA-6663-421B-8A4A-932FAAE14625}" type="pres">
      <dgm:prSet presAssocID="{33E6E5C9-6B01-4221-8A8E-01AF35DB520A}" presName="ParentText" presStyleLbl="revTx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8DEC16B3-02D9-4005-B795-1D04F8BBF6E9}" srcId="{91841FAF-505A-4A39-9CE6-FCBC185FC6D7}" destId="{33E6E5C9-6B01-4221-8A8E-01AF35DB520A}" srcOrd="6" destOrd="0" parTransId="{BD8E5EC3-6756-49D5-89CD-7FECD5563880}" sibTransId="{5534E228-B905-44AD-BDA3-E2A644CBBD87}"/>
    <dgm:cxn modelId="{6385E11D-028C-4236-BE6A-EAC92C905754}" type="presOf" srcId="{91841FAF-505A-4A39-9CE6-FCBC185FC6D7}" destId="{3CB0097C-3EC8-47CF-9EB2-8D060ADD3698}" srcOrd="0" destOrd="0" presId="urn:microsoft.com/office/officeart/2009/3/layout/StepUpProcess"/>
    <dgm:cxn modelId="{8CB3140B-B00D-440B-9FE1-01DE02445F6C}" type="presOf" srcId="{909D3D5D-43DF-4572-BECA-4B12AB8F3DFA}" destId="{EB18084B-E9CC-4FDC-A64B-63C2FCEAFB18}" srcOrd="0" destOrd="0" presId="urn:microsoft.com/office/officeart/2009/3/layout/StepUpProcess"/>
    <dgm:cxn modelId="{8E5A9822-820B-45E5-A884-00A10D62688E}" srcId="{91841FAF-505A-4A39-9CE6-FCBC185FC6D7}" destId="{909D3D5D-43DF-4572-BECA-4B12AB8F3DFA}" srcOrd="0" destOrd="0" parTransId="{D45AEF00-1E28-4E07-8442-FAF4C5263E95}" sibTransId="{C3F81DE9-B53C-4578-A8CC-37A3244B6889}"/>
    <dgm:cxn modelId="{D07ACEB3-E1A9-44AA-A65A-4EE1543497AA}" type="presOf" srcId="{6A9E1F16-DC90-4F72-81B3-1060AA0D2447}" destId="{5FBED942-DD92-4ABF-BAAF-7515AE43E467}" srcOrd="0" destOrd="0" presId="urn:microsoft.com/office/officeart/2009/3/layout/StepUpProcess"/>
    <dgm:cxn modelId="{97D6CB4D-72DE-4F49-A115-0E2F849DBA15}" srcId="{91841FAF-505A-4A39-9CE6-FCBC185FC6D7}" destId="{6A9E1F16-DC90-4F72-81B3-1060AA0D2447}" srcOrd="1" destOrd="0" parTransId="{62AB1874-CFE5-4ECD-983C-77F3661FC2F3}" sibTransId="{98CF5642-0E02-4796-973C-0AA56AC8407E}"/>
    <dgm:cxn modelId="{79CF6FB9-2D60-485C-A4D4-6333C0C4152C}" srcId="{91841FAF-505A-4A39-9CE6-FCBC185FC6D7}" destId="{CFF0843E-FDDD-4BD6-A488-6AB863B2762E}" srcOrd="4" destOrd="0" parTransId="{4FA4F9F7-83F2-49FF-B207-AAB08CBA58F9}" sibTransId="{B302ACDD-3665-4262-8CDC-7DC49645D2E3}"/>
    <dgm:cxn modelId="{10CA38D7-65C0-4F04-AD6A-0ECBABF7F582}" srcId="{91841FAF-505A-4A39-9CE6-FCBC185FC6D7}" destId="{BF010FBD-A363-4CC8-955F-3F24B475AEF8}" srcOrd="2" destOrd="0" parTransId="{C6B09D17-EB2D-462F-9471-FCED328AD7DC}" sibTransId="{DF86B6ED-E4DF-46D9-8301-D72C82D8877D}"/>
    <dgm:cxn modelId="{054B17AB-0C27-4E96-AC43-019A6A39CA4E}" type="presOf" srcId="{33E6E5C9-6B01-4221-8A8E-01AF35DB520A}" destId="{83CA91AA-6663-421B-8A4A-932FAAE14625}" srcOrd="0" destOrd="0" presId="urn:microsoft.com/office/officeart/2009/3/layout/StepUpProcess"/>
    <dgm:cxn modelId="{686981E0-8850-4CC3-B51C-D2F7A0A878AC}" srcId="{91841FAF-505A-4A39-9CE6-FCBC185FC6D7}" destId="{F66EC1E8-4BD6-48C1-BDD2-3DF9C8052F8B}" srcOrd="3" destOrd="0" parTransId="{537A5039-5963-4EC4-B5EF-E33F744D7727}" sibTransId="{B9777613-5123-455D-8313-98FD3CB579E6}"/>
    <dgm:cxn modelId="{9E629D64-738C-40E0-955B-27B7F6FBE325}" type="presOf" srcId="{BF010FBD-A363-4CC8-955F-3F24B475AEF8}" destId="{B0974E15-E1E3-4AA8-8DE2-736813695ECC}" srcOrd="0" destOrd="0" presId="urn:microsoft.com/office/officeart/2009/3/layout/StepUpProcess"/>
    <dgm:cxn modelId="{380D8B15-0A7A-48B6-B4D7-6AC2EFB41009}" srcId="{91841FAF-505A-4A39-9CE6-FCBC185FC6D7}" destId="{03C30929-F9B0-40A5-8DAF-406CDCDCD182}" srcOrd="5" destOrd="0" parTransId="{76B03D51-E6EE-4E5D-AE2B-C8DEC844F78A}" sibTransId="{FCBE1E9A-53E1-4B00-AFF5-9307A9A0FF32}"/>
    <dgm:cxn modelId="{0DF0C9A5-D164-42DD-8F7C-0FA588F49C9B}" type="presOf" srcId="{F66EC1E8-4BD6-48C1-BDD2-3DF9C8052F8B}" destId="{94BC7C03-FB1B-43D8-9927-CFAB7107418C}" srcOrd="0" destOrd="0" presId="urn:microsoft.com/office/officeart/2009/3/layout/StepUpProcess"/>
    <dgm:cxn modelId="{2A3A673C-66C0-4A15-95BE-4112A967E5F3}" type="presOf" srcId="{CFF0843E-FDDD-4BD6-A488-6AB863B2762E}" destId="{5CDDCC54-35C6-492D-A298-B1F7C7E377F8}" srcOrd="0" destOrd="0" presId="urn:microsoft.com/office/officeart/2009/3/layout/StepUpProcess"/>
    <dgm:cxn modelId="{31B70862-3801-4648-BFB9-E5237D0F6049}" type="presOf" srcId="{03C30929-F9B0-40A5-8DAF-406CDCDCD182}" destId="{8F692DD2-1F56-4228-B3FE-62CF36B6BE43}" srcOrd="0" destOrd="0" presId="urn:microsoft.com/office/officeart/2009/3/layout/StepUpProcess"/>
    <dgm:cxn modelId="{1F64020D-779B-442E-B552-32A796E08791}" type="presParOf" srcId="{3CB0097C-3EC8-47CF-9EB2-8D060ADD3698}" destId="{BE73A226-5100-4077-903B-A130B3DA4F65}" srcOrd="0" destOrd="0" presId="urn:microsoft.com/office/officeart/2009/3/layout/StepUpProcess"/>
    <dgm:cxn modelId="{2212CEC0-CB10-4E79-8024-597DE17214AA}" type="presParOf" srcId="{BE73A226-5100-4077-903B-A130B3DA4F65}" destId="{C12FC45A-E94C-4B7F-B01D-D578D29EFDF1}" srcOrd="0" destOrd="0" presId="urn:microsoft.com/office/officeart/2009/3/layout/StepUpProcess"/>
    <dgm:cxn modelId="{5C042AB0-AB57-47A7-B98A-31A6E7C8F579}" type="presParOf" srcId="{BE73A226-5100-4077-903B-A130B3DA4F65}" destId="{EB18084B-E9CC-4FDC-A64B-63C2FCEAFB18}" srcOrd="1" destOrd="0" presId="urn:microsoft.com/office/officeart/2009/3/layout/StepUpProcess"/>
    <dgm:cxn modelId="{540525B6-8E2B-4491-94F0-D3ACC66EFB8E}" type="presParOf" srcId="{BE73A226-5100-4077-903B-A130B3DA4F65}" destId="{D3E32C7C-81E4-4658-B037-D6E94F89FD96}" srcOrd="2" destOrd="0" presId="urn:microsoft.com/office/officeart/2009/3/layout/StepUpProcess"/>
    <dgm:cxn modelId="{A8C6D64B-1FD2-4EE3-83B9-F19FF67E2C3C}" type="presParOf" srcId="{3CB0097C-3EC8-47CF-9EB2-8D060ADD3698}" destId="{13AC8500-4593-4BFA-9368-037F677AA667}" srcOrd="1" destOrd="0" presId="urn:microsoft.com/office/officeart/2009/3/layout/StepUpProcess"/>
    <dgm:cxn modelId="{AA2A7BFE-DE69-472A-AA6C-36FD1CDF418A}" type="presParOf" srcId="{13AC8500-4593-4BFA-9368-037F677AA667}" destId="{E039E0DF-E17D-467B-81F8-1C1404897D0C}" srcOrd="0" destOrd="0" presId="urn:microsoft.com/office/officeart/2009/3/layout/StepUpProcess"/>
    <dgm:cxn modelId="{305C2AB5-1D60-4983-B87E-ED46294FCDD8}" type="presParOf" srcId="{3CB0097C-3EC8-47CF-9EB2-8D060ADD3698}" destId="{F8DC091A-323F-41BC-9654-9372D21782E7}" srcOrd="2" destOrd="0" presId="urn:microsoft.com/office/officeart/2009/3/layout/StepUpProcess"/>
    <dgm:cxn modelId="{27723BDA-5F4E-4B44-9E5A-CC8D18E3AB4E}" type="presParOf" srcId="{F8DC091A-323F-41BC-9654-9372D21782E7}" destId="{21A7FCB5-7E80-4468-AC33-B981292AA69A}" srcOrd="0" destOrd="0" presId="urn:microsoft.com/office/officeart/2009/3/layout/StepUpProcess"/>
    <dgm:cxn modelId="{0B126E40-876E-4897-A4DE-679056F62E3A}" type="presParOf" srcId="{F8DC091A-323F-41BC-9654-9372D21782E7}" destId="{5FBED942-DD92-4ABF-BAAF-7515AE43E467}" srcOrd="1" destOrd="0" presId="urn:microsoft.com/office/officeart/2009/3/layout/StepUpProcess"/>
    <dgm:cxn modelId="{C481BC98-3B4A-404A-9BB5-1C568F3D009F}" type="presParOf" srcId="{F8DC091A-323F-41BC-9654-9372D21782E7}" destId="{8387026E-3EFB-4DC0-9BDC-87F4CCFF05B5}" srcOrd="2" destOrd="0" presId="urn:microsoft.com/office/officeart/2009/3/layout/StepUpProcess"/>
    <dgm:cxn modelId="{DA4A07F4-F75F-43E7-A365-A9DB5D9D8B96}" type="presParOf" srcId="{3CB0097C-3EC8-47CF-9EB2-8D060ADD3698}" destId="{D259123D-0C48-4EB4-9925-CC9736DE32BC}" srcOrd="3" destOrd="0" presId="urn:microsoft.com/office/officeart/2009/3/layout/StepUpProcess"/>
    <dgm:cxn modelId="{DFC28A41-2D69-46E2-9F93-0529DD0252DE}" type="presParOf" srcId="{D259123D-0C48-4EB4-9925-CC9736DE32BC}" destId="{F212F160-8475-466C-8417-22BE74B81A0F}" srcOrd="0" destOrd="0" presId="urn:microsoft.com/office/officeart/2009/3/layout/StepUpProcess"/>
    <dgm:cxn modelId="{C69D7B25-487A-4A46-968C-0D696A669CC2}" type="presParOf" srcId="{3CB0097C-3EC8-47CF-9EB2-8D060ADD3698}" destId="{942F536F-8FD7-44BB-9F03-00A17D56802F}" srcOrd="4" destOrd="0" presId="urn:microsoft.com/office/officeart/2009/3/layout/StepUpProcess"/>
    <dgm:cxn modelId="{751C0A2A-FCA3-4962-88D7-7043031C3C1C}" type="presParOf" srcId="{942F536F-8FD7-44BB-9F03-00A17D56802F}" destId="{B55069F2-58AC-4A65-91D3-5435808448DA}" srcOrd="0" destOrd="0" presId="urn:microsoft.com/office/officeart/2009/3/layout/StepUpProcess"/>
    <dgm:cxn modelId="{0933C744-53E5-4897-BE26-F00DFF97F109}" type="presParOf" srcId="{942F536F-8FD7-44BB-9F03-00A17D56802F}" destId="{B0974E15-E1E3-4AA8-8DE2-736813695ECC}" srcOrd="1" destOrd="0" presId="urn:microsoft.com/office/officeart/2009/3/layout/StepUpProcess"/>
    <dgm:cxn modelId="{A434ECE1-96BA-419D-887C-2B9DEFD8417B}" type="presParOf" srcId="{942F536F-8FD7-44BB-9F03-00A17D56802F}" destId="{DB8F1AB9-3E70-4D7A-A44A-AB4A2E7B4A5F}" srcOrd="2" destOrd="0" presId="urn:microsoft.com/office/officeart/2009/3/layout/StepUpProcess"/>
    <dgm:cxn modelId="{3478C82D-93DC-4F52-87D9-7C2502074ABC}" type="presParOf" srcId="{3CB0097C-3EC8-47CF-9EB2-8D060ADD3698}" destId="{03725011-B410-40B6-A6A7-79E54EA1A53E}" srcOrd="5" destOrd="0" presId="urn:microsoft.com/office/officeart/2009/3/layout/StepUpProcess"/>
    <dgm:cxn modelId="{5E936822-B8A4-41FD-A4A3-BB87C16B3AAB}" type="presParOf" srcId="{03725011-B410-40B6-A6A7-79E54EA1A53E}" destId="{5CEB437B-25AA-4D17-8EE0-31769C6802B7}" srcOrd="0" destOrd="0" presId="urn:microsoft.com/office/officeart/2009/3/layout/StepUpProcess"/>
    <dgm:cxn modelId="{68C7D679-BCB1-4330-B570-A16A2008345E}" type="presParOf" srcId="{3CB0097C-3EC8-47CF-9EB2-8D060ADD3698}" destId="{4F99C5D4-6DF9-4C72-9CB9-4A6A11938C03}" srcOrd="6" destOrd="0" presId="urn:microsoft.com/office/officeart/2009/3/layout/StepUpProcess"/>
    <dgm:cxn modelId="{32A103FF-0C0C-490A-A4FE-E927C205A076}" type="presParOf" srcId="{4F99C5D4-6DF9-4C72-9CB9-4A6A11938C03}" destId="{F06A1170-FE7C-4103-BFD4-6CCBF3332BD6}" srcOrd="0" destOrd="0" presId="urn:microsoft.com/office/officeart/2009/3/layout/StepUpProcess"/>
    <dgm:cxn modelId="{7B3F0DAF-8239-412C-A7D5-9E06231B0DF3}" type="presParOf" srcId="{4F99C5D4-6DF9-4C72-9CB9-4A6A11938C03}" destId="{94BC7C03-FB1B-43D8-9927-CFAB7107418C}" srcOrd="1" destOrd="0" presId="urn:microsoft.com/office/officeart/2009/3/layout/StepUpProcess"/>
    <dgm:cxn modelId="{A77777E2-1276-4938-92AC-C32E426B714C}" type="presParOf" srcId="{4F99C5D4-6DF9-4C72-9CB9-4A6A11938C03}" destId="{825938EE-3CFC-46A0-8181-7C81070E5CC8}" srcOrd="2" destOrd="0" presId="urn:microsoft.com/office/officeart/2009/3/layout/StepUpProcess"/>
    <dgm:cxn modelId="{FD55D592-7998-4C34-B53F-D3F2D496902E}" type="presParOf" srcId="{3CB0097C-3EC8-47CF-9EB2-8D060ADD3698}" destId="{46F25754-A218-4E59-8DE3-0E73D747A38D}" srcOrd="7" destOrd="0" presId="urn:microsoft.com/office/officeart/2009/3/layout/StepUpProcess"/>
    <dgm:cxn modelId="{78936A79-37A1-4190-80A8-97864E2C05A2}" type="presParOf" srcId="{46F25754-A218-4E59-8DE3-0E73D747A38D}" destId="{C9DBC902-66B1-4433-B217-1DF3E269231B}" srcOrd="0" destOrd="0" presId="urn:microsoft.com/office/officeart/2009/3/layout/StepUpProcess"/>
    <dgm:cxn modelId="{223FC439-456B-465B-827D-23E4A74906A2}" type="presParOf" srcId="{3CB0097C-3EC8-47CF-9EB2-8D060ADD3698}" destId="{2293B0C2-3482-4195-9592-4C3580E050F3}" srcOrd="8" destOrd="0" presId="urn:microsoft.com/office/officeart/2009/3/layout/StepUpProcess"/>
    <dgm:cxn modelId="{CE67A562-4AB4-489A-8EE0-27669145B487}" type="presParOf" srcId="{2293B0C2-3482-4195-9592-4C3580E050F3}" destId="{C7D8E9A3-4B95-4B9B-8633-10800A0795B6}" srcOrd="0" destOrd="0" presId="urn:microsoft.com/office/officeart/2009/3/layout/StepUpProcess"/>
    <dgm:cxn modelId="{31AEFEC5-D60E-4602-A475-BF1200BB9EAC}" type="presParOf" srcId="{2293B0C2-3482-4195-9592-4C3580E050F3}" destId="{5CDDCC54-35C6-492D-A298-B1F7C7E377F8}" srcOrd="1" destOrd="0" presId="urn:microsoft.com/office/officeart/2009/3/layout/StepUpProcess"/>
    <dgm:cxn modelId="{C28FBD23-6C18-439F-ACA3-DA61D32E1952}" type="presParOf" srcId="{2293B0C2-3482-4195-9592-4C3580E050F3}" destId="{8F9457F3-4091-425A-8D95-3A35BCB00C6D}" srcOrd="2" destOrd="0" presId="urn:microsoft.com/office/officeart/2009/3/layout/StepUpProcess"/>
    <dgm:cxn modelId="{D8735B2C-CD8E-4BE7-9608-A44A15692264}" type="presParOf" srcId="{3CB0097C-3EC8-47CF-9EB2-8D060ADD3698}" destId="{3CE1E6D1-56DB-4A12-91A2-D62052EA8761}" srcOrd="9" destOrd="0" presId="urn:microsoft.com/office/officeart/2009/3/layout/StepUpProcess"/>
    <dgm:cxn modelId="{1122BFAD-1D0E-49AA-85BF-85C549137217}" type="presParOf" srcId="{3CE1E6D1-56DB-4A12-91A2-D62052EA8761}" destId="{417695C8-1149-448D-8DB3-9E6DBF9BE536}" srcOrd="0" destOrd="0" presId="urn:microsoft.com/office/officeart/2009/3/layout/StepUpProcess"/>
    <dgm:cxn modelId="{C62BE0AE-9B5F-444F-8984-155538F12262}" type="presParOf" srcId="{3CB0097C-3EC8-47CF-9EB2-8D060ADD3698}" destId="{ADBB90B1-B4B0-4E02-88EF-B83AA535C775}" srcOrd="10" destOrd="0" presId="urn:microsoft.com/office/officeart/2009/3/layout/StepUpProcess"/>
    <dgm:cxn modelId="{A696D767-1122-4600-8385-D0CA5C510275}" type="presParOf" srcId="{ADBB90B1-B4B0-4E02-88EF-B83AA535C775}" destId="{71D2B3CC-8518-45D9-A1E3-3D263F6BE58F}" srcOrd="0" destOrd="0" presId="urn:microsoft.com/office/officeart/2009/3/layout/StepUpProcess"/>
    <dgm:cxn modelId="{A3B1477A-E3D6-4CDE-B28B-23101BCAB530}" type="presParOf" srcId="{ADBB90B1-B4B0-4E02-88EF-B83AA535C775}" destId="{8F692DD2-1F56-4228-B3FE-62CF36B6BE43}" srcOrd="1" destOrd="0" presId="urn:microsoft.com/office/officeart/2009/3/layout/StepUpProcess"/>
    <dgm:cxn modelId="{215891D8-C486-4E4E-A0BF-D277777AF320}" type="presParOf" srcId="{ADBB90B1-B4B0-4E02-88EF-B83AA535C775}" destId="{ACB816AB-0BC8-497A-9F8F-2943B6C82F38}" srcOrd="2" destOrd="0" presId="urn:microsoft.com/office/officeart/2009/3/layout/StepUpProcess"/>
    <dgm:cxn modelId="{1A48C3E7-EA61-4114-A2AA-9FA2EF26DBF5}" type="presParOf" srcId="{3CB0097C-3EC8-47CF-9EB2-8D060ADD3698}" destId="{8EC692CC-D96C-4A6D-9979-F26D55BAF810}" srcOrd="11" destOrd="0" presId="urn:microsoft.com/office/officeart/2009/3/layout/StepUpProcess"/>
    <dgm:cxn modelId="{9AF428A8-5969-4DF8-A4F8-516DB5227AF8}" type="presParOf" srcId="{8EC692CC-D96C-4A6D-9979-F26D55BAF810}" destId="{2D9A633F-F154-46E9-8904-67444F1A1E2C}" srcOrd="0" destOrd="0" presId="urn:microsoft.com/office/officeart/2009/3/layout/StepUpProcess"/>
    <dgm:cxn modelId="{69EBC46A-B0B5-40B8-9184-2660FEFD78CD}" type="presParOf" srcId="{3CB0097C-3EC8-47CF-9EB2-8D060ADD3698}" destId="{FF06D197-9516-44D0-8D2B-7898D303439B}" srcOrd="12" destOrd="0" presId="urn:microsoft.com/office/officeart/2009/3/layout/StepUpProcess"/>
    <dgm:cxn modelId="{7C7C5C15-42CE-49EB-94D9-F24B8C89203A}" type="presParOf" srcId="{FF06D197-9516-44D0-8D2B-7898D303439B}" destId="{68DF9B46-B986-4A98-8697-FAFF9C658D68}" srcOrd="0" destOrd="0" presId="urn:microsoft.com/office/officeart/2009/3/layout/StepUpProcess"/>
    <dgm:cxn modelId="{8E49F1D1-5625-4ED8-97F4-4CFA899EF922}" type="presParOf" srcId="{FF06D197-9516-44D0-8D2B-7898D303439B}" destId="{83CA91AA-6663-421B-8A4A-932FAAE14625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841FAF-505A-4A39-9CE6-FCBC185FC6D7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909D3D5D-43DF-4572-BECA-4B12AB8F3DFA}">
      <dgm:prSet phldrT="[Texto]" custT="1"/>
      <dgm:spPr/>
      <dgm:t>
        <a:bodyPr/>
        <a:lstStyle/>
        <a:p>
          <a:r>
            <a:rPr lang="es-CL" sz="1600" dirty="0" smtClean="0"/>
            <a:t>Cálculo mental.</a:t>
          </a:r>
          <a:endParaRPr lang="es-CL" sz="1600" dirty="0"/>
        </a:p>
      </dgm:t>
    </dgm:pt>
    <dgm:pt modelId="{D45AEF00-1E28-4E07-8442-FAF4C5263E95}" type="parTrans" cxnId="{8E5A9822-820B-45E5-A884-00A10D62688E}">
      <dgm:prSet/>
      <dgm:spPr/>
      <dgm:t>
        <a:bodyPr/>
        <a:lstStyle/>
        <a:p>
          <a:endParaRPr lang="es-CL" sz="2400"/>
        </a:p>
      </dgm:t>
    </dgm:pt>
    <dgm:pt modelId="{C3F81DE9-B53C-4578-A8CC-37A3244B6889}" type="sibTrans" cxnId="{8E5A9822-820B-45E5-A884-00A10D62688E}">
      <dgm:prSet/>
      <dgm:spPr/>
      <dgm:t>
        <a:bodyPr/>
        <a:lstStyle/>
        <a:p>
          <a:endParaRPr lang="es-CL" sz="2400"/>
        </a:p>
      </dgm:t>
    </dgm:pt>
    <dgm:pt modelId="{BF010FBD-A363-4CC8-955F-3F24B475AEF8}">
      <dgm:prSet phldrT="[Texto]" custT="1"/>
      <dgm:spPr/>
      <dgm:t>
        <a:bodyPr/>
        <a:lstStyle/>
        <a:p>
          <a:r>
            <a:rPr lang="es-CL" sz="1600" dirty="0" smtClean="0"/>
            <a:t>Jugar al valor posicional.</a:t>
          </a:r>
          <a:endParaRPr lang="es-CL" sz="1600" dirty="0"/>
        </a:p>
      </dgm:t>
    </dgm:pt>
    <dgm:pt modelId="{C6B09D17-EB2D-462F-9471-FCED328AD7DC}" type="parTrans" cxnId="{10CA38D7-65C0-4F04-AD6A-0ECBABF7F582}">
      <dgm:prSet/>
      <dgm:spPr/>
      <dgm:t>
        <a:bodyPr/>
        <a:lstStyle/>
        <a:p>
          <a:endParaRPr lang="es-CL" sz="2400"/>
        </a:p>
      </dgm:t>
    </dgm:pt>
    <dgm:pt modelId="{DF86B6ED-E4DF-46D9-8301-D72C82D8877D}" type="sibTrans" cxnId="{10CA38D7-65C0-4F04-AD6A-0ECBABF7F582}">
      <dgm:prSet/>
      <dgm:spPr/>
      <dgm:t>
        <a:bodyPr/>
        <a:lstStyle/>
        <a:p>
          <a:endParaRPr lang="es-CL" sz="2400"/>
        </a:p>
      </dgm:t>
    </dgm:pt>
    <dgm:pt modelId="{F66EC1E8-4BD6-48C1-BDD2-3DF9C8052F8B}">
      <dgm:prSet phldrT="[Texto]" custT="1"/>
      <dgm:spPr/>
      <dgm:t>
        <a:bodyPr/>
        <a:lstStyle/>
        <a:p>
          <a:r>
            <a:rPr lang="es-CL" sz="1600" dirty="0" smtClean="0"/>
            <a:t>Comparar y ordenar números en el cuaderno.</a:t>
          </a:r>
          <a:endParaRPr lang="es-CL" sz="1600" dirty="0"/>
        </a:p>
      </dgm:t>
    </dgm:pt>
    <dgm:pt modelId="{537A5039-5963-4EC4-B5EF-E33F744D7727}" type="parTrans" cxnId="{686981E0-8850-4CC3-B51C-D2F7A0A878AC}">
      <dgm:prSet/>
      <dgm:spPr/>
      <dgm:t>
        <a:bodyPr/>
        <a:lstStyle/>
        <a:p>
          <a:endParaRPr lang="es-CL" sz="2400"/>
        </a:p>
      </dgm:t>
    </dgm:pt>
    <dgm:pt modelId="{B9777613-5123-455D-8313-98FD3CB579E6}" type="sibTrans" cxnId="{686981E0-8850-4CC3-B51C-D2F7A0A878AC}">
      <dgm:prSet/>
      <dgm:spPr/>
      <dgm:t>
        <a:bodyPr/>
        <a:lstStyle/>
        <a:p>
          <a:endParaRPr lang="es-CL" sz="2400"/>
        </a:p>
      </dgm:t>
    </dgm:pt>
    <dgm:pt modelId="{CFF0843E-FDDD-4BD6-A488-6AB863B2762E}">
      <dgm:prSet phldrT="[Texto]" custT="1"/>
      <dgm:spPr/>
      <dgm:t>
        <a:bodyPr/>
        <a:lstStyle/>
        <a:p>
          <a:r>
            <a:rPr lang="es-CL" sz="1600" dirty="0" smtClean="0"/>
            <a:t>Comprender  recta numérica.</a:t>
          </a:r>
          <a:endParaRPr lang="es-CL" sz="1600" dirty="0"/>
        </a:p>
      </dgm:t>
    </dgm:pt>
    <dgm:pt modelId="{4FA4F9F7-83F2-49FF-B207-AAB08CBA58F9}" type="parTrans" cxnId="{79CF6FB9-2D60-485C-A4D4-6333C0C4152C}">
      <dgm:prSet/>
      <dgm:spPr/>
      <dgm:t>
        <a:bodyPr/>
        <a:lstStyle/>
        <a:p>
          <a:endParaRPr lang="es-CL" sz="2400"/>
        </a:p>
      </dgm:t>
    </dgm:pt>
    <dgm:pt modelId="{B302ACDD-3665-4262-8CDC-7DC49645D2E3}" type="sibTrans" cxnId="{79CF6FB9-2D60-485C-A4D4-6333C0C4152C}">
      <dgm:prSet/>
      <dgm:spPr/>
      <dgm:t>
        <a:bodyPr/>
        <a:lstStyle/>
        <a:p>
          <a:endParaRPr lang="es-CL" sz="2400"/>
        </a:p>
      </dgm:t>
    </dgm:pt>
    <dgm:pt modelId="{03C30929-F9B0-40A5-8DAF-406CDCDCD182}">
      <dgm:prSet phldrT="[Texto]" custT="1"/>
      <dgm:spPr/>
      <dgm:t>
        <a:bodyPr/>
        <a:lstStyle/>
        <a:p>
          <a:r>
            <a:rPr lang="es-CL" sz="1600" dirty="0" smtClean="0"/>
            <a:t>Reforzar y ejercitar en el texto escolar – cuaderno de actividades </a:t>
          </a:r>
          <a:r>
            <a:rPr lang="es-CL" sz="1600" smtClean="0"/>
            <a:t>de matemática.</a:t>
          </a:r>
          <a:endParaRPr lang="es-CL" sz="1600" dirty="0"/>
        </a:p>
      </dgm:t>
    </dgm:pt>
    <dgm:pt modelId="{76B03D51-E6EE-4E5D-AE2B-C8DEC844F78A}" type="parTrans" cxnId="{380D8B15-0A7A-48B6-B4D7-6AC2EFB41009}">
      <dgm:prSet/>
      <dgm:spPr/>
      <dgm:t>
        <a:bodyPr/>
        <a:lstStyle/>
        <a:p>
          <a:endParaRPr lang="es-CL" sz="2400"/>
        </a:p>
      </dgm:t>
    </dgm:pt>
    <dgm:pt modelId="{FCBE1E9A-53E1-4B00-AFF5-9307A9A0FF32}" type="sibTrans" cxnId="{380D8B15-0A7A-48B6-B4D7-6AC2EFB41009}">
      <dgm:prSet/>
      <dgm:spPr/>
      <dgm:t>
        <a:bodyPr/>
        <a:lstStyle/>
        <a:p>
          <a:endParaRPr lang="es-CL" sz="2400"/>
        </a:p>
      </dgm:t>
    </dgm:pt>
    <dgm:pt modelId="{33E6E5C9-6B01-4221-8A8E-01AF35DB520A}">
      <dgm:prSet phldrT="[Texto]" custT="1"/>
      <dgm:spPr/>
      <dgm:t>
        <a:bodyPr/>
        <a:lstStyle/>
        <a:p>
          <a:r>
            <a:rPr lang="es-CL" sz="1600" dirty="0" smtClean="0"/>
            <a:t>Evaluar lo aprendido.</a:t>
          </a:r>
          <a:endParaRPr lang="es-CL" sz="1600" dirty="0"/>
        </a:p>
      </dgm:t>
    </dgm:pt>
    <dgm:pt modelId="{BD8E5EC3-6756-49D5-89CD-7FECD5563880}" type="parTrans" cxnId="{8DEC16B3-02D9-4005-B795-1D04F8BBF6E9}">
      <dgm:prSet/>
      <dgm:spPr/>
      <dgm:t>
        <a:bodyPr/>
        <a:lstStyle/>
        <a:p>
          <a:endParaRPr lang="es-CL" sz="2400"/>
        </a:p>
      </dgm:t>
    </dgm:pt>
    <dgm:pt modelId="{5534E228-B905-44AD-BDA3-E2A644CBBD87}" type="sibTrans" cxnId="{8DEC16B3-02D9-4005-B795-1D04F8BBF6E9}">
      <dgm:prSet/>
      <dgm:spPr/>
      <dgm:t>
        <a:bodyPr/>
        <a:lstStyle/>
        <a:p>
          <a:endParaRPr lang="es-CL" sz="2400"/>
        </a:p>
      </dgm:t>
    </dgm:pt>
    <dgm:pt modelId="{6A9E1F16-DC90-4F72-81B3-1060AA0D2447}">
      <dgm:prSet phldrT="[Texto]" custT="1"/>
      <dgm:spPr/>
      <dgm:t>
        <a:bodyPr/>
        <a:lstStyle/>
        <a:p>
          <a:r>
            <a:rPr lang="es-CL" sz="1600" dirty="0" smtClean="0"/>
            <a:t>Observar video.</a:t>
          </a:r>
          <a:endParaRPr lang="es-CL" sz="1600" dirty="0"/>
        </a:p>
      </dgm:t>
    </dgm:pt>
    <dgm:pt modelId="{62AB1874-CFE5-4ECD-983C-77F3661FC2F3}" type="parTrans" cxnId="{97D6CB4D-72DE-4F49-A115-0E2F849DBA15}">
      <dgm:prSet/>
      <dgm:spPr/>
      <dgm:t>
        <a:bodyPr/>
        <a:lstStyle/>
        <a:p>
          <a:endParaRPr lang="es-CL"/>
        </a:p>
      </dgm:t>
    </dgm:pt>
    <dgm:pt modelId="{98CF5642-0E02-4796-973C-0AA56AC8407E}" type="sibTrans" cxnId="{97D6CB4D-72DE-4F49-A115-0E2F849DBA15}">
      <dgm:prSet/>
      <dgm:spPr/>
      <dgm:t>
        <a:bodyPr/>
        <a:lstStyle/>
        <a:p>
          <a:endParaRPr lang="es-CL"/>
        </a:p>
      </dgm:t>
    </dgm:pt>
    <dgm:pt modelId="{3CB0097C-3EC8-47CF-9EB2-8D060ADD3698}" type="pres">
      <dgm:prSet presAssocID="{91841FAF-505A-4A39-9CE6-FCBC185FC6D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CL"/>
        </a:p>
      </dgm:t>
    </dgm:pt>
    <dgm:pt modelId="{BE73A226-5100-4077-903B-A130B3DA4F65}" type="pres">
      <dgm:prSet presAssocID="{909D3D5D-43DF-4572-BECA-4B12AB8F3DFA}" presName="composite" presStyleCnt="0"/>
      <dgm:spPr/>
    </dgm:pt>
    <dgm:pt modelId="{C12FC45A-E94C-4B7F-B01D-D578D29EFDF1}" type="pres">
      <dgm:prSet presAssocID="{909D3D5D-43DF-4572-BECA-4B12AB8F3DFA}" presName="LShape" presStyleLbl="alignNode1" presStyleIdx="0" presStyleCnt="13"/>
      <dgm:spPr/>
    </dgm:pt>
    <dgm:pt modelId="{EB18084B-E9CC-4FDC-A64B-63C2FCEAFB18}" type="pres">
      <dgm:prSet presAssocID="{909D3D5D-43DF-4572-BECA-4B12AB8F3DFA}" presName="ParentText" presStyleLbl="revTx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3E32C7C-81E4-4658-B037-D6E94F89FD96}" type="pres">
      <dgm:prSet presAssocID="{909D3D5D-43DF-4572-BECA-4B12AB8F3DFA}" presName="Triangle" presStyleLbl="alignNode1" presStyleIdx="1" presStyleCnt="13"/>
      <dgm:spPr/>
    </dgm:pt>
    <dgm:pt modelId="{13AC8500-4593-4BFA-9368-037F677AA667}" type="pres">
      <dgm:prSet presAssocID="{C3F81DE9-B53C-4578-A8CC-37A3244B6889}" presName="sibTrans" presStyleCnt="0"/>
      <dgm:spPr/>
    </dgm:pt>
    <dgm:pt modelId="{E039E0DF-E17D-467B-81F8-1C1404897D0C}" type="pres">
      <dgm:prSet presAssocID="{C3F81DE9-B53C-4578-A8CC-37A3244B6889}" presName="space" presStyleCnt="0"/>
      <dgm:spPr/>
    </dgm:pt>
    <dgm:pt modelId="{F8DC091A-323F-41BC-9654-9372D21782E7}" type="pres">
      <dgm:prSet presAssocID="{6A9E1F16-DC90-4F72-81B3-1060AA0D2447}" presName="composite" presStyleCnt="0"/>
      <dgm:spPr/>
    </dgm:pt>
    <dgm:pt modelId="{21A7FCB5-7E80-4468-AC33-B981292AA69A}" type="pres">
      <dgm:prSet presAssocID="{6A9E1F16-DC90-4F72-81B3-1060AA0D2447}" presName="LShape" presStyleLbl="alignNode1" presStyleIdx="2" presStyleCnt="13"/>
      <dgm:spPr/>
    </dgm:pt>
    <dgm:pt modelId="{5FBED942-DD92-4ABF-BAAF-7515AE43E467}" type="pres">
      <dgm:prSet presAssocID="{6A9E1F16-DC90-4F72-81B3-1060AA0D2447}" presName="ParentText" presStyleLbl="revTx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387026E-3EFB-4DC0-9BDC-87F4CCFF05B5}" type="pres">
      <dgm:prSet presAssocID="{6A9E1F16-DC90-4F72-81B3-1060AA0D2447}" presName="Triangle" presStyleLbl="alignNode1" presStyleIdx="3" presStyleCnt="13"/>
      <dgm:spPr/>
    </dgm:pt>
    <dgm:pt modelId="{D259123D-0C48-4EB4-9925-CC9736DE32BC}" type="pres">
      <dgm:prSet presAssocID="{98CF5642-0E02-4796-973C-0AA56AC8407E}" presName="sibTrans" presStyleCnt="0"/>
      <dgm:spPr/>
    </dgm:pt>
    <dgm:pt modelId="{F212F160-8475-466C-8417-22BE74B81A0F}" type="pres">
      <dgm:prSet presAssocID="{98CF5642-0E02-4796-973C-0AA56AC8407E}" presName="space" presStyleCnt="0"/>
      <dgm:spPr/>
    </dgm:pt>
    <dgm:pt modelId="{942F536F-8FD7-44BB-9F03-00A17D56802F}" type="pres">
      <dgm:prSet presAssocID="{BF010FBD-A363-4CC8-955F-3F24B475AEF8}" presName="composite" presStyleCnt="0"/>
      <dgm:spPr/>
    </dgm:pt>
    <dgm:pt modelId="{B55069F2-58AC-4A65-91D3-5435808448DA}" type="pres">
      <dgm:prSet presAssocID="{BF010FBD-A363-4CC8-955F-3F24B475AEF8}" presName="LShape" presStyleLbl="alignNode1" presStyleIdx="4" presStyleCnt="13"/>
      <dgm:spPr/>
    </dgm:pt>
    <dgm:pt modelId="{B0974E15-E1E3-4AA8-8DE2-736813695ECC}" type="pres">
      <dgm:prSet presAssocID="{BF010FBD-A363-4CC8-955F-3F24B475AEF8}" presName="ParentText" presStyleLbl="revTx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B8F1AB9-3E70-4D7A-A44A-AB4A2E7B4A5F}" type="pres">
      <dgm:prSet presAssocID="{BF010FBD-A363-4CC8-955F-3F24B475AEF8}" presName="Triangle" presStyleLbl="alignNode1" presStyleIdx="5" presStyleCnt="13"/>
      <dgm:spPr/>
    </dgm:pt>
    <dgm:pt modelId="{03725011-B410-40B6-A6A7-79E54EA1A53E}" type="pres">
      <dgm:prSet presAssocID="{DF86B6ED-E4DF-46D9-8301-D72C82D8877D}" presName="sibTrans" presStyleCnt="0"/>
      <dgm:spPr/>
    </dgm:pt>
    <dgm:pt modelId="{5CEB437B-25AA-4D17-8EE0-31769C6802B7}" type="pres">
      <dgm:prSet presAssocID="{DF86B6ED-E4DF-46D9-8301-D72C82D8877D}" presName="space" presStyleCnt="0"/>
      <dgm:spPr/>
    </dgm:pt>
    <dgm:pt modelId="{4F99C5D4-6DF9-4C72-9CB9-4A6A11938C03}" type="pres">
      <dgm:prSet presAssocID="{F66EC1E8-4BD6-48C1-BDD2-3DF9C8052F8B}" presName="composite" presStyleCnt="0"/>
      <dgm:spPr/>
    </dgm:pt>
    <dgm:pt modelId="{F06A1170-FE7C-4103-BFD4-6CCBF3332BD6}" type="pres">
      <dgm:prSet presAssocID="{F66EC1E8-4BD6-48C1-BDD2-3DF9C8052F8B}" presName="LShape" presStyleLbl="alignNode1" presStyleIdx="6" presStyleCnt="13"/>
      <dgm:spPr/>
    </dgm:pt>
    <dgm:pt modelId="{94BC7C03-FB1B-43D8-9927-CFAB7107418C}" type="pres">
      <dgm:prSet presAssocID="{F66EC1E8-4BD6-48C1-BDD2-3DF9C8052F8B}" presName="ParentText" presStyleLbl="revTx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25938EE-3CFC-46A0-8181-7C81070E5CC8}" type="pres">
      <dgm:prSet presAssocID="{F66EC1E8-4BD6-48C1-BDD2-3DF9C8052F8B}" presName="Triangle" presStyleLbl="alignNode1" presStyleIdx="7" presStyleCnt="13"/>
      <dgm:spPr/>
    </dgm:pt>
    <dgm:pt modelId="{46F25754-A218-4E59-8DE3-0E73D747A38D}" type="pres">
      <dgm:prSet presAssocID="{B9777613-5123-455D-8313-98FD3CB579E6}" presName="sibTrans" presStyleCnt="0"/>
      <dgm:spPr/>
    </dgm:pt>
    <dgm:pt modelId="{C9DBC902-66B1-4433-B217-1DF3E269231B}" type="pres">
      <dgm:prSet presAssocID="{B9777613-5123-455D-8313-98FD3CB579E6}" presName="space" presStyleCnt="0"/>
      <dgm:spPr/>
    </dgm:pt>
    <dgm:pt modelId="{2293B0C2-3482-4195-9592-4C3580E050F3}" type="pres">
      <dgm:prSet presAssocID="{CFF0843E-FDDD-4BD6-A488-6AB863B2762E}" presName="composite" presStyleCnt="0"/>
      <dgm:spPr/>
    </dgm:pt>
    <dgm:pt modelId="{C7D8E9A3-4B95-4B9B-8633-10800A0795B6}" type="pres">
      <dgm:prSet presAssocID="{CFF0843E-FDDD-4BD6-A488-6AB863B2762E}" presName="LShape" presStyleLbl="alignNode1" presStyleIdx="8" presStyleCnt="13"/>
      <dgm:spPr/>
    </dgm:pt>
    <dgm:pt modelId="{5CDDCC54-35C6-492D-A298-B1F7C7E377F8}" type="pres">
      <dgm:prSet presAssocID="{CFF0843E-FDDD-4BD6-A488-6AB863B2762E}" presName="ParentText" presStyleLbl="revTx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F9457F3-4091-425A-8D95-3A35BCB00C6D}" type="pres">
      <dgm:prSet presAssocID="{CFF0843E-FDDD-4BD6-A488-6AB863B2762E}" presName="Triangle" presStyleLbl="alignNode1" presStyleIdx="9" presStyleCnt="13"/>
      <dgm:spPr/>
    </dgm:pt>
    <dgm:pt modelId="{3CE1E6D1-56DB-4A12-91A2-D62052EA8761}" type="pres">
      <dgm:prSet presAssocID="{B302ACDD-3665-4262-8CDC-7DC49645D2E3}" presName="sibTrans" presStyleCnt="0"/>
      <dgm:spPr/>
    </dgm:pt>
    <dgm:pt modelId="{417695C8-1149-448D-8DB3-9E6DBF9BE536}" type="pres">
      <dgm:prSet presAssocID="{B302ACDD-3665-4262-8CDC-7DC49645D2E3}" presName="space" presStyleCnt="0"/>
      <dgm:spPr/>
    </dgm:pt>
    <dgm:pt modelId="{ADBB90B1-B4B0-4E02-88EF-B83AA535C775}" type="pres">
      <dgm:prSet presAssocID="{03C30929-F9B0-40A5-8DAF-406CDCDCD182}" presName="composite" presStyleCnt="0"/>
      <dgm:spPr/>
    </dgm:pt>
    <dgm:pt modelId="{71D2B3CC-8518-45D9-A1E3-3D263F6BE58F}" type="pres">
      <dgm:prSet presAssocID="{03C30929-F9B0-40A5-8DAF-406CDCDCD182}" presName="LShape" presStyleLbl="alignNode1" presStyleIdx="10" presStyleCnt="13"/>
      <dgm:spPr/>
    </dgm:pt>
    <dgm:pt modelId="{8F692DD2-1F56-4228-B3FE-62CF36B6BE43}" type="pres">
      <dgm:prSet presAssocID="{03C30929-F9B0-40A5-8DAF-406CDCDCD182}" presName="ParentText" presStyleLbl="revTx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CB816AB-0BC8-497A-9F8F-2943B6C82F38}" type="pres">
      <dgm:prSet presAssocID="{03C30929-F9B0-40A5-8DAF-406CDCDCD182}" presName="Triangle" presStyleLbl="alignNode1" presStyleIdx="11" presStyleCnt="13"/>
      <dgm:spPr/>
    </dgm:pt>
    <dgm:pt modelId="{8EC692CC-D96C-4A6D-9979-F26D55BAF810}" type="pres">
      <dgm:prSet presAssocID="{FCBE1E9A-53E1-4B00-AFF5-9307A9A0FF32}" presName="sibTrans" presStyleCnt="0"/>
      <dgm:spPr/>
    </dgm:pt>
    <dgm:pt modelId="{2D9A633F-F154-46E9-8904-67444F1A1E2C}" type="pres">
      <dgm:prSet presAssocID="{FCBE1E9A-53E1-4B00-AFF5-9307A9A0FF32}" presName="space" presStyleCnt="0"/>
      <dgm:spPr/>
    </dgm:pt>
    <dgm:pt modelId="{FF06D197-9516-44D0-8D2B-7898D303439B}" type="pres">
      <dgm:prSet presAssocID="{33E6E5C9-6B01-4221-8A8E-01AF35DB520A}" presName="composite" presStyleCnt="0"/>
      <dgm:spPr/>
    </dgm:pt>
    <dgm:pt modelId="{68DF9B46-B986-4A98-8697-FAFF9C658D68}" type="pres">
      <dgm:prSet presAssocID="{33E6E5C9-6B01-4221-8A8E-01AF35DB520A}" presName="LShape" presStyleLbl="alignNode1" presStyleIdx="12" presStyleCnt="13"/>
      <dgm:spPr/>
    </dgm:pt>
    <dgm:pt modelId="{83CA91AA-6663-421B-8A4A-932FAAE14625}" type="pres">
      <dgm:prSet presAssocID="{33E6E5C9-6B01-4221-8A8E-01AF35DB520A}" presName="ParentText" presStyleLbl="revTx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8DEC16B3-02D9-4005-B795-1D04F8BBF6E9}" srcId="{91841FAF-505A-4A39-9CE6-FCBC185FC6D7}" destId="{33E6E5C9-6B01-4221-8A8E-01AF35DB520A}" srcOrd="6" destOrd="0" parTransId="{BD8E5EC3-6756-49D5-89CD-7FECD5563880}" sibTransId="{5534E228-B905-44AD-BDA3-E2A644CBBD87}"/>
    <dgm:cxn modelId="{A9098554-E21D-44C6-89F0-7D874BCFC012}" type="presOf" srcId="{CFF0843E-FDDD-4BD6-A488-6AB863B2762E}" destId="{5CDDCC54-35C6-492D-A298-B1F7C7E377F8}" srcOrd="0" destOrd="0" presId="urn:microsoft.com/office/officeart/2009/3/layout/StepUpProcess"/>
    <dgm:cxn modelId="{58814359-D4A1-4B2B-95DD-EFCE7A6F158D}" type="presOf" srcId="{91841FAF-505A-4A39-9CE6-FCBC185FC6D7}" destId="{3CB0097C-3EC8-47CF-9EB2-8D060ADD3698}" srcOrd="0" destOrd="0" presId="urn:microsoft.com/office/officeart/2009/3/layout/StepUpProcess"/>
    <dgm:cxn modelId="{FBB43E48-81DA-438E-B900-2BD9087E01A5}" type="presOf" srcId="{909D3D5D-43DF-4572-BECA-4B12AB8F3DFA}" destId="{EB18084B-E9CC-4FDC-A64B-63C2FCEAFB18}" srcOrd="0" destOrd="0" presId="urn:microsoft.com/office/officeart/2009/3/layout/StepUpProcess"/>
    <dgm:cxn modelId="{FBF2C268-32D3-491A-91F5-90A75490CD26}" type="presOf" srcId="{33E6E5C9-6B01-4221-8A8E-01AF35DB520A}" destId="{83CA91AA-6663-421B-8A4A-932FAAE14625}" srcOrd="0" destOrd="0" presId="urn:microsoft.com/office/officeart/2009/3/layout/StepUpProcess"/>
    <dgm:cxn modelId="{A2B3BC27-AAAD-437F-BB95-40D997166C54}" type="presOf" srcId="{F66EC1E8-4BD6-48C1-BDD2-3DF9C8052F8B}" destId="{94BC7C03-FB1B-43D8-9927-CFAB7107418C}" srcOrd="0" destOrd="0" presId="urn:microsoft.com/office/officeart/2009/3/layout/StepUpProcess"/>
    <dgm:cxn modelId="{8E5A9822-820B-45E5-A884-00A10D62688E}" srcId="{91841FAF-505A-4A39-9CE6-FCBC185FC6D7}" destId="{909D3D5D-43DF-4572-BECA-4B12AB8F3DFA}" srcOrd="0" destOrd="0" parTransId="{D45AEF00-1E28-4E07-8442-FAF4C5263E95}" sibTransId="{C3F81DE9-B53C-4578-A8CC-37A3244B6889}"/>
    <dgm:cxn modelId="{97D6CB4D-72DE-4F49-A115-0E2F849DBA15}" srcId="{91841FAF-505A-4A39-9CE6-FCBC185FC6D7}" destId="{6A9E1F16-DC90-4F72-81B3-1060AA0D2447}" srcOrd="1" destOrd="0" parTransId="{62AB1874-CFE5-4ECD-983C-77F3661FC2F3}" sibTransId="{98CF5642-0E02-4796-973C-0AA56AC8407E}"/>
    <dgm:cxn modelId="{79CF6FB9-2D60-485C-A4D4-6333C0C4152C}" srcId="{91841FAF-505A-4A39-9CE6-FCBC185FC6D7}" destId="{CFF0843E-FDDD-4BD6-A488-6AB863B2762E}" srcOrd="4" destOrd="0" parTransId="{4FA4F9F7-83F2-49FF-B207-AAB08CBA58F9}" sibTransId="{B302ACDD-3665-4262-8CDC-7DC49645D2E3}"/>
    <dgm:cxn modelId="{10CA38D7-65C0-4F04-AD6A-0ECBABF7F582}" srcId="{91841FAF-505A-4A39-9CE6-FCBC185FC6D7}" destId="{BF010FBD-A363-4CC8-955F-3F24B475AEF8}" srcOrd="2" destOrd="0" parTransId="{C6B09D17-EB2D-462F-9471-FCED328AD7DC}" sibTransId="{DF86B6ED-E4DF-46D9-8301-D72C82D8877D}"/>
    <dgm:cxn modelId="{686981E0-8850-4CC3-B51C-D2F7A0A878AC}" srcId="{91841FAF-505A-4A39-9CE6-FCBC185FC6D7}" destId="{F66EC1E8-4BD6-48C1-BDD2-3DF9C8052F8B}" srcOrd="3" destOrd="0" parTransId="{537A5039-5963-4EC4-B5EF-E33F744D7727}" sibTransId="{B9777613-5123-455D-8313-98FD3CB579E6}"/>
    <dgm:cxn modelId="{2400D016-A344-40D0-9B97-3CC18098CFA5}" type="presOf" srcId="{03C30929-F9B0-40A5-8DAF-406CDCDCD182}" destId="{8F692DD2-1F56-4228-B3FE-62CF36B6BE43}" srcOrd="0" destOrd="0" presId="urn:microsoft.com/office/officeart/2009/3/layout/StepUpProcess"/>
    <dgm:cxn modelId="{ECF6D996-D750-49BC-AEB4-41FB150AFB74}" type="presOf" srcId="{6A9E1F16-DC90-4F72-81B3-1060AA0D2447}" destId="{5FBED942-DD92-4ABF-BAAF-7515AE43E467}" srcOrd="0" destOrd="0" presId="urn:microsoft.com/office/officeart/2009/3/layout/StepUpProcess"/>
    <dgm:cxn modelId="{380D8B15-0A7A-48B6-B4D7-6AC2EFB41009}" srcId="{91841FAF-505A-4A39-9CE6-FCBC185FC6D7}" destId="{03C30929-F9B0-40A5-8DAF-406CDCDCD182}" srcOrd="5" destOrd="0" parTransId="{76B03D51-E6EE-4E5D-AE2B-C8DEC844F78A}" sibTransId="{FCBE1E9A-53E1-4B00-AFF5-9307A9A0FF32}"/>
    <dgm:cxn modelId="{8EDB48D2-7F5C-4ED5-9FC3-CC3EDE79F62E}" type="presOf" srcId="{BF010FBD-A363-4CC8-955F-3F24B475AEF8}" destId="{B0974E15-E1E3-4AA8-8DE2-736813695ECC}" srcOrd="0" destOrd="0" presId="urn:microsoft.com/office/officeart/2009/3/layout/StepUpProcess"/>
    <dgm:cxn modelId="{8CEF3D5E-498C-42DC-85DC-6BA88269C1F0}" type="presParOf" srcId="{3CB0097C-3EC8-47CF-9EB2-8D060ADD3698}" destId="{BE73A226-5100-4077-903B-A130B3DA4F65}" srcOrd="0" destOrd="0" presId="urn:microsoft.com/office/officeart/2009/3/layout/StepUpProcess"/>
    <dgm:cxn modelId="{FF696149-A5C3-4D25-9702-C20E88E62115}" type="presParOf" srcId="{BE73A226-5100-4077-903B-A130B3DA4F65}" destId="{C12FC45A-E94C-4B7F-B01D-D578D29EFDF1}" srcOrd="0" destOrd="0" presId="urn:microsoft.com/office/officeart/2009/3/layout/StepUpProcess"/>
    <dgm:cxn modelId="{7BD7B1C6-45CF-4474-AB28-D889E36C0C50}" type="presParOf" srcId="{BE73A226-5100-4077-903B-A130B3DA4F65}" destId="{EB18084B-E9CC-4FDC-A64B-63C2FCEAFB18}" srcOrd="1" destOrd="0" presId="urn:microsoft.com/office/officeart/2009/3/layout/StepUpProcess"/>
    <dgm:cxn modelId="{85086A02-7C92-4F70-9BEE-EB9C222BA365}" type="presParOf" srcId="{BE73A226-5100-4077-903B-A130B3DA4F65}" destId="{D3E32C7C-81E4-4658-B037-D6E94F89FD96}" srcOrd="2" destOrd="0" presId="urn:microsoft.com/office/officeart/2009/3/layout/StepUpProcess"/>
    <dgm:cxn modelId="{0FD4BE52-7096-4A26-AF86-250B754944DE}" type="presParOf" srcId="{3CB0097C-3EC8-47CF-9EB2-8D060ADD3698}" destId="{13AC8500-4593-4BFA-9368-037F677AA667}" srcOrd="1" destOrd="0" presId="urn:microsoft.com/office/officeart/2009/3/layout/StepUpProcess"/>
    <dgm:cxn modelId="{66E2F454-D6C2-40BB-8746-D5C8580106F3}" type="presParOf" srcId="{13AC8500-4593-4BFA-9368-037F677AA667}" destId="{E039E0DF-E17D-467B-81F8-1C1404897D0C}" srcOrd="0" destOrd="0" presId="urn:microsoft.com/office/officeart/2009/3/layout/StepUpProcess"/>
    <dgm:cxn modelId="{2DC7F3A1-FFA1-4C44-A989-6F17C8BF450D}" type="presParOf" srcId="{3CB0097C-3EC8-47CF-9EB2-8D060ADD3698}" destId="{F8DC091A-323F-41BC-9654-9372D21782E7}" srcOrd="2" destOrd="0" presId="urn:microsoft.com/office/officeart/2009/3/layout/StepUpProcess"/>
    <dgm:cxn modelId="{839D0ABF-28B3-4C40-B80B-E1867CE74154}" type="presParOf" srcId="{F8DC091A-323F-41BC-9654-9372D21782E7}" destId="{21A7FCB5-7E80-4468-AC33-B981292AA69A}" srcOrd="0" destOrd="0" presId="urn:microsoft.com/office/officeart/2009/3/layout/StepUpProcess"/>
    <dgm:cxn modelId="{CDAFF6AE-ACFA-47F2-9220-5137B145EA48}" type="presParOf" srcId="{F8DC091A-323F-41BC-9654-9372D21782E7}" destId="{5FBED942-DD92-4ABF-BAAF-7515AE43E467}" srcOrd="1" destOrd="0" presId="urn:microsoft.com/office/officeart/2009/3/layout/StepUpProcess"/>
    <dgm:cxn modelId="{66117BFB-865F-4DBF-86AF-D974C285CDA5}" type="presParOf" srcId="{F8DC091A-323F-41BC-9654-9372D21782E7}" destId="{8387026E-3EFB-4DC0-9BDC-87F4CCFF05B5}" srcOrd="2" destOrd="0" presId="urn:microsoft.com/office/officeart/2009/3/layout/StepUpProcess"/>
    <dgm:cxn modelId="{ACAB123C-D77F-40A1-BBF2-AD2210D204AB}" type="presParOf" srcId="{3CB0097C-3EC8-47CF-9EB2-8D060ADD3698}" destId="{D259123D-0C48-4EB4-9925-CC9736DE32BC}" srcOrd="3" destOrd="0" presId="urn:microsoft.com/office/officeart/2009/3/layout/StepUpProcess"/>
    <dgm:cxn modelId="{EB2054E2-EAEC-4BBC-B288-CD3333816E42}" type="presParOf" srcId="{D259123D-0C48-4EB4-9925-CC9736DE32BC}" destId="{F212F160-8475-466C-8417-22BE74B81A0F}" srcOrd="0" destOrd="0" presId="urn:microsoft.com/office/officeart/2009/3/layout/StepUpProcess"/>
    <dgm:cxn modelId="{75741272-BD9C-4B3A-AAD2-B3823B4C10BE}" type="presParOf" srcId="{3CB0097C-3EC8-47CF-9EB2-8D060ADD3698}" destId="{942F536F-8FD7-44BB-9F03-00A17D56802F}" srcOrd="4" destOrd="0" presId="urn:microsoft.com/office/officeart/2009/3/layout/StepUpProcess"/>
    <dgm:cxn modelId="{717533B9-7CE5-482A-ADDB-4C8477189858}" type="presParOf" srcId="{942F536F-8FD7-44BB-9F03-00A17D56802F}" destId="{B55069F2-58AC-4A65-91D3-5435808448DA}" srcOrd="0" destOrd="0" presId="urn:microsoft.com/office/officeart/2009/3/layout/StepUpProcess"/>
    <dgm:cxn modelId="{395E1938-495E-4719-8697-E1C52B10DBD5}" type="presParOf" srcId="{942F536F-8FD7-44BB-9F03-00A17D56802F}" destId="{B0974E15-E1E3-4AA8-8DE2-736813695ECC}" srcOrd="1" destOrd="0" presId="urn:microsoft.com/office/officeart/2009/3/layout/StepUpProcess"/>
    <dgm:cxn modelId="{59DC3FDD-656A-4581-AE51-FD3CBE5A99F4}" type="presParOf" srcId="{942F536F-8FD7-44BB-9F03-00A17D56802F}" destId="{DB8F1AB9-3E70-4D7A-A44A-AB4A2E7B4A5F}" srcOrd="2" destOrd="0" presId="urn:microsoft.com/office/officeart/2009/3/layout/StepUpProcess"/>
    <dgm:cxn modelId="{31F51DBF-0AC8-4ADE-8C72-E5E04358188E}" type="presParOf" srcId="{3CB0097C-3EC8-47CF-9EB2-8D060ADD3698}" destId="{03725011-B410-40B6-A6A7-79E54EA1A53E}" srcOrd="5" destOrd="0" presId="urn:microsoft.com/office/officeart/2009/3/layout/StepUpProcess"/>
    <dgm:cxn modelId="{AD7B1FD1-F134-45F1-88B5-85934A4EE6B2}" type="presParOf" srcId="{03725011-B410-40B6-A6A7-79E54EA1A53E}" destId="{5CEB437B-25AA-4D17-8EE0-31769C6802B7}" srcOrd="0" destOrd="0" presId="urn:microsoft.com/office/officeart/2009/3/layout/StepUpProcess"/>
    <dgm:cxn modelId="{041D613F-FD0E-48B9-A613-09D3E6FB0049}" type="presParOf" srcId="{3CB0097C-3EC8-47CF-9EB2-8D060ADD3698}" destId="{4F99C5D4-6DF9-4C72-9CB9-4A6A11938C03}" srcOrd="6" destOrd="0" presId="urn:microsoft.com/office/officeart/2009/3/layout/StepUpProcess"/>
    <dgm:cxn modelId="{3348CB77-1399-4852-9A66-9E95192D6035}" type="presParOf" srcId="{4F99C5D4-6DF9-4C72-9CB9-4A6A11938C03}" destId="{F06A1170-FE7C-4103-BFD4-6CCBF3332BD6}" srcOrd="0" destOrd="0" presId="urn:microsoft.com/office/officeart/2009/3/layout/StepUpProcess"/>
    <dgm:cxn modelId="{19E608D9-0915-46D9-AB2F-37DAC9D8DA2B}" type="presParOf" srcId="{4F99C5D4-6DF9-4C72-9CB9-4A6A11938C03}" destId="{94BC7C03-FB1B-43D8-9927-CFAB7107418C}" srcOrd="1" destOrd="0" presId="urn:microsoft.com/office/officeart/2009/3/layout/StepUpProcess"/>
    <dgm:cxn modelId="{74373BC3-84D5-47B0-8158-61E41DEDD602}" type="presParOf" srcId="{4F99C5D4-6DF9-4C72-9CB9-4A6A11938C03}" destId="{825938EE-3CFC-46A0-8181-7C81070E5CC8}" srcOrd="2" destOrd="0" presId="urn:microsoft.com/office/officeart/2009/3/layout/StepUpProcess"/>
    <dgm:cxn modelId="{6D0C609C-61EC-4E12-80E5-66F66FA14086}" type="presParOf" srcId="{3CB0097C-3EC8-47CF-9EB2-8D060ADD3698}" destId="{46F25754-A218-4E59-8DE3-0E73D747A38D}" srcOrd="7" destOrd="0" presId="urn:microsoft.com/office/officeart/2009/3/layout/StepUpProcess"/>
    <dgm:cxn modelId="{AA60EDFF-18F8-42CA-A5FE-23063712FB83}" type="presParOf" srcId="{46F25754-A218-4E59-8DE3-0E73D747A38D}" destId="{C9DBC902-66B1-4433-B217-1DF3E269231B}" srcOrd="0" destOrd="0" presId="urn:microsoft.com/office/officeart/2009/3/layout/StepUpProcess"/>
    <dgm:cxn modelId="{7538C316-E90E-4C27-97CE-B7EC087D764C}" type="presParOf" srcId="{3CB0097C-3EC8-47CF-9EB2-8D060ADD3698}" destId="{2293B0C2-3482-4195-9592-4C3580E050F3}" srcOrd="8" destOrd="0" presId="urn:microsoft.com/office/officeart/2009/3/layout/StepUpProcess"/>
    <dgm:cxn modelId="{96AAE63F-F35B-4E61-84FC-A02D17145E23}" type="presParOf" srcId="{2293B0C2-3482-4195-9592-4C3580E050F3}" destId="{C7D8E9A3-4B95-4B9B-8633-10800A0795B6}" srcOrd="0" destOrd="0" presId="urn:microsoft.com/office/officeart/2009/3/layout/StepUpProcess"/>
    <dgm:cxn modelId="{1EF15767-A8CA-445C-AD26-6244149CE783}" type="presParOf" srcId="{2293B0C2-3482-4195-9592-4C3580E050F3}" destId="{5CDDCC54-35C6-492D-A298-B1F7C7E377F8}" srcOrd="1" destOrd="0" presId="urn:microsoft.com/office/officeart/2009/3/layout/StepUpProcess"/>
    <dgm:cxn modelId="{832D60C1-EE04-4E05-94EF-CC73D23AA3E9}" type="presParOf" srcId="{2293B0C2-3482-4195-9592-4C3580E050F3}" destId="{8F9457F3-4091-425A-8D95-3A35BCB00C6D}" srcOrd="2" destOrd="0" presId="urn:microsoft.com/office/officeart/2009/3/layout/StepUpProcess"/>
    <dgm:cxn modelId="{9C30C24B-42AF-4576-94F9-0C8B98757AE4}" type="presParOf" srcId="{3CB0097C-3EC8-47CF-9EB2-8D060ADD3698}" destId="{3CE1E6D1-56DB-4A12-91A2-D62052EA8761}" srcOrd="9" destOrd="0" presId="urn:microsoft.com/office/officeart/2009/3/layout/StepUpProcess"/>
    <dgm:cxn modelId="{5A3BBAAE-5C5D-458B-ADC7-0E6B6514C9DE}" type="presParOf" srcId="{3CE1E6D1-56DB-4A12-91A2-D62052EA8761}" destId="{417695C8-1149-448D-8DB3-9E6DBF9BE536}" srcOrd="0" destOrd="0" presId="urn:microsoft.com/office/officeart/2009/3/layout/StepUpProcess"/>
    <dgm:cxn modelId="{4ACA840E-0ECA-4D8B-8A4B-7A9F6EF2662C}" type="presParOf" srcId="{3CB0097C-3EC8-47CF-9EB2-8D060ADD3698}" destId="{ADBB90B1-B4B0-4E02-88EF-B83AA535C775}" srcOrd="10" destOrd="0" presId="urn:microsoft.com/office/officeart/2009/3/layout/StepUpProcess"/>
    <dgm:cxn modelId="{08062E2C-0AB5-4707-8518-8301C0E925F4}" type="presParOf" srcId="{ADBB90B1-B4B0-4E02-88EF-B83AA535C775}" destId="{71D2B3CC-8518-45D9-A1E3-3D263F6BE58F}" srcOrd="0" destOrd="0" presId="urn:microsoft.com/office/officeart/2009/3/layout/StepUpProcess"/>
    <dgm:cxn modelId="{58014B54-BB24-49C9-ABAD-B1D67C9A075F}" type="presParOf" srcId="{ADBB90B1-B4B0-4E02-88EF-B83AA535C775}" destId="{8F692DD2-1F56-4228-B3FE-62CF36B6BE43}" srcOrd="1" destOrd="0" presId="urn:microsoft.com/office/officeart/2009/3/layout/StepUpProcess"/>
    <dgm:cxn modelId="{2A406135-44AF-4DA0-BB7C-2238D5F887B6}" type="presParOf" srcId="{ADBB90B1-B4B0-4E02-88EF-B83AA535C775}" destId="{ACB816AB-0BC8-497A-9F8F-2943B6C82F38}" srcOrd="2" destOrd="0" presId="urn:microsoft.com/office/officeart/2009/3/layout/StepUpProcess"/>
    <dgm:cxn modelId="{AFB98CA4-5EFA-4307-B646-1339DA854ED5}" type="presParOf" srcId="{3CB0097C-3EC8-47CF-9EB2-8D060ADD3698}" destId="{8EC692CC-D96C-4A6D-9979-F26D55BAF810}" srcOrd="11" destOrd="0" presId="urn:microsoft.com/office/officeart/2009/3/layout/StepUpProcess"/>
    <dgm:cxn modelId="{E601E46C-FCA6-4713-99B1-E035E6D4E4C1}" type="presParOf" srcId="{8EC692CC-D96C-4A6D-9979-F26D55BAF810}" destId="{2D9A633F-F154-46E9-8904-67444F1A1E2C}" srcOrd="0" destOrd="0" presId="urn:microsoft.com/office/officeart/2009/3/layout/StepUpProcess"/>
    <dgm:cxn modelId="{B8969F69-EDD9-495B-8BE0-C3F5869E9C31}" type="presParOf" srcId="{3CB0097C-3EC8-47CF-9EB2-8D060ADD3698}" destId="{FF06D197-9516-44D0-8D2B-7898D303439B}" srcOrd="12" destOrd="0" presId="urn:microsoft.com/office/officeart/2009/3/layout/StepUpProcess"/>
    <dgm:cxn modelId="{EEB01BED-A138-48A5-A0B7-DDECD27A307D}" type="presParOf" srcId="{FF06D197-9516-44D0-8D2B-7898D303439B}" destId="{68DF9B46-B986-4A98-8697-FAFF9C658D68}" srcOrd="0" destOrd="0" presId="urn:microsoft.com/office/officeart/2009/3/layout/StepUpProcess"/>
    <dgm:cxn modelId="{2029A823-DFF0-4F8B-BF28-F5C721BF6C9D}" type="presParOf" srcId="{FF06D197-9516-44D0-8D2B-7898D303439B}" destId="{83CA91AA-6663-421B-8A4A-932FAAE14625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2FC45A-E94C-4B7F-B01D-D578D29EFDF1}">
      <dsp:nvSpPr>
        <dsp:cNvPr id="0" name=""/>
        <dsp:cNvSpPr/>
      </dsp:nvSpPr>
      <dsp:spPr>
        <a:xfrm rot="5400000">
          <a:off x="315150" y="2730033"/>
          <a:ext cx="928673" cy="1545292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18084B-E9CC-4FDC-A64B-63C2FCEAFB18}">
      <dsp:nvSpPr>
        <dsp:cNvPr id="0" name=""/>
        <dsp:cNvSpPr/>
      </dsp:nvSpPr>
      <dsp:spPr>
        <a:xfrm>
          <a:off x="160132" y="3191743"/>
          <a:ext cx="1395098" cy="1222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/>
            <a:t>Cálculo mental.</a:t>
          </a:r>
          <a:endParaRPr lang="es-CL" sz="1600" kern="1200" dirty="0"/>
        </a:p>
      </dsp:txBody>
      <dsp:txXfrm>
        <a:off x="160132" y="3191743"/>
        <a:ext cx="1395098" cy="1222885"/>
      </dsp:txXfrm>
    </dsp:sp>
    <dsp:sp modelId="{D3E32C7C-81E4-4658-B037-D6E94F89FD96}">
      <dsp:nvSpPr>
        <dsp:cNvPr id="0" name=""/>
        <dsp:cNvSpPr/>
      </dsp:nvSpPr>
      <dsp:spPr>
        <a:xfrm>
          <a:off x="1292004" y="2616267"/>
          <a:ext cx="263226" cy="263226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A7FCB5-7E80-4468-AC33-B981292AA69A}">
      <dsp:nvSpPr>
        <dsp:cNvPr id="0" name=""/>
        <dsp:cNvSpPr/>
      </dsp:nvSpPr>
      <dsp:spPr>
        <a:xfrm rot="5400000">
          <a:off x="2023024" y="2307418"/>
          <a:ext cx="928673" cy="1545292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BED942-DD92-4ABF-BAAF-7515AE43E467}">
      <dsp:nvSpPr>
        <dsp:cNvPr id="0" name=""/>
        <dsp:cNvSpPr/>
      </dsp:nvSpPr>
      <dsp:spPr>
        <a:xfrm>
          <a:off x="1868005" y="2769128"/>
          <a:ext cx="1395098" cy="1222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/>
            <a:t>Observar video.</a:t>
          </a:r>
          <a:endParaRPr lang="es-CL" sz="1600" kern="1200" dirty="0"/>
        </a:p>
      </dsp:txBody>
      <dsp:txXfrm>
        <a:off x="1868005" y="2769128"/>
        <a:ext cx="1395098" cy="1222885"/>
      </dsp:txXfrm>
    </dsp:sp>
    <dsp:sp modelId="{8387026E-3EFB-4DC0-9BDC-87F4CCFF05B5}">
      <dsp:nvSpPr>
        <dsp:cNvPr id="0" name=""/>
        <dsp:cNvSpPr/>
      </dsp:nvSpPr>
      <dsp:spPr>
        <a:xfrm>
          <a:off x="2999877" y="2193652"/>
          <a:ext cx="263226" cy="263226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5069F2-58AC-4A65-91D3-5435808448DA}">
      <dsp:nvSpPr>
        <dsp:cNvPr id="0" name=""/>
        <dsp:cNvSpPr/>
      </dsp:nvSpPr>
      <dsp:spPr>
        <a:xfrm rot="5400000">
          <a:off x="3730897" y="1884803"/>
          <a:ext cx="928673" cy="1545292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974E15-E1E3-4AA8-8DE2-736813695ECC}">
      <dsp:nvSpPr>
        <dsp:cNvPr id="0" name=""/>
        <dsp:cNvSpPr/>
      </dsp:nvSpPr>
      <dsp:spPr>
        <a:xfrm>
          <a:off x="3575878" y="2346513"/>
          <a:ext cx="1395098" cy="1222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/>
            <a:t>Jugar al valor posicional.</a:t>
          </a:r>
          <a:endParaRPr lang="es-CL" sz="1600" kern="1200" dirty="0"/>
        </a:p>
      </dsp:txBody>
      <dsp:txXfrm>
        <a:off x="3575878" y="2346513"/>
        <a:ext cx="1395098" cy="1222885"/>
      </dsp:txXfrm>
    </dsp:sp>
    <dsp:sp modelId="{DB8F1AB9-3E70-4D7A-A44A-AB4A2E7B4A5F}">
      <dsp:nvSpPr>
        <dsp:cNvPr id="0" name=""/>
        <dsp:cNvSpPr/>
      </dsp:nvSpPr>
      <dsp:spPr>
        <a:xfrm>
          <a:off x="4707751" y="1771037"/>
          <a:ext cx="263226" cy="263226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6A1170-FE7C-4103-BFD4-6CCBF3332BD6}">
      <dsp:nvSpPr>
        <dsp:cNvPr id="0" name=""/>
        <dsp:cNvSpPr/>
      </dsp:nvSpPr>
      <dsp:spPr>
        <a:xfrm rot="5400000">
          <a:off x="5438770" y="1462188"/>
          <a:ext cx="928673" cy="1545292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BC7C03-FB1B-43D8-9927-CFAB7107418C}">
      <dsp:nvSpPr>
        <dsp:cNvPr id="0" name=""/>
        <dsp:cNvSpPr/>
      </dsp:nvSpPr>
      <dsp:spPr>
        <a:xfrm>
          <a:off x="5283751" y="1923898"/>
          <a:ext cx="1395098" cy="1222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/>
            <a:t>Comparar y ordenar números en el cuaderno.</a:t>
          </a:r>
          <a:endParaRPr lang="es-CL" sz="1600" kern="1200" dirty="0"/>
        </a:p>
      </dsp:txBody>
      <dsp:txXfrm>
        <a:off x="5283751" y="1923898"/>
        <a:ext cx="1395098" cy="1222885"/>
      </dsp:txXfrm>
    </dsp:sp>
    <dsp:sp modelId="{825938EE-3CFC-46A0-8181-7C81070E5CC8}">
      <dsp:nvSpPr>
        <dsp:cNvPr id="0" name=""/>
        <dsp:cNvSpPr/>
      </dsp:nvSpPr>
      <dsp:spPr>
        <a:xfrm>
          <a:off x="6415624" y="1348422"/>
          <a:ext cx="263226" cy="263226"/>
        </a:xfrm>
        <a:prstGeom prst="triangle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D8E9A3-4B95-4B9B-8633-10800A0795B6}">
      <dsp:nvSpPr>
        <dsp:cNvPr id="0" name=""/>
        <dsp:cNvSpPr/>
      </dsp:nvSpPr>
      <dsp:spPr>
        <a:xfrm rot="5400000">
          <a:off x="7146643" y="1039573"/>
          <a:ext cx="928673" cy="1545292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DDCC54-35C6-492D-A298-B1F7C7E377F8}">
      <dsp:nvSpPr>
        <dsp:cNvPr id="0" name=""/>
        <dsp:cNvSpPr/>
      </dsp:nvSpPr>
      <dsp:spPr>
        <a:xfrm>
          <a:off x="6991625" y="1501283"/>
          <a:ext cx="1395098" cy="1222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/>
            <a:t>Comprender  recta numérica.</a:t>
          </a:r>
          <a:endParaRPr lang="es-CL" sz="1600" kern="1200" dirty="0"/>
        </a:p>
      </dsp:txBody>
      <dsp:txXfrm>
        <a:off x="6991625" y="1501283"/>
        <a:ext cx="1395098" cy="1222885"/>
      </dsp:txXfrm>
    </dsp:sp>
    <dsp:sp modelId="{8F9457F3-4091-425A-8D95-3A35BCB00C6D}">
      <dsp:nvSpPr>
        <dsp:cNvPr id="0" name=""/>
        <dsp:cNvSpPr/>
      </dsp:nvSpPr>
      <dsp:spPr>
        <a:xfrm>
          <a:off x="8123497" y="925807"/>
          <a:ext cx="263226" cy="263226"/>
        </a:xfrm>
        <a:prstGeom prst="triangle">
          <a:avLst>
            <a:gd name="adj" fmla="val 1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D2B3CC-8518-45D9-A1E3-3D263F6BE58F}">
      <dsp:nvSpPr>
        <dsp:cNvPr id="0" name=""/>
        <dsp:cNvSpPr/>
      </dsp:nvSpPr>
      <dsp:spPr>
        <a:xfrm rot="5400000">
          <a:off x="8854517" y="616958"/>
          <a:ext cx="928673" cy="1545292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692DD2-1F56-4228-B3FE-62CF36B6BE43}">
      <dsp:nvSpPr>
        <dsp:cNvPr id="0" name=""/>
        <dsp:cNvSpPr/>
      </dsp:nvSpPr>
      <dsp:spPr>
        <a:xfrm>
          <a:off x="8699498" y="1078668"/>
          <a:ext cx="1395098" cy="1222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/>
            <a:t>Reforzar y ejercitar en el texto escolar – cuaderno de actividades de matemática.</a:t>
          </a:r>
          <a:endParaRPr lang="es-CL" sz="1600" kern="1200" dirty="0"/>
        </a:p>
      </dsp:txBody>
      <dsp:txXfrm>
        <a:off x="8699498" y="1078668"/>
        <a:ext cx="1395098" cy="1222885"/>
      </dsp:txXfrm>
    </dsp:sp>
    <dsp:sp modelId="{ACB816AB-0BC8-497A-9F8F-2943B6C82F38}">
      <dsp:nvSpPr>
        <dsp:cNvPr id="0" name=""/>
        <dsp:cNvSpPr/>
      </dsp:nvSpPr>
      <dsp:spPr>
        <a:xfrm>
          <a:off x="9831370" y="503192"/>
          <a:ext cx="263226" cy="263226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DF9B46-B986-4A98-8697-FAFF9C658D68}">
      <dsp:nvSpPr>
        <dsp:cNvPr id="0" name=""/>
        <dsp:cNvSpPr/>
      </dsp:nvSpPr>
      <dsp:spPr>
        <a:xfrm rot="5400000">
          <a:off x="10562390" y="194343"/>
          <a:ext cx="928673" cy="1545292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CA91AA-6663-421B-8A4A-932FAAE14625}">
      <dsp:nvSpPr>
        <dsp:cNvPr id="0" name=""/>
        <dsp:cNvSpPr/>
      </dsp:nvSpPr>
      <dsp:spPr>
        <a:xfrm>
          <a:off x="10407371" y="656053"/>
          <a:ext cx="1395098" cy="1222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/>
            <a:t>Evaluar lo aprendido.</a:t>
          </a:r>
          <a:endParaRPr lang="es-CL" sz="1600" kern="1200" dirty="0"/>
        </a:p>
      </dsp:txBody>
      <dsp:txXfrm>
        <a:off x="10407371" y="656053"/>
        <a:ext cx="1395098" cy="12228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2FC45A-E94C-4B7F-B01D-D578D29EFDF1}">
      <dsp:nvSpPr>
        <dsp:cNvPr id="0" name=""/>
        <dsp:cNvSpPr/>
      </dsp:nvSpPr>
      <dsp:spPr>
        <a:xfrm rot="5400000">
          <a:off x="315150" y="2730033"/>
          <a:ext cx="928673" cy="1545292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18084B-E9CC-4FDC-A64B-63C2FCEAFB18}">
      <dsp:nvSpPr>
        <dsp:cNvPr id="0" name=""/>
        <dsp:cNvSpPr/>
      </dsp:nvSpPr>
      <dsp:spPr>
        <a:xfrm>
          <a:off x="160132" y="3191743"/>
          <a:ext cx="1395098" cy="1222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/>
            <a:t>Cálculo mental.</a:t>
          </a:r>
          <a:endParaRPr lang="es-CL" sz="1600" kern="1200" dirty="0"/>
        </a:p>
      </dsp:txBody>
      <dsp:txXfrm>
        <a:off x="160132" y="3191743"/>
        <a:ext cx="1395098" cy="1222885"/>
      </dsp:txXfrm>
    </dsp:sp>
    <dsp:sp modelId="{D3E32C7C-81E4-4658-B037-D6E94F89FD96}">
      <dsp:nvSpPr>
        <dsp:cNvPr id="0" name=""/>
        <dsp:cNvSpPr/>
      </dsp:nvSpPr>
      <dsp:spPr>
        <a:xfrm>
          <a:off x="1292004" y="2616267"/>
          <a:ext cx="263226" cy="263226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A7FCB5-7E80-4468-AC33-B981292AA69A}">
      <dsp:nvSpPr>
        <dsp:cNvPr id="0" name=""/>
        <dsp:cNvSpPr/>
      </dsp:nvSpPr>
      <dsp:spPr>
        <a:xfrm rot="5400000">
          <a:off x="2023024" y="2307418"/>
          <a:ext cx="928673" cy="1545292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BED942-DD92-4ABF-BAAF-7515AE43E467}">
      <dsp:nvSpPr>
        <dsp:cNvPr id="0" name=""/>
        <dsp:cNvSpPr/>
      </dsp:nvSpPr>
      <dsp:spPr>
        <a:xfrm>
          <a:off x="1868005" y="2769128"/>
          <a:ext cx="1395098" cy="1222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/>
            <a:t>Observar video.</a:t>
          </a:r>
          <a:endParaRPr lang="es-CL" sz="1600" kern="1200" dirty="0"/>
        </a:p>
      </dsp:txBody>
      <dsp:txXfrm>
        <a:off x="1868005" y="2769128"/>
        <a:ext cx="1395098" cy="1222885"/>
      </dsp:txXfrm>
    </dsp:sp>
    <dsp:sp modelId="{8387026E-3EFB-4DC0-9BDC-87F4CCFF05B5}">
      <dsp:nvSpPr>
        <dsp:cNvPr id="0" name=""/>
        <dsp:cNvSpPr/>
      </dsp:nvSpPr>
      <dsp:spPr>
        <a:xfrm>
          <a:off x="2999877" y="2193652"/>
          <a:ext cx="263226" cy="263226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5069F2-58AC-4A65-91D3-5435808448DA}">
      <dsp:nvSpPr>
        <dsp:cNvPr id="0" name=""/>
        <dsp:cNvSpPr/>
      </dsp:nvSpPr>
      <dsp:spPr>
        <a:xfrm rot="5400000">
          <a:off x="3730897" y="1884803"/>
          <a:ext cx="928673" cy="1545292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974E15-E1E3-4AA8-8DE2-736813695ECC}">
      <dsp:nvSpPr>
        <dsp:cNvPr id="0" name=""/>
        <dsp:cNvSpPr/>
      </dsp:nvSpPr>
      <dsp:spPr>
        <a:xfrm>
          <a:off x="3575878" y="2346513"/>
          <a:ext cx="1395098" cy="1222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/>
            <a:t>Jugar al valor posicional.</a:t>
          </a:r>
          <a:endParaRPr lang="es-CL" sz="1600" kern="1200" dirty="0"/>
        </a:p>
      </dsp:txBody>
      <dsp:txXfrm>
        <a:off x="3575878" y="2346513"/>
        <a:ext cx="1395098" cy="1222885"/>
      </dsp:txXfrm>
    </dsp:sp>
    <dsp:sp modelId="{DB8F1AB9-3E70-4D7A-A44A-AB4A2E7B4A5F}">
      <dsp:nvSpPr>
        <dsp:cNvPr id="0" name=""/>
        <dsp:cNvSpPr/>
      </dsp:nvSpPr>
      <dsp:spPr>
        <a:xfrm>
          <a:off x="4707751" y="1771037"/>
          <a:ext cx="263226" cy="263226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6A1170-FE7C-4103-BFD4-6CCBF3332BD6}">
      <dsp:nvSpPr>
        <dsp:cNvPr id="0" name=""/>
        <dsp:cNvSpPr/>
      </dsp:nvSpPr>
      <dsp:spPr>
        <a:xfrm rot="5400000">
          <a:off x="5438770" y="1462188"/>
          <a:ext cx="928673" cy="1545292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BC7C03-FB1B-43D8-9927-CFAB7107418C}">
      <dsp:nvSpPr>
        <dsp:cNvPr id="0" name=""/>
        <dsp:cNvSpPr/>
      </dsp:nvSpPr>
      <dsp:spPr>
        <a:xfrm>
          <a:off x="5283751" y="1923898"/>
          <a:ext cx="1395098" cy="1222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/>
            <a:t>Comparar y ordenar números en el cuaderno.</a:t>
          </a:r>
          <a:endParaRPr lang="es-CL" sz="1600" kern="1200" dirty="0"/>
        </a:p>
      </dsp:txBody>
      <dsp:txXfrm>
        <a:off x="5283751" y="1923898"/>
        <a:ext cx="1395098" cy="1222885"/>
      </dsp:txXfrm>
    </dsp:sp>
    <dsp:sp modelId="{825938EE-3CFC-46A0-8181-7C81070E5CC8}">
      <dsp:nvSpPr>
        <dsp:cNvPr id="0" name=""/>
        <dsp:cNvSpPr/>
      </dsp:nvSpPr>
      <dsp:spPr>
        <a:xfrm>
          <a:off x="6415624" y="1348422"/>
          <a:ext cx="263226" cy="263226"/>
        </a:xfrm>
        <a:prstGeom prst="triangle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D8E9A3-4B95-4B9B-8633-10800A0795B6}">
      <dsp:nvSpPr>
        <dsp:cNvPr id="0" name=""/>
        <dsp:cNvSpPr/>
      </dsp:nvSpPr>
      <dsp:spPr>
        <a:xfrm rot="5400000">
          <a:off x="7146643" y="1039573"/>
          <a:ext cx="928673" cy="1545292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DDCC54-35C6-492D-A298-B1F7C7E377F8}">
      <dsp:nvSpPr>
        <dsp:cNvPr id="0" name=""/>
        <dsp:cNvSpPr/>
      </dsp:nvSpPr>
      <dsp:spPr>
        <a:xfrm>
          <a:off x="6991625" y="1501283"/>
          <a:ext cx="1395098" cy="1222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/>
            <a:t>Comprender  recta numérica.</a:t>
          </a:r>
          <a:endParaRPr lang="es-CL" sz="1600" kern="1200" dirty="0"/>
        </a:p>
      </dsp:txBody>
      <dsp:txXfrm>
        <a:off x="6991625" y="1501283"/>
        <a:ext cx="1395098" cy="1222885"/>
      </dsp:txXfrm>
    </dsp:sp>
    <dsp:sp modelId="{8F9457F3-4091-425A-8D95-3A35BCB00C6D}">
      <dsp:nvSpPr>
        <dsp:cNvPr id="0" name=""/>
        <dsp:cNvSpPr/>
      </dsp:nvSpPr>
      <dsp:spPr>
        <a:xfrm>
          <a:off x="8123497" y="925807"/>
          <a:ext cx="263226" cy="263226"/>
        </a:xfrm>
        <a:prstGeom prst="triangle">
          <a:avLst>
            <a:gd name="adj" fmla="val 1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D2B3CC-8518-45D9-A1E3-3D263F6BE58F}">
      <dsp:nvSpPr>
        <dsp:cNvPr id="0" name=""/>
        <dsp:cNvSpPr/>
      </dsp:nvSpPr>
      <dsp:spPr>
        <a:xfrm rot="5400000">
          <a:off x="8854517" y="616958"/>
          <a:ext cx="928673" cy="1545292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692DD2-1F56-4228-B3FE-62CF36B6BE43}">
      <dsp:nvSpPr>
        <dsp:cNvPr id="0" name=""/>
        <dsp:cNvSpPr/>
      </dsp:nvSpPr>
      <dsp:spPr>
        <a:xfrm>
          <a:off x="8699498" y="1078668"/>
          <a:ext cx="1395098" cy="1222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/>
            <a:t>Reforzar y ejercitar en el texto escolar – cuaderno de actividades </a:t>
          </a:r>
          <a:r>
            <a:rPr lang="es-CL" sz="1600" kern="1200" smtClean="0"/>
            <a:t>de matemática.</a:t>
          </a:r>
          <a:endParaRPr lang="es-CL" sz="1600" kern="1200" dirty="0"/>
        </a:p>
      </dsp:txBody>
      <dsp:txXfrm>
        <a:off x="8699498" y="1078668"/>
        <a:ext cx="1395098" cy="1222885"/>
      </dsp:txXfrm>
    </dsp:sp>
    <dsp:sp modelId="{ACB816AB-0BC8-497A-9F8F-2943B6C82F38}">
      <dsp:nvSpPr>
        <dsp:cNvPr id="0" name=""/>
        <dsp:cNvSpPr/>
      </dsp:nvSpPr>
      <dsp:spPr>
        <a:xfrm>
          <a:off x="9831370" y="503192"/>
          <a:ext cx="263226" cy="263226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DF9B46-B986-4A98-8697-FAFF9C658D68}">
      <dsp:nvSpPr>
        <dsp:cNvPr id="0" name=""/>
        <dsp:cNvSpPr/>
      </dsp:nvSpPr>
      <dsp:spPr>
        <a:xfrm rot="5400000">
          <a:off x="10562390" y="194343"/>
          <a:ext cx="928673" cy="1545292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CA91AA-6663-421B-8A4A-932FAAE14625}">
      <dsp:nvSpPr>
        <dsp:cNvPr id="0" name=""/>
        <dsp:cNvSpPr/>
      </dsp:nvSpPr>
      <dsp:spPr>
        <a:xfrm>
          <a:off x="10407371" y="656053"/>
          <a:ext cx="1395098" cy="1222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/>
            <a:t>Evaluar lo aprendido.</a:t>
          </a:r>
          <a:endParaRPr lang="es-CL" sz="1600" kern="1200" dirty="0"/>
        </a:p>
      </dsp:txBody>
      <dsp:txXfrm>
        <a:off x="10407371" y="656053"/>
        <a:ext cx="1395098" cy="12228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ADBA-1AC7-4CD6-8AFF-4E8087BA5487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C2EF-8A97-4DAF-B099-E567883644D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1BCCC-7BCB-4407-BBA1-77650992C671}" type="datetimeFigureOut">
              <a:rPr lang="es-CL" smtClean="0"/>
              <a:t>09-04-2020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12D0-3699-4D77-BF1D-A0FCB04948B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8612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51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73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7971" y="365040"/>
            <a:ext cx="10514231" cy="13255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44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7971" y="1825200"/>
            <a:ext cx="10514231" cy="4351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ctr">
              <a:spcBef>
                <a:spcPts val="998"/>
              </a:spcBef>
              <a:defRPr/>
            </a:lvl1pPr>
          </a:lstStyle>
          <a:p>
            <a:pPr algn="ctr">
              <a:spcBef>
                <a:spcPts val="998"/>
              </a:spcBef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3260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74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1BCCC-7BCB-4407-BBA1-77650992C671}" type="datetimeFigureOut">
              <a:rPr lang="es-CL" smtClean="0"/>
              <a:t>09-04-2020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12D0-3699-4D77-BF1D-A0FCB04948B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695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1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60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76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31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43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93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8593D-7C47-471E-A8DF-97AC4FFD13F5}" type="datetimeFigureOut">
              <a:rPr lang="en-US" smtClean="0"/>
              <a:pPr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D71E3-7D81-4C24-B9D8-6B108755C64C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702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jD88dCaIFDI&amp;t=17s" TargetMode="External"/><Relationship Id="rId4" Type="http://schemas.openxmlformats.org/officeDocument/2006/relationships/image" Target="../media/image6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hyperlink" Target="https://es.educaplay.com/recursos-educativos/2071408-comparacion_de_numero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8200" y="0"/>
            <a:ext cx="8458200" cy="1828800"/>
          </a:xfrm>
        </p:spPr>
        <p:txBody>
          <a:bodyPr>
            <a:normAutofit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s-ES" sz="7200" noProof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ES" sz="7200" noProof="1" smtClean="0">
                <a:latin typeface="Arial" panose="020B0604020202020204" pitchFamily="34" charset="0"/>
                <a:cs typeface="Arial" panose="020B0604020202020204" pitchFamily="34" charset="0"/>
              </a:rPr>
              <a:t>atemática</a:t>
            </a:r>
            <a:endParaRPr lang="es-ES" sz="7200" b="0" i="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99456" y="1916832"/>
            <a:ext cx="7200800" cy="367240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spcBef>
                <a:spcPts val="12"/>
              </a:spcBef>
              <a:buNone/>
            </a:pPr>
            <a:r>
              <a:rPr lang="es-ES" sz="3600" b="0" i="0" noProof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ES" sz="3600" b="0" i="0" noProof="1" smtClean="0">
                <a:latin typeface="Arial" panose="020B0604020202020204" pitchFamily="34" charset="0"/>
                <a:cs typeface="Arial" panose="020B0604020202020204" pitchFamily="34" charset="0"/>
              </a:rPr>
              <a:t>aterial semana 5 - 4° básico</a:t>
            </a:r>
            <a:r>
              <a:rPr lang="es-ES" sz="3600" b="0" i="0" noProof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spcBef>
                <a:spcPts val="12"/>
              </a:spcBef>
              <a:buNone/>
            </a:pPr>
            <a:r>
              <a:rPr lang="es-ES" sz="3600" noProof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ES" sz="3600" noProof="1" smtClean="0">
                <a:latin typeface="Arial" panose="020B0604020202020204" pitchFamily="34" charset="0"/>
                <a:cs typeface="Arial" panose="020B0604020202020204" pitchFamily="34" charset="0"/>
              </a:rPr>
              <a:t>rofesoras</a:t>
            </a:r>
            <a:r>
              <a:rPr lang="es-ES" sz="3600" noProof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71500" indent="-571500" algn="just">
              <a:spcBef>
                <a:spcPts val="12"/>
              </a:spcBef>
              <a:buFontTx/>
              <a:buChar char="-"/>
            </a:pPr>
            <a:r>
              <a:rPr lang="es-ES" sz="3600" b="0" i="0" noProof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ES" sz="3600" b="0" i="0" noProof="1" smtClean="0">
                <a:latin typeface="Arial" panose="020B0604020202020204" pitchFamily="34" charset="0"/>
                <a:cs typeface="Arial" panose="020B0604020202020204" pitchFamily="34" charset="0"/>
              </a:rPr>
              <a:t>ayte </a:t>
            </a:r>
            <a:r>
              <a:rPr lang="es-ES" sz="3600" b="0" i="0" noProof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ES" sz="3600" b="0" i="0" noProof="1" smtClean="0">
                <a:latin typeface="Arial" panose="020B0604020202020204" pitchFamily="34" charset="0"/>
                <a:cs typeface="Arial" panose="020B0604020202020204" pitchFamily="34" charset="0"/>
              </a:rPr>
              <a:t>arrasco</a:t>
            </a:r>
          </a:p>
          <a:p>
            <a:pPr marL="571500" indent="-571500" algn="just">
              <a:spcBef>
                <a:spcPts val="12"/>
              </a:spcBef>
              <a:buFontTx/>
              <a:buChar char="-"/>
            </a:pPr>
            <a:r>
              <a:rPr lang="es-ES" sz="3600" noProof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S" sz="3600" noProof="1" smtClean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es-ES" sz="3600" noProof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s-ES" sz="3600" noProof="1" smtClean="0">
                <a:latin typeface="Arial" panose="020B0604020202020204" pitchFamily="34" charset="0"/>
                <a:cs typeface="Arial" panose="020B0604020202020204" pitchFamily="34" charset="0"/>
              </a:rPr>
              <a:t>erónica </a:t>
            </a:r>
            <a:r>
              <a:rPr lang="es-ES" sz="3600" noProof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ES" sz="3600" noProof="1" smtClean="0">
                <a:latin typeface="Arial" panose="020B0604020202020204" pitchFamily="34" charset="0"/>
                <a:cs typeface="Arial" panose="020B0604020202020204" pitchFamily="34" charset="0"/>
              </a:rPr>
              <a:t>aldonado</a:t>
            </a:r>
          </a:p>
          <a:p>
            <a:pPr algn="just">
              <a:spcBef>
                <a:spcPts val="12"/>
              </a:spcBef>
            </a:pPr>
            <a:endParaRPr lang="es-ES" sz="3600" b="0" i="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12"/>
              </a:spcBef>
            </a:pPr>
            <a:r>
              <a:rPr lang="es-ES" sz="3600" noProof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ES" sz="3600" noProof="1" smtClean="0">
                <a:latin typeface="Arial" panose="020B0604020202020204" pitchFamily="34" charset="0"/>
                <a:cs typeface="Arial" panose="020B0604020202020204" pitchFamily="34" charset="0"/>
              </a:rPr>
              <a:t>olegio </a:t>
            </a:r>
            <a:r>
              <a:rPr lang="es-ES" sz="3600" noProof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S" sz="3600" noProof="1" smtClean="0">
                <a:latin typeface="Arial" panose="020B0604020202020204" pitchFamily="34" charset="0"/>
                <a:cs typeface="Arial" panose="020B0604020202020204" pitchFamily="34" charset="0"/>
              </a:rPr>
              <a:t>urora de </a:t>
            </a:r>
            <a:r>
              <a:rPr lang="es-ES" sz="3600" noProof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s-ES" sz="3600" noProof="1" smtClean="0">
                <a:latin typeface="Arial" panose="020B0604020202020204" pitchFamily="34" charset="0"/>
                <a:cs typeface="Arial" panose="020B0604020202020204" pitchFamily="34" charset="0"/>
              </a:rPr>
              <a:t>ile</a:t>
            </a:r>
          </a:p>
          <a:p>
            <a:pPr algn="just">
              <a:spcBef>
                <a:spcPts val="12"/>
              </a:spcBef>
            </a:pPr>
            <a:r>
              <a:rPr lang="es-ES" sz="3600" b="0" i="0" noProof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ES" sz="3600" b="0" i="0" noProof="1" smtClean="0">
                <a:latin typeface="Arial" panose="020B0604020202020204" pitchFamily="34" charset="0"/>
                <a:cs typeface="Arial" panose="020B0604020202020204" pitchFamily="34" charset="0"/>
              </a:rPr>
              <a:t>ancagua</a:t>
            </a:r>
          </a:p>
        </p:txBody>
      </p:sp>
      <p:sp>
        <p:nvSpPr>
          <p:cNvPr id="4" name="Rectángulo 3"/>
          <p:cNvSpPr/>
          <p:nvPr/>
        </p:nvSpPr>
        <p:spPr>
          <a:xfrm>
            <a:off x="7176120" y="188640"/>
            <a:ext cx="4248472" cy="144016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dirty="0" smtClean="0"/>
              <a:t>NO IMPRIMIR</a:t>
            </a:r>
            <a:endParaRPr lang="es-CL" sz="36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4312" y="4437112"/>
            <a:ext cx="2896394" cy="193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83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" name="Imagen 222"/>
          <p:cNvPicPr/>
          <p:nvPr/>
        </p:nvPicPr>
        <p:blipFill>
          <a:blip r:embed="rId2"/>
          <a:stretch/>
        </p:blipFill>
        <p:spPr>
          <a:xfrm>
            <a:off x="-3111075" y="5909797"/>
            <a:ext cx="11409434" cy="2936498"/>
          </a:xfrm>
          <a:prstGeom prst="rect">
            <a:avLst/>
          </a:prstGeom>
          <a:ln>
            <a:noFill/>
          </a:ln>
        </p:spPr>
      </p:pic>
      <p:pic>
        <p:nvPicPr>
          <p:cNvPr id="994" name="Imagen 223"/>
          <p:cNvPicPr/>
          <p:nvPr/>
        </p:nvPicPr>
        <p:blipFill>
          <a:blip r:embed="rId2"/>
          <a:stretch/>
        </p:blipFill>
        <p:spPr>
          <a:xfrm rot="21051600">
            <a:off x="4128302" y="5671868"/>
            <a:ext cx="11410874" cy="2936498"/>
          </a:xfrm>
          <a:prstGeom prst="rect">
            <a:avLst/>
          </a:prstGeom>
          <a:ln>
            <a:noFill/>
          </a:ln>
        </p:spPr>
      </p:pic>
      <p:pic>
        <p:nvPicPr>
          <p:cNvPr id="996" name="Imagen 448"/>
          <p:cNvPicPr/>
          <p:nvPr/>
        </p:nvPicPr>
        <p:blipFill>
          <a:blip r:embed="rId3"/>
          <a:stretch/>
        </p:blipFill>
        <p:spPr>
          <a:xfrm>
            <a:off x="8917479" y="-102860"/>
            <a:ext cx="3273054" cy="3260455"/>
          </a:xfrm>
          <a:prstGeom prst="rect">
            <a:avLst/>
          </a:prstGeom>
          <a:ln>
            <a:noFill/>
          </a:ln>
        </p:spPr>
      </p:pic>
      <p:pic>
        <p:nvPicPr>
          <p:cNvPr id="997" name="Imagen 3"/>
          <p:cNvPicPr/>
          <p:nvPr/>
        </p:nvPicPr>
        <p:blipFill>
          <a:blip r:embed="rId4"/>
          <a:stretch/>
        </p:blipFill>
        <p:spPr>
          <a:xfrm rot="11175000">
            <a:off x="-607961" y="-274558"/>
            <a:ext cx="3537979" cy="3604931"/>
          </a:xfrm>
          <a:prstGeom prst="rect">
            <a:avLst/>
          </a:prstGeom>
          <a:ln>
            <a:noFill/>
          </a:ln>
        </p:spPr>
      </p:pic>
      <p:sp>
        <p:nvSpPr>
          <p:cNvPr id="1000" name="CustomShape 6"/>
          <p:cNvSpPr/>
          <p:nvPr/>
        </p:nvSpPr>
        <p:spPr>
          <a:xfrm>
            <a:off x="2087368" y="2011504"/>
            <a:ext cx="7633166" cy="103162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>
            <a:normAutofit/>
          </a:bodyPr>
          <a:lstStyle/>
          <a:p>
            <a:pPr algn="ctr">
              <a:lnSpc>
                <a:spcPct val="80000"/>
              </a:lnSpc>
              <a:spcBef>
                <a:spcPts val="998"/>
              </a:spcBef>
            </a:pPr>
            <a:endParaRPr lang="en-US" sz="24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1" name="CustomShape 7"/>
          <p:cNvSpPr/>
          <p:nvPr/>
        </p:nvSpPr>
        <p:spPr>
          <a:xfrm>
            <a:off x="2493755" y="3627947"/>
            <a:ext cx="2611100" cy="4638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 anchor="ctr">
            <a:spAutoFit/>
          </a:bodyPr>
          <a:lstStyle/>
          <a:p>
            <a:pPr marL="107629" algn="ctr">
              <a:lnSpc>
                <a:spcPct val="50000"/>
              </a:lnSpc>
              <a:spcBef>
                <a:spcPts val="2398"/>
              </a:spcBef>
            </a:pPr>
            <a:r>
              <a:rPr lang="es-CO" sz="4800" b="1" spc="-1" dirty="0">
                <a:solidFill>
                  <a:srgbClr val="FFFFFF"/>
                </a:solidFill>
                <a:latin typeface="Hind"/>
                <a:ea typeface="Hind"/>
              </a:rPr>
              <a:t>IDEA 1</a:t>
            </a:r>
            <a:endParaRPr lang="en-US" sz="48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2" name="CustomShape 8"/>
          <p:cNvSpPr/>
          <p:nvPr/>
        </p:nvSpPr>
        <p:spPr>
          <a:xfrm>
            <a:off x="6955374" y="3627947"/>
            <a:ext cx="2611100" cy="4638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 anchor="ctr">
            <a:spAutoFit/>
          </a:bodyPr>
          <a:lstStyle/>
          <a:p>
            <a:pPr marL="107629" algn="ctr">
              <a:lnSpc>
                <a:spcPct val="50000"/>
              </a:lnSpc>
              <a:spcBef>
                <a:spcPts val="2398"/>
              </a:spcBef>
            </a:pPr>
            <a:r>
              <a:rPr lang="es-CO" sz="4800" b="1" spc="-1" dirty="0">
                <a:solidFill>
                  <a:srgbClr val="FFFFFF"/>
                </a:solidFill>
                <a:latin typeface="Hind"/>
                <a:ea typeface="Hind"/>
              </a:rPr>
              <a:t>IDEA 2</a:t>
            </a:r>
            <a:endParaRPr lang="en-US" sz="48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Llamada rectangular redondeada 1"/>
          <p:cNvSpPr/>
          <p:nvPr/>
        </p:nvSpPr>
        <p:spPr>
          <a:xfrm>
            <a:off x="3444046" y="2697271"/>
            <a:ext cx="5695524" cy="2166143"/>
          </a:xfrm>
          <a:prstGeom prst="wedgeRoundRectCallout">
            <a:avLst>
              <a:gd name="adj1" fmla="val -64211"/>
              <a:gd name="adj2" fmla="val -38799"/>
              <a:gd name="adj3" fmla="val 16667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7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s-CL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.857</a:t>
            </a:r>
            <a:endParaRPr lang="es-CL" sz="7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Llamada ovalada 3"/>
          <p:cNvSpPr/>
          <p:nvPr/>
        </p:nvSpPr>
        <p:spPr>
          <a:xfrm>
            <a:off x="5120605" y="96894"/>
            <a:ext cx="3253527" cy="1916712"/>
          </a:xfrm>
          <a:prstGeom prst="wedgeEllipseCallout">
            <a:avLst>
              <a:gd name="adj1" fmla="val 69591"/>
              <a:gd name="adj2" fmla="val 7493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¿Cuál es el valor posicional del número destacado con rojo?</a:t>
            </a: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40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" name="Imagen 222"/>
          <p:cNvPicPr/>
          <p:nvPr/>
        </p:nvPicPr>
        <p:blipFill>
          <a:blip r:embed="rId2"/>
          <a:stretch/>
        </p:blipFill>
        <p:spPr>
          <a:xfrm>
            <a:off x="-3111075" y="5909797"/>
            <a:ext cx="11409434" cy="2936498"/>
          </a:xfrm>
          <a:prstGeom prst="rect">
            <a:avLst/>
          </a:prstGeom>
          <a:ln>
            <a:noFill/>
          </a:ln>
        </p:spPr>
      </p:pic>
      <p:pic>
        <p:nvPicPr>
          <p:cNvPr id="994" name="Imagen 223"/>
          <p:cNvPicPr/>
          <p:nvPr/>
        </p:nvPicPr>
        <p:blipFill>
          <a:blip r:embed="rId2"/>
          <a:stretch/>
        </p:blipFill>
        <p:spPr>
          <a:xfrm rot="21051600">
            <a:off x="4128302" y="5671868"/>
            <a:ext cx="11410874" cy="2936498"/>
          </a:xfrm>
          <a:prstGeom prst="rect">
            <a:avLst/>
          </a:prstGeom>
          <a:ln>
            <a:noFill/>
          </a:ln>
        </p:spPr>
      </p:pic>
      <p:pic>
        <p:nvPicPr>
          <p:cNvPr id="996" name="Imagen 448"/>
          <p:cNvPicPr/>
          <p:nvPr/>
        </p:nvPicPr>
        <p:blipFill>
          <a:blip r:embed="rId3"/>
          <a:stretch/>
        </p:blipFill>
        <p:spPr>
          <a:xfrm>
            <a:off x="8917479" y="-102860"/>
            <a:ext cx="3273054" cy="3260455"/>
          </a:xfrm>
          <a:prstGeom prst="rect">
            <a:avLst/>
          </a:prstGeom>
          <a:ln>
            <a:noFill/>
          </a:ln>
        </p:spPr>
      </p:pic>
      <p:pic>
        <p:nvPicPr>
          <p:cNvPr id="997" name="Imagen 3"/>
          <p:cNvPicPr/>
          <p:nvPr/>
        </p:nvPicPr>
        <p:blipFill>
          <a:blip r:embed="rId4"/>
          <a:stretch/>
        </p:blipFill>
        <p:spPr>
          <a:xfrm rot="11175000">
            <a:off x="-607961" y="-274558"/>
            <a:ext cx="3537979" cy="3604931"/>
          </a:xfrm>
          <a:prstGeom prst="rect">
            <a:avLst/>
          </a:prstGeom>
          <a:ln>
            <a:noFill/>
          </a:ln>
        </p:spPr>
      </p:pic>
      <p:sp>
        <p:nvSpPr>
          <p:cNvPr id="1000" name="CustomShape 6"/>
          <p:cNvSpPr/>
          <p:nvPr/>
        </p:nvSpPr>
        <p:spPr>
          <a:xfrm>
            <a:off x="2087368" y="2011504"/>
            <a:ext cx="7633166" cy="103162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>
            <a:normAutofit/>
          </a:bodyPr>
          <a:lstStyle/>
          <a:p>
            <a:pPr algn="ctr">
              <a:lnSpc>
                <a:spcPct val="80000"/>
              </a:lnSpc>
              <a:spcBef>
                <a:spcPts val="998"/>
              </a:spcBef>
            </a:pPr>
            <a:endParaRPr lang="en-US" sz="24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1" name="CustomShape 7"/>
          <p:cNvSpPr/>
          <p:nvPr/>
        </p:nvSpPr>
        <p:spPr>
          <a:xfrm>
            <a:off x="2493755" y="3627947"/>
            <a:ext cx="2611100" cy="4638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 anchor="ctr">
            <a:spAutoFit/>
          </a:bodyPr>
          <a:lstStyle/>
          <a:p>
            <a:pPr marL="107629" algn="ctr">
              <a:lnSpc>
                <a:spcPct val="50000"/>
              </a:lnSpc>
              <a:spcBef>
                <a:spcPts val="2398"/>
              </a:spcBef>
            </a:pPr>
            <a:r>
              <a:rPr lang="es-CO" sz="4800" b="1" spc="-1" dirty="0">
                <a:solidFill>
                  <a:srgbClr val="FFFFFF"/>
                </a:solidFill>
                <a:latin typeface="Hind"/>
                <a:ea typeface="Hind"/>
              </a:rPr>
              <a:t>IDEA 1</a:t>
            </a:r>
            <a:endParaRPr lang="en-US" sz="48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2" name="CustomShape 8"/>
          <p:cNvSpPr/>
          <p:nvPr/>
        </p:nvSpPr>
        <p:spPr>
          <a:xfrm>
            <a:off x="6955374" y="3627947"/>
            <a:ext cx="2611100" cy="4638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 anchor="ctr">
            <a:spAutoFit/>
          </a:bodyPr>
          <a:lstStyle/>
          <a:p>
            <a:pPr marL="107629" algn="ctr">
              <a:lnSpc>
                <a:spcPct val="50000"/>
              </a:lnSpc>
              <a:spcBef>
                <a:spcPts val="2398"/>
              </a:spcBef>
            </a:pPr>
            <a:r>
              <a:rPr lang="es-CO" sz="4800" b="1" spc="-1" dirty="0">
                <a:solidFill>
                  <a:srgbClr val="FFFFFF"/>
                </a:solidFill>
                <a:latin typeface="Hind"/>
                <a:ea typeface="Hind"/>
              </a:rPr>
              <a:t>IDEA 2</a:t>
            </a:r>
            <a:endParaRPr lang="en-US" sz="48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Llamada rectangular redondeada 1"/>
          <p:cNvSpPr/>
          <p:nvPr/>
        </p:nvSpPr>
        <p:spPr>
          <a:xfrm>
            <a:off x="3444046" y="2697271"/>
            <a:ext cx="5695524" cy="2166143"/>
          </a:xfrm>
          <a:prstGeom prst="wedgeRoundRectCallout">
            <a:avLst>
              <a:gd name="adj1" fmla="val -64211"/>
              <a:gd name="adj2" fmla="val -38799"/>
              <a:gd name="adj3" fmla="val 16667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7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s-CL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8.555</a:t>
            </a:r>
            <a:endParaRPr lang="es-CL" sz="7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Llamada ovalada 3"/>
          <p:cNvSpPr/>
          <p:nvPr/>
        </p:nvSpPr>
        <p:spPr>
          <a:xfrm>
            <a:off x="5120605" y="96894"/>
            <a:ext cx="3253527" cy="1916712"/>
          </a:xfrm>
          <a:prstGeom prst="wedgeEllipseCallout">
            <a:avLst>
              <a:gd name="adj1" fmla="val 69591"/>
              <a:gd name="adj2" fmla="val 7493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¿Cuál es el valor posicional del número destacado con rojo?</a:t>
            </a: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78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" name="Imagen 222"/>
          <p:cNvPicPr/>
          <p:nvPr/>
        </p:nvPicPr>
        <p:blipFill>
          <a:blip r:embed="rId2"/>
          <a:stretch/>
        </p:blipFill>
        <p:spPr>
          <a:xfrm>
            <a:off x="-3111075" y="5909797"/>
            <a:ext cx="11409434" cy="2936498"/>
          </a:xfrm>
          <a:prstGeom prst="rect">
            <a:avLst/>
          </a:prstGeom>
          <a:ln>
            <a:noFill/>
          </a:ln>
        </p:spPr>
      </p:pic>
      <p:pic>
        <p:nvPicPr>
          <p:cNvPr id="994" name="Imagen 223"/>
          <p:cNvPicPr/>
          <p:nvPr/>
        </p:nvPicPr>
        <p:blipFill>
          <a:blip r:embed="rId2"/>
          <a:stretch/>
        </p:blipFill>
        <p:spPr>
          <a:xfrm rot="21051600">
            <a:off x="4128302" y="5671868"/>
            <a:ext cx="11410874" cy="2936498"/>
          </a:xfrm>
          <a:prstGeom prst="rect">
            <a:avLst/>
          </a:prstGeom>
          <a:ln>
            <a:noFill/>
          </a:ln>
        </p:spPr>
      </p:pic>
      <p:pic>
        <p:nvPicPr>
          <p:cNvPr id="996" name="Imagen 448"/>
          <p:cNvPicPr/>
          <p:nvPr/>
        </p:nvPicPr>
        <p:blipFill>
          <a:blip r:embed="rId3"/>
          <a:stretch/>
        </p:blipFill>
        <p:spPr>
          <a:xfrm>
            <a:off x="8917479" y="-102860"/>
            <a:ext cx="3273054" cy="3260455"/>
          </a:xfrm>
          <a:prstGeom prst="rect">
            <a:avLst/>
          </a:prstGeom>
          <a:ln>
            <a:noFill/>
          </a:ln>
        </p:spPr>
      </p:pic>
      <p:pic>
        <p:nvPicPr>
          <p:cNvPr id="997" name="Imagen 3"/>
          <p:cNvPicPr/>
          <p:nvPr/>
        </p:nvPicPr>
        <p:blipFill>
          <a:blip r:embed="rId4"/>
          <a:stretch/>
        </p:blipFill>
        <p:spPr>
          <a:xfrm rot="11175000">
            <a:off x="-607961" y="-274558"/>
            <a:ext cx="3537979" cy="3604931"/>
          </a:xfrm>
          <a:prstGeom prst="rect">
            <a:avLst/>
          </a:prstGeom>
          <a:ln>
            <a:noFill/>
          </a:ln>
        </p:spPr>
      </p:pic>
      <p:sp>
        <p:nvSpPr>
          <p:cNvPr id="1000" name="CustomShape 6"/>
          <p:cNvSpPr/>
          <p:nvPr/>
        </p:nvSpPr>
        <p:spPr>
          <a:xfrm>
            <a:off x="2087368" y="2011504"/>
            <a:ext cx="7633166" cy="103162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>
            <a:normAutofit/>
          </a:bodyPr>
          <a:lstStyle/>
          <a:p>
            <a:pPr algn="ctr">
              <a:lnSpc>
                <a:spcPct val="80000"/>
              </a:lnSpc>
              <a:spcBef>
                <a:spcPts val="998"/>
              </a:spcBef>
            </a:pPr>
            <a:endParaRPr lang="en-US" sz="24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1" name="CustomShape 7"/>
          <p:cNvSpPr/>
          <p:nvPr/>
        </p:nvSpPr>
        <p:spPr>
          <a:xfrm>
            <a:off x="2493755" y="3627947"/>
            <a:ext cx="2611100" cy="4638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 anchor="ctr">
            <a:spAutoFit/>
          </a:bodyPr>
          <a:lstStyle/>
          <a:p>
            <a:pPr marL="107629" algn="ctr">
              <a:lnSpc>
                <a:spcPct val="50000"/>
              </a:lnSpc>
              <a:spcBef>
                <a:spcPts val="2398"/>
              </a:spcBef>
            </a:pPr>
            <a:r>
              <a:rPr lang="es-CO" sz="4800" b="1" spc="-1" dirty="0">
                <a:solidFill>
                  <a:srgbClr val="FFFFFF"/>
                </a:solidFill>
                <a:latin typeface="Hind"/>
                <a:ea typeface="Hind"/>
              </a:rPr>
              <a:t>IDEA 1</a:t>
            </a:r>
            <a:endParaRPr lang="en-US" sz="48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2" name="CustomShape 8"/>
          <p:cNvSpPr/>
          <p:nvPr/>
        </p:nvSpPr>
        <p:spPr>
          <a:xfrm>
            <a:off x="6955374" y="3627947"/>
            <a:ext cx="2611100" cy="4638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 anchor="ctr">
            <a:spAutoFit/>
          </a:bodyPr>
          <a:lstStyle/>
          <a:p>
            <a:pPr marL="107629" algn="ctr">
              <a:lnSpc>
                <a:spcPct val="50000"/>
              </a:lnSpc>
              <a:spcBef>
                <a:spcPts val="2398"/>
              </a:spcBef>
            </a:pPr>
            <a:r>
              <a:rPr lang="es-CO" sz="4800" b="1" spc="-1" dirty="0">
                <a:solidFill>
                  <a:srgbClr val="FFFFFF"/>
                </a:solidFill>
                <a:latin typeface="Hind"/>
                <a:ea typeface="Hind"/>
              </a:rPr>
              <a:t>IDEA 2</a:t>
            </a:r>
            <a:endParaRPr lang="en-US" sz="48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Llamada rectangular redondeada 1"/>
          <p:cNvSpPr/>
          <p:nvPr/>
        </p:nvSpPr>
        <p:spPr>
          <a:xfrm>
            <a:off x="3444046" y="2697271"/>
            <a:ext cx="5695524" cy="2166143"/>
          </a:xfrm>
          <a:prstGeom prst="wedgeRoundRectCallout">
            <a:avLst>
              <a:gd name="adj1" fmla="val -64211"/>
              <a:gd name="adj2" fmla="val -38799"/>
              <a:gd name="adj3" fmla="val 16667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4.61</a:t>
            </a:r>
            <a:r>
              <a:rPr lang="es-CL" sz="7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CL" sz="7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Llamada ovalada 3"/>
          <p:cNvSpPr/>
          <p:nvPr/>
        </p:nvSpPr>
        <p:spPr>
          <a:xfrm>
            <a:off x="5120605" y="96894"/>
            <a:ext cx="3253527" cy="1916712"/>
          </a:xfrm>
          <a:prstGeom prst="wedgeEllipseCallout">
            <a:avLst>
              <a:gd name="adj1" fmla="val 69591"/>
              <a:gd name="adj2" fmla="val 7493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¿Cuál es el valor posicional del número destacado con rojo?</a:t>
            </a: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54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" name="Imagen 222"/>
          <p:cNvPicPr/>
          <p:nvPr/>
        </p:nvPicPr>
        <p:blipFill>
          <a:blip r:embed="rId2"/>
          <a:stretch/>
        </p:blipFill>
        <p:spPr>
          <a:xfrm>
            <a:off x="-3111075" y="5909797"/>
            <a:ext cx="11409434" cy="2936498"/>
          </a:xfrm>
          <a:prstGeom prst="rect">
            <a:avLst/>
          </a:prstGeom>
          <a:ln>
            <a:noFill/>
          </a:ln>
        </p:spPr>
      </p:pic>
      <p:pic>
        <p:nvPicPr>
          <p:cNvPr id="994" name="Imagen 223"/>
          <p:cNvPicPr/>
          <p:nvPr/>
        </p:nvPicPr>
        <p:blipFill>
          <a:blip r:embed="rId2"/>
          <a:stretch/>
        </p:blipFill>
        <p:spPr>
          <a:xfrm rot="21051600">
            <a:off x="4128302" y="5671868"/>
            <a:ext cx="11410874" cy="2936498"/>
          </a:xfrm>
          <a:prstGeom prst="rect">
            <a:avLst/>
          </a:prstGeom>
          <a:ln>
            <a:noFill/>
          </a:ln>
        </p:spPr>
      </p:pic>
      <p:pic>
        <p:nvPicPr>
          <p:cNvPr id="996" name="Imagen 448"/>
          <p:cNvPicPr/>
          <p:nvPr/>
        </p:nvPicPr>
        <p:blipFill>
          <a:blip r:embed="rId3"/>
          <a:stretch/>
        </p:blipFill>
        <p:spPr>
          <a:xfrm>
            <a:off x="8917479" y="-102860"/>
            <a:ext cx="3273054" cy="3260455"/>
          </a:xfrm>
          <a:prstGeom prst="rect">
            <a:avLst/>
          </a:prstGeom>
          <a:ln>
            <a:noFill/>
          </a:ln>
        </p:spPr>
      </p:pic>
      <p:pic>
        <p:nvPicPr>
          <p:cNvPr id="997" name="Imagen 3"/>
          <p:cNvPicPr/>
          <p:nvPr/>
        </p:nvPicPr>
        <p:blipFill>
          <a:blip r:embed="rId4"/>
          <a:stretch/>
        </p:blipFill>
        <p:spPr>
          <a:xfrm rot="11175000">
            <a:off x="-607961" y="-274558"/>
            <a:ext cx="3537979" cy="3604931"/>
          </a:xfrm>
          <a:prstGeom prst="rect">
            <a:avLst/>
          </a:prstGeom>
          <a:ln>
            <a:noFill/>
          </a:ln>
        </p:spPr>
      </p:pic>
      <p:sp>
        <p:nvSpPr>
          <p:cNvPr id="1000" name="CustomShape 6"/>
          <p:cNvSpPr/>
          <p:nvPr/>
        </p:nvSpPr>
        <p:spPr>
          <a:xfrm>
            <a:off x="2087368" y="2011504"/>
            <a:ext cx="7633166" cy="103162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>
            <a:normAutofit/>
          </a:bodyPr>
          <a:lstStyle/>
          <a:p>
            <a:pPr algn="ctr">
              <a:lnSpc>
                <a:spcPct val="80000"/>
              </a:lnSpc>
              <a:spcBef>
                <a:spcPts val="998"/>
              </a:spcBef>
            </a:pPr>
            <a:endParaRPr lang="en-US" sz="24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1" name="CustomShape 7"/>
          <p:cNvSpPr/>
          <p:nvPr/>
        </p:nvSpPr>
        <p:spPr>
          <a:xfrm>
            <a:off x="2493755" y="3627947"/>
            <a:ext cx="2611100" cy="4638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 anchor="ctr">
            <a:spAutoFit/>
          </a:bodyPr>
          <a:lstStyle/>
          <a:p>
            <a:pPr marL="107629" algn="ctr">
              <a:lnSpc>
                <a:spcPct val="50000"/>
              </a:lnSpc>
              <a:spcBef>
                <a:spcPts val="2398"/>
              </a:spcBef>
            </a:pPr>
            <a:r>
              <a:rPr lang="es-CO" sz="4800" b="1" spc="-1" dirty="0">
                <a:solidFill>
                  <a:srgbClr val="FFFFFF"/>
                </a:solidFill>
                <a:latin typeface="Hind"/>
                <a:ea typeface="Hind"/>
              </a:rPr>
              <a:t>IDEA 1</a:t>
            </a:r>
            <a:endParaRPr lang="en-US" sz="48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2" name="CustomShape 8"/>
          <p:cNvSpPr/>
          <p:nvPr/>
        </p:nvSpPr>
        <p:spPr>
          <a:xfrm>
            <a:off x="6955374" y="3627947"/>
            <a:ext cx="2611100" cy="4638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 anchor="ctr">
            <a:spAutoFit/>
          </a:bodyPr>
          <a:lstStyle/>
          <a:p>
            <a:pPr marL="107629" algn="ctr">
              <a:lnSpc>
                <a:spcPct val="50000"/>
              </a:lnSpc>
              <a:spcBef>
                <a:spcPts val="2398"/>
              </a:spcBef>
            </a:pPr>
            <a:r>
              <a:rPr lang="es-CO" sz="4800" b="1" spc="-1" dirty="0">
                <a:solidFill>
                  <a:srgbClr val="FFFFFF"/>
                </a:solidFill>
                <a:latin typeface="Hind"/>
                <a:ea typeface="Hind"/>
              </a:rPr>
              <a:t>IDEA 2</a:t>
            </a:r>
            <a:endParaRPr lang="en-US" sz="48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Llamada rectangular redondeada 1"/>
          <p:cNvSpPr/>
          <p:nvPr/>
        </p:nvSpPr>
        <p:spPr>
          <a:xfrm>
            <a:off x="3444046" y="2697271"/>
            <a:ext cx="5695524" cy="2166143"/>
          </a:xfrm>
          <a:prstGeom prst="wedgeRoundRectCallout">
            <a:avLst>
              <a:gd name="adj1" fmla="val -64211"/>
              <a:gd name="adj2" fmla="val -38799"/>
              <a:gd name="adj3" fmla="val 16667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87.</a:t>
            </a:r>
            <a:r>
              <a:rPr lang="es-CL" sz="7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s-CL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s-CL" sz="7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Llamada ovalada 3"/>
          <p:cNvSpPr/>
          <p:nvPr/>
        </p:nvSpPr>
        <p:spPr>
          <a:xfrm>
            <a:off x="5120605" y="96894"/>
            <a:ext cx="3253527" cy="1916712"/>
          </a:xfrm>
          <a:prstGeom prst="wedgeEllipseCallout">
            <a:avLst>
              <a:gd name="adj1" fmla="val 69591"/>
              <a:gd name="adj2" fmla="val 7493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¿Cuál es el valor posicional del número destacado con rojo?</a:t>
            </a: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53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" name="Imagen 222"/>
          <p:cNvPicPr/>
          <p:nvPr/>
        </p:nvPicPr>
        <p:blipFill>
          <a:blip r:embed="rId2"/>
          <a:stretch/>
        </p:blipFill>
        <p:spPr>
          <a:xfrm>
            <a:off x="-3111075" y="5909797"/>
            <a:ext cx="11409434" cy="2936498"/>
          </a:xfrm>
          <a:prstGeom prst="rect">
            <a:avLst/>
          </a:prstGeom>
          <a:ln>
            <a:noFill/>
          </a:ln>
        </p:spPr>
      </p:pic>
      <p:pic>
        <p:nvPicPr>
          <p:cNvPr id="994" name="Imagen 223"/>
          <p:cNvPicPr/>
          <p:nvPr/>
        </p:nvPicPr>
        <p:blipFill>
          <a:blip r:embed="rId2"/>
          <a:stretch/>
        </p:blipFill>
        <p:spPr>
          <a:xfrm rot="21051600">
            <a:off x="4128302" y="5671868"/>
            <a:ext cx="11410874" cy="2936498"/>
          </a:xfrm>
          <a:prstGeom prst="rect">
            <a:avLst/>
          </a:prstGeom>
          <a:ln>
            <a:noFill/>
          </a:ln>
        </p:spPr>
      </p:pic>
      <p:pic>
        <p:nvPicPr>
          <p:cNvPr id="996" name="Imagen 448"/>
          <p:cNvPicPr/>
          <p:nvPr/>
        </p:nvPicPr>
        <p:blipFill>
          <a:blip r:embed="rId3"/>
          <a:stretch/>
        </p:blipFill>
        <p:spPr>
          <a:xfrm>
            <a:off x="8917479" y="-102860"/>
            <a:ext cx="3273054" cy="3260455"/>
          </a:xfrm>
          <a:prstGeom prst="rect">
            <a:avLst/>
          </a:prstGeom>
          <a:ln>
            <a:noFill/>
          </a:ln>
        </p:spPr>
      </p:pic>
      <p:pic>
        <p:nvPicPr>
          <p:cNvPr id="997" name="Imagen 3"/>
          <p:cNvPicPr/>
          <p:nvPr/>
        </p:nvPicPr>
        <p:blipFill>
          <a:blip r:embed="rId4"/>
          <a:stretch/>
        </p:blipFill>
        <p:spPr>
          <a:xfrm rot="11175000">
            <a:off x="-607961" y="-274558"/>
            <a:ext cx="3537979" cy="3604931"/>
          </a:xfrm>
          <a:prstGeom prst="rect">
            <a:avLst/>
          </a:prstGeom>
          <a:ln>
            <a:noFill/>
          </a:ln>
        </p:spPr>
      </p:pic>
      <p:sp>
        <p:nvSpPr>
          <p:cNvPr id="1000" name="CustomShape 6"/>
          <p:cNvSpPr/>
          <p:nvPr/>
        </p:nvSpPr>
        <p:spPr>
          <a:xfrm>
            <a:off x="2087368" y="2011504"/>
            <a:ext cx="7633166" cy="103162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>
            <a:normAutofit/>
          </a:bodyPr>
          <a:lstStyle/>
          <a:p>
            <a:pPr algn="ctr">
              <a:lnSpc>
                <a:spcPct val="80000"/>
              </a:lnSpc>
              <a:spcBef>
                <a:spcPts val="998"/>
              </a:spcBef>
            </a:pPr>
            <a:endParaRPr lang="en-US" sz="24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1" name="CustomShape 7"/>
          <p:cNvSpPr/>
          <p:nvPr/>
        </p:nvSpPr>
        <p:spPr>
          <a:xfrm>
            <a:off x="2493755" y="3627947"/>
            <a:ext cx="2611100" cy="4638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 anchor="ctr">
            <a:spAutoFit/>
          </a:bodyPr>
          <a:lstStyle/>
          <a:p>
            <a:pPr marL="107629" algn="ctr">
              <a:lnSpc>
                <a:spcPct val="50000"/>
              </a:lnSpc>
              <a:spcBef>
                <a:spcPts val="2398"/>
              </a:spcBef>
            </a:pPr>
            <a:r>
              <a:rPr lang="es-CO" sz="4800" b="1" spc="-1" dirty="0">
                <a:solidFill>
                  <a:srgbClr val="FFFFFF"/>
                </a:solidFill>
                <a:latin typeface="Hind"/>
                <a:ea typeface="Hind"/>
              </a:rPr>
              <a:t>IDEA 1</a:t>
            </a:r>
            <a:endParaRPr lang="en-US" sz="48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2" name="CustomShape 8"/>
          <p:cNvSpPr/>
          <p:nvPr/>
        </p:nvSpPr>
        <p:spPr>
          <a:xfrm>
            <a:off x="6955374" y="3627947"/>
            <a:ext cx="2611100" cy="4638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 anchor="ctr">
            <a:spAutoFit/>
          </a:bodyPr>
          <a:lstStyle/>
          <a:p>
            <a:pPr marL="107629" algn="ctr">
              <a:lnSpc>
                <a:spcPct val="50000"/>
              </a:lnSpc>
              <a:spcBef>
                <a:spcPts val="2398"/>
              </a:spcBef>
            </a:pPr>
            <a:r>
              <a:rPr lang="es-CO" sz="4800" b="1" spc="-1" dirty="0">
                <a:solidFill>
                  <a:srgbClr val="FFFFFF"/>
                </a:solidFill>
                <a:latin typeface="Hind"/>
                <a:ea typeface="Hind"/>
              </a:rPr>
              <a:t>IDEA 2</a:t>
            </a:r>
            <a:endParaRPr lang="en-US" sz="48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Llamada rectangular redondeada 1"/>
          <p:cNvSpPr/>
          <p:nvPr/>
        </p:nvSpPr>
        <p:spPr>
          <a:xfrm>
            <a:off x="3444046" y="2697271"/>
            <a:ext cx="5695524" cy="2166143"/>
          </a:xfrm>
          <a:prstGeom prst="wedgeRoundRectCallout">
            <a:avLst>
              <a:gd name="adj1" fmla="val -64211"/>
              <a:gd name="adj2" fmla="val -38799"/>
              <a:gd name="adj3" fmla="val 16667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es-CL" sz="7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s-CL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  <a:endParaRPr lang="es-CL" sz="7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Llamada ovalada 3"/>
          <p:cNvSpPr/>
          <p:nvPr/>
        </p:nvSpPr>
        <p:spPr>
          <a:xfrm>
            <a:off x="5120605" y="96894"/>
            <a:ext cx="3253527" cy="1916712"/>
          </a:xfrm>
          <a:prstGeom prst="wedgeEllipseCallout">
            <a:avLst>
              <a:gd name="adj1" fmla="val 69591"/>
              <a:gd name="adj2" fmla="val 7493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¿Cuál es el valor posicional del número destacado con rojo?</a:t>
            </a: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87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" name="Imagen 222"/>
          <p:cNvPicPr/>
          <p:nvPr/>
        </p:nvPicPr>
        <p:blipFill>
          <a:blip r:embed="rId2"/>
          <a:stretch/>
        </p:blipFill>
        <p:spPr>
          <a:xfrm>
            <a:off x="-3111075" y="5909797"/>
            <a:ext cx="11409434" cy="2936498"/>
          </a:xfrm>
          <a:prstGeom prst="rect">
            <a:avLst/>
          </a:prstGeom>
          <a:ln>
            <a:noFill/>
          </a:ln>
        </p:spPr>
      </p:pic>
      <p:pic>
        <p:nvPicPr>
          <p:cNvPr id="994" name="Imagen 223"/>
          <p:cNvPicPr/>
          <p:nvPr/>
        </p:nvPicPr>
        <p:blipFill>
          <a:blip r:embed="rId2"/>
          <a:stretch/>
        </p:blipFill>
        <p:spPr>
          <a:xfrm rot="21051600">
            <a:off x="4128302" y="5671868"/>
            <a:ext cx="11410874" cy="2936498"/>
          </a:xfrm>
          <a:prstGeom prst="rect">
            <a:avLst/>
          </a:prstGeom>
          <a:ln>
            <a:noFill/>
          </a:ln>
        </p:spPr>
      </p:pic>
      <p:pic>
        <p:nvPicPr>
          <p:cNvPr id="996" name="Imagen 448"/>
          <p:cNvPicPr/>
          <p:nvPr/>
        </p:nvPicPr>
        <p:blipFill>
          <a:blip r:embed="rId3"/>
          <a:stretch/>
        </p:blipFill>
        <p:spPr>
          <a:xfrm>
            <a:off x="8917479" y="-102860"/>
            <a:ext cx="3273054" cy="3260455"/>
          </a:xfrm>
          <a:prstGeom prst="rect">
            <a:avLst/>
          </a:prstGeom>
          <a:ln>
            <a:noFill/>
          </a:ln>
        </p:spPr>
      </p:pic>
      <p:pic>
        <p:nvPicPr>
          <p:cNvPr id="997" name="Imagen 3"/>
          <p:cNvPicPr/>
          <p:nvPr/>
        </p:nvPicPr>
        <p:blipFill>
          <a:blip r:embed="rId4"/>
          <a:stretch/>
        </p:blipFill>
        <p:spPr>
          <a:xfrm rot="11175000">
            <a:off x="-607961" y="-274558"/>
            <a:ext cx="3537979" cy="3604931"/>
          </a:xfrm>
          <a:prstGeom prst="rect">
            <a:avLst/>
          </a:prstGeom>
          <a:ln>
            <a:noFill/>
          </a:ln>
        </p:spPr>
      </p:pic>
      <p:sp>
        <p:nvSpPr>
          <p:cNvPr id="1000" name="CustomShape 6"/>
          <p:cNvSpPr/>
          <p:nvPr/>
        </p:nvSpPr>
        <p:spPr>
          <a:xfrm>
            <a:off x="2087368" y="2011504"/>
            <a:ext cx="7633166" cy="103162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>
            <a:normAutofit/>
          </a:bodyPr>
          <a:lstStyle/>
          <a:p>
            <a:pPr algn="ctr">
              <a:lnSpc>
                <a:spcPct val="80000"/>
              </a:lnSpc>
              <a:spcBef>
                <a:spcPts val="998"/>
              </a:spcBef>
            </a:pPr>
            <a:endParaRPr lang="en-US" sz="24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1" name="CustomShape 7"/>
          <p:cNvSpPr/>
          <p:nvPr/>
        </p:nvSpPr>
        <p:spPr>
          <a:xfrm>
            <a:off x="2493755" y="3627947"/>
            <a:ext cx="2611100" cy="4638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 anchor="ctr">
            <a:spAutoFit/>
          </a:bodyPr>
          <a:lstStyle/>
          <a:p>
            <a:pPr marL="107629" algn="ctr">
              <a:lnSpc>
                <a:spcPct val="50000"/>
              </a:lnSpc>
              <a:spcBef>
                <a:spcPts val="2398"/>
              </a:spcBef>
            </a:pPr>
            <a:r>
              <a:rPr lang="es-CO" sz="4800" b="1" spc="-1" dirty="0">
                <a:solidFill>
                  <a:srgbClr val="FFFFFF"/>
                </a:solidFill>
                <a:latin typeface="Hind"/>
                <a:ea typeface="Hind"/>
              </a:rPr>
              <a:t>IDEA 1</a:t>
            </a:r>
            <a:endParaRPr lang="en-US" sz="48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2" name="CustomShape 8"/>
          <p:cNvSpPr/>
          <p:nvPr/>
        </p:nvSpPr>
        <p:spPr>
          <a:xfrm>
            <a:off x="6955374" y="3627947"/>
            <a:ext cx="2611100" cy="4638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 anchor="ctr">
            <a:spAutoFit/>
          </a:bodyPr>
          <a:lstStyle/>
          <a:p>
            <a:pPr marL="107629" algn="ctr">
              <a:lnSpc>
                <a:spcPct val="50000"/>
              </a:lnSpc>
              <a:spcBef>
                <a:spcPts val="2398"/>
              </a:spcBef>
            </a:pPr>
            <a:r>
              <a:rPr lang="es-CO" sz="4800" b="1" spc="-1" dirty="0">
                <a:solidFill>
                  <a:srgbClr val="FFFFFF"/>
                </a:solidFill>
                <a:latin typeface="Hind"/>
                <a:ea typeface="Hind"/>
              </a:rPr>
              <a:t>IDEA 2</a:t>
            </a:r>
            <a:endParaRPr lang="en-US" sz="48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Llamada rectangular redondeada 1"/>
          <p:cNvSpPr/>
          <p:nvPr/>
        </p:nvSpPr>
        <p:spPr>
          <a:xfrm>
            <a:off x="3444046" y="2697271"/>
            <a:ext cx="5695524" cy="2166143"/>
          </a:xfrm>
          <a:prstGeom prst="wedgeRoundRectCallout">
            <a:avLst>
              <a:gd name="adj1" fmla="val -64211"/>
              <a:gd name="adj2" fmla="val -38799"/>
              <a:gd name="adj3" fmla="val 16667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7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CL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7.500</a:t>
            </a:r>
            <a:endParaRPr lang="es-CL" sz="7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Llamada ovalada 3"/>
          <p:cNvSpPr/>
          <p:nvPr/>
        </p:nvSpPr>
        <p:spPr>
          <a:xfrm>
            <a:off x="5120605" y="96894"/>
            <a:ext cx="3253527" cy="1916712"/>
          </a:xfrm>
          <a:prstGeom prst="wedgeEllipseCallout">
            <a:avLst>
              <a:gd name="adj1" fmla="val 69591"/>
              <a:gd name="adj2" fmla="val 7493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¿Cuál es el valor posicional del número destacado con rojo?</a:t>
            </a: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04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" name="Imagen 222"/>
          <p:cNvPicPr/>
          <p:nvPr/>
        </p:nvPicPr>
        <p:blipFill>
          <a:blip r:embed="rId2"/>
          <a:stretch/>
        </p:blipFill>
        <p:spPr>
          <a:xfrm>
            <a:off x="-3111075" y="5909797"/>
            <a:ext cx="11409434" cy="2936498"/>
          </a:xfrm>
          <a:prstGeom prst="rect">
            <a:avLst/>
          </a:prstGeom>
          <a:ln>
            <a:noFill/>
          </a:ln>
        </p:spPr>
      </p:pic>
      <p:pic>
        <p:nvPicPr>
          <p:cNvPr id="994" name="Imagen 223"/>
          <p:cNvPicPr/>
          <p:nvPr/>
        </p:nvPicPr>
        <p:blipFill>
          <a:blip r:embed="rId2"/>
          <a:stretch/>
        </p:blipFill>
        <p:spPr>
          <a:xfrm rot="21051600">
            <a:off x="4128302" y="5671868"/>
            <a:ext cx="11410874" cy="2936498"/>
          </a:xfrm>
          <a:prstGeom prst="rect">
            <a:avLst/>
          </a:prstGeom>
          <a:ln>
            <a:noFill/>
          </a:ln>
        </p:spPr>
      </p:pic>
      <p:pic>
        <p:nvPicPr>
          <p:cNvPr id="996" name="Imagen 448"/>
          <p:cNvPicPr/>
          <p:nvPr/>
        </p:nvPicPr>
        <p:blipFill>
          <a:blip r:embed="rId3"/>
          <a:stretch/>
        </p:blipFill>
        <p:spPr>
          <a:xfrm>
            <a:off x="8917479" y="-102860"/>
            <a:ext cx="3273054" cy="3260455"/>
          </a:xfrm>
          <a:prstGeom prst="rect">
            <a:avLst/>
          </a:prstGeom>
          <a:ln>
            <a:noFill/>
          </a:ln>
        </p:spPr>
      </p:pic>
      <p:pic>
        <p:nvPicPr>
          <p:cNvPr id="997" name="Imagen 3"/>
          <p:cNvPicPr/>
          <p:nvPr/>
        </p:nvPicPr>
        <p:blipFill>
          <a:blip r:embed="rId4"/>
          <a:stretch/>
        </p:blipFill>
        <p:spPr>
          <a:xfrm rot="11175000">
            <a:off x="-607961" y="-274558"/>
            <a:ext cx="3537979" cy="3604931"/>
          </a:xfrm>
          <a:prstGeom prst="rect">
            <a:avLst/>
          </a:prstGeom>
          <a:ln>
            <a:noFill/>
          </a:ln>
        </p:spPr>
      </p:pic>
      <p:sp>
        <p:nvSpPr>
          <p:cNvPr id="1000" name="CustomShape 6"/>
          <p:cNvSpPr/>
          <p:nvPr/>
        </p:nvSpPr>
        <p:spPr>
          <a:xfrm>
            <a:off x="2087368" y="2011504"/>
            <a:ext cx="7633166" cy="103162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>
            <a:normAutofit/>
          </a:bodyPr>
          <a:lstStyle/>
          <a:p>
            <a:pPr algn="ctr">
              <a:lnSpc>
                <a:spcPct val="80000"/>
              </a:lnSpc>
              <a:spcBef>
                <a:spcPts val="998"/>
              </a:spcBef>
            </a:pPr>
            <a:endParaRPr lang="en-US" sz="24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1" name="CustomShape 7"/>
          <p:cNvSpPr/>
          <p:nvPr/>
        </p:nvSpPr>
        <p:spPr>
          <a:xfrm>
            <a:off x="2493755" y="3627947"/>
            <a:ext cx="2611100" cy="4638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 anchor="ctr">
            <a:spAutoFit/>
          </a:bodyPr>
          <a:lstStyle/>
          <a:p>
            <a:pPr marL="107629" algn="ctr">
              <a:lnSpc>
                <a:spcPct val="50000"/>
              </a:lnSpc>
              <a:spcBef>
                <a:spcPts val="2398"/>
              </a:spcBef>
            </a:pPr>
            <a:r>
              <a:rPr lang="es-CO" sz="4800" b="1" spc="-1" dirty="0">
                <a:solidFill>
                  <a:srgbClr val="FFFFFF"/>
                </a:solidFill>
                <a:latin typeface="Hind"/>
                <a:ea typeface="Hind"/>
              </a:rPr>
              <a:t>IDEA 1</a:t>
            </a:r>
            <a:endParaRPr lang="en-US" sz="48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2" name="CustomShape 8"/>
          <p:cNvSpPr/>
          <p:nvPr/>
        </p:nvSpPr>
        <p:spPr>
          <a:xfrm>
            <a:off x="6955374" y="3627947"/>
            <a:ext cx="2611100" cy="4638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 anchor="ctr">
            <a:spAutoFit/>
          </a:bodyPr>
          <a:lstStyle/>
          <a:p>
            <a:pPr marL="107629" algn="ctr">
              <a:lnSpc>
                <a:spcPct val="50000"/>
              </a:lnSpc>
              <a:spcBef>
                <a:spcPts val="2398"/>
              </a:spcBef>
            </a:pPr>
            <a:r>
              <a:rPr lang="es-CO" sz="4800" b="1" spc="-1" dirty="0">
                <a:solidFill>
                  <a:srgbClr val="FFFFFF"/>
                </a:solidFill>
                <a:latin typeface="Hind"/>
                <a:ea typeface="Hind"/>
              </a:rPr>
              <a:t>IDEA 2</a:t>
            </a:r>
            <a:endParaRPr lang="en-US" sz="48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Llamada rectangular redondeada 1"/>
          <p:cNvSpPr/>
          <p:nvPr/>
        </p:nvSpPr>
        <p:spPr>
          <a:xfrm>
            <a:off x="3444046" y="2697271"/>
            <a:ext cx="5695524" cy="2166143"/>
          </a:xfrm>
          <a:prstGeom prst="wedgeRoundRectCallout">
            <a:avLst>
              <a:gd name="adj1" fmla="val -64211"/>
              <a:gd name="adj2" fmla="val -38799"/>
              <a:gd name="adj3" fmla="val 16667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214.</a:t>
            </a:r>
            <a:r>
              <a:rPr lang="es-CL" sz="7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s-CL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endParaRPr lang="es-CL" sz="7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Llamada ovalada 3"/>
          <p:cNvSpPr/>
          <p:nvPr/>
        </p:nvSpPr>
        <p:spPr>
          <a:xfrm>
            <a:off x="5120605" y="96894"/>
            <a:ext cx="3253527" cy="1916712"/>
          </a:xfrm>
          <a:prstGeom prst="wedgeEllipseCallout">
            <a:avLst>
              <a:gd name="adj1" fmla="val 69591"/>
              <a:gd name="adj2" fmla="val 7493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¿Cuál es el valor posicional del número destacado con rojo?</a:t>
            </a: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71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" name="Imagen 222"/>
          <p:cNvPicPr/>
          <p:nvPr/>
        </p:nvPicPr>
        <p:blipFill>
          <a:blip r:embed="rId2"/>
          <a:stretch/>
        </p:blipFill>
        <p:spPr>
          <a:xfrm>
            <a:off x="-3111075" y="5909797"/>
            <a:ext cx="11409434" cy="2936498"/>
          </a:xfrm>
          <a:prstGeom prst="rect">
            <a:avLst/>
          </a:prstGeom>
          <a:ln>
            <a:noFill/>
          </a:ln>
        </p:spPr>
      </p:pic>
      <p:pic>
        <p:nvPicPr>
          <p:cNvPr id="994" name="Imagen 223"/>
          <p:cNvPicPr/>
          <p:nvPr/>
        </p:nvPicPr>
        <p:blipFill>
          <a:blip r:embed="rId2"/>
          <a:stretch/>
        </p:blipFill>
        <p:spPr>
          <a:xfrm rot="21051600">
            <a:off x="4128302" y="5671868"/>
            <a:ext cx="11410874" cy="2936498"/>
          </a:xfrm>
          <a:prstGeom prst="rect">
            <a:avLst/>
          </a:prstGeom>
          <a:ln>
            <a:noFill/>
          </a:ln>
        </p:spPr>
      </p:pic>
      <p:pic>
        <p:nvPicPr>
          <p:cNvPr id="996" name="Imagen 448"/>
          <p:cNvPicPr/>
          <p:nvPr/>
        </p:nvPicPr>
        <p:blipFill>
          <a:blip r:embed="rId3"/>
          <a:stretch/>
        </p:blipFill>
        <p:spPr>
          <a:xfrm>
            <a:off x="8917479" y="-102860"/>
            <a:ext cx="3273054" cy="3260455"/>
          </a:xfrm>
          <a:prstGeom prst="rect">
            <a:avLst/>
          </a:prstGeom>
          <a:ln>
            <a:noFill/>
          </a:ln>
        </p:spPr>
      </p:pic>
      <p:pic>
        <p:nvPicPr>
          <p:cNvPr id="997" name="Imagen 3"/>
          <p:cNvPicPr/>
          <p:nvPr/>
        </p:nvPicPr>
        <p:blipFill>
          <a:blip r:embed="rId4"/>
          <a:stretch/>
        </p:blipFill>
        <p:spPr>
          <a:xfrm rot="11175000">
            <a:off x="-607961" y="-274558"/>
            <a:ext cx="3537979" cy="3604931"/>
          </a:xfrm>
          <a:prstGeom prst="rect">
            <a:avLst/>
          </a:prstGeom>
          <a:ln>
            <a:noFill/>
          </a:ln>
        </p:spPr>
      </p:pic>
      <p:sp>
        <p:nvSpPr>
          <p:cNvPr id="1000" name="CustomShape 6"/>
          <p:cNvSpPr/>
          <p:nvPr/>
        </p:nvSpPr>
        <p:spPr>
          <a:xfrm>
            <a:off x="2087368" y="2011504"/>
            <a:ext cx="7633166" cy="103162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>
            <a:normAutofit/>
          </a:bodyPr>
          <a:lstStyle/>
          <a:p>
            <a:pPr algn="ctr">
              <a:lnSpc>
                <a:spcPct val="80000"/>
              </a:lnSpc>
              <a:spcBef>
                <a:spcPts val="998"/>
              </a:spcBef>
            </a:pPr>
            <a:endParaRPr lang="en-US" sz="24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1" name="CustomShape 7"/>
          <p:cNvSpPr/>
          <p:nvPr/>
        </p:nvSpPr>
        <p:spPr>
          <a:xfrm>
            <a:off x="2493755" y="3627947"/>
            <a:ext cx="2611100" cy="4638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 anchor="ctr">
            <a:spAutoFit/>
          </a:bodyPr>
          <a:lstStyle/>
          <a:p>
            <a:pPr marL="107629" algn="ctr">
              <a:lnSpc>
                <a:spcPct val="50000"/>
              </a:lnSpc>
              <a:spcBef>
                <a:spcPts val="2398"/>
              </a:spcBef>
            </a:pPr>
            <a:r>
              <a:rPr lang="es-CO" sz="4800" b="1" spc="-1" dirty="0">
                <a:solidFill>
                  <a:srgbClr val="FFFFFF"/>
                </a:solidFill>
                <a:latin typeface="Hind"/>
                <a:ea typeface="Hind"/>
              </a:rPr>
              <a:t>IDEA 1</a:t>
            </a:r>
            <a:endParaRPr lang="en-US" sz="48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2" name="CustomShape 8"/>
          <p:cNvSpPr/>
          <p:nvPr/>
        </p:nvSpPr>
        <p:spPr>
          <a:xfrm>
            <a:off x="6955374" y="3627947"/>
            <a:ext cx="2611100" cy="4638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 anchor="ctr">
            <a:spAutoFit/>
          </a:bodyPr>
          <a:lstStyle/>
          <a:p>
            <a:pPr marL="107629" algn="ctr">
              <a:lnSpc>
                <a:spcPct val="50000"/>
              </a:lnSpc>
              <a:spcBef>
                <a:spcPts val="2398"/>
              </a:spcBef>
            </a:pPr>
            <a:r>
              <a:rPr lang="es-CO" sz="4800" b="1" spc="-1" dirty="0">
                <a:solidFill>
                  <a:srgbClr val="FFFFFF"/>
                </a:solidFill>
                <a:latin typeface="Hind"/>
                <a:ea typeface="Hind"/>
              </a:rPr>
              <a:t>IDEA 2</a:t>
            </a:r>
            <a:endParaRPr lang="en-US" sz="48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Llamada rectangular redondeada 1"/>
          <p:cNvSpPr/>
          <p:nvPr/>
        </p:nvSpPr>
        <p:spPr>
          <a:xfrm>
            <a:off x="3444046" y="2697271"/>
            <a:ext cx="5695524" cy="2166143"/>
          </a:xfrm>
          <a:prstGeom prst="wedgeRoundRectCallout">
            <a:avLst>
              <a:gd name="adj1" fmla="val -64211"/>
              <a:gd name="adj2" fmla="val -38799"/>
              <a:gd name="adj3" fmla="val 16667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7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s-CL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64.407</a:t>
            </a:r>
            <a:endParaRPr lang="es-CL" sz="7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Llamada ovalada 3"/>
          <p:cNvSpPr/>
          <p:nvPr/>
        </p:nvSpPr>
        <p:spPr>
          <a:xfrm>
            <a:off x="5120605" y="96894"/>
            <a:ext cx="3253527" cy="1916712"/>
          </a:xfrm>
          <a:prstGeom prst="wedgeEllipseCallout">
            <a:avLst>
              <a:gd name="adj1" fmla="val 69591"/>
              <a:gd name="adj2" fmla="val 7493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¿Cuál es el valor posicional del número destacado con rojo?</a:t>
            </a: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74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" name="Imagen 222"/>
          <p:cNvPicPr/>
          <p:nvPr/>
        </p:nvPicPr>
        <p:blipFill>
          <a:blip r:embed="rId2"/>
          <a:stretch/>
        </p:blipFill>
        <p:spPr>
          <a:xfrm>
            <a:off x="-3111075" y="5909797"/>
            <a:ext cx="11409434" cy="2936498"/>
          </a:xfrm>
          <a:prstGeom prst="rect">
            <a:avLst/>
          </a:prstGeom>
          <a:ln>
            <a:noFill/>
          </a:ln>
        </p:spPr>
      </p:pic>
      <p:pic>
        <p:nvPicPr>
          <p:cNvPr id="994" name="Imagen 223"/>
          <p:cNvPicPr/>
          <p:nvPr/>
        </p:nvPicPr>
        <p:blipFill>
          <a:blip r:embed="rId2"/>
          <a:stretch/>
        </p:blipFill>
        <p:spPr>
          <a:xfrm rot="21051600">
            <a:off x="4128302" y="5671868"/>
            <a:ext cx="11410874" cy="2936498"/>
          </a:xfrm>
          <a:prstGeom prst="rect">
            <a:avLst/>
          </a:prstGeom>
          <a:ln>
            <a:noFill/>
          </a:ln>
        </p:spPr>
      </p:pic>
      <p:pic>
        <p:nvPicPr>
          <p:cNvPr id="996" name="Imagen 448"/>
          <p:cNvPicPr/>
          <p:nvPr/>
        </p:nvPicPr>
        <p:blipFill>
          <a:blip r:embed="rId3"/>
          <a:stretch/>
        </p:blipFill>
        <p:spPr>
          <a:xfrm>
            <a:off x="8917479" y="-102860"/>
            <a:ext cx="3273054" cy="3260455"/>
          </a:xfrm>
          <a:prstGeom prst="rect">
            <a:avLst/>
          </a:prstGeom>
          <a:ln>
            <a:noFill/>
          </a:ln>
        </p:spPr>
      </p:pic>
      <p:pic>
        <p:nvPicPr>
          <p:cNvPr id="997" name="Imagen 3"/>
          <p:cNvPicPr/>
          <p:nvPr/>
        </p:nvPicPr>
        <p:blipFill>
          <a:blip r:embed="rId4"/>
          <a:stretch/>
        </p:blipFill>
        <p:spPr>
          <a:xfrm rot="11175000">
            <a:off x="-607961" y="-274558"/>
            <a:ext cx="3537979" cy="3604931"/>
          </a:xfrm>
          <a:prstGeom prst="rect">
            <a:avLst/>
          </a:prstGeom>
          <a:ln>
            <a:noFill/>
          </a:ln>
        </p:spPr>
      </p:pic>
      <p:sp>
        <p:nvSpPr>
          <p:cNvPr id="1000" name="CustomShape 6"/>
          <p:cNvSpPr/>
          <p:nvPr/>
        </p:nvSpPr>
        <p:spPr>
          <a:xfrm>
            <a:off x="2087368" y="2011504"/>
            <a:ext cx="7633166" cy="103162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>
            <a:normAutofit/>
          </a:bodyPr>
          <a:lstStyle/>
          <a:p>
            <a:pPr algn="ctr">
              <a:lnSpc>
                <a:spcPct val="80000"/>
              </a:lnSpc>
              <a:spcBef>
                <a:spcPts val="998"/>
              </a:spcBef>
            </a:pPr>
            <a:endParaRPr lang="en-US" sz="24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1" name="CustomShape 7"/>
          <p:cNvSpPr/>
          <p:nvPr/>
        </p:nvSpPr>
        <p:spPr>
          <a:xfrm>
            <a:off x="2493755" y="3627947"/>
            <a:ext cx="2611100" cy="4638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 anchor="ctr">
            <a:spAutoFit/>
          </a:bodyPr>
          <a:lstStyle/>
          <a:p>
            <a:pPr marL="107629" algn="ctr">
              <a:lnSpc>
                <a:spcPct val="50000"/>
              </a:lnSpc>
              <a:spcBef>
                <a:spcPts val="2398"/>
              </a:spcBef>
            </a:pPr>
            <a:r>
              <a:rPr lang="es-CO" sz="4800" b="1" spc="-1" dirty="0">
                <a:solidFill>
                  <a:srgbClr val="FFFFFF"/>
                </a:solidFill>
                <a:latin typeface="Hind"/>
                <a:ea typeface="Hind"/>
              </a:rPr>
              <a:t>IDEA 1</a:t>
            </a:r>
            <a:endParaRPr lang="en-US" sz="48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2" name="CustomShape 8"/>
          <p:cNvSpPr/>
          <p:nvPr/>
        </p:nvSpPr>
        <p:spPr>
          <a:xfrm>
            <a:off x="6955374" y="3627947"/>
            <a:ext cx="2611100" cy="4638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 anchor="ctr">
            <a:spAutoFit/>
          </a:bodyPr>
          <a:lstStyle/>
          <a:p>
            <a:pPr marL="107629" algn="ctr">
              <a:lnSpc>
                <a:spcPct val="50000"/>
              </a:lnSpc>
              <a:spcBef>
                <a:spcPts val="2398"/>
              </a:spcBef>
            </a:pPr>
            <a:r>
              <a:rPr lang="es-CO" sz="4800" b="1" spc="-1" dirty="0">
                <a:solidFill>
                  <a:srgbClr val="FFFFFF"/>
                </a:solidFill>
                <a:latin typeface="Hind"/>
                <a:ea typeface="Hind"/>
              </a:rPr>
              <a:t>IDEA 2</a:t>
            </a:r>
            <a:endParaRPr lang="en-US" sz="48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Llamada rectangular redondeada 1"/>
          <p:cNvSpPr/>
          <p:nvPr/>
        </p:nvSpPr>
        <p:spPr>
          <a:xfrm>
            <a:off x="3444046" y="2697271"/>
            <a:ext cx="5695524" cy="2166143"/>
          </a:xfrm>
          <a:prstGeom prst="wedgeRoundRectCallout">
            <a:avLst>
              <a:gd name="adj1" fmla="val -64211"/>
              <a:gd name="adj2" fmla="val -38799"/>
              <a:gd name="adj3" fmla="val 16667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s-CL" sz="7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s-CL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9.012</a:t>
            </a:r>
            <a:endParaRPr lang="es-CL" sz="7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Llamada ovalada 3"/>
          <p:cNvSpPr/>
          <p:nvPr/>
        </p:nvSpPr>
        <p:spPr>
          <a:xfrm>
            <a:off x="5120605" y="96894"/>
            <a:ext cx="3253527" cy="1916712"/>
          </a:xfrm>
          <a:prstGeom prst="wedgeEllipseCallout">
            <a:avLst>
              <a:gd name="adj1" fmla="val 69591"/>
              <a:gd name="adj2" fmla="val 7493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¿Cuál es el valor posicional del número destacado con rojo?</a:t>
            </a: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75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" name="Imagen 222"/>
          <p:cNvPicPr/>
          <p:nvPr/>
        </p:nvPicPr>
        <p:blipFill>
          <a:blip r:embed="rId2"/>
          <a:stretch/>
        </p:blipFill>
        <p:spPr>
          <a:xfrm>
            <a:off x="-3111075" y="5909797"/>
            <a:ext cx="11409434" cy="2936498"/>
          </a:xfrm>
          <a:prstGeom prst="rect">
            <a:avLst/>
          </a:prstGeom>
          <a:ln>
            <a:noFill/>
          </a:ln>
        </p:spPr>
      </p:pic>
      <p:pic>
        <p:nvPicPr>
          <p:cNvPr id="994" name="Imagen 223"/>
          <p:cNvPicPr/>
          <p:nvPr/>
        </p:nvPicPr>
        <p:blipFill>
          <a:blip r:embed="rId2"/>
          <a:stretch/>
        </p:blipFill>
        <p:spPr>
          <a:xfrm rot="21051600">
            <a:off x="4128302" y="5671868"/>
            <a:ext cx="11410874" cy="2936498"/>
          </a:xfrm>
          <a:prstGeom prst="rect">
            <a:avLst/>
          </a:prstGeom>
          <a:ln>
            <a:noFill/>
          </a:ln>
        </p:spPr>
      </p:pic>
      <p:pic>
        <p:nvPicPr>
          <p:cNvPr id="996" name="Imagen 448"/>
          <p:cNvPicPr/>
          <p:nvPr/>
        </p:nvPicPr>
        <p:blipFill>
          <a:blip r:embed="rId3"/>
          <a:stretch/>
        </p:blipFill>
        <p:spPr>
          <a:xfrm>
            <a:off x="8917479" y="-102860"/>
            <a:ext cx="3273054" cy="3260455"/>
          </a:xfrm>
          <a:prstGeom prst="rect">
            <a:avLst/>
          </a:prstGeom>
          <a:ln>
            <a:noFill/>
          </a:ln>
        </p:spPr>
      </p:pic>
      <p:pic>
        <p:nvPicPr>
          <p:cNvPr id="997" name="Imagen 3"/>
          <p:cNvPicPr/>
          <p:nvPr/>
        </p:nvPicPr>
        <p:blipFill>
          <a:blip r:embed="rId4"/>
          <a:stretch/>
        </p:blipFill>
        <p:spPr>
          <a:xfrm rot="11175000">
            <a:off x="-607961" y="-274558"/>
            <a:ext cx="3537979" cy="3604931"/>
          </a:xfrm>
          <a:prstGeom prst="rect">
            <a:avLst/>
          </a:prstGeom>
          <a:ln>
            <a:noFill/>
          </a:ln>
        </p:spPr>
      </p:pic>
      <p:sp>
        <p:nvSpPr>
          <p:cNvPr id="1000" name="CustomShape 6"/>
          <p:cNvSpPr/>
          <p:nvPr/>
        </p:nvSpPr>
        <p:spPr>
          <a:xfrm>
            <a:off x="2087368" y="2011504"/>
            <a:ext cx="7633166" cy="103162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>
            <a:normAutofit/>
          </a:bodyPr>
          <a:lstStyle/>
          <a:p>
            <a:pPr algn="ctr">
              <a:lnSpc>
                <a:spcPct val="80000"/>
              </a:lnSpc>
              <a:spcBef>
                <a:spcPts val="998"/>
              </a:spcBef>
            </a:pPr>
            <a:endParaRPr lang="en-US" sz="24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1" name="CustomShape 7"/>
          <p:cNvSpPr/>
          <p:nvPr/>
        </p:nvSpPr>
        <p:spPr>
          <a:xfrm>
            <a:off x="2493755" y="3627947"/>
            <a:ext cx="2611100" cy="4638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 anchor="ctr">
            <a:spAutoFit/>
          </a:bodyPr>
          <a:lstStyle/>
          <a:p>
            <a:pPr marL="107629" algn="ctr">
              <a:lnSpc>
                <a:spcPct val="50000"/>
              </a:lnSpc>
              <a:spcBef>
                <a:spcPts val="2398"/>
              </a:spcBef>
            </a:pPr>
            <a:r>
              <a:rPr lang="es-CO" sz="4800" b="1" spc="-1" dirty="0">
                <a:solidFill>
                  <a:srgbClr val="FFFFFF"/>
                </a:solidFill>
                <a:latin typeface="Hind"/>
                <a:ea typeface="Hind"/>
              </a:rPr>
              <a:t>IDEA 1</a:t>
            </a:r>
            <a:endParaRPr lang="en-US" sz="48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2" name="CustomShape 8"/>
          <p:cNvSpPr/>
          <p:nvPr/>
        </p:nvSpPr>
        <p:spPr>
          <a:xfrm>
            <a:off x="6955374" y="3627947"/>
            <a:ext cx="2611100" cy="4638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 anchor="ctr">
            <a:spAutoFit/>
          </a:bodyPr>
          <a:lstStyle/>
          <a:p>
            <a:pPr marL="107629" algn="ctr">
              <a:lnSpc>
                <a:spcPct val="50000"/>
              </a:lnSpc>
              <a:spcBef>
                <a:spcPts val="2398"/>
              </a:spcBef>
            </a:pPr>
            <a:r>
              <a:rPr lang="es-CO" sz="4800" b="1" spc="-1" dirty="0">
                <a:solidFill>
                  <a:srgbClr val="FFFFFF"/>
                </a:solidFill>
                <a:latin typeface="Hind"/>
                <a:ea typeface="Hind"/>
              </a:rPr>
              <a:t>IDEA 2</a:t>
            </a:r>
            <a:endParaRPr lang="en-US" sz="48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Llamada rectangular redondeada 1"/>
          <p:cNvSpPr/>
          <p:nvPr/>
        </p:nvSpPr>
        <p:spPr>
          <a:xfrm>
            <a:off x="3444046" y="2697271"/>
            <a:ext cx="5695524" cy="2166143"/>
          </a:xfrm>
          <a:prstGeom prst="wedgeRoundRectCallout">
            <a:avLst>
              <a:gd name="adj1" fmla="val -64211"/>
              <a:gd name="adj2" fmla="val -38799"/>
              <a:gd name="adj3" fmla="val 16667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875.89</a:t>
            </a:r>
            <a:r>
              <a:rPr lang="es-CL" sz="7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s-CL" sz="7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Llamada ovalada 3"/>
          <p:cNvSpPr/>
          <p:nvPr/>
        </p:nvSpPr>
        <p:spPr>
          <a:xfrm>
            <a:off x="5120605" y="96894"/>
            <a:ext cx="3253527" cy="1916712"/>
          </a:xfrm>
          <a:prstGeom prst="wedgeEllipseCallout">
            <a:avLst>
              <a:gd name="adj1" fmla="val 69591"/>
              <a:gd name="adj2" fmla="val 7493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¿Cuál es el valor posicional del número destacado con rojo?</a:t>
            </a: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28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CustomShape 2"/>
          <p:cNvSpPr/>
          <p:nvPr/>
        </p:nvSpPr>
        <p:spPr>
          <a:xfrm>
            <a:off x="1388879" y="2173483"/>
            <a:ext cx="920760" cy="1001390"/>
          </a:xfrm>
          <a:custGeom>
            <a:avLst/>
            <a:gdLst/>
            <a:ahLst/>
            <a:cxnLst/>
            <a:rect l="l" t="t" r="r" b="b"/>
            <a:pathLst>
              <a:path w="58" h="63">
                <a:moveTo>
                  <a:pt x="40" y="11"/>
                </a:moveTo>
                <a:cubicBezTo>
                  <a:pt x="39" y="10"/>
                  <a:pt x="39" y="10"/>
                  <a:pt x="39" y="9"/>
                </a:cubicBezTo>
                <a:cubicBezTo>
                  <a:pt x="42" y="4"/>
                  <a:pt x="42" y="4"/>
                  <a:pt x="42" y="4"/>
                </a:cubicBezTo>
                <a:cubicBezTo>
                  <a:pt x="43" y="4"/>
                  <a:pt x="43" y="3"/>
                  <a:pt x="44" y="4"/>
                </a:cubicBezTo>
                <a:cubicBezTo>
                  <a:pt x="44" y="4"/>
                  <a:pt x="44" y="5"/>
                  <a:pt x="44" y="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1"/>
                  <a:pt x="40" y="11"/>
                </a:cubicBezTo>
                <a:cubicBezTo>
                  <a:pt x="40" y="11"/>
                  <a:pt x="40" y="11"/>
                  <a:pt x="40" y="11"/>
                </a:cubicBezTo>
                <a:close/>
                <a:moveTo>
                  <a:pt x="17" y="47"/>
                </a:moveTo>
                <a:cubicBezTo>
                  <a:pt x="14" y="53"/>
                  <a:pt x="14" y="53"/>
                  <a:pt x="14" y="53"/>
                </a:cubicBezTo>
                <a:cubicBezTo>
                  <a:pt x="14" y="53"/>
                  <a:pt x="14" y="54"/>
                  <a:pt x="15" y="54"/>
                </a:cubicBezTo>
                <a:cubicBezTo>
                  <a:pt x="15" y="54"/>
                  <a:pt x="15" y="54"/>
                  <a:pt x="15" y="54"/>
                </a:cubicBezTo>
                <a:cubicBezTo>
                  <a:pt x="16" y="54"/>
                  <a:pt x="16" y="54"/>
                  <a:pt x="16" y="54"/>
                </a:cubicBezTo>
                <a:cubicBezTo>
                  <a:pt x="19" y="48"/>
                  <a:pt x="19" y="48"/>
                  <a:pt x="19" y="48"/>
                </a:cubicBezTo>
                <a:cubicBezTo>
                  <a:pt x="19" y="48"/>
                  <a:pt x="19" y="47"/>
                  <a:pt x="19" y="47"/>
                </a:cubicBezTo>
                <a:cubicBezTo>
                  <a:pt x="18" y="47"/>
                  <a:pt x="18" y="47"/>
                  <a:pt x="17" y="47"/>
                </a:cubicBezTo>
                <a:close/>
                <a:moveTo>
                  <a:pt x="48" y="19"/>
                </a:moveTo>
                <a:cubicBezTo>
                  <a:pt x="49" y="19"/>
                  <a:pt x="49" y="19"/>
                  <a:pt x="49" y="19"/>
                </a:cubicBezTo>
                <a:cubicBezTo>
                  <a:pt x="54" y="16"/>
                  <a:pt x="54" y="16"/>
                  <a:pt x="54" y="16"/>
                </a:cubicBezTo>
                <a:cubicBezTo>
                  <a:pt x="55" y="15"/>
                  <a:pt x="55" y="15"/>
                  <a:pt x="54" y="14"/>
                </a:cubicBezTo>
                <a:cubicBezTo>
                  <a:pt x="54" y="14"/>
                  <a:pt x="54" y="14"/>
                  <a:pt x="53" y="14"/>
                </a:cubicBezTo>
                <a:cubicBezTo>
                  <a:pt x="48" y="17"/>
                  <a:pt x="48" y="17"/>
                  <a:pt x="48" y="17"/>
                </a:cubicBezTo>
                <a:cubicBezTo>
                  <a:pt x="47" y="17"/>
                  <a:pt x="47" y="18"/>
                  <a:pt x="48" y="18"/>
                </a:cubicBezTo>
                <a:cubicBezTo>
                  <a:pt x="48" y="19"/>
                  <a:pt x="48" y="19"/>
                  <a:pt x="48" y="19"/>
                </a:cubicBezTo>
                <a:close/>
                <a:moveTo>
                  <a:pt x="10" y="39"/>
                </a:moveTo>
                <a:cubicBezTo>
                  <a:pt x="5" y="42"/>
                  <a:pt x="5" y="42"/>
                  <a:pt x="5" y="42"/>
                </a:cubicBezTo>
                <a:cubicBezTo>
                  <a:pt x="4" y="42"/>
                  <a:pt x="4" y="43"/>
                  <a:pt x="4" y="43"/>
                </a:cubicBezTo>
                <a:cubicBezTo>
                  <a:pt x="4" y="44"/>
                  <a:pt x="5" y="44"/>
                  <a:pt x="5" y="44"/>
                </a:cubicBezTo>
                <a:cubicBezTo>
                  <a:pt x="5" y="44"/>
                  <a:pt x="5" y="44"/>
                  <a:pt x="6" y="44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0"/>
                  <a:pt x="11" y="40"/>
                  <a:pt x="11" y="39"/>
                </a:cubicBezTo>
                <a:cubicBezTo>
                  <a:pt x="11" y="39"/>
                  <a:pt x="10" y="39"/>
                  <a:pt x="10" y="39"/>
                </a:cubicBezTo>
                <a:close/>
                <a:moveTo>
                  <a:pt x="57" y="28"/>
                </a:move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0" y="28"/>
                  <a:pt x="50" y="29"/>
                </a:cubicBezTo>
                <a:cubicBezTo>
                  <a:pt x="50" y="29"/>
                  <a:pt x="51" y="30"/>
                  <a:pt x="51" y="30"/>
                </a:cubicBezTo>
                <a:cubicBezTo>
                  <a:pt x="57" y="30"/>
                  <a:pt x="57" y="30"/>
                  <a:pt x="57" y="30"/>
                </a:cubicBezTo>
                <a:cubicBezTo>
                  <a:pt x="58" y="30"/>
                  <a:pt x="58" y="29"/>
                  <a:pt x="58" y="29"/>
                </a:cubicBezTo>
                <a:cubicBezTo>
                  <a:pt x="58" y="28"/>
                  <a:pt x="58" y="28"/>
                  <a:pt x="57" y="28"/>
                </a:cubicBezTo>
                <a:close/>
                <a:moveTo>
                  <a:pt x="8" y="29"/>
                </a:moveTo>
                <a:cubicBezTo>
                  <a:pt x="8" y="28"/>
                  <a:pt x="8" y="28"/>
                  <a:pt x="7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0" y="28"/>
                  <a:pt x="0" y="29"/>
                </a:cubicBezTo>
                <a:cubicBezTo>
                  <a:pt x="0" y="29"/>
                  <a:pt x="1" y="30"/>
                  <a:pt x="1" y="30"/>
                </a:cubicBezTo>
                <a:cubicBezTo>
                  <a:pt x="7" y="30"/>
                  <a:pt x="7" y="30"/>
                  <a:pt x="7" y="30"/>
                </a:cubicBezTo>
                <a:cubicBezTo>
                  <a:pt x="8" y="30"/>
                  <a:pt x="8" y="29"/>
                  <a:pt x="8" y="29"/>
                </a:cubicBezTo>
                <a:close/>
                <a:moveTo>
                  <a:pt x="49" y="39"/>
                </a:moveTo>
                <a:cubicBezTo>
                  <a:pt x="48" y="39"/>
                  <a:pt x="48" y="39"/>
                  <a:pt x="48" y="39"/>
                </a:cubicBezTo>
                <a:cubicBezTo>
                  <a:pt x="47" y="40"/>
                  <a:pt x="47" y="40"/>
                  <a:pt x="48" y="41"/>
                </a:cubicBezTo>
                <a:cubicBezTo>
                  <a:pt x="53" y="44"/>
                  <a:pt x="53" y="44"/>
                  <a:pt x="53" y="44"/>
                </a:cubicBezTo>
                <a:cubicBezTo>
                  <a:pt x="53" y="44"/>
                  <a:pt x="53" y="44"/>
                  <a:pt x="54" y="44"/>
                </a:cubicBezTo>
                <a:cubicBezTo>
                  <a:pt x="54" y="44"/>
                  <a:pt x="54" y="44"/>
                  <a:pt x="54" y="43"/>
                </a:cubicBezTo>
                <a:cubicBezTo>
                  <a:pt x="55" y="43"/>
                  <a:pt x="55" y="42"/>
                  <a:pt x="54" y="42"/>
                </a:cubicBezTo>
                <a:lnTo>
                  <a:pt x="49" y="39"/>
                </a:lnTo>
                <a:close/>
                <a:moveTo>
                  <a:pt x="6" y="14"/>
                </a:moveTo>
                <a:cubicBezTo>
                  <a:pt x="5" y="14"/>
                  <a:pt x="4" y="14"/>
                  <a:pt x="4" y="14"/>
                </a:cubicBezTo>
                <a:cubicBezTo>
                  <a:pt x="4" y="15"/>
                  <a:pt x="4" y="15"/>
                  <a:pt x="5" y="16"/>
                </a:cubicBezTo>
                <a:cubicBezTo>
                  <a:pt x="10" y="19"/>
                  <a:pt x="10" y="19"/>
                  <a:pt x="10" y="19"/>
                </a:cubicBezTo>
                <a:cubicBezTo>
                  <a:pt x="10" y="19"/>
                  <a:pt x="10" y="19"/>
                  <a:pt x="10" y="19"/>
                </a:cubicBezTo>
                <a:cubicBezTo>
                  <a:pt x="11" y="19"/>
                  <a:pt x="11" y="19"/>
                  <a:pt x="11" y="18"/>
                </a:cubicBezTo>
                <a:cubicBezTo>
                  <a:pt x="11" y="18"/>
                  <a:pt x="11" y="17"/>
                  <a:pt x="11" y="17"/>
                </a:cubicBezTo>
                <a:lnTo>
                  <a:pt x="6" y="14"/>
                </a:lnTo>
                <a:close/>
                <a:moveTo>
                  <a:pt x="41" y="47"/>
                </a:moveTo>
                <a:cubicBezTo>
                  <a:pt x="41" y="47"/>
                  <a:pt x="40" y="47"/>
                  <a:pt x="40" y="47"/>
                </a:cubicBezTo>
                <a:cubicBezTo>
                  <a:pt x="39" y="47"/>
                  <a:pt x="39" y="48"/>
                  <a:pt x="39" y="48"/>
                </a:cubicBezTo>
                <a:cubicBezTo>
                  <a:pt x="42" y="54"/>
                  <a:pt x="42" y="54"/>
                  <a:pt x="42" y="54"/>
                </a:cubicBezTo>
                <a:cubicBezTo>
                  <a:pt x="43" y="54"/>
                  <a:pt x="43" y="54"/>
                  <a:pt x="43" y="54"/>
                </a:cubicBezTo>
                <a:cubicBezTo>
                  <a:pt x="43" y="54"/>
                  <a:pt x="44" y="54"/>
                  <a:pt x="44" y="54"/>
                </a:cubicBezTo>
                <a:cubicBezTo>
                  <a:pt x="44" y="54"/>
                  <a:pt x="44" y="53"/>
                  <a:pt x="44" y="53"/>
                </a:cubicBezTo>
                <a:lnTo>
                  <a:pt x="41" y="47"/>
                </a:lnTo>
                <a:close/>
                <a:moveTo>
                  <a:pt x="17" y="10"/>
                </a:moveTo>
                <a:cubicBezTo>
                  <a:pt x="18" y="10"/>
                  <a:pt x="18" y="11"/>
                  <a:pt x="18" y="11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0"/>
                  <a:pt x="19" y="10"/>
                  <a:pt x="19" y="9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5" y="3"/>
                  <a:pt x="15" y="4"/>
                </a:cubicBezTo>
                <a:cubicBezTo>
                  <a:pt x="14" y="4"/>
                  <a:pt x="14" y="5"/>
                  <a:pt x="14" y="5"/>
                </a:cubicBezTo>
                <a:lnTo>
                  <a:pt x="17" y="10"/>
                </a:lnTo>
                <a:close/>
                <a:moveTo>
                  <a:pt x="29" y="8"/>
                </a:moveTo>
                <a:cubicBezTo>
                  <a:pt x="30" y="8"/>
                  <a:pt x="30" y="7"/>
                  <a:pt x="30" y="7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0"/>
                  <a:pt x="30" y="0"/>
                  <a:pt x="29" y="0"/>
                </a:cubicBezTo>
                <a:cubicBezTo>
                  <a:pt x="29" y="0"/>
                  <a:pt x="28" y="0"/>
                  <a:pt x="28" y="1"/>
                </a:cubicBezTo>
                <a:cubicBezTo>
                  <a:pt x="28" y="7"/>
                  <a:pt x="28" y="7"/>
                  <a:pt x="28" y="7"/>
                </a:cubicBezTo>
                <a:cubicBezTo>
                  <a:pt x="28" y="7"/>
                  <a:pt x="29" y="8"/>
                  <a:pt x="29" y="8"/>
                </a:cubicBezTo>
                <a:close/>
                <a:moveTo>
                  <a:pt x="45" y="29"/>
                </a:moveTo>
                <a:cubicBezTo>
                  <a:pt x="45" y="33"/>
                  <a:pt x="44" y="38"/>
                  <a:pt x="40" y="41"/>
                </a:cubicBezTo>
                <a:cubicBezTo>
                  <a:pt x="38" y="43"/>
                  <a:pt x="37" y="46"/>
                  <a:pt x="37" y="47"/>
                </a:cubicBezTo>
                <a:cubicBezTo>
                  <a:pt x="38" y="48"/>
                  <a:pt x="38" y="48"/>
                  <a:pt x="38" y="49"/>
                </a:cubicBezTo>
                <a:cubicBezTo>
                  <a:pt x="38" y="50"/>
                  <a:pt x="38" y="50"/>
                  <a:pt x="37" y="51"/>
                </a:cubicBezTo>
                <a:cubicBezTo>
                  <a:pt x="38" y="51"/>
                  <a:pt x="38" y="51"/>
                  <a:pt x="38" y="52"/>
                </a:cubicBezTo>
                <a:cubicBezTo>
                  <a:pt x="38" y="53"/>
                  <a:pt x="38" y="53"/>
                  <a:pt x="37" y="53"/>
                </a:cubicBezTo>
                <a:cubicBezTo>
                  <a:pt x="38" y="54"/>
                  <a:pt x="38" y="54"/>
                  <a:pt x="38" y="55"/>
                </a:cubicBezTo>
                <a:cubicBezTo>
                  <a:pt x="38" y="56"/>
                  <a:pt x="38" y="56"/>
                  <a:pt x="37" y="56"/>
                </a:cubicBezTo>
                <a:cubicBezTo>
                  <a:pt x="38" y="57"/>
                  <a:pt x="38" y="57"/>
                  <a:pt x="38" y="58"/>
                </a:cubicBezTo>
                <a:cubicBezTo>
                  <a:pt x="38" y="59"/>
                  <a:pt x="37" y="60"/>
                  <a:pt x="35" y="60"/>
                </a:cubicBezTo>
                <a:cubicBezTo>
                  <a:pt x="35" y="60"/>
                  <a:pt x="35" y="61"/>
                  <a:pt x="35" y="61"/>
                </a:cubicBezTo>
                <a:cubicBezTo>
                  <a:pt x="35" y="63"/>
                  <a:pt x="33" y="63"/>
                  <a:pt x="31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6" y="63"/>
                  <a:pt x="23" y="63"/>
                  <a:pt x="23" y="61"/>
                </a:cubicBezTo>
                <a:cubicBezTo>
                  <a:pt x="23" y="61"/>
                  <a:pt x="23" y="60"/>
                  <a:pt x="23" y="60"/>
                </a:cubicBezTo>
                <a:cubicBezTo>
                  <a:pt x="22" y="60"/>
                  <a:pt x="21" y="59"/>
                  <a:pt x="21" y="58"/>
                </a:cubicBezTo>
                <a:cubicBezTo>
                  <a:pt x="21" y="57"/>
                  <a:pt x="21" y="57"/>
                  <a:pt x="22" y="56"/>
                </a:cubicBezTo>
                <a:cubicBezTo>
                  <a:pt x="21" y="56"/>
                  <a:pt x="21" y="56"/>
                  <a:pt x="21" y="55"/>
                </a:cubicBezTo>
                <a:cubicBezTo>
                  <a:pt x="21" y="54"/>
                  <a:pt x="21" y="54"/>
                  <a:pt x="22" y="53"/>
                </a:cubicBezTo>
                <a:cubicBezTo>
                  <a:pt x="21" y="53"/>
                  <a:pt x="21" y="53"/>
                  <a:pt x="21" y="52"/>
                </a:cubicBezTo>
                <a:cubicBezTo>
                  <a:pt x="21" y="51"/>
                  <a:pt x="21" y="51"/>
                  <a:pt x="22" y="51"/>
                </a:cubicBezTo>
                <a:cubicBezTo>
                  <a:pt x="21" y="50"/>
                  <a:pt x="21" y="50"/>
                  <a:pt x="21" y="49"/>
                </a:cubicBezTo>
                <a:cubicBezTo>
                  <a:pt x="21" y="48"/>
                  <a:pt x="21" y="48"/>
                  <a:pt x="22" y="47"/>
                </a:cubicBezTo>
                <a:cubicBezTo>
                  <a:pt x="22" y="46"/>
                  <a:pt x="21" y="43"/>
                  <a:pt x="18" y="41"/>
                </a:cubicBezTo>
                <a:cubicBezTo>
                  <a:pt x="15" y="38"/>
                  <a:pt x="13" y="33"/>
                  <a:pt x="13" y="29"/>
                </a:cubicBezTo>
                <a:cubicBezTo>
                  <a:pt x="13" y="20"/>
                  <a:pt x="20" y="13"/>
                  <a:pt x="29" y="13"/>
                </a:cubicBezTo>
                <a:cubicBezTo>
                  <a:pt x="38" y="13"/>
                  <a:pt x="45" y="20"/>
                  <a:pt x="45" y="29"/>
                </a:cubicBezTo>
                <a:close/>
                <a:moveTo>
                  <a:pt x="33" y="61"/>
                </a:moveTo>
                <a:cubicBezTo>
                  <a:pt x="33" y="61"/>
                  <a:pt x="32" y="60"/>
                  <a:pt x="31" y="60"/>
                </a:cubicBezTo>
                <a:cubicBezTo>
                  <a:pt x="28" y="60"/>
                  <a:pt x="28" y="60"/>
                  <a:pt x="28" y="60"/>
                </a:cubicBezTo>
                <a:cubicBezTo>
                  <a:pt x="26" y="60"/>
                  <a:pt x="26" y="61"/>
                  <a:pt x="25" y="61"/>
                </a:cubicBezTo>
                <a:cubicBezTo>
                  <a:pt x="26" y="61"/>
                  <a:pt x="26" y="61"/>
                  <a:pt x="28" y="61"/>
                </a:cubicBezTo>
                <a:cubicBezTo>
                  <a:pt x="31" y="61"/>
                  <a:pt x="31" y="61"/>
                  <a:pt x="31" y="61"/>
                </a:cubicBezTo>
                <a:cubicBezTo>
                  <a:pt x="32" y="61"/>
                  <a:pt x="33" y="61"/>
                  <a:pt x="33" y="61"/>
                </a:cubicBezTo>
                <a:close/>
                <a:moveTo>
                  <a:pt x="34" y="57"/>
                </a:moveTo>
                <a:cubicBezTo>
                  <a:pt x="25" y="57"/>
                  <a:pt x="25" y="57"/>
                  <a:pt x="25" y="57"/>
                </a:cubicBezTo>
                <a:cubicBezTo>
                  <a:pt x="24" y="57"/>
                  <a:pt x="23" y="58"/>
                  <a:pt x="23" y="58"/>
                </a:cubicBezTo>
                <a:cubicBezTo>
                  <a:pt x="23" y="58"/>
                  <a:pt x="24" y="58"/>
                  <a:pt x="25" y="58"/>
                </a:cubicBezTo>
                <a:cubicBezTo>
                  <a:pt x="28" y="58"/>
                  <a:pt x="28" y="58"/>
                  <a:pt x="28" y="58"/>
                </a:cubicBezTo>
                <a:cubicBezTo>
                  <a:pt x="31" y="58"/>
                  <a:pt x="31" y="58"/>
                  <a:pt x="31" y="58"/>
                </a:cubicBezTo>
                <a:cubicBezTo>
                  <a:pt x="34" y="58"/>
                  <a:pt x="34" y="58"/>
                  <a:pt x="34" y="58"/>
                </a:cubicBezTo>
                <a:cubicBezTo>
                  <a:pt x="35" y="58"/>
                  <a:pt x="35" y="58"/>
                  <a:pt x="36" y="58"/>
                </a:cubicBezTo>
                <a:cubicBezTo>
                  <a:pt x="35" y="58"/>
                  <a:pt x="35" y="57"/>
                  <a:pt x="34" y="57"/>
                </a:cubicBezTo>
                <a:close/>
                <a:moveTo>
                  <a:pt x="34" y="54"/>
                </a:moveTo>
                <a:cubicBezTo>
                  <a:pt x="25" y="54"/>
                  <a:pt x="25" y="54"/>
                  <a:pt x="25" y="54"/>
                </a:cubicBezTo>
                <a:cubicBezTo>
                  <a:pt x="24" y="54"/>
                  <a:pt x="23" y="55"/>
                  <a:pt x="23" y="55"/>
                </a:cubicBezTo>
                <a:cubicBezTo>
                  <a:pt x="23" y="55"/>
                  <a:pt x="24" y="55"/>
                  <a:pt x="25" y="55"/>
                </a:cubicBezTo>
                <a:cubicBezTo>
                  <a:pt x="34" y="55"/>
                  <a:pt x="34" y="55"/>
                  <a:pt x="34" y="55"/>
                </a:cubicBezTo>
                <a:cubicBezTo>
                  <a:pt x="35" y="55"/>
                  <a:pt x="35" y="55"/>
                  <a:pt x="36" y="55"/>
                </a:cubicBezTo>
                <a:cubicBezTo>
                  <a:pt x="35" y="55"/>
                  <a:pt x="35" y="54"/>
                  <a:pt x="34" y="54"/>
                </a:cubicBezTo>
                <a:close/>
                <a:moveTo>
                  <a:pt x="34" y="52"/>
                </a:moveTo>
                <a:cubicBezTo>
                  <a:pt x="25" y="52"/>
                  <a:pt x="25" y="52"/>
                  <a:pt x="25" y="52"/>
                </a:cubicBezTo>
                <a:cubicBezTo>
                  <a:pt x="24" y="52"/>
                  <a:pt x="23" y="52"/>
                  <a:pt x="23" y="52"/>
                </a:cubicBezTo>
                <a:cubicBezTo>
                  <a:pt x="23" y="52"/>
                  <a:pt x="24" y="52"/>
                  <a:pt x="25" y="52"/>
                </a:cubicBezTo>
                <a:cubicBezTo>
                  <a:pt x="34" y="52"/>
                  <a:pt x="34" y="52"/>
                  <a:pt x="34" y="52"/>
                </a:cubicBezTo>
                <a:cubicBezTo>
                  <a:pt x="35" y="52"/>
                  <a:pt x="35" y="52"/>
                  <a:pt x="36" y="52"/>
                </a:cubicBezTo>
                <a:cubicBezTo>
                  <a:pt x="35" y="52"/>
                  <a:pt x="35" y="52"/>
                  <a:pt x="34" y="52"/>
                </a:cubicBezTo>
                <a:close/>
                <a:moveTo>
                  <a:pt x="34" y="50"/>
                </a:moveTo>
                <a:cubicBezTo>
                  <a:pt x="35" y="50"/>
                  <a:pt x="35" y="49"/>
                  <a:pt x="36" y="49"/>
                </a:cubicBezTo>
                <a:cubicBezTo>
                  <a:pt x="35" y="49"/>
                  <a:pt x="35" y="49"/>
                  <a:pt x="34" y="49"/>
                </a:cubicBezTo>
                <a:cubicBezTo>
                  <a:pt x="25" y="49"/>
                  <a:pt x="25" y="49"/>
                  <a:pt x="25" y="49"/>
                </a:cubicBezTo>
                <a:cubicBezTo>
                  <a:pt x="24" y="49"/>
                  <a:pt x="23" y="49"/>
                  <a:pt x="23" y="49"/>
                </a:cubicBezTo>
                <a:cubicBezTo>
                  <a:pt x="23" y="49"/>
                  <a:pt x="24" y="50"/>
                  <a:pt x="25" y="50"/>
                </a:cubicBezTo>
                <a:lnTo>
                  <a:pt x="34" y="50"/>
                </a:lnTo>
                <a:close/>
                <a:moveTo>
                  <a:pt x="43" y="29"/>
                </a:moveTo>
                <a:cubicBezTo>
                  <a:pt x="43" y="21"/>
                  <a:pt x="37" y="15"/>
                  <a:pt x="29" y="15"/>
                </a:cubicBezTo>
                <a:cubicBezTo>
                  <a:pt x="22" y="15"/>
                  <a:pt x="15" y="21"/>
                  <a:pt x="15" y="29"/>
                </a:cubicBezTo>
                <a:cubicBezTo>
                  <a:pt x="15" y="33"/>
                  <a:pt x="17" y="36"/>
                  <a:pt x="20" y="39"/>
                </a:cubicBezTo>
                <a:cubicBezTo>
                  <a:pt x="22" y="42"/>
                  <a:pt x="23" y="44"/>
                  <a:pt x="24" y="47"/>
                </a:cubicBezTo>
                <a:cubicBezTo>
                  <a:pt x="25" y="47"/>
                  <a:pt x="25" y="47"/>
                  <a:pt x="25" y="47"/>
                </a:cubicBezTo>
                <a:cubicBezTo>
                  <a:pt x="26" y="47"/>
                  <a:pt x="26" y="47"/>
                  <a:pt x="26" y="47"/>
                </a:cubicBezTo>
                <a:cubicBezTo>
                  <a:pt x="23" y="32"/>
                  <a:pt x="23" y="32"/>
                  <a:pt x="23" y="32"/>
                </a:cubicBezTo>
                <a:cubicBezTo>
                  <a:pt x="23" y="32"/>
                  <a:pt x="24" y="31"/>
                  <a:pt x="24" y="31"/>
                </a:cubicBezTo>
                <a:cubicBezTo>
                  <a:pt x="25" y="31"/>
                  <a:pt x="25" y="31"/>
                  <a:pt x="25" y="32"/>
                </a:cubicBezTo>
                <a:cubicBezTo>
                  <a:pt x="28" y="47"/>
                  <a:pt x="28" y="47"/>
                  <a:pt x="28" y="47"/>
                </a:cubicBezTo>
                <a:cubicBezTo>
                  <a:pt x="31" y="47"/>
                  <a:pt x="31" y="47"/>
                  <a:pt x="31" y="47"/>
                </a:cubicBezTo>
                <a:cubicBezTo>
                  <a:pt x="33" y="32"/>
                  <a:pt x="33" y="32"/>
                  <a:pt x="33" y="32"/>
                </a:cubicBezTo>
                <a:cubicBezTo>
                  <a:pt x="33" y="31"/>
                  <a:pt x="34" y="31"/>
                  <a:pt x="35" y="31"/>
                </a:cubicBezTo>
                <a:cubicBezTo>
                  <a:pt x="35" y="31"/>
                  <a:pt x="35" y="32"/>
                  <a:pt x="35" y="32"/>
                </a:cubicBezTo>
                <a:cubicBezTo>
                  <a:pt x="33" y="47"/>
                  <a:pt x="33" y="47"/>
                  <a:pt x="33" y="47"/>
                </a:cubicBezTo>
                <a:cubicBezTo>
                  <a:pt x="34" y="47"/>
                  <a:pt x="34" y="47"/>
                  <a:pt x="34" y="47"/>
                </a:cubicBezTo>
                <a:cubicBezTo>
                  <a:pt x="35" y="47"/>
                  <a:pt x="35" y="47"/>
                  <a:pt x="35" y="47"/>
                </a:cubicBezTo>
                <a:cubicBezTo>
                  <a:pt x="35" y="44"/>
                  <a:pt x="37" y="42"/>
                  <a:pt x="39" y="39"/>
                </a:cubicBezTo>
                <a:cubicBezTo>
                  <a:pt x="42" y="36"/>
                  <a:pt x="43" y="33"/>
                  <a:pt x="43" y="29"/>
                </a:cubicBezTo>
                <a:close/>
              </a:path>
            </a:pathLst>
          </a:custGeom>
          <a:solidFill>
            <a:srgbClr val="ED7D3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77" name="Imagen 1"/>
          <p:cNvPicPr/>
          <p:nvPr/>
        </p:nvPicPr>
        <p:blipFill>
          <a:blip r:embed="rId2"/>
          <a:stretch/>
        </p:blipFill>
        <p:spPr>
          <a:xfrm>
            <a:off x="9055664" y="-88822"/>
            <a:ext cx="3391838" cy="3379600"/>
          </a:xfrm>
          <a:prstGeom prst="rect">
            <a:avLst/>
          </a:prstGeom>
          <a:ln>
            <a:noFill/>
          </a:ln>
        </p:spPr>
      </p:pic>
      <p:pic>
        <p:nvPicPr>
          <p:cNvPr id="478" name="Imagen 122"/>
          <p:cNvPicPr/>
          <p:nvPr/>
        </p:nvPicPr>
        <p:blipFill>
          <a:blip r:embed="rId3"/>
          <a:stretch/>
        </p:blipFill>
        <p:spPr>
          <a:xfrm>
            <a:off x="-1079499" y="6260751"/>
            <a:ext cx="8390507" cy="2160439"/>
          </a:xfrm>
          <a:prstGeom prst="rect">
            <a:avLst/>
          </a:prstGeom>
          <a:ln>
            <a:noFill/>
          </a:ln>
        </p:spPr>
      </p:pic>
      <p:pic>
        <p:nvPicPr>
          <p:cNvPr id="479" name="Imagen 123"/>
          <p:cNvPicPr/>
          <p:nvPr/>
        </p:nvPicPr>
        <p:blipFill>
          <a:blip r:embed="rId3"/>
          <a:stretch/>
        </p:blipFill>
        <p:spPr>
          <a:xfrm rot="21381000">
            <a:off x="4728704" y="6170043"/>
            <a:ext cx="8391947" cy="2160079"/>
          </a:xfrm>
          <a:prstGeom prst="rect">
            <a:avLst/>
          </a:prstGeom>
          <a:ln>
            <a:noFill/>
          </a:ln>
        </p:spPr>
      </p:pic>
      <p:pic>
        <p:nvPicPr>
          <p:cNvPr id="480" name="Imagen 119"/>
          <p:cNvPicPr/>
          <p:nvPr/>
        </p:nvPicPr>
        <p:blipFill>
          <a:blip r:embed="rId4"/>
          <a:stretch/>
        </p:blipFill>
        <p:spPr>
          <a:xfrm>
            <a:off x="-387310" y="3424321"/>
            <a:ext cx="4473138" cy="3746032"/>
          </a:xfrm>
          <a:prstGeom prst="rect">
            <a:avLst/>
          </a:prstGeom>
          <a:ln>
            <a:noFill/>
          </a:ln>
        </p:spPr>
      </p:pic>
      <p:sp>
        <p:nvSpPr>
          <p:cNvPr id="481" name="CustomShape 7"/>
          <p:cNvSpPr/>
          <p:nvPr/>
        </p:nvSpPr>
        <p:spPr>
          <a:xfrm>
            <a:off x="97886" y="137131"/>
            <a:ext cx="6498594" cy="9253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 anchor="ctr">
            <a:spAutoFit/>
          </a:bodyPr>
          <a:lstStyle/>
          <a:p>
            <a:r>
              <a:rPr lang="es-CL" sz="5399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¡I</a:t>
            </a:r>
            <a:r>
              <a:rPr lang="es-CL" sz="5399" dirty="0">
                <a:latin typeface="Arial" panose="020B0604020202020204" pitchFamily="34" charset="0"/>
                <a:cs typeface="Arial" panose="020B0604020202020204" pitchFamily="34" charset="0"/>
              </a:rPr>
              <a:t>niciemos la clase</a:t>
            </a:r>
            <a:r>
              <a:rPr lang="es-CL" sz="5399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es-CL" sz="5399" dirty="0">
                <a:solidFill>
                  <a:srgbClr val="FF0000"/>
                </a:solidFill>
              </a:rPr>
              <a:t> </a:t>
            </a:r>
            <a:endParaRPr lang="es-CL" sz="5399" dirty="0"/>
          </a:p>
        </p:txBody>
      </p:sp>
      <p:sp>
        <p:nvSpPr>
          <p:cNvPr id="2" name="Llamada rectangular redondeada 1"/>
          <p:cNvSpPr/>
          <p:nvPr/>
        </p:nvSpPr>
        <p:spPr>
          <a:xfrm>
            <a:off x="4481352" y="1700808"/>
            <a:ext cx="4230255" cy="2319817"/>
          </a:xfrm>
          <a:prstGeom prst="wedgeRoundRectCallout">
            <a:avLst>
              <a:gd name="adj1" fmla="val -76317"/>
              <a:gd name="adj2" fmla="val 46029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Cálculo mental:</a:t>
            </a:r>
          </a:p>
          <a:p>
            <a:pPr algn="ctr"/>
            <a:r>
              <a:rPr lang="es-CL" sz="2400" dirty="0" smtClean="0"/>
              <a:t>Díganle a sus padres que les pregunten la tabla del 5 de forma intercalada.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258337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" name="Imagen 222"/>
          <p:cNvPicPr/>
          <p:nvPr/>
        </p:nvPicPr>
        <p:blipFill>
          <a:blip r:embed="rId2"/>
          <a:stretch/>
        </p:blipFill>
        <p:spPr>
          <a:xfrm>
            <a:off x="-3111075" y="5909797"/>
            <a:ext cx="11409434" cy="2936498"/>
          </a:xfrm>
          <a:prstGeom prst="rect">
            <a:avLst/>
          </a:prstGeom>
          <a:ln>
            <a:noFill/>
          </a:ln>
        </p:spPr>
      </p:pic>
      <p:pic>
        <p:nvPicPr>
          <p:cNvPr id="994" name="Imagen 223"/>
          <p:cNvPicPr/>
          <p:nvPr/>
        </p:nvPicPr>
        <p:blipFill>
          <a:blip r:embed="rId2"/>
          <a:stretch/>
        </p:blipFill>
        <p:spPr>
          <a:xfrm rot="21051600">
            <a:off x="4128302" y="5671868"/>
            <a:ext cx="11410874" cy="2936498"/>
          </a:xfrm>
          <a:prstGeom prst="rect">
            <a:avLst/>
          </a:prstGeom>
          <a:ln>
            <a:noFill/>
          </a:ln>
        </p:spPr>
      </p:pic>
      <p:pic>
        <p:nvPicPr>
          <p:cNvPr id="996" name="Imagen 448"/>
          <p:cNvPicPr/>
          <p:nvPr/>
        </p:nvPicPr>
        <p:blipFill>
          <a:blip r:embed="rId3"/>
          <a:stretch/>
        </p:blipFill>
        <p:spPr>
          <a:xfrm>
            <a:off x="8917479" y="-102860"/>
            <a:ext cx="3273054" cy="3260455"/>
          </a:xfrm>
          <a:prstGeom prst="rect">
            <a:avLst/>
          </a:prstGeom>
          <a:ln>
            <a:noFill/>
          </a:ln>
        </p:spPr>
      </p:pic>
      <p:pic>
        <p:nvPicPr>
          <p:cNvPr id="997" name="Imagen 3"/>
          <p:cNvPicPr/>
          <p:nvPr/>
        </p:nvPicPr>
        <p:blipFill>
          <a:blip r:embed="rId4"/>
          <a:stretch/>
        </p:blipFill>
        <p:spPr>
          <a:xfrm rot="11175000">
            <a:off x="-607961" y="-274558"/>
            <a:ext cx="3537979" cy="3604931"/>
          </a:xfrm>
          <a:prstGeom prst="rect">
            <a:avLst/>
          </a:prstGeom>
          <a:ln>
            <a:noFill/>
          </a:ln>
        </p:spPr>
      </p:pic>
      <p:sp>
        <p:nvSpPr>
          <p:cNvPr id="1000" name="CustomShape 6"/>
          <p:cNvSpPr/>
          <p:nvPr/>
        </p:nvSpPr>
        <p:spPr>
          <a:xfrm>
            <a:off x="2087368" y="2011504"/>
            <a:ext cx="7633166" cy="103162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>
            <a:normAutofit/>
          </a:bodyPr>
          <a:lstStyle/>
          <a:p>
            <a:pPr algn="ctr">
              <a:lnSpc>
                <a:spcPct val="80000"/>
              </a:lnSpc>
              <a:spcBef>
                <a:spcPts val="998"/>
              </a:spcBef>
            </a:pPr>
            <a:endParaRPr lang="en-US" sz="24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1" name="CustomShape 7"/>
          <p:cNvSpPr/>
          <p:nvPr/>
        </p:nvSpPr>
        <p:spPr>
          <a:xfrm>
            <a:off x="2493755" y="3627947"/>
            <a:ext cx="2611100" cy="4638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 anchor="ctr">
            <a:spAutoFit/>
          </a:bodyPr>
          <a:lstStyle/>
          <a:p>
            <a:pPr marL="107629" algn="ctr">
              <a:lnSpc>
                <a:spcPct val="50000"/>
              </a:lnSpc>
              <a:spcBef>
                <a:spcPts val="2398"/>
              </a:spcBef>
            </a:pPr>
            <a:r>
              <a:rPr lang="es-CO" sz="4800" b="1" spc="-1" dirty="0">
                <a:solidFill>
                  <a:srgbClr val="FFFFFF"/>
                </a:solidFill>
                <a:latin typeface="Hind"/>
                <a:ea typeface="Hind"/>
              </a:rPr>
              <a:t>IDEA 1</a:t>
            </a:r>
            <a:endParaRPr lang="en-US" sz="48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2" name="CustomShape 8"/>
          <p:cNvSpPr/>
          <p:nvPr/>
        </p:nvSpPr>
        <p:spPr>
          <a:xfrm>
            <a:off x="6955374" y="3627947"/>
            <a:ext cx="2611100" cy="4638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 anchor="ctr">
            <a:spAutoFit/>
          </a:bodyPr>
          <a:lstStyle/>
          <a:p>
            <a:pPr marL="107629" algn="ctr">
              <a:lnSpc>
                <a:spcPct val="50000"/>
              </a:lnSpc>
              <a:spcBef>
                <a:spcPts val="2398"/>
              </a:spcBef>
            </a:pPr>
            <a:r>
              <a:rPr lang="es-CO" sz="4800" b="1" spc="-1" dirty="0">
                <a:solidFill>
                  <a:srgbClr val="FFFFFF"/>
                </a:solidFill>
                <a:latin typeface="Hind"/>
                <a:ea typeface="Hind"/>
              </a:rPr>
              <a:t>IDEA 2</a:t>
            </a:r>
            <a:endParaRPr lang="en-US" sz="48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Llamada rectangular redondeada 1"/>
          <p:cNvSpPr/>
          <p:nvPr/>
        </p:nvSpPr>
        <p:spPr>
          <a:xfrm>
            <a:off x="3444046" y="2697271"/>
            <a:ext cx="5695524" cy="2166143"/>
          </a:xfrm>
          <a:prstGeom prst="wedgeRoundRectCallout">
            <a:avLst>
              <a:gd name="adj1" fmla="val -64211"/>
              <a:gd name="adj2" fmla="val -38799"/>
              <a:gd name="adj3" fmla="val 16667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784.0</a:t>
            </a:r>
            <a:r>
              <a:rPr lang="es-CL" sz="7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s-CL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CL" sz="7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Llamada ovalada 3"/>
          <p:cNvSpPr/>
          <p:nvPr/>
        </p:nvSpPr>
        <p:spPr>
          <a:xfrm>
            <a:off x="5120605" y="96894"/>
            <a:ext cx="3253527" cy="1916712"/>
          </a:xfrm>
          <a:prstGeom prst="wedgeEllipseCallout">
            <a:avLst>
              <a:gd name="adj1" fmla="val 69591"/>
              <a:gd name="adj2" fmla="val 7493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¿Cuál es el valor posicional del número destacado con rojo?</a:t>
            </a: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52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119"/>
          <p:cNvPicPr/>
          <p:nvPr/>
        </p:nvPicPr>
        <p:blipFill>
          <a:blip r:embed="rId2"/>
          <a:stretch/>
        </p:blipFill>
        <p:spPr>
          <a:xfrm>
            <a:off x="-408802" y="3193809"/>
            <a:ext cx="4473138" cy="3746032"/>
          </a:xfrm>
          <a:prstGeom prst="rect">
            <a:avLst/>
          </a:prstGeom>
          <a:ln>
            <a:noFill/>
          </a:ln>
        </p:spPr>
      </p:pic>
      <p:pic>
        <p:nvPicPr>
          <p:cNvPr id="6" name="Imagen 1"/>
          <p:cNvPicPr/>
          <p:nvPr/>
        </p:nvPicPr>
        <p:blipFill>
          <a:blip r:embed="rId3"/>
          <a:stretch/>
        </p:blipFill>
        <p:spPr>
          <a:xfrm>
            <a:off x="9018498" y="55154"/>
            <a:ext cx="3391838" cy="3379600"/>
          </a:xfrm>
          <a:prstGeom prst="rect">
            <a:avLst/>
          </a:prstGeom>
          <a:ln>
            <a:noFill/>
          </a:ln>
        </p:spPr>
      </p:pic>
      <p:sp>
        <p:nvSpPr>
          <p:cNvPr id="7" name="Rectángulo 6"/>
          <p:cNvSpPr/>
          <p:nvPr/>
        </p:nvSpPr>
        <p:spPr>
          <a:xfrm>
            <a:off x="4687768" y="5066825"/>
            <a:ext cx="6845928" cy="114357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¡Debes ser sincero en tus respuestas!</a:t>
            </a:r>
            <a:endParaRPr lang="es-CL" sz="2400" b="1" dirty="0"/>
          </a:p>
        </p:txBody>
      </p:sp>
      <p:sp>
        <p:nvSpPr>
          <p:cNvPr id="3" name="Llamada rectangular redondeada 2"/>
          <p:cNvSpPr/>
          <p:nvPr/>
        </p:nvSpPr>
        <p:spPr>
          <a:xfrm>
            <a:off x="4471665" y="55154"/>
            <a:ext cx="4105953" cy="4283971"/>
          </a:xfrm>
          <a:prstGeom prst="wedgeRoundRectCallout">
            <a:avLst>
              <a:gd name="adj1" fmla="val -71035"/>
              <a:gd name="adj2" fmla="val 4173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CL" sz="2000" b="1" dirty="0" smtClean="0"/>
          </a:p>
          <a:p>
            <a:pPr algn="just"/>
            <a:r>
              <a:rPr lang="es-CL" sz="2000" b="1" dirty="0" smtClean="0"/>
              <a:t>Las respuestas correctas son</a:t>
            </a:r>
            <a:r>
              <a:rPr lang="es-CL" sz="2000" b="1" dirty="0" smtClean="0"/>
              <a:t>:</a:t>
            </a:r>
          </a:p>
          <a:p>
            <a:pPr algn="just"/>
            <a:r>
              <a:rPr lang="es-CL" sz="2000" b="1" dirty="0" smtClean="0"/>
              <a:t>Decena</a:t>
            </a:r>
          </a:p>
          <a:p>
            <a:pPr algn="just"/>
            <a:r>
              <a:rPr lang="es-CL" sz="2000" b="1" dirty="0" smtClean="0"/>
              <a:t>Unidad de mil</a:t>
            </a:r>
          </a:p>
          <a:p>
            <a:pPr algn="just"/>
            <a:r>
              <a:rPr lang="es-CL" sz="2000" b="1" dirty="0" smtClean="0"/>
              <a:t>Decena de mil</a:t>
            </a:r>
          </a:p>
          <a:p>
            <a:pPr algn="just"/>
            <a:r>
              <a:rPr lang="es-CL" sz="2000" b="1" dirty="0" smtClean="0"/>
              <a:t>Unidad</a:t>
            </a:r>
          </a:p>
          <a:p>
            <a:pPr algn="just"/>
            <a:r>
              <a:rPr lang="es-CL" sz="2000" b="1" dirty="0" smtClean="0"/>
              <a:t>Centena</a:t>
            </a:r>
          </a:p>
          <a:p>
            <a:pPr algn="just"/>
            <a:r>
              <a:rPr lang="es-CL" sz="2000" b="1" dirty="0" smtClean="0"/>
              <a:t>Centena</a:t>
            </a:r>
          </a:p>
          <a:p>
            <a:pPr algn="just"/>
            <a:r>
              <a:rPr lang="es-CL" sz="2000" b="1" dirty="0" smtClean="0"/>
              <a:t>Decena de mil</a:t>
            </a:r>
          </a:p>
          <a:p>
            <a:pPr algn="just"/>
            <a:r>
              <a:rPr lang="es-CL" sz="2000" b="1" dirty="0" smtClean="0"/>
              <a:t>Centena</a:t>
            </a:r>
          </a:p>
          <a:p>
            <a:pPr algn="just"/>
            <a:r>
              <a:rPr lang="es-CL" sz="2000" b="1" dirty="0" smtClean="0"/>
              <a:t>Centena de mil</a:t>
            </a:r>
          </a:p>
          <a:p>
            <a:pPr algn="just"/>
            <a:r>
              <a:rPr lang="es-CL" sz="2000" b="1" dirty="0" smtClean="0"/>
              <a:t>Decena de mil</a:t>
            </a:r>
          </a:p>
          <a:p>
            <a:pPr algn="just"/>
            <a:r>
              <a:rPr lang="es-CL" sz="2000" b="1" dirty="0" smtClean="0"/>
              <a:t>Unidad</a:t>
            </a:r>
          </a:p>
          <a:p>
            <a:pPr algn="just"/>
            <a:r>
              <a:rPr lang="es-CL" sz="2000" b="1" dirty="0" smtClean="0"/>
              <a:t>Decena</a:t>
            </a:r>
            <a:endParaRPr lang="es-CL" sz="2000" b="1" dirty="0" smtClean="0"/>
          </a:p>
          <a:p>
            <a:pPr algn="just"/>
            <a:endParaRPr lang="es-CL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4959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" name="Imagen 518"/>
          <p:cNvPicPr/>
          <p:nvPr/>
        </p:nvPicPr>
        <p:blipFill>
          <a:blip r:embed="rId2"/>
          <a:stretch/>
        </p:blipFill>
        <p:spPr>
          <a:xfrm>
            <a:off x="-163419" y="5355829"/>
            <a:ext cx="12893521" cy="2158999"/>
          </a:xfrm>
          <a:prstGeom prst="rect">
            <a:avLst/>
          </a:prstGeom>
          <a:ln>
            <a:noFill/>
          </a:ln>
        </p:spPr>
      </p:pic>
      <p:sp>
        <p:nvSpPr>
          <p:cNvPr id="485" name="CustomShape 3"/>
          <p:cNvSpPr/>
          <p:nvPr/>
        </p:nvSpPr>
        <p:spPr>
          <a:xfrm>
            <a:off x="422225" y="297408"/>
            <a:ext cx="6555466" cy="63362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486" name="Group 4"/>
          <p:cNvGrpSpPr/>
          <p:nvPr/>
        </p:nvGrpSpPr>
        <p:grpSpPr>
          <a:xfrm>
            <a:off x="355633" y="3838627"/>
            <a:ext cx="2107886" cy="2795036"/>
            <a:chOff x="355680" y="3838680"/>
            <a:chExt cx="2108160" cy="2795400"/>
          </a:xfrm>
        </p:grpSpPr>
        <p:sp>
          <p:nvSpPr>
            <p:cNvPr id="487" name="CustomShape 5"/>
            <p:cNvSpPr/>
            <p:nvPr/>
          </p:nvSpPr>
          <p:spPr>
            <a:xfrm>
              <a:off x="411120" y="6013440"/>
              <a:ext cx="876240" cy="183960"/>
            </a:xfrm>
            <a:custGeom>
              <a:avLst/>
              <a:gdLst/>
              <a:ahLst/>
              <a:cxnLst/>
              <a:rect l="l" t="t" r="r" b="b"/>
              <a:pathLst>
                <a:path w="239" h="50">
                  <a:moveTo>
                    <a:pt x="127" y="0"/>
                  </a:moveTo>
                  <a:cubicBezTo>
                    <a:pt x="93" y="0"/>
                    <a:pt x="59" y="2"/>
                    <a:pt x="25" y="0"/>
                  </a:cubicBezTo>
                  <a:cubicBezTo>
                    <a:pt x="25" y="0"/>
                    <a:pt x="25" y="1"/>
                    <a:pt x="24" y="1"/>
                  </a:cubicBezTo>
                  <a:cubicBezTo>
                    <a:pt x="22" y="1"/>
                    <a:pt x="20" y="1"/>
                    <a:pt x="18" y="0"/>
                  </a:cubicBezTo>
                  <a:cubicBezTo>
                    <a:pt x="18" y="1"/>
                    <a:pt x="17" y="1"/>
                    <a:pt x="17" y="1"/>
                  </a:cubicBezTo>
                  <a:cubicBezTo>
                    <a:pt x="14" y="2"/>
                    <a:pt x="10" y="2"/>
                    <a:pt x="7" y="2"/>
                  </a:cubicBezTo>
                  <a:cubicBezTo>
                    <a:pt x="5" y="2"/>
                    <a:pt x="3" y="2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9"/>
                    <a:pt x="0" y="16"/>
                    <a:pt x="1" y="23"/>
                  </a:cubicBezTo>
                  <a:cubicBezTo>
                    <a:pt x="1" y="29"/>
                    <a:pt x="0" y="42"/>
                    <a:pt x="5" y="46"/>
                  </a:cubicBezTo>
                  <a:cubicBezTo>
                    <a:pt x="5" y="46"/>
                    <a:pt x="5" y="47"/>
                    <a:pt x="6" y="47"/>
                  </a:cubicBezTo>
                  <a:cubicBezTo>
                    <a:pt x="6" y="47"/>
                    <a:pt x="7" y="47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44" y="44"/>
                    <a:pt x="80" y="47"/>
                    <a:pt x="116" y="47"/>
                  </a:cubicBezTo>
                  <a:cubicBezTo>
                    <a:pt x="154" y="47"/>
                    <a:pt x="194" y="50"/>
                    <a:pt x="232" y="44"/>
                  </a:cubicBezTo>
                  <a:cubicBezTo>
                    <a:pt x="232" y="44"/>
                    <a:pt x="232" y="43"/>
                    <a:pt x="232" y="42"/>
                  </a:cubicBezTo>
                  <a:cubicBezTo>
                    <a:pt x="231" y="41"/>
                    <a:pt x="231" y="40"/>
                    <a:pt x="231" y="38"/>
                  </a:cubicBezTo>
                  <a:cubicBezTo>
                    <a:pt x="231" y="38"/>
                    <a:pt x="231" y="37"/>
                    <a:pt x="232" y="37"/>
                  </a:cubicBezTo>
                  <a:cubicBezTo>
                    <a:pt x="231" y="37"/>
                    <a:pt x="231" y="37"/>
                    <a:pt x="231" y="37"/>
                  </a:cubicBezTo>
                  <a:cubicBezTo>
                    <a:pt x="230" y="37"/>
                    <a:pt x="230" y="37"/>
                    <a:pt x="230" y="38"/>
                  </a:cubicBezTo>
                  <a:cubicBezTo>
                    <a:pt x="229" y="39"/>
                    <a:pt x="227" y="38"/>
                    <a:pt x="227" y="37"/>
                  </a:cubicBezTo>
                  <a:cubicBezTo>
                    <a:pt x="192" y="41"/>
                    <a:pt x="156" y="38"/>
                    <a:pt x="122" y="38"/>
                  </a:cubicBezTo>
                  <a:cubicBezTo>
                    <a:pt x="88" y="38"/>
                    <a:pt x="52" y="41"/>
                    <a:pt x="19" y="36"/>
                  </a:cubicBezTo>
                  <a:cubicBezTo>
                    <a:pt x="18" y="36"/>
                    <a:pt x="17" y="35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6" y="30"/>
                    <a:pt x="16" y="27"/>
                    <a:pt x="16" y="23"/>
                  </a:cubicBezTo>
                  <a:cubicBezTo>
                    <a:pt x="16" y="20"/>
                    <a:pt x="16" y="17"/>
                    <a:pt x="17" y="14"/>
                  </a:cubicBezTo>
                  <a:cubicBezTo>
                    <a:pt x="14" y="14"/>
                    <a:pt x="15" y="10"/>
                    <a:pt x="17" y="10"/>
                  </a:cubicBezTo>
                  <a:cubicBezTo>
                    <a:pt x="56" y="8"/>
                    <a:pt x="95" y="9"/>
                    <a:pt x="133" y="9"/>
                  </a:cubicBezTo>
                  <a:cubicBezTo>
                    <a:pt x="167" y="9"/>
                    <a:pt x="205" y="5"/>
                    <a:pt x="238" y="10"/>
                  </a:cubicBezTo>
                  <a:cubicBezTo>
                    <a:pt x="238" y="7"/>
                    <a:pt x="239" y="3"/>
                    <a:pt x="239" y="0"/>
                  </a:cubicBezTo>
                  <a:cubicBezTo>
                    <a:pt x="202" y="1"/>
                    <a:pt x="164" y="0"/>
                    <a:pt x="127" y="0"/>
                  </a:cubicBezTo>
                  <a:close/>
                </a:path>
              </a:pathLst>
            </a:custGeom>
            <a:solidFill>
              <a:srgbClr val="6FF75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8" name="CustomShape 6"/>
            <p:cNvSpPr/>
            <p:nvPr/>
          </p:nvSpPr>
          <p:spPr>
            <a:xfrm>
              <a:off x="492120" y="6066000"/>
              <a:ext cx="750960" cy="64800"/>
            </a:xfrm>
            <a:custGeom>
              <a:avLst/>
              <a:gdLst/>
              <a:ahLst/>
              <a:cxnLst/>
              <a:rect l="l" t="t" r="r" b="b"/>
              <a:pathLst>
                <a:path w="205" h="18">
                  <a:moveTo>
                    <a:pt x="86" y="8"/>
                  </a:moveTo>
                  <a:cubicBezTo>
                    <a:pt x="124" y="2"/>
                    <a:pt x="166" y="5"/>
                    <a:pt x="205" y="8"/>
                  </a:cubicBezTo>
                  <a:cubicBezTo>
                    <a:pt x="205" y="6"/>
                    <a:pt x="205" y="4"/>
                    <a:pt x="205" y="2"/>
                  </a:cubicBezTo>
                  <a:cubicBezTo>
                    <a:pt x="175" y="5"/>
                    <a:pt x="142" y="1"/>
                    <a:pt x="111" y="1"/>
                  </a:cubicBezTo>
                  <a:cubicBezTo>
                    <a:pt x="74" y="1"/>
                    <a:pt x="37" y="2"/>
                    <a:pt x="0" y="0"/>
                  </a:cubicBezTo>
                  <a:cubicBezTo>
                    <a:pt x="0" y="3"/>
                    <a:pt x="0" y="6"/>
                    <a:pt x="0" y="9"/>
                  </a:cubicBezTo>
                  <a:cubicBezTo>
                    <a:pt x="0" y="12"/>
                    <a:pt x="1" y="15"/>
                    <a:pt x="0" y="18"/>
                  </a:cubicBezTo>
                  <a:cubicBezTo>
                    <a:pt x="32" y="13"/>
                    <a:pt x="67" y="17"/>
                    <a:pt x="100" y="17"/>
                  </a:cubicBezTo>
                  <a:cubicBezTo>
                    <a:pt x="134" y="17"/>
                    <a:pt x="170" y="14"/>
                    <a:pt x="204" y="17"/>
                  </a:cubicBezTo>
                  <a:cubicBezTo>
                    <a:pt x="204" y="15"/>
                    <a:pt x="204" y="14"/>
                    <a:pt x="204" y="12"/>
                  </a:cubicBezTo>
                  <a:cubicBezTo>
                    <a:pt x="204" y="12"/>
                    <a:pt x="204" y="11"/>
                    <a:pt x="204" y="11"/>
                  </a:cubicBezTo>
                  <a:cubicBezTo>
                    <a:pt x="166" y="14"/>
                    <a:pt x="124" y="16"/>
                    <a:pt x="86" y="11"/>
                  </a:cubicBezTo>
                  <a:cubicBezTo>
                    <a:pt x="85" y="11"/>
                    <a:pt x="85" y="8"/>
                    <a:pt x="86" y="8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9" name="CustomShape 7"/>
            <p:cNvSpPr/>
            <p:nvPr/>
          </p:nvSpPr>
          <p:spPr>
            <a:xfrm>
              <a:off x="436320" y="6201000"/>
              <a:ext cx="820800" cy="147600"/>
            </a:xfrm>
            <a:custGeom>
              <a:avLst/>
              <a:gdLst/>
              <a:ahLst/>
              <a:cxnLst/>
              <a:rect l="l" t="t" r="r" b="b"/>
              <a:pathLst>
                <a:path w="224" h="40">
                  <a:moveTo>
                    <a:pt x="117" y="2"/>
                  </a:moveTo>
                  <a:cubicBezTo>
                    <a:pt x="79" y="2"/>
                    <a:pt x="41" y="4"/>
                    <a:pt x="3" y="1"/>
                  </a:cubicBezTo>
                  <a:cubicBezTo>
                    <a:pt x="2" y="14"/>
                    <a:pt x="0" y="27"/>
                    <a:pt x="3" y="40"/>
                  </a:cubicBezTo>
                  <a:cubicBezTo>
                    <a:pt x="37" y="36"/>
                    <a:pt x="74" y="39"/>
                    <a:pt x="109" y="39"/>
                  </a:cubicBezTo>
                  <a:cubicBezTo>
                    <a:pt x="143" y="39"/>
                    <a:pt x="178" y="38"/>
                    <a:pt x="213" y="40"/>
                  </a:cubicBezTo>
                  <a:cubicBezTo>
                    <a:pt x="216" y="40"/>
                    <a:pt x="220" y="40"/>
                    <a:pt x="224" y="39"/>
                  </a:cubicBezTo>
                  <a:cubicBezTo>
                    <a:pt x="223" y="37"/>
                    <a:pt x="223" y="35"/>
                    <a:pt x="223" y="33"/>
                  </a:cubicBezTo>
                  <a:cubicBezTo>
                    <a:pt x="223" y="34"/>
                    <a:pt x="223" y="34"/>
                    <a:pt x="222" y="34"/>
                  </a:cubicBezTo>
                  <a:cubicBezTo>
                    <a:pt x="189" y="36"/>
                    <a:pt x="155" y="34"/>
                    <a:pt x="122" y="34"/>
                  </a:cubicBezTo>
                  <a:cubicBezTo>
                    <a:pt x="89" y="34"/>
                    <a:pt x="55" y="34"/>
                    <a:pt x="22" y="33"/>
                  </a:cubicBezTo>
                  <a:cubicBezTo>
                    <a:pt x="22" y="34"/>
                    <a:pt x="22" y="35"/>
                    <a:pt x="21" y="36"/>
                  </a:cubicBezTo>
                  <a:cubicBezTo>
                    <a:pt x="20" y="37"/>
                    <a:pt x="19" y="37"/>
                    <a:pt x="18" y="36"/>
                  </a:cubicBezTo>
                  <a:cubicBezTo>
                    <a:pt x="16" y="32"/>
                    <a:pt x="17" y="27"/>
                    <a:pt x="17" y="23"/>
                  </a:cubicBezTo>
                  <a:cubicBezTo>
                    <a:pt x="17" y="18"/>
                    <a:pt x="18" y="13"/>
                    <a:pt x="19" y="9"/>
                  </a:cubicBezTo>
                  <a:cubicBezTo>
                    <a:pt x="19" y="7"/>
                    <a:pt x="21" y="7"/>
                    <a:pt x="22" y="9"/>
                  </a:cubicBezTo>
                  <a:cubicBezTo>
                    <a:pt x="53" y="5"/>
                    <a:pt x="87" y="8"/>
                    <a:pt x="119" y="8"/>
                  </a:cubicBezTo>
                  <a:cubicBezTo>
                    <a:pt x="151" y="7"/>
                    <a:pt x="184" y="6"/>
                    <a:pt x="216" y="8"/>
                  </a:cubicBezTo>
                  <a:cubicBezTo>
                    <a:pt x="216" y="8"/>
                    <a:pt x="217" y="8"/>
                    <a:pt x="217" y="8"/>
                  </a:cubicBezTo>
                  <a:cubicBezTo>
                    <a:pt x="217" y="6"/>
                    <a:pt x="218" y="4"/>
                    <a:pt x="219" y="1"/>
                  </a:cubicBezTo>
                  <a:cubicBezTo>
                    <a:pt x="219" y="1"/>
                    <a:pt x="219" y="1"/>
                    <a:pt x="219" y="0"/>
                  </a:cubicBezTo>
                  <a:cubicBezTo>
                    <a:pt x="186" y="5"/>
                    <a:pt x="151" y="2"/>
                    <a:pt x="117" y="2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0" name="CustomShape 8"/>
            <p:cNvSpPr/>
            <p:nvPr/>
          </p:nvSpPr>
          <p:spPr>
            <a:xfrm>
              <a:off x="469800" y="5808600"/>
              <a:ext cx="834840" cy="183960"/>
            </a:xfrm>
            <a:custGeom>
              <a:avLst/>
              <a:gdLst/>
              <a:ahLst/>
              <a:cxnLst/>
              <a:rect l="l" t="t" r="r" b="b"/>
              <a:pathLst>
                <a:path w="228" h="50">
                  <a:moveTo>
                    <a:pt x="2" y="0"/>
                  </a:moveTo>
                  <a:cubicBezTo>
                    <a:pt x="2" y="9"/>
                    <a:pt x="1" y="18"/>
                    <a:pt x="1" y="27"/>
                  </a:cubicBezTo>
                  <a:cubicBezTo>
                    <a:pt x="0" y="35"/>
                    <a:pt x="1" y="43"/>
                    <a:pt x="0" y="50"/>
                  </a:cubicBezTo>
                  <a:cubicBezTo>
                    <a:pt x="36" y="47"/>
                    <a:pt x="74" y="50"/>
                    <a:pt x="111" y="50"/>
                  </a:cubicBezTo>
                  <a:cubicBezTo>
                    <a:pt x="148" y="49"/>
                    <a:pt x="185" y="48"/>
                    <a:pt x="223" y="50"/>
                  </a:cubicBezTo>
                  <a:cubicBezTo>
                    <a:pt x="222" y="48"/>
                    <a:pt x="222" y="45"/>
                    <a:pt x="222" y="43"/>
                  </a:cubicBezTo>
                  <a:cubicBezTo>
                    <a:pt x="188" y="47"/>
                    <a:pt x="153" y="44"/>
                    <a:pt x="119" y="44"/>
                  </a:cubicBezTo>
                  <a:cubicBezTo>
                    <a:pt x="83" y="44"/>
                    <a:pt x="47" y="47"/>
                    <a:pt x="13" y="43"/>
                  </a:cubicBezTo>
                  <a:cubicBezTo>
                    <a:pt x="12" y="43"/>
                    <a:pt x="12" y="43"/>
                    <a:pt x="11" y="43"/>
                  </a:cubicBezTo>
                  <a:cubicBezTo>
                    <a:pt x="11" y="43"/>
                    <a:pt x="11" y="43"/>
                    <a:pt x="10" y="43"/>
                  </a:cubicBezTo>
                  <a:cubicBezTo>
                    <a:pt x="8" y="43"/>
                    <a:pt x="7" y="42"/>
                    <a:pt x="7" y="40"/>
                  </a:cubicBezTo>
                  <a:cubicBezTo>
                    <a:pt x="4" y="34"/>
                    <a:pt x="5" y="26"/>
                    <a:pt x="7" y="20"/>
                  </a:cubicBezTo>
                  <a:cubicBezTo>
                    <a:pt x="9" y="15"/>
                    <a:pt x="12" y="9"/>
                    <a:pt x="18" y="9"/>
                  </a:cubicBezTo>
                  <a:cubicBezTo>
                    <a:pt x="18" y="9"/>
                    <a:pt x="18" y="9"/>
                    <a:pt x="19" y="9"/>
                  </a:cubicBezTo>
                  <a:cubicBezTo>
                    <a:pt x="53" y="6"/>
                    <a:pt x="88" y="9"/>
                    <a:pt x="122" y="9"/>
                  </a:cubicBezTo>
                  <a:cubicBezTo>
                    <a:pt x="157" y="8"/>
                    <a:pt x="192" y="8"/>
                    <a:pt x="227" y="9"/>
                  </a:cubicBezTo>
                  <a:cubicBezTo>
                    <a:pt x="227" y="8"/>
                    <a:pt x="227" y="8"/>
                    <a:pt x="227" y="7"/>
                  </a:cubicBezTo>
                  <a:cubicBezTo>
                    <a:pt x="228" y="6"/>
                    <a:pt x="228" y="5"/>
                    <a:pt x="228" y="4"/>
                  </a:cubicBezTo>
                  <a:cubicBezTo>
                    <a:pt x="204" y="3"/>
                    <a:pt x="179" y="2"/>
                    <a:pt x="155" y="2"/>
                  </a:cubicBezTo>
                  <a:cubicBezTo>
                    <a:pt x="104" y="1"/>
                    <a:pt x="53" y="1"/>
                    <a:pt x="2" y="0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1" name="CustomShape 9"/>
            <p:cNvSpPr/>
            <p:nvPr/>
          </p:nvSpPr>
          <p:spPr>
            <a:xfrm>
              <a:off x="517320" y="6245280"/>
              <a:ext cx="681120" cy="61560"/>
            </a:xfrm>
            <a:custGeom>
              <a:avLst/>
              <a:gdLst/>
              <a:ahLst/>
              <a:cxnLst/>
              <a:rect l="l" t="t" r="r" b="b"/>
              <a:pathLst>
                <a:path w="186" h="17">
                  <a:moveTo>
                    <a:pt x="186" y="1"/>
                  </a:moveTo>
                  <a:cubicBezTo>
                    <a:pt x="157" y="3"/>
                    <a:pt x="126" y="1"/>
                    <a:pt x="97" y="1"/>
                  </a:cubicBezTo>
                  <a:cubicBezTo>
                    <a:pt x="65" y="1"/>
                    <a:pt x="32" y="4"/>
                    <a:pt x="0" y="0"/>
                  </a:cubicBezTo>
                  <a:cubicBezTo>
                    <a:pt x="1" y="4"/>
                    <a:pt x="1" y="7"/>
                    <a:pt x="1" y="11"/>
                  </a:cubicBezTo>
                  <a:cubicBezTo>
                    <a:pt x="1" y="13"/>
                    <a:pt x="1" y="15"/>
                    <a:pt x="1" y="17"/>
                  </a:cubicBezTo>
                  <a:cubicBezTo>
                    <a:pt x="34" y="16"/>
                    <a:pt x="67" y="16"/>
                    <a:pt x="100" y="16"/>
                  </a:cubicBezTo>
                  <a:cubicBezTo>
                    <a:pt x="128" y="16"/>
                    <a:pt x="157" y="15"/>
                    <a:pt x="185" y="16"/>
                  </a:cubicBezTo>
                  <a:cubicBezTo>
                    <a:pt x="185" y="13"/>
                    <a:pt x="186" y="11"/>
                    <a:pt x="186" y="9"/>
                  </a:cubicBezTo>
                  <a:cubicBezTo>
                    <a:pt x="186" y="6"/>
                    <a:pt x="186" y="4"/>
                    <a:pt x="186" y="1"/>
                  </a:cubicBezTo>
                  <a:close/>
                  <a:moveTo>
                    <a:pt x="183" y="11"/>
                  </a:moveTo>
                  <a:cubicBezTo>
                    <a:pt x="164" y="13"/>
                    <a:pt x="145" y="13"/>
                    <a:pt x="126" y="13"/>
                  </a:cubicBezTo>
                  <a:cubicBezTo>
                    <a:pt x="110" y="13"/>
                    <a:pt x="92" y="15"/>
                    <a:pt x="76" y="11"/>
                  </a:cubicBezTo>
                  <a:cubicBezTo>
                    <a:pt x="75" y="11"/>
                    <a:pt x="75" y="8"/>
                    <a:pt x="76" y="8"/>
                  </a:cubicBezTo>
                  <a:cubicBezTo>
                    <a:pt x="92" y="5"/>
                    <a:pt x="110" y="7"/>
                    <a:pt x="126" y="7"/>
                  </a:cubicBezTo>
                  <a:cubicBezTo>
                    <a:pt x="145" y="7"/>
                    <a:pt x="164" y="7"/>
                    <a:pt x="183" y="8"/>
                  </a:cubicBezTo>
                  <a:cubicBezTo>
                    <a:pt x="185" y="8"/>
                    <a:pt x="185" y="11"/>
                    <a:pt x="183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2" name="CustomShape 10"/>
            <p:cNvSpPr/>
            <p:nvPr/>
          </p:nvSpPr>
          <p:spPr>
            <a:xfrm>
              <a:off x="523800" y="6362640"/>
              <a:ext cx="807840" cy="164880"/>
            </a:xfrm>
            <a:custGeom>
              <a:avLst/>
              <a:gdLst/>
              <a:ahLst/>
              <a:cxnLst/>
              <a:rect l="l" t="t" r="r" b="b"/>
              <a:pathLst>
                <a:path w="220" h="45">
                  <a:moveTo>
                    <a:pt x="85" y="3"/>
                  </a:moveTo>
                  <a:cubicBezTo>
                    <a:pt x="57" y="3"/>
                    <a:pt x="29" y="5"/>
                    <a:pt x="1" y="4"/>
                  </a:cubicBezTo>
                  <a:cubicBezTo>
                    <a:pt x="0" y="17"/>
                    <a:pt x="2" y="31"/>
                    <a:pt x="2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37" y="40"/>
                    <a:pt x="74" y="43"/>
                    <a:pt x="110" y="43"/>
                  </a:cubicBezTo>
                  <a:cubicBezTo>
                    <a:pt x="146" y="43"/>
                    <a:pt x="184" y="41"/>
                    <a:pt x="220" y="44"/>
                  </a:cubicBezTo>
                  <a:cubicBezTo>
                    <a:pt x="220" y="43"/>
                    <a:pt x="220" y="41"/>
                    <a:pt x="220" y="40"/>
                  </a:cubicBezTo>
                  <a:cubicBezTo>
                    <a:pt x="220" y="39"/>
                    <a:pt x="220" y="37"/>
                    <a:pt x="220" y="36"/>
                  </a:cubicBezTo>
                  <a:cubicBezTo>
                    <a:pt x="185" y="39"/>
                    <a:pt x="149" y="36"/>
                    <a:pt x="115" y="36"/>
                  </a:cubicBezTo>
                  <a:cubicBezTo>
                    <a:pt x="82" y="37"/>
                    <a:pt x="47" y="40"/>
                    <a:pt x="14" y="35"/>
                  </a:cubicBezTo>
                  <a:cubicBezTo>
                    <a:pt x="13" y="35"/>
                    <a:pt x="13" y="33"/>
                    <a:pt x="13" y="32"/>
                  </a:cubicBezTo>
                  <a:cubicBezTo>
                    <a:pt x="12" y="30"/>
                    <a:pt x="12" y="26"/>
                    <a:pt x="12" y="24"/>
                  </a:cubicBezTo>
                  <a:cubicBezTo>
                    <a:pt x="11" y="21"/>
                    <a:pt x="12" y="18"/>
                    <a:pt x="13" y="15"/>
                  </a:cubicBezTo>
                  <a:cubicBezTo>
                    <a:pt x="10" y="15"/>
                    <a:pt x="10" y="11"/>
                    <a:pt x="13" y="11"/>
                  </a:cubicBezTo>
                  <a:cubicBezTo>
                    <a:pt x="46" y="7"/>
                    <a:pt x="82" y="10"/>
                    <a:pt x="115" y="10"/>
                  </a:cubicBezTo>
                  <a:cubicBezTo>
                    <a:pt x="149" y="10"/>
                    <a:pt x="184" y="7"/>
                    <a:pt x="217" y="11"/>
                  </a:cubicBezTo>
                  <a:cubicBezTo>
                    <a:pt x="218" y="10"/>
                    <a:pt x="218" y="9"/>
                    <a:pt x="218" y="9"/>
                  </a:cubicBezTo>
                  <a:cubicBezTo>
                    <a:pt x="218" y="9"/>
                    <a:pt x="218" y="8"/>
                    <a:pt x="218" y="8"/>
                  </a:cubicBezTo>
                  <a:cubicBezTo>
                    <a:pt x="216" y="6"/>
                    <a:pt x="217" y="4"/>
                    <a:pt x="217" y="2"/>
                  </a:cubicBezTo>
                  <a:cubicBezTo>
                    <a:pt x="217" y="2"/>
                    <a:pt x="218" y="1"/>
                    <a:pt x="218" y="0"/>
                  </a:cubicBezTo>
                  <a:cubicBezTo>
                    <a:pt x="212" y="1"/>
                    <a:pt x="205" y="1"/>
                    <a:pt x="199" y="1"/>
                  </a:cubicBezTo>
                  <a:cubicBezTo>
                    <a:pt x="161" y="4"/>
                    <a:pt x="123" y="3"/>
                    <a:pt x="85" y="3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3" name="CustomShape 11"/>
            <p:cNvSpPr/>
            <p:nvPr/>
          </p:nvSpPr>
          <p:spPr>
            <a:xfrm>
              <a:off x="512640" y="5856480"/>
              <a:ext cx="744480" cy="95040"/>
            </a:xfrm>
            <a:custGeom>
              <a:avLst/>
              <a:gdLst/>
              <a:ahLst/>
              <a:cxnLst/>
              <a:rect l="l" t="t" r="r" b="b"/>
              <a:pathLst>
                <a:path w="203" h="26">
                  <a:moveTo>
                    <a:pt x="52" y="13"/>
                  </a:moveTo>
                  <a:cubicBezTo>
                    <a:pt x="102" y="10"/>
                    <a:pt x="152" y="10"/>
                    <a:pt x="202" y="13"/>
                  </a:cubicBezTo>
                  <a:cubicBezTo>
                    <a:pt x="202" y="9"/>
                    <a:pt x="202" y="5"/>
                    <a:pt x="203" y="1"/>
                  </a:cubicBezTo>
                  <a:cubicBezTo>
                    <a:pt x="172" y="2"/>
                    <a:pt x="141" y="1"/>
                    <a:pt x="110" y="1"/>
                  </a:cubicBezTo>
                  <a:cubicBezTo>
                    <a:pt x="76" y="1"/>
                    <a:pt x="40" y="4"/>
                    <a:pt x="6" y="0"/>
                  </a:cubicBezTo>
                  <a:cubicBezTo>
                    <a:pt x="4" y="1"/>
                    <a:pt x="2" y="10"/>
                    <a:pt x="1" y="12"/>
                  </a:cubicBezTo>
                  <a:cubicBezTo>
                    <a:pt x="0" y="16"/>
                    <a:pt x="0" y="19"/>
                    <a:pt x="1" y="23"/>
                  </a:cubicBezTo>
                  <a:cubicBezTo>
                    <a:pt x="1" y="23"/>
                    <a:pt x="2" y="23"/>
                    <a:pt x="3" y="23"/>
                  </a:cubicBezTo>
                  <a:cubicBezTo>
                    <a:pt x="4" y="24"/>
                    <a:pt x="5" y="25"/>
                    <a:pt x="5" y="26"/>
                  </a:cubicBezTo>
                  <a:cubicBezTo>
                    <a:pt x="38" y="23"/>
                    <a:pt x="73" y="25"/>
                    <a:pt x="107" y="25"/>
                  </a:cubicBezTo>
                  <a:cubicBezTo>
                    <a:pt x="138" y="25"/>
                    <a:pt x="171" y="24"/>
                    <a:pt x="202" y="26"/>
                  </a:cubicBezTo>
                  <a:cubicBezTo>
                    <a:pt x="202" y="23"/>
                    <a:pt x="202" y="20"/>
                    <a:pt x="202" y="18"/>
                  </a:cubicBezTo>
                  <a:cubicBezTo>
                    <a:pt x="152" y="16"/>
                    <a:pt x="102" y="15"/>
                    <a:pt x="52" y="17"/>
                  </a:cubicBezTo>
                  <a:cubicBezTo>
                    <a:pt x="50" y="17"/>
                    <a:pt x="50" y="14"/>
                    <a:pt x="52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4" name="CustomShape 12"/>
            <p:cNvSpPr/>
            <p:nvPr/>
          </p:nvSpPr>
          <p:spPr>
            <a:xfrm>
              <a:off x="587160" y="6421680"/>
              <a:ext cx="699840" cy="53640"/>
            </a:xfrm>
            <a:custGeom>
              <a:avLst/>
              <a:gdLst/>
              <a:ahLst/>
              <a:cxnLst/>
              <a:rect l="l" t="t" r="r" b="b"/>
              <a:pathLst>
                <a:path w="191" h="15">
                  <a:moveTo>
                    <a:pt x="77" y="6"/>
                  </a:moveTo>
                  <a:cubicBezTo>
                    <a:pt x="114" y="4"/>
                    <a:pt x="153" y="3"/>
                    <a:pt x="190" y="5"/>
                  </a:cubicBezTo>
                  <a:cubicBezTo>
                    <a:pt x="190" y="3"/>
                    <a:pt x="190" y="2"/>
                    <a:pt x="191" y="0"/>
                  </a:cubicBezTo>
                  <a:cubicBezTo>
                    <a:pt x="160" y="2"/>
                    <a:pt x="129" y="0"/>
                    <a:pt x="98" y="0"/>
                  </a:cubicBezTo>
                  <a:cubicBezTo>
                    <a:pt x="66" y="0"/>
                    <a:pt x="32" y="3"/>
                    <a:pt x="0" y="0"/>
                  </a:cubicBezTo>
                  <a:cubicBezTo>
                    <a:pt x="0" y="2"/>
                    <a:pt x="0" y="5"/>
                    <a:pt x="1" y="8"/>
                  </a:cubicBezTo>
                  <a:cubicBezTo>
                    <a:pt x="1" y="10"/>
                    <a:pt x="2" y="12"/>
                    <a:pt x="2" y="15"/>
                  </a:cubicBezTo>
                  <a:cubicBezTo>
                    <a:pt x="33" y="10"/>
                    <a:pt x="66" y="14"/>
                    <a:pt x="98" y="14"/>
                  </a:cubicBezTo>
                  <a:cubicBezTo>
                    <a:pt x="128" y="14"/>
                    <a:pt x="160" y="12"/>
                    <a:pt x="190" y="13"/>
                  </a:cubicBezTo>
                  <a:cubicBezTo>
                    <a:pt x="190" y="12"/>
                    <a:pt x="190" y="11"/>
                    <a:pt x="190" y="9"/>
                  </a:cubicBezTo>
                  <a:cubicBezTo>
                    <a:pt x="153" y="11"/>
                    <a:pt x="114" y="10"/>
                    <a:pt x="77" y="8"/>
                  </a:cubicBezTo>
                  <a:cubicBezTo>
                    <a:pt x="76" y="8"/>
                    <a:pt x="76" y="6"/>
                    <a:pt x="77" y="6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5" name="CustomShape 13"/>
            <p:cNvSpPr/>
            <p:nvPr/>
          </p:nvSpPr>
          <p:spPr>
            <a:xfrm>
              <a:off x="385560" y="5607000"/>
              <a:ext cx="1033560" cy="182520"/>
            </a:xfrm>
            <a:custGeom>
              <a:avLst/>
              <a:gdLst/>
              <a:ahLst/>
              <a:cxnLst/>
              <a:rect l="l" t="t" r="r" b="b"/>
              <a:pathLst>
                <a:path w="282" h="50">
                  <a:moveTo>
                    <a:pt x="5" y="2"/>
                  </a:moveTo>
                  <a:cubicBezTo>
                    <a:pt x="2" y="17"/>
                    <a:pt x="2" y="33"/>
                    <a:pt x="2" y="48"/>
                  </a:cubicBezTo>
                  <a:cubicBezTo>
                    <a:pt x="61" y="47"/>
                    <a:pt x="120" y="47"/>
                    <a:pt x="178" y="48"/>
                  </a:cubicBezTo>
                  <a:cubicBezTo>
                    <a:pt x="212" y="49"/>
                    <a:pt x="246" y="49"/>
                    <a:pt x="280" y="50"/>
                  </a:cubicBezTo>
                  <a:cubicBezTo>
                    <a:pt x="280" y="49"/>
                    <a:pt x="280" y="47"/>
                    <a:pt x="280" y="46"/>
                  </a:cubicBezTo>
                  <a:cubicBezTo>
                    <a:pt x="236" y="46"/>
                    <a:pt x="191" y="45"/>
                    <a:pt x="147" y="45"/>
                  </a:cubicBezTo>
                  <a:cubicBezTo>
                    <a:pt x="103" y="45"/>
                    <a:pt x="58" y="47"/>
                    <a:pt x="15" y="45"/>
                  </a:cubicBezTo>
                  <a:cubicBezTo>
                    <a:pt x="14" y="45"/>
                    <a:pt x="13" y="46"/>
                    <a:pt x="12" y="45"/>
                  </a:cubicBezTo>
                  <a:cubicBezTo>
                    <a:pt x="0" y="41"/>
                    <a:pt x="6" y="20"/>
                    <a:pt x="10" y="12"/>
                  </a:cubicBezTo>
                  <a:cubicBezTo>
                    <a:pt x="11" y="12"/>
                    <a:pt x="11" y="11"/>
                    <a:pt x="11" y="11"/>
                  </a:cubicBezTo>
                  <a:cubicBezTo>
                    <a:pt x="12" y="11"/>
                    <a:pt x="12" y="11"/>
                    <a:pt x="13" y="11"/>
                  </a:cubicBezTo>
                  <a:cubicBezTo>
                    <a:pt x="58" y="6"/>
                    <a:pt x="105" y="10"/>
                    <a:pt x="151" y="10"/>
                  </a:cubicBezTo>
                  <a:cubicBezTo>
                    <a:pt x="174" y="10"/>
                    <a:pt x="198" y="10"/>
                    <a:pt x="222" y="10"/>
                  </a:cubicBezTo>
                  <a:cubicBezTo>
                    <a:pt x="241" y="10"/>
                    <a:pt x="262" y="8"/>
                    <a:pt x="281" y="11"/>
                  </a:cubicBezTo>
                  <a:cubicBezTo>
                    <a:pt x="282" y="11"/>
                    <a:pt x="282" y="11"/>
                    <a:pt x="282" y="11"/>
                  </a:cubicBezTo>
                  <a:cubicBezTo>
                    <a:pt x="282" y="10"/>
                    <a:pt x="282" y="8"/>
                    <a:pt x="282" y="6"/>
                  </a:cubicBezTo>
                  <a:cubicBezTo>
                    <a:pt x="248" y="4"/>
                    <a:pt x="213" y="2"/>
                    <a:pt x="179" y="1"/>
                  </a:cubicBezTo>
                  <a:cubicBezTo>
                    <a:pt x="121" y="0"/>
                    <a:pt x="63" y="1"/>
                    <a:pt x="5" y="2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6" name="CustomShape 14"/>
            <p:cNvSpPr/>
            <p:nvPr/>
          </p:nvSpPr>
          <p:spPr>
            <a:xfrm>
              <a:off x="428400" y="5662800"/>
              <a:ext cx="987480" cy="90360"/>
            </a:xfrm>
            <a:custGeom>
              <a:avLst/>
              <a:gdLst/>
              <a:ahLst/>
              <a:cxnLst/>
              <a:rect l="l" t="t" r="r" b="b"/>
              <a:pathLst>
                <a:path w="269" h="25">
                  <a:moveTo>
                    <a:pt x="206" y="2"/>
                  </a:moveTo>
                  <a:cubicBezTo>
                    <a:pt x="183" y="2"/>
                    <a:pt x="161" y="2"/>
                    <a:pt x="139" y="2"/>
                  </a:cubicBezTo>
                  <a:cubicBezTo>
                    <a:pt x="94" y="2"/>
                    <a:pt x="46" y="5"/>
                    <a:pt x="1" y="1"/>
                  </a:cubicBezTo>
                  <a:cubicBezTo>
                    <a:pt x="1" y="5"/>
                    <a:pt x="0" y="10"/>
                    <a:pt x="0" y="15"/>
                  </a:cubicBezTo>
                  <a:cubicBezTo>
                    <a:pt x="0" y="19"/>
                    <a:pt x="1" y="22"/>
                    <a:pt x="2" y="25"/>
                  </a:cubicBezTo>
                  <a:cubicBezTo>
                    <a:pt x="46" y="23"/>
                    <a:pt x="91" y="25"/>
                    <a:pt x="135" y="25"/>
                  </a:cubicBezTo>
                  <a:cubicBezTo>
                    <a:pt x="179" y="24"/>
                    <a:pt x="224" y="23"/>
                    <a:pt x="268" y="24"/>
                  </a:cubicBezTo>
                  <a:cubicBezTo>
                    <a:pt x="268" y="21"/>
                    <a:pt x="268" y="19"/>
                    <a:pt x="268" y="16"/>
                  </a:cubicBezTo>
                  <a:cubicBezTo>
                    <a:pt x="268" y="16"/>
                    <a:pt x="268" y="16"/>
                    <a:pt x="268" y="16"/>
                  </a:cubicBezTo>
                  <a:cubicBezTo>
                    <a:pt x="239" y="19"/>
                    <a:pt x="209" y="18"/>
                    <a:pt x="179" y="17"/>
                  </a:cubicBezTo>
                  <a:cubicBezTo>
                    <a:pt x="150" y="17"/>
                    <a:pt x="120" y="18"/>
                    <a:pt x="90" y="15"/>
                  </a:cubicBezTo>
                  <a:cubicBezTo>
                    <a:pt x="89" y="15"/>
                    <a:pt x="89" y="13"/>
                    <a:pt x="90" y="13"/>
                  </a:cubicBezTo>
                  <a:cubicBezTo>
                    <a:pt x="120" y="10"/>
                    <a:pt x="150" y="11"/>
                    <a:pt x="179" y="11"/>
                  </a:cubicBezTo>
                  <a:cubicBezTo>
                    <a:pt x="209" y="10"/>
                    <a:pt x="239" y="9"/>
                    <a:pt x="268" y="12"/>
                  </a:cubicBezTo>
                  <a:cubicBezTo>
                    <a:pt x="268" y="12"/>
                    <a:pt x="268" y="12"/>
                    <a:pt x="269" y="12"/>
                  </a:cubicBezTo>
                  <a:cubicBezTo>
                    <a:pt x="269" y="8"/>
                    <a:pt x="269" y="4"/>
                    <a:pt x="269" y="0"/>
                  </a:cubicBezTo>
                  <a:cubicBezTo>
                    <a:pt x="249" y="3"/>
                    <a:pt x="227" y="2"/>
                    <a:pt x="206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7" name="CustomShape 15"/>
            <p:cNvSpPr/>
            <p:nvPr/>
          </p:nvSpPr>
          <p:spPr>
            <a:xfrm>
              <a:off x="792000" y="6262920"/>
              <a:ext cx="403200" cy="37800"/>
            </a:xfrm>
            <a:custGeom>
              <a:avLst/>
              <a:gdLst/>
              <a:ahLst/>
              <a:cxnLst/>
              <a:rect l="l" t="t" r="r" b="b"/>
              <a:pathLst>
                <a:path w="110" h="10">
                  <a:moveTo>
                    <a:pt x="108" y="3"/>
                  </a:moveTo>
                  <a:cubicBezTo>
                    <a:pt x="89" y="2"/>
                    <a:pt x="70" y="2"/>
                    <a:pt x="51" y="2"/>
                  </a:cubicBezTo>
                  <a:cubicBezTo>
                    <a:pt x="35" y="2"/>
                    <a:pt x="17" y="0"/>
                    <a:pt x="1" y="3"/>
                  </a:cubicBezTo>
                  <a:cubicBezTo>
                    <a:pt x="0" y="3"/>
                    <a:pt x="0" y="6"/>
                    <a:pt x="1" y="6"/>
                  </a:cubicBezTo>
                  <a:cubicBezTo>
                    <a:pt x="17" y="10"/>
                    <a:pt x="35" y="8"/>
                    <a:pt x="51" y="8"/>
                  </a:cubicBezTo>
                  <a:cubicBezTo>
                    <a:pt x="70" y="8"/>
                    <a:pt x="89" y="8"/>
                    <a:pt x="108" y="6"/>
                  </a:cubicBezTo>
                  <a:cubicBezTo>
                    <a:pt x="110" y="6"/>
                    <a:pt x="110" y="3"/>
                    <a:pt x="108" y="3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8" name="CustomShape 16"/>
            <p:cNvSpPr/>
            <p:nvPr/>
          </p:nvSpPr>
          <p:spPr>
            <a:xfrm>
              <a:off x="355680" y="5576760"/>
              <a:ext cx="1092240" cy="979200"/>
            </a:xfrm>
            <a:custGeom>
              <a:avLst/>
              <a:gdLst/>
              <a:ahLst/>
              <a:cxnLst/>
              <a:rect l="l" t="t" r="r" b="b"/>
              <a:pathLst>
                <a:path w="298" h="267">
                  <a:moveTo>
                    <a:pt x="291" y="5"/>
                  </a:moveTo>
                  <a:cubicBezTo>
                    <a:pt x="258" y="3"/>
                    <a:pt x="224" y="2"/>
                    <a:pt x="191" y="2"/>
                  </a:cubicBezTo>
                  <a:cubicBezTo>
                    <a:pt x="132" y="0"/>
                    <a:pt x="73" y="0"/>
                    <a:pt x="14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2" y="25"/>
                    <a:pt x="0" y="41"/>
                    <a:pt x="0" y="57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6" y="63"/>
                    <a:pt x="22" y="63"/>
                    <a:pt x="28" y="63"/>
                  </a:cubicBezTo>
                  <a:cubicBezTo>
                    <a:pt x="23" y="79"/>
                    <a:pt x="22" y="100"/>
                    <a:pt x="25" y="116"/>
                  </a:cubicBezTo>
                  <a:cubicBezTo>
                    <a:pt x="24" y="116"/>
                    <a:pt x="23" y="116"/>
                    <a:pt x="22" y="116"/>
                  </a:cubicBezTo>
                  <a:cubicBezTo>
                    <a:pt x="19" y="116"/>
                    <a:pt x="16" y="116"/>
                    <a:pt x="12" y="117"/>
                  </a:cubicBezTo>
                  <a:cubicBezTo>
                    <a:pt x="11" y="117"/>
                    <a:pt x="11" y="119"/>
                    <a:pt x="12" y="120"/>
                  </a:cubicBezTo>
                  <a:cubicBezTo>
                    <a:pt x="11" y="120"/>
                    <a:pt x="11" y="120"/>
                    <a:pt x="11" y="121"/>
                  </a:cubicBezTo>
                  <a:cubicBezTo>
                    <a:pt x="9" y="134"/>
                    <a:pt x="5" y="156"/>
                    <a:pt x="13" y="169"/>
                  </a:cubicBezTo>
                  <a:cubicBezTo>
                    <a:pt x="14" y="170"/>
                    <a:pt x="16" y="171"/>
                    <a:pt x="18" y="170"/>
                  </a:cubicBezTo>
                  <a:cubicBezTo>
                    <a:pt x="18" y="170"/>
                    <a:pt x="18" y="170"/>
                    <a:pt x="18" y="170"/>
                  </a:cubicBezTo>
                  <a:cubicBezTo>
                    <a:pt x="18" y="170"/>
                    <a:pt x="19" y="170"/>
                    <a:pt x="19" y="170"/>
                  </a:cubicBezTo>
                  <a:cubicBezTo>
                    <a:pt x="19" y="170"/>
                    <a:pt x="20" y="170"/>
                    <a:pt x="20" y="170"/>
                  </a:cubicBezTo>
                  <a:cubicBezTo>
                    <a:pt x="17" y="178"/>
                    <a:pt x="16" y="186"/>
                    <a:pt x="16" y="194"/>
                  </a:cubicBezTo>
                  <a:cubicBezTo>
                    <a:pt x="16" y="201"/>
                    <a:pt x="16" y="210"/>
                    <a:pt x="21" y="215"/>
                  </a:cubicBezTo>
                  <a:cubicBezTo>
                    <a:pt x="22" y="216"/>
                    <a:pt x="23" y="216"/>
                    <a:pt x="24" y="216"/>
                  </a:cubicBezTo>
                  <a:cubicBezTo>
                    <a:pt x="30" y="216"/>
                    <a:pt x="36" y="217"/>
                    <a:pt x="43" y="217"/>
                  </a:cubicBezTo>
                  <a:cubicBezTo>
                    <a:pt x="40" y="232"/>
                    <a:pt x="38" y="249"/>
                    <a:pt x="44" y="262"/>
                  </a:cubicBezTo>
                  <a:cubicBezTo>
                    <a:pt x="45" y="263"/>
                    <a:pt x="47" y="263"/>
                    <a:pt x="47" y="262"/>
                  </a:cubicBezTo>
                  <a:cubicBezTo>
                    <a:pt x="47" y="262"/>
                    <a:pt x="48" y="262"/>
                    <a:pt x="48" y="262"/>
                  </a:cubicBezTo>
                  <a:cubicBezTo>
                    <a:pt x="83" y="267"/>
                    <a:pt x="120" y="264"/>
                    <a:pt x="156" y="264"/>
                  </a:cubicBezTo>
                  <a:cubicBezTo>
                    <a:pt x="194" y="264"/>
                    <a:pt x="233" y="266"/>
                    <a:pt x="271" y="262"/>
                  </a:cubicBezTo>
                  <a:cubicBezTo>
                    <a:pt x="273" y="262"/>
                    <a:pt x="273" y="259"/>
                    <a:pt x="271" y="259"/>
                  </a:cubicBezTo>
                  <a:cubicBezTo>
                    <a:pt x="272" y="257"/>
                    <a:pt x="272" y="256"/>
                    <a:pt x="272" y="254"/>
                  </a:cubicBezTo>
                  <a:cubicBezTo>
                    <a:pt x="272" y="251"/>
                    <a:pt x="272" y="248"/>
                    <a:pt x="271" y="245"/>
                  </a:cubicBezTo>
                  <a:cubicBezTo>
                    <a:pt x="270" y="244"/>
                    <a:pt x="269" y="243"/>
                    <a:pt x="268" y="244"/>
                  </a:cubicBezTo>
                  <a:cubicBezTo>
                    <a:pt x="265" y="244"/>
                    <a:pt x="262" y="244"/>
                    <a:pt x="259" y="244"/>
                  </a:cubicBezTo>
                  <a:cubicBezTo>
                    <a:pt x="260" y="241"/>
                    <a:pt x="259" y="239"/>
                    <a:pt x="259" y="236"/>
                  </a:cubicBezTo>
                  <a:cubicBezTo>
                    <a:pt x="259" y="234"/>
                    <a:pt x="259" y="232"/>
                    <a:pt x="259" y="229"/>
                  </a:cubicBezTo>
                  <a:cubicBezTo>
                    <a:pt x="260" y="229"/>
                    <a:pt x="262" y="229"/>
                    <a:pt x="264" y="229"/>
                  </a:cubicBezTo>
                  <a:cubicBezTo>
                    <a:pt x="264" y="229"/>
                    <a:pt x="264" y="229"/>
                    <a:pt x="265" y="228"/>
                  </a:cubicBezTo>
                  <a:cubicBezTo>
                    <a:pt x="265" y="229"/>
                    <a:pt x="265" y="229"/>
                    <a:pt x="266" y="228"/>
                  </a:cubicBezTo>
                  <a:cubicBezTo>
                    <a:pt x="268" y="227"/>
                    <a:pt x="269" y="224"/>
                    <a:pt x="269" y="222"/>
                  </a:cubicBezTo>
                  <a:cubicBezTo>
                    <a:pt x="269" y="221"/>
                    <a:pt x="269" y="219"/>
                    <a:pt x="269" y="218"/>
                  </a:cubicBezTo>
                  <a:cubicBezTo>
                    <a:pt x="269" y="217"/>
                    <a:pt x="269" y="217"/>
                    <a:pt x="269" y="217"/>
                  </a:cubicBezTo>
                  <a:cubicBezTo>
                    <a:pt x="270" y="215"/>
                    <a:pt x="270" y="213"/>
                    <a:pt x="269" y="211"/>
                  </a:cubicBezTo>
                  <a:cubicBezTo>
                    <a:pt x="269" y="210"/>
                    <a:pt x="268" y="210"/>
                    <a:pt x="268" y="210"/>
                  </a:cubicBezTo>
                  <a:cubicBezTo>
                    <a:pt x="267" y="209"/>
                    <a:pt x="267" y="209"/>
                    <a:pt x="266" y="209"/>
                  </a:cubicBezTo>
                  <a:cubicBezTo>
                    <a:pt x="261" y="209"/>
                    <a:pt x="256" y="209"/>
                    <a:pt x="251" y="209"/>
                  </a:cubicBezTo>
                  <a:cubicBezTo>
                    <a:pt x="251" y="205"/>
                    <a:pt x="251" y="200"/>
                    <a:pt x="250" y="197"/>
                  </a:cubicBezTo>
                  <a:cubicBezTo>
                    <a:pt x="249" y="195"/>
                    <a:pt x="247" y="195"/>
                    <a:pt x="246" y="197"/>
                  </a:cubicBezTo>
                  <a:cubicBezTo>
                    <a:pt x="246" y="197"/>
                    <a:pt x="246" y="198"/>
                    <a:pt x="246" y="199"/>
                  </a:cubicBezTo>
                  <a:cubicBezTo>
                    <a:pt x="245" y="199"/>
                    <a:pt x="245" y="199"/>
                    <a:pt x="244" y="198"/>
                  </a:cubicBezTo>
                  <a:cubicBezTo>
                    <a:pt x="241" y="198"/>
                    <a:pt x="238" y="198"/>
                    <a:pt x="235" y="198"/>
                  </a:cubicBezTo>
                  <a:cubicBezTo>
                    <a:pt x="236" y="196"/>
                    <a:pt x="236" y="193"/>
                    <a:pt x="236" y="191"/>
                  </a:cubicBezTo>
                  <a:cubicBezTo>
                    <a:pt x="236" y="188"/>
                    <a:pt x="236" y="186"/>
                    <a:pt x="235" y="183"/>
                  </a:cubicBezTo>
                  <a:cubicBezTo>
                    <a:pt x="236" y="183"/>
                    <a:pt x="237" y="183"/>
                    <a:pt x="238" y="183"/>
                  </a:cubicBezTo>
                  <a:cubicBezTo>
                    <a:pt x="238" y="183"/>
                    <a:pt x="238" y="184"/>
                    <a:pt x="238" y="184"/>
                  </a:cubicBezTo>
                  <a:cubicBezTo>
                    <a:pt x="239" y="185"/>
                    <a:pt x="240" y="185"/>
                    <a:pt x="241" y="185"/>
                  </a:cubicBezTo>
                  <a:cubicBezTo>
                    <a:pt x="242" y="183"/>
                    <a:pt x="242" y="181"/>
                    <a:pt x="243" y="179"/>
                  </a:cubicBezTo>
                  <a:cubicBezTo>
                    <a:pt x="243" y="178"/>
                    <a:pt x="243" y="177"/>
                    <a:pt x="243" y="176"/>
                  </a:cubicBezTo>
                  <a:cubicBezTo>
                    <a:pt x="244" y="177"/>
                    <a:pt x="244" y="177"/>
                    <a:pt x="245" y="176"/>
                  </a:cubicBezTo>
                  <a:cubicBezTo>
                    <a:pt x="247" y="175"/>
                    <a:pt x="248" y="172"/>
                    <a:pt x="247" y="170"/>
                  </a:cubicBezTo>
                  <a:cubicBezTo>
                    <a:pt x="248" y="170"/>
                    <a:pt x="249" y="169"/>
                    <a:pt x="251" y="169"/>
                  </a:cubicBezTo>
                  <a:cubicBezTo>
                    <a:pt x="253" y="169"/>
                    <a:pt x="253" y="166"/>
                    <a:pt x="252" y="164"/>
                  </a:cubicBezTo>
                  <a:cubicBezTo>
                    <a:pt x="252" y="162"/>
                    <a:pt x="252" y="160"/>
                    <a:pt x="252" y="158"/>
                  </a:cubicBezTo>
                  <a:cubicBezTo>
                    <a:pt x="252" y="158"/>
                    <a:pt x="252" y="158"/>
                    <a:pt x="251" y="158"/>
                  </a:cubicBezTo>
                  <a:cubicBezTo>
                    <a:pt x="252" y="158"/>
                    <a:pt x="252" y="158"/>
                    <a:pt x="252" y="157"/>
                  </a:cubicBezTo>
                  <a:cubicBezTo>
                    <a:pt x="251" y="156"/>
                    <a:pt x="251" y="154"/>
                    <a:pt x="250" y="153"/>
                  </a:cubicBezTo>
                  <a:cubicBezTo>
                    <a:pt x="250" y="153"/>
                    <a:pt x="250" y="153"/>
                    <a:pt x="250" y="152"/>
                  </a:cubicBezTo>
                  <a:cubicBezTo>
                    <a:pt x="250" y="152"/>
                    <a:pt x="249" y="151"/>
                    <a:pt x="248" y="151"/>
                  </a:cubicBezTo>
                  <a:cubicBezTo>
                    <a:pt x="248" y="151"/>
                    <a:pt x="248" y="151"/>
                    <a:pt x="248" y="151"/>
                  </a:cubicBezTo>
                  <a:cubicBezTo>
                    <a:pt x="249" y="145"/>
                    <a:pt x="248" y="139"/>
                    <a:pt x="247" y="134"/>
                  </a:cubicBezTo>
                  <a:cubicBezTo>
                    <a:pt x="250" y="134"/>
                    <a:pt x="252" y="134"/>
                    <a:pt x="254" y="133"/>
                  </a:cubicBezTo>
                  <a:cubicBezTo>
                    <a:pt x="254" y="133"/>
                    <a:pt x="254" y="134"/>
                    <a:pt x="254" y="134"/>
                  </a:cubicBezTo>
                  <a:cubicBezTo>
                    <a:pt x="254" y="136"/>
                    <a:pt x="259" y="136"/>
                    <a:pt x="259" y="134"/>
                  </a:cubicBezTo>
                  <a:cubicBezTo>
                    <a:pt x="260" y="131"/>
                    <a:pt x="260" y="127"/>
                    <a:pt x="260" y="124"/>
                  </a:cubicBezTo>
                  <a:cubicBezTo>
                    <a:pt x="260" y="121"/>
                    <a:pt x="260" y="118"/>
                    <a:pt x="259" y="115"/>
                  </a:cubicBezTo>
                  <a:cubicBezTo>
                    <a:pt x="259" y="114"/>
                    <a:pt x="258" y="113"/>
                    <a:pt x="257" y="113"/>
                  </a:cubicBezTo>
                  <a:cubicBezTo>
                    <a:pt x="259" y="111"/>
                    <a:pt x="258" y="107"/>
                    <a:pt x="258" y="104"/>
                  </a:cubicBezTo>
                  <a:cubicBezTo>
                    <a:pt x="257" y="103"/>
                    <a:pt x="256" y="102"/>
                    <a:pt x="255" y="103"/>
                  </a:cubicBezTo>
                  <a:cubicBezTo>
                    <a:pt x="254" y="102"/>
                    <a:pt x="252" y="102"/>
                    <a:pt x="251" y="102"/>
                  </a:cubicBezTo>
                  <a:cubicBezTo>
                    <a:pt x="252" y="94"/>
                    <a:pt x="252" y="85"/>
                    <a:pt x="250" y="77"/>
                  </a:cubicBezTo>
                  <a:cubicBezTo>
                    <a:pt x="253" y="77"/>
                    <a:pt x="256" y="77"/>
                    <a:pt x="260" y="77"/>
                  </a:cubicBezTo>
                  <a:cubicBezTo>
                    <a:pt x="261" y="77"/>
                    <a:pt x="261" y="77"/>
                    <a:pt x="262" y="76"/>
                  </a:cubicBezTo>
                  <a:cubicBezTo>
                    <a:pt x="262" y="76"/>
                    <a:pt x="262" y="76"/>
                    <a:pt x="262" y="76"/>
                  </a:cubicBezTo>
                  <a:cubicBezTo>
                    <a:pt x="264" y="74"/>
                    <a:pt x="264" y="70"/>
                    <a:pt x="264" y="67"/>
                  </a:cubicBezTo>
                  <a:cubicBezTo>
                    <a:pt x="272" y="67"/>
                    <a:pt x="280" y="68"/>
                    <a:pt x="288" y="68"/>
                  </a:cubicBezTo>
                  <a:cubicBezTo>
                    <a:pt x="296" y="68"/>
                    <a:pt x="296" y="68"/>
                    <a:pt x="296" y="68"/>
                  </a:cubicBezTo>
                  <a:cubicBezTo>
                    <a:pt x="297" y="59"/>
                    <a:pt x="297" y="59"/>
                    <a:pt x="297" y="59"/>
                  </a:cubicBezTo>
                  <a:cubicBezTo>
                    <a:pt x="297" y="44"/>
                    <a:pt x="298" y="29"/>
                    <a:pt x="298" y="15"/>
                  </a:cubicBezTo>
                  <a:cubicBezTo>
                    <a:pt x="298" y="6"/>
                    <a:pt x="298" y="6"/>
                    <a:pt x="298" y="6"/>
                  </a:cubicBezTo>
                  <a:lnTo>
                    <a:pt x="291" y="5"/>
                  </a:lnTo>
                  <a:close/>
                  <a:moveTo>
                    <a:pt x="264" y="214"/>
                  </a:moveTo>
                  <a:cubicBezTo>
                    <a:pt x="264" y="215"/>
                    <a:pt x="263" y="216"/>
                    <a:pt x="263" y="216"/>
                  </a:cubicBezTo>
                  <a:cubicBezTo>
                    <a:pt x="263" y="218"/>
                    <a:pt x="262" y="220"/>
                    <a:pt x="264" y="222"/>
                  </a:cubicBezTo>
                  <a:cubicBezTo>
                    <a:pt x="264" y="222"/>
                    <a:pt x="264" y="223"/>
                    <a:pt x="264" y="223"/>
                  </a:cubicBezTo>
                  <a:cubicBezTo>
                    <a:pt x="264" y="223"/>
                    <a:pt x="264" y="224"/>
                    <a:pt x="263" y="225"/>
                  </a:cubicBezTo>
                  <a:cubicBezTo>
                    <a:pt x="230" y="221"/>
                    <a:pt x="195" y="224"/>
                    <a:pt x="161" y="224"/>
                  </a:cubicBezTo>
                  <a:cubicBezTo>
                    <a:pt x="128" y="224"/>
                    <a:pt x="92" y="221"/>
                    <a:pt x="59" y="225"/>
                  </a:cubicBezTo>
                  <a:cubicBezTo>
                    <a:pt x="56" y="225"/>
                    <a:pt x="56" y="229"/>
                    <a:pt x="59" y="229"/>
                  </a:cubicBezTo>
                  <a:cubicBezTo>
                    <a:pt x="58" y="232"/>
                    <a:pt x="57" y="235"/>
                    <a:pt x="58" y="238"/>
                  </a:cubicBezTo>
                  <a:cubicBezTo>
                    <a:pt x="58" y="240"/>
                    <a:pt x="58" y="244"/>
                    <a:pt x="59" y="246"/>
                  </a:cubicBezTo>
                  <a:cubicBezTo>
                    <a:pt x="59" y="247"/>
                    <a:pt x="59" y="249"/>
                    <a:pt x="60" y="249"/>
                  </a:cubicBezTo>
                  <a:cubicBezTo>
                    <a:pt x="93" y="254"/>
                    <a:pt x="128" y="251"/>
                    <a:pt x="161" y="250"/>
                  </a:cubicBezTo>
                  <a:cubicBezTo>
                    <a:pt x="195" y="250"/>
                    <a:pt x="231" y="253"/>
                    <a:pt x="266" y="250"/>
                  </a:cubicBezTo>
                  <a:cubicBezTo>
                    <a:pt x="266" y="251"/>
                    <a:pt x="266" y="253"/>
                    <a:pt x="266" y="254"/>
                  </a:cubicBezTo>
                  <a:cubicBezTo>
                    <a:pt x="266" y="255"/>
                    <a:pt x="266" y="257"/>
                    <a:pt x="266" y="258"/>
                  </a:cubicBezTo>
                  <a:cubicBezTo>
                    <a:pt x="230" y="255"/>
                    <a:pt x="192" y="257"/>
                    <a:pt x="156" y="257"/>
                  </a:cubicBezTo>
                  <a:cubicBezTo>
                    <a:pt x="120" y="257"/>
                    <a:pt x="83" y="254"/>
                    <a:pt x="48" y="259"/>
                  </a:cubicBezTo>
                  <a:cubicBezTo>
                    <a:pt x="48" y="259"/>
                    <a:pt x="48" y="259"/>
                    <a:pt x="48" y="259"/>
                  </a:cubicBezTo>
                  <a:cubicBezTo>
                    <a:pt x="48" y="245"/>
                    <a:pt x="46" y="231"/>
                    <a:pt x="47" y="218"/>
                  </a:cubicBezTo>
                  <a:cubicBezTo>
                    <a:pt x="75" y="219"/>
                    <a:pt x="103" y="217"/>
                    <a:pt x="131" y="217"/>
                  </a:cubicBezTo>
                  <a:cubicBezTo>
                    <a:pt x="169" y="217"/>
                    <a:pt x="207" y="218"/>
                    <a:pt x="245" y="215"/>
                  </a:cubicBezTo>
                  <a:cubicBezTo>
                    <a:pt x="251" y="215"/>
                    <a:pt x="258" y="215"/>
                    <a:pt x="264" y="214"/>
                  </a:cubicBezTo>
                  <a:moveTo>
                    <a:pt x="253" y="243"/>
                  </a:moveTo>
                  <a:cubicBezTo>
                    <a:pt x="223" y="242"/>
                    <a:pt x="191" y="244"/>
                    <a:pt x="161" y="244"/>
                  </a:cubicBezTo>
                  <a:cubicBezTo>
                    <a:pt x="129" y="244"/>
                    <a:pt x="96" y="240"/>
                    <a:pt x="65" y="245"/>
                  </a:cubicBezTo>
                  <a:cubicBezTo>
                    <a:pt x="65" y="242"/>
                    <a:pt x="64" y="240"/>
                    <a:pt x="64" y="238"/>
                  </a:cubicBezTo>
                  <a:cubicBezTo>
                    <a:pt x="63" y="235"/>
                    <a:pt x="63" y="232"/>
                    <a:pt x="63" y="230"/>
                  </a:cubicBezTo>
                  <a:cubicBezTo>
                    <a:pt x="95" y="233"/>
                    <a:pt x="129" y="230"/>
                    <a:pt x="161" y="230"/>
                  </a:cubicBezTo>
                  <a:cubicBezTo>
                    <a:pt x="192" y="230"/>
                    <a:pt x="223" y="232"/>
                    <a:pt x="254" y="230"/>
                  </a:cubicBezTo>
                  <a:cubicBezTo>
                    <a:pt x="253" y="232"/>
                    <a:pt x="253" y="233"/>
                    <a:pt x="253" y="235"/>
                  </a:cubicBezTo>
                  <a:cubicBezTo>
                    <a:pt x="216" y="233"/>
                    <a:pt x="177" y="234"/>
                    <a:pt x="140" y="236"/>
                  </a:cubicBezTo>
                  <a:cubicBezTo>
                    <a:pt x="139" y="236"/>
                    <a:pt x="139" y="238"/>
                    <a:pt x="140" y="238"/>
                  </a:cubicBezTo>
                  <a:cubicBezTo>
                    <a:pt x="177" y="240"/>
                    <a:pt x="216" y="241"/>
                    <a:pt x="253" y="239"/>
                  </a:cubicBezTo>
                  <a:cubicBezTo>
                    <a:pt x="253" y="241"/>
                    <a:pt x="253" y="242"/>
                    <a:pt x="253" y="243"/>
                  </a:cubicBezTo>
                  <a:moveTo>
                    <a:pt x="241" y="171"/>
                  </a:moveTo>
                  <a:cubicBezTo>
                    <a:pt x="240" y="174"/>
                    <a:pt x="239" y="176"/>
                    <a:pt x="239" y="178"/>
                  </a:cubicBezTo>
                  <a:cubicBezTo>
                    <a:pt x="239" y="178"/>
                    <a:pt x="238" y="178"/>
                    <a:pt x="238" y="178"/>
                  </a:cubicBezTo>
                  <a:cubicBezTo>
                    <a:pt x="206" y="176"/>
                    <a:pt x="173" y="177"/>
                    <a:pt x="141" y="178"/>
                  </a:cubicBezTo>
                  <a:cubicBezTo>
                    <a:pt x="109" y="178"/>
                    <a:pt x="75" y="175"/>
                    <a:pt x="44" y="179"/>
                  </a:cubicBezTo>
                  <a:cubicBezTo>
                    <a:pt x="43" y="177"/>
                    <a:pt x="41" y="177"/>
                    <a:pt x="41" y="179"/>
                  </a:cubicBezTo>
                  <a:cubicBezTo>
                    <a:pt x="40" y="183"/>
                    <a:pt x="39" y="188"/>
                    <a:pt x="39" y="193"/>
                  </a:cubicBezTo>
                  <a:cubicBezTo>
                    <a:pt x="39" y="197"/>
                    <a:pt x="38" y="202"/>
                    <a:pt x="40" y="206"/>
                  </a:cubicBezTo>
                  <a:cubicBezTo>
                    <a:pt x="41" y="207"/>
                    <a:pt x="42" y="207"/>
                    <a:pt x="43" y="206"/>
                  </a:cubicBezTo>
                  <a:cubicBezTo>
                    <a:pt x="44" y="205"/>
                    <a:pt x="44" y="204"/>
                    <a:pt x="44" y="203"/>
                  </a:cubicBezTo>
                  <a:cubicBezTo>
                    <a:pt x="77" y="204"/>
                    <a:pt x="111" y="204"/>
                    <a:pt x="144" y="204"/>
                  </a:cubicBezTo>
                  <a:cubicBezTo>
                    <a:pt x="177" y="204"/>
                    <a:pt x="211" y="206"/>
                    <a:pt x="244" y="204"/>
                  </a:cubicBezTo>
                  <a:cubicBezTo>
                    <a:pt x="245" y="204"/>
                    <a:pt x="245" y="204"/>
                    <a:pt x="245" y="203"/>
                  </a:cubicBezTo>
                  <a:cubicBezTo>
                    <a:pt x="245" y="205"/>
                    <a:pt x="245" y="207"/>
                    <a:pt x="246" y="209"/>
                  </a:cubicBezTo>
                  <a:cubicBezTo>
                    <a:pt x="242" y="210"/>
                    <a:pt x="238" y="210"/>
                    <a:pt x="235" y="210"/>
                  </a:cubicBezTo>
                  <a:cubicBezTo>
                    <a:pt x="200" y="208"/>
                    <a:pt x="165" y="209"/>
                    <a:pt x="131" y="209"/>
                  </a:cubicBezTo>
                  <a:cubicBezTo>
                    <a:pt x="96" y="209"/>
                    <a:pt x="59" y="206"/>
                    <a:pt x="25" y="210"/>
                  </a:cubicBezTo>
                  <a:cubicBezTo>
                    <a:pt x="22" y="197"/>
                    <a:pt x="24" y="184"/>
                    <a:pt x="25" y="171"/>
                  </a:cubicBezTo>
                  <a:cubicBezTo>
                    <a:pt x="63" y="174"/>
                    <a:pt x="101" y="172"/>
                    <a:pt x="139" y="172"/>
                  </a:cubicBezTo>
                  <a:cubicBezTo>
                    <a:pt x="173" y="172"/>
                    <a:pt x="208" y="175"/>
                    <a:pt x="241" y="170"/>
                  </a:cubicBezTo>
                  <a:cubicBezTo>
                    <a:pt x="241" y="171"/>
                    <a:pt x="241" y="171"/>
                    <a:pt x="241" y="171"/>
                  </a:cubicBezTo>
                  <a:moveTo>
                    <a:pt x="229" y="198"/>
                  </a:moveTo>
                  <a:cubicBezTo>
                    <a:pt x="201" y="197"/>
                    <a:pt x="172" y="198"/>
                    <a:pt x="144" y="198"/>
                  </a:cubicBezTo>
                  <a:cubicBezTo>
                    <a:pt x="111" y="198"/>
                    <a:pt x="78" y="198"/>
                    <a:pt x="45" y="199"/>
                  </a:cubicBezTo>
                  <a:cubicBezTo>
                    <a:pt x="45" y="197"/>
                    <a:pt x="45" y="195"/>
                    <a:pt x="45" y="193"/>
                  </a:cubicBezTo>
                  <a:cubicBezTo>
                    <a:pt x="45" y="189"/>
                    <a:pt x="45" y="186"/>
                    <a:pt x="44" y="182"/>
                  </a:cubicBezTo>
                  <a:cubicBezTo>
                    <a:pt x="76" y="186"/>
                    <a:pt x="109" y="183"/>
                    <a:pt x="141" y="183"/>
                  </a:cubicBezTo>
                  <a:cubicBezTo>
                    <a:pt x="170" y="183"/>
                    <a:pt x="201" y="185"/>
                    <a:pt x="230" y="183"/>
                  </a:cubicBezTo>
                  <a:cubicBezTo>
                    <a:pt x="230" y="186"/>
                    <a:pt x="230" y="188"/>
                    <a:pt x="230" y="191"/>
                  </a:cubicBezTo>
                  <a:cubicBezTo>
                    <a:pt x="230" y="193"/>
                    <a:pt x="229" y="195"/>
                    <a:pt x="229" y="198"/>
                  </a:cubicBezTo>
                  <a:moveTo>
                    <a:pt x="253" y="129"/>
                  </a:moveTo>
                  <a:cubicBezTo>
                    <a:pt x="220" y="124"/>
                    <a:pt x="182" y="128"/>
                    <a:pt x="148" y="128"/>
                  </a:cubicBezTo>
                  <a:cubicBezTo>
                    <a:pt x="110" y="128"/>
                    <a:pt x="71" y="127"/>
                    <a:pt x="32" y="129"/>
                  </a:cubicBezTo>
                  <a:cubicBezTo>
                    <a:pt x="30" y="129"/>
                    <a:pt x="29" y="133"/>
                    <a:pt x="32" y="133"/>
                  </a:cubicBezTo>
                  <a:cubicBezTo>
                    <a:pt x="31" y="136"/>
                    <a:pt x="31" y="139"/>
                    <a:pt x="31" y="142"/>
                  </a:cubicBezTo>
                  <a:cubicBezTo>
                    <a:pt x="31" y="146"/>
                    <a:pt x="31" y="149"/>
                    <a:pt x="32" y="152"/>
                  </a:cubicBezTo>
                  <a:cubicBezTo>
                    <a:pt x="32" y="152"/>
                    <a:pt x="32" y="152"/>
                    <a:pt x="32" y="153"/>
                  </a:cubicBezTo>
                  <a:cubicBezTo>
                    <a:pt x="32" y="154"/>
                    <a:pt x="33" y="155"/>
                    <a:pt x="34" y="155"/>
                  </a:cubicBezTo>
                  <a:cubicBezTo>
                    <a:pt x="67" y="160"/>
                    <a:pt x="103" y="157"/>
                    <a:pt x="137" y="157"/>
                  </a:cubicBezTo>
                  <a:cubicBezTo>
                    <a:pt x="171" y="157"/>
                    <a:pt x="207" y="160"/>
                    <a:pt x="242" y="156"/>
                  </a:cubicBezTo>
                  <a:cubicBezTo>
                    <a:pt x="242" y="157"/>
                    <a:pt x="244" y="158"/>
                    <a:pt x="245" y="157"/>
                  </a:cubicBezTo>
                  <a:cubicBezTo>
                    <a:pt x="245" y="156"/>
                    <a:pt x="245" y="156"/>
                    <a:pt x="246" y="156"/>
                  </a:cubicBezTo>
                  <a:cubicBezTo>
                    <a:pt x="246" y="156"/>
                    <a:pt x="246" y="156"/>
                    <a:pt x="247" y="156"/>
                  </a:cubicBezTo>
                  <a:cubicBezTo>
                    <a:pt x="246" y="156"/>
                    <a:pt x="246" y="157"/>
                    <a:pt x="246" y="157"/>
                  </a:cubicBezTo>
                  <a:cubicBezTo>
                    <a:pt x="246" y="159"/>
                    <a:pt x="246" y="160"/>
                    <a:pt x="247" y="161"/>
                  </a:cubicBezTo>
                  <a:cubicBezTo>
                    <a:pt x="247" y="162"/>
                    <a:pt x="247" y="163"/>
                    <a:pt x="247" y="163"/>
                  </a:cubicBezTo>
                  <a:cubicBezTo>
                    <a:pt x="209" y="169"/>
                    <a:pt x="169" y="166"/>
                    <a:pt x="131" y="166"/>
                  </a:cubicBezTo>
                  <a:cubicBezTo>
                    <a:pt x="95" y="166"/>
                    <a:pt x="59" y="163"/>
                    <a:pt x="23" y="166"/>
                  </a:cubicBezTo>
                  <a:cubicBezTo>
                    <a:pt x="23" y="166"/>
                    <a:pt x="23" y="166"/>
                    <a:pt x="23" y="166"/>
                  </a:cubicBezTo>
                  <a:cubicBezTo>
                    <a:pt x="22" y="166"/>
                    <a:pt x="21" y="166"/>
                    <a:pt x="21" y="166"/>
                  </a:cubicBezTo>
                  <a:cubicBezTo>
                    <a:pt x="20" y="166"/>
                    <a:pt x="20" y="165"/>
                    <a:pt x="20" y="165"/>
                  </a:cubicBezTo>
                  <a:cubicBezTo>
                    <a:pt x="15" y="161"/>
                    <a:pt x="16" y="148"/>
                    <a:pt x="16" y="142"/>
                  </a:cubicBezTo>
                  <a:cubicBezTo>
                    <a:pt x="15" y="135"/>
                    <a:pt x="15" y="128"/>
                    <a:pt x="15" y="121"/>
                  </a:cubicBezTo>
                  <a:cubicBezTo>
                    <a:pt x="15" y="121"/>
                    <a:pt x="15" y="121"/>
                    <a:pt x="15" y="120"/>
                  </a:cubicBezTo>
                  <a:cubicBezTo>
                    <a:pt x="18" y="121"/>
                    <a:pt x="20" y="121"/>
                    <a:pt x="22" y="121"/>
                  </a:cubicBezTo>
                  <a:cubicBezTo>
                    <a:pt x="25" y="121"/>
                    <a:pt x="29" y="121"/>
                    <a:pt x="32" y="120"/>
                  </a:cubicBezTo>
                  <a:cubicBezTo>
                    <a:pt x="32" y="120"/>
                    <a:pt x="33" y="120"/>
                    <a:pt x="33" y="119"/>
                  </a:cubicBezTo>
                  <a:cubicBezTo>
                    <a:pt x="35" y="120"/>
                    <a:pt x="37" y="120"/>
                    <a:pt x="39" y="120"/>
                  </a:cubicBezTo>
                  <a:cubicBezTo>
                    <a:pt x="40" y="120"/>
                    <a:pt x="40" y="119"/>
                    <a:pt x="40" y="119"/>
                  </a:cubicBezTo>
                  <a:cubicBezTo>
                    <a:pt x="74" y="121"/>
                    <a:pt x="108" y="119"/>
                    <a:pt x="142" y="119"/>
                  </a:cubicBezTo>
                  <a:cubicBezTo>
                    <a:pt x="179" y="119"/>
                    <a:pt x="217" y="120"/>
                    <a:pt x="254" y="119"/>
                  </a:cubicBezTo>
                  <a:cubicBezTo>
                    <a:pt x="254" y="122"/>
                    <a:pt x="253" y="126"/>
                    <a:pt x="253" y="129"/>
                  </a:cubicBezTo>
                  <a:moveTo>
                    <a:pt x="123" y="144"/>
                  </a:moveTo>
                  <a:cubicBezTo>
                    <a:pt x="161" y="149"/>
                    <a:pt x="203" y="147"/>
                    <a:pt x="241" y="144"/>
                  </a:cubicBezTo>
                  <a:cubicBezTo>
                    <a:pt x="241" y="144"/>
                    <a:pt x="241" y="145"/>
                    <a:pt x="241" y="145"/>
                  </a:cubicBezTo>
                  <a:cubicBezTo>
                    <a:pt x="241" y="147"/>
                    <a:pt x="241" y="148"/>
                    <a:pt x="241" y="150"/>
                  </a:cubicBezTo>
                  <a:cubicBezTo>
                    <a:pt x="207" y="147"/>
                    <a:pt x="171" y="150"/>
                    <a:pt x="137" y="150"/>
                  </a:cubicBezTo>
                  <a:cubicBezTo>
                    <a:pt x="104" y="150"/>
                    <a:pt x="69" y="146"/>
                    <a:pt x="37" y="151"/>
                  </a:cubicBezTo>
                  <a:cubicBezTo>
                    <a:pt x="38" y="148"/>
                    <a:pt x="37" y="145"/>
                    <a:pt x="37" y="142"/>
                  </a:cubicBezTo>
                  <a:cubicBezTo>
                    <a:pt x="37" y="139"/>
                    <a:pt x="37" y="136"/>
                    <a:pt x="37" y="133"/>
                  </a:cubicBezTo>
                  <a:cubicBezTo>
                    <a:pt x="74" y="135"/>
                    <a:pt x="111" y="134"/>
                    <a:pt x="148" y="134"/>
                  </a:cubicBezTo>
                  <a:cubicBezTo>
                    <a:pt x="179" y="134"/>
                    <a:pt x="212" y="138"/>
                    <a:pt x="242" y="135"/>
                  </a:cubicBezTo>
                  <a:cubicBezTo>
                    <a:pt x="242" y="137"/>
                    <a:pt x="242" y="139"/>
                    <a:pt x="242" y="141"/>
                  </a:cubicBezTo>
                  <a:cubicBezTo>
                    <a:pt x="203" y="138"/>
                    <a:pt x="161" y="135"/>
                    <a:pt x="123" y="141"/>
                  </a:cubicBezTo>
                  <a:cubicBezTo>
                    <a:pt x="122" y="141"/>
                    <a:pt x="122" y="144"/>
                    <a:pt x="123" y="144"/>
                  </a:cubicBezTo>
                  <a:moveTo>
                    <a:pt x="258" y="70"/>
                  </a:moveTo>
                  <a:cubicBezTo>
                    <a:pt x="258" y="71"/>
                    <a:pt x="258" y="71"/>
                    <a:pt x="258" y="72"/>
                  </a:cubicBezTo>
                  <a:cubicBezTo>
                    <a:pt x="223" y="71"/>
                    <a:pt x="188" y="71"/>
                    <a:pt x="153" y="72"/>
                  </a:cubicBezTo>
                  <a:cubicBezTo>
                    <a:pt x="119" y="72"/>
                    <a:pt x="84" y="69"/>
                    <a:pt x="50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3" y="72"/>
                    <a:pt x="40" y="78"/>
                    <a:pt x="38" y="83"/>
                  </a:cubicBezTo>
                  <a:cubicBezTo>
                    <a:pt x="36" y="89"/>
                    <a:pt x="35" y="97"/>
                    <a:pt x="38" y="103"/>
                  </a:cubicBezTo>
                  <a:cubicBezTo>
                    <a:pt x="38" y="105"/>
                    <a:pt x="39" y="106"/>
                    <a:pt x="41" y="106"/>
                  </a:cubicBezTo>
                  <a:cubicBezTo>
                    <a:pt x="42" y="106"/>
                    <a:pt x="42" y="106"/>
                    <a:pt x="42" y="106"/>
                  </a:cubicBezTo>
                  <a:cubicBezTo>
                    <a:pt x="43" y="106"/>
                    <a:pt x="43" y="106"/>
                    <a:pt x="44" y="106"/>
                  </a:cubicBezTo>
                  <a:cubicBezTo>
                    <a:pt x="78" y="110"/>
                    <a:pt x="114" y="107"/>
                    <a:pt x="150" y="107"/>
                  </a:cubicBezTo>
                  <a:cubicBezTo>
                    <a:pt x="184" y="107"/>
                    <a:pt x="219" y="110"/>
                    <a:pt x="253" y="106"/>
                  </a:cubicBezTo>
                  <a:cubicBezTo>
                    <a:pt x="253" y="108"/>
                    <a:pt x="253" y="111"/>
                    <a:pt x="254" y="113"/>
                  </a:cubicBezTo>
                  <a:cubicBezTo>
                    <a:pt x="216" y="111"/>
                    <a:pt x="179" y="112"/>
                    <a:pt x="142" y="113"/>
                  </a:cubicBezTo>
                  <a:cubicBezTo>
                    <a:pt x="105" y="113"/>
                    <a:pt x="67" y="110"/>
                    <a:pt x="31" y="113"/>
                  </a:cubicBezTo>
                  <a:cubicBezTo>
                    <a:pt x="32" y="106"/>
                    <a:pt x="31" y="98"/>
                    <a:pt x="32" y="90"/>
                  </a:cubicBezTo>
                  <a:cubicBezTo>
                    <a:pt x="32" y="81"/>
                    <a:pt x="33" y="72"/>
                    <a:pt x="33" y="63"/>
                  </a:cubicBezTo>
                  <a:cubicBezTo>
                    <a:pt x="84" y="64"/>
                    <a:pt x="135" y="64"/>
                    <a:pt x="186" y="65"/>
                  </a:cubicBezTo>
                  <a:cubicBezTo>
                    <a:pt x="210" y="65"/>
                    <a:pt x="235" y="66"/>
                    <a:pt x="259" y="67"/>
                  </a:cubicBezTo>
                  <a:cubicBezTo>
                    <a:pt x="259" y="68"/>
                    <a:pt x="259" y="69"/>
                    <a:pt x="258" y="70"/>
                  </a:cubicBezTo>
                  <a:moveTo>
                    <a:pt x="95" y="93"/>
                  </a:moveTo>
                  <a:cubicBezTo>
                    <a:pt x="145" y="91"/>
                    <a:pt x="195" y="92"/>
                    <a:pt x="245" y="94"/>
                  </a:cubicBezTo>
                  <a:cubicBezTo>
                    <a:pt x="245" y="96"/>
                    <a:pt x="245" y="99"/>
                    <a:pt x="245" y="102"/>
                  </a:cubicBezTo>
                  <a:cubicBezTo>
                    <a:pt x="214" y="100"/>
                    <a:pt x="181" y="101"/>
                    <a:pt x="150" y="101"/>
                  </a:cubicBezTo>
                  <a:cubicBezTo>
                    <a:pt x="116" y="101"/>
                    <a:pt x="81" y="99"/>
                    <a:pt x="48" y="102"/>
                  </a:cubicBezTo>
                  <a:cubicBezTo>
                    <a:pt x="48" y="101"/>
                    <a:pt x="47" y="100"/>
                    <a:pt x="46" y="99"/>
                  </a:cubicBezTo>
                  <a:cubicBezTo>
                    <a:pt x="45" y="99"/>
                    <a:pt x="44" y="99"/>
                    <a:pt x="44" y="99"/>
                  </a:cubicBezTo>
                  <a:cubicBezTo>
                    <a:pt x="43" y="95"/>
                    <a:pt x="43" y="92"/>
                    <a:pt x="44" y="88"/>
                  </a:cubicBezTo>
                  <a:cubicBezTo>
                    <a:pt x="45" y="86"/>
                    <a:pt x="47" y="77"/>
                    <a:pt x="49" y="76"/>
                  </a:cubicBezTo>
                  <a:cubicBezTo>
                    <a:pt x="83" y="80"/>
                    <a:pt x="119" y="77"/>
                    <a:pt x="153" y="77"/>
                  </a:cubicBezTo>
                  <a:cubicBezTo>
                    <a:pt x="184" y="77"/>
                    <a:pt x="215" y="78"/>
                    <a:pt x="246" y="77"/>
                  </a:cubicBezTo>
                  <a:cubicBezTo>
                    <a:pt x="245" y="81"/>
                    <a:pt x="245" y="85"/>
                    <a:pt x="245" y="89"/>
                  </a:cubicBezTo>
                  <a:cubicBezTo>
                    <a:pt x="195" y="86"/>
                    <a:pt x="145" y="86"/>
                    <a:pt x="95" y="89"/>
                  </a:cubicBezTo>
                  <a:cubicBezTo>
                    <a:pt x="93" y="90"/>
                    <a:pt x="93" y="93"/>
                    <a:pt x="95" y="93"/>
                  </a:cubicBezTo>
                  <a:moveTo>
                    <a:pt x="289" y="35"/>
                  </a:moveTo>
                  <a:cubicBezTo>
                    <a:pt x="288" y="35"/>
                    <a:pt x="288" y="35"/>
                    <a:pt x="288" y="35"/>
                  </a:cubicBezTo>
                  <a:cubicBezTo>
                    <a:pt x="259" y="32"/>
                    <a:pt x="229" y="33"/>
                    <a:pt x="199" y="34"/>
                  </a:cubicBezTo>
                  <a:cubicBezTo>
                    <a:pt x="170" y="34"/>
                    <a:pt x="140" y="33"/>
                    <a:pt x="110" y="36"/>
                  </a:cubicBezTo>
                  <a:cubicBezTo>
                    <a:pt x="109" y="36"/>
                    <a:pt x="109" y="38"/>
                    <a:pt x="110" y="38"/>
                  </a:cubicBezTo>
                  <a:cubicBezTo>
                    <a:pt x="140" y="41"/>
                    <a:pt x="170" y="40"/>
                    <a:pt x="199" y="40"/>
                  </a:cubicBezTo>
                  <a:cubicBezTo>
                    <a:pt x="229" y="41"/>
                    <a:pt x="259" y="42"/>
                    <a:pt x="288" y="39"/>
                  </a:cubicBezTo>
                  <a:cubicBezTo>
                    <a:pt x="288" y="39"/>
                    <a:pt x="288" y="39"/>
                    <a:pt x="288" y="39"/>
                  </a:cubicBezTo>
                  <a:cubicBezTo>
                    <a:pt x="288" y="42"/>
                    <a:pt x="288" y="44"/>
                    <a:pt x="288" y="47"/>
                  </a:cubicBezTo>
                  <a:cubicBezTo>
                    <a:pt x="244" y="46"/>
                    <a:pt x="199" y="47"/>
                    <a:pt x="155" y="48"/>
                  </a:cubicBezTo>
                  <a:cubicBezTo>
                    <a:pt x="111" y="48"/>
                    <a:pt x="66" y="46"/>
                    <a:pt x="22" y="48"/>
                  </a:cubicBezTo>
                  <a:cubicBezTo>
                    <a:pt x="21" y="45"/>
                    <a:pt x="20" y="42"/>
                    <a:pt x="20" y="38"/>
                  </a:cubicBezTo>
                  <a:cubicBezTo>
                    <a:pt x="20" y="33"/>
                    <a:pt x="21" y="28"/>
                    <a:pt x="21" y="24"/>
                  </a:cubicBezTo>
                  <a:cubicBezTo>
                    <a:pt x="66" y="28"/>
                    <a:pt x="114" y="25"/>
                    <a:pt x="159" y="25"/>
                  </a:cubicBezTo>
                  <a:cubicBezTo>
                    <a:pt x="181" y="25"/>
                    <a:pt x="203" y="25"/>
                    <a:pt x="226" y="25"/>
                  </a:cubicBezTo>
                  <a:cubicBezTo>
                    <a:pt x="247" y="25"/>
                    <a:pt x="269" y="26"/>
                    <a:pt x="289" y="23"/>
                  </a:cubicBezTo>
                  <a:cubicBezTo>
                    <a:pt x="289" y="27"/>
                    <a:pt x="289" y="31"/>
                    <a:pt x="289" y="35"/>
                  </a:cubicBezTo>
                  <a:moveTo>
                    <a:pt x="290" y="19"/>
                  </a:moveTo>
                  <a:cubicBezTo>
                    <a:pt x="290" y="19"/>
                    <a:pt x="290" y="19"/>
                    <a:pt x="289" y="19"/>
                  </a:cubicBezTo>
                  <a:cubicBezTo>
                    <a:pt x="270" y="16"/>
                    <a:pt x="249" y="18"/>
                    <a:pt x="230" y="18"/>
                  </a:cubicBezTo>
                  <a:cubicBezTo>
                    <a:pt x="206" y="18"/>
                    <a:pt x="182" y="18"/>
                    <a:pt x="159" y="18"/>
                  </a:cubicBezTo>
                  <a:cubicBezTo>
                    <a:pt x="113" y="18"/>
                    <a:pt x="66" y="14"/>
                    <a:pt x="21" y="19"/>
                  </a:cubicBezTo>
                  <a:cubicBezTo>
                    <a:pt x="20" y="19"/>
                    <a:pt x="20" y="19"/>
                    <a:pt x="19" y="19"/>
                  </a:cubicBezTo>
                  <a:cubicBezTo>
                    <a:pt x="19" y="19"/>
                    <a:pt x="19" y="20"/>
                    <a:pt x="18" y="20"/>
                  </a:cubicBezTo>
                  <a:cubicBezTo>
                    <a:pt x="14" y="28"/>
                    <a:pt x="8" y="49"/>
                    <a:pt x="20" y="53"/>
                  </a:cubicBezTo>
                  <a:cubicBezTo>
                    <a:pt x="21" y="54"/>
                    <a:pt x="22" y="53"/>
                    <a:pt x="23" y="53"/>
                  </a:cubicBezTo>
                  <a:cubicBezTo>
                    <a:pt x="66" y="55"/>
                    <a:pt x="111" y="53"/>
                    <a:pt x="155" y="53"/>
                  </a:cubicBezTo>
                  <a:cubicBezTo>
                    <a:pt x="199" y="53"/>
                    <a:pt x="244" y="54"/>
                    <a:pt x="288" y="54"/>
                  </a:cubicBezTo>
                  <a:cubicBezTo>
                    <a:pt x="288" y="55"/>
                    <a:pt x="288" y="57"/>
                    <a:pt x="288" y="58"/>
                  </a:cubicBezTo>
                  <a:cubicBezTo>
                    <a:pt x="254" y="57"/>
                    <a:pt x="220" y="57"/>
                    <a:pt x="186" y="56"/>
                  </a:cubicBezTo>
                  <a:cubicBezTo>
                    <a:pt x="128" y="55"/>
                    <a:pt x="69" y="55"/>
                    <a:pt x="10" y="56"/>
                  </a:cubicBezTo>
                  <a:cubicBezTo>
                    <a:pt x="10" y="41"/>
                    <a:pt x="10" y="25"/>
                    <a:pt x="13" y="10"/>
                  </a:cubicBezTo>
                  <a:cubicBezTo>
                    <a:pt x="71" y="9"/>
                    <a:pt x="129" y="8"/>
                    <a:pt x="187" y="9"/>
                  </a:cubicBezTo>
                  <a:cubicBezTo>
                    <a:pt x="221" y="10"/>
                    <a:pt x="256" y="12"/>
                    <a:pt x="290" y="14"/>
                  </a:cubicBezTo>
                  <a:cubicBezTo>
                    <a:pt x="290" y="16"/>
                    <a:pt x="290" y="18"/>
                    <a:pt x="290" y="19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9" name="CustomShape 17"/>
            <p:cNvSpPr/>
            <p:nvPr/>
          </p:nvSpPr>
          <p:spPr>
            <a:xfrm>
              <a:off x="495360" y="3876480"/>
              <a:ext cx="311040" cy="509400"/>
            </a:xfrm>
            <a:custGeom>
              <a:avLst/>
              <a:gdLst/>
              <a:ahLst/>
              <a:cxnLst/>
              <a:rect l="l" t="t" r="r" b="b"/>
              <a:pathLst>
                <a:path w="85" h="139">
                  <a:moveTo>
                    <a:pt x="64" y="80"/>
                  </a:moveTo>
                  <a:cubicBezTo>
                    <a:pt x="71" y="69"/>
                    <a:pt x="85" y="49"/>
                    <a:pt x="84" y="36"/>
                  </a:cubicBezTo>
                  <a:cubicBezTo>
                    <a:pt x="82" y="13"/>
                    <a:pt x="59" y="28"/>
                    <a:pt x="51" y="33"/>
                  </a:cubicBezTo>
                  <a:cubicBezTo>
                    <a:pt x="46" y="37"/>
                    <a:pt x="41" y="41"/>
                    <a:pt x="38" y="46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0" y="26"/>
                    <a:pt x="25" y="0"/>
                    <a:pt x="10" y="13"/>
                  </a:cubicBezTo>
                  <a:cubicBezTo>
                    <a:pt x="0" y="23"/>
                    <a:pt x="1" y="56"/>
                    <a:pt x="0" y="68"/>
                  </a:cubicBezTo>
                  <a:cubicBezTo>
                    <a:pt x="0" y="92"/>
                    <a:pt x="4" y="115"/>
                    <a:pt x="9" y="139"/>
                  </a:cubicBezTo>
                  <a:cubicBezTo>
                    <a:pt x="30" y="121"/>
                    <a:pt x="49" y="103"/>
                    <a:pt x="64" y="80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0" name="CustomShape 18"/>
            <p:cNvSpPr/>
            <p:nvPr/>
          </p:nvSpPr>
          <p:spPr>
            <a:xfrm>
              <a:off x="693720" y="3992400"/>
              <a:ext cx="75960" cy="139680"/>
            </a:xfrm>
            <a:custGeom>
              <a:avLst/>
              <a:gdLst/>
              <a:ahLst/>
              <a:cxnLst/>
              <a:rect l="l" t="t" r="r" b="b"/>
              <a:pathLst>
                <a:path w="21" h="38">
                  <a:moveTo>
                    <a:pt x="19" y="4"/>
                  </a:moveTo>
                  <a:cubicBezTo>
                    <a:pt x="19" y="0"/>
                    <a:pt x="13" y="2"/>
                    <a:pt x="13" y="5"/>
                  </a:cubicBezTo>
                  <a:cubicBezTo>
                    <a:pt x="12" y="16"/>
                    <a:pt x="0" y="23"/>
                    <a:pt x="2" y="34"/>
                  </a:cubicBezTo>
                  <a:cubicBezTo>
                    <a:pt x="2" y="37"/>
                    <a:pt x="4" y="38"/>
                    <a:pt x="7" y="37"/>
                  </a:cubicBezTo>
                  <a:cubicBezTo>
                    <a:pt x="18" y="32"/>
                    <a:pt x="21" y="16"/>
                    <a:pt x="1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1" name="CustomShape 19"/>
            <p:cNvSpPr/>
            <p:nvPr/>
          </p:nvSpPr>
          <p:spPr>
            <a:xfrm>
              <a:off x="447480" y="3838680"/>
              <a:ext cx="388800" cy="590400"/>
            </a:xfrm>
            <a:custGeom>
              <a:avLst/>
              <a:gdLst/>
              <a:ahLst/>
              <a:cxnLst/>
              <a:rect l="l" t="t" r="r" b="b"/>
              <a:pathLst>
                <a:path w="106" h="161">
                  <a:moveTo>
                    <a:pt x="88" y="26"/>
                  </a:moveTo>
                  <a:cubicBezTo>
                    <a:pt x="73" y="28"/>
                    <a:pt x="60" y="37"/>
                    <a:pt x="51" y="48"/>
                  </a:cubicBezTo>
                  <a:cubicBezTo>
                    <a:pt x="50" y="34"/>
                    <a:pt x="48" y="18"/>
                    <a:pt x="40" y="11"/>
                  </a:cubicBezTo>
                  <a:cubicBezTo>
                    <a:pt x="29" y="0"/>
                    <a:pt x="20" y="16"/>
                    <a:pt x="16" y="26"/>
                  </a:cubicBezTo>
                  <a:cubicBezTo>
                    <a:pt x="0" y="63"/>
                    <a:pt x="3" y="113"/>
                    <a:pt x="15" y="154"/>
                  </a:cubicBezTo>
                  <a:cubicBezTo>
                    <a:pt x="17" y="161"/>
                    <a:pt x="17" y="161"/>
                    <a:pt x="17" y="161"/>
                  </a:cubicBezTo>
                  <a:cubicBezTo>
                    <a:pt x="23" y="157"/>
                    <a:pt x="23" y="157"/>
                    <a:pt x="23" y="157"/>
                  </a:cubicBezTo>
                  <a:cubicBezTo>
                    <a:pt x="61" y="132"/>
                    <a:pt x="101" y="87"/>
                    <a:pt x="105" y="43"/>
                  </a:cubicBezTo>
                  <a:cubicBezTo>
                    <a:pt x="106" y="31"/>
                    <a:pt x="101" y="24"/>
                    <a:pt x="88" y="26"/>
                  </a:cubicBezTo>
                  <a:moveTo>
                    <a:pt x="77" y="90"/>
                  </a:moveTo>
                  <a:cubicBezTo>
                    <a:pt x="62" y="113"/>
                    <a:pt x="43" y="131"/>
                    <a:pt x="22" y="149"/>
                  </a:cubicBezTo>
                  <a:cubicBezTo>
                    <a:pt x="17" y="125"/>
                    <a:pt x="13" y="102"/>
                    <a:pt x="13" y="78"/>
                  </a:cubicBezTo>
                  <a:cubicBezTo>
                    <a:pt x="14" y="66"/>
                    <a:pt x="13" y="33"/>
                    <a:pt x="23" y="23"/>
                  </a:cubicBezTo>
                  <a:cubicBezTo>
                    <a:pt x="38" y="10"/>
                    <a:pt x="43" y="36"/>
                    <a:pt x="45" y="55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51" y="56"/>
                    <a:pt x="51" y="56"/>
                    <a:pt x="51" y="56"/>
                  </a:cubicBezTo>
                  <a:cubicBezTo>
                    <a:pt x="54" y="51"/>
                    <a:pt x="59" y="47"/>
                    <a:pt x="64" y="43"/>
                  </a:cubicBezTo>
                  <a:cubicBezTo>
                    <a:pt x="72" y="38"/>
                    <a:pt x="95" y="23"/>
                    <a:pt x="97" y="46"/>
                  </a:cubicBezTo>
                  <a:cubicBezTo>
                    <a:pt x="98" y="59"/>
                    <a:pt x="84" y="79"/>
                    <a:pt x="77" y="9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2" name="CustomShape 20"/>
            <p:cNvSpPr/>
            <p:nvPr/>
          </p:nvSpPr>
          <p:spPr>
            <a:xfrm>
              <a:off x="1708200" y="4708440"/>
              <a:ext cx="74520" cy="69840"/>
            </a:xfrm>
            <a:custGeom>
              <a:avLst/>
              <a:gdLst/>
              <a:ahLst/>
              <a:cxnLst/>
              <a:rect l="l" t="t" r="r" b="b"/>
              <a:pathLst>
                <a:path w="20" h="19">
                  <a:moveTo>
                    <a:pt x="0" y="1"/>
                  </a:moveTo>
                  <a:cubicBezTo>
                    <a:pt x="1" y="4"/>
                    <a:pt x="1" y="7"/>
                    <a:pt x="2" y="10"/>
                  </a:cubicBezTo>
                  <a:cubicBezTo>
                    <a:pt x="3" y="13"/>
                    <a:pt x="4" y="16"/>
                    <a:pt x="5" y="19"/>
                  </a:cubicBezTo>
                  <a:cubicBezTo>
                    <a:pt x="8" y="17"/>
                    <a:pt x="11" y="16"/>
                    <a:pt x="13" y="16"/>
                  </a:cubicBezTo>
                  <a:cubicBezTo>
                    <a:pt x="15" y="16"/>
                    <a:pt x="18" y="16"/>
                    <a:pt x="20" y="16"/>
                  </a:cubicBezTo>
                  <a:cubicBezTo>
                    <a:pt x="19" y="14"/>
                    <a:pt x="19" y="12"/>
                    <a:pt x="18" y="10"/>
                  </a:cubicBezTo>
                  <a:cubicBezTo>
                    <a:pt x="16" y="7"/>
                    <a:pt x="14" y="4"/>
                    <a:pt x="13" y="0"/>
                  </a:cubicBezTo>
                  <a:cubicBezTo>
                    <a:pt x="8" y="2"/>
                    <a:pt x="4" y="2"/>
                    <a:pt x="0" y="1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3" name="CustomShape 21"/>
            <p:cNvSpPr/>
            <p:nvPr/>
          </p:nvSpPr>
          <p:spPr>
            <a:xfrm>
              <a:off x="1506600" y="4784760"/>
              <a:ext cx="433440" cy="536400"/>
            </a:xfrm>
            <a:custGeom>
              <a:avLst/>
              <a:gdLst/>
              <a:ahLst/>
              <a:cxnLst/>
              <a:rect l="l" t="t" r="r" b="b"/>
              <a:pathLst>
                <a:path w="118" h="146">
                  <a:moveTo>
                    <a:pt x="76" y="2"/>
                  </a:moveTo>
                  <a:cubicBezTo>
                    <a:pt x="74" y="1"/>
                    <a:pt x="71" y="0"/>
                    <a:pt x="68" y="1"/>
                  </a:cubicBezTo>
                  <a:cubicBezTo>
                    <a:pt x="66" y="1"/>
                    <a:pt x="63" y="2"/>
                    <a:pt x="61" y="4"/>
                  </a:cubicBezTo>
                  <a:cubicBezTo>
                    <a:pt x="61" y="5"/>
                    <a:pt x="60" y="6"/>
                    <a:pt x="59" y="6"/>
                  </a:cubicBezTo>
                  <a:cubicBezTo>
                    <a:pt x="57" y="7"/>
                    <a:pt x="56" y="8"/>
                    <a:pt x="55" y="9"/>
                  </a:cubicBezTo>
                  <a:cubicBezTo>
                    <a:pt x="56" y="13"/>
                    <a:pt x="56" y="18"/>
                    <a:pt x="57" y="21"/>
                  </a:cubicBezTo>
                  <a:cubicBezTo>
                    <a:pt x="57" y="25"/>
                    <a:pt x="59" y="28"/>
                    <a:pt x="59" y="32"/>
                  </a:cubicBezTo>
                  <a:cubicBezTo>
                    <a:pt x="59" y="32"/>
                    <a:pt x="60" y="32"/>
                    <a:pt x="60" y="32"/>
                  </a:cubicBezTo>
                  <a:cubicBezTo>
                    <a:pt x="63" y="32"/>
                    <a:pt x="63" y="36"/>
                    <a:pt x="60" y="36"/>
                  </a:cubicBezTo>
                  <a:cubicBezTo>
                    <a:pt x="27" y="35"/>
                    <a:pt x="2" y="64"/>
                    <a:pt x="1" y="96"/>
                  </a:cubicBezTo>
                  <a:cubicBezTo>
                    <a:pt x="0" y="111"/>
                    <a:pt x="7" y="132"/>
                    <a:pt x="22" y="139"/>
                  </a:cubicBezTo>
                  <a:cubicBezTo>
                    <a:pt x="34" y="146"/>
                    <a:pt x="51" y="142"/>
                    <a:pt x="64" y="138"/>
                  </a:cubicBezTo>
                  <a:cubicBezTo>
                    <a:pt x="118" y="122"/>
                    <a:pt x="90" y="43"/>
                    <a:pt x="79" y="4"/>
                  </a:cubicBezTo>
                  <a:cubicBezTo>
                    <a:pt x="78" y="4"/>
                    <a:pt x="77" y="3"/>
                    <a:pt x="76" y="2"/>
                  </a:cubicBezTo>
                  <a:close/>
                  <a:moveTo>
                    <a:pt x="52" y="117"/>
                  </a:moveTo>
                  <a:cubicBezTo>
                    <a:pt x="40" y="117"/>
                    <a:pt x="31" y="106"/>
                    <a:pt x="32" y="94"/>
                  </a:cubicBezTo>
                  <a:cubicBezTo>
                    <a:pt x="33" y="79"/>
                    <a:pt x="45" y="68"/>
                    <a:pt x="57" y="61"/>
                  </a:cubicBezTo>
                  <a:cubicBezTo>
                    <a:pt x="56" y="59"/>
                    <a:pt x="57" y="57"/>
                    <a:pt x="59" y="58"/>
                  </a:cubicBezTo>
                  <a:cubicBezTo>
                    <a:pt x="80" y="68"/>
                    <a:pt x="80" y="115"/>
                    <a:pt x="52" y="117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4" name="CustomShape 22"/>
            <p:cNvSpPr/>
            <p:nvPr/>
          </p:nvSpPr>
          <p:spPr>
            <a:xfrm>
              <a:off x="1540080" y="4143240"/>
              <a:ext cx="293400" cy="615960"/>
            </a:xfrm>
            <a:custGeom>
              <a:avLst/>
              <a:gdLst/>
              <a:ahLst/>
              <a:cxnLst/>
              <a:rect l="l" t="t" r="r" b="b"/>
              <a:pathLst>
                <a:path w="80" h="168">
                  <a:moveTo>
                    <a:pt x="60" y="149"/>
                  </a:moveTo>
                  <a:cubicBezTo>
                    <a:pt x="61" y="149"/>
                    <a:pt x="62" y="150"/>
                    <a:pt x="62" y="151"/>
                  </a:cubicBezTo>
                  <a:cubicBezTo>
                    <a:pt x="65" y="154"/>
                    <a:pt x="67" y="158"/>
                    <a:pt x="69" y="162"/>
                  </a:cubicBezTo>
                  <a:cubicBezTo>
                    <a:pt x="70" y="164"/>
                    <a:pt x="72" y="166"/>
                    <a:pt x="72" y="168"/>
                  </a:cubicBezTo>
                  <a:cubicBezTo>
                    <a:pt x="74" y="165"/>
                    <a:pt x="77" y="162"/>
                    <a:pt x="80" y="160"/>
                  </a:cubicBezTo>
                  <a:cubicBezTo>
                    <a:pt x="80" y="159"/>
                    <a:pt x="79" y="159"/>
                    <a:pt x="79" y="159"/>
                  </a:cubicBezTo>
                  <a:cubicBezTo>
                    <a:pt x="69" y="132"/>
                    <a:pt x="60" y="106"/>
                    <a:pt x="50" y="79"/>
                  </a:cubicBezTo>
                  <a:cubicBezTo>
                    <a:pt x="46" y="66"/>
                    <a:pt x="41" y="53"/>
                    <a:pt x="36" y="40"/>
                  </a:cubicBezTo>
                  <a:cubicBezTo>
                    <a:pt x="33" y="32"/>
                    <a:pt x="30" y="24"/>
                    <a:pt x="27" y="17"/>
                  </a:cubicBezTo>
                  <a:cubicBezTo>
                    <a:pt x="25" y="14"/>
                    <a:pt x="23" y="10"/>
                    <a:pt x="22" y="7"/>
                  </a:cubicBezTo>
                  <a:cubicBezTo>
                    <a:pt x="20" y="2"/>
                    <a:pt x="15" y="0"/>
                    <a:pt x="9" y="1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45"/>
                    <a:pt x="0" y="155"/>
                    <a:pt x="60" y="149"/>
                  </a:cubicBezTo>
                  <a:close/>
                  <a:moveTo>
                    <a:pt x="40" y="132"/>
                  </a:moveTo>
                  <a:cubicBezTo>
                    <a:pt x="41" y="129"/>
                    <a:pt x="41" y="126"/>
                    <a:pt x="43" y="124"/>
                  </a:cubicBezTo>
                  <a:cubicBezTo>
                    <a:pt x="43" y="124"/>
                    <a:pt x="44" y="123"/>
                    <a:pt x="44" y="123"/>
                  </a:cubicBezTo>
                  <a:cubicBezTo>
                    <a:pt x="45" y="123"/>
                    <a:pt x="45" y="123"/>
                    <a:pt x="45" y="123"/>
                  </a:cubicBezTo>
                  <a:cubicBezTo>
                    <a:pt x="51" y="121"/>
                    <a:pt x="57" y="126"/>
                    <a:pt x="58" y="132"/>
                  </a:cubicBezTo>
                  <a:cubicBezTo>
                    <a:pt x="58" y="138"/>
                    <a:pt x="54" y="143"/>
                    <a:pt x="48" y="143"/>
                  </a:cubicBezTo>
                  <a:cubicBezTo>
                    <a:pt x="42" y="143"/>
                    <a:pt x="40" y="137"/>
                    <a:pt x="40" y="132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5" name="CustomShape 23"/>
            <p:cNvSpPr/>
            <p:nvPr/>
          </p:nvSpPr>
          <p:spPr>
            <a:xfrm>
              <a:off x="1573200" y="4143240"/>
              <a:ext cx="260280" cy="604800"/>
            </a:xfrm>
            <a:custGeom>
              <a:avLst/>
              <a:gdLst/>
              <a:ahLst/>
              <a:cxnLst/>
              <a:rect l="l" t="t" r="r" b="b"/>
              <a:pathLst>
                <a:path w="71" h="165">
                  <a:moveTo>
                    <a:pt x="70" y="159"/>
                  </a:moveTo>
                  <a:cubicBezTo>
                    <a:pt x="60" y="132"/>
                    <a:pt x="51" y="106"/>
                    <a:pt x="41" y="79"/>
                  </a:cubicBezTo>
                  <a:cubicBezTo>
                    <a:pt x="37" y="66"/>
                    <a:pt x="32" y="53"/>
                    <a:pt x="27" y="40"/>
                  </a:cubicBezTo>
                  <a:cubicBezTo>
                    <a:pt x="24" y="32"/>
                    <a:pt x="21" y="24"/>
                    <a:pt x="18" y="17"/>
                  </a:cubicBezTo>
                  <a:cubicBezTo>
                    <a:pt x="16" y="14"/>
                    <a:pt x="14" y="10"/>
                    <a:pt x="13" y="7"/>
                  </a:cubicBezTo>
                  <a:cubicBezTo>
                    <a:pt x="11" y="2"/>
                    <a:pt x="7" y="0"/>
                    <a:pt x="0" y="1"/>
                  </a:cubicBezTo>
                  <a:cubicBezTo>
                    <a:pt x="4" y="9"/>
                    <a:pt x="7" y="17"/>
                    <a:pt x="10" y="25"/>
                  </a:cubicBezTo>
                  <a:cubicBezTo>
                    <a:pt x="13" y="32"/>
                    <a:pt x="19" y="43"/>
                    <a:pt x="19" y="52"/>
                  </a:cubicBezTo>
                  <a:cubicBezTo>
                    <a:pt x="18" y="66"/>
                    <a:pt x="10" y="75"/>
                    <a:pt x="2" y="86"/>
                  </a:cubicBezTo>
                  <a:cubicBezTo>
                    <a:pt x="3" y="92"/>
                    <a:pt x="3" y="98"/>
                    <a:pt x="5" y="103"/>
                  </a:cubicBezTo>
                  <a:cubicBezTo>
                    <a:pt x="11" y="95"/>
                    <a:pt x="18" y="86"/>
                    <a:pt x="24" y="78"/>
                  </a:cubicBezTo>
                  <a:cubicBezTo>
                    <a:pt x="26" y="75"/>
                    <a:pt x="31" y="75"/>
                    <a:pt x="32" y="79"/>
                  </a:cubicBezTo>
                  <a:cubicBezTo>
                    <a:pt x="42" y="108"/>
                    <a:pt x="55" y="136"/>
                    <a:pt x="66" y="165"/>
                  </a:cubicBezTo>
                  <a:cubicBezTo>
                    <a:pt x="67" y="163"/>
                    <a:pt x="69" y="161"/>
                    <a:pt x="71" y="160"/>
                  </a:cubicBezTo>
                  <a:cubicBezTo>
                    <a:pt x="71" y="159"/>
                    <a:pt x="70" y="159"/>
                    <a:pt x="70" y="1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6" name="CustomShape 24"/>
            <p:cNvSpPr/>
            <p:nvPr/>
          </p:nvSpPr>
          <p:spPr>
            <a:xfrm>
              <a:off x="1708200" y="4616280"/>
              <a:ext cx="26640" cy="33120"/>
            </a:xfrm>
            <a:custGeom>
              <a:avLst/>
              <a:gdLst/>
              <a:ahLst/>
              <a:cxnLst/>
              <a:rect l="l" t="t" r="r" b="b"/>
              <a:pathLst>
                <a:path w="7" h="9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2"/>
                    <a:pt x="0" y="5"/>
                    <a:pt x="0" y="6"/>
                  </a:cubicBezTo>
                  <a:cubicBezTo>
                    <a:pt x="1" y="8"/>
                    <a:pt x="4" y="9"/>
                    <a:pt x="5" y="6"/>
                  </a:cubicBezTo>
                  <a:cubicBezTo>
                    <a:pt x="7" y="3"/>
                    <a:pt x="4" y="0"/>
                    <a:pt x="1" y="0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7" name="CustomShape 25"/>
            <p:cNvSpPr/>
            <p:nvPr/>
          </p:nvSpPr>
          <p:spPr>
            <a:xfrm>
              <a:off x="1814760" y="4711680"/>
              <a:ext cx="382320" cy="477720"/>
            </a:xfrm>
            <a:custGeom>
              <a:avLst/>
              <a:gdLst/>
              <a:ahLst/>
              <a:cxnLst/>
              <a:rect l="l" t="t" r="r" b="b"/>
              <a:pathLst>
                <a:path w="104" h="130">
                  <a:moveTo>
                    <a:pt x="34" y="28"/>
                  </a:moveTo>
                  <a:cubicBezTo>
                    <a:pt x="34" y="29"/>
                    <a:pt x="34" y="30"/>
                    <a:pt x="35" y="31"/>
                  </a:cubicBezTo>
                  <a:cubicBezTo>
                    <a:pt x="35" y="33"/>
                    <a:pt x="32" y="34"/>
                    <a:pt x="31" y="33"/>
                  </a:cubicBezTo>
                  <a:cubicBezTo>
                    <a:pt x="28" y="25"/>
                    <a:pt x="26" y="14"/>
                    <a:pt x="20" y="8"/>
                  </a:cubicBezTo>
                  <a:cubicBezTo>
                    <a:pt x="9" y="0"/>
                    <a:pt x="2" y="19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6" y="39"/>
                    <a:pt x="11" y="53"/>
                    <a:pt x="15" y="69"/>
                  </a:cubicBezTo>
                  <a:cubicBezTo>
                    <a:pt x="16" y="69"/>
                    <a:pt x="17" y="69"/>
                    <a:pt x="17" y="70"/>
                  </a:cubicBezTo>
                  <a:cubicBezTo>
                    <a:pt x="23" y="86"/>
                    <a:pt x="24" y="104"/>
                    <a:pt x="38" y="115"/>
                  </a:cubicBezTo>
                  <a:cubicBezTo>
                    <a:pt x="59" y="130"/>
                    <a:pt x="81" y="112"/>
                    <a:pt x="92" y="94"/>
                  </a:cubicBezTo>
                  <a:cubicBezTo>
                    <a:pt x="102" y="76"/>
                    <a:pt x="104" y="51"/>
                    <a:pt x="89" y="34"/>
                  </a:cubicBezTo>
                  <a:cubicBezTo>
                    <a:pt x="76" y="20"/>
                    <a:pt x="51" y="24"/>
                    <a:pt x="34" y="28"/>
                  </a:cubicBezTo>
                  <a:close/>
                  <a:moveTo>
                    <a:pt x="67" y="87"/>
                  </a:moveTo>
                  <a:cubicBezTo>
                    <a:pt x="60" y="94"/>
                    <a:pt x="48" y="89"/>
                    <a:pt x="43" y="81"/>
                  </a:cubicBezTo>
                  <a:cubicBezTo>
                    <a:pt x="37" y="72"/>
                    <a:pt x="33" y="57"/>
                    <a:pt x="40" y="47"/>
                  </a:cubicBezTo>
                  <a:cubicBezTo>
                    <a:pt x="41" y="46"/>
                    <a:pt x="42" y="46"/>
                    <a:pt x="43" y="47"/>
                  </a:cubicBezTo>
                  <a:cubicBezTo>
                    <a:pt x="53" y="43"/>
                    <a:pt x="63" y="43"/>
                    <a:pt x="67" y="54"/>
                  </a:cubicBezTo>
                  <a:cubicBezTo>
                    <a:pt x="71" y="63"/>
                    <a:pt x="76" y="79"/>
                    <a:pt x="67" y="87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8" name="CustomShape 26"/>
            <p:cNvSpPr/>
            <p:nvPr/>
          </p:nvSpPr>
          <p:spPr>
            <a:xfrm>
              <a:off x="1506600" y="4979880"/>
              <a:ext cx="366480" cy="341280"/>
            </a:xfrm>
            <a:custGeom>
              <a:avLst/>
              <a:gdLst/>
              <a:ahLst/>
              <a:cxnLst/>
              <a:rect l="l" t="t" r="r" b="b"/>
              <a:pathLst>
                <a:path w="100" h="93">
                  <a:moveTo>
                    <a:pt x="92" y="0"/>
                  </a:moveTo>
                  <a:cubicBezTo>
                    <a:pt x="94" y="39"/>
                    <a:pt x="85" y="85"/>
                    <a:pt x="42" y="80"/>
                  </a:cubicBezTo>
                  <a:cubicBezTo>
                    <a:pt x="16" y="76"/>
                    <a:pt x="3" y="57"/>
                    <a:pt x="2" y="35"/>
                  </a:cubicBezTo>
                  <a:cubicBezTo>
                    <a:pt x="1" y="38"/>
                    <a:pt x="1" y="40"/>
                    <a:pt x="1" y="43"/>
                  </a:cubicBezTo>
                  <a:cubicBezTo>
                    <a:pt x="0" y="58"/>
                    <a:pt x="7" y="79"/>
                    <a:pt x="22" y="86"/>
                  </a:cubicBezTo>
                  <a:cubicBezTo>
                    <a:pt x="34" y="93"/>
                    <a:pt x="51" y="89"/>
                    <a:pt x="64" y="85"/>
                  </a:cubicBezTo>
                  <a:cubicBezTo>
                    <a:pt x="100" y="75"/>
                    <a:pt x="100" y="36"/>
                    <a:pt x="92" y="0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9" name="CustomShape 27"/>
            <p:cNvSpPr/>
            <p:nvPr/>
          </p:nvSpPr>
          <p:spPr>
            <a:xfrm>
              <a:off x="1814760" y="4737240"/>
              <a:ext cx="334800" cy="447480"/>
            </a:xfrm>
            <a:custGeom>
              <a:avLst/>
              <a:gdLst/>
              <a:ahLst/>
              <a:cxnLst/>
              <a:rect l="l" t="t" r="r" b="b"/>
              <a:pathLst>
                <a:path w="91" h="122">
                  <a:moveTo>
                    <a:pt x="75" y="97"/>
                  </a:moveTo>
                  <a:cubicBezTo>
                    <a:pt x="32" y="108"/>
                    <a:pt x="7" y="37"/>
                    <a:pt x="11" y="0"/>
                  </a:cubicBezTo>
                  <a:cubicBezTo>
                    <a:pt x="5" y="3"/>
                    <a:pt x="2" y="14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6" y="32"/>
                    <a:pt x="11" y="46"/>
                    <a:pt x="15" y="62"/>
                  </a:cubicBezTo>
                  <a:cubicBezTo>
                    <a:pt x="16" y="62"/>
                    <a:pt x="17" y="62"/>
                    <a:pt x="17" y="63"/>
                  </a:cubicBezTo>
                  <a:cubicBezTo>
                    <a:pt x="23" y="79"/>
                    <a:pt x="24" y="97"/>
                    <a:pt x="38" y="108"/>
                  </a:cubicBezTo>
                  <a:cubicBezTo>
                    <a:pt x="58" y="122"/>
                    <a:pt x="80" y="106"/>
                    <a:pt x="91" y="89"/>
                  </a:cubicBezTo>
                  <a:cubicBezTo>
                    <a:pt x="87" y="93"/>
                    <a:pt x="82" y="96"/>
                    <a:pt x="75" y="97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0" name="CustomShape 28"/>
            <p:cNvSpPr/>
            <p:nvPr/>
          </p:nvSpPr>
          <p:spPr>
            <a:xfrm>
              <a:off x="1621080" y="4994280"/>
              <a:ext cx="179280" cy="220320"/>
            </a:xfrm>
            <a:custGeom>
              <a:avLst/>
              <a:gdLst/>
              <a:ahLst/>
              <a:cxnLst/>
              <a:rect l="l" t="t" r="r" b="b"/>
              <a:pathLst>
                <a:path w="49" h="60">
                  <a:moveTo>
                    <a:pt x="28" y="1"/>
                  </a:moveTo>
                  <a:cubicBezTo>
                    <a:pt x="26" y="0"/>
                    <a:pt x="25" y="2"/>
                    <a:pt x="26" y="4"/>
                  </a:cubicBezTo>
                  <a:cubicBezTo>
                    <a:pt x="14" y="11"/>
                    <a:pt x="2" y="22"/>
                    <a:pt x="1" y="37"/>
                  </a:cubicBezTo>
                  <a:cubicBezTo>
                    <a:pt x="0" y="49"/>
                    <a:pt x="9" y="60"/>
                    <a:pt x="21" y="60"/>
                  </a:cubicBezTo>
                  <a:cubicBezTo>
                    <a:pt x="49" y="58"/>
                    <a:pt x="49" y="11"/>
                    <a:pt x="28" y="1"/>
                  </a:cubicBezTo>
                  <a:moveTo>
                    <a:pt x="27" y="50"/>
                  </a:moveTo>
                  <a:cubicBezTo>
                    <a:pt x="17" y="55"/>
                    <a:pt x="10" y="49"/>
                    <a:pt x="8" y="40"/>
                  </a:cubicBezTo>
                  <a:cubicBezTo>
                    <a:pt x="7" y="34"/>
                    <a:pt x="9" y="28"/>
                    <a:pt x="13" y="23"/>
                  </a:cubicBezTo>
                  <a:cubicBezTo>
                    <a:pt x="17" y="17"/>
                    <a:pt x="23" y="12"/>
                    <a:pt x="29" y="8"/>
                  </a:cubicBezTo>
                  <a:cubicBezTo>
                    <a:pt x="38" y="20"/>
                    <a:pt x="43" y="42"/>
                    <a:pt x="27" y="5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1" name="CustomShape 29"/>
            <p:cNvSpPr/>
            <p:nvPr/>
          </p:nvSpPr>
          <p:spPr>
            <a:xfrm>
              <a:off x="1936800" y="4870440"/>
              <a:ext cx="156960" cy="185400"/>
            </a:xfrm>
            <a:custGeom>
              <a:avLst/>
              <a:gdLst/>
              <a:ahLst/>
              <a:cxnLst/>
              <a:rect l="l" t="t" r="r" b="b"/>
              <a:pathLst>
                <a:path w="43" h="51">
                  <a:moveTo>
                    <a:pt x="34" y="11"/>
                  </a:moveTo>
                  <a:cubicBezTo>
                    <a:pt x="30" y="0"/>
                    <a:pt x="20" y="0"/>
                    <a:pt x="10" y="4"/>
                  </a:cubicBezTo>
                  <a:cubicBezTo>
                    <a:pt x="9" y="3"/>
                    <a:pt x="8" y="3"/>
                    <a:pt x="7" y="4"/>
                  </a:cubicBezTo>
                  <a:cubicBezTo>
                    <a:pt x="0" y="14"/>
                    <a:pt x="4" y="29"/>
                    <a:pt x="10" y="38"/>
                  </a:cubicBezTo>
                  <a:cubicBezTo>
                    <a:pt x="15" y="46"/>
                    <a:pt x="27" y="51"/>
                    <a:pt x="34" y="44"/>
                  </a:cubicBezTo>
                  <a:cubicBezTo>
                    <a:pt x="43" y="36"/>
                    <a:pt x="38" y="20"/>
                    <a:pt x="34" y="11"/>
                  </a:cubicBezTo>
                  <a:moveTo>
                    <a:pt x="29" y="39"/>
                  </a:moveTo>
                  <a:cubicBezTo>
                    <a:pt x="21" y="44"/>
                    <a:pt x="14" y="34"/>
                    <a:pt x="12" y="28"/>
                  </a:cubicBezTo>
                  <a:cubicBezTo>
                    <a:pt x="9" y="21"/>
                    <a:pt x="9" y="15"/>
                    <a:pt x="10" y="8"/>
                  </a:cubicBezTo>
                  <a:cubicBezTo>
                    <a:pt x="14" y="7"/>
                    <a:pt x="18" y="6"/>
                    <a:pt x="22" y="7"/>
                  </a:cubicBezTo>
                  <a:cubicBezTo>
                    <a:pt x="28" y="9"/>
                    <a:pt x="28" y="14"/>
                    <a:pt x="30" y="19"/>
                  </a:cubicBezTo>
                  <a:cubicBezTo>
                    <a:pt x="31" y="25"/>
                    <a:pt x="35" y="35"/>
                    <a:pt x="29" y="39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2" name="CustomShape 30"/>
            <p:cNvSpPr/>
            <p:nvPr/>
          </p:nvSpPr>
          <p:spPr>
            <a:xfrm>
              <a:off x="1481040" y="4103640"/>
              <a:ext cx="744480" cy="1243080"/>
            </a:xfrm>
            <a:custGeom>
              <a:avLst/>
              <a:gdLst/>
              <a:ahLst/>
              <a:cxnLst/>
              <a:rect l="l" t="t" r="r" b="b"/>
              <a:pathLst>
                <a:path w="203" h="339">
                  <a:moveTo>
                    <a:pt x="189" y="199"/>
                  </a:moveTo>
                  <a:cubicBezTo>
                    <a:pt x="173" y="178"/>
                    <a:pt x="146" y="181"/>
                    <a:pt x="124" y="189"/>
                  </a:cubicBezTo>
                  <a:cubicBezTo>
                    <a:pt x="121" y="179"/>
                    <a:pt x="117" y="165"/>
                    <a:pt x="105" y="166"/>
                  </a:cubicBezTo>
                  <a:cubicBezTo>
                    <a:pt x="104" y="166"/>
                    <a:pt x="103" y="167"/>
                    <a:pt x="102" y="167"/>
                  </a:cubicBezTo>
                  <a:cubicBezTo>
                    <a:pt x="85" y="120"/>
                    <a:pt x="71" y="69"/>
                    <a:pt x="48" y="24"/>
                  </a:cubicBezTo>
                  <a:cubicBezTo>
                    <a:pt x="45" y="18"/>
                    <a:pt x="38" y="0"/>
                    <a:pt x="28" y="0"/>
                  </a:cubicBezTo>
                  <a:cubicBezTo>
                    <a:pt x="23" y="1"/>
                    <a:pt x="21" y="5"/>
                    <a:pt x="22" y="9"/>
                  </a:cubicBezTo>
                  <a:cubicBezTo>
                    <a:pt x="15" y="42"/>
                    <a:pt x="14" y="151"/>
                    <a:pt x="55" y="165"/>
                  </a:cubicBezTo>
                  <a:cubicBezTo>
                    <a:pt x="56" y="169"/>
                    <a:pt x="57" y="172"/>
                    <a:pt x="58" y="176"/>
                  </a:cubicBezTo>
                  <a:cubicBezTo>
                    <a:pt x="59" y="180"/>
                    <a:pt x="60" y="184"/>
                    <a:pt x="62" y="188"/>
                  </a:cubicBezTo>
                  <a:cubicBezTo>
                    <a:pt x="60" y="190"/>
                    <a:pt x="59" y="192"/>
                    <a:pt x="59" y="193"/>
                  </a:cubicBezTo>
                  <a:cubicBezTo>
                    <a:pt x="58" y="194"/>
                    <a:pt x="58" y="194"/>
                    <a:pt x="58" y="195"/>
                  </a:cubicBezTo>
                  <a:cubicBezTo>
                    <a:pt x="57" y="199"/>
                    <a:pt x="58" y="204"/>
                    <a:pt x="59" y="208"/>
                  </a:cubicBezTo>
                  <a:cubicBezTo>
                    <a:pt x="59" y="211"/>
                    <a:pt x="60" y="214"/>
                    <a:pt x="61" y="217"/>
                  </a:cubicBezTo>
                  <a:cubicBezTo>
                    <a:pt x="33" y="218"/>
                    <a:pt x="9" y="244"/>
                    <a:pt x="4" y="271"/>
                  </a:cubicBezTo>
                  <a:cubicBezTo>
                    <a:pt x="0" y="295"/>
                    <a:pt x="10" y="332"/>
                    <a:pt x="38" y="336"/>
                  </a:cubicBezTo>
                  <a:cubicBezTo>
                    <a:pt x="65" y="339"/>
                    <a:pt x="101" y="327"/>
                    <a:pt x="108" y="299"/>
                  </a:cubicBezTo>
                  <a:cubicBezTo>
                    <a:pt x="110" y="290"/>
                    <a:pt x="111" y="280"/>
                    <a:pt x="111" y="270"/>
                  </a:cubicBezTo>
                  <a:cubicBezTo>
                    <a:pt x="116" y="280"/>
                    <a:pt x="124" y="289"/>
                    <a:pt x="135" y="293"/>
                  </a:cubicBezTo>
                  <a:cubicBezTo>
                    <a:pt x="156" y="301"/>
                    <a:pt x="177" y="284"/>
                    <a:pt x="188" y="267"/>
                  </a:cubicBezTo>
                  <a:cubicBezTo>
                    <a:pt x="201" y="247"/>
                    <a:pt x="203" y="219"/>
                    <a:pt x="189" y="199"/>
                  </a:cubicBezTo>
                  <a:moveTo>
                    <a:pt x="25" y="13"/>
                  </a:moveTo>
                  <a:cubicBezTo>
                    <a:pt x="25" y="12"/>
                    <a:pt x="25" y="12"/>
                    <a:pt x="25" y="12"/>
                  </a:cubicBezTo>
                  <a:cubicBezTo>
                    <a:pt x="31" y="11"/>
                    <a:pt x="36" y="13"/>
                    <a:pt x="38" y="18"/>
                  </a:cubicBezTo>
                  <a:cubicBezTo>
                    <a:pt x="39" y="21"/>
                    <a:pt x="41" y="25"/>
                    <a:pt x="43" y="28"/>
                  </a:cubicBezTo>
                  <a:cubicBezTo>
                    <a:pt x="46" y="35"/>
                    <a:pt x="49" y="43"/>
                    <a:pt x="52" y="51"/>
                  </a:cubicBezTo>
                  <a:cubicBezTo>
                    <a:pt x="57" y="64"/>
                    <a:pt x="62" y="77"/>
                    <a:pt x="66" y="90"/>
                  </a:cubicBezTo>
                  <a:cubicBezTo>
                    <a:pt x="76" y="117"/>
                    <a:pt x="85" y="143"/>
                    <a:pt x="95" y="170"/>
                  </a:cubicBezTo>
                  <a:cubicBezTo>
                    <a:pt x="95" y="170"/>
                    <a:pt x="96" y="170"/>
                    <a:pt x="96" y="171"/>
                  </a:cubicBezTo>
                  <a:cubicBezTo>
                    <a:pt x="93" y="173"/>
                    <a:pt x="90" y="176"/>
                    <a:pt x="88" y="179"/>
                  </a:cubicBezTo>
                  <a:cubicBezTo>
                    <a:pt x="88" y="177"/>
                    <a:pt x="86" y="175"/>
                    <a:pt x="85" y="173"/>
                  </a:cubicBezTo>
                  <a:cubicBezTo>
                    <a:pt x="83" y="169"/>
                    <a:pt x="81" y="165"/>
                    <a:pt x="78" y="162"/>
                  </a:cubicBezTo>
                  <a:cubicBezTo>
                    <a:pt x="78" y="161"/>
                    <a:pt x="77" y="160"/>
                    <a:pt x="76" y="160"/>
                  </a:cubicBezTo>
                  <a:cubicBezTo>
                    <a:pt x="16" y="166"/>
                    <a:pt x="25" y="56"/>
                    <a:pt x="25" y="13"/>
                  </a:cubicBezTo>
                  <a:moveTo>
                    <a:pt x="75" y="165"/>
                  </a:moveTo>
                  <a:cubicBezTo>
                    <a:pt x="76" y="169"/>
                    <a:pt x="78" y="172"/>
                    <a:pt x="80" y="175"/>
                  </a:cubicBezTo>
                  <a:cubicBezTo>
                    <a:pt x="81" y="177"/>
                    <a:pt x="81" y="179"/>
                    <a:pt x="82" y="181"/>
                  </a:cubicBezTo>
                  <a:cubicBezTo>
                    <a:pt x="80" y="181"/>
                    <a:pt x="77" y="181"/>
                    <a:pt x="75" y="181"/>
                  </a:cubicBezTo>
                  <a:cubicBezTo>
                    <a:pt x="73" y="181"/>
                    <a:pt x="70" y="182"/>
                    <a:pt x="67" y="184"/>
                  </a:cubicBezTo>
                  <a:cubicBezTo>
                    <a:pt x="66" y="181"/>
                    <a:pt x="65" y="178"/>
                    <a:pt x="64" y="175"/>
                  </a:cubicBezTo>
                  <a:cubicBezTo>
                    <a:pt x="63" y="172"/>
                    <a:pt x="63" y="169"/>
                    <a:pt x="62" y="166"/>
                  </a:cubicBezTo>
                  <a:cubicBezTo>
                    <a:pt x="66" y="167"/>
                    <a:pt x="70" y="167"/>
                    <a:pt x="75" y="165"/>
                  </a:cubicBezTo>
                  <a:moveTo>
                    <a:pt x="71" y="324"/>
                  </a:moveTo>
                  <a:cubicBezTo>
                    <a:pt x="58" y="328"/>
                    <a:pt x="41" y="332"/>
                    <a:pt x="29" y="325"/>
                  </a:cubicBezTo>
                  <a:cubicBezTo>
                    <a:pt x="14" y="318"/>
                    <a:pt x="7" y="297"/>
                    <a:pt x="8" y="282"/>
                  </a:cubicBezTo>
                  <a:cubicBezTo>
                    <a:pt x="9" y="250"/>
                    <a:pt x="34" y="221"/>
                    <a:pt x="67" y="222"/>
                  </a:cubicBezTo>
                  <a:cubicBezTo>
                    <a:pt x="70" y="222"/>
                    <a:pt x="70" y="218"/>
                    <a:pt x="67" y="218"/>
                  </a:cubicBezTo>
                  <a:cubicBezTo>
                    <a:pt x="67" y="218"/>
                    <a:pt x="66" y="218"/>
                    <a:pt x="66" y="218"/>
                  </a:cubicBezTo>
                  <a:cubicBezTo>
                    <a:pt x="66" y="214"/>
                    <a:pt x="64" y="211"/>
                    <a:pt x="64" y="207"/>
                  </a:cubicBezTo>
                  <a:cubicBezTo>
                    <a:pt x="63" y="204"/>
                    <a:pt x="63" y="199"/>
                    <a:pt x="62" y="195"/>
                  </a:cubicBezTo>
                  <a:cubicBezTo>
                    <a:pt x="63" y="194"/>
                    <a:pt x="64" y="193"/>
                    <a:pt x="66" y="192"/>
                  </a:cubicBezTo>
                  <a:cubicBezTo>
                    <a:pt x="67" y="192"/>
                    <a:pt x="68" y="191"/>
                    <a:pt x="68" y="190"/>
                  </a:cubicBezTo>
                  <a:cubicBezTo>
                    <a:pt x="70" y="188"/>
                    <a:pt x="73" y="187"/>
                    <a:pt x="75" y="187"/>
                  </a:cubicBezTo>
                  <a:cubicBezTo>
                    <a:pt x="78" y="186"/>
                    <a:pt x="81" y="187"/>
                    <a:pt x="83" y="188"/>
                  </a:cubicBezTo>
                  <a:cubicBezTo>
                    <a:pt x="84" y="189"/>
                    <a:pt x="85" y="190"/>
                    <a:pt x="86" y="190"/>
                  </a:cubicBezTo>
                  <a:cubicBezTo>
                    <a:pt x="97" y="229"/>
                    <a:pt x="125" y="308"/>
                    <a:pt x="71" y="324"/>
                  </a:cubicBezTo>
                  <a:moveTo>
                    <a:pt x="183" y="260"/>
                  </a:moveTo>
                  <a:cubicBezTo>
                    <a:pt x="172" y="278"/>
                    <a:pt x="150" y="296"/>
                    <a:pt x="129" y="281"/>
                  </a:cubicBezTo>
                  <a:cubicBezTo>
                    <a:pt x="115" y="270"/>
                    <a:pt x="114" y="252"/>
                    <a:pt x="108" y="236"/>
                  </a:cubicBezTo>
                  <a:cubicBezTo>
                    <a:pt x="108" y="235"/>
                    <a:pt x="107" y="235"/>
                    <a:pt x="106" y="235"/>
                  </a:cubicBezTo>
                  <a:cubicBezTo>
                    <a:pt x="102" y="219"/>
                    <a:pt x="97" y="205"/>
                    <a:pt x="91" y="192"/>
                  </a:cubicBezTo>
                  <a:cubicBezTo>
                    <a:pt x="91" y="192"/>
                    <a:pt x="91" y="192"/>
                    <a:pt x="91" y="192"/>
                  </a:cubicBezTo>
                  <a:cubicBezTo>
                    <a:pt x="93" y="185"/>
                    <a:pt x="100" y="166"/>
                    <a:pt x="111" y="174"/>
                  </a:cubicBezTo>
                  <a:cubicBezTo>
                    <a:pt x="117" y="180"/>
                    <a:pt x="119" y="191"/>
                    <a:pt x="122" y="199"/>
                  </a:cubicBezTo>
                  <a:cubicBezTo>
                    <a:pt x="123" y="200"/>
                    <a:pt x="126" y="199"/>
                    <a:pt x="126" y="197"/>
                  </a:cubicBezTo>
                  <a:cubicBezTo>
                    <a:pt x="125" y="196"/>
                    <a:pt x="125" y="195"/>
                    <a:pt x="125" y="194"/>
                  </a:cubicBezTo>
                  <a:cubicBezTo>
                    <a:pt x="142" y="190"/>
                    <a:pt x="167" y="186"/>
                    <a:pt x="180" y="200"/>
                  </a:cubicBezTo>
                  <a:cubicBezTo>
                    <a:pt x="195" y="217"/>
                    <a:pt x="193" y="242"/>
                    <a:pt x="183" y="26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3" name="CustomShape 31"/>
            <p:cNvSpPr/>
            <p:nvPr/>
          </p:nvSpPr>
          <p:spPr>
            <a:xfrm>
              <a:off x="1687680" y="4587840"/>
              <a:ext cx="64800" cy="80640"/>
            </a:xfrm>
            <a:custGeom>
              <a:avLst/>
              <a:gdLst/>
              <a:ahLst/>
              <a:cxnLst/>
              <a:rect l="l" t="t" r="r" b="b"/>
              <a:pathLst>
                <a:path w="18" h="22">
                  <a:moveTo>
                    <a:pt x="18" y="11"/>
                  </a:moveTo>
                  <a:cubicBezTo>
                    <a:pt x="17" y="5"/>
                    <a:pt x="11" y="0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3" y="3"/>
                    <a:pt x="3" y="3"/>
                  </a:cubicBezTo>
                  <a:cubicBezTo>
                    <a:pt x="1" y="5"/>
                    <a:pt x="1" y="8"/>
                    <a:pt x="0" y="11"/>
                  </a:cubicBezTo>
                  <a:cubicBezTo>
                    <a:pt x="0" y="16"/>
                    <a:pt x="2" y="22"/>
                    <a:pt x="8" y="22"/>
                  </a:cubicBezTo>
                  <a:cubicBezTo>
                    <a:pt x="14" y="22"/>
                    <a:pt x="18" y="17"/>
                    <a:pt x="18" y="11"/>
                  </a:cubicBezTo>
                  <a:moveTo>
                    <a:pt x="11" y="14"/>
                  </a:moveTo>
                  <a:cubicBezTo>
                    <a:pt x="10" y="17"/>
                    <a:pt x="7" y="16"/>
                    <a:pt x="6" y="14"/>
                  </a:cubicBezTo>
                  <a:cubicBezTo>
                    <a:pt x="6" y="13"/>
                    <a:pt x="6" y="10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0" y="8"/>
                    <a:pt x="13" y="11"/>
                    <a:pt x="11" y="14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4" name="CustomShape 32"/>
            <p:cNvSpPr/>
            <p:nvPr/>
          </p:nvSpPr>
          <p:spPr>
            <a:xfrm>
              <a:off x="1559160" y="4957920"/>
              <a:ext cx="101520" cy="98280"/>
            </a:xfrm>
            <a:custGeom>
              <a:avLst/>
              <a:gdLst/>
              <a:ahLst/>
              <a:cxnLst/>
              <a:rect l="l" t="t" r="r" b="b"/>
              <a:pathLst>
                <a:path w="28" h="27">
                  <a:moveTo>
                    <a:pt x="25" y="1"/>
                  </a:moveTo>
                  <a:cubicBezTo>
                    <a:pt x="19" y="2"/>
                    <a:pt x="15" y="5"/>
                    <a:pt x="10" y="9"/>
                  </a:cubicBezTo>
                  <a:cubicBezTo>
                    <a:pt x="7" y="13"/>
                    <a:pt x="0" y="21"/>
                    <a:pt x="4" y="26"/>
                  </a:cubicBezTo>
                  <a:cubicBezTo>
                    <a:pt x="5" y="27"/>
                    <a:pt x="6" y="27"/>
                    <a:pt x="8" y="27"/>
                  </a:cubicBezTo>
                  <a:cubicBezTo>
                    <a:pt x="12" y="25"/>
                    <a:pt x="13" y="18"/>
                    <a:pt x="16" y="15"/>
                  </a:cubicBezTo>
                  <a:cubicBezTo>
                    <a:pt x="19" y="11"/>
                    <a:pt x="23" y="6"/>
                    <a:pt x="27" y="3"/>
                  </a:cubicBezTo>
                  <a:cubicBezTo>
                    <a:pt x="28" y="2"/>
                    <a:pt x="27" y="0"/>
                    <a:pt x="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5" name="CustomShape 33"/>
            <p:cNvSpPr/>
            <p:nvPr/>
          </p:nvSpPr>
          <p:spPr>
            <a:xfrm>
              <a:off x="1551240" y="5060880"/>
              <a:ext cx="25200" cy="36360"/>
            </a:xfrm>
            <a:custGeom>
              <a:avLst/>
              <a:gdLst/>
              <a:ahLst/>
              <a:cxnLst/>
              <a:rect l="l" t="t" r="r" b="b"/>
              <a:pathLst>
                <a:path w="7" h="10">
                  <a:moveTo>
                    <a:pt x="7" y="6"/>
                  </a:moveTo>
                  <a:cubicBezTo>
                    <a:pt x="6" y="5"/>
                    <a:pt x="5" y="4"/>
                    <a:pt x="5" y="2"/>
                  </a:cubicBezTo>
                  <a:cubicBezTo>
                    <a:pt x="4" y="0"/>
                    <a:pt x="0" y="1"/>
                    <a:pt x="1" y="3"/>
                  </a:cubicBezTo>
                  <a:cubicBezTo>
                    <a:pt x="1" y="5"/>
                    <a:pt x="0" y="6"/>
                    <a:pt x="1" y="8"/>
                  </a:cubicBezTo>
                  <a:cubicBezTo>
                    <a:pt x="2" y="9"/>
                    <a:pt x="3" y="10"/>
                    <a:pt x="5" y="10"/>
                  </a:cubicBezTo>
                  <a:cubicBezTo>
                    <a:pt x="6" y="9"/>
                    <a:pt x="7" y="7"/>
                    <a:pt x="7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6" name="CustomShape 34"/>
            <p:cNvSpPr/>
            <p:nvPr/>
          </p:nvSpPr>
          <p:spPr>
            <a:xfrm>
              <a:off x="2086200" y="4840200"/>
              <a:ext cx="63360" cy="66600"/>
            </a:xfrm>
            <a:custGeom>
              <a:avLst/>
              <a:gdLst/>
              <a:ahLst/>
              <a:cxnLst/>
              <a:rect l="l" t="t" r="r" b="b"/>
              <a:pathLst>
                <a:path w="17" h="18">
                  <a:moveTo>
                    <a:pt x="11" y="5"/>
                  </a:moveTo>
                  <a:cubicBezTo>
                    <a:pt x="8" y="2"/>
                    <a:pt x="5" y="1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5" y="5"/>
                    <a:pt x="8" y="11"/>
                    <a:pt x="11" y="17"/>
                  </a:cubicBezTo>
                  <a:cubicBezTo>
                    <a:pt x="12" y="18"/>
                    <a:pt x="13" y="18"/>
                    <a:pt x="14" y="18"/>
                  </a:cubicBezTo>
                  <a:cubicBezTo>
                    <a:pt x="14" y="18"/>
                    <a:pt x="15" y="18"/>
                    <a:pt x="15" y="18"/>
                  </a:cubicBezTo>
                  <a:cubicBezTo>
                    <a:pt x="16" y="18"/>
                    <a:pt x="17" y="16"/>
                    <a:pt x="17" y="15"/>
                  </a:cubicBezTo>
                  <a:cubicBezTo>
                    <a:pt x="16" y="11"/>
                    <a:pt x="14" y="8"/>
                    <a:pt x="1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7" name="CustomShape 35"/>
            <p:cNvSpPr/>
            <p:nvPr/>
          </p:nvSpPr>
          <p:spPr>
            <a:xfrm>
              <a:off x="1411200" y="5657760"/>
              <a:ext cx="268200" cy="190440"/>
            </a:xfrm>
            <a:custGeom>
              <a:avLst/>
              <a:gdLst/>
              <a:ahLst/>
              <a:cxnLst/>
              <a:rect l="l" t="t" r="r" b="b"/>
              <a:pathLst>
                <a:path w="73" h="52">
                  <a:moveTo>
                    <a:pt x="53" y="37"/>
                  </a:moveTo>
                  <a:cubicBezTo>
                    <a:pt x="56" y="26"/>
                    <a:pt x="64" y="17"/>
                    <a:pt x="73" y="10"/>
                  </a:cubicBezTo>
                  <a:cubicBezTo>
                    <a:pt x="72" y="8"/>
                    <a:pt x="72" y="6"/>
                    <a:pt x="71" y="5"/>
                  </a:cubicBezTo>
                  <a:cubicBezTo>
                    <a:pt x="70" y="3"/>
                    <a:pt x="68" y="2"/>
                    <a:pt x="67" y="0"/>
                  </a:cubicBezTo>
                  <a:cubicBezTo>
                    <a:pt x="66" y="0"/>
                    <a:pt x="66" y="1"/>
                    <a:pt x="65" y="1"/>
                  </a:cubicBezTo>
                  <a:cubicBezTo>
                    <a:pt x="51" y="6"/>
                    <a:pt x="37" y="13"/>
                    <a:pt x="25" y="23"/>
                  </a:cubicBezTo>
                  <a:cubicBezTo>
                    <a:pt x="16" y="31"/>
                    <a:pt x="8" y="41"/>
                    <a:pt x="0" y="52"/>
                  </a:cubicBezTo>
                  <a:cubicBezTo>
                    <a:pt x="15" y="40"/>
                    <a:pt x="34" y="33"/>
                    <a:pt x="53" y="37"/>
                  </a:cubicBezTo>
                  <a:close/>
                </a:path>
              </a:pathLst>
            </a:custGeom>
            <a:solidFill>
              <a:srgbClr val="DE95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8" name="CustomShape 36"/>
            <p:cNvSpPr/>
            <p:nvPr/>
          </p:nvSpPr>
          <p:spPr>
            <a:xfrm>
              <a:off x="1279440" y="5816520"/>
              <a:ext cx="557280" cy="780840"/>
            </a:xfrm>
            <a:custGeom>
              <a:avLst/>
              <a:gdLst/>
              <a:ahLst/>
              <a:cxnLst/>
              <a:rect l="l" t="t" r="r" b="b"/>
              <a:pathLst>
                <a:path w="152" h="213">
                  <a:moveTo>
                    <a:pt x="83" y="147"/>
                  </a:moveTo>
                  <a:cubicBezTo>
                    <a:pt x="70" y="110"/>
                    <a:pt x="75" y="50"/>
                    <a:pt x="106" y="22"/>
                  </a:cubicBezTo>
                  <a:cubicBezTo>
                    <a:pt x="95" y="19"/>
                    <a:pt x="86" y="12"/>
                    <a:pt x="88" y="0"/>
                  </a:cubicBezTo>
                  <a:cubicBezTo>
                    <a:pt x="72" y="3"/>
                    <a:pt x="58" y="4"/>
                    <a:pt x="44" y="13"/>
                  </a:cubicBezTo>
                  <a:cubicBezTo>
                    <a:pt x="33" y="20"/>
                    <a:pt x="25" y="29"/>
                    <a:pt x="18" y="40"/>
                  </a:cubicBezTo>
                  <a:cubicBezTo>
                    <a:pt x="2" y="73"/>
                    <a:pt x="0" y="111"/>
                    <a:pt x="16" y="146"/>
                  </a:cubicBezTo>
                  <a:cubicBezTo>
                    <a:pt x="33" y="181"/>
                    <a:pt x="67" y="202"/>
                    <a:pt x="104" y="209"/>
                  </a:cubicBezTo>
                  <a:cubicBezTo>
                    <a:pt x="118" y="211"/>
                    <a:pt x="135" y="213"/>
                    <a:pt x="152" y="212"/>
                  </a:cubicBezTo>
                  <a:cubicBezTo>
                    <a:pt x="121" y="203"/>
                    <a:pt x="93" y="177"/>
                    <a:pt x="83" y="1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9" name="CustomShape 37"/>
            <p:cNvSpPr/>
            <p:nvPr/>
          </p:nvSpPr>
          <p:spPr>
            <a:xfrm>
              <a:off x="1565280" y="5889600"/>
              <a:ext cx="447480" cy="699840"/>
            </a:xfrm>
            <a:custGeom>
              <a:avLst/>
              <a:gdLst/>
              <a:ahLst/>
              <a:cxnLst/>
              <a:rect l="l" t="t" r="r" b="b"/>
              <a:pathLst>
                <a:path w="122" h="191">
                  <a:moveTo>
                    <a:pt x="120" y="91"/>
                  </a:moveTo>
                  <a:cubicBezTo>
                    <a:pt x="118" y="53"/>
                    <a:pt x="106" y="24"/>
                    <a:pt x="78" y="0"/>
                  </a:cubicBezTo>
                  <a:cubicBezTo>
                    <a:pt x="73" y="2"/>
                    <a:pt x="69" y="3"/>
                    <a:pt x="64" y="4"/>
                  </a:cubicBezTo>
                  <a:cubicBezTo>
                    <a:pt x="56" y="5"/>
                    <a:pt x="44" y="5"/>
                    <a:pt x="33" y="3"/>
                  </a:cubicBezTo>
                  <a:cubicBezTo>
                    <a:pt x="7" y="33"/>
                    <a:pt x="0" y="85"/>
                    <a:pt x="11" y="122"/>
                  </a:cubicBezTo>
                  <a:cubicBezTo>
                    <a:pt x="24" y="161"/>
                    <a:pt x="56" y="177"/>
                    <a:pt x="92" y="191"/>
                  </a:cubicBezTo>
                  <a:cubicBezTo>
                    <a:pt x="92" y="191"/>
                    <a:pt x="92" y="191"/>
                    <a:pt x="92" y="190"/>
                  </a:cubicBezTo>
                  <a:cubicBezTo>
                    <a:pt x="118" y="166"/>
                    <a:pt x="122" y="125"/>
                    <a:pt x="120" y="91"/>
                  </a:cubicBezTo>
                  <a:close/>
                </a:path>
              </a:pathLst>
            </a:custGeom>
            <a:solidFill>
              <a:srgbClr val="DE95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0" name="CustomShape 38"/>
            <p:cNvSpPr/>
            <p:nvPr/>
          </p:nvSpPr>
          <p:spPr>
            <a:xfrm>
              <a:off x="1683000" y="5632560"/>
              <a:ext cx="290520" cy="69840"/>
            </a:xfrm>
            <a:custGeom>
              <a:avLst/>
              <a:gdLst/>
              <a:ahLst/>
              <a:cxnLst/>
              <a:rect l="l" t="t" r="r" b="b"/>
              <a:pathLst>
                <a:path w="79" h="19">
                  <a:moveTo>
                    <a:pt x="16" y="8"/>
                  </a:moveTo>
                  <a:cubicBezTo>
                    <a:pt x="20" y="6"/>
                    <a:pt x="25" y="5"/>
                    <a:pt x="29" y="5"/>
                  </a:cubicBezTo>
                  <a:cubicBezTo>
                    <a:pt x="30" y="4"/>
                    <a:pt x="31" y="4"/>
                    <a:pt x="33" y="4"/>
                  </a:cubicBezTo>
                  <a:cubicBezTo>
                    <a:pt x="33" y="4"/>
                    <a:pt x="34" y="4"/>
                    <a:pt x="34" y="5"/>
                  </a:cubicBezTo>
                  <a:cubicBezTo>
                    <a:pt x="44" y="5"/>
                    <a:pt x="55" y="10"/>
                    <a:pt x="61" y="19"/>
                  </a:cubicBezTo>
                  <a:cubicBezTo>
                    <a:pt x="63" y="15"/>
                    <a:pt x="66" y="13"/>
                    <a:pt x="68" y="10"/>
                  </a:cubicBezTo>
                  <a:cubicBezTo>
                    <a:pt x="71" y="7"/>
                    <a:pt x="75" y="5"/>
                    <a:pt x="79" y="3"/>
                  </a:cubicBezTo>
                  <a:cubicBezTo>
                    <a:pt x="53" y="0"/>
                    <a:pt x="25" y="1"/>
                    <a:pt x="0" y="6"/>
                  </a:cubicBezTo>
                  <a:cubicBezTo>
                    <a:pt x="1" y="8"/>
                    <a:pt x="2" y="11"/>
                    <a:pt x="3" y="14"/>
                  </a:cubicBezTo>
                  <a:cubicBezTo>
                    <a:pt x="7" y="12"/>
                    <a:pt x="11" y="10"/>
                    <a:pt x="16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1" name="CustomShape 39"/>
            <p:cNvSpPr/>
            <p:nvPr/>
          </p:nvSpPr>
          <p:spPr>
            <a:xfrm>
              <a:off x="1609920" y="5668920"/>
              <a:ext cx="318960" cy="209520"/>
            </a:xfrm>
            <a:custGeom>
              <a:avLst/>
              <a:gdLst/>
              <a:ahLst/>
              <a:cxnLst/>
              <a:rect l="l" t="t" r="r" b="b"/>
              <a:pathLst>
                <a:path w="87" h="57">
                  <a:moveTo>
                    <a:pt x="34" y="5"/>
                  </a:moveTo>
                  <a:cubicBezTo>
                    <a:pt x="34" y="6"/>
                    <a:pt x="33" y="5"/>
                    <a:pt x="32" y="5"/>
                  </a:cubicBezTo>
                  <a:cubicBezTo>
                    <a:pt x="25" y="9"/>
                    <a:pt x="18" y="15"/>
                    <a:pt x="13" y="22"/>
                  </a:cubicBezTo>
                  <a:cubicBezTo>
                    <a:pt x="7" y="30"/>
                    <a:pt x="0" y="44"/>
                    <a:pt x="11" y="51"/>
                  </a:cubicBezTo>
                  <a:cubicBezTo>
                    <a:pt x="18" y="55"/>
                    <a:pt x="30" y="56"/>
                    <a:pt x="38" y="56"/>
                  </a:cubicBezTo>
                  <a:cubicBezTo>
                    <a:pt x="57" y="57"/>
                    <a:pt x="87" y="48"/>
                    <a:pt x="80" y="23"/>
                  </a:cubicBezTo>
                  <a:cubicBezTo>
                    <a:pt x="74" y="3"/>
                    <a:pt x="52" y="0"/>
                    <a:pt x="34" y="5"/>
                  </a:cubicBezTo>
                  <a:close/>
                </a:path>
              </a:pathLst>
            </a:custGeom>
            <a:solidFill>
              <a:srgbClr val="C4623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2" name="CustomShape 40"/>
            <p:cNvSpPr/>
            <p:nvPr/>
          </p:nvSpPr>
          <p:spPr>
            <a:xfrm>
              <a:off x="1920960" y="5646600"/>
              <a:ext cx="477720" cy="511200"/>
            </a:xfrm>
            <a:custGeom>
              <a:avLst/>
              <a:gdLst/>
              <a:ahLst/>
              <a:cxnLst/>
              <a:rect l="l" t="t" r="r" b="b"/>
              <a:pathLst>
                <a:path w="130" h="139">
                  <a:moveTo>
                    <a:pt x="36" y="2"/>
                  </a:moveTo>
                  <a:cubicBezTo>
                    <a:pt x="31" y="1"/>
                    <a:pt x="26" y="0"/>
                    <a:pt x="21" y="0"/>
                  </a:cubicBezTo>
                  <a:cubicBezTo>
                    <a:pt x="20" y="0"/>
                    <a:pt x="20" y="0"/>
                    <a:pt x="20" y="1"/>
                  </a:cubicBezTo>
                  <a:cubicBezTo>
                    <a:pt x="16" y="4"/>
                    <a:pt x="12" y="7"/>
                    <a:pt x="8" y="11"/>
                  </a:cubicBezTo>
                  <a:cubicBezTo>
                    <a:pt x="5" y="13"/>
                    <a:pt x="3" y="17"/>
                    <a:pt x="0" y="20"/>
                  </a:cubicBezTo>
                  <a:cubicBezTo>
                    <a:pt x="1" y="22"/>
                    <a:pt x="2" y="24"/>
                    <a:pt x="3" y="27"/>
                  </a:cubicBezTo>
                  <a:cubicBezTo>
                    <a:pt x="3" y="29"/>
                    <a:pt x="4" y="31"/>
                    <a:pt x="4" y="32"/>
                  </a:cubicBezTo>
                  <a:cubicBezTo>
                    <a:pt x="18" y="27"/>
                    <a:pt x="29" y="35"/>
                    <a:pt x="44" y="40"/>
                  </a:cubicBezTo>
                  <a:cubicBezTo>
                    <a:pt x="59" y="47"/>
                    <a:pt x="70" y="54"/>
                    <a:pt x="82" y="65"/>
                  </a:cubicBezTo>
                  <a:cubicBezTo>
                    <a:pt x="104" y="85"/>
                    <a:pt x="121" y="110"/>
                    <a:pt x="124" y="139"/>
                  </a:cubicBezTo>
                  <a:cubicBezTo>
                    <a:pt x="130" y="112"/>
                    <a:pt x="128" y="85"/>
                    <a:pt x="115" y="59"/>
                  </a:cubicBezTo>
                  <a:cubicBezTo>
                    <a:pt x="99" y="27"/>
                    <a:pt x="71" y="7"/>
                    <a:pt x="36" y="2"/>
                  </a:cubicBezTo>
                  <a:close/>
                </a:path>
              </a:pathLst>
            </a:custGeom>
            <a:solidFill>
              <a:srgbClr val="DE95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3" name="CustomShape 41"/>
            <p:cNvSpPr/>
            <p:nvPr/>
          </p:nvSpPr>
          <p:spPr>
            <a:xfrm>
              <a:off x="1870200" y="5786640"/>
              <a:ext cx="487080" cy="799920"/>
            </a:xfrm>
            <a:custGeom>
              <a:avLst/>
              <a:gdLst/>
              <a:ahLst/>
              <a:cxnLst/>
              <a:rect l="l" t="t" r="r" b="b"/>
              <a:pathLst>
                <a:path w="133" h="218">
                  <a:moveTo>
                    <a:pt x="18" y="0"/>
                  </a:moveTo>
                  <a:cubicBezTo>
                    <a:pt x="17" y="11"/>
                    <a:pt x="10" y="19"/>
                    <a:pt x="0" y="25"/>
                  </a:cubicBezTo>
                  <a:cubicBezTo>
                    <a:pt x="32" y="42"/>
                    <a:pt x="43" y="83"/>
                    <a:pt x="46" y="116"/>
                  </a:cubicBezTo>
                  <a:cubicBezTo>
                    <a:pt x="47" y="138"/>
                    <a:pt x="47" y="160"/>
                    <a:pt x="39" y="182"/>
                  </a:cubicBezTo>
                  <a:cubicBezTo>
                    <a:pt x="34" y="195"/>
                    <a:pt x="29" y="209"/>
                    <a:pt x="18" y="218"/>
                  </a:cubicBezTo>
                  <a:cubicBezTo>
                    <a:pt x="35" y="215"/>
                    <a:pt x="52" y="210"/>
                    <a:pt x="65" y="202"/>
                  </a:cubicBezTo>
                  <a:cubicBezTo>
                    <a:pt x="96" y="183"/>
                    <a:pt x="121" y="153"/>
                    <a:pt x="133" y="119"/>
                  </a:cubicBezTo>
                  <a:cubicBezTo>
                    <a:pt x="129" y="88"/>
                    <a:pt x="121" y="63"/>
                    <a:pt x="98" y="40"/>
                  </a:cubicBezTo>
                  <a:cubicBezTo>
                    <a:pt x="77" y="20"/>
                    <a:pt x="47" y="0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4" name="CustomShape 42"/>
            <p:cNvSpPr/>
            <p:nvPr/>
          </p:nvSpPr>
          <p:spPr>
            <a:xfrm>
              <a:off x="1287360" y="6013440"/>
              <a:ext cx="549000" cy="583920"/>
            </a:xfrm>
            <a:custGeom>
              <a:avLst/>
              <a:gdLst/>
              <a:ahLst/>
              <a:cxnLst/>
              <a:rect l="l" t="t" r="r" b="b"/>
              <a:pathLst>
                <a:path w="150" h="159">
                  <a:moveTo>
                    <a:pt x="82" y="97"/>
                  </a:moveTo>
                  <a:cubicBezTo>
                    <a:pt x="54" y="86"/>
                    <a:pt x="32" y="67"/>
                    <a:pt x="21" y="36"/>
                  </a:cubicBezTo>
                  <a:cubicBezTo>
                    <a:pt x="19" y="29"/>
                    <a:pt x="13" y="14"/>
                    <a:pt x="10" y="0"/>
                  </a:cubicBezTo>
                  <a:cubicBezTo>
                    <a:pt x="0" y="30"/>
                    <a:pt x="0" y="62"/>
                    <a:pt x="14" y="92"/>
                  </a:cubicBezTo>
                  <a:cubicBezTo>
                    <a:pt x="31" y="127"/>
                    <a:pt x="65" y="148"/>
                    <a:pt x="102" y="155"/>
                  </a:cubicBezTo>
                  <a:cubicBezTo>
                    <a:pt x="116" y="157"/>
                    <a:pt x="133" y="159"/>
                    <a:pt x="150" y="158"/>
                  </a:cubicBezTo>
                  <a:cubicBezTo>
                    <a:pt x="120" y="149"/>
                    <a:pt x="94" y="125"/>
                    <a:pt x="82" y="97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5" name="CustomShape 43"/>
            <p:cNvSpPr/>
            <p:nvPr/>
          </p:nvSpPr>
          <p:spPr>
            <a:xfrm>
              <a:off x="1629000" y="6380280"/>
              <a:ext cx="369720" cy="209520"/>
            </a:xfrm>
            <a:custGeom>
              <a:avLst/>
              <a:gdLst/>
              <a:ahLst/>
              <a:cxnLst/>
              <a:rect l="l" t="t" r="r" b="b"/>
              <a:pathLst>
                <a:path w="101" h="57">
                  <a:moveTo>
                    <a:pt x="25" y="5"/>
                  </a:moveTo>
                  <a:cubicBezTo>
                    <a:pt x="16" y="4"/>
                    <a:pt x="8" y="2"/>
                    <a:pt x="0" y="0"/>
                  </a:cubicBezTo>
                  <a:cubicBezTo>
                    <a:pt x="14" y="30"/>
                    <a:pt x="43" y="45"/>
                    <a:pt x="75" y="57"/>
                  </a:cubicBezTo>
                  <a:cubicBezTo>
                    <a:pt x="75" y="57"/>
                    <a:pt x="75" y="57"/>
                    <a:pt x="75" y="56"/>
                  </a:cubicBezTo>
                  <a:cubicBezTo>
                    <a:pt x="90" y="42"/>
                    <a:pt x="98" y="22"/>
                    <a:pt x="101" y="2"/>
                  </a:cubicBezTo>
                  <a:cubicBezTo>
                    <a:pt x="75" y="7"/>
                    <a:pt x="49" y="8"/>
                    <a:pt x="25" y="5"/>
                  </a:cubicBezTo>
                  <a:close/>
                </a:path>
              </a:pathLst>
            </a:custGeom>
            <a:solidFill>
              <a:srgbClr val="C4623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6" name="CustomShape 44"/>
            <p:cNvSpPr/>
            <p:nvPr/>
          </p:nvSpPr>
          <p:spPr>
            <a:xfrm>
              <a:off x="1936800" y="6222960"/>
              <a:ext cx="420480" cy="363240"/>
            </a:xfrm>
            <a:custGeom>
              <a:avLst/>
              <a:gdLst/>
              <a:ahLst/>
              <a:cxnLst/>
              <a:rect l="l" t="t" r="r" b="b"/>
              <a:pathLst>
                <a:path w="115" h="99">
                  <a:moveTo>
                    <a:pt x="26" y="43"/>
                  </a:moveTo>
                  <a:cubicBezTo>
                    <a:pt x="25" y="49"/>
                    <a:pt x="23" y="56"/>
                    <a:pt x="21" y="63"/>
                  </a:cubicBezTo>
                  <a:cubicBezTo>
                    <a:pt x="16" y="76"/>
                    <a:pt x="11" y="90"/>
                    <a:pt x="0" y="99"/>
                  </a:cubicBezTo>
                  <a:cubicBezTo>
                    <a:pt x="17" y="96"/>
                    <a:pt x="34" y="91"/>
                    <a:pt x="47" y="83"/>
                  </a:cubicBezTo>
                  <a:cubicBezTo>
                    <a:pt x="78" y="64"/>
                    <a:pt x="103" y="34"/>
                    <a:pt x="115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90" y="20"/>
                    <a:pt x="59" y="34"/>
                    <a:pt x="26" y="43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7" name="CustomShape 45"/>
            <p:cNvSpPr/>
            <p:nvPr/>
          </p:nvSpPr>
          <p:spPr>
            <a:xfrm>
              <a:off x="1819440" y="5948280"/>
              <a:ext cx="149040" cy="296640"/>
            </a:xfrm>
            <a:custGeom>
              <a:avLst/>
              <a:gdLst/>
              <a:ahLst/>
              <a:cxnLst/>
              <a:rect l="l" t="t" r="r" b="b"/>
              <a:pathLst>
                <a:path w="41" h="81">
                  <a:moveTo>
                    <a:pt x="32" y="40"/>
                  </a:moveTo>
                  <a:cubicBezTo>
                    <a:pt x="27" y="24"/>
                    <a:pt x="18" y="11"/>
                    <a:pt x="4" y="1"/>
                  </a:cubicBezTo>
                  <a:cubicBezTo>
                    <a:pt x="2" y="0"/>
                    <a:pt x="0" y="4"/>
                    <a:pt x="2" y="5"/>
                  </a:cubicBezTo>
                  <a:cubicBezTo>
                    <a:pt x="14" y="15"/>
                    <a:pt x="18" y="33"/>
                    <a:pt x="20" y="47"/>
                  </a:cubicBezTo>
                  <a:cubicBezTo>
                    <a:pt x="22" y="57"/>
                    <a:pt x="21" y="72"/>
                    <a:pt x="28" y="80"/>
                  </a:cubicBezTo>
                  <a:cubicBezTo>
                    <a:pt x="29" y="81"/>
                    <a:pt x="31" y="81"/>
                    <a:pt x="32" y="80"/>
                  </a:cubicBezTo>
                  <a:cubicBezTo>
                    <a:pt x="41" y="70"/>
                    <a:pt x="35" y="51"/>
                    <a:pt x="32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8" name="CustomShape 46"/>
            <p:cNvSpPr/>
            <p:nvPr/>
          </p:nvSpPr>
          <p:spPr>
            <a:xfrm>
              <a:off x="1900440" y="6273720"/>
              <a:ext cx="61920" cy="63360"/>
            </a:xfrm>
            <a:custGeom>
              <a:avLst/>
              <a:gdLst/>
              <a:ahLst/>
              <a:cxnLst/>
              <a:rect l="l" t="t" r="r" b="b"/>
              <a:pathLst>
                <a:path w="17" h="17">
                  <a:moveTo>
                    <a:pt x="15" y="6"/>
                  </a:moveTo>
                  <a:cubicBezTo>
                    <a:pt x="14" y="4"/>
                    <a:pt x="13" y="3"/>
                    <a:pt x="12" y="2"/>
                  </a:cubicBezTo>
                  <a:cubicBezTo>
                    <a:pt x="11" y="1"/>
                    <a:pt x="9" y="1"/>
                    <a:pt x="8" y="0"/>
                  </a:cubicBezTo>
                  <a:cubicBezTo>
                    <a:pt x="6" y="0"/>
                    <a:pt x="3" y="0"/>
                    <a:pt x="2" y="2"/>
                  </a:cubicBezTo>
                  <a:cubicBezTo>
                    <a:pt x="0" y="4"/>
                    <a:pt x="0" y="6"/>
                    <a:pt x="0" y="8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0" y="9"/>
                    <a:pt x="0" y="11"/>
                    <a:pt x="1" y="12"/>
                  </a:cubicBezTo>
                  <a:cubicBezTo>
                    <a:pt x="2" y="14"/>
                    <a:pt x="4" y="15"/>
                    <a:pt x="6" y="16"/>
                  </a:cubicBezTo>
                  <a:cubicBezTo>
                    <a:pt x="9" y="17"/>
                    <a:pt x="12" y="17"/>
                    <a:pt x="14" y="15"/>
                  </a:cubicBezTo>
                  <a:cubicBezTo>
                    <a:pt x="16" y="13"/>
                    <a:pt x="17" y="9"/>
                    <a:pt x="15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9" name="CustomShape 47"/>
            <p:cNvSpPr/>
            <p:nvPr/>
          </p:nvSpPr>
          <p:spPr>
            <a:xfrm>
              <a:off x="1257480" y="5592960"/>
              <a:ext cx="1206360" cy="1041120"/>
            </a:xfrm>
            <a:custGeom>
              <a:avLst/>
              <a:gdLst/>
              <a:ahLst/>
              <a:cxnLst/>
              <a:rect l="l" t="t" r="r" b="b"/>
              <a:pathLst>
                <a:path w="329" h="284">
                  <a:moveTo>
                    <a:pt x="291" y="51"/>
                  </a:moveTo>
                  <a:cubicBezTo>
                    <a:pt x="272" y="24"/>
                    <a:pt x="243" y="11"/>
                    <a:pt x="211" y="7"/>
                  </a:cubicBezTo>
                  <a:cubicBezTo>
                    <a:pt x="175" y="3"/>
                    <a:pt x="130" y="0"/>
                    <a:pt x="97" y="16"/>
                  </a:cubicBezTo>
                  <a:cubicBezTo>
                    <a:pt x="96" y="17"/>
                    <a:pt x="96" y="17"/>
                    <a:pt x="95" y="18"/>
                  </a:cubicBezTo>
                  <a:cubicBezTo>
                    <a:pt x="76" y="26"/>
                    <a:pt x="59" y="36"/>
                    <a:pt x="45" y="54"/>
                  </a:cubicBezTo>
                  <a:cubicBezTo>
                    <a:pt x="25" y="79"/>
                    <a:pt x="5" y="109"/>
                    <a:pt x="4" y="142"/>
                  </a:cubicBezTo>
                  <a:cubicBezTo>
                    <a:pt x="0" y="214"/>
                    <a:pt x="43" y="269"/>
                    <a:pt x="114" y="279"/>
                  </a:cubicBezTo>
                  <a:cubicBezTo>
                    <a:pt x="147" y="284"/>
                    <a:pt x="190" y="283"/>
                    <a:pt x="221" y="270"/>
                  </a:cubicBezTo>
                  <a:cubicBezTo>
                    <a:pt x="248" y="260"/>
                    <a:pt x="271" y="238"/>
                    <a:pt x="287" y="215"/>
                  </a:cubicBezTo>
                  <a:cubicBezTo>
                    <a:pt x="322" y="166"/>
                    <a:pt x="329" y="100"/>
                    <a:pt x="291" y="51"/>
                  </a:cubicBezTo>
                  <a:moveTo>
                    <a:pt x="195" y="14"/>
                  </a:moveTo>
                  <a:cubicBezTo>
                    <a:pt x="191" y="16"/>
                    <a:pt x="187" y="18"/>
                    <a:pt x="184" y="21"/>
                  </a:cubicBezTo>
                  <a:cubicBezTo>
                    <a:pt x="182" y="24"/>
                    <a:pt x="179" y="26"/>
                    <a:pt x="177" y="30"/>
                  </a:cubicBezTo>
                  <a:cubicBezTo>
                    <a:pt x="171" y="21"/>
                    <a:pt x="160" y="16"/>
                    <a:pt x="150" y="16"/>
                  </a:cubicBezTo>
                  <a:cubicBezTo>
                    <a:pt x="150" y="15"/>
                    <a:pt x="149" y="15"/>
                    <a:pt x="149" y="15"/>
                  </a:cubicBezTo>
                  <a:cubicBezTo>
                    <a:pt x="147" y="15"/>
                    <a:pt x="146" y="15"/>
                    <a:pt x="145" y="16"/>
                  </a:cubicBezTo>
                  <a:cubicBezTo>
                    <a:pt x="141" y="16"/>
                    <a:pt x="136" y="17"/>
                    <a:pt x="132" y="19"/>
                  </a:cubicBezTo>
                  <a:cubicBezTo>
                    <a:pt x="127" y="21"/>
                    <a:pt x="123" y="23"/>
                    <a:pt x="119" y="25"/>
                  </a:cubicBezTo>
                  <a:cubicBezTo>
                    <a:pt x="118" y="22"/>
                    <a:pt x="117" y="19"/>
                    <a:pt x="116" y="17"/>
                  </a:cubicBezTo>
                  <a:cubicBezTo>
                    <a:pt x="141" y="12"/>
                    <a:pt x="169" y="11"/>
                    <a:pt x="195" y="14"/>
                  </a:cubicBezTo>
                  <a:moveTo>
                    <a:pt x="128" y="26"/>
                  </a:moveTo>
                  <a:cubicBezTo>
                    <a:pt x="129" y="26"/>
                    <a:pt x="130" y="27"/>
                    <a:pt x="130" y="26"/>
                  </a:cubicBezTo>
                  <a:cubicBezTo>
                    <a:pt x="148" y="21"/>
                    <a:pt x="170" y="24"/>
                    <a:pt x="176" y="44"/>
                  </a:cubicBezTo>
                  <a:cubicBezTo>
                    <a:pt x="183" y="69"/>
                    <a:pt x="153" y="78"/>
                    <a:pt x="134" y="77"/>
                  </a:cubicBezTo>
                  <a:cubicBezTo>
                    <a:pt x="126" y="77"/>
                    <a:pt x="114" y="76"/>
                    <a:pt x="107" y="72"/>
                  </a:cubicBezTo>
                  <a:cubicBezTo>
                    <a:pt x="96" y="65"/>
                    <a:pt x="103" y="51"/>
                    <a:pt x="109" y="43"/>
                  </a:cubicBezTo>
                  <a:cubicBezTo>
                    <a:pt x="114" y="36"/>
                    <a:pt x="121" y="30"/>
                    <a:pt x="128" y="26"/>
                  </a:cubicBezTo>
                  <a:moveTo>
                    <a:pt x="67" y="41"/>
                  </a:moveTo>
                  <a:cubicBezTo>
                    <a:pt x="79" y="31"/>
                    <a:pt x="93" y="24"/>
                    <a:pt x="107" y="19"/>
                  </a:cubicBezTo>
                  <a:cubicBezTo>
                    <a:pt x="108" y="19"/>
                    <a:pt x="108" y="18"/>
                    <a:pt x="109" y="18"/>
                  </a:cubicBezTo>
                  <a:cubicBezTo>
                    <a:pt x="110" y="20"/>
                    <a:pt x="112" y="21"/>
                    <a:pt x="113" y="23"/>
                  </a:cubicBezTo>
                  <a:cubicBezTo>
                    <a:pt x="114" y="24"/>
                    <a:pt x="114" y="26"/>
                    <a:pt x="115" y="28"/>
                  </a:cubicBezTo>
                  <a:cubicBezTo>
                    <a:pt x="106" y="35"/>
                    <a:pt x="98" y="44"/>
                    <a:pt x="95" y="55"/>
                  </a:cubicBezTo>
                  <a:cubicBezTo>
                    <a:pt x="76" y="51"/>
                    <a:pt x="57" y="58"/>
                    <a:pt x="42" y="70"/>
                  </a:cubicBezTo>
                  <a:cubicBezTo>
                    <a:pt x="50" y="59"/>
                    <a:pt x="58" y="49"/>
                    <a:pt x="67" y="41"/>
                  </a:cubicBezTo>
                  <a:moveTo>
                    <a:pt x="110" y="270"/>
                  </a:moveTo>
                  <a:cubicBezTo>
                    <a:pt x="73" y="263"/>
                    <a:pt x="39" y="242"/>
                    <a:pt x="22" y="207"/>
                  </a:cubicBezTo>
                  <a:cubicBezTo>
                    <a:pt x="6" y="172"/>
                    <a:pt x="8" y="134"/>
                    <a:pt x="24" y="101"/>
                  </a:cubicBezTo>
                  <a:cubicBezTo>
                    <a:pt x="31" y="90"/>
                    <a:pt x="39" y="81"/>
                    <a:pt x="50" y="74"/>
                  </a:cubicBezTo>
                  <a:cubicBezTo>
                    <a:pt x="64" y="65"/>
                    <a:pt x="78" y="64"/>
                    <a:pt x="94" y="61"/>
                  </a:cubicBezTo>
                  <a:cubicBezTo>
                    <a:pt x="92" y="73"/>
                    <a:pt x="101" y="80"/>
                    <a:pt x="112" y="83"/>
                  </a:cubicBezTo>
                  <a:cubicBezTo>
                    <a:pt x="81" y="111"/>
                    <a:pt x="76" y="171"/>
                    <a:pt x="89" y="208"/>
                  </a:cubicBezTo>
                  <a:cubicBezTo>
                    <a:pt x="99" y="238"/>
                    <a:pt x="127" y="264"/>
                    <a:pt x="158" y="273"/>
                  </a:cubicBezTo>
                  <a:cubicBezTo>
                    <a:pt x="141" y="274"/>
                    <a:pt x="124" y="272"/>
                    <a:pt x="110" y="270"/>
                  </a:cubicBezTo>
                  <a:moveTo>
                    <a:pt x="176" y="272"/>
                  </a:moveTo>
                  <a:cubicBezTo>
                    <a:pt x="140" y="258"/>
                    <a:pt x="108" y="242"/>
                    <a:pt x="95" y="203"/>
                  </a:cubicBezTo>
                  <a:cubicBezTo>
                    <a:pt x="84" y="166"/>
                    <a:pt x="91" y="114"/>
                    <a:pt x="117" y="84"/>
                  </a:cubicBezTo>
                  <a:cubicBezTo>
                    <a:pt x="128" y="86"/>
                    <a:pt x="140" y="86"/>
                    <a:pt x="148" y="85"/>
                  </a:cubicBezTo>
                  <a:cubicBezTo>
                    <a:pt x="153" y="84"/>
                    <a:pt x="157" y="83"/>
                    <a:pt x="162" y="81"/>
                  </a:cubicBezTo>
                  <a:cubicBezTo>
                    <a:pt x="190" y="105"/>
                    <a:pt x="202" y="134"/>
                    <a:pt x="204" y="172"/>
                  </a:cubicBezTo>
                  <a:cubicBezTo>
                    <a:pt x="206" y="206"/>
                    <a:pt x="202" y="247"/>
                    <a:pt x="176" y="271"/>
                  </a:cubicBezTo>
                  <a:cubicBezTo>
                    <a:pt x="176" y="272"/>
                    <a:pt x="176" y="272"/>
                    <a:pt x="176" y="272"/>
                  </a:cubicBezTo>
                  <a:moveTo>
                    <a:pt x="232" y="255"/>
                  </a:moveTo>
                  <a:cubicBezTo>
                    <a:pt x="219" y="263"/>
                    <a:pt x="202" y="268"/>
                    <a:pt x="185" y="271"/>
                  </a:cubicBezTo>
                  <a:cubicBezTo>
                    <a:pt x="196" y="262"/>
                    <a:pt x="201" y="248"/>
                    <a:pt x="206" y="235"/>
                  </a:cubicBezTo>
                  <a:cubicBezTo>
                    <a:pt x="214" y="213"/>
                    <a:pt x="214" y="191"/>
                    <a:pt x="213" y="169"/>
                  </a:cubicBezTo>
                  <a:cubicBezTo>
                    <a:pt x="210" y="136"/>
                    <a:pt x="199" y="95"/>
                    <a:pt x="167" y="78"/>
                  </a:cubicBezTo>
                  <a:cubicBezTo>
                    <a:pt x="177" y="72"/>
                    <a:pt x="184" y="64"/>
                    <a:pt x="185" y="53"/>
                  </a:cubicBezTo>
                  <a:cubicBezTo>
                    <a:pt x="214" y="53"/>
                    <a:pt x="244" y="73"/>
                    <a:pt x="265" y="93"/>
                  </a:cubicBezTo>
                  <a:cubicBezTo>
                    <a:pt x="288" y="116"/>
                    <a:pt x="296" y="141"/>
                    <a:pt x="300" y="172"/>
                  </a:cubicBezTo>
                  <a:cubicBezTo>
                    <a:pt x="288" y="206"/>
                    <a:pt x="263" y="236"/>
                    <a:pt x="232" y="255"/>
                  </a:cubicBezTo>
                  <a:moveTo>
                    <a:pt x="263" y="80"/>
                  </a:moveTo>
                  <a:cubicBezTo>
                    <a:pt x="251" y="69"/>
                    <a:pt x="240" y="62"/>
                    <a:pt x="225" y="55"/>
                  </a:cubicBezTo>
                  <a:cubicBezTo>
                    <a:pt x="210" y="50"/>
                    <a:pt x="199" y="42"/>
                    <a:pt x="185" y="47"/>
                  </a:cubicBezTo>
                  <a:cubicBezTo>
                    <a:pt x="185" y="46"/>
                    <a:pt x="184" y="44"/>
                    <a:pt x="184" y="42"/>
                  </a:cubicBezTo>
                  <a:cubicBezTo>
                    <a:pt x="183" y="39"/>
                    <a:pt x="182" y="37"/>
                    <a:pt x="181" y="35"/>
                  </a:cubicBezTo>
                  <a:cubicBezTo>
                    <a:pt x="184" y="32"/>
                    <a:pt x="186" y="28"/>
                    <a:pt x="189" y="26"/>
                  </a:cubicBezTo>
                  <a:cubicBezTo>
                    <a:pt x="193" y="22"/>
                    <a:pt x="197" y="19"/>
                    <a:pt x="201" y="16"/>
                  </a:cubicBezTo>
                  <a:cubicBezTo>
                    <a:pt x="201" y="15"/>
                    <a:pt x="201" y="15"/>
                    <a:pt x="202" y="15"/>
                  </a:cubicBezTo>
                  <a:cubicBezTo>
                    <a:pt x="207" y="15"/>
                    <a:pt x="212" y="16"/>
                    <a:pt x="217" y="17"/>
                  </a:cubicBezTo>
                  <a:cubicBezTo>
                    <a:pt x="252" y="22"/>
                    <a:pt x="280" y="42"/>
                    <a:pt x="296" y="74"/>
                  </a:cubicBezTo>
                  <a:cubicBezTo>
                    <a:pt x="309" y="100"/>
                    <a:pt x="311" y="127"/>
                    <a:pt x="305" y="154"/>
                  </a:cubicBezTo>
                  <a:cubicBezTo>
                    <a:pt x="302" y="125"/>
                    <a:pt x="285" y="100"/>
                    <a:pt x="263" y="8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0" name="CustomShape 48"/>
            <p:cNvSpPr/>
            <p:nvPr/>
          </p:nvSpPr>
          <p:spPr>
            <a:xfrm>
              <a:off x="1012680" y="5391000"/>
              <a:ext cx="25200" cy="42840"/>
            </a:xfrm>
            <a:custGeom>
              <a:avLst/>
              <a:gdLst/>
              <a:ahLst/>
              <a:cxnLst/>
              <a:rect l="l" t="t" r="r" b="b"/>
              <a:pathLst>
                <a:path w="7" h="12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0" y="4"/>
                    <a:pt x="0" y="7"/>
                  </a:cubicBezTo>
                  <a:cubicBezTo>
                    <a:pt x="1" y="9"/>
                    <a:pt x="2" y="12"/>
                    <a:pt x="4" y="11"/>
                  </a:cubicBezTo>
                  <a:cubicBezTo>
                    <a:pt x="6" y="10"/>
                    <a:pt x="7" y="7"/>
                    <a:pt x="7" y="5"/>
                  </a:cubicBezTo>
                  <a:cubicBezTo>
                    <a:pt x="7" y="3"/>
                    <a:pt x="5" y="2"/>
                    <a:pt x="3" y="0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1" name="CustomShape 49"/>
            <p:cNvSpPr/>
            <p:nvPr/>
          </p:nvSpPr>
          <p:spPr>
            <a:xfrm>
              <a:off x="766800" y="4630680"/>
              <a:ext cx="153720" cy="187200"/>
            </a:xfrm>
            <a:custGeom>
              <a:avLst/>
              <a:gdLst/>
              <a:ahLst/>
              <a:cxnLst/>
              <a:rect l="l" t="t" r="r" b="b"/>
              <a:pathLst>
                <a:path w="42" h="51">
                  <a:moveTo>
                    <a:pt x="42" y="6"/>
                  </a:moveTo>
                  <a:cubicBezTo>
                    <a:pt x="41" y="7"/>
                    <a:pt x="40" y="7"/>
                    <a:pt x="39" y="7"/>
                  </a:cubicBezTo>
                  <a:cubicBezTo>
                    <a:pt x="32" y="8"/>
                    <a:pt x="28" y="5"/>
                    <a:pt x="26" y="0"/>
                  </a:cubicBezTo>
                  <a:cubicBezTo>
                    <a:pt x="23" y="7"/>
                    <a:pt x="19" y="16"/>
                    <a:pt x="11" y="11"/>
                  </a:cubicBezTo>
                  <a:cubicBezTo>
                    <a:pt x="8" y="9"/>
                    <a:pt x="6" y="6"/>
                    <a:pt x="5" y="3"/>
                  </a:cubicBezTo>
                  <a:cubicBezTo>
                    <a:pt x="3" y="19"/>
                    <a:pt x="1" y="35"/>
                    <a:pt x="0" y="51"/>
                  </a:cubicBezTo>
                  <a:cubicBezTo>
                    <a:pt x="13" y="48"/>
                    <a:pt x="26" y="46"/>
                    <a:pt x="40" y="45"/>
                  </a:cubicBezTo>
                  <a:cubicBezTo>
                    <a:pt x="38" y="33"/>
                    <a:pt x="40" y="19"/>
                    <a:pt x="42" y="6"/>
                  </a:cubicBezTo>
                  <a:close/>
                </a:path>
              </a:pathLst>
            </a:custGeom>
            <a:solidFill>
              <a:srgbClr val="6FF75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2" name="CustomShape 50"/>
            <p:cNvSpPr/>
            <p:nvPr/>
          </p:nvSpPr>
          <p:spPr>
            <a:xfrm>
              <a:off x="1081080" y="5383080"/>
              <a:ext cx="33120" cy="61560"/>
            </a:xfrm>
            <a:custGeom>
              <a:avLst/>
              <a:gdLst/>
              <a:ahLst/>
              <a:cxnLst/>
              <a:rect l="l" t="t" r="r" b="b"/>
              <a:pathLst>
                <a:path w="9" h="17">
                  <a:moveTo>
                    <a:pt x="3" y="0"/>
                  </a:moveTo>
                  <a:cubicBezTo>
                    <a:pt x="1" y="3"/>
                    <a:pt x="0" y="7"/>
                    <a:pt x="0" y="10"/>
                  </a:cubicBezTo>
                  <a:cubicBezTo>
                    <a:pt x="0" y="12"/>
                    <a:pt x="0" y="17"/>
                    <a:pt x="4" y="14"/>
                  </a:cubicBezTo>
                  <a:cubicBezTo>
                    <a:pt x="9" y="10"/>
                    <a:pt x="6" y="4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3" name="CustomShape 51"/>
            <p:cNvSpPr/>
            <p:nvPr/>
          </p:nvSpPr>
          <p:spPr>
            <a:xfrm>
              <a:off x="799920" y="4495680"/>
              <a:ext cx="137880" cy="153720"/>
            </a:xfrm>
            <a:custGeom>
              <a:avLst/>
              <a:gdLst/>
              <a:ahLst/>
              <a:cxnLst/>
              <a:rect l="l" t="t" r="r" b="b"/>
              <a:pathLst>
                <a:path w="38" h="42">
                  <a:moveTo>
                    <a:pt x="1" y="36"/>
                  </a:moveTo>
                  <a:cubicBezTo>
                    <a:pt x="2" y="41"/>
                    <a:pt x="7" y="42"/>
                    <a:pt x="10" y="38"/>
                  </a:cubicBezTo>
                  <a:cubicBezTo>
                    <a:pt x="13" y="35"/>
                    <a:pt x="12" y="30"/>
                    <a:pt x="16" y="27"/>
                  </a:cubicBezTo>
                  <a:cubicBezTo>
                    <a:pt x="18" y="25"/>
                    <a:pt x="21" y="26"/>
                    <a:pt x="21" y="29"/>
                  </a:cubicBezTo>
                  <a:cubicBezTo>
                    <a:pt x="22" y="39"/>
                    <a:pt x="31" y="40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6" y="28"/>
                    <a:pt x="37" y="24"/>
                    <a:pt x="38" y="22"/>
                  </a:cubicBezTo>
                  <a:cubicBezTo>
                    <a:pt x="34" y="16"/>
                    <a:pt x="32" y="9"/>
                    <a:pt x="31" y="2"/>
                  </a:cubicBezTo>
                  <a:cubicBezTo>
                    <a:pt x="30" y="3"/>
                    <a:pt x="29" y="3"/>
                    <a:pt x="28" y="4"/>
                  </a:cubicBezTo>
                  <a:cubicBezTo>
                    <a:pt x="24" y="4"/>
                    <a:pt x="20" y="3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3" y="7"/>
                    <a:pt x="7" y="14"/>
                    <a:pt x="2" y="21"/>
                  </a:cubicBezTo>
                  <a:cubicBezTo>
                    <a:pt x="2" y="21"/>
                    <a:pt x="2" y="21"/>
                    <a:pt x="2" y="22"/>
                  </a:cubicBezTo>
                  <a:cubicBezTo>
                    <a:pt x="0" y="27"/>
                    <a:pt x="0" y="31"/>
                    <a:pt x="1" y="36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4" name="CustomShape 52"/>
            <p:cNvSpPr/>
            <p:nvPr/>
          </p:nvSpPr>
          <p:spPr>
            <a:xfrm>
              <a:off x="799920" y="4940280"/>
              <a:ext cx="387360" cy="344160"/>
            </a:xfrm>
            <a:custGeom>
              <a:avLst/>
              <a:gdLst/>
              <a:ahLst/>
              <a:cxnLst/>
              <a:rect l="l" t="t" r="r" b="b"/>
              <a:pathLst>
                <a:path w="106" h="94">
                  <a:moveTo>
                    <a:pt x="79" y="15"/>
                  </a:moveTo>
                  <a:cubicBezTo>
                    <a:pt x="77" y="19"/>
                    <a:pt x="76" y="24"/>
                    <a:pt x="74" y="28"/>
                  </a:cubicBezTo>
                  <a:cubicBezTo>
                    <a:pt x="73" y="30"/>
                    <a:pt x="71" y="30"/>
                    <a:pt x="70" y="29"/>
                  </a:cubicBezTo>
                  <a:cubicBezTo>
                    <a:pt x="66" y="29"/>
                    <a:pt x="63" y="29"/>
                    <a:pt x="59" y="29"/>
                  </a:cubicBezTo>
                  <a:cubicBezTo>
                    <a:pt x="55" y="28"/>
                    <a:pt x="51" y="29"/>
                    <a:pt x="47" y="29"/>
                  </a:cubicBezTo>
                  <a:cubicBezTo>
                    <a:pt x="45" y="29"/>
                    <a:pt x="45" y="28"/>
                    <a:pt x="46" y="27"/>
                  </a:cubicBezTo>
                  <a:cubicBezTo>
                    <a:pt x="46" y="21"/>
                    <a:pt x="45" y="15"/>
                    <a:pt x="44" y="9"/>
                  </a:cubicBezTo>
                  <a:cubicBezTo>
                    <a:pt x="43" y="7"/>
                    <a:pt x="43" y="4"/>
                    <a:pt x="41" y="2"/>
                  </a:cubicBezTo>
                  <a:cubicBezTo>
                    <a:pt x="39" y="0"/>
                    <a:pt x="35" y="0"/>
                    <a:pt x="32" y="1"/>
                  </a:cubicBezTo>
                  <a:cubicBezTo>
                    <a:pt x="22" y="4"/>
                    <a:pt x="21" y="16"/>
                    <a:pt x="17" y="24"/>
                  </a:cubicBezTo>
                  <a:cubicBezTo>
                    <a:pt x="18" y="25"/>
                    <a:pt x="18" y="27"/>
                    <a:pt x="17" y="28"/>
                  </a:cubicBezTo>
                  <a:cubicBezTo>
                    <a:pt x="12" y="35"/>
                    <a:pt x="4" y="43"/>
                    <a:pt x="1" y="52"/>
                  </a:cubicBezTo>
                  <a:cubicBezTo>
                    <a:pt x="0" y="60"/>
                    <a:pt x="2" y="73"/>
                    <a:pt x="6" y="79"/>
                  </a:cubicBezTo>
                  <a:cubicBezTo>
                    <a:pt x="14" y="90"/>
                    <a:pt x="35" y="92"/>
                    <a:pt x="47" y="93"/>
                  </a:cubicBezTo>
                  <a:cubicBezTo>
                    <a:pt x="63" y="94"/>
                    <a:pt x="81" y="92"/>
                    <a:pt x="92" y="81"/>
                  </a:cubicBezTo>
                  <a:cubicBezTo>
                    <a:pt x="106" y="67"/>
                    <a:pt x="104" y="50"/>
                    <a:pt x="92" y="36"/>
                  </a:cubicBezTo>
                  <a:cubicBezTo>
                    <a:pt x="90" y="33"/>
                    <a:pt x="92" y="30"/>
                    <a:pt x="94" y="31"/>
                  </a:cubicBezTo>
                  <a:cubicBezTo>
                    <a:pt x="95" y="27"/>
                    <a:pt x="96" y="24"/>
                    <a:pt x="96" y="20"/>
                  </a:cubicBezTo>
                  <a:cubicBezTo>
                    <a:pt x="96" y="16"/>
                    <a:pt x="96" y="6"/>
                    <a:pt x="92" y="4"/>
                  </a:cubicBezTo>
                  <a:cubicBezTo>
                    <a:pt x="86" y="2"/>
                    <a:pt x="80" y="11"/>
                    <a:pt x="79" y="15"/>
                  </a:cubicBezTo>
                  <a:close/>
                  <a:moveTo>
                    <a:pt x="26" y="37"/>
                  </a:moveTo>
                  <a:cubicBezTo>
                    <a:pt x="26" y="37"/>
                    <a:pt x="25" y="37"/>
                    <a:pt x="25" y="36"/>
                  </a:cubicBezTo>
                  <a:cubicBezTo>
                    <a:pt x="24" y="34"/>
                    <a:pt x="24" y="30"/>
                    <a:pt x="24" y="27"/>
                  </a:cubicBezTo>
                  <a:cubicBezTo>
                    <a:pt x="24" y="27"/>
                    <a:pt x="24" y="26"/>
                    <a:pt x="24" y="26"/>
                  </a:cubicBezTo>
                  <a:cubicBezTo>
                    <a:pt x="24" y="23"/>
                    <a:pt x="25" y="19"/>
                    <a:pt x="27" y="16"/>
                  </a:cubicBezTo>
                  <a:cubicBezTo>
                    <a:pt x="28" y="14"/>
                    <a:pt x="30" y="14"/>
                    <a:pt x="32" y="14"/>
                  </a:cubicBezTo>
                  <a:cubicBezTo>
                    <a:pt x="33" y="14"/>
                    <a:pt x="34" y="15"/>
                    <a:pt x="34" y="15"/>
                  </a:cubicBezTo>
                  <a:cubicBezTo>
                    <a:pt x="36" y="17"/>
                    <a:pt x="37" y="21"/>
                    <a:pt x="37" y="24"/>
                  </a:cubicBezTo>
                  <a:cubicBezTo>
                    <a:pt x="37" y="25"/>
                    <a:pt x="36" y="28"/>
                    <a:pt x="36" y="30"/>
                  </a:cubicBezTo>
                  <a:cubicBezTo>
                    <a:pt x="35" y="33"/>
                    <a:pt x="34" y="35"/>
                    <a:pt x="33" y="37"/>
                  </a:cubicBezTo>
                  <a:cubicBezTo>
                    <a:pt x="31" y="40"/>
                    <a:pt x="27" y="40"/>
                    <a:pt x="26" y="37"/>
                  </a:cubicBezTo>
                  <a:close/>
                  <a:moveTo>
                    <a:pt x="30" y="58"/>
                  </a:moveTo>
                  <a:cubicBezTo>
                    <a:pt x="30" y="57"/>
                    <a:pt x="31" y="56"/>
                    <a:pt x="32" y="57"/>
                  </a:cubicBezTo>
                  <a:cubicBezTo>
                    <a:pt x="36" y="64"/>
                    <a:pt x="41" y="70"/>
                    <a:pt x="50" y="70"/>
                  </a:cubicBezTo>
                  <a:cubicBezTo>
                    <a:pt x="59" y="70"/>
                    <a:pt x="66" y="65"/>
                    <a:pt x="70" y="58"/>
                  </a:cubicBezTo>
                  <a:cubicBezTo>
                    <a:pt x="71" y="56"/>
                    <a:pt x="74" y="57"/>
                    <a:pt x="74" y="59"/>
                  </a:cubicBezTo>
                  <a:cubicBezTo>
                    <a:pt x="74" y="80"/>
                    <a:pt x="30" y="81"/>
                    <a:pt x="30" y="58"/>
                  </a:cubicBezTo>
                  <a:close/>
                  <a:moveTo>
                    <a:pt x="90" y="15"/>
                  </a:moveTo>
                  <a:cubicBezTo>
                    <a:pt x="91" y="21"/>
                    <a:pt x="90" y="26"/>
                    <a:pt x="88" y="31"/>
                  </a:cubicBezTo>
                  <a:cubicBezTo>
                    <a:pt x="88" y="32"/>
                    <a:pt x="87" y="32"/>
                    <a:pt x="87" y="32"/>
                  </a:cubicBezTo>
                  <a:cubicBezTo>
                    <a:pt x="86" y="33"/>
                    <a:pt x="86" y="34"/>
                    <a:pt x="85" y="35"/>
                  </a:cubicBezTo>
                  <a:cubicBezTo>
                    <a:pt x="84" y="38"/>
                    <a:pt x="80" y="37"/>
                    <a:pt x="79" y="34"/>
                  </a:cubicBezTo>
                  <a:cubicBezTo>
                    <a:pt x="76" y="27"/>
                    <a:pt x="79" y="19"/>
                    <a:pt x="83" y="13"/>
                  </a:cubicBezTo>
                  <a:cubicBezTo>
                    <a:pt x="85" y="11"/>
                    <a:pt x="89" y="12"/>
                    <a:pt x="90" y="15"/>
                  </a:cubicBezTo>
                  <a:close/>
                </a:path>
              </a:pathLst>
            </a:custGeom>
            <a:solidFill>
              <a:srgbClr val="6FF75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5" name="CustomShape 53"/>
            <p:cNvSpPr/>
            <p:nvPr/>
          </p:nvSpPr>
          <p:spPr>
            <a:xfrm>
              <a:off x="934920" y="4268880"/>
              <a:ext cx="226800" cy="527040"/>
            </a:xfrm>
            <a:custGeom>
              <a:avLst/>
              <a:gdLst/>
              <a:ahLst/>
              <a:cxnLst/>
              <a:rect l="l" t="t" r="r" b="b"/>
              <a:pathLst>
                <a:path w="62" h="144">
                  <a:moveTo>
                    <a:pt x="0" y="144"/>
                  </a:moveTo>
                  <a:cubicBezTo>
                    <a:pt x="11" y="143"/>
                    <a:pt x="22" y="143"/>
                    <a:pt x="33" y="144"/>
                  </a:cubicBezTo>
                  <a:cubicBezTo>
                    <a:pt x="38" y="144"/>
                    <a:pt x="43" y="144"/>
                    <a:pt x="48" y="144"/>
                  </a:cubicBezTo>
                  <a:cubicBezTo>
                    <a:pt x="48" y="140"/>
                    <a:pt x="48" y="136"/>
                    <a:pt x="48" y="132"/>
                  </a:cubicBezTo>
                  <a:cubicBezTo>
                    <a:pt x="46" y="133"/>
                    <a:pt x="44" y="132"/>
                    <a:pt x="41" y="132"/>
                  </a:cubicBezTo>
                  <a:cubicBezTo>
                    <a:pt x="39" y="132"/>
                    <a:pt x="36" y="132"/>
                    <a:pt x="33" y="132"/>
                  </a:cubicBezTo>
                  <a:cubicBezTo>
                    <a:pt x="30" y="132"/>
                    <a:pt x="29" y="128"/>
                    <a:pt x="32" y="127"/>
                  </a:cubicBezTo>
                  <a:cubicBezTo>
                    <a:pt x="37" y="126"/>
                    <a:pt x="43" y="125"/>
                    <a:pt x="48" y="127"/>
                  </a:cubicBezTo>
                  <a:cubicBezTo>
                    <a:pt x="48" y="121"/>
                    <a:pt x="49" y="115"/>
                    <a:pt x="50" y="109"/>
                  </a:cubicBezTo>
                  <a:cubicBezTo>
                    <a:pt x="47" y="110"/>
                    <a:pt x="45" y="109"/>
                    <a:pt x="42" y="109"/>
                  </a:cubicBezTo>
                  <a:cubicBezTo>
                    <a:pt x="39" y="109"/>
                    <a:pt x="39" y="104"/>
                    <a:pt x="42" y="104"/>
                  </a:cubicBezTo>
                  <a:cubicBezTo>
                    <a:pt x="45" y="104"/>
                    <a:pt x="48" y="103"/>
                    <a:pt x="50" y="104"/>
                  </a:cubicBezTo>
                  <a:cubicBezTo>
                    <a:pt x="51" y="98"/>
                    <a:pt x="52" y="92"/>
                    <a:pt x="52" y="86"/>
                  </a:cubicBezTo>
                  <a:cubicBezTo>
                    <a:pt x="48" y="87"/>
                    <a:pt x="43" y="85"/>
                    <a:pt x="39" y="84"/>
                  </a:cubicBezTo>
                  <a:cubicBezTo>
                    <a:pt x="36" y="84"/>
                    <a:pt x="36" y="79"/>
                    <a:pt x="39" y="79"/>
                  </a:cubicBezTo>
                  <a:cubicBezTo>
                    <a:pt x="42" y="80"/>
                    <a:pt x="45" y="80"/>
                    <a:pt x="48" y="80"/>
                  </a:cubicBezTo>
                  <a:cubicBezTo>
                    <a:pt x="50" y="80"/>
                    <a:pt x="51" y="80"/>
                    <a:pt x="53" y="80"/>
                  </a:cubicBezTo>
                  <a:cubicBezTo>
                    <a:pt x="53" y="77"/>
                    <a:pt x="54" y="74"/>
                    <a:pt x="54" y="71"/>
                  </a:cubicBezTo>
                  <a:cubicBezTo>
                    <a:pt x="54" y="67"/>
                    <a:pt x="55" y="62"/>
                    <a:pt x="55" y="57"/>
                  </a:cubicBezTo>
                  <a:cubicBezTo>
                    <a:pt x="53" y="57"/>
                    <a:pt x="51" y="56"/>
                    <a:pt x="49" y="56"/>
                  </a:cubicBezTo>
                  <a:cubicBezTo>
                    <a:pt x="46" y="55"/>
                    <a:pt x="47" y="51"/>
                    <a:pt x="50" y="52"/>
                  </a:cubicBezTo>
                  <a:cubicBezTo>
                    <a:pt x="52" y="52"/>
                    <a:pt x="54" y="52"/>
                    <a:pt x="56" y="52"/>
                  </a:cubicBezTo>
                  <a:cubicBezTo>
                    <a:pt x="56" y="46"/>
                    <a:pt x="57" y="39"/>
                    <a:pt x="57" y="33"/>
                  </a:cubicBezTo>
                  <a:cubicBezTo>
                    <a:pt x="55" y="33"/>
                    <a:pt x="52" y="31"/>
                    <a:pt x="49" y="31"/>
                  </a:cubicBezTo>
                  <a:cubicBezTo>
                    <a:pt x="45" y="29"/>
                    <a:pt x="41" y="29"/>
                    <a:pt x="37" y="29"/>
                  </a:cubicBezTo>
                  <a:cubicBezTo>
                    <a:pt x="34" y="28"/>
                    <a:pt x="34" y="25"/>
                    <a:pt x="37" y="24"/>
                  </a:cubicBezTo>
                  <a:cubicBezTo>
                    <a:pt x="41" y="24"/>
                    <a:pt x="45" y="25"/>
                    <a:pt x="50" y="25"/>
                  </a:cubicBezTo>
                  <a:cubicBezTo>
                    <a:pt x="52" y="26"/>
                    <a:pt x="55" y="26"/>
                    <a:pt x="58" y="28"/>
                  </a:cubicBezTo>
                  <a:cubicBezTo>
                    <a:pt x="59" y="19"/>
                    <a:pt x="60" y="10"/>
                    <a:pt x="62" y="2"/>
                  </a:cubicBezTo>
                  <a:cubicBezTo>
                    <a:pt x="53" y="3"/>
                    <a:pt x="45" y="2"/>
                    <a:pt x="36" y="1"/>
                  </a:cubicBezTo>
                  <a:cubicBezTo>
                    <a:pt x="28" y="1"/>
                    <a:pt x="19" y="1"/>
                    <a:pt x="11" y="0"/>
                  </a:cubicBezTo>
                  <a:cubicBezTo>
                    <a:pt x="10" y="23"/>
                    <a:pt x="8" y="47"/>
                    <a:pt x="3" y="70"/>
                  </a:cubicBezTo>
                  <a:cubicBezTo>
                    <a:pt x="4" y="73"/>
                    <a:pt x="5" y="76"/>
                    <a:pt x="5" y="79"/>
                  </a:cubicBezTo>
                  <a:cubicBezTo>
                    <a:pt x="6" y="79"/>
                    <a:pt x="6" y="80"/>
                    <a:pt x="6" y="80"/>
                  </a:cubicBezTo>
                  <a:cubicBezTo>
                    <a:pt x="6" y="92"/>
                    <a:pt x="4" y="104"/>
                    <a:pt x="3" y="116"/>
                  </a:cubicBezTo>
                  <a:cubicBezTo>
                    <a:pt x="2" y="125"/>
                    <a:pt x="2" y="135"/>
                    <a:pt x="0" y="144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6" name="CustomShape 54"/>
            <p:cNvSpPr/>
            <p:nvPr/>
          </p:nvSpPr>
          <p:spPr>
            <a:xfrm>
              <a:off x="1158840" y="4660920"/>
              <a:ext cx="156960" cy="156960"/>
            </a:xfrm>
            <a:custGeom>
              <a:avLst/>
              <a:gdLst/>
              <a:ahLst/>
              <a:cxnLst/>
              <a:rect l="l" t="t" r="r" b="b"/>
              <a:pathLst>
                <a:path w="43" h="43">
                  <a:moveTo>
                    <a:pt x="3" y="2"/>
                  </a:moveTo>
                  <a:cubicBezTo>
                    <a:pt x="3" y="5"/>
                    <a:pt x="3" y="8"/>
                    <a:pt x="2" y="10"/>
                  </a:cubicBezTo>
                  <a:cubicBezTo>
                    <a:pt x="15" y="6"/>
                    <a:pt x="32" y="4"/>
                    <a:pt x="41" y="16"/>
                  </a:cubicBezTo>
                  <a:cubicBezTo>
                    <a:pt x="42" y="17"/>
                    <a:pt x="40" y="20"/>
                    <a:pt x="38" y="19"/>
                  </a:cubicBezTo>
                  <a:cubicBezTo>
                    <a:pt x="33" y="18"/>
                    <a:pt x="28" y="15"/>
                    <a:pt x="22" y="14"/>
                  </a:cubicBezTo>
                  <a:cubicBezTo>
                    <a:pt x="15" y="13"/>
                    <a:pt x="8" y="13"/>
                    <a:pt x="2" y="15"/>
                  </a:cubicBezTo>
                  <a:cubicBezTo>
                    <a:pt x="1" y="23"/>
                    <a:pt x="1" y="31"/>
                    <a:pt x="0" y="38"/>
                  </a:cubicBezTo>
                  <a:cubicBezTo>
                    <a:pt x="13" y="39"/>
                    <a:pt x="26" y="41"/>
                    <a:pt x="39" y="43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41" y="32"/>
                    <a:pt x="42" y="20"/>
                    <a:pt x="43" y="9"/>
                  </a:cubicBezTo>
                  <a:cubicBezTo>
                    <a:pt x="34" y="0"/>
                    <a:pt x="16" y="0"/>
                    <a:pt x="3" y="2"/>
                  </a:cubicBezTo>
                  <a:close/>
                </a:path>
              </a:pathLst>
            </a:custGeom>
            <a:solidFill>
              <a:srgbClr val="3F607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7" name="CustomShape 55"/>
            <p:cNvSpPr/>
            <p:nvPr/>
          </p:nvSpPr>
          <p:spPr>
            <a:xfrm>
              <a:off x="671400" y="4817880"/>
              <a:ext cx="627120" cy="785520"/>
            </a:xfrm>
            <a:custGeom>
              <a:avLst/>
              <a:gdLst/>
              <a:ahLst/>
              <a:cxnLst/>
              <a:rect l="l" t="t" r="r" b="b"/>
              <a:pathLst>
                <a:path w="171" h="214">
                  <a:moveTo>
                    <a:pt x="120" y="2"/>
                  </a:moveTo>
                  <a:cubicBezTo>
                    <a:pt x="85" y="0"/>
                    <a:pt x="50" y="2"/>
                    <a:pt x="16" y="8"/>
                  </a:cubicBezTo>
                  <a:cubicBezTo>
                    <a:pt x="10" y="57"/>
                    <a:pt x="1" y="105"/>
                    <a:pt x="1" y="155"/>
                  </a:cubicBezTo>
                  <a:cubicBezTo>
                    <a:pt x="0" y="168"/>
                    <a:pt x="1" y="183"/>
                    <a:pt x="9" y="195"/>
                  </a:cubicBezTo>
                  <a:cubicBezTo>
                    <a:pt x="20" y="209"/>
                    <a:pt x="37" y="211"/>
                    <a:pt x="53" y="212"/>
                  </a:cubicBezTo>
                  <a:cubicBezTo>
                    <a:pt x="78" y="214"/>
                    <a:pt x="103" y="212"/>
                    <a:pt x="128" y="210"/>
                  </a:cubicBezTo>
                  <a:cubicBezTo>
                    <a:pt x="129" y="210"/>
                    <a:pt x="129" y="210"/>
                    <a:pt x="129" y="210"/>
                  </a:cubicBezTo>
                  <a:cubicBezTo>
                    <a:pt x="163" y="207"/>
                    <a:pt x="162" y="125"/>
                    <a:pt x="163" y="100"/>
                  </a:cubicBezTo>
                  <a:cubicBezTo>
                    <a:pt x="166" y="69"/>
                    <a:pt x="167" y="38"/>
                    <a:pt x="171" y="8"/>
                  </a:cubicBezTo>
                  <a:cubicBezTo>
                    <a:pt x="155" y="5"/>
                    <a:pt x="140" y="3"/>
                    <a:pt x="124" y="2"/>
                  </a:cubicBezTo>
                  <a:cubicBezTo>
                    <a:pt x="123" y="3"/>
                    <a:pt x="121" y="3"/>
                    <a:pt x="120" y="2"/>
                  </a:cubicBezTo>
                  <a:close/>
                  <a:moveTo>
                    <a:pt x="39" y="158"/>
                  </a:moveTo>
                  <a:cubicBezTo>
                    <a:pt x="41" y="162"/>
                    <a:pt x="43" y="166"/>
                    <a:pt x="42" y="170"/>
                  </a:cubicBezTo>
                  <a:cubicBezTo>
                    <a:pt x="42" y="177"/>
                    <a:pt x="32" y="178"/>
                    <a:pt x="27" y="174"/>
                  </a:cubicBezTo>
                  <a:cubicBezTo>
                    <a:pt x="25" y="173"/>
                    <a:pt x="26" y="170"/>
                    <a:pt x="28" y="170"/>
                  </a:cubicBezTo>
                  <a:cubicBezTo>
                    <a:pt x="31" y="170"/>
                    <a:pt x="35" y="172"/>
                    <a:pt x="36" y="168"/>
                  </a:cubicBezTo>
                  <a:cubicBezTo>
                    <a:pt x="36" y="166"/>
                    <a:pt x="34" y="162"/>
                    <a:pt x="33" y="160"/>
                  </a:cubicBezTo>
                  <a:cubicBezTo>
                    <a:pt x="32" y="157"/>
                    <a:pt x="30" y="155"/>
                    <a:pt x="31" y="151"/>
                  </a:cubicBezTo>
                  <a:cubicBezTo>
                    <a:pt x="33" y="146"/>
                    <a:pt x="43" y="143"/>
                    <a:pt x="47" y="148"/>
                  </a:cubicBezTo>
                  <a:cubicBezTo>
                    <a:pt x="48" y="149"/>
                    <a:pt x="47" y="151"/>
                    <a:pt x="46" y="150"/>
                  </a:cubicBezTo>
                  <a:cubicBezTo>
                    <a:pt x="43" y="150"/>
                    <a:pt x="40" y="150"/>
                    <a:pt x="38" y="152"/>
                  </a:cubicBezTo>
                  <a:cubicBezTo>
                    <a:pt x="36" y="154"/>
                    <a:pt x="38" y="156"/>
                    <a:pt x="39" y="158"/>
                  </a:cubicBezTo>
                  <a:close/>
                  <a:moveTo>
                    <a:pt x="59" y="155"/>
                  </a:moveTo>
                  <a:cubicBezTo>
                    <a:pt x="53" y="154"/>
                    <a:pt x="46" y="170"/>
                    <a:pt x="55" y="171"/>
                  </a:cubicBezTo>
                  <a:cubicBezTo>
                    <a:pt x="56" y="171"/>
                    <a:pt x="58" y="173"/>
                    <a:pt x="56" y="175"/>
                  </a:cubicBezTo>
                  <a:cubicBezTo>
                    <a:pt x="50" y="180"/>
                    <a:pt x="44" y="171"/>
                    <a:pt x="45" y="165"/>
                  </a:cubicBezTo>
                  <a:cubicBezTo>
                    <a:pt x="46" y="157"/>
                    <a:pt x="52" y="149"/>
                    <a:pt x="60" y="151"/>
                  </a:cubicBezTo>
                  <a:cubicBezTo>
                    <a:pt x="62" y="151"/>
                    <a:pt x="61" y="155"/>
                    <a:pt x="59" y="155"/>
                  </a:cubicBezTo>
                  <a:close/>
                  <a:moveTo>
                    <a:pt x="81" y="176"/>
                  </a:moveTo>
                  <a:cubicBezTo>
                    <a:pt x="81" y="178"/>
                    <a:pt x="77" y="178"/>
                    <a:pt x="77" y="176"/>
                  </a:cubicBezTo>
                  <a:cubicBezTo>
                    <a:pt x="76" y="173"/>
                    <a:pt x="76" y="169"/>
                    <a:pt x="76" y="165"/>
                  </a:cubicBezTo>
                  <a:cubicBezTo>
                    <a:pt x="75" y="166"/>
                    <a:pt x="74" y="166"/>
                    <a:pt x="72" y="166"/>
                  </a:cubicBezTo>
                  <a:cubicBezTo>
                    <a:pt x="71" y="166"/>
                    <a:pt x="70" y="166"/>
                    <a:pt x="69" y="166"/>
                  </a:cubicBezTo>
                  <a:cubicBezTo>
                    <a:pt x="69" y="169"/>
                    <a:pt x="68" y="172"/>
                    <a:pt x="69" y="175"/>
                  </a:cubicBezTo>
                  <a:cubicBezTo>
                    <a:pt x="70" y="177"/>
                    <a:pt x="67" y="179"/>
                    <a:pt x="66" y="177"/>
                  </a:cubicBezTo>
                  <a:cubicBezTo>
                    <a:pt x="62" y="174"/>
                    <a:pt x="64" y="170"/>
                    <a:pt x="64" y="166"/>
                  </a:cubicBezTo>
                  <a:cubicBezTo>
                    <a:pt x="65" y="166"/>
                    <a:pt x="65" y="165"/>
                    <a:pt x="65" y="164"/>
                  </a:cubicBezTo>
                  <a:cubicBezTo>
                    <a:pt x="64" y="163"/>
                    <a:pt x="64" y="162"/>
                    <a:pt x="65" y="161"/>
                  </a:cubicBezTo>
                  <a:cubicBezTo>
                    <a:pt x="66" y="156"/>
                    <a:pt x="67" y="152"/>
                    <a:pt x="68" y="147"/>
                  </a:cubicBezTo>
                  <a:cubicBezTo>
                    <a:pt x="68" y="145"/>
                    <a:pt x="72" y="146"/>
                    <a:pt x="72" y="148"/>
                  </a:cubicBezTo>
                  <a:cubicBezTo>
                    <a:pt x="71" y="152"/>
                    <a:pt x="71" y="156"/>
                    <a:pt x="70" y="160"/>
                  </a:cubicBezTo>
                  <a:cubicBezTo>
                    <a:pt x="71" y="160"/>
                    <a:pt x="72" y="160"/>
                    <a:pt x="72" y="160"/>
                  </a:cubicBezTo>
                  <a:cubicBezTo>
                    <a:pt x="74" y="160"/>
                    <a:pt x="75" y="160"/>
                    <a:pt x="77" y="160"/>
                  </a:cubicBezTo>
                  <a:cubicBezTo>
                    <a:pt x="77" y="157"/>
                    <a:pt x="78" y="154"/>
                    <a:pt x="78" y="151"/>
                  </a:cubicBezTo>
                  <a:cubicBezTo>
                    <a:pt x="78" y="148"/>
                    <a:pt x="82" y="148"/>
                    <a:pt x="82" y="151"/>
                  </a:cubicBezTo>
                  <a:cubicBezTo>
                    <a:pt x="82" y="159"/>
                    <a:pt x="83" y="168"/>
                    <a:pt x="81" y="176"/>
                  </a:cubicBezTo>
                  <a:close/>
                  <a:moveTo>
                    <a:pt x="100" y="172"/>
                  </a:moveTo>
                  <a:cubicBezTo>
                    <a:pt x="96" y="175"/>
                    <a:pt x="91" y="172"/>
                    <a:pt x="89" y="168"/>
                  </a:cubicBezTo>
                  <a:cubicBezTo>
                    <a:pt x="86" y="162"/>
                    <a:pt x="89" y="157"/>
                    <a:pt x="92" y="153"/>
                  </a:cubicBezTo>
                  <a:cubicBezTo>
                    <a:pt x="93" y="151"/>
                    <a:pt x="95" y="151"/>
                    <a:pt x="96" y="153"/>
                  </a:cubicBezTo>
                  <a:cubicBezTo>
                    <a:pt x="96" y="153"/>
                    <a:pt x="96" y="153"/>
                    <a:pt x="97" y="153"/>
                  </a:cubicBezTo>
                  <a:cubicBezTo>
                    <a:pt x="102" y="151"/>
                    <a:pt x="106" y="156"/>
                    <a:pt x="106" y="161"/>
                  </a:cubicBezTo>
                  <a:cubicBezTo>
                    <a:pt x="107" y="165"/>
                    <a:pt x="104" y="170"/>
                    <a:pt x="100" y="172"/>
                  </a:cubicBezTo>
                  <a:close/>
                  <a:moveTo>
                    <a:pt x="117" y="174"/>
                  </a:moveTo>
                  <a:cubicBezTo>
                    <a:pt x="112" y="176"/>
                    <a:pt x="108" y="173"/>
                    <a:pt x="107" y="169"/>
                  </a:cubicBezTo>
                  <a:cubicBezTo>
                    <a:pt x="106" y="163"/>
                    <a:pt x="109" y="157"/>
                    <a:pt x="112" y="152"/>
                  </a:cubicBezTo>
                  <a:cubicBezTo>
                    <a:pt x="112" y="151"/>
                    <a:pt x="114" y="151"/>
                    <a:pt x="114" y="152"/>
                  </a:cubicBezTo>
                  <a:cubicBezTo>
                    <a:pt x="115" y="151"/>
                    <a:pt x="115" y="151"/>
                    <a:pt x="116" y="151"/>
                  </a:cubicBezTo>
                  <a:cubicBezTo>
                    <a:pt x="128" y="152"/>
                    <a:pt x="127" y="171"/>
                    <a:pt x="117" y="174"/>
                  </a:cubicBezTo>
                  <a:close/>
                  <a:moveTo>
                    <a:pt x="148" y="162"/>
                  </a:moveTo>
                  <a:cubicBezTo>
                    <a:pt x="147" y="168"/>
                    <a:pt x="139" y="173"/>
                    <a:pt x="134" y="170"/>
                  </a:cubicBezTo>
                  <a:cubicBezTo>
                    <a:pt x="131" y="168"/>
                    <a:pt x="130" y="165"/>
                    <a:pt x="130" y="162"/>
                  </a:cubicBezTo>
                  <a:cubicBezTo>
                    <a:pt x="130" y="157"/>
                    <a:pt x="131" y="153"/>
                    <a:pt x="131" y="148"/>
                  </a:cubicBezTo>
                  <a:cubicBezTo>
                    <a:pt x="132" y="146"/>
                    <a:pt x="136" y="146"/>
                    <a:pt x="136" y="148"/>
                  </a:cubicBezTo>
                  <a:cubicBezTo>
                    <a:pt x="136" y="151"/>
                    <a:pt x="135" y="154"/>
                    <a:pt x="135" y="156"/>
                  </a:cubicBezTo>
                  <a:cubicBezTo>
                    <a:pt x="135" y="158"/>
                    <a:pt x="135" y="160"/>
                    <a:pt x="135" y="162"/>
                  </a:cubicBezTo>
                  <a:cubicBezTo>
                    <a:pt x="137" y="167"/>
                    <a:pt x="142" y="161"/>
                    <a:pt x="144" y="160"/>
                  </a:cubicBezTo>
                  <a:cubicBezTo>
                    <a:pt x="145" y="159"/>
                    <a:pt x="148" y="160"/>
                    <a:pt x="148" y="162"/>
                  </a:cubicBezTo>
                  <a:close/>
                  <a:moveTo>
                    <a:pt x="138" y="47"/>
                  </a:moveTo>
                  <a:cubicBezTo>
                    <a:pt x="139" y="54"/>
                    <a:pt x="139" y="62"/>
                    <a:pt x="136" y="68"/>
                  </a:cubicBezTo>
                  <a:cubicBezTo>
                    <a:pt x="147" y="79"/>
                    <a:pt x="148" y="96"/>
                    <a:pt x="140" y="110"/>
                  </a:cubicBezTo>
                  <a:cubicBezTo>
                    <a:pt x="129" y="131"/>
                    <a:pt x="104" y="135"/>
                    <a:pt x="82" y="134"/>
                  </a:cubicBezTo>
                  <a:cubicBezTo>
                    <a:pt x="63" y="133"/>
                    <a:pt x="36" y="127"/>
                    <a:pt x="28" y="106"/>
                  </a:cubicBezTo>
                  <a:cubicBezTo>
                    <a:pt x="22" y="89"/>
                    <a:pt x="34" y="69"/>
                    <a:pt x="48" y="59"/>
                  </a:cubicBezTo>
                  <a:cubicBezTo>
                    <a:pt x="48" y="59"/>
                    <a:pt x="48" y="59"/>
                    <a:pt x="48" y="58"/>
                  </a:cubicBezTo>
                  <a:cubicBezTo>
                    <a:pt x="47" y="45"/>
                    <a:pt x="56" y="27"/>
                    <a:pt x="71" y="27"/>
                  </a:cubicBezTo>
                  <a:cubicBezTo>
                    <a:pt x="86" y="26"/>
                    <a:pt x="86" y="45"/>
                    <a:pt x="85" y="57"/>
                  </a:cubicBezTo>
                  <a:cubicBezTo>
                    <a:pt x="91" y="55"/>
                    <a:pt x="98" y="54"/>
                    <a:pt x="104" y="56"/>
                  </a:cubicBezTo>
                  <a:cubicBezTo>
                    <a:pt x="105" y="44"/>
                    <a:pt x="115" y="25"/>
                    <a:pt x="129" y="29"/>
                  </a:cubicBezTo>
                  <a:cubicBezTo>
                    <a:pt x="136" y="32"/>
                    <a:pt x="138" y="41"/>
                    <a:pt x="138" y="47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8" name="CustomShape 56"/>
            <p:cNvSpPr/>
            <p:nvPr/>
          </p:nvSpPr>
          <p:spPr>
            <a:xfrm>
              <a:off x="671400" y="5243400"/>
              <a:ext cx="549000" cy="360360"/>
            </a:xfrm>
            <a:custGeom>
              <a:avLst/>
              <a:gdLst/>
              <a:ahLst/>
              <a:cxnLst/>
              <a:rect l="l" t="t" r="r" b="b"/>
              <a:pathLst>
                <a:path w="150" h="98">
                  <a:moveTo>
                    <a:pt x="55" y="65"/>
                  </a:moveTo>
                  <a:cubicBezTo>
                    <a:pt x="51" y="62"/>
                    <a:pt x="46" y="60"/>
                    <a:pt x="42" y="56"/>
                  </a:cubicBezTo>
                  <a:cubicBezTo>
                    <a:pt x="39" y="62"/>
                    <a:pt x="31" y="62"/>
                    <a:pt x="27" y="58"/>
                  </a:cubicBezTo>
                  <a:cubicBezTo>
                    <a:pt x="25" y="57"/>
                    <a:pt x="26" y="54"/>
                    <a:pt x="28" y="54"/>
                  </a:cubicBezTo>
                  <a:cubicBezTo>
                    <a:pt x="31" y="54"/>
                    <a:pt x="35" y="55"/>
                    <a:pt x="36" y="52"/>
                  </a:cubicBezTo>
                  <a:cubicBezTo>
                    <a:pt x="20" y="39"/>
                    <a:pt x="8" y="23"/>
                    <a:pt x="3" y="2"/>
                  </a:cubicBezTo>
                  <a:cubicBezTo>
                    <a:pt x="3" y="2"/>
                    <a:pt x="3" y="1"/>
                    <a:pt x="3" y="0"/>
                  </a:cubicBezTo>
                  <a:cubicBezTo>
                    <a:pt x="2" y="13"/>
                    <a:pt x="1" y="26"/>
                    <a:pt x="1" y="39"/>
                  </a:cubicBezTo>
                  <a:cubicBezTo>
                    <a:pt x="0" y="52"/>
                    <a:pt x="1" y="67"/>
                    <a:pt x="9" y="79"/>
                  </a:cubicBezTo>
                  <a:cubicBezTo>
                    <a:pt x="20" y="93"/>
                    <a:pt x="37" y="95"/>
                    <a:pt x="53" y="96"/>
                  </a:cubicBezTo>
                  <a:cubicBezTo>
                    <a:pt x="78" y="98"/>
                    <a:pt x="103" y="96"/>
                    <a:pt x="128" y="94"/>
                  </a:cubicBezTo>
                  <a:cubicBezTo>
                    <a:pt x="129" y="94"/>
                    <a:pt x="129" y="94"/>
                    <a:pt x="129" y="94"/>
                  </a:cubicBezTo>
                  <a:cubicBezTo>
                    <a:pt x="139" y="93"/>
                    <a:pt x="145" y="86"/>
                    <a:pt x="150" y="77"/>
                  </a:cubicBezTo>
                  <a:cubicBezTo>
                    <a:pt x="118" y="83"/>
                    <a:pt x="86" y="81"/>
                    <a:pt x="55" y="65"/>
                  </a:cubicBezTo>
                  <a:close/>
                </a:path>
              </a:pathLst>
            </a:custGeom>
            <a:solidFill>
              <a:srgbClr val="DE95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9" name="CustomShape 57"/>
            <p:cNvSpPr/>
            <p:nvPr/>
          </p:nvSpPr>
          <p:spPr>
            <a:xfrm>
              <a:off x="1173240" y="4411800"/>
              <a:ext cx="172800" cy="249120"/>
            </a:xfrm>
            <a:custGeom>
              <a:avLst/>
              <a:gdLst/>
              <a:ahLst/>
              <a:cxnLst/>
              <a:rect l="l" t="t" r="r" b="b"/>
              <a:pathLst>
                <a:path w="47" h="68">
                  <a:moveTo>
                    <a:pt x="42" y="20"/>
                  </a:moveTo>
                  <a:cubicBezTo>
                    <a:pt x="24" y="0"/>
                    <a:pt x="12" y="0"/>
                    <a:pt x="7" y="21"/>
                  </a:cubicBezTo>
                  <a:cubicBezTo>
                    <a:pt x="6" y="24"/>
                    <a:pt x="5" y="27"/>
                    <a:pt x="5" y="30"/>
                  </a:cubicBezTo>
                  <a:cubicBezTo>
                    <a:pt x="3" y="41"/>
                    <a:pt x="1" y="52"/>
                    <a:pt x="0" y="63"/>
                  </a:cubicBezTo>
                  <a:cubicBezTo>
                    <a:pt x="0" y="64"/>
                    <a:pt x="0" y="65"/>
                    <a:pt x="0" y="66"/>
                  </a:cubicBezTo>
                  <a:cubicBezTo>
                    <a:pt x="10" y="61"/>
                    <a:pt x="31" y="61"/>
                    <a:pt x="40" y="68"/>
                  </a:cubicBezTo>
                  <a:cubicBezTo>
                    <a:pt x="42" y="55"/>
                    <a:pt x="47" y="32"/>
                    <a:pt x="42" y="20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0" name="CustomShape 58"/>
            <p:cNvSpPr/>
            <p:nvPr/>
          </p:nvSpPr>
          <p:spPr>
            <a:xfrm>
              <a:off x="1320840" y="4594320"/>
              <a:ext cx="61920" cy="296640"/>
            </a:xfrm>
            <a:custGeom>
              <a:avLst/>
              <a:gdLst/>
              <a:ahLst/>
              <a:cxnLst/>
              <a:rect l="l" t="t" r="r" b="b"/>
              <a:pathLst>
                <a:path w="17" h="81">
                  <a:moveTo>
                    <a:pt x="7" y="0"/>
                  </a:moveTo>
                  <a:cubicBezTo>
                    <a:pt x="7" y="8"/>
                    <a:pt x="6" y="17"/>
                    <a:pt x="5" y="2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27"/>
                    <a:pt x="5" y="28"/>
                    <a:pt x="5" y="29"/>
                  </a:cubicBezTo>
                  <a:cubicBezTo>
                    <a:pt x="4" y="40"/>
                    <a:pt x="2" y="51"/>
                    <a:pt x="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2"/>
                    <a:pt x="0" y="75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8" y="81"/>
                    <a:pt x="6" y="71"/>
                    <a:pt x="7" y="66"/>
                  </a:cubicBezTo>
                  <a:cubicBezTo>
                    <a:pt x="8" y="58"/>
                    <a:pt x="9" y="50"/>
                    <a:pt x="10" y="42"/>
                  </a:cubicBezTo>
                  <a:cubicBezTo>
                    <a:pt x="11" y="35"/>
                    <a:pt x="17" y="4"/>
                    <a:pt x="7" y="0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1" name="CustomShape 59"/>
            <p:cNvSpPr/>
            <p:nvPr/>
          </p:nvSpPr>
          <p:spPr>
            <a:xfrm>
              <a:off x="1203480" y="4910040"/>
              <a:ext cx="53640" cy="285480"/>
            </a:xfrm>
            <a:custGeom>
              <a:avLst/>
              <a:gdLst/>
              <a:ahLst/>
              <a:cxnLst/>
              <a:rect l="l" t="t" r="r" b="b"/>
              <a:pathLst>
                <a:path w="15" h="78">
                  <a:moveTo>
                    <a:pt x="7" y="1"/>
                  </a:moveTo>
                  <a:cubicBezTo>
                    <a:pt x="7" y="0"/>
                    <a:pt x="6" y="0"/>
                    <a:pt x="6" y="1"/>
                  </a:cubicBezTo>
                  <a:cubicBezTo>
                    <a:pt x="6" y="26"/>
                    <a:pt x="0" y="50"/>
                    <a:pt x="3" y="74"/>
                  </a:cubicBezTo>
                  <a:cubicBezTo>
                    <a:pt x="3" y="77"/>
                    <a:pt x="8" y="78"/>
                    <a:pt x="9" y="75"/>
                  </a:cubicBezTo>
                  <a:cubicBezTo>
                    <a:pt x="15" y="50"/>
                    <a:pt x="12" y="26"/>
                    <a:pt x="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2" name="CustomShape 60"/>
            <p:cNvSpPr/>
            <p:nvPr/>
          </p:nvSpPr>
          <p:spPr>
            <a:xfrm>
              <a:off x="1187640" y="5240520"/>
              <a:ext cx="55440" cy="50760"/>
            </a:xfrm>
            <a:custGeom>
              <a:avLst/>
              <a:gdLst/>
              <a:ahLst/>
              <a:cxnLst/>
              <a:rect l="l" t="t" r="r" b="b"/>
              <a:pathLst>
                <a:path w="15" h="14">
                  <a:moveTo>
                    <a:pt x="12" y="0"/>
                  </a:moveTo>
                  <a:cubicBezTo>
                    <a:pt x="10" y="0"/>
                    <a:pt x="9" y="0"/>
                    <a:pt x="7" y="0"/>
                  </a:cubicBezTo>
                  <a:cubicBezTo>
                    <a:pt x="5" y="1"/>
                    <a:pt x="3" y="3"/>
                    <a:pt x="2" y="5"/>
                  </a:cubicBezTo>
                  <a:cubicBezTo>
                    <a:pt x="0" y="9"/>
                    <a:pt x="5" y="14"/>
                    <a:pt x="9" y="11"/>
                  </a:cubicBezTo>
                  <a:cubicBezTo>
                    <a:pt x="11" y="10"/>
                    <a:pt x="12" y="9"/>
                    <a:pt x="13" y="8"/>
                  </a:cubicBezTo>
                  <a:cubicBezTo>
                    <a:pt x="14" y="6"/>
                    <a:pt x="14" y="5"/>
                    <a:pt x="15" y="3"/>
                  </a:cubicBezTo>
                  <a:cubicBezTo>
                    <a:pt x="15" y="1"/>
                    <a:pt x="14" y="0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3" name="CustomShape 61"/>
            <p:cNvSpPr/>
            <p:nvPr/>
          </p:nvSpPr>
          <p:spPr>
            <a:xfrm>
              <a:off x="971640" y="4319640"/>
              <a:ext cx="66600" cy="293400"/>
            </a:xfrm>
            <a:custGeom>
              <a:avLst/>
              <a:gdLst/>
              <a:ahLst/>
              <a:cxnLst/>
              <a:rect l="l" t="t" r="r" b="b"/>
              <a:pathLst>
                <a:path w="18" h="80">
                  <a:moveTo>
                    <a:pt x="7" y="7"/>
                  </a:moveTo>
                  <a:cubicBezTo>
                    <a:pt x="6" y="31"/>
                    <a:pt x="0" y="53"/>
                    <a:pt x="2" y="77"/>
                  </a:cubicBezTo>
                  <a:cubicBezTo>
                    <a:pt x="3" y="79"/>
                    <a:pt x="6" y="80"/>
                    <a:pt x="7" y="77"/>
                  </a:cubicBezTo>
                  <a:cubicBezTo>
                    <a:pt x="13" y="56"/>
                    <a:pt x="17" y="30"/>
                    <a:pt x="18" y="7"/>
                  </a:cubicBezTo>
                  <a:cubicBezTo>
                    <a:pt x="18" y="0"/>
                    <a:pt x="7" y="1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4" name="CustomShape 62"/>
            <p:cNvSpPr/>
            <p:nvPr/>
          </p:nvSpPr>
          <p:spPr>
            <a:xfrm>
              <a:off x="954000" y="4621320"/>
              <a:ext cx="72720" cy="83880"/>
            </a:xfrm>
            <a:custGeom>
              <a:avLst/>
              <a:gdLst/>
              <a:ahLst/>
              <a:cxnLst/>
              <a:rect l="l" t="t" r="r" b="b"/>
              <a:pathLst>
                <a:path w="20" h="23">
                  <a:moveTo>
                    <a:pt x="15" y="1"/>
                  </a:moveTo>
                  <a:cubicBezTo>
                    <a:pt x="11" y="0"/>
                    <a:pt x="8" y="2"/>
                    <a:pt x="7" y="6"/>
                  </a:cubicBezTo>
                  <a:cubicBezTo>
                    <a:pt x="8" y="5"/>
                    <a:pt x="7" y="6"/>
                    <a:pt x="7" y="6"/>
                  </a:cubicBezTo>
                  <a:cubicBezTo>
                    <a:pt x="7" y="7"/>
                    <a:pt x="7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8"/>
                    <a:pt x="4" y="10"/>
                    <a:pt x="3" y="11"/>
                  </a:cubicBezTo>
                  <a:cubicBezTo>
                    <a:pt x="0" y="17"/>
                    <a:pt x="6" y="23"/>
                    <a:pt x="12" y="20"/>
                  </a:cubicBezTo>
                  <a:cubicBezTo>
                    <a:pt x="16" y="18"/>
                    <a:pt x="19" y="13"/>
                    <a:pt x="19" y="9"/>
                  </a:cubicBezTo>
                  <a:cubicBezTo>
                    <a:pt x="20" y="6"/>
                    <a:pt x="19" y="2"/>
                    <a:pt x="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5" name="CustomShape 63"/>
            <p:cNvSpPr/>
            <p:nvPr/>
          </p:nvSpPr>
          <p:spPr>
            <a:xfrm>
              <a:off x="1184400" y="4476600"/>
              <a:ext cx="66600" cy="264960"/>
            </a:xfrm>
            <a:custGeom>
              <a:avLst/>
              <a:gdLst/>
              <a:ahLst/>
              <a:cxnLst/>
              <a:rect l="l" t="t" r="r" b="b"/>
              <a:pathLst>
                <a:path w="18" h="72">
                  <a:moveTo>
                    <a:pt x="10" y="4"/>
                  </a:moveTo>
                  <a:cubicBezTo>
                    <a:pt x="7" y="25"/>
                    <a:pt x="0" y="49"/>
                    <a:pt x="4" y="70"/>
                  </a:cubicBezTo>
                  <a:cubicBezTo>
                    <a:pt x="4" y="72"/>
                    <a:pt x="7" y="72"/>
                    <a:pt x="7" y="70"/>
                  </a:cubicBezTo>
                  <a:cubicBezTo>
                    <a:pt x="13" y="50"/>
                    <a:pt x="14" y="27"/>
                    <a:pt x="17" y="6"/>
                  </a:cubicBezTo>
                  <a:cubicBezTo>
                    <a:pt x="18" y="2"/>
                    <a:pt x="11" y="0"/>
                    <a:pt x="1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6" name="CustomShape 64"/>
            <p:cNvSpPr/>
            <p:nvPr/>
          </p:nvSpPr>
          <p:spPr>
            <a:xfrm>
              <a:off x="1192320" y="4767120"/>
              <a:ext cx="21960" cy="17280"/>
            </a:xfrm>
            <a:custGeom>
              <a:avLst/>
              <a:gdLst/>
              <a:ahLst/>
              <a:cxnLst/>
              <a:rect l="l" t="t" r="r" b="b"/>
              <a:pathLst>
                <a:path w="6" h="5">
                  <a:moveTo>
                    <a:pt x="6" y="3"/>
                  </a:moveTo>
                  <a:cubicBezTo>
                    <a:pt x="6" y="0"/>
                    <a:pt x="0" y="1"/>
                    <a:pt x="3" y="4"/>
                  </a:cubicBezTo>
                  <a:cubicBezTo>
                    <a:pt x="3" y="5"/>
                    <a:pt x="4" y="5"/>
                    <a:pt x="4" y="5"/>
                  </a:cubicBezTo>
                  <a:cubicBezTo>
                    <a:pt x="5" y="5"/>
                    <a:pt x="6" y="5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7" name="CustomShape 65"/>
            <p:cNvSpPr/>
            <p:nvPr/>
          </p:nvSpPr>
          <p:spPr>
            <a:xfrm>
              <a:off x="752400" y="4910040"/>
              <a:ext cx="461880" cy="403200"/>
            </a:xfrm>
            <a:custGeom>
              <a:avLst/>
              <a:gdLst/>
              <a:ahLst/>
              <a:cxnLst/>
              <a:rect l="l" t="t" r="r" b="b"/>
              <a:pathLst>
                <a:path w="126" h="110">
                  <a:moveTo>
                    <a:pt x="114" y="43"/>
                  </a:moveTo>
                  <a:cubicBezTo>
                    <a:pt x="117" y="37"/>
                    <a:pt x="117" y="29"/>
                    <a:pt x="116" y="22"/>
                  </a:cubicBezTo>
                  <a:cubicBezTo>
                    <a:pt x="116" y="16"/>
                    <a:pt x="114" y="7"/>
                    <a:pt x="107" y="4"/>
                  </a:cubicBezTo>
                  <a:cubicBezTo>
                    <a:pt x="93" y="0"/>
                    <a:pt x="83" y="19"/>
                    <a:pt x="82" y="31"/>
                  </a:cubicBezTo>
                  <a:cubicBezTo>
                    <a:pt x="76" y="29"/>
                    <a:pt x="69" y="30"/>
                    <a:pt x="63" y="32"/>
                  </a:cubicBezTo>
                  <a:cubicBezTo>
                    <a:pt x="64" y="20"/>
                    <a:pt x="64" y="1"/>
                    <a:pt x="49" y="2"/>
                  </a:cubicBezTo>
                  <a:cubicBezTo>
                    <a:pt x="34" y="2"/>
                    <a:pt x="25" y="20"/>
                    <a:pt x="26" y="33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12" y="44"/>
                    <a:pt x="0" y="64"/>
                    <a:pt x="6" y="81"/>
                  </a:cubicBezTo>
                  <a:cubicBezTo>
                    <a:pt x="14" y="102"/>
                    <a:pt x="41" y="108"/>
                    <a:pt x="60" y="109"/>
                  </a:cubicBezTo>
                  <a:cubicBezTo>
                    <a:pt x="82" y="110"/>
                    <a:pt x="107" y="106"/>
                    <a:pt x="118" y="85"/>
                  </a:cubicBezTo>
                  <a:cubicBezTo>
                    <a:pt x="126" y="71"/>
                    <a:pt x="125" y="54"/>
                    <a:pt x="114" y="43"/>
                  </a:cubicBezTo>
                  <a:moveTo>
                    <a:pt x="105" y="89"/>
                  </a:moveTo>
                  <a:cubicBezTo>
                    <a:pt x="94" y="100"/>
                    <a:pt x="76" y="102"/>
                    <a:pt x="60" y="101"/>
                  </a:cubicBezTo>
                  <a:cubicBezTo>
                    <a:pt x="48" y="100"/>
                    <a:pt x="27" y="98"/>
                    <a:pt x="19" y="87"/>
                  </a:cubicBezTo>
                  <a:cubicBezTo>
                    <a:pt x="15" y="81"/>
                    <a:pt x="13" y="68"/>
                    <a:pt x="14" y="60"/>
                  </a:cubicBezTo>
                  <a:cubicBezTo>
                    <a:pt x="17" y="51"/>
                    <a:pt x="25" y="43"/>
                    <a:pt x="30" y="36"/>
                  </a:cubicBezTo>
                  <a:cubicBezTo>
                    <a:pt x="31" y="35"/>
                    <a:pt x="31" y="33"/>
                    <a:pt x="30" y="32"/>
                  </a:cubicBezTo>
                  <a:cubicBezTo>
                    <a:pt x="34" y="24"/>
                    <a:pt x="35" y="12"/>
                    <a:pt x="45" y="9"/>
                  </a:cubicBezTo>
                  <a:cubicBezTo>
                    <a:pt x="48" y="8"/>
                    <a:pt x="52" y="8"/>
                    <a:pt x="54" y="10"/>
                  </a:cubicBezTo>
                  <a:cubicBezTo>
                    <a:pt x="56" y="12"/>
                    <a:pt x="56" y="15"/>
                    <a:pt x="57" y="17"/>
                  </a:cubicBezTo>
                  <a:cubicBezTo>
                    <a:pt x="58" y="23"/>
                    <a:pt x="59" y="29"/>
                    <a:pt x="59" y="35"/>
                  </a:cubicBezTo>
                  <a:cubicBezTo>
                    <a:pt x="58" y="36"/>
                    <a:pt x="58" y="37"/>
                    <a:pt x="60" y="37"/>
                  </a:cubicBezTo>
                  <a:cubicBezTo>
                    <a:pt x="64" y="37"/>
                    <a:pt x="68" y="36"/>
                    <a:pt x="72" y="37"/>
                  </a:cubicBezTo>
                  <a:cubicBezTo>
                    <a:pt x="76" y="37"/>
                    <a:pt x="79" y="37"/>
                    <a:pt x="83" y="37"/>
                  </a:cubicBezTo>
                  <a:cubicBezTo>
                    <a:pt x="84" y="38"/>
                    <a:pt x="86" y="38"/>
                    <a:pt x="87" y="36"/>
                  </a:cubicBezTo>
                  <a:cubicBezTo>
                    <a:pt x="89" y="32"/>
                    <a:pt x="90" y="27"/>
                    <a:pt x="92" y="23"/>
                  </a:cubicBezTo>
                  <a:cubicBezTo>
                    <a:pt x="93" y="19"/>
                    <a:pt x="99" y="10"/>
                    <a:pt x="105" y="12"/>
                  </a:cubicBezTo>
                  <a:cubicBezTo>
                    <a:pt x="109" y="14"/>
                    <a:pt x="109" y="24"/>
                    <a:pt x="109" y="28"/>
                  </a:cubicBezTo>
                  <a:cubicBezTo>
                    <a:pt x="109" y="32"/>
                    <a:pt x="108" y="35"/>
                    <a:pt x="107" y="39"/>
                  </a:cubicBezTo>
                  <a:cubicBezTo>
                    <a:pt x="105" y="38"/>
                    <a:pt x="103" y="41"/>
                    <a:pt x="105" y="44"/>
                  </a:cubicBezTo>
                  <a:cubicBezTo>
                    <a:pt x="117" y="58"/>
                    <a:pt x="119" y="75"/>
                    <a:pt x="105" y="89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8" name="CustomShape 66"/>
            <p:cNvSpPr/>
            <p:nvPr/>
          </p:nvSpPr>
          <p:spPr>
            <a:xfrm>
              <a:off x="887400" y="4991040"/>
              <a:ext cx="47520" cy="95040"/>
            </a:xfrm>
            <a:custGeom>
              <a:avLst/>
              <a:gdLst/>
              <a:ahLst/>
              <a:cxnLst/>
              <a:rect l="l" t="t" r="r" b="b"/>
              <a:pathLst>
                <a:path w="13" h="26">
                  <a:moveTo>
                    <a:pt x="13" y="10"/>
                  </a:moveTo>
                  <a:cubicBezTo>
                    <a:pt x="13" y="7"/>
                    <a:pt x="12" y="3"/>
                    <a:pt x="10" y="1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6" y="0"/>
                    <a:pt x="4" y="0"/>
                    <a:pt x="3" y="2"/>
                  </a:cubicBezTo>
                  <a:cubicBezTo>
                    <a:pt x="1" y="5"/>
                    <a:pt x="0" y="9"/>
                    <a:pt x="0" y="12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0" y="16"/>
                    <a:pt x="0" y="20"/>
                    <a:pt x="1" y="22"/>
                  </a:cubicBezTo>
                  <a:cubicBezTo>
                    <a:pt x="1" y="23"/>
                    <a:pt x="2" y="23"/>
                    <a:pt x="2" y="23"/>
                  </a:cubicBezTo>
                  <a:cubicBezTo>
                    <a:pt x="3" y="26"/>
                    <a:pt x="7" y="26"/>
                    <a:pt x="9" y="23"/>
                  </a:cubicBezTo>
                  <a:cubicBezTo>
                    <a:pt x="10" y="21"/>
                    <a:pt x="11" y="19"/>
                    <a:pt x="12" y="16"/>
                  </a:cubicBezTo>
                  <a:cubicBezTo>
                    <a:pt x="12" y="14"/>
                    <a:pt x="13" y="11"/>
                    <a:pt x="13" y="1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9" name="CustomShape 67"/>
            <p:cNvSpPr/>
            <p:nvPr/>
          </p:nvSpPr>
          <p:spPr>
            <a:xfrm>
              <a:off x="1077840" y="4979880"/>
              <a:ext cx="55440" cy="98280"/>
            </a:xfrm>
            <a:custGeom>
              <a:avLst/>
              <a:gdLst/>
              <a:ahLst/>
              <a:cxnLst/>
              <a:rect l="l" t="t" r="r" b="b"/>
              <a:pathLst>
                <a:path w="15" h="27">
                  <a:moveTo>
                    <a:pt x="14" y="4"/>
                  </a:moveTo>
                  <a:cubicBezTo>
                    <a:pt x="13" y="1"/>
                    <a:pt x="9" y="0"/>
                    <a:pt x="7" y="2"/>
                  </a:cubicBezTo>
                  <a:cubicBezTo>
                    <a:pt x="3" y="8"/>
                    <a:pt x="0" y="16"/>
                    <a:pt x="3" y="23"/>
                  </a:cubicBezTo>
                  <a:cubicBezTo>
                    <a:pt x="4" y="26"/>
                    <a:pt x="8" y="27"/>
                    <a:pt x="9" y="24"/>
                  </a:cubicBezTo>
                  <a:cubicBezTo>
                    <a:pt x="10" y="23"/>
                    <a:pt x="10" y="22"/>
                    <a:pt x="11" y="21"/>
                  </a:cubicBezTo>
                  <a:cubicBezTo>
                    <a:pt x="11" y="21"/>
                    <a:pt x="12" y="21"/>
                    <a:pt x="12" y="20"/>
                  </a:cubicBezTo>
                  <a:cubicBezTo>
                    <a:pt x="14" y="15"/>
                    <a:pt x="15" y="10"/>
                    <a:pt x="14" y="4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0" name="CustomShape 68"/>
            <p:cNvSpPr/>
            <p:nvPr/>
          </p:nvSpPr>
          <p:spPr>
            <a:xfrm>
              <a:off x="909720" y="5145120"/>
              <a:ext cx="161640" cy="91800"/>
            </a:xfrm>
            <a:custGeom>
              <a:avLst/>
              <a:gdLst/>
              <a:ahLst/>
              <a:cxnLst/>
              <a:rect l="l" t="t" r="r" b="b"/>
              <a:pathLst>
                <a:path w="44" h="25">
                  <a:moveTo>
                    <a:pt x="40" y="2"/>
                  </a:moveTo>
                  <a:cubicBezTo>
                    <a:pt x="36" y="9"/>
                    <a:pt x="29" y="14"/>
                    <a:pt x="20" y="14"/>
                  </a:cubicBezTo>
                  <a:cubicBezTo>
                    <a:pt x="11" y="14"/>
                    <a:pt x="6" y="8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5"/>
                    <a:pt x="44" y="24"/>
                    <a:pt x="44" y="3"/>
                  </a:cubicBezTo>
                  <a:cubicBezTo>
                    <a:pt x="44" y="1"/>
                    <a:pt x="41" y="0"/>
                    <a:pt x="40" y="2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1" name="CustomShape 69"/>
            <p:cNvSpPr/>
            <p:nvPr/>
          </p:nvSpPr>
          <p:spPr>
            <a:xfrm>
              <a:off x="762120" y="5343480"/>
              <a:ext cx="85680" cy="126720"/>
            </a:xfrm>
            <a:custGeom>
              <a:avLst/>
              <a:gdLst/>
              <a:ahLst/>
              <a:cxnLst/>
              <a:rect l="l" t="t" r="r" b="b"/>
              <a:pathLst>
                <a:path w="23" h="35">
                  <a:moveTo>
                    <a:pt x="22" y="5"/>
                  </a:moveTo>
                  <a:cubicBezTo>
                    <a:pt x="18" y="0"/>
                    <a:pt x="8" y="3"/>
                    <a:pt x="6" y="8"/>
                  </a:cubicBezTo>
                  <a:cubicBezTo>
                    <a:pt x="5" y="12"/>
                    <a:pt x="7" y="14"/>
                    <a:pt x="8" y="17"/>
                  </a:cubicBezTo>
                  <a:cubicBezTo>
                    <a:pt x="9" y="19"/>
                    <a:pt x="11" y="23"/>
                    <a:pt x="11" y="25"/>
                  </a:cubicBezTo>
                  <a:cubicBezTo>
                    <a:pt x="10" y="29"/>
                    <a:pt x="6" y="27"/>
                    <a:pt x="3" y="27"/>
                  </a:cubicBezTo>
                  <a:cubicBezTo>
                    <a:pt x="1" y="27"/>
                    <a:pt x="0" y="30"/>
                    <a:pt x="2" y="31"/>
                  </a:cubicBezTo>
                  <a:cubicBezTo>
                    <a:pt x="7" y="35"/>
                    <a:pt x="17" y="34"/>
                    <a:pt x="17" y="27"/>
                  </a:cubicBezTo>
                  <a:cubicBezTo>
                    <a:pt x="18" y="23"/>
                    <a:pt x="16" y="19"/>
                    <a:pt x="14" y="15"/>
                  </a:cubicBezTo>
                  <a:cubicBezTo>
                    <a:pt x="13" y="13"/>
                    <a:pt x="11" y="11"/>
                    <a:pt x="13" y="9"/>
                  </a:cubicBezTo>
                  <a:cubicBezTo>
                    <a:pt x="15" y="7"/>
                    <a:pt x="18" y="7"/>
                    <a:pt x="21" y="7"/>
                  </a:cubicBezTo>
                  <a:cubicBezTo>
                    <a:pt x="22" y="8"/>
                    <a:pt x="23" y="6"/>
                    <a:pt x="22" y="5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2" name="CustomShape 70"/>
            <p:cNvSpPr/>
            <p:nvPr/>
          </p:nvSpPr>
          <p:spPr>
            <a:xfrm>
              <a:off x="831960" y="5365800"/>
              <a:ext cx="66600" cy="112680"/>
            </a:xfrm>
            <a:custGeom>
              <a:avLst/>
              <a:gdLst/>
              <a:ahLst/>
              <a:cxnLst/>
              <a:rect l="l" t="t" r="r" b="b"/>
              <a:pathLst>
                <a:path w="18" h="31">
                  <a:moveTo>
                    <a:pt x="16" y="2"/>
                  </a:moveTo>
                  <a:cubicBezTo>
                    <a:pt x="8" y="0"/>
                    <a:pt x="2" y="8"/>
                    <a:pt x="1" y="16"/>
                  </a:cubicBezTo>
                  <a:cubicBezTo>
                    <a:pt x="0" y="22"/>
                    <a:pt x="6" y="31"/>
                    <a:pt x="12" y="26"/>
                  </a:cubicBezTo>
                  <a:cubicBezTo>
                    <a:pt x="14" y="24"/>
                    <a:pt x="12" y="22"/>
                    <a:pt x="11" y="22"/>
                  </a:cubicBezTo>
                  <a:cubicBezTo>
                    <a:pt x="2" y="21"/>
                    <a:pt x="9" y="5"/>
                    <a:pt x="15" y="6"/>
                  </a:cubicBezTo>
                  <a:cubicBezTo>
                    <a:pt x="17" y="6"/>
                    <a:pt x="18" y="2"/>
                    <a:pt x="16" y="2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3" name="CustomShape 71"/>
            <p:cNvSpPr/>
            <p:nvPr/>
          </p:nvSpPr>
          <p:spPr>
            <a:xfrm>
              <a:off x="898560" y="5349960"/>
              <a:ext cx="75960" cy="125280"/>
            </a:xfrm>
            <a:custGeom>
              <a:avLst/>
              <a:gdLst/>
              <a:ahLst/>
              <a:cxnLst/>
              <a:rect l="l" t="t" r="r" b="b"/>
              <a:pathLst>
                <a:path w="21" h="34">
                  <a:moveTo>
                    <a:pt x="20" y="6"/>
                  </a:moveTo>
                  <a:cubicBezTo>
                    <a:pt x="20" y="3"/>
                    <a:pt x="16" y="3"/>
                    <a:pt x="16" y="6"/>
                  </a:cubicBezTo>
                  <a:cubicBezTo>
                    <a:pt x="16" y="9"/>
                    <a:pt x="15" y="12"/>
                    <a:pt x="15" y="15"/>
                  </a:cubicBezTo>
                  <a:cubicBezTo>
                    <a:pt x="13" y="15"/>
                    <a:pt x="12" y="15"/>
                    <a:pt x="10" y="15"/>
                  </a:cubicBezTo>
                  <a:cubicBezTo>
                    <a:pt x="10" y="15"/>
                    <a:pt x="9" y="15"/>
                    <a:pt x="8" y="15"/>
                  </a:cubicBezTo>
                  <a:cubicBezTo>
                    <a:pt x="9" y="11"/>
                    <a:pt x="9" y="7"/>
                    <a:pt x="10" y="3"/>
                  </a:cubicBezTo>
                  <a:cubicBezTo>
                    <a:pt x="10" y="1"/>
                    <a:pt x="6" y="0"/>
                    <a:pt x="6" y="2"/>
                  </a:cubicBezTo>
                  <a:cubicBezTo>
                    <a:pt x="5" y="7"/>
                    <a:pt x="4" y="11"/>
                    <a:pt x="3" y="16"/>
                  </a:cubicBezTo>
                  <a:cubicBezTo>
                    <a:pt x="2" y="17"/>
                    <a:pt x="2" y="18"/>
                    <a:pt x="3" y="19"/>
                  </a:cubicBezTo>
                  <a:cubicBezTo>
                    <a:pt x="3" y="20"/>
                    <a:pt x="3" y="21"/>
                    <a:pt x="2" y="21"/>
                  </a:cubicBezTo>
                  <a:cubicBezTo>
                    <a:pt x="2" y="25"/>
                    <a:pt x="0" y="29"/>
                    <a:pt x="4" y="32"/>
                  </a:cubicBezTo>
                  <a:cubicBezTo>
                    <a:pt x="5" y="34"/>
                    <a:pt x="8" y="32"/>
                    <a:pt x="7" y="30"/>
                  </a:cubicBezTo>
                  <a:cubicBezTo>
                    <a:pt x="6" y="27"/>
                    <a:pt x="7" y="24"/>
                    <a:pt x="7" y="21"/>
                  </a:cubicBezTo>
                  <a:cubicBezTo>
                    <a:pt x="8" y="21"/>
                    <a:pt x="9" y="21"/>
                    <a:pt x="10" y="21"/>
                  </a:cubicBezTo>
                  <a:cubicBezTo>
                    <a:pt x="12" y="21"/>
                    <a:pt x="13" y="21"/>
                    <a:pt x="14" y="20"/>
                  </a:cubicBezTo>
                  <a:cubicBezTo>
                    <a:pt x="14" y="24"/>
                    <a:pt x="14" y="28"/>
                    <a:pt x="15" y="31"/>
                  </a:cubicBezTo>
                  <a:cubicBezTo>
                    <a:pt x="15" y="33"/>
                    <a:pt x="19" y="33"/>
                    <a:pt x="19" y="31"/>
                  </a:cubicBezTo>
                  <a:cubicBezTo>
                    <a:pt x="21" y="23"/>
                    <a:pt x="20" y="14"/>
                    <a:pt x="20" y="6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4" name="CustomShape 72"/>
            <p:cNvSpPr/>
            <p:nvPr/>
          </p:nvSpPr>
          <p:spPr>
            <a:xfrm>
              <a:off x="985680" y="5372280"/>
              <a:ext cx="77760" cy="88560"/>
            </a:xfrm>
            <a:custGeom>
              <a:avLst/>
              <a:gdLst/>
              <a:ahLst/>
              <a:cxnLst/>
              <a:rect l="l" t="t" r="r" b="b"/>
              <a:pathLst>
                <a:path w="21" h="24">
                  <a:moveTo>
                    <a:pt x="20" y="10"/>
                  </a:moveTo>
                  <a:cubicBezTo>
                    <a:pt x="20" y="5"/>
                    <a:pt x="16" y="0"/>
                    <a:pt x="11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0"/>
                    <a:pt x="7" y="0"/>
                    <a:pt x="6" y="2"/>
                  </a:cubicBezTo>
                  <a:cubicBezTo>
                    <a:pt x="3" y="6"/>
                    <a:pt x="0" y="11"/>
                    <a:pt x="3" y="17"/>
                  </a:cubicBezTo>
                  <a:cubicBezTo>
                    <a:pt x="5" y="21"/>
                    <a:pt x="10" y="24"/>
                    <a:pt x="14" y="21"/>
                  </a:cubicBezTo>
                  <a:cubicBezTo>
                    <a:pt x="18" y="19"/>
                    <a:pt x="21" y="14"/>
                    <a:pt x="20" y="10"/>
                  </a:cubicBezTo>
                  <a:moveTo>
                    <a:pt x="11" y="16"/>
                  </a:moveTo>
                  <a:cubicBezTo>
                    <a:pt x="9" y="17"/>
                    <a:pt x="8" y="14"/>
                    <a:pt x="7" y="12"/>
                  </a:cubicBezTo>
                  <a:cubicBezTo>
                    <a:pt x="7" y="9"/>
                    <a:pt x="9" y="7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2" y="7"/>
                    <a:pt x="14" y="8"/>
                    <a:pt x="14" y="10"/>
                  </a:cubicBezTo>
                  <a:cubicBezTo>
                    <a:pt x="14" y="12"/>
                    <a:pt x="13" y="15"/>
                    <a:pt x="11" y="16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5" name="CustomShape 73"/>
            <p:cNvSpPr/>
            <p:nvPr/>
          </p:nvSpPr>
          <p:spPr>
            <a:xfrm>
              <a:off x="1060560" y="5372280"/>
              <a:ext cx="79200" cy="91800"/>
            </a:xfrm>
            <a:custGeom>
              <a:avLst/>
              <a:gdLst/>
              <a:ahLst/>
              <a:cxnLst/>
              <a:rect l="l" t="t" r="r" b="b"/>
              <a:pathLst>
                <a:path w="22" h="25">
                  <a:moveTo>
                    <a:pt x="10" y="0"/>
                  </a:moveTo>
                  <a:cubicBezTo>
                    <a:pt x="9" y="0"/>
                    <a:pt x="9" y="0"/>
                    <a:pt x="8" y="1"/>
                  </a:cubicBezTo>
                  <a:cubicBezTo>
                    <a:pt x="8" y="0"/>
                    <a:pt x="6" y="0"/>
                    <a:pt x="6" y="1"/>
                  </a:cubicBezTo>
                  <a:cubicBezTo>
                    <a:pt x="3" y="6"/>
                    <a:pt x="0" y="12"/>
                    <a:pt x="1" y="18"/>
                  </a:cubicBezTo>
                  <a:cubicBezTo>
                    <a:pt x="2" y="22"/>
                    <a:pt x="6" y="25"/>
                    <a:pt x="11" y="23"/>
                  </a:cubicBezTo>
                  <a:cubicBezTo>
                    <a:pt x="21" y="20"/>
                    <a:pt x="22" y="1"/>
                    <a:pt x="10" y="0"/>
                  </a:cubicBezTo>
                  <a:moveTo>
                    <a:pt x="10" y="17"/>
                  </a:moveTo>
                  <a:cubicBezTo>
                    <a:pt x="6" y="20"/>
                    <a:pt x="6" y="15"/>
                    <a:pt x="6" y="13"/>
                  </a:cubicBezTo>
                  <a:cubicBezTo>
                    <a:pt x="6" y="10"/>
                    <a:pt x="7" y="6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2" y="7"/>
                    <a:pt x="15" y="13"/>
                    <a:pt x="10" y="17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6" name="CustomShape 74"/>
            <p:cNvSpPr/>
            <p:nvPr/>
          </p:nvSpPr>
          <p:spPr>
            <a:xfrm>
              <a:off x="1147680" y="5354640"/>
              <a:ext cx="66600" cy="98280"/>
            </a:xfrm>
            <a:custGeom>
              <a:avLst/>
              <a:gdLst/>
              <a:ahLst/>
              <a:cxnLst/>
              <a:rect l="l" t="t" r="r" b="b"/>
              <a:pathLst>
                <a:path w="18" h="27">
                  <a:moveTo>
                    <a:pt x="14" y="14"/>
                  </a:moveTo>
                  <a:cubicBezTo>
                    <a:pt x="12" y="15"/>
                    <a:pt x="7" y="21"/>
                    <a:pt x="5" y="16"/>
                  </a:cubicBezTo>
                  <a:cubicBezTo>
                    <a:pt x="5" y="14"/>
                    <a:pt x="5" y="12"/>
                    <a:pt x="5" y="10"/>
                  </a:cubicBezTo>
                  <a:cubicBezTo>
                    <a:pt x="5" y="8"/>
                    <a:pt x="6" y="5"/>
                    <a:pt x="6" y="2"/>
                  </a:cubicBezTo>
                  <a:cubicBezTo>
                    <a:pt x="6" y="0"/>
                    <a:pt x="2" y="0"/>
                    <a:pt x="1" y="2"/>
                  </a:cubicBezTo>
                  <a:cubicBezTo>
                    <a:pt x="1" y="7"/>
                    <a:pt x="0" y="11"/>
                    <a:pt x="0" y="16"/>
                  </a:cubicBezTo>
                  <a:cubicBezTo>
                    <a:pt x="0" y="19"/>
                    <a:pt x="1" y="22"/>
                    <a:pt x="4" y="24"/>
                  </a:cubicBezTo>
                  <a:cubicBezTo>
                    <a:pt x="9" y="27"/>
                    <a:pt x="17" y="22"/>
                    <a:pt x="18" y="16"/>
                  </a:cubicBezTo>
                  <a:cubicBezTo>
                    <a:pt x="18" y="14"/>
                    <a:pt x="15" y="13"/>
                    <a:pt x="14" y="14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7" name="CustomShape 75"/>
            <p:cNvSpPr/>
            <p:nvPr/>
          </p:nvSpPr>
          <p:spPr>
            <a:xfrm>
              <a:off x="627120" y="4246560"/>
              <a:ext cx="766800" cy="1393560"/>
            </a:xfrm>
            <a:custGeom>
              <a:avLst/>
              <a:gdLst/>
              <a:ahLst/>
              <a:cxnLst/>
              <a:rect l="l" t="t" r="r" b="b"/>
              <a:pathLst>
                <a:path w="209" h="380">
                  <a:moveTo>
                    <a:pt x="207" y="103"/>
                  </a:moveTo>
                  <a:cubicBezTo>
                    <a:pt x="206" y="96"/>
                    <a:pt x="204" y="91"/>
                    <a:pt x="196" y="90"/>
                  </a:cubicBezTo>
                  <a:cubicBezTo>
                    <a:pt x="196" y="90"/>
                    <a:pt x="196" y="90"/>
                    <a:pt x="196" y="90"/>
                  </a:cubicBezTo>
                  <a:cubicBezTo>
                    <a:pt x="196" y="87"/>
                    <a:pt x="197" y="83"/>
                    <a:pt x="197" y="80"/>
                  </a:cubicBezTo>
                  <a:cubicBezTo>
                    <a:pt x="197" y="66"/>
                    <a:pt x="200" y="41"/>
                    <a:pt x="181" y="39"/>
                  </a:cubicBezTo>
                  <a:cubicBezTo>
                    <a:pt x="166" y="38"/>
                    <a:pt x="155" y="52"/>
                    <a:pt x="151" y="64"/>
                  </a:cubicBezTo>
                  <a:cubicBezTo>
                    <a:pt x="148" y="74"/>
                    <a:pt x="145" y="85"/>
                    <a:pt x="144" y="96"/>
                  </a:cubicBezTo>
                  <a:cubicBezTo>
                    <a:pt x="144" y="92"/>
                    <a:pt x="144" y="89"/>
                    <a:pt x="145" y="85"/>
                  </a:cubicBezTo>
                  <a:cubicBezTo>
                    <a:pt x="147" y="59"/>
                    <a:pt x="152" y="33"/>
                    <a:pt x="150" y="7"/>
                  </a:cubicBezTo>
                  <a:cubicBezTo>
                    <a:pt x="151" y="5"/>
                    <a:pt x="150" y="3"/>
                    <a:pt x="149" y="3"/>
                  </a:cubicBezTo>
                  <a:cubicBezTo>
                    <a:pt x="140" y="1"/>
                    <a:pt x="130" y="1"/>
                    <a:pt x="120" y="1"/>
                  </a:cubicBezTo>
                  <a:cubicBezTo>
                    <a:pt x="111" y="1"/>
                    <a:pt x="101" y="0"/>
                    <a:pt x="92" y="2"/>
                  </a:cubicBezTo>
                  <a:cubicBezTo>
                    <a:pt x="91" y="2"/>
                    <a:pt x="91" y="4"/>
                    <a:pt x="91" y="4"/>
                  </a:cubicBezTo>
                  <a:cubicBezTo>
                    <a:pt x="88" y="24"/>
                    <a:pt x="85" y="43"/>
                    <a:pt x="83" y="63"/>
                  </a:cubicBezTo>
                  <a:cubicBezTo>
                    <a:pt x="82" y="58"/>
                    <a:pt x="81" y="54"/>
                    <a:pt x="78" y="50"/>
                  </a:cubicBezTo>
                  <a:cubicBezTo>
                    <a:pt x="78" y="50"/>
                    <a:pt x="78" y="49"/>
                    <a:pt x="79" y="49"/>
                  </a:cubicBezTo>
                  <a:cubicBezTo>
                    <a:pt x="79" y="47"/>
                    <a:pt x="77" y="46"/>
                    <a:pt x="76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4" y="47"/>
                    <a:pt x="74" y="48"/>
                    <a:pt x="74" y="48"/>
                  </a:cubicBezTo>
                  <a:cubicBezTo>
                    <a:pt x="68" y="52"/>
                    <a:pt x="65" y="60"/>
                    <a:pt x="61" y="65"/>
                  </a:cubicBezTo>
                  <a:cubicBezTo>
                    <a:pt x="55" y="73"/>
                    <a:pt x="48" y="81"/>
                    <a:pt x="42" y="89"/>
                  </a:cubicBezTo>
                  <a:cubicBezTo>
                    <a:pt x="42" y="90"/>
                    <a:pt x="42" y="91"/>
                    <a:pt x="42" y="91"/>
                  </a:cubicBezTo>
                  <a:cubicBezTo>
                    <a:pt x="35" y="112"/>
                    <a:pt x="31" y="135"/>
                    <a:pt x="31" y="157"/>
                  </a:cubicBezTo>
                  <a:cubicBezTo>
                    <a:pt x="31" y="157"/>
                    <a:pt x="30" y="158"/>
                    <a:pt x="29" y="158"/>
                  </a:cubicBezTo>
                  <a:cubicBezTo>
                    <a:pt x="22" y="159"/>
                    <a:pt x="22" y="159"/>
                    <a:pt x="22" y="159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15" y="193"/>
                    <a:pt x="12" y="222"/>
                    <a:pt x="9" y="250"/>
                  </a:cubicBezTo>
                  <a:cubicBezTo>
                    <a:pt x="6" y="278"/>
                    <a:pt x="0" y="312"/>
                    <a:pt x="8" y="339"/>
                  </a:cubicBezTo>
                  <a:cubicBezTo>
                    <a:pt x="14" y="361"/>
                    <a:pt x="31" y="371"/>
                    <a:pt x="52" y="375"/>
                  </a:cubicBezTo>
                  <a:cubicBezTo>
                    <a:pt x="84" y="380"/>
                    <a:pt x="119" y="377"/>
                    <a:pt x="150" y="371"/>
                  </a:cubicBezTo>
                  <a:cubicBezTo>
                    <a:pt x="151" y="371"/>
                    <a:pt x="152" y="371"/>
                    <a:pt x="152" y="370"/>
                  </a:cubicBezTo>
                  <a:cubicBezTo>
                    <a:pt x="175" y="366"/>
                    <a:pt x="177" y="320"/>
                    <a:pt x="179" y="301"/>
                  </a:cubicBezTo>
                  <a:cubicBezTo>
                    <a:pt x="184" y="261"/>
                    <a:pt x="188" y="220"/>
                    <a:pt x="189" y="180"/>
                  </a:cubicBezTo>
                  <a:cubicBezTo>
                    <a:pt x="201" y="190"/>
                    <a:pt x="203" y="160"/>
                    <a:pt x="204" y="153"/>
                  </a:cubicBezTo>
                  <a:cubicBezTo>
                    <a:pt x="206" y="137"/>
                    <a:pt x="209" y="119"/>
                    <a:pt x="207" y="103"/>
                  </a:cubicBezTo>
                  <a:moveTo>
                    <a:pt x="89" y="85"/>
                  </a:moveTo>
                  <a:cubicBezTo>
                    <a:pt x="89" y="82"/>
                    <a:pt x="88" y="79"/>
                    <a:pt x="87" y="76"/>
                  </a:cubicBezTo>
                  <a:cubicBezTo>
                    <a:pt x="92" y="53"/>
                    <a:pt x="94" y="29"/>
                    <a:pt x="95" y="6"/>
                  </a:cubicBezTo>
                  <a:cubicBezTo>
                    <a:pt x="103" y="7"/>
                    <a:pt x="112" y="7"/>
                    <a:pt x="120" y="7"/>
                  </a:cubicBezTo>
                  <a:cubicBezTo>
                    <a:pt x="129" y="8"/>
                    <a:pt x="137" y="9"/>
                    <a:pt x="146" y="8"/>
                  </a:cubicBezTo>
                  <a:cubicBezTo>
                    <a:pt x="144" y="16"/>
                    <a:pt x="143" y="25"/>
                    <a:pt x="142" y="34"/>
                  </a:cubicBezTo>
                  <a:cubicBezTo>
                    <a:pt x="139" y="32"/>
                    <a:pt x="136" y="32"/>
                    <a:pt x="134" y="31"/>
                  </a:cubicBezTo>
                  <a:cubicBezTo>
                    <a:pt x="129" y="31"/>
                    <a:pt x="125" y="30"/>
                    <a:pt x="121" y="30"/>
                  </a:cubicBezTo>
                  <a:cubicBezTo>
                    <a:pt x="118" y="31"/>
                    <a:pt x="118" y="34"/>
                    <a:pt x="121" y="35"/>
                  </a:cubicBezTo>
                  <a:cubicBezTo>
                    <a:pt x="125" y="35"/>
                    <a:pt x="129" y="35"/>
                    <a:pt x="133" y="37"/>
                  </a:cubicBezTo>
                  <a:cubicBezTo>
                    <a:pt x="136" y="37"/>
                    <a:pt x="139" y="39"/>
                    <a:pt x="141" y="39"/>
                  </a:cubicBezTo>
                  <a:cubicBezTo>
                    <a:pt x="141" y="45"/>
                    <a:pt x="140" y="52"/>
                    <a:pt x="140" y="58"/>
                  </a:cubicBezTo>
                  <a:cubicBezTo>
                    <a:pt x="138" y="58"/>
                    <a:pt x="136" y="58"/>
                    <a:pt x="134" y="58"/>
                  </a:cubicBezTo>
                  <a:cubicBezTo>
                    <a:pt x="131" y="57"/>
                    <a:pt x="130" y="61"/>
                    <a:pt x="133" y="62"/>
                  </a:cubicBezTo>
                  <a:cubicBezTo>
                    <a:pt x="135" y="62"/>
                    <a:pt x="137" y="63"/>
                    <a:pt x="139" y="63"/>
                  </a:cubicBezTo>
                  <a:cubicBezTo>
                    <a:pt x="139" y="68"/>
                    <a:pt x="138" y="73"/>
                    <a:pt x="138" y="77"/>
                  </a:cubicBezTo>
                  <a:cubicBezTo>
                    <a:pt x="138" y="80"/>
                    <a:pt x="137" y="83"/>
                    <a:pt x="137" y="86"/>
                  </a:cubicBezTo>
                  <a:cubicBezTo>
                    <a:pt x="135" y="86"/>
                    <a:pt x="134" y="86"/>
                    <a:pt x="132" y="86"/>
                  </a:cubicBezTo>
                  <a:cubicBezTo>
                    <a:pt x="129" y="86"/>
                    <a:pt x="126" y="86"/>
                    <a:pt x="123" y="85"/>
                  </a:cubicBezTo>
                  <a:cubicBezTo>
                    <a:pt x="120" y="85"/>
                    <a:pt x="120" y="90"/>
                    <a:pt x="123" y="90"/>
                  </a:cubicBezTo>
                  <a:cubicBezTo>
                    <a:pt x="127" y="91"/>
                    <a:pt x="132" y="93"/>
                    <a:pt x="136" y="92"/>
                  </a:cubicBezTo>
                  <a:cubicBezTo>
                    <a:pt x="136" y="98"/>
                    <a:pt x="135" y="104"/>
                    <a:pt x="134" y="110"/>
                  </a:cubicBezTo>
                  <a:cubicBezTo>
                    <a:pt x="132" y="109"/>
                    <a:pt x="129" y="110"/>
                    <a:pt x="126" y="110"/>
                  </a:cubicBezTo>
                  <a:cubicBezTo>
                    <a:pt x="123" y="110"/>
                    <a:pt x="123" y="115"/>
                    <a:pt x="126" y="115"/>
                  </a:cubicBezTo>
                  <a:cubicBezTo>
                    <a:pt x="129" y="115"/>
                    <a:pt x="131" y="116"/>
                    <a:pt x="134" y="115"/>
                  </a:cubicBezTo>
                  <a:cubicBezTo>
                    <a:pt x="133" y="121"/>
                    <a:pt x="132" y="127"/>
                    <a:pt x="132" y="133"/>
                  </a:cubicBezTo>
                  <a:cubicBezTo>
                    <a:pt x="127" y="131"/>
                    <a:pt x="121" y="132"/>
                    <a:pt x="116" y="133"/>
                  </a:cubicBezTo>
                  <a:cubicBezTo>
                    <a:pt x="113" y="134"/>
                    <a:pt x="114" y="138"/>
                    <a:pt x="117" y="138"/>
                  </a:cubicBezTo>
                  <a:cubicBezTo>
                    <a:pt x="120" y="138"/>
                    <a:pt x="123" y="138"/>
                    <a:pt x="125" y="138"/>
                  </a:cubicBezTo>
                  <a:cubicBezTo>
                    <a:pt x="128" y="138"/>
                    <a:pt x="130" y="139"/>
                    <a:pt x="132" y="138"/>
                  </a:cubicBezTo>
                  <a:cubicBezTo>
                    <a:pt x="132" y="142"/>
                    <a:pt x="132" y="146"/>
                    <a:pt x="132" y="150"/>
                  </a:cubicBezTo>
                  <a:cubicBezTo>
                    <a:pt x="127" y="150"/>
                    <a:pt x="122" y="150"/>
                    <a:pt x="117" y="150"/>
                  </a:cubicBezTo>
                  <a:cubicBezTo>
                    <a:pt x="106" y="149"/>
                    <a:pt x="95" y="149"/>
                    <a:pt x="84" y="150"/>
                  </a:cubicBezTo>
                  <a:cubicBezTo>
                    <a:pt x="86" y="141"/>
                    <a:pt x="86" y="131"/>
                    <a:pt x="87" y="122"/>
                  </a:cubicBezTo>
                  <a:cubicBezTo>
                    <a:pt x="88" y="110"/>
                    <a:pt x="90" y="98"/>
                    <a:pt x="90" y="86"/>
                  </a:cubicBezTo>
                  <a:cubicBezTo>
                    <a:pt x="90" y="86"/>
                    <a:pt x="90" y="85"/>
                    <a:pt x="89" y="85"/>
                  </a:cubicBezTo>
                  <a:moveTo>
                    <a:pt x="141" y="151"/>
                  </a:moveTo>
                  <a:cubicBezTo>
                    <a:pt x="140" y="151"/>
                    <a:pt x="139" y="151"/>
                    <a:pt x="138" y="151"/>
                  </a:cubicBezTo>
                  <a:cubicBezTo>
                    <a:pt x="139" y="144"/>
                    <a:pt x="140" y="138"/>
                    <a:pt x="141" y="131"/>
                  </a:cubicBezTo>
                  <a:cubicBezTo>
                    <a:pt x="141" y="138"/>
                    <a:pt x="141" y="145"/>
                    <a:pt x="141" y="151"/>
                  </a:cubicBezTo>
                  <a:moveTo>
                    <a:pt x="49" y="89"/>
                  </a:moveTo>
                  <a:cubicBezTo>
                    <a:pt x="54" y="82"/>
                    <a:pt x="60" y="75"/>
                    <a:pt x="65" y="68"/>
                  </a:cubicBezTo>
                  <a:cubicBezTo>
                    <a:pt x="65" y="68"/>
                    <a:pt x="65" y="68"/>
                    <a:pt x="65" y="68"/>
                  </a:cubicBezTo>
                  <a:cubicBezTo>
                    <a:pt x="67" y="71"/>
                    <a:pt x="71" y="72"/>
                    <a:pt x="75" y="72"/>
                  </a:cubicBezTo>
                  <a:cubicBezTo>
                    <a:pt x="76" y="71"/>
                    <a:pt x="77" y="71"/>
                    <a:pt x="78" y="70"/>
                  </a:cubicBezTo>
                  <a:cubicBezTo>
                    <a:pt x="79" y="77"/>
                    <a:pt x="81" y="84"/>
                    <a:pt x="85" y="90"/>
                  </a:cubicBezTo>
                  <a:cubicBezTo>
                    <a:pt x="84" y="92"/>
                    <a:pt x="83" y="96"/>
                    <a:pt x="82" y="99"/>
                  </a:cubicBezTo>
                  <a:cubicBezTo>
                    <a:pt x="82" y="99"/>
                    <a:pt x="82" y="99"/>
                    <a:pt x="82" y="99"/>
                  </a:cubicBezTo>
                  <a:cubicBezTo>
                    <a:pt x="78" y="108"/>
                    <a:pt x="69" y="107"/>
                    <a:pt x="68" y="97"/>
                  </a:cubicBezTo>
                  <a:cubicBezTo>
                    <a:pt x="68" y="94"/>
                    <a:pt x="65" y="93"/>
                    <a:pt x="63" y="95"/>
                  </a:cubicBezTo>
                  <a:cubicBezTo>
                    <a:pt x="59" y="98"/>
                    <a:pt x="60" y="103"/>
                    <a:pt x="57" y="106"/>
                  </a:cubicBezTo>
                  <a:cubicBezTo>
                    <a:pt x="54" y="110"/>
                    <a:pt x="49" y="109"/>
                    <a:pt x="48" y="104"/>
                  </a:cubicBezTo>
                  <a:cubicBezTo>
                    <a:pt x="47" y="99"/>
                    <a:pt x="47" y="95"/>
                    <a:pt x="49" y="90"/>
                  </a:cubicBezTo>
                  <a:cubicBezTo>
                    <a:pt x="49" y="89"/>
                    <a:pt x="49" y="89"/>
                    <a:pt x="49" y="89"/>
                  </a:cubicBezTo>
                  <a:moveTo>
                    <a:pt x="43" y="108"/>
                  </a:moveTo>
                  <a:cubicBezTo>
                    <a:pt x="44" y="111"/>
                    <a:pt x="46" y="114"/>
                    <a:pt x="49" y="116"/>
                  </a:cubicBezTo>
                  <a:cubicBezTo>
                    <a:pt x="57" y="121"/>
                    <a:pt x="61" y="112"/>
                    <a:pt x="64" y="105"/>
                  </a:cubicBezTo>
                  <a:cubicBezTo>
                    <a:pt x="66" y="110"/>
                    <a:pt x="70" y="113"/>
                    <a:pt x="77" y="112"/>
                  </a:cubicBezTo>
                  <a:cubicBezTo>
                    <a:pt x="78" y="112"/>
                    <a:pt x="79" y="112"/>
                    <a:pt x="80" y="111"/>
                  </a:cubicBezTo>
                  <a:cubicBezTo>
                    <a:pt x="78" y="124"/>
                    <a:pt x="76" y="138"/>
                    <a:pt x="78" y="150"/>
                  </a:cubicBezTo>
                  <a:cubicBezTo>
                    <a:pt x="64" y="151"/>
                    <a:pt x="51" y="153"/>
                    <a:pt x="38" y="156"/>
                  </a:cubicBezTo>
                  <a:cubicBezTo>
                    <a:pt x="39" y="140"/>
                    <a:pt x="41" y="124"/>
                    <a:pt x="43" y="108"/>
                  </a:cubicBezTo>
                  <a:moveTo>
                    <a:pt x="175" y="256"/>
                  </a:moveTo>
                  <a:cubicBezTo>
                    <a:pt x="174" y="281"/>
                    <a:pt x="175" y="363"/>
                    <a:pt x="141" y="366"/>
                  </a:cubicBezTo>
                  <a:cubicBezTo>
                    <a:pt x="141" y="366"/>
                    <a:pt x="141" y="366"/>
                    <a:pt x="140" y="366"/>
                  </a:cubicBezTo>
                  <a:cubicBezTo>
                    <a:pt x="115" y="368"/>
                    <a:pt x="90" y="370"/>
                    <a:pt x="65" y="368"/>
                  </a:cubicBezTo>
                  <a:cubicBezTo>
                    <a:pt x="49" y="367"/>
                    <a:pt x="32" y="365"/>
                    <a:pt x="21" y="351"/>
                  </a:cubicBezTo>
                  <a:cubicBezTo>
                    <a:pt x="13" y="339"/>
                    <a:pt x="12" y="324"/>
                    <a:pt x="13" y="311"/>
                  </a:cubicBezTo>
                  <a:cubicBezTo>
                    <a:pt x="13" y="261"/>
                    <a:pt x="22" y="213"/>
                    <a:pt x="28" y="164"/>
                  </a:cubicBezTo>
                  <a:cubicBezTo>
                    <a:pt x="62" y="158"/>
                    <a:pt x="97" y="156"/>
                    <a:pt x="132" y="158"/>
                  </a:cubicBezTo>
                  <a:cubicBezTo>
                    <a:pt x="133" y="159"/>
                    <a:pt x="135" y="159"/>
                    <a:pt x="136" y="158"/>
                  </a:cubicBezTo>
                  <a:cubicBezTo>
                    <a:pt x="152" y="159"/>
                    <a:pt x="167" y="161"/>
                    <a:pt x="183" y="164"/>
                  </a:cubicBezTo>
                  <a:cubicBezTo>
                    <a:pt x="179" y="194"/>
                    <a:pt x="178" y="225"/>
                    <a:pt x="175" y="256"/>
                  </a:cubicBezTo>
                  <a:moveTo>
                    <a:pt x="184" y="156"/>
                  </a:moveTo>
                  <a:cubicBezTo>
                    <a:pt x="184" y="156"/>
                    <a:pt x="184" y="156"/>
                    <a:pt x="184" y="156"/>
                  </a:cubicBezTo>
                  <a:cubicBezTo>
                    <a:pt x="171" y="154"/>
                    <a:pt x="158" y="152"/>
                    <a:pt x="145" y="151"/>
                  </a:cubicBezTo>
                  <a:cubicBezTo>
                    <a:pt x="146" y="144"/>
                    <a:pt x="146" y="136"/>
                    <a:pt x="147" y="128"/>
                  </a:cubicBezTo>
                  <a:cubicBezTo>
                    <a:pt x="153" y="126"/>
                    <a:pt x="160" y="126"/>
                    <a:pt x="167" y="127"/>
                  </a:cubicBezTo>
                  <a:cubicBezTo>
                    <a:pt x="173" y="128"/>
                    <a:pt x="178" y="131"/>
                    <a:pt x="183" y="132"/>
                  </a:cubicBezTo>
                  <a:cubicBezTo>
                    <a:pt x="185" y="133"/>
                    <a:pt x="187" y="130"/>
                    <a:pt x="186" y="129"/>
                  </a:cubicBezTo>
                  <a:cubicBezTo>
                    <a:pt x="177" y="117"/>
                    <a:pt x="160" y="119"/>
                    <a:pt x="147" y="123"/>
                  </a:cubicBezTo>
                  <a:cubicBezTo>
                    <a:pt x="148" y="121"/>
                    <a:pt x="148" y="118"/>
                    <a:pt x="148" y="115"/>
                  </a:cubicBezTo>
                  <a:cubicBezTo>
                    <a:pt x="161" y="113"/>
                    <a:pt x="179" y="113"/>
                    <a:pt x="188" y="122"/>
                  </a:cubicBezTo>
                  <a:cubicBezTo>
                    <a:pt x="187" y="133"/>
                    <a:pt x="186" y="145"/>
                    <a:pt x="184" y="156"/>
                  </a:cubicBezTo>
                  <a:moveTo>
                    <a:pt x="149" y="111"/>
                  </a:moveTo>
                  <a:cubicBezTo>
                    <a:pt x="149" y="110"/>
                    <a:pt x="149" y="109"/>
                    <a:pt x="149" y="108"/>
                  </a:cubicBezTo>
                  <a:cubicBezTo>
                    <a:pt x="150" y="97"/>
                    <a:pt x="152" y="86"/>
                    <a:pt x="154" y="75"/>
                  </a:cubicBezTo>
                  <a:cubicBezTo>
                    <a:pt x="154" y="72"/>
                    <a:pt x="155" y="69"/>
                    <a:pt x="156" y="66"/>
                  </a:cubicBezTo>
                  <a:cubicBezTo>
                    <a:pt x="161" y="45"/>
                    <a:pt x="173" y="45"/>
                    <a:pt x="191" y="65"/>
                  </a:cubicBezTo>
                  <a:cubicBezTo>
                    <a:pt x="196" y="77"/>
                    <a:pt x="191" y="100"/>
                    <a:pt x="189" y="113"/>
                  </a:cubicBezTo>
                  <a:cubicBezTo>
                    <a:pt x="180" y="106"/>
                    <a:pt x="159" y="106"/>
                    <a:pt x="149" y="111"/>
                  </a:cubicBezTo>
                  <a:moveTo>
                    <a:pt x="199" y="137"/>
                  </a:moveTo>
                  <a:cubicBezTo>
                    <a:pt x="198" y="145"/>
                    <a:pt x="197" y="153"/>
                    <a:pt x="196" y="161"/>
                  </a:cubicBezTo>
                  <a:cubicBezTo>
                    <a:pt x="195" y="166"/>
                    <a:pt x="197" y="176"/>
                    <a:pt x="189" y="172"/>
                  </a:cubicBezTo>
                  <a:cubicBezTo>
                    <a:pt x="189" y="172"/>
                    <a:pt x="189" y="172"/>
                    <a:pt x="189" y="172"/>
                  </a:cubicBezTo>
                  <a:cubicBezTo>
                    <a:pt x="189" y="170"/>
                    <a:pt x="189" y="167"/>
                    <a:pt x="189" y="165"/>
                  </a:cubicBezTo>
                  <a:cubicBezTo>
                    <a:pt x="189" y="157"/>
                    <a:pt x="189" y="157"/>
                    <a:pt x="189" y="157"/>
                  </a:cubicBezTo>
                  <a:cubicBezTo>
                    <a:pt x="189" y="157"/>
                    <a:pt x="189" y="157"/>
                    <a:pt x="189" y="157"/>
                  </a:cubicBezTo>
                  <a:cubicBezTo>
                    <a:pt x="191" y="146"/>
                    <a:pt x="193" y="135"/>
                    <a:pt x="194" y="124"/>
                  </a:cubicBezTo>
                  <a:cubicBezTo>
                    <a:pt x="194" y="123"/>
                    <a:pt x="195" y="122"/>
                    <a:pt x="194" y="121"/>
                  </a:cubicBezTo>
                  <a:cubicBezTo>
                    <a:pt x="194" y="121"/>
                    <a:pt x="194" y="121"/>
                    <a:pt x="194" y="120"/>
                  </a:cubicBezTo>
                  <a:cubicBezTo>
                    <a:pt x="195" y="112"/>
                    <a:pt x="196" y="103"/>
                    <a:pt x="196" y="95"/>
                  </a:cubicBezTo>
                  <a:cubicBezTo>
                    <a:pt x="206" y="99"/>
                    <a:pt x="200" y="130"/>
                    <a:pt x="199" y="137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558" name="Group 76"/>
          <p:cNvGrpSpPr/>
          <p:nvPr/>
        </p:nvGrpSpPr>
        <p:grpSpPr>
          <a:xfrm>
            <a:off x="4323757" y="4381436"/>
            <a:ext cx="1874636" cy="1936548"/>
            <a:chOff x="4324320" y="4381560"/>
            <a:chExt cx="1874880" cy="1936800"/>
          </a:xfrm>
        </p:grpSpPr>
        <p:sp>
          <p:nvSpPr>
            <p:cNvPr id="559" name="CustomShape 77"/>
            <p:cNvSpPr/>
            <p:nvPr/>
          </p:nvSpPr>
          <p:spPr>
            <a:xfrm>
              <a:off x="4475160" y="5848560"/>
              <a:ext cx="982800" cy="296640"/>
            </a:xfrm>
            <a:custGeom>
              <a:avLst/>
              <a:gdLst/>
              <a:ahLst/>
              <a:cxnLst/>
              <a:rect l="l" t="t" r="r" b="b"/>
              <a:pathLst>
                <a:path w="268" h="81">
                  <a:moveTo>
                    <a:pt x="149" y="24"/>
                  </a:moveTo>
                  <a:cubicBezTo>
                    <a:pt x="118" y="24"/>
                    <a:pt x="87" y="24"/>
                    <a:pt x="56" y="19"/>
                  </a:cubicBezTo>
                  <a:cubicBezTo>
                    <a:pt x="36" y="16"/>
                    <a:pt x="18" y="12"/>
                    <a:pt x="2" y="0"/>
                  </a:cubicBezTo>
                  <a:cubicBezTo>
                    <a:pt x="0" y="14"/>
                    <a:pt x="2" y="28"/>
                    <a:pt x="8" y="41"/>
                  </a:cubicBezTo>
                  <a:cubicBezTo>
                    <a:pt x="27" y="81"/>
                    <a:pt x="91" y="78"/>
                    <a:pt x="128" y="78"/>
                  </a:cubicBezTo>
                  <a:cubicBezTo>
                    <a:pt x="167" y="78"/>
                    <a:pt x="209" y="78"/>
                    <a:pt x="248" y="72"/>
                  </a:cubicBezTo>
                  <a:cubicBezTo>
                    <a:pt x="248" y="71"/>
                    <a:pt x="248" y="70"/>
                    <a:pt x="249" y="70"/>
                  </a:cubicBezTo>
                  <a:cubicBezTo>
                    <a:pt x="268" y="60"/>
                    <a:pt x="266" y="37"/>
                    <a:pt x="267" y="19"/>
                  </a:cubicBezTo>
                  <a:cubicBezTo>
                    <a:pt x="229" y="28"/>
                    <a:pt x="186" y="24"/>
                    <a:pt x="149" y="24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0" name="CustomShape 78"/>
            <p:cNvSpPr/>
            <p:nvPr/>
          </p:nvSpPr>
          <p:spPr>
            <a:xfrm>
              <a:off x="5062320" y="5834160"/>
              <a:ext cx="509400" cy="80640"/>
            </a:xfrm>
            <a:custGeom>
              <a:avLst/>
              <a:gdLst/>
              <a:ahLst/>
              <a:cxnLst/>
              <a:rect l="l" t="t" r="r" b="b"/>
              <a:pathLst>
                <a:path w="139" h="22">
                  <a:moveTo>
                    <a:pt x="69" y="20"/>
                  </a:moveTo>
                  <a:cubicBezTo>
                    <a:pt x="94" y="18"/>
                    <a:pt x="116" y="12"/>
                    <a:pt x="139" y="5"/>
                  </a:cubicBezTo>
                  <a:cubicBezTo>
                    <a:pt x="139" y="3"/>
                    <a:pt x="139" y="2"/>
                    <a:pt x="139" y="0"/>
                  </a:cubicBezTo>
                  <a:cubicBezTo>
                    <a:pt x="97" y="17"/>
                    <a:pt x="46" y="21"/>
                    <a:pt x="0" y="22"/>
                  </a:cubicBezTo>
                  <a:cubicBezTo>
                    <a:pt x="23" y="22"/>
                    <a:pt x="46" y="22"/>
                    <a:pt x="69" y="20"/>
                  </a:cubicBezTo>
                  <a:close/>
                </a:path>
              </a:pathLst>
            </a:custGeom>
            <a:solidFill>
              <a:srgbClr val="3F607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1" name="CustomShape 79"/>
            <p:cNvSpPr/>
            <p:nvPr/>
          </p:nvSpPr>
          <p:spPr>
            <a:xfrm>
              <a:off x="5440320" y="5874120"/>
              <a:ext cx="126720" cy="223560"/>
            </a:xfrm>
            <a:custGeom>
              <a:avLst/>
              <a:gdLst/>
              <a:ahLst/>
              <a:cxnLst/>
              <a:rect l="l" t="t" r="r" b="b"/>
              <a:pathLst>
                <a:path w="35" h="61">
                  <a:moveTo>
                    <a:pt x="0" y="61"/>
                  </a:moveTo>
                  <a:cubicBezTo>
                    <a:pt x="0" y="61"/>
                    <a:pt x="1" y="61"/>
                    <a:pt x="1" y="61"/>
                  </a:cubicBezTo>
                  <a:cubicBezTo>
                    <a:pt x="32" y="54"/>
                    <a:pt x="33" y="29"/>
                    <a:pt x="35" y="1"/>
                  </a:cubicBezTo>
                  <a:cubicBezTo>
                    <a:pt x="35" y="1"/>
                    <a:pt x="35" y="1"/>
                    <a:pt x="35" y="0"/>
                  </a:cubicBezTo>
                  <a:cubicBezTo>
                    <a:pt x="27" y="5"/>
                    <a:pt x="18" y="8"/>
                    <a:pt x="8" y="11"/>
                  </a:cubicBezTo>
                  <a:cubicBezTo>
                    <a:pt x="11" y="24"/>
                    <a:pt x="11" y="50"/>
                    <a:pt x="0" y="61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2" name="CustomShape 80"/>
            <p:cNvSpPr/>
            <p:nvPr/>
          </p:nvSpPr>
          <p:spPr>
            <a:xfrm>
              <a:off x="5143320" y="4414680"/>
              <a:ext cx="490320" cy="230040"/>
            </a:xfrm>
            <a:custGeom>
              <a:avLst/>
              <a:gdLst/>
              <a:ahLst/>
              <a:cxnLst/>
              <a:rect l="l" t="t" r="r" b="b"/>
              <a:pathLst>
                <a:path w="134" h="63">
                  <a:moveTo>
                    <a:pt x="80" y="14"/>
                  </a:moveTo>
                  <a:cubicBezTo>
                    <a:pt x="108" y="14"/>
                    <a:pt x="121" y="34"/>
                    <a:pt x="114" y="61"/>
                  </a:cubicBezTo>
                  <a:cubicBezTo>
                    <a:pt x="118" y="61"/>
                    <a:pt x="122" y="62"/>
                    <a:pt x="126" y="63"/>
                  </a:cubicBezTo>
                  <a:cubicBezTo>
                    <a:pt x="129" y="46"/>
                    <a:pt x="134" y="25"/>
                    <a:pt x="121" y="12"/>
                  </a:cubicBezTo>
                  <a:cubicBezTo>
                    <a:pt x="109" y="1"/>
                    <a:pt x="89" y="0"/>
                    <a:pt x="74" y="1"/>
                  </a:cubicBezTo>
                  <a:cubicBezTo>
                    <a:pt x="54" y="1"/>
                    <a:pt x="32" y="2"/>
                    <a:pt x="19" y="19"/>
                  </a:cubicBezTo>
                  <a:cubicBezTo>
                    <a:pt x="10" y="31"/>
                    <a:pt x="5" y="45"/>
                    <a:pt x="0" y="59"/>
                  </a:cubicBezTo>
                  <a:cubicBezTo>
                    <a:pt x="8" y="57"/>
                    <a:pt x="16" y="54"/>
                    <a:pt x="23" y="53"/>
                  </a:cubicBezTo>
                  <a:cubicBezTo>
                    <a:pt x="32" y="27"/>
                    <a:pt x="51" y="13"/>
                    <a:pt x="80" y="14"/>
                  </a:cubicBezTo>
                  <a:close/>
                </a:path>
              </a:pathLst>
            </a:custGeom>
            <a:solidFill>
              <a:srgbClr val="3F607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3" name="CustomShape 81"/>
            <p:cNvSpPr/>
            <p:nvPr/>
          </p:nvSpPr>
          <p:spPr>
            <a:xfrm>
              <a:off x="4757760" y="5045040"/>
              <a:ext cx="762120" cy="95040"/>
            </a:xfrm>
            <a:custGeom>
              <a:avLst/>
              <a:gdLst/>
              <a:ahLst/>
              <a:cxnLst/>
              <a:rect l="l" t="t" r="r" b="b"/>
              <a:pathLst>
                <a:path w="208" h="26"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69" y="18"/>
                    <a:pt x="140" y="26"/>
                    <a:pt x="208" y="6"/>
                  </a:cubicBezTo>
                  <a:cubicBezTo>
                    <a:pt x="205" y="0"/>
                    <a:pt x="195" y="4"/>
                    <a:pt x="188" y="5"/>
                  </a:cubicBezTo>
                  <a:cubicBezTo>
                    <a:pt x="179" y="6"/>
                    <a:pt x="170" y="6"/>
                    <a:pt x="161" y="7"/>
                  </a:cubicBezTo>
                  <a:cubicBezTo>
                    <a:pt x="143" y="9"/>
                    <a:pt x="125" y="11"/>
                    <a:pt x="107" y="12"/>
                  </a:cubicBezTo>
                  <a:cubicBezTo>
                    <a:pt x="72" y="15"/>
                    <a:pt x="35" y="20"/>
                    <a:pt x="0" y="19"/>
                  </a:cubicBezTo>
                  <a:cubicBezTo>
                    <a:pt x="0" y="20"/>
                    <a:pt x="0" y="21"/>
                    <a:pt x="0" y="23"/>
                  </a:cubicBezTo>
                  <a:close/>
                </a:path>
              </a:pathLst>
            </a:custGeom>
            <a:solidFill>
              <a:srgbClr val="3F607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4" name="CustomShape 82"/>
            <p:cNvSpPr/>
            <p:nvPr/>
          </p:nvSpPr>
          <p:spPr>
            <a:xfrm>
              <a:off x="4483080" y="5820120"/>
              <a:ext cx="527040" cy="101520"/>
            </a:xfrm>
            <a:custGeom>
              <a:avLst/>
              <a:gdLst/>
              <a:ahLst/>
              <a:cxnLst/>
              <a:rect l="l" t="t" r="r" b="b"/>
              <a:pathLst>
                <a:path w="144" h="28">
                  <a:moveTo>
                    <a:pt x="144" y="26"/>
                  </a:moveTo>
                  <a:cubicBezTo>
                    <a:pt x="116" y="26"/>
                    <a:pt x="89" y="24"/>
                    <a:pt x="62" y="20"/>
                  </a:cubicBezTo>
                  <a:cubicBezTo>
                    <a:pt x="42" y="16"/>
                    <a:pt x="17" y="14"/>
                    <a:pt x="1" y="0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41" y="28"/>
                    <a:pt x="96" y="26"/>
                    <a:pt x="144" y="26"/>
                  </a:cubicBezTo>
                  <a:close/>
                </a:path>
              </a:pathLst>
            </a:custGeom>
            <a:solidFill>
              <a:srgbClr val="3F607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5" name="CustomShape 83"/>
            <p:cNvSpPr/>
            <p:nvPr/>
          </p:nvSpPr>
          <p:spPr>
            <a:xfrm>
              <a:off x="5784840" y="4840200"/>
              <a:ext cx="366480" cy="1330560"/>
            </a:xfrm>
            <a:custGeom>
              <a:avLst/>
              <a:gdLst/>
              <a:ahLst/>
              <a:cxnLst/>
              <a:rect l="l" t="t" r="r" b="b"/>
              <a:pathLst>
                <a:path w="100" h="363">
                  <a:moveTo>
                    <a:pt x="20" y="46"/>
                  </a:moveTo>
                  <a:cubicBezTo>
                    <a:pt x="37" y="91"/>
                    <a:pt x="44" y="138"/>
                    <a:pt x="47" y="186"/>
                  </a:cubicBezTo>
                  <a:cubicBezTo>
                    <a:pt x="54" y="202"/>
                    <a:pt x="60" y="215"/>
                    <a:pt x="64" y="233"/>
                  </a:cubicBezTo>
                  <a:cubicBezTo>
                    <a:pt x="68" y="252"/>
                    <a:pt x="71" y="271"/>
                    <a:pt x="68" y="290"/>
                  </a:cubicBezTo>
                  <a:cubicBezTo>
                    <a:pt x="65" y="312"/>
                    <a:pt x="48" y="344"/>
                    <a:pt x="23" y="345"/>
                  </a:cubicBezTo>
                  <a:cubicBezTo>
                    <a:pt x="20" y="349"/>
                    <a:pt x="17" y="353"/>
                    <a:pt x="14" y="357"/>
                  </a:cubicBezTo>
                  <a:cubicBezTo>
                    <a:pt x="12" y="359"/>
                    <a:pt x="10" y="361"/>
                    <a:pt x="8" y="363"/>
                  </a:cubicBezTo>
                  <a:cubicBezTo>
                    <a:pt x="24" y="360"/>
                    <a:pt x="39" y="354"/>
                    <a:pt x="52" y="345"/>
                  </a:cubicBezTo>
                  <a:cubicBezTo>
                    <a:pt x="96" y="318"/>
                    <a:pt x="100" y="260"/>
                    <a:pt x="97" y="213"/>
                  </a:cubicBezTo>
                  <a:cubicBezTo>
                    <a:pt x="90" y="131"/>
                    <a:pt x="54" y="60"/>
                    <a:pt x="0" y="0"/>
                  </a:cubicBezTo>
                  <a:cubicBezTo>
                    <a:pt x="9" y="17"/>
                    <a:pt x="16" y="35"/>
                    <a:pt x="20" y="46"/>
                  </a:cubicBezTo>
                  <a:close/>
                </a:path>
              </a:pathLst>
            </a:custGeom>
            <a:solidFill>
              <a:srgbClr val="3F607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6" name="CustomShape 84"/>
            <p:cNvSpPr/>
            <p:nvPr/>
          </p:nvSpPr>
          <p:spPr>
            <a:xfrm>
              <a:off x="5784840" y="4840200"/>
              <a:ext cx="274680" cy="912960"/>
            </a:xfrm>
            <a:custGeom>
              <a:avLst/>
              <a:gdLst/>
              <a:ahLst/>
              <a:cxnLst/>
              <a:rect l="l" t="t" r="r" b="b"/>
              <a:pathLst>
                <a:path w="75" h="249">
                  <a:moveTo>
                    <a:pt x="47" y="186"/>
                  </a:moveTo>
                  <a:cubicBezTo>
                    <a:pt x="54" y="202"/>
                    <a:pt x="60" y="215"/>
                    <a:pt x="64" y="233"/>
                  </a:cubicBezTo>
                  <a:cubicBezTo>
                    <a:pt x="65" y="239"/>
                    <a:pt x="66" y="244"/>
                    <a:pt x="67" y="249"/>
                  </a:cubicBezTo>
                  <a:cubicBezTo>
                    <a:pt x="72" y="225"/>
                    <a:pt x="75" y="200"/>
                    <a:pt x="72" y="175"/>
                  </a:cubicBezTo>
                  <a:cubicBezTo>
                    <a:pt x="67" y="133"/>
                    <a:pt x="53" y="93"/>
                    <a:pt x="41" y="53"/>
                  </a:cubicBezTo>
                  <a:cubicBezTo>
                    <a:pt x="29" y="35"/>
                    <a:pt x="15" y="17"/>
                    <a:pt x="0" y="0"/>
                  </a:cubicBezTo>
                  <a:cubicBezTo>
                    <a:pt x="9" y="17"/>
                    <a:pt x="16" y="35"/>
                    <a:pt x="20" y="46"/>
                  </a:cubicBezTo>
                  <a:cubicBezTo>
                    <a:pt x="37" y="91"/>
                    <a:pt x="44" y="138"/>
                    <a:pt x="47" y="186"/>
                  </a:cubicBezTo>
                  <a:close/>
                </a:path>
              </a:pathLst>
            </a:custGeom>
            <a:solidFill>
              <a:srgbClr val="2D495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7" name="CustomShape 85"/>
            <p:cNvSpPr/>
            <p:nvPr/>
          </p:nvSpPr>
          <p:spPr>
            <a:xfrm>
              <a:off x="5813640" y="5977080"/>
              <a:ext cx="279360" cy="193680"/>
            </a:xfrm>
            <a:custGeom>
              <a:avLst/>
              <a:gdLst/>
              <a:ahLst/>
              <a:cxnLst/>
              <a:rect l="l" t="t" r="r" b="b"/>
              <a:pathLst>
                <a:path w="76" h="53">
                  <a:moveTo>
                    <a:pt x="39" y="23"/>
                  </a:moveTo>
                  <a:cubicBezTo>
                    <a:pt x="38" y="24"/>
                    <a:pt x="37" y="25"/>
                    <a:pt x="36" y="26"/>
                  </a:cubicBezTo>
                  <a:cubicBezTo>
                    <a:pt x="35" y="28"/>
                    <a:pt x="33" y="29"/>
                    <a:pt x="32" y="31"/>
                  </a:cubicBezTo>
                  <a:cubicBezTo>
                    <a:pt x="31" y="31"/>
                    <a:pt x="29" y="32"/>
                    <a:pt x="28" y="32"/>
                  </a:cubicBezTo>
                  <a:cubicBezTo>
                    <a:pt x="24" y="34"/>
                    <a:pt x="20" y="35"/>
                    <a:pt x="15" y="35"/>
                  </a:cubicBezTo>
                  <a:cubicBezTo>
                    <a:pt x="12" y="39"/>
                    <a:pt x="9" y="43"/>
                    <a:pt x="6" y="47"/>
                  </a:cubicBezTo>
                  <a:cubicBezTo>
                    <a:pt x="4" y="49"/>
                    <a:pt x="2" y="51"/>
                    <a:pt x="0" y="53"/>
                  </a:cubicBezTo>
                  <a:cubicBezTo>
                    <a:pt x="16" y="50"/>
                    <a:pt x="31" y="44"/>
                    <a:pt x="44" y="35"/>
                  </a:cubicBezTo>
                  <a:cubicBezTo>
                    <a:pt x="59" y="26"/>
                    <a:pt x="69" y="14"/>
                    <a:pt x="76" y="0"/>
                  </a:cubicBezTo>
                  <a:cubicBezTo>
                    <a:pt x="65" y="9"/>
                    <a:pt x="52" y="19"/>
                    <a:pt x="39" y="23"/>
                  </a:cubicBezTo>
                  <a:close/>
                </a:path>
              </a:pathLst>
            </a:custGeom>
            <a:solidFill>
              <a:srgbClr val="2D495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8" name="CustomShape 86"/>
            <p:cNvSpPr/>
            <p:nvPr/>
          </p:nvSpPr>
          <p:spPr>
            <a:xfrm>
              <a:off x="4346280" y="4616280"/>
              <a:ext cx="1606680" cy="1665360"/>
            </a:xfrm>
            <a:custGeom>
              <a:avLst/>
              <a:gdLst/>
              <a:ahLst/>
              <a:cxnLst/>
              <a:rect l="l" t="t" r="r" b="b"/>
              <a:pathLst>
                <a:path w="438" h="454">
                  <a:moveTo>
                    <a:pt x="408" y="401"/>
                  </a:moveTo>
                  <a:cubicBezTo>
                    <a:pt x="408" y="401"/>
                    <a:pt x="408" y="401"/>
                    <a:pt x="409" y="401"/>
                  </a:cubicBezTo>
                  <a:cubicBezTo>
                    <a:pt x="409" y="400"/>
                    <a:pt x="410" y="399"/>
                    <a:pt x="411" y="398"/>
                  </a:cubicBezTo>
                  <a:cubicBezTo>
                    <a:pt x="438" y="356"/>
                    <a:pt x="434" y="303"/>
                    <a:pt x="431" y="255"/>
                  </a:cubicBezTo>
                  <a:cubicBezTo>
                    <a:pt x="428" y="212"/>
                    <a:pt x="422" y="169"/>
                    <a:pt x="409" y="128"/>
                  </a:cubicBezTo>
                  <a:cubicBezTo>
                    <a:pt x="402" y="106"/>
                    <a:pt x="394" y="85"/>
                    <a:pt x="382" y="65"/>
                  </a:cubicBezTo>
                  <a:cubicBezTo>
                    <a:pt x="374" y="52"/>
                    <a:pt x="362" y="31"/>
                    <a:pt x="347" y="20"/>
                  </a:cubicBezTo>
                  <a:cubicBezTo>
                    <a:pt x="346" y="21"/>
                    <a:pt x="345" y="21"/>
                    <a:pt x="344" y="20"/>
                  </a:cubicBezTo>
                  <a:cubicBezTo>
                    <a:pt x="339" y="18"/>
                    <a:pt x="334" y="16"/>
                    <a:pt x="329" y="14"/>
                  </a:cubicBezTo>
                  <a:cubicBezTo>
                    <a:pt x="318" y="10"/>
                    <a:pt x="318" y="10"/>
                    <a:pt x="318" y="10"/>
                  </a:cubicBezTo>
                  <a:cubicBezTo>
                    <a:pt x="282" y="0"/>
                    <a:pt x="247" y="2"/>
                    <a:pt x="215" y="14"/>
                  </a:cubicBezTo>
                  <a:cubicBezTo>
                    <a:pt x="223" y="13"/>
                    <a:pt x="232" y="13"/>
                    <a:pt x="240" y="13"/>
                  </a:cubicBezTo>
                  <a:cubicBezTo>
                    <a:pt x="261" y="13"/>
                    <a:pt x="281" y="15"/>
                    <a:pt x="301" y="23"/>
                  </a:cubicBezTo>
                  <a:cubicBezTo>
                    <a:pt x="336" y="37"/>
                    <a:pt x="365" y="69"/>
                    <a:pt x="370" y="107"/>
                  </a:cubicBezTo>
                  <a:cubicBezTo>
                    <a:pt x="370" y="109"/>
                    <a:pt x="368" y="109"/>
                    <a:pt x="368" y="107"/>
                  </a:cubicBezTo>
                  <a:cubicBezTo>
                    <a:pt x="354" y="72"/>
                    <a:pt x="333" y="45"/>
                    <a:pt x="297" y="30"/>
                  </a:cubicBezTo>
                  <a:cubicBezTo>
                    <a:pt x="269" y="18"/>
                    <a:pt x="216" y="11"/>
                    <a:pt x="188" y="27"/>
                  </a:cubicBezTo>
                  <a:cubicBezTo>
                    <a:pt x="187" y="28"/>
                    <a:pt x="187" y="27"/>
                    <a:pt x="187" y="27"/>
                  </a:cubicBezTo>
                  <a:cubicBezTo>
                    <a:pt x="144" y="51"/>
                    <a:pt x="107" y="91"/>
                    <a:pt x="81" y="136"/>
                  </a:cubicBezTo>
                  <a:cubicBezTo>
                    <a:pt x="57" y="176"/>
                    <a:pt x="39" y="220"/>
                    <a:pt x="26" y="266"/>
                  </a:cubicBezTo>
                  <a:cubicBezTo>
                    <a:pt x="19" y="289"/>
                    <a:pt x="14" y="313"/>
                    <a:pt x="10" y="337"/>
                  </a:cubicBezTo>
                  <a:cubicBezTo>
                    <a:pt x="7" y="357"/>
                    <a:pt x="0" y="384"/>
                    <a:pt x="6" y="405"/>
                  </a:cubicBezTo>
                  <a:cubicBezTo>
                    <a:pt x="14" y="433"/>
                    <a:pt x="48" y="439"/>
                    <a:pt x="74" y="444"/>
                  </a:cubicBezTo>
                  <a:cubicBezTo>
                    <a:pt x="97" y="449"/>
                    <a:pt x="121" y="451"/>
                    <a:pt x="144" y="452"/>
                  </a:cubicBezTo>
                  <a:cubicBezTo>
                    <a:pt x="193" y="454"/>
                    <a:pt x="243" y="454"/>
                    <a:pt x="292" y="451"/>
                  </a:cubicBezTo>
                  <a:cubicBezTo>
                    <a:pt x="295" y="451"/>
                    <a:pt x="298" y="451"/>
                    <a:pt x="301" y="450"/>
                  </a:cubicBezTo>
                  <a:cubicBezTo>
                    <a:pt x="360" y="439"/>
                    <a:pt x="371" y="349"/>
                    <a:pt x="373" y="300"/>
                  </a:cubicBezTo>
                  <a:cubicBezTo>
                    <a:pt x="375" y="240"/>
                    <a:pt x="372" y="180"/>
                    <a:pt x="370" y="120"/>
                  </a:cubicBezTo>
                  <a:cubicBezTo>
                    <a:pt x="370" y="118"/>
                    <a:pt x="373" y="117"/>
                    <a:pt x="374" y="119"/>
                  </a:cubicBezTo>
                  <a:cubicBezTo>
                    <a:pt x="379" y="154"/>
                    <a:pt x="379" y="190"/>
                    <a:pt x="380" y="226"/>
                  </a:cubicBezTo>
                  <a:cubicBezTo>
                    <a:pt x="380" y="260"/>
                    <a:pt x="382" y="296"/>
                    <a:pt x="378" y="330"/>
                  </a:cubicBezTo>
                  <a:cubicBezTo>
                    <a:pt x="374" y="358"/>
                    <a:pt x="363" y="421"/>
                    <a:pt x="334" y="445"/>
                  </a:cubicBezTo>
                  <a:cubicBezTo>
                    <a:pt x="345" y="443"/>
                    <a:pt x="357" y="440"/>
                    <a:pt x="367" y="435"/>
                  </a:cubicBezTo>
                  <a:cubicBezTo>
                    <a:pt x="384" y="425"/>
                    <a:pt x="384" y="425"/>
                    <a:pt x="384" y="425"/>
                  </a:cubicBezTo>
                  <a:cubicBezTo>
                    <a:pt x="392" y="420"/>
                    <a:pt x="400" y="412"/>
                    <a:pt x="407" y="404"/>
                  </a:cubicBezTo>
                  <a:cubicBezTo>
                    <a:pt x="406" y="403"/>
                    <a:pt x="407" y="402"/>
                    <a:pt x="408" y="401"/>
                  </a:cubicBezTo>
                  <a:close/>
                  <a:moveTo>
                    <a:pt x="107" y="133"/>
                  </a:moveTo>
                  <a:cubicBezTo>
                    <a:pt x="107" y="132"/>
                    <a:pt x="107" y="132"/>
                    <a:pt x="107" y="131"/>
                  </a:cubicBezTo>
                  <a:cubicBezTo>
                    <a:pt x="108" y="129"/>
                    <a:pt x="111" y="129"/>
                    <a:pt x="111" y="131"/>
                  </a:cubicBezTo>
                  <a:cubicBezTo>
                    <a:pt x="111" y="131"/>
                    <a:pt x="111" y="132"/>
                    <a:pt x="111" y="132"/>
                  </a:cubicBezTo>
                  <a:cubicBezTo>
                    <a:pt x="144" y="127"/>
                    <a:pt x="178" y="127"/>
                    <a:pt x="212" y="124"/>
                  </a:cubicBezTo>
                  <a:cubicBezTo>
                    <a:pt x="249" y="121"/>
                    <a:pt x="286" y="116"/>
                    <a:pt x="323" y="112"/>
                  </a:cubicBezTo>
                  <a:cubicBezTo>
                    <a:pt x="325" y="112"/>
                    <a:pt x="326" y="114"/>
                    <a:pt x="326" y="116"/>
                  </a:cubicBezTo>
                  <a:cubicBezTo>
                    <a:pt x="326" y="119"/>
                    <a:pt x="326" y="122"/>
                    <a:pt x="326" y="126"/>
                  </a:cubicBezTo>
                  <a:cubicBezTo>
                    <a:pt x="326" y="129"/>
                    <a:pt x="323" y="129"/>
                    <a:pt x="321" y="128"/>
                  </a:cubicBezTo>
                  <a:cubicBezTo>
                    <a:pt x="291" y="139"/>
                    <a:pt x="257" y="140"/>
                    <a:pt x="225" y="142"/>
                  </a:cubicBezTo>
                  <a:cubicBezTo>
                    <a:pt x="188" y="144"/>
                    <a:pt x="149" y="147"/>
                    <a:pt x="112" y="143"/>
                  </a:cubicBezTo>
                  <a:cubicBezTo>
                    <a:pt x="112" y="143"/>
                    <a:pt x="111" y="142"/>
                    <a:pt x="111" y="142"/>
                  </a:cubicBezTo>
                  <a:cubicBezTo>
                    <a:pt x="111" y="142"/>
                    <a:pt x="111" y="142"/>
                    <a:pt x="111" y="143"/>
                  </a:cubicBezTo>
                  <a:cubicBezTo>
                    <a:pt x="110" y="144"/>
                    <a:pt x="108" y="144"/>
                    <a:pt x="108" y="143"/>
                  </a:cubicBezTo>
                  <a:cubicBezTo>
                    <a:pt x="106" y="141"/>
                    <a:pt x="106" y="138"/>
                    <a:pt x="107" y="135"/>
                  </a:cubicBezTo>
                  <a:cubicBezTo>
                    <a:pt x="106" y="134"/>
                    <a:pt x="106" y="133"/>
                    <a:pt x="107" y="133"/>
                  </a:cubicBezTo>
                  <a:close/>
                  <a:moveTo>
                    <a:pt x="346" y="326"/>
                  </a:moveTo>
                  <a:cubicBezTo>
                    <a:pt x="345" y="339"/>
                    <a:pt x="343" y="351"/>
                    <a:pt x="342" y="363"/>
                  </a:cubicBezTo>
                  <a:cubicBezTo>
                    <a:pt x="339" y="380"/>
                    <a:pt x="338" y="399"/>
                    <a:pt x="321" y="408"/>
                  </a:cubicBezTo>
                  <a:cubicBezTo>
                    <a:pt x="299" y="420"/>
                    <a:pt x="266" y="420"/>
                    <a:pt x="242" y="422"/>
                  </a:cubicBezTo>
                  <a:cubicBezTo>
                    <a:pt x="212" y="424"/>
                    <a:pt x="182" y="425"/>
                    <a:pt x="152" y="425"/>
                  </a:cubicBezTo>
                  <a:cubicBezTo>
                    <a:pt x="113" y="425"/>
                    <a:pt x="53" y="422"/>
                    <a:pt x="35" y="380"/>
                  </a:cubicBezTo>
                  <a:cubicBezTo>
                    <a:pt x="18" y="341"/>
                    <a:pt x="36" y="292"/>
                    <a:pt x="61" y="261"/>
                  </a:cubicBezTo>
                  <a:cubicBezTo>
                    <a:pt x="61" y="260"/>
                    <a:pt x="61" y="260"/>
                    <a:pt x="62" y="259"/>
                  </a:cubicBezTo>
                  <a:cubicBezTo>
                    <a:pt x="78" y="244"/>
                    <a:pt x="101" y="242"/>
                    <a:pt x="122" y="241"/>
                  </a:cubicBezTo>
                  <a:cubicBezTo>
                    <a:pt x="152" y="239"/>
                    <a:pt x="183" y="237"/>
                    <a:pt x="213" y="238"/>
                  </a:cubicBezTo>
                  <a:cubicBezTo>
                    <a:pt x="242" y="238"/>
                    <a:pt x="272" y="239"/>
                    <a:pt x="301" y="246"/>
                  </a:cubicBezTo>
                  <a:cubicBezTo>
                    <a:pt x="319" y="250"/>
                    <a:pt x="337" y="259"/>
                    <a:pt x="341" y="278"/>
                  </a:cubicBezTo>
                  <a:cubicBezTo>
                    <a:pt x="342" y="279"/>
                    <a:pt x="341" y="280"/>
                    <a:pt x="341" y="281"/>
                  </a:cubicBezTo>
                  <a:cubicBezTo>
                    <a:pt x="345" y="294"/>
                    <a:pt x="346" y="310"/>
                    <a:pt x="346" y="325"/>
                  </a:cubicBezTo>
                  <a:cubicBezTo>
                    <a:pt x="346" y="325"/>
                    <a:pt x="346" y="326"/>
                    <a:pt x="346" y="326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9" name="CustomShape 87"/>
            <p:cNvSpPr/>
            <p:nvPr/>
          </p:nvSpPr>
          <p:spPr>
            <a:xfrm>
              <a:off x="4346280" y="5232600"/>
              <a:ext cx="1371600" cy="1049400"/>
            </a:xfrm>
            <a:custGeom>
              <a:avLst/>
              <a:gdLst/>
              <a:ahLst/>
              <a:cxnLst/>
              <a:rect l="l" t="t" r="r" b="b"/>
              <a:pathLst>
                <a:path w="374" h="286">
                  <a:moveTo>
                    <a:pt x="372" y="0"/>
                  </a:moveTo>
                  <a:cubicBezTo>
                    <a:pt x="368" y="13"/>
                    <a:pt x="363" y="25"/>
                    <a:pt x="360" y="37"/>
                  </a:cubicBezTo>
                  <a:cubicBezTo>
                    <a:pt x="355" y="53"/>
                    <a:pt x="350" y="76"/>
                    <a:pt x="337" y="88"/>
                  </a:cubicBezTo>
                  <a:cubicBezTo>
                    <a:pt x="335" y="90"/>
                    <a:pt x="333" y="91"/>
                    <a:pt x="331" y="92"/>
                  </a:cubicBezTo>
                  <a:cubicBezTo>
                    <a:pt x="336" y="97"/>
                    <a:pt x="340" y="103"/>
                    <a:pt x="341" y="110"/>
                  </a:cubicBezTo>
                  <a:cubicBezTo>
                    <a:pt x="342" y="111"/>
                    <a:pt x="341" y="112"/>
                    <a:pt x="341" y="113"/>
                  </a:cubicBezTo>
                  <a:cubicBezTo>
                    <a:pt x="345" y="126"/>
                    <a:pt x="346" y="142"/>
                    <a:pt x="346" y="157"/>
                  </a:cubicBezTo>
                  <a:cubicBezTo>
                    <a:pt x="346" y="157"/>
                    <a:pt x="346" y="158"/>
                    <a:pt x="346" y="158"/>
                  </a:cubicBezTo>
                  <a:cubicBezTo>
                    <a:pt x="345" y="171"/>
                    <a:pt x="343" y="183"/>
                    <a:pt x="342" y="195"/>
                  </a:cubicBezTo>
                  <a:cubicBezTo>
                    <a:pt x="339" y="212"/>
                    <a:pt x="338" y="231"/>
                    <a:pt x="321" y="240"/>
                  </a:cubicBezTo>
                  <a:cubicBezTo>
                    <a:pt x="299" y="252"/>
                    <a:pt x="266" y="252"/>
                    <a:pt x="242" y="254"/>
                  </a:cubicBezTo>
                  <a:cubicBezTo>
                    <a:pt x="212" y="256"/>
                    <a:pt x="182" y="257"/>
                    <a:pt x="152" y="257"/>
                  </a:cubicBezTo>
                  <a:cubicBezTo>
                    <a:pt x="113" y="257"/>
                    <a:pt x="53" y="254"/>
                    <a:pt x="35" y="212"/>
                  </a:cubicBezTo>
                  <a:cubicBezTo>
                    <a:pt x="22" y="181"/>
                    <a:pt x="30" y="144"/>
                    <a:pt x="46" y="115"/>
                  </a:cubicBezTo>
                  <a:cubicBezTo>
                    <a:pt x="45" y="116"/>
                    <a:pt x="43" y="118"/>
                    <a:pt x="42" y="119"/>
                  </a:cubicBezTo>
                  <a:cubicBezTo>
                    <a:pt x="33" y="128"/>
                    <a:pt x="25" y="136"/>
                    <a:pt x="18" y="146"/>
                  </a:cubicBezTo>
                  <a:cubicBezTo>
                    <a:pt x="16" y="149"/>
                    <a:pt x="14" y="152"/>
                    <a:pt x="12" y="154"/>
                  </a:cubicBezTo>
                  <a:cubicBezTo>
                    <a:pt x="12" y="159"/>
                    <a:pt x="11" y="164"/>
                    <a:pt x="10" y="169"/>
                  </a:cubicBezTo>
                  <a:cubicBezTo>
                    <a:pt x="7" y="189"/>
                    <a:pt x="0" y="216"/>
                    <a:pt x="6" y="237"/>
                  </a:cubicBezTo>
                  <a:cubicBezTo>
                    <a:pt x="14" y="265"/>
                    <a:pt x="48" y="271"/>
                    <a:pt x="74" y="276"/>
                  </a:cubicBezTo>
                  <a:cubicBezTo>
                    <a:pt x="97" y="281"/>
                    <a:pt x="121" y="283"/>
                    <a:pt x="144" y="284"/>
                  </a:cubicBezTo>
                  <a:cubicBezTo>
                    <a:pt x="193" y="286"/>
                    <a:pt x="243" y="286"/>
                    <a:pt x="292" y="283"/>
                  </a:cubicBezTo>
                  <a:cubicBezTo>
                    <a:pt x="295" y="283"/>
                    <a:pt x="298" y="283"/>
                    <a:pt x="301" y="282"/>
                  </a:cubicBezTo>
                  <a:cubicBezTo>
                    <a:pt x="360" y="271"/>
                    <a:pt x="371" y="181"/>
                    <a:pt x="373" y="132"/>
                  </a:cubicBezTo>
                  <a:cubicBezTo>
                    <a:pt x="374" y="88"/>
                    <a:pt x="373" y="44"/>
                    <a:pt x="372" y="0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0" name="CustomShape 88"/>
            <p:cNvSpPr/>
            <p:nvPr/>
          </p:nvSpPr>
          <p:spPr>
            <a:xfrm>
              <a:off x="5135400" y="4616280"/>
              <a:ext cx="817560" cy="1632240"/>
            </a:xfrm>
            <a:custGeom>
              <a:avLst/>
              <a:gdLst/>
              <a:ahLst/>
              <a:cxnLst/>
              <a:rect l="l" t="t" r="r" b="b"/>
              <a:pathLst>
                <a:path w="223" h="445">
                  <a:moveTo>
                    <a:pt x="216" y="255"/>
                  </a:moveTo>
                  <a:cubicBezTo>
                    <a:pt x="213" y="215"/>
                    <a:pt x="208" y="172"/>
                    <a:pt x="194" y="128"/>
                  </a:cubicBezTo>
                  <a:cubicBezTo>
                    <a:pt x="187" y="106"/>
                    <a:pt x="179" y="85"/>
                    <a:pt x="167" y="65"/>
                  </a:cubicBezTo>
                  <a:cubicBezTo>
                    <a:pt x="159" y="52"/>
                    <a:pt x="147" y="31"/>
                    <a:pt x="132" y="20"/>
                  </a:cubicBezTo>
                  <a:cubicBezTo>
                    <a:pt x="131" y="21"/>
                    <a:pt x="130" y="21"/>
                    <a:pt x="129" y="20"/>
                  </a:cubicBezTo>
                  <a:cubicBezTo>
                    <a:pt x="124" y="18"/>
                    <a:pt x="119" y="16"/>
                    <a:pt x="114" y="14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67" y="0"/>
                    <a:pt x="32" y="2"/>
                    <a:pt x="0" y="14"/>
                  </a:cubicBezTo>
                  <a:cubicBezTo>
                    <a:pt x="8" y="13"/>
                    <a:pt x="17" y="13"/>
                    <a:pt x="25" y="13"/>
                  </a:cubicBezTo>
                  <a:cubicBezTo>
                    <a:pt x="46" y="13"/>
                    <a:pt x="66" y="15"/>
                    <a:pt x="86" y="23"/>
                  </a:cubicBezTo>
                  <a:cubicBezTo>
                    <a:pt x="111" y="34"/>
                    <a:pt x="134" y="53"/>
                    <a:pt x="146" y="78"/>
                  </a:cubicBezTo>
                  <a:cubicBezTo>
                    <a:pt x="147" y="79"/>
                    <a:pt x="148" y="79"/>
                    <a:pt x="148" y="80"/>
                  </a:cubicBezTo>
                  <a:cubicBezTo>
                    <a:pt x="154" y="94"/>
                    <a:pt x="158" y="107"/>
                    <a:pt x="161" y="121"/>
                  </a:cubicBezTo>
                  <a:cubicBezTo>
                    <a:pt x="162" y="122"/>
                    <a:pt x="163" y="123"/>
                    <a:pt x="163" y="124"/>
                  </a:cubicBezTo>
                  <a:cubicBezTo>
                    <a:pt x="163" y="129"/>
                    <a:pt x="163" y="133"/>
                    <a:pt x="163" y="137"/>
                  </a:cubicBezTo>
                  <a:cubicBezTo>
                    <a:pt x="163" y="145"/>
                    <a:pt x="163" y="153"/>
                    <a:pt x="163" y="161"/>
                  </a:cubicBezTo>
                  <a:cubicBezTo>
                    <a:pt x="164" y="183"/>
                    <a:pt x="165" y="204"/>
                    <a:pt x="165" y="226"/>
                  </a:cubicBezTo>
                  <a:cubicBezTo>
                    <a:pt x="165" y="260"/>
                    <a:pt x="167" y="296"/>
                    <a:pt x="163" y="330"/>
                  </a:cubicBezTo>
                  <a:cubicBezTo>
                    <a:pt x="159" y="358"/>
                    <a:pt x="148" y="421"/>
                    <a:pt x="119" y="445"/>
                  </a:cubicBezTo>
                  <a:cubicBezTo>
                    <a:pt x="130" y="443"/>
                    <a:pt x="142" y="440"/>
                    <a:pt x="152" y="435"/>
                  </a:cubicBezTo>
                  <a:cubicBezTo>
                    <a:pt x="169" y="425"/>
                    <a:pt x="169" y="425"/>
                    <a:pt x="169" y="425"/>
                  </a:cubicBezTo>
                  <a:cubicBezTo>
                    <a:pt x="177" y="420"/>
                    <a:pt x="185" y="412"/>
                    <a:pt x="192" y="404"/>
                  </a:cubicBezTo>
                  <a:cubicBezTo>
                    <a:pt x="191" y="403"/>
                    <a:pt x="192" y="402"/>
                    <a:pt x="193" y="401"/>
                  </a:cubicBezTo>
                  <a:cubicBezTo>
                    <a:pt x="193" y="401"/>
                    <a:pt x="193" y="401"/>
                    <a:pt x="194" y="401"/>
                  </a:cubicBezTo>
                  <a:cubicBezTo>
                    <a:pt x="194" y="400"/>
                    <a:pt x="195" y="399"/>
                    <a:pt x="196" y="398"/>
                  </a:cubicBezTo>
                  <a:cubicBezTo>
                    <a:pt x="223" y="356"/>
                    <a:pt x="219" y="303"/>
                    <a:pt x="216" y="255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1" name="CustomShape 89"/>
            <p:cNvSpPr/>
            <p:nvPr/>
          </p:nvSpPr>
          <p:spPr>
            <a:xfrm>
              <a:off x="4489200" y="5511960"/>
              <a:ext cx="1089000" cy="369720"/>
            </a:xfrm>
            <a:custGeom>
              <a:avLst/>
              <a:gdLst/>
              <a:ahLst/>
              <a:cxnLst/>
              <a:rect l="l" t="t" r="r" b="b"/>
              <a:pathLst>
                <a:path w="297" h="101">
                  <a:moveTo>
                    <a:pt x="291" y="30"/>
                  </a:moveTo>
                  <a:cubicBezTo>
                    <a:pt x="281" y="17"/>
                    <a:pt x="266" y="11"/>
                    <a:pt x="249" y="8"/>
                  </a:cubicBezTo>
                  <a:cubicBezTo>
                    <a:pt x="268" y="23"/>
                    <a:pt x="274" y="48"/>
                    <a:pt x="268" y="73"/>
                  </a:cubicBezTo>
                  <a:cubicBezTo>
                    <a:pt x="268" y="74"/>
                    <a:pt x="267" y="74"/>
                    <a:pt x="267" y="73"/>
                  </a:cubicBezTo>
                  <a:cubicBezTo>
                    <a:pt x="264" y="61"/>
                    <a:pt x="264" y="48"/>
                    <a:pt x="261" y="36"/>
                  </a:cubicBezTo>
                  <a:cubicBezTo>
                    <a:pt x="257" y="23"/>
                    <a:pt x="249" y="14"/>
                    <a:pt x="238" y="7"/>
                  </a:cubicBezTo>
                  <a:cubicBezTo>
                    <a:pt x="234" y="6"/>
                    <a:pt x="229" y="6"/>
                    <a:pt x="225" y="5"/>
                  </a:cubicBezTo>
                  <a:cubicBezTo>
                    <a:pt x="203" y="3"/>
                    <a:pt x="181" y="2"/>
                    <a:pt x="159" y="3"/>
                  </a:cubicBezTo>
                  <a:cubicBezTo>
                    <a:pt x="116" y="3"/>
                    <a:pt x="68" y="0"/>
                    <a:pt x="28" y="17"/>
                  </a:cubicBezTo>
                  <a:cubicBezTo>
                    <a:pt x="17" y="35"/>
                    <a:pt x="5" y="57"/>
                    <a:pt x="0" y="79"/>
                  </a:cubicBezTo>
                  <a:cubicBezTo>
                    <a:pt x="24" y="92"/>
                    <a:pt x="53" y="95"/>
                    <a:pt x="80" y="98"/>
                  </a:cubicBezTo>
                  <a:cubicBezTo>
                    <a:pt x="103" y="100"/>
                    <a:pt x="127" y="101"/>
                    <a:pt x="150" y="101"/>
                  </a:cubicBezTo>
                  <a:cubicBezTo>
                    <a:pt x="177" y="101"/>
                    <a:pt x="204" y="98"/>
                    <a:pt x="231" y="94"/>
                  </a:cubicBezTo>
                  <a:cubicBezTo>
                    <a:pt x="253" y="90"/>
                    <a:pt x="274" y="84"/>
                    <a:pt x="296" y="80"/>
                  </a:cubicBezTo>
                  <a:cubicBezTo>
                    <a:pt x="297" y="64"/>
                    <a:pt x="296" y="48"/>
                    <a:pt x="291" y="34"/>
                  </a:cubicBezTo>
                  <a:cubicBezTo>
                    <a:pt x="291" y="32"/>
                    <a:pt x="291" y="31"/>
                    <a:pt x="291" y="30"/>
                  </a:cubicBezTo>
                  <a:close/>
                  <a:moveTo>
                    <a:pt x="267" y="78"/>
                  </a:moveTo>
                  <a:cubicBezTo>
                    <a:pt x="265" y="78"/>
                    <a:pt x="265" y="75"/>
                    <a:pt x="267" y="75"/>
                  </a:cubicBezTo>
                  <a:cubicBezTo>
                    <a:pt x="269" y="75"/>
                    <a:pt x="269" y="78"/>
                    <a:pt x="267" y="78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2" name="CustomShape 90"/>
            <p:cNvSpPr/>
            <p:nvPr/>
          </p:nvSpPr>
          <p:spPr>
            <a:xfrm>
              <a:off x="4489200" y="5543640"/>
              <a:ext cx="1089000" cy="338040"/>
            </a:xfrm>
            <a:custGeom>
              <a:avLst/>
              <a:gdLst/>
              <a:ahLst/>
              <a:cxnLst/>
              <a:rect l="l" t="t" r="r" b="b"/>
              <a:pathLst>
                <a:path w="297" h="92">
                  <a:moveTo>
                    <a:pt x="291" y="25"/>
                  </a:moveTo>
                  <a:cubicBezTo>
                    <a:pt x="291" y="23"/>
                    <a:pt x="291" y="22"/>
                    <a:pt x="291" y="21"/>
                  </a:cubicBezTo>
                  <a:cubicBezTo>
                    <a:pt x="282" y="9"/>
                    <a:pt x="268" y="3"/>
                    <a:pt x="253" y="0"/>
                  </a:cubicBezTo>
                  <a:cubicBezTo>
                    <a:pt x="254" y="2"/>
                    <a:pt x="255" y="3"/>
                    <a:pt x="255" y="5"/>
                  </a:cubicBezTo>
                  <a:cubicBezTo>
                    <a:pt x="269" y="20"/>
                    <a:pt x="273" y="42"/>
                    <a:pt x="268" y="64"/>
                  </a:cubicBezTo>
                  <a:cubicBezTo>
                    <a:pt x="268" y="65"/>
                    <a:pt x="267" y="65"/>
                    <a:pt x="267" y="64"/>
                  </a:cubicBezTo>
                  <a:cubicBezTo>
                    <a:pt x="264" y="52"/>
                    <a:pt x="264" y="39"/>
                    <a:pt x="261" y="27"/>
                  </a:cubicBezTo>
                  <a:cubicBezTo>
                    <a:pt x="260" y="24"/>
                    <a:pt x="259" y="21"/>
                    <a:pt x="257" y="19"/>
                  </a:cubicBezTo>
                  <a:cubicBezTo>
                    <a:pt x="258" y="57"/>
                    <a:pt x="199" y="69"/>
                    <a:pt x="164" y="71"/>
                  </a:cubicBezTo>
                  <a:cubicBezTo>
                    <a:pt x="130" y="73"/>
                    <a:pt x="95" y="76"/>
                    <a:pt x="61" y="73"/>
                  </a:cubicBezTo>
                  <a:cubicBezTo>
                    <a:pt x="45" y="71"/>
                    <a:pt x="30" y="66"/>
                    <a:pt x="18" y="54"/>
                  </a:cubicBezTo>
                  <a:cubicBezTo>
                    <a:pt x="13" y="48"/>
                    <a:pt x="12" y="41"/>
                    <a:pt x="13" y="34"/>
                  </a:cubicBezTo>
                  <a:cubicBezTo>
                    <a:pt x="8" y="45"/>
                    <a:pt x="3" y="57"/>
                    <a:pt x="0" y="70"/>
                  </a:cubicBezTo>
                  <a:cubicBezTo>
                    <a:pt x="24" y="83"/>
                    <a:pt x="53" y="86"/>
                    <a:pt x="80" y="89"/>
                  </a:cubicBezTo>
                  <a:cubicBezTo>
                    <a:pt x="103" y="91"/>
                    <a:pt x="127" y="92"/>
                    <a:pt x="150" y="92"/>
                  </a:cubicBezTo>
                  <a:cubicBezTo>
                    <a:pt x="177" y="92"/>
                    <a:pt x="204" y="89"/>
                    <a:pt x="231" y="85"/>
                  </a:cubicBezTo>
                  <a:cubicBezTo>
                    <a:pt x="253" y="81"/>
                    <a:pt x="274" y="75"/>
                    <a:pt x="296" y="71"/>
                  </a:cubicBezTo>
                  <a:cubicBezTo>
                    <a:pt x="297" y="55"/>
                    <a:pt x="296" y="39"/>
                    <a:pt x="291" y="25"/>
                  </a:cubicBezTo>
                  <a:close/>
                  <a:moveTo>
                    <a:pt x="267" y="69"/>
                  </a:moveTo>
                  <a:cubicBezTo>
                    <a:pt x="265" y="69"/>
                    <a:pt x="265" y="66"/>
                    <a:pt x="267" y="66"/>
                  </a:cubicBezTo>
                  <a:cubicBezTo>
                    <a:pt x="269" y="66"/>
                    <a:pt x="269" y="69"/>
                    <a:pt x="267" y="69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3" name="CustomShape 91"/>
            <p:cNvSpPr/>
            <p:nvPr/>
          </p:nvSpPr>
          <p:spPr>
            <a:xfrm>
              <a:off x="4782960" y="4748040"/>
              <a:ext cx="377640" cy="318960"/>
            </a:xfrm>
            <a:custGeom>
              <a:avLst/>
              <a:gdLst/>
              <a:ahLst/>
              <a:cxnLst/>
              <a:rect l="l" t="t" r="r" b="b"/>
              <a:pathLst>
                <a:path w="103" h="87">
                  <a:moveTo>
                    <a:pt x="97" y="1"/>
                  </a:moveTo>
                  <a:cubicBezTo>
                    <a:pt x="76" y="10"/>
                    <a:pt x="57" y="16"/>
                    <a:pt x="38" y="30"/>
                  </a:cubicBezTo>
                  <a:cubicBezTo>
                    <a:pt x="23" y="41"/>
                    <a:pt x="0" y="58"/>
                    <a:pt x="0" y="78"/>
                  </a:cubicBezTo>
                  <a:cubicBezTo>
                    <a:pt x="0" y="83"/>
                    <a:pt x="5" y="87"/>
                    <a:pt x="9" y="86"/>
                  </a:cubicBezTo>
                  <a:cubicBezTo>
                    <a:pt x="25" y="81"/>
                    <a:pt x="36" y="63"/>
                    <a:pt x="47" y="52"/>
                  </a:cubicBezTo>
                  <a:cubicBezTo>
                    <a:pt x="62" y="36"/>
                    <a:pt x="81" y="19"/>
                    <a:pt x="100" y="7"/>
                  </a:cubicBezTo>
                  <a:cubicBezTo>
                    <a:pt x="103" y="5"/>
                    <a:pt x="101" y="0"/>
                    <a:pt x="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4" name="CustomShape 92"/>
            <p:cNvSpPr/>
            <p:nvPr/>
          </p:nvSpPr>
          <p:spPr>
            <a:xfrm>
              <a:off x="4684680" y="5573880"/>
              <a:ext cx="307800" cy="72720"/>
            </a:xfrm>
            <a:custGeom>
              <a:avLst/>
              <a:gdLst/>
              <a:ahLst/>
              <a:cxnLst/>
              <a:rect l="l" t="t" r="r" b="b"/>
              <a:pathLst>
                <a:path w="84" h="20">
                  <a:moveTo>
                    <a:pt x="82" y="8"/>
                  </a:moveTo>
                  <a:cubicBezTo>
                    <a:pt x="59" y="0"/>
                    <a:pt x="30" y="7"/>
                    <a:pt x="6" y="10"/>
                  </a:cubicBezTo>
                  <a:cubicBezTo>
                    <a:pt x="0" y="10"/>
                    <a:pt x="0" y="20"/>
                    <a:pt x="6" y="19"/>
                  </a:cubicBezTo>
                  <a:cubicBezTo>
                    <a:pt x="31" y="17"/>
                    <a:pt x="58" y="18"/>
                    <a:pt x="82" y="13"/>
                  </a:cubicBezTo>
                  <a:cubicBezTo>
                    <a:pt x="84" y="12"/>
                    <a:pt x="84" y="9"/>
                    <a:pt x="8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5" name="CustomShape 93"/>
            <p:cNvSpPr/>
            <p:nvPr/>
          </p:nvSpPr>
          <p:spPr>
            <a:xfrm>
              <a:off x="4412880" y="5484960"/>
              <a:ext cx="1203480" cy="690480"/>
            </a:xfrm>
            <a:custGeom>
              <a:avLst/>
              <a:gdLst/>
              <a:ahLst/>
              <a:cxnLst/>
              <a:rect l="l" t="t" r="r" b="b"/>
              <a:pathLst>
                <a:path w="328" h="188">
                  <a:moveTo>
                    <a:pt x="323" y="44"/>
                  </a:moveTo>
                  <a:cubicBezTo>
                    <a:pt x="323" y="43"/>
                    <a:pt x="324" y="42"/>
                    <a:pt x="323" y="41"/>
                  </a:cubicBezTo>
                  <a:cubicBezTo>
                    <a:pt x="319" y="22"/>
                    <a:pt x="301" y="13"/>
                    <a:pt x="283" y="9"/>
                  </a:cubicBezTo>
                  <a:cubicBezTo>
                    <a:pt x="254" y="2"/>
                    <a:pt x="224" y="1"/>
                    <a:pt x="195" y="1"/>
                  </a:cubicBezTo>
                  <a:cubicBezTo>
                    <a:pt x="165" y="0"/>
                    <a:pt x="134" y="2"/>
                    <a:pt x="104" y="4"/>
                  </a:cubicBezTo>
                  <a:cubicBezTo>
                    <a:pt x="83" y="5"/>
                    <a:pt x="60" y="7"/>
                    <a:pt x="44" y="22"/>
                  </a:cubicBezTo>
                  <a:cubicBezTo>
                    <a:pt x="43" y="23"/>
                    <a:pt x="43" y="23"/>
                    <a:pt x="43" y="24"/>
                  </a:cubicBezTo>
                  <a:cubicBezTo>
                    <a:pt x="18" y="55"/>
                    <a:pt x="0" y="104"/>
                    <a:pt x="17" y="143"/>
                  </a:cubicBezTo>
                  <a:cubicBezTo>
                    <a:pt x="35" y="185"/>
                    <a:pt x="95" y="188"/>
                    <a:pt x="134" y="188"/>
                  </a:cubicBezTo>
                  <a:cubicBezTo>
                    <a:pt x="164" y="188"/>
                    <a:pt x="194" y="187"/>
                    <a:pt x="224" y="185"/>
                  </a:cubicBezTo>
                  <a:cubicBezTo>
                    <a:pt x="248" y="183"/>
                    <a:pt x="281" y="183"/>
                    <a:pt x="303" y="171"/>
                  </a:cubicBezTo>
                  <a:cubicBezTo>
                    <a:pt x="320" y="162"/>
                    <a:pt x="321" y="143"/>
                    <a:pt x="324" y="126"/>
                  </a:cubicBezTo>
                  <a:cubicBezTo>
                    <a:pt x="325" y="114"/>
                    <a:pt x="327" y="102"/>
                    <a:pt x="328" y="89"/>
                  </a:cubicBezTo>
                  <a:cubicBezTo>
                    <a:pt x="328" y="89"/>
                    <a:pt x="328" y="88"/>
                    <a:pt x="328" y="88"/>
                  </a:cubicBezTo>
                  <a:cubicBezTo>
                    <a:pt x="328" y="73"/>
                    <a:pt x="327" y="57"/>
                    <a:pt x="323" y="44"/>
                  </a:cubicBezTo>
                  <a:moveTo>
                    <a:pt x="20" y="91"/>
                  </a:moveTo>
                  <a:cubicBezTo>
                    <a:pt x="36" y="105"/>
                    <a:pt x="61" y="107"/>
                    <a:pt x="81" y="111"/>
                  </a:cubicBezTo>
                  <a:cubicBezTo>
                    <a:pt x="108" y="115"/>
                    <a:pt x="135" y="117"/>
                    <a:pt x="163" y="117"/>
                  </a:cubicBezTo>
                  <a:cubicBezTo>
                    <a:pt x="115" y="117"/>
                    <a:pt x="60" y="119"/>
                    <a:pt x="19" y="95"/>
                  </a:cubicBezTo>
                  <a:cubicBezTo>
                    <a:pt x="19" y="94"/>
                    <a:pt x="19" y="93"/>
                    <a:pt x="20" y="91"/>
                  </a:cubicBezTo>
                  <a:moveTo>
                    <a:pt x="145" y="177"/>
                  </a:moveTo>
                  <a:cubicBezTo>
                    <a:pt x="108" y="177"/>
                    <a:pt x="44" y="180"/>
                    <a:pt x="25" y="140"/>
                  </a:cubicBezTo>
                  <a:cubicBezTo>
                    <a:pt x="19" y="127"/>
                    <a:pt x="17" y="113"/>
                    <a:pt x="19" y="99"/>
                  </a:cubicBezTo>
                  <a:cubicBezTo>
                    <a:pt x="35" y="111"/>
                    <a:pt x="53" y="115"/>
                    <a:pt x="73" y="118"/>
                  </a:cubicBezTo>
                  <a:cubicBezTo>
                    <a:pt x="104" y="123"/>
                    <a:pt x="135" y="123"/>
                    <a:pt x="166" y="123"/>
                  </a:cubicBezTo>
                  <a:cubicBezTo>
                    <a:pt x="203" y="123"/>
                    <a:pt x="246" y="127"/>
                    <a:pt x="284" y="118"/>
                  </a:cubicBezTo>
                  <a:cubicBezTo>
                    <a:pt x="283" y="136"/>
                    <a:pt x="285" y="159"/>
                    <a:pt x="266" y="169"/>
                  </a:cubicBezTo>
                  <a:cubicBezTo>
                    <a:pt x="265" y="169"/>
                    <a:pt x="265" y="170"/>
                    <a:pt x="265" y="171"/>
                  </a:cubicBezTo>
                  <a:cubicBezTo>
                    <a:pt x="226" y="177"/>
                    <a:pt x="184" y="177"/>
                    <a:pt x="145" y="177"/>
                  </a:cubicBezTo>
                  <a:moveTo>
                    <a:pt x="315" y="107"/>
                  </a:moveTo>
                  <a:cubicBezTo>
                    <a:pt x="313" y="135"/>
                    <a:pt x="312" y="160"/>
                    <a:pt x="281" y="167"/>
                  </a:cubicBezTo>
                  <a:cubicBezTo>
                    <a:pt x="281" y="167"/>
                    <a:pt x="280" y="167"/>
                    <a:pt x="280" y="167"/>
                  </a:cubicBezTo>
                  <a:cubicBezTo>
                    <a:pt x="291" y="156"/>
                    <a:pt x="291" y="130"/>
                    <a:pt x="288" y="117"/>
                  </a:cubicBezTo>
                  <a:cubicBezTo>
                    <a:pt x="298" y="114"/>
                    <a:pt x="307" y="111"/>
                    <a:pt x="315" y="106"/>
                  </a:cubicBezTo>
                  <a:cubicBezTo>
                    <a:pt x="315" y="107"/>
                    <a:pt x="315" y="107"/>
                    <a:pt x="315" y="107"/>
                  </a:cubicBezTo>
                  <a:moveTo>
                    <a:pt x="316" y="100"/>
                  </a:moveTo>
                  <a:cubicBezTo>
                    <a:pt x="293" y="107"/>
                    <a:pt x="271" y="113"/>
                    <a:pt x="246" y="115"/>
                  </a:cubicBezTo>
                  <a:cubicBezTo>
                    <a:pt x="223" y="117"/>
                    <a:pt x="200" y="117"/>
                    <a:pt x="177" y="117"/>
                  </a:cubicBezTo>
                  <a:cubicBezTo>
                    <a:pt x="223" y="116"/>
                    <a:pt x="274" y="112"/>
                    <a:pt x="316" y="95"/>
                  </a:cubicBezTo>
                  <a:cubicBezTo>
                    <a:pt x="316" y="97"/>
                    <a:pt x="316" y="98"/>
                    <a:pt x="316" y="100"/>
                  </a:cubicBezTo>
                  <a:moveTo>
                    <a:pt x="317" y="87"/>
                  </a:moveTo>
                  <a:cubicBezTo>
                    <a:pt x="295" y="91"/>
                    <a:pt x="274" y="97"/>
                    <a:pt x="252" y="101"/>
                  </a:cubicBezTo>
                  <a:cubicBezTo>
                    <a:pt x="225" y="105"/>
                    <a:pt x="198" y="108"/>
                    <a:pt x="171" y="108"/>
                  </a:cubicBezTo>
                  <a:cubicBezTo>
                    <a:pt x="148" y="108"/>
                    <a:pt x="124" y="107"/>
                    <a:pt x="101" y="105"/>
                  </a:cubicBezTo>
                  <a:cubicBezTo>
                    <a:pt x="74" y="102"/>
                    <a:pt x="45" y="99"/>
                    <a:pt x="21" y="86"/>
                  </a:cubicBezTo>
                  <a:cubicBezTo>
                    <a:pt x="26" y="64"/>
                    <a:pt x="38" y="42"/>
                    <a:pt x="49" y="24"/>
                  </a:cubicBezTo>
                  <a:cubicBezTo>
                    <a:pt x="89" y="7"/>
                    <a:pt x="137" y="10"/>
                    <a:pt x="180" y="10"/>
                  </a:cubicBezTo>
                  <a:cubicBezTo>
                    <a:pt x="202" y="9"/>
                    <a:pt x="224" y="10"/>
                    <a:pt x="246" y="12"/>
                  </a:cubicBezTo>
                  <a:cubicBezTo>
                    <a:pt x="250" y="13"/>
                    <a:pt x="255" y="13"/>
                    <a:pt x="259" y="14"/>
                  </a:cubicBezTo>
                  <a:cubicBezTo>
                    <a:pt x="270" y="21"/>
                    <a:pt x="278" y="30"/>
                    <a:pt x="282" y="43"/>
                  </a:cubicBezTo>
                  <a:cubicBezTo>
                    <a:pt x="285" y="55"/>
                    <a:pt x="285" y="68"/>
                    <a:pt x="288" y="80"/>
                  </a:cubicBezTo>
                  <a:cubicBezTo>
                    <a:pt x="288" y="81"/>
                    <a:pt x="289" y="81"/>
                    <a:pt x="289" y="80"/>
                  </a:cubicBezTo>
                  <a:cubicBezTo>
                    <a:pt x="295" y="55"/>
                    <a:pt x="289" y="30"/>
                    <a:pt x="270" y="15"/>
                  </a:cubicBezTo>
                  <a:cubicBezTo>
                    <a:pt x="287" y="18"/>
                    <a:pt x="302" y="24"/>
                    <a:pt x="312" y="37"/>
                  </a:cubicBezTo>
                  <a:cubicBezTo>
                    <a:pt x="312" y="38"/>
                    <a:pt x="312" y="39"/>
                    <a:pt x="312" y="41"/>
                  </a:cubicBezTo>
                  <a:cubicBezTo>
                    <a:pt x="317" y="55"/>
                    <a:pt x="318" y="71"/>
                    <a:pt x="317" y="87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6" name="CustomShape 94"/>
            <p:cNvSpPr/>
            <p:nvPr/>
          </p:nvSpPr>
          <p:spPr>
            <a:xfrm>
              <a:off x="5461200" y="5786640"/>
              <a:ext cx="15840" cy="10800"/>
            </a:xfrm>
            <a:custGeom>
              <a:avLst/>
              <a:gdLst/>
              <a:ahLst/>
              <a:cxnLst/>
              <a:rect l="l" t="t" r="r" b="b"/>
              <a:pathLst>
                <a:path w="4" h="3">
                  <a:moveTo>
                    <a:pt x="2" y="0"/>
                  </a:moveTo>
                  <a:cubicBezTo>
                    <a:pt x="0" y="0"/>
                    <a:pt x="0" y="3"/>
                    <a:pt x="2" y="3"/>
                  </a:cubicBezTo>
                  <a:cubicBezTo>
                    <a:pt x="4" y="3"/>
                    <a:pt x="4" y="0"/>
                    <a:pt x="2" y="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7" name="CustomShape 95"/>
            <p:cNvSpPr/>
            <p:nvPr/>
          </p:nvSpPr>
          <p:spPr>
            <a:xfrm>
              <a:off x="4735440" y="5027760"/>
              <a:ext cx="806400" cy="128520"/>
            </a:xfrm>
            <a:custGeom>
              <a:avLst/>
              <a:gdLst/>
              <a:ahLst/>
              <a:cxnLst/>
              <a:rect l="l" t="t" r="r" b="b"/>
              <a:pathLst>
                <a:path w="220" h="35">
                  <a:moveTo>
                    <a:pt x="217" y="0"/>
                  </a:moveTo>
                  <a:cubicBezTo>
                    <a:pt x="180" y="4"/>
                    <a:pt x="143" y="9"/>
                    <a:pt x="106" y="12"/>
                  </a:cubicBezTo>
                  <a:cubicBezTo>
                    <a:pt x="72" y="15"/>
                    <a:pt x="38" y="15"/>
                    <a:pt x="5" y="20"/>
                  </a:cubicBezTo>
                  <a:cubicBezTo>
                    <a:pt x="5" y="20"/>
                    <a:pt x="5" y="19"/>
                    <a:pt x="5" y="19"/>
                  </a:cubicBezTo>
                  <a:cubicBezTo>
                    <a:pt x="5" y="17"/>
                    <a:pt x="2" y="17"/>
                    <a:pt x="1" y="19"/>
                  </a:cubicBezTo>
                  <a:cubicBezTo>
                    <a:pt x="1" y="20"/>
                    <a:pt x="1" y="20"/>
                    <a:pt x="1" y="21"/>
                  </a:cubicBezTo>
                  <a:cubicBezTo>
                    <a:pt x="0" y="21"/>
                    <a:pt x="0" y="22"/>
                    <a:pt x="1" y="23"/>
                  </a:cubicBezTo>
                  <a:cubicBezTo>
                    <a:pt x="0" y="26"/>
                    <a:pt x="0" y="29"/>
                    <a:pt x="2" y="31"/>
                  </a:cubicBezTo>
                  <a:cubicBezTo>
                    <a:pt x="2" y="32"/>
                    <a:pt x="4" y="32"/>
                    <a:pt x="5" y="31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6" y="31"/>
                    <a:pt x="6" y="31"/>
                  </a:cubicBezTo>
                  <a:cubicBezTo>
                    <a:pt x="43" y="35"/>
                    <a:pt x="82" y="32"/>
                    <a:pt x="119" y="30"/>
                  </a:cubicBezTo>
                  <a:cubicBezTo>
                    <a:pt x="151" y="28"/>
                    <a:pt x="185" y="27"/>
                    <a:pt x="215" y="16"/>
                  </a:cubicBezTo>
                  <a:cubicBezTo>
                    <a:pt x="217" y="17"/>
                    <a:pt x="220" y="17"/>
                    <a:pt x="220" y="14"/>
                  </a:cubicBezTo>
                  <a:cubicBezTo>
                    <a:pt x="220" y="10"/>
                    <a:pt x="220" y="7"/>
                    <a:pt x="220" y="4"/>
                  </a:cubicBezTo>
                  <a:cubicBezTo>
                    <a:pt x="220" y="2"/>
                    <a:pt x="219" y="0"/>
                    <a:pt x="217" y="0"/>
                  </a:cubicBezTo>
                  <a:moveTo>
                    <a:pt x="6" y="28"/>
                  </a:moveTo>
                  <a:cubicBezTo>
                    <a:pt x="6" y="28"/>
                    <a:pt x="6" y="28"/>
                    <a:pt x="6" y="28"/>
                  </a:cubicBezTo>
                  <a:cubicBezTo>
                    <a:pt x="6" y="26"/>
                    <a:pt x="6" y="25"/>
                    <a:pt x="6" y="24"/>
                  </a:cubicBezTo>
                  <a:cubicBezTo>
                    <a:pt x="41" y="25"/>
                    <a:pt x="78" y="20"/>
                    <a:pt x="113" y="17"/>
                  </a:cubicBezTo>
                  <a:cubicBezTo>
                    <a:pt x="131" y="16"/>
                    <a:pt x="149" y="14"/>
                    <a:pt x="167" y="12"/>
                  </a:cubicBezTo>
                  <a:cubicBezTo>
                    <a:pt x="176" y="11"/>
                    <a:pt x="185" y="11"/>
                    <a:pt x="194" y="10"/>
                  </a:cubicBezTo>
                  <a:cubicBezTo>
                    <a:pt x="201" y="9"/>
                    <a:pt x="211" y="5"/>
                    <a:pt x="214" y="11"/>
                  </a:cubicBezTo>
                  <a:cubicBezTo>
                    <a:pt x="146" y="31"/>
                    <a:pt x="75" y="23"/>
                    <a:pt x="6" y="28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8" name="CustomShape 96"/>
            <p:cNvSpPr/>
            <p:nvPr/>
          </p:nvSpPr>
          <p:spPr>
            <a:xfrm>
              <a:off x="4324320" y="4381560"/>
              <a:ext cx="1874880" cy="1936800"/>
            </a:xfrm>
            <a:custGeom>
              <a:avLst/>
              <a:gdLst/>
              <a:ahLst/>
              <a:cxnLst/>
              <a:rect l="l" t="t" r="r" b="b"/>
              <a:pathLst>
                <a:path w="511" h="528">
                  <a:moveTo>
                    <a:pt x="392" y="112"/>
                  </a:moveTo>
                  <a:cubicBezTo>
                    <a:pt x="391" y="112"/>
                    <a:pt x="391" y="111"/>
                    <a:pt x="390" y="112"/>
                  </a:cubicBezTo>
                  <a:cubicBezTo>
                    <a:pt x="381" y="96"/>
                    <a:pt x="369" y="82"/>
                    <a:pt x="356" y="75"/>
                  </a:cubicBezTo>
                  <a:cubicBezTo>
                    <a:pt x="362" y="59"/>
                    <a:pt x="365" y="38"/>
                    <a:pt x="355" y="23"/>
                  </a:cubicBezTo>
                  <a:cubicBezTo>
                    <a:pt x="346" y="8"/>
                    <a:pt x="327" y="3"/>
                    <a:pt x="311" y="2"/>
                  </a:cubicBezTo>
                  <a:cubicBezTo>
                    <a:pt x="291" y="0"/>
                    <a:pt x="262" y="0"/>
                    <a:pt x="245" y="14"/>
                  </a:cubicBezTo>
                  <a:cubicBezTo>
                    <a:pt x="229" y="26"/>
                    <a:pt x="220" y="51"/>
                    <a:pt x="216" y="71"/>
                  </a:cubicBezTo>
                  <a:cubicBezTo>
                    <a:pt x="170" y="88"/>
                    <a:pt x="130" y="123"/>
                    <a:pt x="101" y="163"/>
                  </a:cubicBezTo>
                  <a:cubicBezTo>
                    <a:pt x="70" y="206"/>
                    <a:pt x="47" y="256"/>
                    <a:pt x="30" y="307"/>
                  </a:cubicBezTo>
                  <a:cubicBezTo>
                    <a:pt x="21" y="334"/>
                    <a:pt x="14" y="363"/>
                    <a:pt x="9" y="391"/>
                  </a:cubicBezTo>
                  <a:cubicBezTo>
                    <a:pt x="5" y="415"/>
                    <a:pt x="0" y="441"/>
                    <a:pt x="3" y="464"/>
                  </a:cubicBezTo>
                  <a:cubicBezTo>
                    <a:pt x="10" y="511"/>
                    <a:pt x="69" y="516"/>
                    <a:pt x="107" y="521"/>
                  </a:cubicBezTo>
                  <a:cubicBezTo>
                    <a:pt x="167" y="528"/>
                    <a:pt x="230" y="527"/>
                    <a:pt x="290" y="524"/>
                  </a:cubicBezTo>
                  <a:cubicBezTo>
                    <a:pt x="324" y="522"/>
                    <a:pt x="361" y="518"/>
                    <a:pt x="390" y="499"/>
                  </a:cubicBezTo>
                  <a:cubicBezTo>
                    <a:pt x="406" y="499"/>
                    <a:pt x="422" y="495"/>
                    <a:pt x="437" y="489"/>
                  </a:cubicBezTo>
                  <a:cubicBezTo>
                    <a:pt x="483" y="468"/>
                    <a:pt x="502" y="428"/>
                    <a:pt x="505" y="379"/>
                  </a:cubicBezTo>
                  <a:cubicBezTo>
                    <a:pt x="511" y="282"/>
                    <a:pt x="468" y="173"/>
                    <a:pt x="392" y="112"/>
                  </a:cubicBezTo>
                  <a:moveTo>
                    <a:pt x="242" y="28"/>
                  </a:moveTo>
                  <a:cubicBezTo>
                    <a:pt x="255" y="11"/>
                    <a:pt x="277" y="10"/>
                    <a:pt x="297" y="10"/>
                  </a:cubicBezTo>
                  <a:cubicBezTo>
                    <a:pt x="312" y="9"/>
                    <a:pt x="332" y="10"/>
                    <a:pt x="344" y="21"/>
                  </a:cubicBezTo>
                  <a:cubicBezTo>
                    <a:pt x="357" y="34"/>
                    <a:pt x="352" y="55"/>
                    <a:pt x="349" y="72"/>
                  </a:cubicBezTo>
                  <a:cubicBezTo>
                    <a:pt x="345" y="71"/>
                    <a:pt x="341" y="70"/>
                    <a:pt x="337" y="70"/>
                  </a:cubicBezTo>
                  <a:cubicBezTo>
                    <a:pt x="344" y="43"/>
                    <a:pt x="331" y="23"/>
                    <a:pt x="303" y="23"/>
                  </a:cubicBezTo>
                  <a:cubicBezTo>
                    <a:pt x="274" y="22"/>
                    <a:pt x="255" y="36"/>
                    <a:pt x="246" y="62"/>
                  </a:cubicBezTo>
                  <a:cubicBezTo>
                    <a:pt x="239" y="63"/>
                    <a:pt x="231" y="66"/>
                    <a:pt x="223" y="68"/>
                  </a:cubicBezTo>
                  <a:cubicBezTo>
                    <a:pt x="228" y="54"/>
                    <a:pt x="233" y="40"/>
                    <a:pt x="242" y="28"/>
                  </a:cubicBezTo>
                  <a:moveTo>
                    <a:pt x="330" y="69"/>
                  </a:moveTo>
                  <a:cubicBezTo>
                    <a:pt x="304" y="59"/>
                    <a:pt x="278" y="57"/>
                    <a:pt x="252" y="61"/>
                  </a:cubicBezTo>
                  <a:cubicBezTo>
                    <a:pt x="261" y="45"/>
                    <a:pt x="269" y="32"/>
                    <a:pt x="290" y="31"/>
                  </a:cubicBezTo>
                  <a:cubicBezTo>
                    <a:pt x="299" y="30"/>
                    <a:pt x="313" y="30"/>
                    <a:pt x="320" y="35"/>
                  </a:cubicBezTo>
                  <a:cubicBezTo>
                    <a:pt x="332" y="43"/>
                    <a:pt x="330" y="57"/>
                    <a:pt x="330" y="69"/>
                  </a:cubicBezTo>
                  <a:moveTo>
                    <a:pt x="390" y="489"/>
                  </a:moveTo>
                  <a:cubicBezTo>
                    <a:pt x="373" y="499"/>
                    <a:pt x="373" y="499"/>
                    <a:pt x="373" y="499"/>
                  </a:cubicBezTo>
                  <a:cubicBezTo>
                    <a:pt x="363" y="504"/>
                    <a:pt x="351" y="507"/>
                    <a:pt x="340" y="509"/>
                  </a:cubicBezTo>
                  <a:cubicBezTo>
                    <a:pt x="369" y="485"/>
                    <a:pt x="380" y="422"/>
                    <a:pt x="384" y="394"/>
                  </a:cubicBezTo>
                  <a:cubicBezTo>
                    <a:pt x="388" y="360"/>
                    <a:pt x="386" y="324"/>
                    <a:pt x="386" y="290"/>
                  </a:cubicBezTo>
                  <a:cubicBezTo>
                    <a:pt x="385" y="254"/>
                    <a:pt x="385" y="218"/>
                    <a:pt x="380" y="183"/>
                  </a:cubicBezTo>
                  <a:cubicBezTo>
                    <a:pt x="379" y="181"/>
                    <a:pt x="376" y="182"/>
                    <a:pt x="376" y="184"/>
                  </a:cubicBezTo>
                  <a:cubicBezTo>
                    <a:pt x="378" y="244"/>
                    <a:pt x="381" y="304"/>
                    <a:pt x="379" y="364"/>
                  </a:cubicBezTo>
                  <a:cubicBezTo>
                    <a:pt x="377" y="413"/>
                    <a:pt x="366" y="503"/>
                    <a:pt x="307" y="514"/>
                  </a:cubicBezTo>
                  <a:cubicBezTo>
                    <a:pt x="304" y="515"/>
                    <a:pt x="301" y="515"/>
                    <a:pt x="298" y="515"/>
                  </a:cubicBezTo>
                  <a:cubicBezTo>
                    <a:pt x="249" y="518"/>
                    <a:pt x="199" y="518"/>
                    <a:pt x="150" y="516"/>
                  </a:cubicBezTo>
                  <a:cubicBezTo>
                    <a:pt x="127" y="515"/>
                    <a:pt x="103" y="513"/>
                    <a:pt x="80" y="508"/>
                  </a:cubicBezTo>
                  <a:cubicBezTo>
                    <a:pt x="54" y="503"/>
                    <a:pt x="20" y="497"/>
                    <a:pt x="12" y="469"/>
                  </a:cubicBezTo>
                  <a:cubicBezTo>
                    <a:pt x="6" y="448"/>
                    <a:pt x="13" y="421"/>
                    <a:pt x="16" y="401"/>
                  </a:cubicBezTo>
                  <a:cubicBezTo>
                    <a:pt x="20" y="377"/>
                    <a:pt x="25" y="353"/>
                    <a:pt x="32" y="330"/>
                  </a:cubicBezTo>
                  <a:cubicBezTo>
                    <a:pt x="45" y="284"/>
                    <a:pt x="63" y="240"/>
                    <a:pt x="87" y="200"/>
                  </a:cubicBezTo>
                  <a:cubicBezTo>
                    <a:pt x="113" y="155"/>
                    <a:pt x="150" y="115"/>
                    <a:pt x="193" y="91"/>
                  </a:cubicBezTo>
                  <a:cubicBezTo>
                    <a:pt x="193" y="91"/>
                    <a:pt x="193" y="92"/>
                    <a:pt x="194" y="91"/>
                  </a:cubicBezTo>
                  <a:cubicBezTo>
                    <a:pt x="222" y="75"/>
                    <a:pt x="275" y="82"/>
                    <a:pt x="303" y="94"/>
                  </a:cubicBezTo>
                  <a:cubicBezTo>
                    <a:pt x="339" y="109"/>
                    <a:pt x="360" y="136"/>
                    <a:pt x="374" y="171"/>
                  </a:cubicBezTo>
                  <a:cubicBezTo>
                    <a:pt x="374" y="173"/>
                    <a:pt x="376" y="173"/>
                    <a:pt x="376" y="171"/>
                  </a:cubicBezTo>
                  <a:cubicBezTo>
                    <a:pt x="371" y="133"/>
                    <a:pt x="342" y="101"/>
                    <a:pt x="307" y="87"/>
                  </a:cubicBezTo>
                  <a:cubicBezTo>
                    <a:pt x="287" y="79"/>
                    <a:pt x="267" y="77"/>
                    <a:pt x="246" y="77"/>
                  </a:cubicBezTo>
                  <a:cubicBezTo>
                    <a:pt x="238" y="77"/>
                    <a:pt x="229" y="77"/>
                    <a:pt x="221" y="78"/>
                  </a:cubicBezTo>
                  <a:cubicBezTo>
                    <a:pt x="253" y="66"/>
                    <a:pt x="288" y="64"/>
                    <a:pt x="324" y="74"/>
                  </a:cubicBezTo>
                  <a:cubicBezTo>
                    <a:pt x="335" y="78"/>
                    <a:pt x="335" y="78"/>
                    <a:pt x="335" y="78"/>
                  </a:cubicBezTo>
                  <a:cubicBezTo>
                    <a:pt x="340" y="80"/>
                    <a:pt x="345" y="82"/>
                    <a:pt x="350" y="84"/>
                  </a:cubicBezTo>
                  <a:cubicBezTo>
                    <a:pt x="351" y="85"/>
                    <a:pt x="352" y="85"/>
                    <a:pt x="353" y="84"/>
                  </a:cubicBezTo>
                  <a:cubicBezTo>
                    <a:pt x="368" y="95"/>
                    <a:pt x="380" y="116"/>
                    <a:pt x="388" y="129"/>
                  </a:cubicBezTo>
                  <a:cubicBezTo>
                    <a:pt x="400" y="149"/>
                    <a:pt x="408" y="170"/>
                    <a:pt x="415" y="192"/>
                  </a:cubicBezTo>
                  <a:cubicBezTo>
                    <a:pt x="428" y="233"/>
                    <a:pt x="434" y="276"/>
                    <a:pt x="437" y="319"/>
                  </a:cubicBezTo>
                  <a:cubicBezTo>
                    <a:pt x="440" y="367"/>
                    <a:pt x="444" y="420"/>
                    <a:pt x="417" y="462"/>
                  </a:cubicBezTo>
                  <a:cubicBezTo>
                    <a:pt x="416" y="463"/>
                    <a:pt x="415" y="464"/>
                    <a:pt x="415" y="465"/>
                  </a:cubicBezTo>
                  <a:cubicBezTo>
                    <a:pt x="414" y="465"/>
                    <a:pt x="414" y="465"/>
                    <a:pt x="414" y="465"/>
                  </a:cubicBezTo>
                  <a:cubicBezTo>
                    <a:pt x="413" y="466"/>
                    <a:pt x="412" y="467"/>
                    <a:pt x="413" y="468"/>
                  </a:cubicBezTo>
                  <a:cubicBezTo>
                    <a:pt x="406" y="476"/>
                    <a:pt x="398" y="484"/>
                    <a:pt x="390" y="489"/>
                  </a:cubicBezTo>
                  <a:moveTo>
                    <a:pt x="447" y="339"/>
                  </a:moveTo>
                  <a:cubicBezTo>
                    <a:pt x="446" y="336"/>
                    <a:pt x="446" y="333"/>
                    <a:pt x="446" y="330"/>
                  </a:cubicBezTo>
                  <a:cubicBezTo>
                    <a:pt x="448" y="334"/>
                    <a:pt x="450" y="338"/>
                    <a:pt x="451" y="342"/>
                  </a:cubicBezTo>
                  <a:cubicBezTo>
                    <a:pt x="455" y="358"/>
                    <a:pt x="458" y="374"/>
                    <a:pt x="458" y="390"/>
                  </a:cubicBezTo>
                  <a:cubicBezTo>
                    <a:pt x="459" y="407"/>
                    <a:pt x="457" y="424"/>
                    <a:pt x="449" y="439"/>
                  </a:cubicBezTo>
                  <a:cubicBezTo>
                    <a:pt x="443" y="448"/>
                    <a:pt x="437" y="453"/>
                    <a:pt x="429" y="458"/>
                  </a:cubicBezTo>
                  <a:cubicBezTo>
                    <a:pt x="448" y="422"/>
                    <a:pt x="448" y="378"/>
                    <a:pt x="447" y="339"/>
                  </a:cubicBezTo>
                  <a:moveTo>
                    <a:pt x="450" y="470"/>
                  </a:moveTo>
                  <a:cubicBezTo>
                    <a:pt x="437" y="479"/>
                    <a:pt x="422" y="485"/>
                    <a:pt x="406" y="488"/>
                  </a:cubicBezTo>
                  <a:cubicBezTo>
                    <a:pt x="408" y="486"/>
                    <a:pt x="410" y="484"/>
                    <a:pt x="412" y="482"/>
                  </a:cubicBezTo>
                  <a:cubicBezTo>
                    <a:pt x="415" y="478"/>
                    <a:pt x="418" y="474"/>
                    <a:pt x="421" y="470"/>
                  </a:cubicBezTo>
                  <a:cubicBezTo>
                    <a:pt x="446" y="469"/>
                    <a:pt x="463" y="437"/>
                    <a:pt x="466" y="415"/>
                  </a:cubicBezTo>
                  <a:cubicBezTo>
                    <a:pt x="469" y="396"/>
                    <a:pt x="466" y="377"/>
                    <a:pt x="462" y="358"/>
                  </a:cubicBezTo>
                  <a:cubicBezTo>
                    <a:pt x="458" y="340"/>
                    <a:pt x="452" y="327"/>
                    <a:pt x="445" y="311"/>
                  </a:cubicBezTo>
                  <a:cubicBezTo>
                    <a:pt x="442" y="263"/>
                    <a:pt x="435" y="216"/>
                    <a:pt x="418" y="171"/>
                  </a:cubicBezTo>
                  <a:cubicBezTo>
                    <a:pt x="414" y="160"/>
                    <a:pt x="407" y="142"/>
                    <a:pt x="398" y="125"/>
                  </a:cubicBezTo>
                  <a:cubicBezTo>
                    <a:pt x="452" y="185"/>
                    <a:pt x="488" y="256"/>
                    <a:pt x="495" y="338"/>
                  </a:cubicBezTo>
                  <a:cubicBezTo>
                    <a:pt x="498" y="385"/>
                    <a:pt x="494" y="443"/>
                    <a:pt x="450" y="47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79" name="CustomShape 97"/>
          <p:cNvSpPr/>
          <p:nvPr/>
        </p:nvSpPr>
        <p:spPr>
          <a:xfrm>
            <a:off x="5749171" y="3941573"/>
            <a:ext cx="142901" cy="139662"/>
          </a:xfrm>
          <a:custGeom>
            <a:avLst/>
            <a:gdLst/>
            <a:ahLst/>
            <a:cxnLst/>
            <a:rect l="l" t="t" r="r" b="b"/>
            <a:pathLst>
              <a:path w="39" h="38">
                <a:moveTo>
                  <a:pt x="30" y="0"/>
                </a:moveTo>
                <a:cubicBezTo>
                  <a:pt x="25" y="0"/>
                  <a:pt x="22" y="5"/>
                  <a:pt x="19" y="8"/>
                </a:cubicBezTo>
                <a:cubicBezTo>
                  <a:pt x="13" y="16"/>
                  <a:pt x="7" y="23"/>
                  <a:pt x="0" y="30"/>
                </a:cubicBezTo>
                <a:cubicBezTo>
                  <a:pt x="1" y="31"/>
                  <a:pt x="3" y="34"/>
                  <a:pt x="4" y="34"/>
                </a:cubicBezTo>
                <a:cubicBezTo>
                  <a:pt x="5" y="37"/>
                  <a:pt x="7" y="38"/>
                  <a:pt x="10" y="38"/>
                </a:cubicBezTo>
                <a:cubicBezTo>
                  <a:pt x="11" y="37"/>
                  <a:pt x="12" y="37"/>
                  <a:pt x="12" y="36"/>
                </a:cubicBezTo>
                <a:cubicBezTo>
                  <a:pt x="16" y="33"/>
                  <a:pt x="19" y="28"/>
                  <a:pt x="21" y="25"/>
                </a:cubicBezTo>
                <a:cubicBezTo>
                  <a:pt x="24" y="21"/>
                  <a:pt x="27" y="17"/>
                  <a:pt x="30" y="14"/>
                </a:cubicBezTo>
                <a:cubicBezTo>
                  <a:pt x="32" y="12"/>
                  <a:pt x="39" y="6"/>
                  <a:pt x="38" y="4"/>
                </a:cubicBezTo>
                <a:cubicBezTo>
                  <a:pt x="38" y="1"/>
                  <a:pt x="32" y="0"/>
                  <a:pt x="30" y="0"/>
                </a:cubicBezTo>
                <a:close/>
              </a:path>
            </a:pathLst>
          </a:custGeom>
          <a:solidFill>
            <a:srgbClr val="AEC4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0" name="CustomShape 98"/>
          <p:cNvSpPr/>
          <p:nvPr/>
        </p:nvSpPr>
        <p:spPr>
          <a:xfrm>
            <a:off x="5636506" y="3986207"/>
            <a:ext cx="69831" cy="47514"/>
          </a:xfrm>
          <a:custGeom>
            <a:avLst/>
            <a:gdLst/>
            <a:ahLst/>
            <a:cxnLst/>
            <a:rect l="l" t="t" r="r" b="b"/>
            <a:pathLst>
              <a:path w="19" h="13">
                <a:moveTo>
                  <a:pt x="6" y="0"/>
                </a:moveTo>
                <a:cubicBezTo>
                  <a:pt x="4" y="3"/>
                  <a:pt x="2" y="5"/>
                  <a:pt x="0" y="7"/>
                </a:cubicBezTo>
                <a:cubicBezTo>
                  <a:pt x="2" y="9"/>
                  <a:pt x="5" y="9"/>
                  <a:pt x="7" y="10"/>
                </a:cubicBezTo>
                <a:cubicBezTo>
                  <a:pt x="9" y="11"/>
                  <a:pt x="12" y="12"/>
                  <a:pt x="14" y="13"/>
                </a:cubicBezTo>
                <a:cubicBezTo>
                  <a:pt x="16" y="11"/>
                  <a:pt x="17" y="9"/>
                  <a:pt x="19" y="7"/>
                </a:cubicBezTo>
                <a:cubicBezTo>
                  <a:pt x="15" y="5"/>
                  <a:pt x="11" y="2"/>
                  <a:pt x="6" y="0"/>
                </a:cubicBezTo>
                <a:cubicBezTo>
                  <a:pt x="6" y="0"/>
                  <a:pt x="6" y="0"/>
                  <a:pt x="6" y="0"/>
                </a:cubicBezTo>
                <a:close/>
              </a:path>
            </a:pathLst>
          </a:custGeom>
          <a:solidFill>
            <a:srgbClr val="AEC4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1" name="CustomShape 99"/>
          <p:cNvSpPr/>
          <p:nvPr/>
        </p:nvSpPr>
        <p:spPr>
          <a:xfrm>
            <a:off x="5536439" y="3919616"/>
            <a:ext cx="73070" cy="58672"/>
          </a:xfrm>
          <a:custGeom>
            <a:avLst/>
            <a:gdLst/>
            <a:ahLst/>
            <a:cxnLst/>
            <a:rect l="l" t="t" r="r" b="b"/>
            <a:pathLst>
              <a:path w="20" h="16"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4" y="0"/>
                  <a:pt x="3" y="1"/>
                  <a:pt x="2" y="2"/>
                </a:cubicBezTo>
                <a:cubicBezTo>
                  <a:pt x="0" y="5"/>
                  <a:pt x="2" y="6"/>
                  <a:pt x="3" y="8"/>
                </a:cubicBezTo>
                <a:cubicBezTo>
                  <a:pt x="4" y="10"/>
                  <a:pt x="6" y="13"/>
                  <a:pt x="8" y="14"/>
                </a:cubicBezTo>
                <a:cubicBezTo>
                  <a:pt x="9" y="16"/>
                  <a:pt x="9" y="16"/>
                  <a:pt x="9" y="15"/>
                </a:cubicBezTo>
                <a:cubicBezTo>
                  <a:pt x="10" y="14"/>
                  <a:pt x="11" y="14"/>
                  <a:pt x="12" y="13"/>
                </a:cubicBezTo>
                <a:cubicBezTo>
                  <a:pt x="13" y="12"/>
                  <a:pt x="15" y="10"/>
                  <a:pt x="17" y="9"/>
                </a:cubicBezTo>
                <a:cubicBezTo>
                  <a:pt x="18" y="9"/>
                  <a:pt x="19" y="8"/>
                  <a:pt x="20" y="8"/>
                </a:cubicBezTo>
                <a:cubicBezTo>
                  <a:pt x="17" y="6"/>
                  <a:pt x="17" y="6"/>
                  <a:pt x="17" y="6"/>
                </a:cubicBezTo>
                <a:cubicBezTo>
                  <a:pt x="13" y="4"/>
                  <a:pt x="9" y="2"/>
                  <a:pt x="5" y="0"/>
                </a:cubicBezTo>
                <a:close/>
              </a:path>
            </a:pathLst>
          </a:custGeom>
          <a:solidFill>
            <a:srgbClr val="AEC4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2" name="CustomShape 100"/>
          <p:cNvSpPr/>
          <p:nvPr/>
        </p:nvSpPr>
        <p:spPr>
          <a:xfrm>
            <a:off x="5284112" y="3249743"/>
            <a:ext cx="1139612" cy="1047464"/>
          </a:xfrm>
          <a:custGeom>
            <a:avLst/>
            <a:gdLst/>
            <a:ahLst/>
            <a:cxnLst/>
            <a:rect l="l" t="t" r="r" b="b"/>
            <a:pathLst>
              <a:path w="311" h="286">
                <a:moveTo>
                  <a:pt x="237" y="44"/>
                </a:moveTo>
                <a:cubicBezTo>
                  <a:pt x="216" y="30"/>
                  <a:pt x="193" y="11"/>
                  <a:pt x="168" y="2"/>
                </a:cubicBezTo>
                <a:cubicBezTo>
                  <a:pt x="146" y="0"/>
                  <a:pt x="123" y="30"/>
                  <a:pt x="109" y="45"/>
                </a:cubicBezTo>
                <a:cubicBezTo>
                  <a:pt x="95" y="59"/>
                  <a:pt x="82" y="73"/>
                  <a:pt x="70" y="88"/>
                </a:cubicBezTo>
                <a:cubicBezTo>
                  <a:pt x="56" y="103"/>
                  <a:pt x="44" y="119"/>
                  <a:pt x="31" y="136"/>
                </a:cubicBezTo>
                <a:cubicBezTo>
                  <a:pt x="25" y="143"/>
                  <a:pt x="16" y="152"/>
                  <a:pt x="10" y="163"/>
                </a:cubicBezTo>
                <a:cubicBezTo>
                  <a:pt x="10" y="163"/>
                  <a:pt x="10" y="163"/>
                  <a:pt x="10" y="164"/>
                </a:cubicBezTo>
                <a:cubicBezTo>
                  <a:pt x="9" y="194"/>
                  <a:pt x="39" y="213"/>
                  <a:pt x="61" y="228"/>
                </a:cubicBezTo>
                <a:cubicBezTo>
                  <a:pt x="78" y="241"/>
                  <a:pt x="97" y="250"/>
                  <a:pt x="115" y="261"/>
                </a:cubicBezTo>
                <a:cubicBezTo>
                  <a:pt x="116" y="261"/>
                  <a:pt x="115" y="263"/>
                  <a:pt x="114" y="263"/>
                </a:cubicBezTo>
                <a:cubicBezTo>
                  <a:pt x="87" y="255"/>
                  <a:pt x="62" y="239"/>
                  <a:pt x="40" y="222"/>
                </a:cubicBezTo>
                <a:cubicBezTo>
                  <a:pt x="23" y="208"/>
                  <a:pt x="1" y="191"/>
                  <a:pt x="7" y="168"/>
                </a:cubicBezTo>
                <a:cubicBezTo>
                  <a:pt x="2" y="177"/>
                  <a:pt x="0" y="186"/>
                  <a:pt x="3" y="194"/>
                </a:cubicBezTo>
                <a:cubicBezTo>
                  <a:pt x="19" y="212"/>
                  <a:pt x="37" y="229"/>
                  <a:pt x="56" y="244"/>
                </a:cubicBezTo>
                <a:cubicBezTo>
                  <a:pt x="80" y="262"/>
                  <a:pt x="105" y="281"/>
                  <a:pt x="135" y="285"/>
                </a:cubicBezTo>
                <a:cubicBezTo>
                  <a:pt x="135" y="279"/>
                  <a:pt x="135" y="273"/>
                  <a:pt x="136" y="267"/>
                </a:cubicBezTo>
                <a:cubicBezTo>
                  <a:pt x="130" y="268"/>
                  <a:pt x="124" y="268"/>
                  <a:pt x="118" y="265"/>
                </a:cubicBezTo>
                <a:cubicBezTo>
                  <a:pt x="117" y="264"/>
                  <a:pt x="118" y="262"/>
                  <a:pt x="119" y="262"/>
                </a:cubicBezTo>
                <a:cubicBezTo>
                  <a:pt x="142" y="268"/>
                  <a:pt x="169" y="242"/>
                  <a:pt x="185" y="228"/>
                </a:cubicBezTo>
                <a:cubicBezTo>
                  <a:pt x="200" y="217"/>
                  <a:pt x="213" y="205"/>
                  <a:pt x="226" y="192"/>
                </a:cubicBezTo>
                <a:cubicBezTo>
                  <a:pt x="252" y="166"/>
                  <a:pt x="298" y="120"/>
                  <a:pt x="281" y="80"/>
                </a:cubicBezTo>
                <a:cubicBezTo>
                  <a:pt x="280" y="79"/>
                  <a:pt x="281" y="78"/>
                  <a:pt x="282" y="79"/>
                </a:cubicBezTo>
                <a:cubicBezTo>
                  <a:pt x="311" y="115"/>
                  <a:pt x="258" y="167"/>
                  <a:pt x="234" y="191"/>
                </a:cubicBezTo>
                <a:cubicBezTo>
                  <a:pt x="215" y="212"/>
                  <a:pt x="193" y="230"/>
                  <a:pt x="170" y="247"/>
                </a:cubicBezTo>
                <a:cubicBezTo>
                  <a:pt x="160" y="254"/>
                  <a:pt x="150" y="263"/>
                  <a:pt x="139" y="266"/>
                </a:cubicBezTo>
                <a:cubicBezTo>
                  <a:pt x="140" y="273"/>
                  <a:pt x="140" y="279"/>
                  <a:pt x="140" y="286"/>
                </a:cubicBezTo>
                <a:cubicBezTo>
                  <a:pt x="160" y="281"/>
                  <a:pt x="180" y="260"/>
                  <a:pt x="194" y="246"/>
                </a:cubicBezTo>
                <a:cubicBezTo>
                  <a:pt x="207" y="233"/>
                  <a:pt x="220" y="220"/>
                  <a:pt x="232" y="206"/>
                </a:cubicBezTo>
                <a:cubicBezTo>
                  <a:pt x="246" y="190"/>
                  <a:pt x="261" y="173"/>
                  <a:pt x="273" y="156"/>
                </a:cubicBezTo>
                <a:cubicBezTo>
                  <a:pt x="285" y="140"/>
                  <a:pt x="299" y="121"/>
                  <a:pt x="300" y="101"/>
                </a:cubicBezTo>
                <a:cubicBezTo>
                  <a:pt x="292" y="77"/>
                  <a:pt x="254" y="56"/>
                  <a:pt x="237" y="44"/>
                </a:cubicBezTo>
                <a:close/>
                <a:moveTo>
                  <a:pt x="76" y="108"/>
                </a:moveTo>
                <a:cubicBezTo>
                  <a:pt x="78" y="100"/>
                  <a:pt x="84" y="97"/>
                  <a:pt x="92" y="99"/>
                </a:cubicBezTo>
                <a:cubicBezTo>
                  <a:pt x="96" y="100"/>
                  <a:pt x="110" y="103"/>
                  <a:pt x="111" y="109"/>
                </a:cubicBezTo>
                <a:cubicBezTo>
                  <a:pt x="112" y="113"/>
                  <a:pt x="104" y="123"/>
                  <a:pt x="100" y="124"/>
                </a:cubicBezTo>
                <a:cubicBezTo>
                  <a:pt x="97" y="124"/>
                  <a:pt x="94" y="123"/>
                  <a:pt x="92" y="122"/>
                </a:cubicBezTo>
                <a:cubicBezTo>
                  <a:pt x="86" y="119"/>
                  <a:pt x="81" y="116"/>
                  <a:pt x="76" y="112"/>
                </a:cubicBezTo>
                <a:cubicBezTo>
                  <a:pt x="74" y="111"/>
                  <a:pt x="75" y="109"/>
                  <a:pt x="76" y="108"/>
                </a:cubicBezTo>
                <a:close/>
                <a:moveTo>
                  <a:pt x="142" y="132"/>
                </a:moveTo>
                <a:cubicBezTo>
                  <a:pt x="142" y="135"/>
                  <a:pt x="136" y="140"/>
                  <a:pt x="134" y="142"/>
                </a:cubicBezTo>
                <a:cubicBezTo>
                  <a:pt x="132" y="144"/>
                  <a:pt x="130" y="147"/>
                  <a:pt x="126" y="146"/>
                </a:cubicBezTo>
                <a:cubicBezTo>
                  <a:pt x="120" y="145"/>
                  <a:pt x="110" y="140"/>
                  <a:pt x="107" y="134"/>
                </a:cubicBezTo>
                <a:cubicBezTo>
                  <a:pt x="106" y="134"/>
                  <a:pt x="105" y="133"/>
                  <a:pt x="106" y="132"/>
                </a:cubicBezTo>
                <a:cubicBezTo>
                  <a:pt x="109" y="127"/>
                  <a:pt x="113" y="123"/>
                  <a:pt x="117" y="120"/>
                </a:cubicBezTo>
                <a:cubicBezTo>
                  <a:pt x="120" y="118"/>
                  <a:pt x="122" y="118"/>
                  <a:pt x="126" y="119"/>
                </a:cubicBezTo>
                <a:cubicBezTo>
                  <a:pt x="130" y="121"/>
                  <a:pt x="143" y="125"/>
                  <a:pt x="142" y="132"/>
                </a:cubicBezTo>
                <a:close/>
                <a:moveTo>
                  <a:pt x="152" y="141"/>
                </a:moveTo>
                <a:cubicBezTo>
                  <a:pt x="155" y="139"/>
                  <a:pt x="158" y="142"/>
                  <a:pt x="161" y="144"/>
                </a:cubicBezTo>
                <a:cubicBezTo>
                  <a:pt x="166" y="148"/>
                  <a:pt x="174" y="153"/>
                  <a:pt x="169" y="160"/>
                </a:cubicBezTo>
                <a:cubicBezTo>
                  <a:pt x="167" y="162"/>
                  <a:pt x="163" y="168"/>
                  <a:pt x="159" y="168"/>
                </a:cubicBezTo>
                <a:cubicBezTo>
                  <a:pt x="156" y="168"/>
                  <a:pt x="152" y="164"/>
                  <a:pt x="149" y="162"/>
                </a:cubicBezTo>
                <a:cubicBezTo>
                  <a:pt x="146" y="161"/>
                  <a:pt x="142" y="159"/>
                  <a:pt x="140" y="156"/>
                </a:cubicBezTo>
                <a:cubicBezTo>
                  <a:pt x="139" y="154"/>
                  <a:pt x="140" y="153"/>
                  <a:pt x="141" y="151"/>
                </a:cubicBezTo>
                <a:cubicBezTo>
                  <a:pt x="141" y="151"/>
                  <a:pt x="141" y="151"/>
                  <a:pt x="141" y="150"/>
                </a:cubicBezTo>
                <a:cubicBezTo>
                  <a:pt x="144" y="147"/>
                  <a:pt x="148" y="143"/>
                  <a:pt x="152" y="141"/>
                </a:cubicBezTo>
                <a:close/>
                <a:moveTo>
                  <a:pt x="114" y="168"/>
                </a:moveTo>
                <a:cubicBezTo>
                  <a:pt x="112" y="171"/>
                  <a:pt x="109" y="175"/>
                  <a:pt x="106" y="177"/>
                </a:cubicBezTo>
                <a:cubicBezTo>
                  <a:pt x="105" y="178"/>
                  <a:pt x="104" y="178"/>
                  <a:pt x="103" y="177"/>
                </a:cubicBezTo>
                <a:cubicBezTo>
                  <a:pt x="99" y="176"/>
                  <a:pt x="96" y="172"/>
                  <a:pt x="93" y="169"/>
                </a:cubicBezTo>
                <a:cubicBezTo>
                  <a:pt x="90" y="167"/>
                  <a:pt x="86" y="164"/>
                  <a:pt x="85" y="161"/>
                </a:cubicBezTo>
                <a:cubicBezTo>
                  <a:pt x="83" y="156"/>
                  <a:pt x="91" y="151"/>
                  <a:pt x="95" y="149"/>
                </a:cubicBezTo>
                <a:cubicBezTo>
                  <a:pt x="95" y="148"/>
                  <a:pt x="95" y="148"/>
                  <a:pt x="95" y="148"/>
                </a:cubicBezTo>
                <a:cubicBezTo>
                  <a:pt x="95" y="147"/>
                  <a:pt x="97" y="146"/>
                  <a:pt x="98" y="146"/>
                </a:cubicBezTo>
                <a:cubicBezTo>
                  <a:pt x="103" y="148"/>
                  <a:pt x="107" y="150"/>
                  <a:pt x="110" y="153"/>
                </a:cubicBezTo>
                <a:cubicBezTo>
                  <a:pt x="113" y="155"/>
                  <a:pt x="116" y="157"/>
                  <a:pt x="117" y="160"/>
                </a:cubicBezTo>
                <a:cubicBezTo>
                  <a:pt x="118" y="163"/>
                  <a:pt x="116" y="165"/>
                  <a:pt x="114" y="168"/>
                </a:cubicBezTo>
                <a:close/>
                <a:moveTo>
                  <a:pt x="66" y="125"/>
                </a:moveTo>
                <a:cubicBezTo>
                  <a:pt x="67" y="124"/>
                  <a:pt x="69" y="123"/>
                  <a:pt x="71" y="124"/>
                </a:cubicBezTo>
                <a:cubicBezTo>
                  <a:pt x="76" y="127"/>
                  <a:pt x="80" y="130"/>
                  <a:pt x="85" y="133"/>
                </a:cubicBezTo>
                <a:cubicBezTo>
                  <a:pt x="86" y="134"/>
                  <a:pt x="89" y="135"/>
                  <a:pt x="88" y="138"/>
                </a:cubicBezTo>
                <a:cubicBezTo>
                  <a:pt x="88" y="140"/>
                  <a:pt x="85" y="143"/>
                  <a:pt x="83" y="144"/>
                </a:cubicBezTo>
                <a:cubicBezTo>
                  <a:pt x="80" y="147"/>
                  <a:pt x="76" y="150"/>
                  <a:pt x="74" y="154"/>
                </a:cubicBezTo>
                <a:cubicBezTo>
                  <a:pt x="73" y="155"/>
                  <a:pt x="71" y="156"/>
                  <a:pt x="70" y="155"/>
                </a:cubicBezTo>
                <a:cubicBezTo>
                  <a:pt x="67" y="153"/>
                  <a:pt x="64" y="150"/>
                  <a:pt x="61" y="147"/>
                </a:cubicBezTo>
                <a:cubicBezTo>
                  <a:pt x="59" y="145"/>
                  <a:pt x="55" y="141"/>
                  <a:pt x="55" y="138"/>
                </a:cubicBezTo>
                <a:cubicBezTo>
                  <a:pt x="54" y="133"/>
                  <a:pt x="62" y="128"/>
                  <a:pt x="66" y="125"/>
                </a:cubicBezTo>
                <a:close/>
                <a:moveTo>
                  <a:pt x="58" y="175"/>
                </a:moveTo>
                <a:cubicBezTo>
                  <a:pt x="56" y="177"/>
                  <a:pt x="55" y="179"/>
                  <a:pt x="53" y="181"/>
                </a:cubicBezTo>
                <a:cubicBezTo>
                  <a:pt x="49" y="182"/>
                  <a:pt x="46" y="178"/>
                  <a:pt x="44" y="176"/>
                </a:cubicBezTo>
                <a:cubicBezTo>
                  <a:pt x="41" y="174"/>
                  <a:pt x="35" y="171"/>
                  <a:pt x="37" y="167"/>
                </a:cubicBezTo>
                <a:cubicBezTo>
                  <a:pt x="38" y="163"/>
                  <a:pt x="42" y="160"/>
                  <a:pt x="45" y="158"/>
                </a:cubicBezTo>
                <a:cubicBezTo>
                  <a:pt x="46" y="157"/>
                  <a:pt x="47" y="156"/>
                  <a:pt x="48" y="156"/>
                </a:cubicBezTo>
                <a:cubicBezTo>
                  <a:pt x="54" y="157"/>
                  <a:pt x="59" y="160"/>
                  <a:pt x="64" y="163"/>
                </a:cubicBezTo>
                <a:cubicBezTo>
                  <a:pt x="65" y="164"/>
                  <a:pt x="65" y="166"/>
                  <a:pt x="64" y="167"/>
                </a:cubicBezTo>
                <a:cubicBezTo>
                  <a:pt x="62" y="170"/>
                  <a:pt x="60" y="173"/>
                  <a:pt x="58" y="175"/>
                </a:cubicBezTo>
                <a:close/>
                <a:moveTo>
                  <a:pt x="79" y="204"/>
                </a:moveTo>
                <a:cubicBezTo>
                  <a:pt x="76" y="204"/>
                  <a:pt x="74" y="202"/>
                  <a:pt x="72" y="200"/>
                </a:cubicBezTo>
                <a:cubicBezTo>
                  <a:pt x="69" y="197"/>
                  <a:pt x="66" y="193"/>
                  <a:pt x="65" y="190"/>
                </a:cubicBezTo>
                <a:cubicBezTo>
                  <a:pt x="62" y="183"/>
                  <a:pt x="69" y="180"/>
                  <a:pt x="74" y="178"/>
                </a:cubicBezTo>
                <a:cubicBezTo>
                  <a:pt x="75" y="178"/>
                  <a:pt x="76" y="178"/>
                  <a:pt x="76" y="179"/>
                </a:cubicBezTo>
                <a:cubicBezTo>
                  <a:pt x="76" y="179"/>
                  <a:pt x="76" y="179"/>
                  <a:pt x="76" y="179"/>
                </a:cubicBezTo>
                <a:cubicBezTo>
                  <a:pt x="81" y="180"/>
                  <a:pt x="84" y="183"/>
                  <a:pt x="88" y="186"/>
                </a:cubicBezTo>
                <a:cubicBezTo>
                  <a:pt x="90" y="187"/>
                  <a:pt x="93" y="188"/>
                  <a:pt x="93" y="191"/>
                </a:cubicBezTo>
                <a:cubicBezTo>
                  <a:pt x="93" y="194"/>
                  <a:pt x="89" y="196"/>
                  <a:pt x="87" y="198"/>
                </a:cubicBezTo>
                <a:cubicBezTo>
                  <a:pt x="85" y="200"/>
                  <a:pt x="82" y="203"/>
                  <a:pt x="79" y="204"/>
                </a:cubicBezTo>
                <a:close/>
                <a:moveTo>
                  <a:pt x="121" y="208"/>
                </a:moveTo>
                <a:cubicBezTo>
                  <a:pt x="118" y="212"/>
                  <a:pt x="116" y="216"/>
                  <a:pt x="113" y="219"/>
                </a:cubicBezTo>
                <a:cubicBezTo>
                  <a:pt x="112" y="220"/>
                  <a:pt x="111" y="221"/>
                  <a:pt x="109" y="220"/>
                </a:cubicBezTo>
                <a:cubicBezTo>
                  <a:pt x="104" y="218"/>
                  <a:pt x="96" y="215"/>
                  <a:pt x="92" y="211"/>
                </a:cubicBezTo>
                <a:cubicBezTo>
                  <a:pt x="91" y="210"/>
                  <a:pt x="91" y="210"/>
                  <a:pt x="91" y="209"/>
                </a:cubicBezTo>
                <a:cubicBezTo>
                  <a:pt x="93" y="204"/>
                  <a:pt x="98" y="199"/>
                  <a:pt x="102" y="197"/>
                </a:cubicBezTo>
                <a:cubicBezTo>
                  <a:pt x="103" y="197"/>
                  <a:pt x="104" y="197"/>
                  <a:pt x="104" y="197"/>
                </a:cubicBezTo>
                <a:cubicBezTo>
                  <a:pt x="104" y="197"/>
                  <a:pt x="104" y="197"/>
                  <a:pt x="104" y="197"/>
                </a:cubicBezTo>
                <a:cubicBezTo>
                  <a:pt x="110" y="198"/>
                  <a:pt x="114" y="203"/>
                  <a:pt x="119" y="205"/>
                </a:cubicBezTo>
                <a:cubicBezTo>
                  <a:pt x="121" y="205"/>
                  <a:pt x="122" y="207"/>
                  <a:pt x="121" y="208"/>
                </a:cubicBezTo>
                <a:close/>
                <a:moveTo>
                  <a:pt x="116" y="178"/>
                </a:moveTo>
                <a:cubicBezTo>
                  <a:pt x="118" y="173"/>
                  <a:pt x="122" y="170"/>
                  <a:pt x="126" y="168"/>
                </a:cubicBezTo>
                <a:cubicBezTo>
                  <a:pt x="127" y="167"/>
                  <a:pt x="128" y="167"/>
                  <a:pt x="130" y="167"/>
                </a:cubicBezTo>
                <a:cubicBezTo>
                  <a:pt x="135" y="170"/>
                  <a:pt x="140" y="173"/>
                  <a:pt x="145" y="176"/>
                </a:cubicBezTo>
                <a:cubicBezTo>
                  <a:pt x="146" y="177"/>
                  <a:pt x="147" y="179"/>
                  <a:pt x="146" y="180"/>
                </a:cubicBezTo>
                <a:cubicBezTo>
                  <a:pt x="144" y="183"/>
                  <a:pt x="142" y="186"/>
                  <a:pt x="139" y="189"/>
                </a:cubicBezTo>
                <a:cubicBezTo>
                  <a:pt x="138" y="190"/>
                  <a:pt x="137" y="193"/>
                  <a:pt x="135" y="193"/>
                </a:cubicBezTo>
                <a:cubicBezTo>
                  <a:pt x="131" y="195"/>
                  <a:pt x="125" y="188"/>
                  <a:pt x="122" y="186"/>
                </a:cubicBezTo>
                <a:cubicBezTo>
                  <a:pt x="119" y="184"/>
                  <a:pt x="115" y="182"/>
                  <a:pt x="116" y="178"/>
                </a:cubicBezTo>
                <a:close/>
                <a:moveTo>
                  <a:pt x="160" y="208"/>
                </a:moveTo>
                <a:cubicBezTo>
                  <a:pt x="155" y="215"/>
                  <a:pt x="150" y="221"/>
                  <a:pt x="145" y="226"/>
                </a:cubicBezTo>
                <a:cubicBezTo>
                  <a:pt x="143" y="229"/>
                  <a:pt x="139" y="235"/>
                  <a:pt x="134" y="234"/>
                </a:cubicBezTo>
                <a:cubicBezTo>
                  <a:pt x="130" y="233"/>
                  <a:pt x="125" y="225"/>
                  <a:pt x="124" y="221"/>
                </a:cubicBezTo>
                <a:cubicBezTo>
                  <a:pt x="123" y="220"/>
                  <a:pt x="124" y="218"/>
                  <a:pt x="125" y="218"/>
                </a:cubicBezTo>
                <a:cubicBezTo>
                  <a:pt x="125" y="218"/>
                  <a:pt x="125" y="218"/>
                  <a:pt x="125" y="217"/>
                </a:cubicBezTo>
                <a:cubicBezTo>
                  <a:pt x="129" y="211"/>
                  <a:pt x="133" y="205"/>
                  <a:pt x="138" y="198"/>
                </a:cubicBezTo>
                <a:cubicBezTo>
                  <a:pt x="142" y="194"/>
                  <a:pt x="147" y="186"/>
                  <a:pt x="152" y="184"/>
                </a:cubicBezTo>
                <a:cubicBezTo>
                  <a:pt x="157" y="183"/>
                  <a:pt x="170" y="186"/>
                  <a:pt x="170" y="191"/>
                </a:cubicBezTo>
                <a:cubicBezTo>
                  <a:pt x="170" y="196"/>
                  <a:pt x="163" y="205"/>
                  <a:pt x="160" y="208"/>
                </a:cubicBezTo>
                <a:close/>
                <a:moveTo>
                  <a:pt x="195" y="175"/>
                </a:moveTo>
                <a:cubicBezTo>
                  <a:pt x="193" y="179"/>
                  <a:pt x="187" y="182"/>
                  <a:pt x="183" y="185"/>
                </a:cubicBezTo>
                <a:cubicBezTo>
                  <a:pt x="182" y="185"/>
                  <a:pt x="180" y="185"/>
                  <a:pt x="180" y="184"/>
                </a:cubicBezTo>
                <a:cubicBezTo>
                  <a:pt x="176" y="181"/>
                  <a:pt x="173" y="178"/>
                  <a:pt x="169" y="175"/>
                </a:cubicBezTo>
                <a:cubicBezTo>
                  <a:pt x="169" y="174"/>
                  <a:pt x="169" y="174"/>
                  <a:pt x="169" y="174"/>
                </a:cubicBezTo>
                <a:cubicBezTo>
                  <a:pt x="168" y="173"/>
                  <a:pt x="168" y="172"/>
                  <a:pt x="168" y="172"/>
                </a:cubicBezTo>
                <a:cubicBezTo>
                  <a:pt x="170" y="169"/>
                  <a:pt x="172" y="167"/>
                  <a:pt x="174" y="165"/>
                </a:cubicBezTo>
                <a:cubicBezTo>
                  <a:pt x="176" y="163"/>
                  <a:pt x="178" y="161"/>
                  <a:pt x="180" y="160"/>
                </a:cubicBezTo>
                <a:cubicBezTo>
                  <a:pt x="184" y="159"/>
                  <a:pt x="187" y="163"/>
                  <a:pt x="190" y="165"/>
                </a:cubicBezTo>
                <a:cubicBezTo>
                  <a:pt x="192" y="167"/>
                  <a:pt x="197" y="171"/>
                  <a:pt x="195" y="175"/>
                </a:cubicBezTo>
                <a:close/>
                <a:moveTo>
                  <a:pt x="263" y="98"/>
                </a:moveTo>
                <a:cubicBezTo>
                  <a:pt x="263" y="98"/>
                  <a:pt x="263" y="98"/>
                  <a:pt x="263" y="98"/>
                </a:cubicBezTo>
                <a:cubicBezTo>
                  <a:pt x="263" y="111"/>
                  <a:pt x="253" y="123"/>
                  <a:pt x="245" y="133"/>
                </a:cubicBezTo>
                <a:cubicBezTo>
                  <a:pt x="237" y="143"/>
                  <a:pt x="230" y="155"/>
                  <a:pt x="215" y="149"/>
                </a:cubicBezTo>
                <a:cubicBezTo>
                  <a:pt x="191" y="143"/>
                  <a:pt x="166" y="125"/>
                  <a:pt x="146" y="111"/>
                </a:cubicBezTo>
                <a:cubicBezTo>
                  <a:pt x="134" y="103"/>
                  <a:pt x="116" y="93"/>
                  <a:pt x="112" y="78"/>
                </a:cubicBezTo>
                <a:cubicBezTo>
                  <a:pt x="112" y="78"/>
                  <a:pt x="111" y="78"/>
                  <a:pt x="111" y="77"/>
                </a:cubicBezTo>
                <a:cubicBezTo>
                  <a:pt x="104" y="63"/>
                  <a:pt x="122" y="44"/>
                  <a:pt x="132" y="34"/>
                </a:cubicBezTo>
                <a:cubicBezTo>
                  <a:pt x="139" y="27"/>
                  <a:pt x="155" y="9"/>
                  <a:pt x="166" y="18"/>
                </a:cubicBezTo>
                <a:cubicBezTo>
                  <a:pt x="190" y="26"/>
                  <a:pt x="211" y="45"/>
                  <a:pt x="230" y="59"/>
                </a:cubicBezTo>
                <a:cubicBezTo>
                  <a:pt x="243" y="69"/>
                  <a:pt x="266" y="79"/>
                  <a:pt x="263" y="98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3" name="CustomShape 101"/>
          <p:cNvSpPr/>
          <p:nvPr/>
        </p:nvSpPr>
        <p:spPr>
          <a:xfrm>
            <a:off x="5793445" y="3524388"/>
            <a:ext cx="630278" cy="772819"/>
          </a:xfrm>
          <a:custGeom>
            <a:avLst/>
            <a:gdLst/>
            <a:ahLst/>
            <a:cxnLst/>
            <a:rect l="l" t="t" r="r" b="b"/>
            <a:pathLst>
              <a:path w="172" h="211">
                <a:moveTo>
                  <a:pt x="142" y="0"/>
                </a:moveTo>
                <a:cubicBezTo>
                  <a:pt x="142" y="1"/>
                  <a:pt x="142" y="2"/>
                  <a:pt x="142" y="4"/>
                </a:cubicBezTo>
                <a:cubicBezTo>
                  <a:pt x="143" y="4"/>
                  <a:pt x="143" y="4"/>
                  <a:pt x="143" y="4"/>
                </a:cubicBezTo>
                <a:cubicBezTo>
                  <a:pt x="172" y="40"/>
                  <a:pt x="119" y="92"/>
                  <a:pt x="95" y="116"/>
                </a:cubicBezTo>
                <a:cubicBezTo>
                  <a:pt x="76" y="137"/>
                  <a:pt x="54" y="155"/>
                  <a:pt x="31" y="172"/>
                </a:cubicBezTo>
                <a:cubicBezTo>
                  <a:pt x="21" y="179"/>
                  <a:pt x="11" y="188"/>
                  <a:pt x="0" y="191"/>
                </a:cubicBezTo>
                <a:cubicBezTo>
                  <a:pt x="1" y="198"/>
                  <a:pt x="1" y="204"/>
                  <a:pt x="1" y="211"/>
                </a:cubicBezTo>
                <a:cubicBezTo>
                  <a:pt x="21" y="206"/>
                  <a:pt x="41" y="185"/>
                  <a:pt x="55" y="171"/>
                </a:cubicBezTo>
                <a:cubicBezTo>
                  <a:pt x="68" y="158"/>
                  <a:pt x="81" y="145"/>
                  <a:pt x="93" y="131"/>
                </a:cubicBezTo>
                <a:cubicBezTo>
                  <a:pt x="107" y="115"/>
                  <a:pt x="122" y="98"/>
                  <a:pt x="134" y="81"/>
                </a:cubicBezTo>
                <a:cubicBezTo>
                  <a:pt x="146" y="65"/>
                  <a:pt x="160" y="46"/>
                  <a:pt x="161" y="26"/>
                </a:cubicBezTo>
                <a:cubicBezTo>
                  <a:pt x="158" y="17"/>
                  <a:pt x="151" y="8"/>
                  <a:pt x="142" y="0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4" name="CustomShape 102"/>
          <p:cNvSpPr/>
          <p:nvPr/>
        </p:nvSpPr>
        <p:spPr>
          <a:xfrm>
            <a:off x="6317537" y="3557503"/>
            <a:ext cx="11159" cy="80989"/>
          </a:xfrm>
          <a:custGeom>
            <a:avLst/>
            <a:gdLst/>
            <a:ahLst/>
            <a:cxnLst/>
            <a:rect l="l" t="t" r="r" b="b"/>
            <a:pathLst>
              <a:path w="3" h="22">
                <a:moveTo>
                  <a:pt x="0" y="0"/>
                </a:moveTo>
                <a:cubicBezTo>
                  <a:pt x="1" y="7"/>
                  <a:pt x="2" y="14"/>
                  <a:pt x="2" y="22"/>
                </a:cubicBezTo>
                <a:cubicBezTo>
                  <a:pt x="3" y="14"/>
                  <a:pt x="2" y="7"/>
                  <a:pt x="0" y="0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5" name="CustomShape 103"/>
          <p:cNvSpPr/>
          <p:nvPr/>
        </p:nvSpPr>
        <p:spPr>
          <a:xfrm>
            <a:off x="5284112" y="3809830"/>
            <a:ext cx="615880" cy="484137"/>
          </a:xfrm>
          <a:custGeom>
            <a:avLst/>
            <a:gdLst/>
            <a:ahLst/>
            <a:cxnLst/>
            <a:rect l="l" t="t" r="r" b="b"/>
            <a:pathLst>
              <a:path w="168" h="132">
                <a:moveTo>
                  <a:pt x="118" y="112"/>
                </a:moveTo>
                <a:cubicBezTo>
                  <a:pt x="117" y="111"/>
                  <a:pt x="118" y="109"/>
                  <a:pt x="119" y="109"/>
                </a:cubicBezTo>
                <a:cubicBezTo>
                  <a:pt x="135" y="113"/>
                  <a:pt x="153" y="101"/>
                  <a:pt x="168" y="89"/>
                </a:cubicBezTo>
                <a:cubicBezTo>
                  <a:pt x="136" y="103"/>
                  <a:pt x="97" y="100"/>
                  <a:pt x="68" y="79"/>
                </a:cubicBezTo>
                <a:cubicBezTo>
                  <a:pt x="45" y="61"/>
                  <a:pt x="16" y="31"/>
                  <a:pt x="16" y="0"/>
                </a:cubicBezTo>
                <a:cubicBezTo>
                  <a:pt x="14" y="3"/>
                  <a:pt x="12" y="7"/>
                  <a:pt x="10" y="10"/>
                </a:cubicBezTo>
                <a:cubicBezTo>
                  <a:pt x="10" y="10"/>
                  <a:pt x="10" y="10"/>
                  <a:pt x="10" y="11"/>
                </a:cubicBezTo>
                <a:cubicBezTo>
                  <a:pt x="9" y="41"/>
                  <a:pt x="39" y="60"/>
                  <a:pt x="61" y="75"/>
                </a:cubicBezTo>
                <a:cubicBezTo>
                  <a:pt x="78" y="88"/>
                  <a:pt x="97" y="97"/>
                  <a:pt x="115" y="108"/>
                </a:cubicBezTo>
                <a:cubicBezTo>
                  <a:pt x="116" y="108"/>
                  <a:pt x="115" y="110"/>
                  <a:pt x="114" y="110"/>
                </a:cubicBezTo>
                <a:cubicBezTo>
                  <a:pt x="87" y="102"/>
                  <a:pt x="62" y="86"/>
                  <a:pt x="40" y="69"/>
                </a:cubicBezTo>
                <a:cubicBezTo>
                  <a:pt x="23" y="55"/>
                  <a:pt x="1" y="38"/>
                  <a:pt x="7" y="15"/>
                </a:cubicBezTo>
                <a:cubicBezTo>
                  <a:pt x="2" y="24"/>
                  <a:pt x="0" y="33"/>
                  <a:pt x="3" y="41"/>
                </a:cubicBezTo>
                <a:cubicBezTo>
                  <a:pt x="19" y="59"/>
                  <a:pt x="37" y="76"/>
                  <a:pt x="56" y="91"/>
                </a:cubicBezTo>
                <a:cubicBezTo>
                  <a:pt x="80" y="109"/>
                  <a:pt x="105" y="128"/>
                  <a:pt x="135" y="132"/>
                </a:cubicBezTo>
                <a:cubicBezTo>
                  <a:pt x="135" y="126"/>
                  <a:pt x="135" y="120"/>
                  <a:pt x="136" y="114"/>
                </a:cubicBezTo>
                <a:cubicBezTo>
                  <a:pt x="130" y="115"/>
                  <a:pt x="124" y="115"/>
                  <a:pt x="118" y="112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6" name="CustomShape 104"/>
          <p:cNvSpPr/>
          <p:nvPr/>
        </p:nvSpPr>
        <p:spPr>
          <a:xfrm>
            <a:off x="6149079" y="3697165"/>
            <a:ext cx="61912" cy="84229"/>
          </a:xfrm>
          <a:custGeom>
            <a:avLst/>
            <a:gdLst/>
            <a:ahLst/>
            <a:cxnLst/>
            <a:rect l="l" t="t" r="r" b="b"/>
            <a:pathLst>
              <a:path w="17" h="23">
                <a:moveTo>
                  <a:pt x="9" y="11"/>
                </a:moveTo>
                <a:cubicBezTo>
                  <a:pt x="6" y="15"/>
                  <a:pt x="3" y="19"/>
                  <a:pt x="0" y="23"/>
                </a:cubicBezTo>
                <a:cubicBezTo>
                  <a:pt x="7" y="17"/>
                  <a:pt x="14" y="9"/>
                  <a:pt x="17" y="0"/>
                </a:cubicBezTo>
                <a:cubicBezTo>
                  <a:pt x="15" y="4"/>
                  <a:pt x="12" y="8"/>
                  <a:pt x="9" y="11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7" name="CustomShape 105"/>
          <p:cNvSpPr/>
          <p:nvPr/>
        </p:nvSpPr>
        <p:spPr>
          <a:xfrm>
            <a:off x="5749171" y="3608257"/>
            <a:ext cx="366792" cy="220651"/>
          </a:xfrm>
          <a:custGeom>
            <a:avLst/>
            <a:gdLst/>
            <a:ahLst/>
            <a:cxnLst/>
            <a:rect l="l" t="t" r="r" b="b"/>
            <a:pathLst>
              <a:path w="100" h="60">
                <a:moveTo>
                  <a:pt x="88" y="51"/>
                </a:moveTo>
                <a:cubicBezTo>
                  <a:pt x="64" y="45"/>
                  <a:pt x="39" y="27"/>
                  <a:pt x="19" y="13"/>
                </a:cubicBezTo>
                <a:cubicBezTo>
                  <a:pt x="13" y="9"/>
                  <a:pt x="6" y="5"/>
                  <a:pt x="0" y="0"/>
                </a:cubicBezTo>
                <a:cubicBezTo>
                  <a:pt x="11" y="26"/>
                  <a:pt x="30" y="51"/>
                  <a:pt x="58" y="57"/>
                </a:cubicBezTo>
                <a:cubicBezTo>
                  <a:pt x="73" y="60"/>
                  <a:pt x="88" y="58"/>
                  <a:pt x="100" y="52"/>
                </a:cubicBezTo>
                <a:cubicBezTo>
                  <a:pt x="97" y="53"/>
                  <a:pt x="93" y="53"/>
                  <a:pt x="88" y="51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8" name="CustomShape 106"/>
          <p:cNvSpPr/>
          <p:nvPr/>
        </p:nvSpPr>
        <p:spPr>
          <a:xfrm>
            <a:off x="5690499" y="3700404"/>
            <a:ext cx="92148" cy="65152"/>
          </a:xfrm>
          <a:custGeom>
            <a:avLst/>
            <a:gdLst/>
            <a:ahLst/>
            <a:cxnLst/>
            <a:rect l="l" t="t" r="r" b="b"/>
            <a:pathLst>
              <a:path w="25" h="18">
                <a:moveTo>
                  <a:pt x="21" y="5"/>
                </a:moveTo>
                <a:cubicBezTo>
                  <a:pt x="19" y="4"/>
                  <a:pt x="14" y="1"/>
                  <a:pt x="12" y="0"/>
                </a:cubicBezTo>
                <a:cubicBezTo>
                  <a:pt x="8" y="0"/>
                  <a:pt x="3" y="5"/>
                  <a:pt x="0" y="9"/>
                </a:cubicBezTo>
                <a:cubicBezTo>
                  <a:pt x="3" y="11"/>
                  <a:pt x="7" y="14"/>
                  <a:pt x="10" y="16"/>
                </a:cubicBezTo>
                <a:cubicBezTo>
                  <a:pt x="14" y="18"/>
                  <a:pt x="17" y="17"/>
                  <a:pt x="20" y="14"/>
                </a:cubicBezTo>
                <a:cubicBezTo>
                  <a:pt x="21" y="13"/>
                  <a:pt x="24" y="11"/>
                  <a:pt x="24" y="9"/>
                </a:cubicBezTo>
                <a:cubicBezTo>
                  <a:pt x="25" y="7"/>
                  <a:pt x="23" y="6"/>
                  <a:pt x="21" y="5"/>
                </a:cubicBezTo>
                <a:close/>
              </a:path>
            </a:pathLst>
          </a:custGeom>
          <a:solidFill>
            <a:srgbClr val="AEC4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9" name="CustomShape 107"/>
          <p:cNvSpPr/>
          <p:nvPr/>
        </p:nvSpPr>
        <p:spPr>
          <a:xfrm>
            <a:off x="5701658" y="3325694"/>
            <a:ext cx="534890" cy="458940"/>
          </a:xfrm>
          <a:custGeom>
            <a:avLst/>
            <a:gdLst/>
            <a:ahLst/>
            <a:cxnLst/>
            <a:rect l="l" t="t" r="r" b="b"/>
            <a:pathLst>
              <a:path w="146" h="125">
                <a:moveTo>
                  <a:pt x="65" y="83"/>
                </a:moveTo>
                <a:cubicBezTo>
                  <a:pt x="91" y="76"/>
                  <a:pt x="117" y="72"/>
                  <a:pt x="143" y="67"/>
                </a:cubicBezTo>
                <a:cubicBezTo>
                  <a:pt x="134" y="53"/>
                  <a:pt x="112" y="40"/>
                  <a:pt x="97" y="31"/>
                </a:cubicBezTo>
                <a:cubicBezTo>
                  <a:pt x="86" y="35"/>
                  <a:pt x="73" y="36"/>
                  <a:pt x="61" y="37"/>
                </a:cubicBezTo>
                <a:cubicBezTo>
                  <a:pt x="50" y="39"/>
                  <a:pt x="39" y="41"/>
                  <a:pt x="27" y="42"/>
                </a:cubicBezTo>
                <a:cubicBezTo>
                  <a:pt x="27" y="43"/>
                  <a:pt x="27" y="41"/>
                  <a:pt x="27" y="41"/>
                </a:cubicBezTo>
                <a:cubicBezTo>
                  <a:pt x="39" y="38"/>
                  <a:pt x="52" y="36"/>
                  <a:pt x="64" y="34"/>
                </a:cubicBezTo>
                <a:cubicBezTo>
                  <a:pt x="74" y="32"/>
                  <a:pt x="84" y="29"/>
                  <a:pt x="94" y="28"/>
                </a:cubicBezTo>
                <a:cubicBezTo>
                  <a:pt x="93" y="28"/>
                  <a:pt x="93" y="28"/>
                  <a:pt x="92" y="27"/>
                </a:cubicBezTo>
                <a:cubicBezTo>
                  <a:pt x="78" y="17"/>
                  <a:pt x="64" y="7"/>
                  <a:pt x="47" y="0"/>
                </a:cubicBezTo>
                <a:cubicBezTo>
                  <a:pt x="36" y="0"/>
                  <a:pt x="27" y="11"/>
                  <a:pt x="20" y="18"/>
                </a:cubicBezTo>
                <a:cubicBezTo>
                  <a:pt x="13" y="25"/>
                  <a:pt x="1" y="38"/>
                  <a:pt x="0" y="49"/>
                </a:cubicBezTo>
                <a:cubicBezTo>
                  <a:pt x="0" y="49"/>
                  <a:pt x="0" y="49"/>
                  <a:pt x="0" y="49"/>
                </a:cubicBezTo>
                <a:cubicBezTo>
                  <a:pt x="6" y="71"/>
                  <a:pt x="33" y="85"/>
                  <a:pt x="52" y="96"/>
                </a:cubicBezTo>
                <a:cubicBezTo>
                  <a:pt x="69" y="106"/>
                  <a:pt x="86" y="116"/>
                  <a:pt x="104" y="125"/>
                </a:cubicBezTo>
                <a:cubicBezTo>
                  <a:pt x="118" y="124"/>
                  <a:pt x="124" y="114"/>
                  <a:pt x="132" y="103"/>
                </a:cubicBezTo>
                <a:cubicBezTo>
                  <a:pt x="138" y="94"/>
                  <a:pt x="145" y="84"/>
                  <a:pt x="146" y="73"/>
                </a:cubicBezTo>
                <a:cubicBezTo>
                  <a:pt x="145" y="72"/>
                  <a:pt x="145" y="71"/>
                  <a:pt x="145" y="71"/>
                </a:cubicBezTo>
                <a:cubicBezTo>
                  <a:pt x="119" y="76"/>
                  <a:pt x="92" y="82"/>
                  <a:pt x="66" y="85"/>
                </a:cubicBezTo>
                <a:cubicBezTo>
                  <a:pt x="65" y="85"/>
                  <a:pt x="65" y="84"/>
                  <a:pt x="65" y="83"/>
                </a:cubicBezTo>
                <a:close/>
              </a:path>
            </a:pathLst>
          </a:custGeom>
          <a:solidFill>
            <a:srgbClr val="AEC4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0" name="CustomShape 108"/>
          <p:cNvSpPr/>
          <p:nvPr/>
        </p:nvSpPr>
        <p:spPr>
          <a:xfrm>
            <a:off x="5779407" y="3440158"/>
            <a:ext cx="447422" cy="187176"/>
          </a:xfrm>
          <a:custGeom>
            <a:avLst/>
            <a:gdLst/>
            <a:ahLst/>
            <a:cxnLst/>
            <a:rect l="l" t="t" r="r" b="b"/>
            <a:pathLst>
              <a:path w="122" h="51">
                <a:moveTo>
                  <a:pt x="76" y="0"/>
                </a:moveTo>
                <a:cubicBezTo>
                  <a:pt x="65" y="4"/>
                  <a:pt x="52" y="5"/>
                  <a:pt x="40" y="6"/>
                </a:cubicBezTo>
                <a:cubicBezTo>
                  <a:pt x="36" y="7"/>
                  <a:pt x="32" y="8"/>
                  <a:pt x="28" y="8"/>
                </a:cubicBezTo>
                <a:cubicBezTo>
                  <a:pt x="19" y="10"/>
                  <a:pt x="9" y="12"/>
                  <a:pt x="0" y="14"/>
                </a:cubicBezTo>
                <a:cubicBezTo>
                  <a:pt x="11" y="33"/>
                  <a:pt x="29" y="49"/>
                  <a:pt x="51" y="51"/>
                </a:cubicBezTo>
                <a:cubicBezTo>
                  <a:pt x="74" y="45"/>
                  <a:pt x="99" y="40"/>
                  <a:pt x="122" y="36"/>
                </a:cubicBezTo>
                <a:cubicBezTo>
                  <a:pt x="113" y="22"/>
                  <a:pt x="91" y="9"/>
                  <a:pt x="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1" name="CustomShape 109"/>
          <p:cNvSpPr/>
          <p:nvPr/>
        </p:nvSpPr>
        <p:spPr>
          <a:xfrm>
            <a:off x="5701658" y="3451317"/>
            <a:ext cx="534890" cy="333317"/>
          </a:xfrm>
          <a:custGeom>
            <a:avLst/>
            <a:gdLst/>
            <a:ahLst/>
            <a:cxnLst/>
            <a:rect l="l" t="t" r="r" b="b"/>
            <a:pathLst>
              <a:path w="146" h="91">
                <a:moveTo>
                  <a:pt x="145" y="37"/>
                </a:moveTo>
                <a:cubicBezTo>
                  <a:pt x="125" y="41"/>
                  <a:pt x="104" y="45"/>
                  <a:pt x="84" y="48"/>
                </a:cubicBezTo>
                <a:cubicBezTo>
                  <a:pt x="87" y="50"/>
                  <a:pt x="86" y="56"/>
                  <a:pt x="81" y="56"/>
                </a:cubicBezTo>
                <a:cubicBezTo>
                  <a:pt x="45" y="60"/>
                  <a:pt x="18" y="32"/>
                  <a:pt x="6" y="0"/>
                </a:cubicBezTo>
                <a:cubicBezTo>
                  <a:pt x="3" y="5"/>
                  <a:pt x="0" y="10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6" y="37"/>
                  <a:pt x="33" y="51"/>
                  <a:pt x="52" y="62"/>
                </a:cubicBezTo>
                <a:cubicBezTo>
                  <a:pt x="69" y="72"/>
                  <a:pt x="86" y="82"/>
                  <a:pt x="104" y="91"/>
                </a:cubicBezTo>
                <a:cubicBezTo>
                  <a:pt x="118" y="90"/>
                  <a:pt x="124" y="80"/>
                  <a:pt x="132" y="69"/>
                </a:cubicBezTo>
                <a:cubicBezTo>
                  <a:pt x="138" y="60"/>
                  <a:pt x="145" y="50"/>
                  <a:pt x="146" y="39"/>
                </a:cubicBezTo>
                <a:cubicBezTo>
                  <a:pt x="145" y="38"/>
                  <a:pt x="145" y="37"/>
                  <a:pt x="145" y="37"/>
                </a:cubicBezTo>
                <a:close/>
              </a:path>
            </a:pathLst>
          </a:custGeom>
          <a:solidFill>
            <a:srgbClr val="AEC4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2" name="CustomShape 110"/>
          <p:cNvSpPr/>
          <p:nvPr/>
        </p:nvSpPr>
        <p:spPr>
          <a:xfrm>
            <a:off x="5577834" y="3627334"/>
            <a:ext cx="98267" cy="61912"/>
          </a:xfrm>
          <a:custGeom>
            <a:avLst/>
            <a:gdLst/>
            <a:ahLst/>
            <a:cxnLst/>
            <a:rect l="l" t="t" r="r" b="b"/>
            <a:pathLst>
              <a:path w="27" h="17">
                <a:moveTo>
                  <a:pt x="21" y="16"/>
                </a:moveTo>
                <a:cubicBezTo>
                  <a:pt x="23" y="15"/>
                  <a:pt x="27" y="10"/>
                  <a:pt x="27" y="8"/>
                </a:cubicBezTo>
                <a:cubicBezTo>
                  <a:pt x="27" y="4"/>
                  <a:pt x="18" y="2"/>
                  <a:pt x="14" y="1"/>
                </a:cubicBezTo>
                <a:cubicBezTo>
                  <a:pt x="10" y="0"/>
                  <a:pt x="6" y="0"/>
                  <a:pt x="2" y="2"/>
                </a:cubicBezTo>
                <a:cubicBezTo>
                  <a:pt x="2" y="3"/>
                  <a:pt x="1" y="4"/>
                  <a:pt x="0" y="5"/>
                </a:cubicBezTo>
                <a:cubicBezTo>
                  <a:pt x="5" y="8"/>
                  <a:pt x="10" y="11"/>
                  <a:pt x="14" y="15"/>
                </a:cubicBezTo>
                <a:cubicBezTo>
                  <a:pt x="17" y="16"/>
                  <a:pt x="18" y="17"/>
                  <a:pt x="21" y="16"/>
                </a:cubicBezTo>
                <a:close/>
              </a:path>
            </a:pathLst>
          </a:custGeom>
          <a:solidFill>
            <a:srgbClr val="AEC4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3" name="CustomShape 111"/>
          <p:cNvSpPr/>
          <p:nvPr/>
        </p:nvSpPr>
        <p:spPr>
          <a:xfrm>
            <a:off x="5919069" y="3854465"/>
            <a:ext cx="61912" cy="50753"/>
          </a:xfrm>
          <a:custGeom>
            <a:avLst/>
            <a:gdLst/>
            <a:ahLst/>
            <a:cxnLst/>
            <a:rect l="l" t="t" r="r" b="b"/>
            <a:pathLst>
              <a:path w="17" h="14">
                <a:moveTo>
                  <a:pt x="12" y="3"/>
                </a:moveTo>
                <a:cubicBezTo>
                  <a:pt x="9" y="0"/>
                  <a:pt x="8" y="0"/>
                  <a:pt x="5" y="3"/>
                </a:cubicBezTo>
                <a:cubicBezTo>
                  <a:pt x="3" y="4"/>
                  <a:pt x="2" y="6"/>
                  <a:pt x="0" y="7"/>
                </a:cubicBezTo>
                <a:cubicBezTo>
                  <a:pt x="3" y="9"/>
                  <a:pt x="6" y="11"/>
                  <a:pt x="9" y="14"/>
                </a:cubicBezTo>
                <a:cubicBezTo>
                  <a:pt x="11" y="13"/>
                  <a:pt x="14" y="11"/>
                  <a:pt x="15" y="9"/>
                </a:cubicBezTo>
                <a:cubicBezTo>
                  <a:pt x="17" y="7"/>
                  <a:pt x="16" y="8"/>
                  <a:pt x="15" y="6"/>
                </a:cubicBezTo>
                <a:cubicBezTo>
                  <a:pt x="14" y="5"/>
                  <a:pt x="13" y="4"/>
                  <a:pt x="12" y="3"/>
                </a:cubicBezTo>
                <a:close/>
              </a:path>
            </a:pathLst>
          </a:custGeom>
          <a:solidFill>
            <a:srgbClr val="AEC4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4" name="CustomShape 112"/>
          <p:cNvSpPr/>
          <p:nvPr/>
        </p:nvSpPr>
        <p:spPr>
          <a:xfrm>
            <a:off x="5379499" y="3513229"/>
            <a:ext cx="263486" cy="307760"/>
          </a:xfrm>
          <a:custGeom>
            <a:avLst/>
            <a:gdLst/>
            <a:ahLst/>
            <a:cxnLst/>
            <a:rect l="l" t="t" r="r" b="b"/>
            <a:pathLst>
              <a:path w="72" h="84">
                <a:moveTo>
                  <a:pt x="68" y="2"/>
                </a:moveTo>
                <a:cubicBezTo>
                  <a:pt x="55" y="15"/>
                  <a:pt x="41" y="27"/>
                  <a:pt x="29" y="40"/>
                </a:cubicBezTo>
                <a:cubicBezTo>
                  <a:pt x="19" y="51"/>
                  <a:pt x="3" y="65"/>
                  <a:pt x="0" y="81"/>
                </a:cubicBezTo>
                <a:cubicBezTo>
                  <a:pt x="0" y="83"/>
                  <a:pt x="2" y="84"/>
                  <a:pt x="3" y="83"/>
                </a:cubicBezTo>
                <a:cubicBezTo>
                  <a:pt x="17" y="75"/>
                  <a:pt x="26" y="59"/>
                  <a:pt x="36" y="47"/>
                </a:cubicBezTo>
                <a:cubicBezTo>
                  <a:pt x="48" y="33"/>
                  <a:pt x="59" y="19"/>
                  <a:pt x="71" y="5"/>
                </a:cubicBezTo>
                <a:cubicBezTo>
                  <a:pt x="72" y="3"/>
                  <a:pt x="70" y="0"/>
                  <a:pt x="68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5" name="CustomShape 113"/>
          <p:cNvSpPr/>
          <p:nvPr/>
        </p:nvSpPr>
        <p:spPr>
          <a:xfrm>
            <a:off x="5353942" y="3820989"/>
            <a:ext cx="25557" cy="44634"/>
          </a:xfrm>
          <a:custGeom>
            <a:avLst/>
            <a:gdLst/>
            <a:ahLst/>
            <a:cxnLst/>
            <a:rect l="l" t="t" r="r" b="b"/>
            <a:pathLst>
              <a:path w="7" h="12">
                <a:moveTo>
                  <a:pt x="6" y="6"/>
                </a:moveTo>
                <a:cubicBezTo>
                  <a:pt x="6" y="4"/>
                  <a:pt x="5" y="3"/>
                  <a:pt x="4" y="2"/>
                </a:cubicBezTo>
                <a:cubicBezTo>
                  <a:pt x="4" y="0"/>
                  <a:pt x="1" y="0"/>
                  <a:pt x="1" y="2"/>
                </a:cubicBezTo>
                <a:cubicBezTo>
                  <a:pt x="1" y="5"/>
                  <a:pt x="0" y="9"/>
                  <a:pt x="3" y="11"/>
                </a:cubicBezTo>
                <a:cubicBezTo>
                  <a:pt x="4" y="12"/>
                  <a:pt x="7" y="12"/>
                  <a:pt x="7" y="10"/>
                </a:cubicBezTo>
                <a:cubicBezTo>
                  <a:pt x="7" y="8"/>
                  <a:pt x="7" y="7"/>
                  <a:pt x="6" y="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6" name="CustomShape 114"/>
          <p:cNvSpPr/>
          <p:nvPr/>
        </p:nvSpPr>
        <p:spPr>
          <a:xfrm>
            <a:off x="5253875" y="3233905"/>
            <a:ext cx="1169848" cy="1090298"/>
          </a:xfrm>
          <a:custGeom>
            <a:avLst/>
            <a:gdLst/>
            <a:ahLst/>
            <a:cxnLst/>
            <a:rect l="l" t="t" r="r" b="b"/>
            <a:pathLst>
              <a:path w="319" h="297">
                <a:moveTo>
                  <a:pt x="268" y="56"/>
                </a:moveTo>
                <a:cubicBezTo>
                  <a:pt x="242" y="37"/>
                  <a:pt x="209" y="12"/>
                  <a:pt x="177" y="3"/>
                </a:cubicBezTo>
                <a:cubicBezTo>
                  <a:pt x="176" y="2"/>
                  <a:pt x="175" y="2"/>
                  <a:pt x="174" y="2"/>
                </a:cubicBezTo>
                <a:cubicBezTo>
                  <a:pt x="173" y="2"/>
                  <a:pt x="173" y="2"/>
                  <a:pt x="172" y="1"/>
                </a:cubicBezTo>
                <a:cubicBezTo>
                  <a:pt x="172" y="1"/>
                  <a:pt x="172" y="1"/>
                  <a:pt x="171" y="1"/>
                </a:cubicBezTo>
                <a:cubicBezTo>
                  <a:pt x="157" y="0"/>
                  <a:pt x="143" y="14"/>
                  <a:pt x="132" y="24"/>
                </a:cubicBezTo>
                <a:cubicBezTo>
                  <a:pt x="107" y="46"/>
                  <a:pt x="85" y="72"/>
                  <a:pt x="63" y="98"/>
                </a:cubicBezTo>
                <a:cubicBezTo>
                  <a:pt x="45" y="120"/>
                  <a:pt x="20" y="144"/>
                  <a:pt x="8" y="170"/>
                </a:cubicBezTo>
                <a:cubicBezTo>
                  <a:pt x="1" y="183"/>
                  <a:pt x="0" y="200"/>
                  <a:pt x="12" y="208"/>
                </a:cubicBezTo>
                <a:cubicBezTo>
                  <a:pt x="25" y="229"/>
                  <a:pt x="49" y="246"/>
                  <a:pt x="68" y="260"/>
                </a:cubicBezTo>
                <a:cubicBezTo>
                  <a:pt x="89" y="276"/>
                  <a:pt x="116" y="297"/>
                  <a:pt x="144" y="296"/>
                </a:cubicBezTo>
                <a:cubicBezTo>
                  <a:pt x="145" y="296"/>
                  <a:pt x="146" y="296"/>
                  <a:pt x="147" y="296"/>
                </a:cubicBezTo>
                <a:cubicBezTo>
                  <a:pt x="162" y="296"/>
                  <a:pt x="176" y="282"/>
                  <a:pt x="186" y="273"/>
                </a:cubicBezTo>
                <a:cubicBezTo>
                  <a:pt x="209" y="255"/>
                  <a:pt x="228" y="234"/>
                  <a:pt x="247" y="212"/>
                </a:cubicBezTo>
                <a:cubicBezTo>
                  <a:pt x="265" y="193"/>
                  <a:pt x="281" y="174"/>
                  <a:pt x="296" y="152"/>
                </a:cubicBezTo>
                <a:cubicBezTo>
                  <a:pt x="303" y="141"/>
                  <a:pt x="313" y="127"/>
                  <a:pt x="313" y="113"/>
                </a:cubicBezTo>
                <a:cubicBezTo>
                  <a:pt x="319" y="88"/>
                  <a:pt x="285" y="68"/>
                  <a:pt x="268" y="56"/>
                </a:cubicBezTo>
                <a:moveTo>
                  <a:pt x="281" y="160"/>
                </a:moveTo>
                <a:cubicBezTo>
                  <a:pt x="269" y="177"/>
                  <a:pt x="254" y="194"/>
                  <a:pt x="240" y="210"/>
                </a:cubicBezTo>
                <a:cubicBezTo>
                  <a:pt x="228" y="224"/>
                  <a:pt x="215" y="237"/>
                  <a:pt x="202" y="250"/>
                </a:cubicBezTo>
                <a:cubicBezTo>
                  <a:pt x="188" y="264"/>
                  <a:pt x="168" y="285"/>
                  <a:pt x="148" y="290"/>
                </a:cubicBezTo>
                <a:cubicBezTo>
                  <a:pt x="148" y="283"/>
                  <a:pt x="148" y="277"/>
                  <a:pt x="147" y="270"/>
                </a:cubicBezTo>
                <a:cubicBezTo>
                  <a:pt x="158" y="267"/>
                  <a:pt x="168" y="258"/>
                  <a:pt x="178" y="251"/>
                </a:cubicBezTo>
                <a:cubicBezTo>
                  <a:pt x="201" y="234"/>
                  <a:pt x="223" y="216"/>
                  <a:pt x="242" y="195"/>
                </a:cubicBezTo>
                <a:cubicBezTo>
                  <a:pt x="266" y="171"/>
                  <a:pt x="319" y="119"/>
                  <a:pt x="290" y="83"/>
                </a:cubicBezTo>
                <a:cubicBezTo>
                  <a:pt x="289" y="82"/>
                  <a:pt x="288" y="83"/>
                  <a:pt x="289" y="84"/>
                </a:cubicBezTo>
                <a:cubicBezTo>
                  <a:pt x="306" y="124"/>
                  <a:pt x="260" y="170"/>
                  <a:pt x="234" y="196"/>
                </a:cubicBezTo>
                <a:cubicBezTo>
                  <a:pt x="221" y="209"/>
                  <a:pt x="208" y="221"/>
                  <a:pt x="193" y="232"/>
                </a:cubicBezTo>
                <a:cubicBezTo>
                  <a:pt x="177" y="246"/>
                  <a:pt x="150" y="272"/>
                  <a:pt x="127" y="266"/>
                </a:cubicBezTo>
                <a:cubicBezTo>
                  <a:pt x="126" y="266"/>
                  <a:pt x="125" y="268"/>
                  <a:pt x="126" y="269"/>
                </a:cubicBezTo>
                <a:cubicBezTo>
                  <a:pt x="132" y="272"/>
                  <a:pt x="138" y="272"/>
                  <a:pt x="144" y="271"/>
                </a:cubicBezTo>
                <a:cubicBezTo>
                  <a:pt x="143" y="277"/>
                  <a:pt x="143" y="283"/>
                  <a:pt x="143" y="289"/>
                </a:cubicBezTo>
                <a:cubicBezTo>
                  <a:pt x="113" y="285"/>
                  <a:pt x="88" y="266"/>
                  <a:pt x="64" y="248"/>
                </a:cubicBezTo>
                <a:cubicBezTo>
                  <a:pt x="45" y="233"/>
                  <a:pt x="27" y="216"/>
                  <a:pt x="11" y="198"/>
                </a:cubicBezTo>
                <a:cubicBezTo>
                  <a:pt x="8" y="190"/>
                  <a:pt x="10" y="181"/>
                  <a:pt x="15" y="172"/>
                </a:cubicBezTo>
                <a:cubicBezTo>
                  <a:pt x="9" y="195"/>
                  <a:pt x="31" y="212"/>
                  <a:pt x="48" y="226"/>
                </a:cubicBezTo>
                <a:cubicBezTo>
                  <a:pt x="70" y="243"/>
                  <a:pt x="95" y="259"/>
                  <a:pt x="122" y="267"/>
                </a:cubicBezTo>
                <a:cubicBezTo>
                  <a:pt x="123" y="267"/>
                  <a:pt x="124" y="265"/>
                  <a:pt x="123" y="265"/>
                </a:cubicBezTo>
                <a:cubicBezTo>
                  <a:pt x="105" y="254"/>
                  <a:pt x="86" y="245"/>
                  <a:pt x="69" y="232"/>
                </a:cubicBezTo>
                <a:cubicBezTo>
                  <a:pt x="47" y="217"/>
                  <a:pt x="17" y="198"/>
                  <a:pt x="18" y="168"/>
                </a:cubicBezTo>
                <a:cubicBezTo>
                  <a:pt x="18" y="167"/>
                  <a:pt x="18" y="167"/>
                  <a:pt x="18" y="167"/>
                </a:cubicBezTo>
                <a:cubicBezTo>
                  <a:pt x="24" y="156"/>
                  <a:pt x="33" y="147"/>
                  <a:pt x="39" y="140"/>
                </a:cubicBezTo>
                <a:cubicBezTo>
                  <a:pt x="52" y="123"/>
                  <a:pt x="64" y="107"/>
                  <a:pt x="78" y="92"/>
                </a:cubicBezTo>
                <a:cubicBezTo>
                  <a:pt x="90" y="77"/>
                  <a:pt x="103" y="63"/>
                  <a:pt x="117" y="49"/>
                </a:cubicBezTo>
                <a:cubicBezTo>
                  <a:pt x="131" y="34"/>
                  <a:pt x="154" y="4"/>
                  <a:pt x="176" y="6"/>
                </a:cubicBezTo>
                <a:cubicBezTo>
                  <a:pt x="201" y="15"/>
                  <a:pt x="224" y="34"/>
                  <a:pt x="245" y="48"/>
                </a:cubicBezTo>
                <a:cubicBezTo>
                  <a:pt x="262" y="60"/>
                  <a:pt x="300" y="81"/>
                  <a:pt x="308" y="105"/>
                </a:cubicBezTo>
                <a:cubicBezTo>
                  <a:pt x="307" y="125"/>
                  <a:pt x="293" y="144"/>
                  <a:pt x="281" y="160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7" name="CustomShape 115"/>
          <p:cNvSpPr/>
          <p:nvPr/>
        </p:nvSpPr>
        <p:spPr>
          <a:xfrm>
            <a:off x="5664942" y="3281419"/>
            <a:ext cx="593923" cy="536330"/>
          </a:xfrm>
          <a:custGeom>
            <a:avLst/>
            <a:gdLst/>
            <a:ahLst/>
            <a:cxnLst/>
            <a:rect l="l" t="t" r="r" b="b"/>
            <a:pathLst>
              <a:path w="162" h="146">
                <a:moveTo>
                  <a:pt x="126" y="50"/>
                </a:moveTo>
                <a:cubicBezTo>
                  <a:pt x="107" y="36"/>
                  <a:pt x="86" y="17"/>
                  <a:pt x="62" y="9"/>
                </a:cubicBezTo>
                <a:cubicBezTo>
                  <a:pt x="51" y="0"/>
                  <a:pt x="35" y="18"/>
                  <a:pt x="28" y="25"/>
                </a:cubicBezTo>
                <a:cubicBezTo>
                  <a:pt x="18" y="35"/>
                  <a:pt x="0" y="54"/>
                  <a:pt x="7" y="68"/>
                </a:cubicBezTo>
                <a:cubicBezTo>
                  <a:pt x="7" y="69"/>
                  <a:pt x="8" y="69"/>
                  <a:pt x="8" y="69"/>
                </a:cubicBezTo>
                <a:cubicBezTo>
                  <a:pt x="12" y="84"/>
                  <a:pt x="30" y="94"/>
                  <a:pt x="42" y="102"/>
                </a:cubicBezTo>
                <a:cubicBezTo>
                  <a:pt x="62" y="116"/>
                  <a:pt x="87" y="134"/>
                  <a:pt x="111" y="140"/>
                </a:cubicBezTo>
                <a:cubicBezTo>
                  <a:pt x="126" y="146"/>
                  <a:pt x="133" y="134"/>
                  <a:pt x="141" y="124"/>
                </a:cubicBezTo>
                <a:cubicBezTo>
                  <a:pt x="149" y="114"/>
                  <a:pt x="159" y="102"/>
                  <a:pt x="159" y="89"/>
                </a:cubicBezTo>
                <a:cubicBezTo>
                  <a:pt x="159" y="89"/>
                  <a:pt x="159" y="89"/>
                  <a:pt x="159" y="89"/>
                </a:cubicBezTo>
                <a:cubicBezTo>
                  <a:pt x="162" y="70"/>
                  <a:pt x="139" y="60"/>
                  <a:pt x="126" y="50"/>
                </a:cubicBezTo>
                <a:moveTo>
                  <a:pt x="76" y="97"/>
                </a:moveTo>
                <a:cubicBezTo>
                  <a:pt x="102" y="94"/>
                  <a:pt x="129" y="88"/>
                  <a:pt x="155" y="83"/>
                </a:cubicBezTo>
                <a:cubicBezTo>
                  <a:pt x="155" y="83"/>
                  <a:pt x="155" y="84"/>
                  <a:pt x="156" y="85"/>
                </a:cubicBezTo>
                <a:cubicBezTo>
                  <a:pt x="155" y="96"/>
                  <a:pt x="148" y="106"/>
                  <a:pt x="142" y="115"/>
                </a:cubicBezTo>
                <a:cubicBezTo>
                  <a:pt x="134" y="126"/>
                  <a:pt x="128" y="136"/>
                  <a:pt x="114" y="137"/>
                </a:cubicBezTo>
                <a:cubicBezTo>
                  <a:pt x="96" y="128"/>
                  <a:pt x="79" y="118"/>
                  <a:pt x="62" y="108"/>
                </a:cubicBezTo>
                <a:cubicBezTo>
                  <a:pt x="43" y="97"/>
                  <a:pt x="16" y="83"/>
                  <a:pt x="10" y="61"/>
                </a:cubicBezTo>
                <a:cubicBezTo>
                  <a:pt x="10" y="61"/>
                  <a:pt x="10" y="61"/>
                  <a:pt x="10" y="61"/>
                </a:cubicBezTo>
                <a:cubicBezTo>
                  <a:pt x="11" y="50"/>
                  <a:pt x="23" y="37"/>
                  <a:pt x="30" y="30"/>
                </a:cubicBezTo>
                <a:cubicBezTo>
                  <a:pt x="37" y="23"/>
                  <a:pt x="46" y="12"/>
                  <a:pt x="57" y="12"/>
                </a:cubicBezTo>
                <a:cubicBezTo>
                  <a:pt x="74" y="19"/>
                  <a:pt x="88" y="29"/>
                  <a:pt x="102" y="39"/>
                </a:cubicBezTo>
                <a:cubicBezTo>
                  <a:pt x="103" y="40"/>
                  <a:pt x="103" y="40"/>
                  <a:pt x="104" y="40"/>
                </a:cubicBezTo>
                <a:cubicBezTo>
                  <a:pt x="94" y="41"/>
                  <a:pt x="84" y="44"/>
                  <a:pt x="74" y="46"/>
                </a:cubicBezTo>
                <a:cubicBezTo>
                  <a:pt x="62" y="48"/>
                  <a:pt x="49" y="50"/>
                  <a:pt x="37" y="53"/>
                </a:cubicBezTo>
                <a:cubicBezTo>
                  <a:pt x="37" y="53"/>
                  <a:pt x="37" y="55"/>
                  <a:pt x="37" y="54"/>
                </a:cubicBezTo>
                <a:cubicBezTo>
                  <a:pt x="49" y="53"/>
                  <a:pt x="60" y="51"/>
                  <a:pt x="71" y="49"/>
                </a:cubicBezTo>
                <a:cubicBezTo>
                  <a:pt x="83" y="48"/>
                  <a:pt x="96" y="47"/>
                  <a:pt x="107" y="43"/>
                </a:cubicBezTo>
                <a:cubicBezTo>
                  <a:pt x="122" y="52"/>
                  <a:pt x="144" y="65"/>
                  <a:pt x="153" y="79"/>
                </a:cubicBezTo>
                <a:cubicBezTo>
                  <a:pt x="127" y="84"/>
                  <a:pt x="101" y="88"/>
                  <a:pt x="75" y="95"/>
                </a:cubicBezTo>
                <a:cubicBezTo>
                  <a:pt x="75" y="96"/>
                  <a:pt x="75" y="97"/>
                  <a:pt x="76" y="97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8" name="CustomShape 116"/>
          <p:cNvSpPr/>
          <p:nvPr/>
        </p:nvSpPr>
        <p:spPr>
          <a:xfrm>
            <a:off x="5555516" y="3605017"/>
            <a:ext cx="139662" cy="98627"/>
          </a:xfrm>
          <a:custGeom>
            <a:avLst/>
            <a:gdLst/>
            <a:ahLst/>
            <a:cxnLst/>
            <a:rect l="l" t="t" r="r" b="b"/>
            <a:pathLst>
              <a:path w="38" h="27">
                <a:moveTo>
                  <a:pt x="18" y="25"/>
                </a:moveTo>
                <a:cubicBezTo>
                  <a:pt x="20" y="26"/>
                  <a:pt x="23" y="27"/>
                  <a:pt x="26" y="27"/>
                </a:cubicBezTo>
                <a:cubicBezTo>
                  <a:pt x="30" y="26"/>
                  <a:pt x="38" y="16"/>
                  <a:pt x="37" y="12"/>
                </a:cubicBezTo>
                <a:cubicBezTo>
                  <a:pt x="36" y="6"/>
                  <a:pt x="22" y="3"/>
                  <a:pt x="18" y="2"/>
                </a:cubicBezTo>
                <a:cubicBezTo>
                  <a:pt x="10" y="0"/>
                  <a:pt x="4" y="3"/>
                  <a:pt x="2" y="11"/>
                </a:cubicBezTo>
                <a:cubicBezTo>
                  <a:pt x="1" y="12"/>
                  <a:pt x="0" y="14"/>
                  <a:pt x="2" y="15"/>
                </a:cubicBezTo>
                <a:cubicBezTo>
                  <a:pt x="7" y="19"/>
                  <a:pt x="12" y="22"/>
                  <a:pt x="18" y="25"/>
                </a:cubicBezTo>
                <a:moveTo>
                  <a:pt x="8" y="8"/>
                </a:moveTo>
                <a:cubicBezTo>
                  <a:pt x="12" y="6"/>
                  <a:pt x="16" y="6"/>
                  <a:pt x="20" y="7"/>
                </a:cubicBezTo>
                <a:cubicBezTo>
                  <a:pt x="24" y="8"/>
                  <a:pt x="33" y="10"/>
                  <a:pt x="33" y="14"/>
                </a:cubicBezTo>
                <a:cubicBezTo>
                  <a:pt x="33" y="16"/>
                  <a:pt x="29" y="21"/>
                  <a:pt x="27" y="22"/>
                </a:cubicBezTo>
                <a:cubicBezTo>
                  <a:pt x="24" y="23"/>
                  <a:pt x="23" y="22"/>
                  <a:pt x="20" y="21"/>
                </a:cubicBezTo>
                <a:cubicBezTo>
                  <a:pt x="16" y="17"/>
                  <a:pt x="11" y="14"/>
                  <a:pt x="6" y="11"/>
                </a:cubicBezTo>
                <a:cubicBezTo>
                  <a:pt x="7" y="10"/>
                  <a:pt x="8" y="9"/>
                  <a:pt x="8" y="8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9" name="CustomShape 117"/>
          <p:cNvSpPr/>
          <p:nvPr/>
        </p:nvSpPr>
        <p:spPr>
          <a:xfrm>
            <a:off x="5668182" y="3681327"/>
            <a:ext cx="139662" cy="106546"/>
          </a:xfrm>
          <a:custGeom>
            <a:avLst/>
            <a:gdLst/>
            <a:ahLst/>
            <a:cxnLst/>
            <a:rect l="l" t="t" r="r" b="b"/>
            <a:pathLst>
              <a:path w="38" h="29">
                <a:moveTo>
                  <a:pt x="21" y="1"/>
                </a:moveTo>
                <a:cubicBezTo>
                  <a:pt x="17" y="0"/>
                  <a:pt x="15" y="0"/>
                  <a:pt x="12" y="2"/>
                </a:cubicBezTo>
                <a:cubicBezTo>
                  <a:pt x="8" y="5"/>
                  <a:pt x="4" y="9"/>
                  <a:pt x="1" y="14"/>
                </a:cubicBezTo>
                <a:cubicBezTo>
                  <a:pt x="0" y="15"/>
                  <a:pt x="1" y="16"/>
                  <a:pt x="2" y="16"/>
                </a:cubicBezTo>
                <a:cubicBezTo>
                  <a:pt x="5" y="22"/>
                  <a:pt x="15" y="27"/>
                  <a:pt x="21" y="28"/>
                </a:cubicBezTo>
                <a:cubicBezTo>
                  <a:pt x="25" y="29"/>
                  <a:pt x="27" y="26"/>
                  <a:pt x="29" y="24"/>
                </a:cubicBezTo>
                <a:cubicBezTo>
                  <a:pt x="31" y="22"/>
                  <a:pt x="37" y="17"/>
                  <a:pt x="37" y="14"/>
                </a:cubicBezTo>
                <a:cubicBezTo>
                  <a:pt x="38" y="7"/>
                  <a:pt x="25" y="3"/>
                  <a:pt x="21" y="1"/>
                </a:cubicBezTo>
                <a:moveTo>
                  <a:pt x="30" y="14"/>
                </a:moveTo>
                <a:cubicBezTo>
                  <a:pt x="30" y="16"/>
                  <a:pt x="27" y="18"/>
                  <a:pt x="26" y="19"/>
                </a:cubicBezTo>
                <a:cubicBezTo>
                  <a:pt x="23" y="22"/>
                  <a:pt x="20" y="23"/>
                  <a:pt x="16" y="21"/>
                </a:cubicBezTo>
                <a:cubicBezTo>
                  <a:pt x="13" y="19"/>
                  <a:pt x="9" y="16"/>
                  <a:pt x="6" y="14"/>
                </a:cubicBezTo>
                <a:cubicBezTo>
                  <a:pt x="9" y="10"/>
                  <a:pt x="14" y="5"/>
                  <a:pt x="18" y="5"/>
                </a:cubicBezTo>
                <a:cubicBezTo>
                  <a:pt x="20" y="6"/>
                  <a:pt x="25" y="9"/>
                  <a:pt x="27" y="10"/>
                </a:cubicBezTo>
                <a:cubicBezTo>
                  <a:pt x="29" y="11"/>
                  <a:pt x="31" y="12"/>
                  <a:pt x="30" y="14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0" name="CustomShape 118"/>
          <p:cNvSpPr/>
          <p:nvPr/>
        </p:nvSpPr>
        <p:spPr>
          <a:xfrm>
            <a:off x="5793446" y="3759077"/>
            <a:ext cx="128863" cy="106546"/>
          </a:xfrm>
          <a:custGeom>
            <a:avLst/>
            <a:gdLst/>
            <a:ahLst/>
            <a:cxnLst/>
            <a:rect l="l" t="t" r="r" b="b"/>
            <a:pathLst>
              <a:path w="35" h="29">
                <a:moveTo>
                  <a:pt x="2" y="12"/>
                </a:moveTo>
                <a:cubicBezTo>
                  <a:pt x="1" y="14"/>
                  <a:pt x="0" y="15"/>
                  <a:pt x="1" y="17"/>
                </a:cubicBezTo>
                <a:cubicBezTo>
                  <a:pt x="3" y="20"/>
                  <a:pt x="7" y="22"/>
                  <a:pt x="10" y="23"/>
                </a:cubicBezTo>
                <a:cubicBezTo>
                  <a:pt x="13" y="25"/>
                  <a:pt x="17" y="29"/>
                  <a:pt x="20" y="29"/>
                </a:cubicBezTo>
                <a:cubicBezTo>
                  <a:pt x="24" y="29"/>
                  <a:pt x="28" y="23"/>
                  <a:pt x="30" y="21"/>
                </a:cubicBezTo>
                <a:cubicBezTo>
                  <a:pt x="35" y="14"/>
                  <a:pt x="27" y="9"/>
                  <a:pt x="22" y="5"/>
                </a:cubicBezTo>
                <a:cubicBezTo>
                  <a:pt x="19" y="3"/>
                  <a:pt x="16" y="0"/>
                  <a:pt x="13" y="2"/>
                </a:cubicBezTo>
                <a:cubicBezTo>
                  <a:pt x="9" y="4"/>
                  <a:pt x="5" y="8"/>
                  <a:pt x="2" y="11"/>
                </a:cubicBezTo>
                <a:cubicBezTo>
                  <a:pt x="2" y="12"/>
                  <a:pt x="2" y="12"/>
                  <a:pt x="2" y="12"/>
                </a:cubicBezTo>
                <a:moveTo>
                  <a:pt x="5" y="13"/>
                </a:moveTo>
                <a:cubicBezTo>
                  <a:pt x="5" y="13"/>
                  <a:pt x="5" y="13"/>
                  <a:pt x="5" y="12"/>
                </a:cubicBezTo>
                <a:cubicBezTo>
                  <a:pt x="8" y="10"/>
                  <a:pt x="12" y="6"/>
                  <a:pt x="16" y="7"/>
                </a:cubicBezTo>
                <a:cubicBezTo>
                  <a:pt x="19" y="8"/>
                  <a:pt x="21" y="11"/>
                  <a:pt x="23" y="12"/>
                </a:cubicBezTo>
                <a:cubicBezTo>
                  <a:pt x="24" y="14"/>
                  <a:pt x="26" y="15"/>
                  <a:pt x="26" y="17"/>
                </a:cubicBezTo>
                <a:cubicBezTo>
                  <a:pt x="25" y="18"/>
                  <a:pt x="22" y="21"/>
                  <a:pt x="21" y="22"/>
                </a:cubicBezTo>
                <a:cubicBezTo>
                  <a:pt x="21" y="23"/>
                  <a:pt x="20" y="24"/>
                  <a:pt x="19" y="23"/>
                </a:cubicBezTo>
                <a:cubicBezTo>
                  <a:pt x="18" y="22"/>
                  <a:pt x="17" y="22"/>
                  <a:pt x="16" y="21"/>
                </a:cubicBezTo>
                <a:cubicBezTo>
                  <a:pt x="14" y="20"/>
                  <a:pt x="4" y="16"/>
                  <a:pt x="5" y="13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1" name="CustomShape 119"/>
          <p:cNvSpPr/>
          <p:nvPr/>
        </p:nvSpPr>
        <p:spPr>
          <a:xfrm>
            <a:off x="5899992" y="3832147"/>
            <a:ext cx="106186" cy="95388"/>
          </a:xfrm>
          <a:custGeom>
            <a:avLst/>
            <a:gdLst/>
            <a:ahLst/>
            <a:cxnLst/>
            <a:rect l="l" t="t" r="r" b="b"/>
            <a:pathLst>
              <a:path w="29" h="26">
                <a:moveTo>
                  <a:pt x="22" y="6"/>
                </a:moveTo>
                <a:cubicBezTo>
                  <a:pt x="19" y="4"/>
                  <a:pt x="16" y="0"/>
                  <a:pt x="12" y="1"/>
                </a:cubicBezTo>
                <a:cubicBezTo>
                  <a:pt x="10" y="2"/>
                  <a:pt x="8" y="4"/>
                  <a:pt x="6" y="6"/>
                </a:cubicBezTo>
                <a:cubicBezTo>
                  <a:pt x="4" y="8"/>
                  <a:pt x="2" y="10"/>
                  <a:pt x="0" y="13"/>
                </a:cubicBezTo>
                <a:cubicBezTo>
                  <a:pt x="0" y="13"/>
                  <a:pt x="0" y="14"/>
                  <a:pt x="1" y="15"/>
                </a:cubicBezTo>
                <a:cubicBezTo>
                  <a:pt x="1" y="15"/>
                  <a:pt x="1" y="15"/>
                  <a:pt x="1" y="16"/>
                </a:cubicBezTo>
                <a:cubicBezTo>
                  <a:pt x="5" y="19"/>
                  <a:pt x="8" y="22"/>
                  <a:pt x="12" y="25"/>
                </a:cubicBezTo>
                <a:cubicBezTo>
                  <a:pt x="12" y="26"/>
                  <a:pt x="14" y="26"/>
                  <a:pt x="15" y="26"/>
                </a:cubicBezTo>
                <a:cubicBezTo>
                  <a:pt x="19" y="23"/>
                  <a:pt x="25" y="20"/>
                  <a:pt x="27" y="16"/>
                </a:cubicBezTo>
                <a:cubicBezTo>
                  <a:pt x="29" y="12"/>
                  <a:pt x="24" y="8"/>
                  <a:pt x="22" y="6"/>
                </a:cubicBezTo>
                <a:moveTo>
                  <a:pt x="20" y="15"/>
                </a:moveTo>
                <a:cubicBezTo>
                  <a:pt x="19" y="17"/>
                  <a:pt x="16" y="19"/>
                  <a:pt x="14" y="20"/>
                </a:cubicBezTo>
                <a:cubicBezTo>
                  <a:pt x="11" y="17"/>
                  <a:pt x="8" y="15"/>
                  <a:pt x="5" y="13"/>
                </a:cubicBezTo>
                <a:cubicBezTo>
                  <a:pt x="7" y="12"/>
                  <a:pt x="8" y="10"/>
                  <a:pt x="10" y="9"/>
                </a:cubicBezTo>
                <a:cubicBezTo>
                  <a:pt x="13" y="6"/>
                  <a:pt x="14" y="6"/>
                  <a:pt x="17" y="9"/>
                </a:cubicBezTo>
                <a:cubicBezTo>
                  <a:pt x="18" y="10"/>
                  <a:pt x="19" y="11"/>
                  <a:pt x="20" y="12"/>
                </a:cubicBezTo>
                <a:cubicBezTo>
                  <a:pt x="21" y="14"/>
                  <a:pt x="22" y="13"/>
                  <a:pt x="20" y="15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2" name="CustomShape 120"/>
          <p:cNvSpPr/>
          <p:nvPr/>
        </p:nvSpPr>
        <p:spPr>
          <a:xfrm>
            <a:off x="5482446" y="3700405"/>
            <a:ext cx="127063" cy="120584"/>
          </a:xfrm>
          <a:custGeom>
            <a:avLst/>
            <a:gdLst/>
            <a:ahLst/>
            <a:cxnLst/>
            <a:rect l="l" t="t" r="r" b="b"/>
            <a:pathLst>
              <a:path w="35" h="33">
                <a:moveTo>
                  <a:pt x="7" y="24"/>
                </a:moveTo>
                <a:cubicBezTo>
                  <a:pt x="10" y="27"/>
                  <a:pt x="13" y="30"/>
                  <a:pt x="16" y="32"/>
                </a:cubicBezTo>
                <a:cubicBezTo>
                  <a:pt x="17" y="33"/>
                  <a:pt x="19" y="32"/>
                  <a:pt x="20" y="31"/>
                </a:cubicBezTo>
                <a:cubicBezTo>
                  <a:pt x="22" y="27"/>
                  <a:pt x="26" y="24"/>
                  <a:pt x="29" y="21"/>
                </a:cubicBezTo>
                <a:cubicBezTo>
                  <a:pt x="31" y="20"/>
                  <a:pt x="34" y="17"/>
                  <a:pt x="34" y="15"/>
                </a:cubicBezTo>
                <a:cubicBezTo>
                  <a:pt x="35" y="12"/>
                  <a:pt x="32" y="11"/>
                  <a:pt x="31" y="10"/>
                </a:cubicBezTo>
                <a:cubicBezTo>
                  <a:pt x="26" y="7"/>
                  <a:pt x="22" y="4"/>
                  <a:pt x="17" y="1"/>
                </a:cubicBezTo>
                <a:cubicBezTo>
                  <a:pt x="15" y="0"/>
                  <a:pt x="13" y="1"/>
                  <a:pt x="12" y="2"/>
                </a:cubicBezTo>
                <a:cubicBezTo>
                  <a:pt x="8" y="5"/>
                  <a:pt x="0" y="10"/>
                  <a:pt x="1" y="15"/>
                </a:cubicBezTo>
                <a:cubicBezTo>
                  <a:pt x="1" y="18"/>
                  <a:pt x="5" y="22"/>
                  <a:pt x="7" y="24"/>
                </a:cubicBezTo>
                <a:moveTo>
                  <a:pt x="4" y="14"/>
                </a:moveTo>
                <a:cubicBezTo>
                  <a:pt x="4" y="13"/>
                  <a:pt x="7" y="11"/>
                  <a:pt x="8" y="11"/>
                </a:cubicBezTo>
                <a:cubicBezTo>
                  <a:pt x="9" y="9"/>
                  <a:pt x="11" y="8"/>
                  <a:pt x="13" y="6"/>
                </a:cubicBezTo>
                <a:cubicBezTo>
                  <a:pt x="13" y="6"/>
                  <a:pt x="13" y="6"/>
                  <a:pt x="14" y="6"/>
                </a:cubicBezTo>
                <a:cubicBezTo>
                  <a:pt x="17" y="8"/>
                  <a:pt x="20" y="10"/>
                  <a:pt x="23" y="12"/>
                </a:cubicBezTo>
                <a:cubicBezTo>
                  <a:pt x="23" y="12"/>
                  <a:pt x="28" y="14"/>
                  <a:pt x="28" y="15"/>
                </a:cubicBezTo>
                <a:cubicBezTo>
                  <a:pt x="28" y="15"/>
                  <a:pt x="27" y="16"/>
                  <a:pt x="26" y="17"/>
                </a:cubicBezTo>
                <a:cubicBezTo>
                  <a:pt x="23" y="20"/>
                  <a:pt x="20" y="23"/>
                  <a:pt x="17" y="26"/>
                </a:cubicBezTo>
                <a:cubicBezTo>
                  <a:pt x="15" y="25"/>
                  <a:pt x="14" y="23"/>
                  <a:pt x="12" y="22"/>
                </a:cubicBezTo>
                <a:cubicBezTo>
                  <a:pt x="10" y="20"/>
                  <a:pt x="8" y="18"/>
                  <a:pt x="6" y="15"/>
                </a:cubicBezTo>
                <a:cubicBezTo>
                  <a:pt x="5" y="15"/>
                  <a:pt x="4" y="14"/>
                  <a:pt x="4" y="14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3" name="CustomShape 121"/>
          <p:cNvSpPr/>
          <p:nvPr/>
        </p:nvSpPr>
        <p:spPr>
          <a:xfrm>
            <a:off x="5588992" y="3784634"/>
            <a:ext cx="126704" cy="117345"/>
          </a:xfrm>
          <a:custGeom>
            <a:avLst/>
            <a:gdLst/>
            <a:ahLst/>
            <a:cxnLst/>
            <a:rect l="l" t="t" r="r" b="b"/>
            <a:pathLst>
              <a:path w="35" h="32">
                <a:moveTo>
                  <a:pt x="27" y="7"/>
                </a:moveTo>
                <a:cubicBezTo>
                  <a:pt x="24" y="4"/>
                  <a:pt x="20" y="2"/>
                  <a:pt x="15" y="0"/>
                </a:cubicBezTo>
                <a:cubicBezTo>
                  <a:pt x="14" y="0"/>
                  <a:pt x="12" y="1"/>
                  <a:pt x="12" y="2"/>
                </a:cubicBezTo>
                <a:cubicBezTo>
                  <a:pt x="12" y="2"/>
                  <a:pt x="12" y="2"/>
                  <a:pt x="12" y="3"/>
                </a:cubicBezTo>
                <a:cubicBezTo>
                  <a:pt x="8" y="5"/>
                  <a:pt x="0" y="10"/>
                  <a:pt x="2" y="15"/>
                </a:cubicBezTo>
                <a:cubicBezTo>
                  <a:pt x="3" y="18"/>
                  <a:pt x="7" y="21"/>
                  <a:pt x="10" y="23"/>
                </a:cubicBezTo>
                <a:cubicBezTo>
                  <a:pt x="13" y="26"/>
                  <a:pt x="16" y="30"/>
                  <a:pt x="20" y="31"/>
                </a:cubicBezTo>
                <a:cubicBezTo>
                  <a:pt x="21" y="32"/>
                  <a:pt x="22" y="32"/>
                  <a:pt x="23" y="31"/>
                </a:cubicBezTo>
                <a:cubicBezTo>
                  <a:pt x="26" y="29"/>
                  <a:pt x="29" y="25"/>
                  <a:pt x="31" y="22"/>
                </a:cubicBezTo>
                <a:cubicBezTo>
                  <a:pt x="33" y="19"/>
                  <a:pt x="35" y="17"/>
                  <a:pt x="34" y="14"/>
                </a:cubicBezTo>
                <a:cubicBezTo>
                  <a:pt x="33" y="11"/>
                  <a:pt x="30" y="9"/>
                  <a:pt x="27" y="7"/>
                </a:cubicBezTo>
                <a:moveTo>
                  <a:pt x="25" y="20"/>
                </a:moveTo>
                <a:cubicBezTo>
                  <a:pt x="24" y="21"/>
                  <a:pt x="23" y="23"/>
                  <a:pt x="21" y="25"/>
                </a:cubicBezTo>
                <a:cubicBezTo>
                  <a:pt x="17" y="22"/>
                  <a:pt x="13" y="18"/>
                  <a:pt x="9" y="15"/>
                </a:cubicBezTo>
                <a:cubicBezTo>
                  <a:pt x="6" y="13"/>
                  <a:pt x="5" y="14"/>
                  <a:pt x="8" y="11"/>
                </a:cubicBezTo>
                <a:cubicBezTo>
                  <a:pt x="10" y="9"/>
                  <a:pt x="11" y="7"/>
                  <a:pt x="13" y="6"/>
                </a:cubicBezTo>
                <a:cubicBezTo>
                  <a:pt x="17" y="8"/>
                  <a:pt x="23" y="10"/>
                  <a:pt x="26" y="13"/>
                </a:cubicBezTo>
                <a:cubicBezTo>
                  <a:pt x="29" y="16"/>
                  <a:pt x="27" y="17"/>
                  <a:pt x="25" y="20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4" name="CustomShape 122"/>
          <p:cNvSpPr/>
          <p:nvPr/>
        </p:nvSpPr>
        <p:spPr>
          <a:xfrm>
            <a:off x="5706337" y="3860584"/>
            <a:ext cx="115905" cy="103307"/>
          </a:xfrm>
          <a:custGeom>
            <a:avLst/>
            <a:gdLst/>
            <a:ahLst/>
            <a:cxnLst/>
            <a:rect l="l" t="t" r="r" b="b"/>
            <a:pathLst>
              <a:path w="32" h="28">
                <a:moveTo>
                  <a:pt x="20" y="26"/>
                </a:moveTo>
                <a:cubicBezTo>
                  <a:pt x="22" y="26"/>
                  <a:pt x="23" y="23"/>
                  <a:pt x="24" y="22"/>
                </a:cubicBezTo>
                <a:cubicBezTo>
                  <a:pt x="27" y="19"/>
                  <a:pt x="29" y="16"/>
                  <a:pt x="31" y="13"/>
                </a:cubicBezTo>
                <a:cubicBezTo>
                  <a:pt x="32" y="12"/>
                  <a:pt x="31" y="10"/>
                  <a:pt x="30" y="9"/>
                </a:cubicBezTo>
                <a:cubicBezTo>
                  <a:pt x="25" y="6"/>
                  <a:pt x="20" y="3"/>
                  <a:pt x="15" y="0"/>
                </a:cubicBezTo>
                <a:cubicBezTo>
                  <a:pt x="13" y="0"/>
                  <a:pt x="12" y="0"/>
                  <a:pt x="11" y="1"/>
                </a:cubicBezTo>
                <a:cubicBezTo>
                  <a:pt x="7" y="3"/>
                  <a:pt x="3" y="6"/>
                  <a:pt x="1" y="11"/>
                </a:cubicBezTo>
                <a:cubicBezTo>
                  <a:pt x="0" y="15"/>
                  <a:pt x="4" y="17"/>
                  <a:pt x="7" y="19"/>
                </a:cubicBezTo>
                <a:cubicBezTo>
                  <a:pt x="10" y="21"/>
                  <a:pt x="16" y="28"/>
                  <a:pt x="20" y="26"/>
                </a:cubicBezTo>
                <a:moveTo>
                  <a:pt x="12" y="17"/>
                </a:moveTo>
                <a:cubicBezTo>
                  <a:pt x="11" y="16"/>
                  <a:pt x="9" y="16"/>
                  <a:pt x="8" y="14"/>
                </a:cubicBezTo>
                <a:cubicBezTo>
                  <a:pt x="6" y="13"/>
                  <a:pt x="5" y="13"/>
                  <a:pt x="7" y="11"/>
                </a:cubicBezTo>
                <a:cubicBezTo>
                  <a:pt x="8" y="8"/>
                  <a:pt x="10" y="7"/>
                  <a:pt x="12" y="5"/>
                </a:cubicBezTo>
                <a:cubicBezTo>
                  <a:pt x="17" y="7"/>
                  <a:pt x="21" y="10"/>
                  <a:pt x="25" y="12"/>
                </a:cubicBezTo>
                <a:cubicBezTo>
                  <a:pt x="23" y="14"/>
                  <a:pt x="22" y="17"/>
                  <a:pt x="20" y="19"/>
                </a:cubicBezTo>
                <a:cubicBezTo>
                  <a:pt x="19" y="21"/>
                  <a:pt x="20" y="22"/>
                  <a:pt x="17" y="20"/>
                </a:cubicBezTo>
                <a:cubicBezTo>
                  <a:pt x="16" y="20"/>
                  <a:pt x="14" y="18"/>
                  <a:pt x="12" y="17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5" name="CustomShape 123"/>
          <p:cNvSpPr/>
          <p:nvPr/>
        </p:nvSpPr>
        <p:spPr>
          <a:xfrm>
            <a:off x="5412615" y="3820989"/>
            <a:ext cx="109426" cy="95388"/>
          </a:xfrm>
          <a:custGeom>
            <a:avLst/>
            <a:gdLst/>
            <a:ahLst/>
            <a:cxnLst/>
            <a:rect l="l" t="t" r="r" b="b"/>
            <a:pathLst>
              <a:path w="30" h="26">
                <a:moveTo>
                  <a:pt x="29" y="7"/>
                </a:moveTo>
                <a:cubicBezTo>
                  <a:pt x="24" y="4"/>
                  <a:pt x="19" y="1"/>
                  <a:pt x="13" y="0"/>
                </a:cubicBezTo>
                <a:cubicBezTo>
                  <a:pt x="12" y="0"/>
                  <a:pt x="11" y="1"/>
                  <a:pt x="10" y="2"/>
                </a:cubicBezTo>
                <a:cubicBezTo>
                  <a:pt x="7" y="4"/>
                  <a:pt x="3" y="7"/>
                  <a:pt x="2" y="11"/>
                </a:cubicBezTo>
                <a:cubicBezTo>
                  <a:pt x="0" y="15"/>
                  <a:pt x="6" y="18"/>
                  <a:pt x="9" y="20"/>
                </a:cubicBezTo>
                <a:cubicBezTo>
                  <a:pt x="11" y="22"/>
                  <a:pt x="14" y="26"/>
                  <a:pt x="18" y="25"/>
                </a:cubicBezTo>
                <a:cubicBezTo>
                  <a:pt x="20" y="23"/>
                  <a:pt x="21" y="21"/>
                  <a:pt x="23" y="19"/>
                </a:cubicBezTo>
                <a:cubicBezTo>
                  <a:pt x="25" y="17"/>
                  <a:pt x="27" y="14"/>
                  <a:pt x="29" y="11"/>
                </a:cubicBezTo>
                <a:cubicBezTo>
                  <a:pt x="30" y="10"/>
                  <a:pt x="30" y="8"/>
                  <a:pt x="29" y="7"/>
                </a:cubicBezTo>
                <a:moveTo>
                  <a:pt x="19" y="15"/>
                </a:moveTo>
                <a:cubicBezTo>
                  <a:pt x="18" y="16"/>
                  <a:pt x="17" y="18"/>
                  <a:pt x="16" y="19"/>
                </a:cubicBezTo>
                <a:cubicBezTo>
                  <a:pt x="16" y="19"/>
                  <a:pt x="15" y="19"/>
                  <a:pt x="15" y="18"/>
                </a:cubicBezTo>
                <a:cubicBezTo>
                  <a:pt x="14" y="18"/>
                  <a:pt x="14" y="17"/>
                  <a:pt x="13" y="17"/>
                </a:cubicBezTo>
                <a:cubicBezTo>
                  <a:pt x="12" y="16"/>
                  <a:pt x="10" y="15"/>
                  <a:pt x="9" y="14"/>
                </a:cubicBezTo>
                <a:cubicBezTo>
                  <a:pt x="7" y="12"/>
                  <a:pt x="7" y="13"/>
                  <a:pt x="8" y="11"/>
                </a:cubicBezTo>
                <a:cubicBezTo>
                  <a:pt x="9" y="9"/>
                  <a:pt x="11" y="7"/>
                  <a:pt x="13" y="5"/>
                </a:cubicBezTo>
                <a:cubicBezTo>
                  <a:pt x="16" y="7"/>
                  <a:pt x="20" y="8"/>
                  <a:pt x="23" y="10"/>
                </a:cubicBezTo>
                <a:cubicBezTo>
                  <a:pt x="22" y="12"/>
                  <a:pt x="20" y="14"/>
                  <a:pt x="19" y="15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6" name="CustomShape 124"/>
          <p:cNvSpPr/>
          <p:nvPr/>
        </p:nvSpPr>
        <p:spPr>
          <a:xfrm>
            <a:off x="5511242" y="3901978"/>
            <a:ext cx="114105" cy="95388"/>
          </a:xfrm>
          <a:custGeom>
            <a:avLst/>
            <a:gdLst/>
            <a:ahLst/>
            <a:cxnLst/>
            <a:rect l="l" t="t" r="r" b="b"/>
            <a:pathLst>
              <a:path w="31" h="26">
                <a:moveTo>
                  <a:pt x="31" y="13"/>
                </a:moveTo>
                <a:cubicBezTo>
                  <a:pt x="31" y="10"/>
                  <a:pt x="28" y="9"/>
                  <a:pt x="26" y="8"/>
                </a:cubicBezTo>
                <a:cubicBezTo>
                  <a:pt x="22" y="5"/>
                  <a:pt x="19" y="2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0"/>
                  <a:pt x="13" y="0"/>
                  <a:pt x="12" y="0"/>
                </a:cubicBezTo>
                <a:cubicBezTo>
                  <a:pt x="7" y="2"/>
                  <a:pt x="0" y="5"/>
                  <a:pt x="3" y="12"/>
                </a:cubicBezTo>
                <a:cubicBezTo>
                  <a:pt x="4" y="15"/>
                  <a:pt x="7" y="19"/>
                  <a:pt x="10" y="22"/>
                </a:cubicBezTo>
                <a:cubicBezTo>
                  <a:pt x="12" y="24"/>
                  <a:pt x="14" y="26"/>
                  <a:pt x="17" y="26"/>
                </a:cubicBezTo>
                <a:cubicBezTo>
                  <a:pt x="20" y="25"/>
                  <a:pt x="23" y="22"/>
                  <a:pt x="25" y="20"/>
                </a:cubicBezTo>
                <a:cubicBezTo>
                  <a:pt x="27" y="18"/>
                  <a:pt x="31" y="16"/>
                  <a:pt x="31" y="13"/>
                </a:cubicBezTo>
                <a:moveTo>
                  <a:pt x="24" y="14"/>
                </a:moveTo>
                <a:cubicBezTo>
                  <a:pt x="22" y="15"/>
                  <a:pt x="20" y="17"/>
                  <a:pt x="19" y="18"/>
                </a:cubicBezTo>
                <a:cubicBezTo>
                  <a:pt x="18" y="19"/>
                  <a:pt x="17" y="19"/>
                  <a:pt x="16" y="20"/>
                </a:cubicBezTo>
                <a:cubicBezTo>
                  <a:pt x="16" y="21"/>
                  <a:pt x="16" y="21"/>
                  <a:pt x="15" y="19"/>
                </a:cubicBezTo>
                <a:cubicBezTo>
                  <a:pt x="13" y="18"/>
                  <a:pt x="11" y="15"/>
                  <a:pt x="10" y="13"/>
                </a:cubicBezTo>
                <a:cubicBezTo>
                  <a:pt x="9" y="11"/>
                  <a:pt x="7" y="10"/>
                  <a:pt x="9" y="7"/>
                </a:cubicBezTo>
                <a:cubicBezTo>
                  <a:pt x="10" y="6"/>
                  <a:pt x="11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6" y="7"/>
                  <a:pt x="20" y="9"/>
                  <a:pt x="24" y="11"/>
                </a:cubicBezTo>
                <a:cubicBezTo>
                  <a:pt x="27" y="13"/>
                  <a:pt x="27" y="13"/>
                  <a:pt x="27" y="13"/>
                </a:cubicBezTo>
                <a:cubicBezTo>
                  <a:pt x="26" y="13"/>
                  <a:pt x="25" y="14"/>
                  <a:pt x="24" y="14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7" name="CustomShape 125"/>
          <p:cNvSpPr/>
          <p:nvPr/>
        </p:nvSpPr>
        <p:spPr>
          <a:xfrm>
            <a:off x="5617428" y="3971809"/>
            <a:ext cx="114465" cy="87469"/>
          </a:xfrm>
          <a:custGeom>
            <a:avLst/>
            <a:gdLst/>
            <a:ahLst/>
            <a:cxnLst/>
            <a:rect l="l" t="t" r="r" b="b"/>
            <a:pathLst>
              <a:path w="31" h="24">
                <a:moveTo>
                  <a:pt x="28" y="8"/>
                </a:moveTo>
                <a:cubicBezTo>
                  <a:pt x="23" y="6"/>
                  <a:pt x="19" y="1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2" y="0"/>
                  <a:pt x="11" y="0"/>
                </a:cubicBezTo>
                <a:cubicBezTo>
                  <a:pt x="7" y="2"/>
                  <a:pt x="2" y="7"/>
                  <a:pt x="0" y="12"/>
                </a:cubicBezTo>
                <a:cubicBezTo>
                  <a:pt x="0" y="13"/>
                  <a:pt x="0" y="13"/>
                  <a:pt x="1" y="14"/>
                </a:cubicBezTo>
                <a:cubicBezTo>
                  <a:pt x="5" y="18"/>
                  <a:pt x="13" y="21"/>
                  <a:pt x="18" y="23"/>
                </a:cubicBezTo>
                <a:cubicBezTo>
                  <a:pt x="20" y="24"/>
                  <a:pt x="21" y="23"/>
                  <a:pt x="22" y="22"/>
                </a:cubicBezTo>
                <a:cubicBezTo>
                  <a:pt x="25" y="19"/>
                  <a:pt x="27" y="15"/>
                  <a:pt x="30" y="11"/>
                </a:cubicBezTo>
                <a:cubicBezTo>
                  <a:pt x="31" y="10"/>
                  <a:pt x="30" y="8"/>
                  <a:pt x="28" y="8"/>
                </a:cubicBezTo>
                <a:moveTo>
                  <a:pt x="19" y="17"/>
                </a:moveTo>
                <a:cubicBezTo>
                  <a:pt x="17" y="16"/>
                  <a:pt x="14" y="15"/>
                  <a:pt x="12" y="14"/>
                </a:cubicBezTo>
                <a:cubicBezTo>
                  <a:pt x="10" y="13"/>
                  <a:pt x="7" y="13"/>
                  <a:pt x="5" y="11"/>
                </a:cubicBezTo>
                <a:cubicBezTo>
                  <a:pt x="7" y="9"/>
                  <a:pt x="9" y="7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6" y="6"/>
                  <a:pt x="20" y="9"/>
                  <a:pt x="24" y="11"/>
                </a:cubicBezTo>
                <a:cubicBezTo>
                  <a:pt x="22" y="13"/>
                  <a:pt x="21" y="15"/>
                  <a:pt x="19" y="17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8" name="CustomShape 126"/>
          <p:cNvSpPr/>
          <p:nvPr/>
        </p:nvSpPr>
        <p:spPr>
          <a:xfrm>
            <a:off x="5734773" y="3919616"/>
            <a:ext cx="173137" cy="191855"/>
          </a:xfrm>
          <a:custGeom>
            <a:avLst/>
            <a:gdLst/>
            <a:ahLst/>
            <a:cxnLst/>
            <a:rect l="l" t="t" r="r" b="b"/>
            <a:pathLst>
              <a:path w="47" h="52">
                <a:moveTo>
                  <a:pt x="29" y="1"/>
                </a:moveTo>
                <a:cubicBezTo>
                  <a:pt x="24" y="3"/>
                  <a:pt x="19" y="11"/>
                  <a:pt x="15" y="15"/>
                </a:cubicBezTo>
                <a:cubicBezTo>
                  <a:pt x="10" y="22"/>
                  <a:pt x="6" y="28"/>
                  <a:pt x="2" y="34"/>
                </a:cubicBezTo>
                <a:cubicBezTo>
                  <a:pt x="2" y="35"/>
                  <a:pt x="2" y="35"/>
                  <a:pt x="2" y="35"/>
                </a:cubicBezTo>
                <a:cubicBezTo>
                  <a:pt x="1" y="35"/>
                  <a:pt x="0" y="37"/>
                  <a:pt x="1" y="38"/>
                </a:cubicBezTo>
                <a:cubicBezTo>
                  <a:pt x="2" y="42"/>
                  <a:pt x="7" y="50"/>
                  <a:pt x="11" y="51"/>
                </a:cubicBezTo>
                <a:cubicBezTo>
                  <a:pt x="16" y="52"/>
                  <a:pt x="20" y="46"/>
                  <a:pt x="22" y="43"/>
                </a:cubicBezTo>
                <a:cubicBezTo>
                  <a:pt x="27" y="38"/>
                  <a:pt x="32" y="32"/>
                  <a:pt x="37" y="25"/>
                </a:cubicBezTo>
                <a:cubicBezTo>
                  <a:pt x="40" y="22"/>
                  <a:pt x="47" y="13"/>
                  <a:pt x="47" y="8"/>
                </a:cubicBezTo>
                <a:cubicBezTo>
                  <a:pt x="47" y="3"/>
                  <a:pt x="34" y="0"/>
                  <a:pt x="29" y="1"/>
                </a:cubicBezTo>
                <a:moveTo>
                  <a:pt x="34" y="20"/>
                </a:moveTo>
                <a:cubicBezTo>
                  <a:pt x="31" y="23"/>
                  <a:pt x="28" y="27"/>
                  <a:pt x="25" y="31"/>
                </a:cubicBezTo>
                <a:cubicBezTo>
                  <a:pt x="23" y="34"/>
                  <a:pt x="20" y="39"/>
                  <a:pt x="16" y="42"/>
                </a:cubicBezTo>
                <a:cubicBezTo>
                  <a:pt x="16" y="43"/>
                  <a:pt x="15" y="43"/>
                  <a:pt x="14" y="44"/>
                </a:cubicBezTo>
                <a:cubicBezTo>
                  <a:pt x="11" y="44"/>
                  <a:pt x="9" y="43"/>
                  <a:pt x="8" y="40"/>
                </a:cubicBezTo>
                <a:cubicBezTo>
                  <a:pt x="7" y="40"/>
                  <a:pt x="5" y="37"/>
                  <a:pt x="4" y="36"/>
                </a:cubicBezTo>
                <a:cubicBezTo>
                  <a:pt x="11" y="29"/>
                  <a:pt x="17" y="22"/>
                  <a:pt x="23" y="14"/>
                </a:cubicBezTo>
                <a:cubicBezTo>
                  <a:pt x="26" y="11"/>
                  <a:pt x="29" y="6"/>
                  <a:pt x="34" y="6"/>
                </a:cubicBezTo>
                <a:cubicBezTo>
                  <a:pt x="36" y="6"/>
                  <a:pt x="42" y="7"/>
                  <a:pt x="42" y="10"/>
                </a:cubicBezTo>
                <a:cubicBezTo>
                  <a:pt x="43" y="12"/>
                  <a:pt x="36" y="18"/>
                  <a:pt x="34" y="20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9" name="CustomShape 127"/>
          <p:cNvSpPr/>
          <p:nvPr/>
        </p:nvSpPr>
        <p:spPr>
          <a:xfrm>
            <a:off x="6361811" y="5310115"/>
            <a:ext cx="77750" cy="50753"/>
          </a:xfrm>
          <a:custGeom>
            <a:avLst/>
            <a:gdLst/>
            <a:ahLst/>
            <a:cxnLst/>
            <a:rect l="l" t="t" r="r" b="b"/>
            <a:pathLst>
              <a:path w="21" h="14">
                <a:moveTo>
                  <a:pt x="21" y="1"/>
                </a:moveTo>
                <a:cubicBezTo>
                  <a:pt x="15" y="0"/>
                  <a:pt x="9" y="0"/>
                  <a:pt x="4" y="0"/>
                </a:cubicBezTo>
                <a:cubicBezTo>
                  <a:pt x="3" y="3"/>
                  <a:pt x="2" y="5"/>
                  <a:pt x="1" y="8"/>
                </a:cubicBezTo>
                <a:cubicBezTo>
                  <a:pt x="0" y="9"/>
                  <a:pt x="0" y="11"/>
                  <a:pt x="0" y="12"/>
                </a:cubicBezTo>
                <a:cubicBezTo>
                  <a:pt x="5" y="12"/>
                  <a:pt x="11" y="13"/>
                  <a:pt x="16" y="14"/>
                </a:cubicBezTo>
                <a:cubicBezTo>
                  <a:pt x="17" y="9"/>
                  <a:pt x="19" y="5"/>
                  <a:pt x="21" y="1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0" name="CustomShape 128"/>
          <p:cNvSpPr/>
          <p:nvPr/>
        </p:nvSpPr>
        <p:spPr>
          <a:xfrm>
            <a:off x="6306379" y="5310115"/>
            <a:ext cx="52193" cy="50753"/>
          </a:xfrm>
          <a:custGeom>
            <a:avLst/>
            <a:gdLst/>
            <a:ahLst/>
            <a:cxnLst/>
            <a:rect l="l" t="t" r="r" b="b"/>
            <a:pathLst>
              <a:path w="14" h="14">
                <a:moveTo>
                  <a:pt x="14" y="0"/>
                </a:moveTo>
                <a:cubicBezTo>
                  <a:pt x="13" y="0"/>
                  <a:pt x="11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8" y="3"/>
                  <a:pt x="5" y="5"/>
                  <a:pt x="4" y="7"/>
                </a:cubicBezTo>
                <a:cubicBezTo>
                  <a:pt x="2" y="9"/>
                  <a:pt x="1" y="12"/>
                  <a:pt x="0" y="14"/>
                </a:cubicBezTo>
                <a:cubicBezTo>
                  <a:pt x="3" y="14"/>
                  <a:pt x="6" y="13"/>
                  <a:pt x="9" y="13"/>
                </a:cubicBezTo>
                <a:cubicBezTo>
                  <a:pt x="9" y="9"/>
                  <a:pt x="12" y="4"/>
                  <a:pt x="14" y="0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1" name="CustomShape 129"/>
          <p:cNvSpPr/>
          <p:nvPr/>
        </p:nvSpPr>
        <p:spPr>
          <a:xfrm>
            <a:off x="6439561" y="5312995"/>
            <a:ext cx="84229" cy="66951"/>
          </a:xfrm>
          <a:custGeom>
            <a:avLst/>
            <a:gdLst/>
            <a:ahLst/>
            <a:cxnLst/>
            <a:rect l="l" t="t" r="r" b="b"/>
            <a:pathLst>
              <a:path w="23" h="18">
                <a:moveTo>
                  <a:pt x="23" y="2"/>
                </a:moveTo>
                <a:cubicBezTo>
                  <a:pt x="19" y="1"/>
                  <a:pt x="15" y="1"/>
                  <a:pt x="12" y="1"/>
                </a:cubicBezTo>
                <a:cubicBezTo>
                  <a:pt x="9" y="1"/>
                  <a:pt x="7" y="0"/>
                  <a:pt x="5" y="0"/>
                </a:cubicBezTo>
                <a:cubicBezTo>
                  <a:pt x="3" y="4"/>
                  <a:pt x="2" y="9"/>
                  <a:pt x="0" y="13"/>
                </a:cubicBezTo>
                <a:cubicBezTo>
                  <a:pt x="6" y="15"/>
                  <a:pt x="11" y="16"/>
                  <a:pt x="16" y="18"/>
                </a:cubicBezTo>
                <a:cubicBezTo>
                  <a:pt x="17" y="12"/>
                  <a:pt x="21" y="6"/>
                  <a:pt x="23" y="2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2" name="CustomShape 130"/>
          <p:cNvSpPr/>
          <p:nvPr/>
        </p:nvSpPr>
        <p:spPr>
          <a:xfrm>
            <a:off x="6515872" y="5320913"/>
            <a:ext cx="73070" cy="95388"/>
          </a:xfrm>
          <a:custGeom>
            <a:avLst/>
            <a:gdLst/>
            <a:ahLst/>
            <a:cxnLst/>
            <a:rect l="l" t="t" r="r" b="b"/>
            <a:pathLst>
              <a:path w="20" h="26">
                <a:moveTo>
                  <a:pt x="0" y="19"/>
                </a:moveTo>
                <a:cubicBezTo>
                  <a:pt x="4" y="21"/>
                  <a:pt x="7" y="23"/>
                  <a:pt x="10" y="26"/>
                </a:cubicBezTo>
                <a:cubicBezTo>
                  <a:pt x="17" y="19"/>
                  <a:pt x="20" y="7"/>
                  <a:pt x="8" y="1"/>
                </a:cubicBezTo>
                <a:cubicBezTo>
                  <a:pt x="8" y="1"/>
                  <a:pt x="7" y="1"/>
                  <a:pt x="6" y="0"/>
                </a:cubicBezTo>
                <a:cubicBezTo>
                  <a:pt x="6" y="1"/>
                  <a:pt x="6" y="1"/>
                  <a:pt x="6" y="1"/>
                </a:cubicBezTo>
                <a:cubicBezTo>
                  <a:pt x="4" y="5"/>
                  <a:pt x="3" y="9"/>
                  <a:pt x="1" y="12"/>
                </a:cubicBezTo>
                <a:cubicBezTo>
                  <a:pt x="1" y="14"/>
                  <a:pt x="0" y="17"/>
                  <a:pt x="0" y="19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3" name="CustomShape 131"/>
          <p:cNvSpPr/>
          <p:nvPr/>
        </p:nvSpPr>
        <p:spPr>
          <a:xfrm>
            <a:off x="6314298" y="5372027"/>
            <a:ext cx="215972" cy="77750"/>
          </a:xfrm>
          <a:custGeom>
            <a:avLst/>
            <a:gdLst/>
            <a:ahLst/>
            <a:cxnLst/>
            <a:rect l="l" t="t" r="r" b="b"/>
            <a:pathLst>
              <a:path w="59" h="21">
                <a:moveTo>
                  <a:pt x="3" y="1"/>
                </a:moveTo>
                <a:cubicBezTo>
                  <a:pt x="2" y="4"/>
                  <a:pt x="1" y="7"/>
                  <a:pt x="1" y="10"/>
                </a:cubicBezTo>
                <a:cubicBezTo>
                  <a:pt x="0" y="11"/>
                  <a:pt x="0" y="12"/>
                  <a:pt x="0" y="13"/>
                </a:cubicBezTo>
                <a:cubicBezTo>
                  <a:pt x="11" y="12"/>
                  <a:pt x="22" y="13"/>
                  <a:pt x="33" y="14"/>
                </a:cubicBezTo>
                <a:cubicBezTo>
                  <a:pt x="41" y="15"/>
                  <a:pt x="50" y="17"/>
                  <a:pt x="57" y="21"/>
                </a:cubicBezTo>
                <a:cubicBezTo>
                  <a:pt x="57" y="20"/>
                  <a:pt x="58" y="19"/>
                  <a:pt x="58" y="18"/>
                </a:cubicBezTo>
                <a:cubicBezTo>
                  <a:pt x="59" y="18"/>
                  <a:pt x="59" y="17"/>
                  <a:pt x="59" y="16"/>
                </a:cubicBezTo>
                <a:cubicBezTo>
                  <a:pt x="42" y="8"/>
                  <a:pt x="22" y="0"/>
                  <a:pt x="3" y="1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4" name="CustomShape 132"/>
          <p:cNvSpPr/>
          <p:nvPr/>
        </p:nvSpPr>
        <p:spPr>
          <a:xfrm>
            <a:off x="6065210" y="5665389"/>
            <a:ext cx="506094" cy="385870"/>
          </a:xfrm>
          <a:custGeom>
            <a:avLst/>
            <a:gdLst/>
            <a:ahLst/>
            <a:cxnLst/>
            <a:rect l="l" t="t" r="r" b="b"/>
            <a:pathLst>
              <a:path w="138" h="105">
                <a:moveTo>
                  <a:pt x="69" y="9"/>
                </a:moveTo>
                <a:cubicBezTo>
                  <a:pt x="50" y="16"/>
                  <a:pt x="32" y="26"/>
                  <a:pt x="15" y="37"/>
                </a:cubicBezTo>
                <a:cubicBezTo>
                  <a:pt x="13" y="48"/>
                  <a:pt x="10" y="59"/>
                  <a:pt x="8" y="70"/>
                </a:cubicBezTo>
                <a:cubicBezTo>
                  <a:pt x="5" y="81"/>
                  <a:pt x="3" y="93"/>
                  <a:pt x="0" y="105"/>
                </a:cubicBezTo>
                <a:cubicBezTo>
                  <a:pt x="16" y="88"/>
                  <a:pt x="36" y="75"/>
                  <a:pt x="57" y="66"/>
                </a:cubicBezTo>
                <a:cubicBezTo>
                  <a:pt x="78" y="57"/>
                  <a:pt x="108" y="49"/>
                  <a:pt x="130" y="59"/>
                </a:cubicBezTo>
                <a:cubicBezTo>
                  <a:pt x="132" y="48"/>
                  <a:pt x="134" y="37"/>
                  <a:pt x="136" y="25"/>
                </a:cubicBezTo>
                <a:cubicBezTo>
                  <a:pt x="137" y="22"/>
                  <a:pt x="138" y="18"/>
                  <a:pt x="138" y="14"/>
                </a:cubicBezTo>
                <a:cubicBezTo>
                  <a:pt x="138" y="14"/>
                  <a:pt x="138" y="14"/>
                  <a:pt x="138" y="14"/>
                </a:cubicBezTo>
                <a:cubicBezTo>
                  <a:pt x="115" y="3"/>
                  <a:pt x="94" y="0"/>
                  <a:pt x="69" y="9"/>
                </a:cubicBezTo>
                <a:close/>
              </a:path>
            </a:pathLst>
          </a:custGeom>
          <a:solidFill>
            <a:srgbClr val="6FF75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5" name="CustomShape 133"/>
          <p:cNvSpPr/>
          <p:nvPr/>
        </p:nvSpPr>
        <p:spPr>
          <a:xfrm>
            <a:off x="6065210" y="5749618"/>
            <a:ext cx="139662" cy="301641"/>
          </a:xfrm>
          <a:custGeom>
            <a:avLst/>
            <a:gdLst/>
            <a:ahLst/>
            <a:cxnLst/>
            <a:rect l="l" t="t" r="r" b="b"/>
            <a:pathLst>
              <a:path w="38" h="82">
                <a:moveTo>
                  <a:pt x="38" y="0"/>
                </a:moveTo>
                <a:cubicBezTo>
                  <a:pt x="31" y="5"/>
                  <a:pt x="23" y="9"/>
                  <a:pt x="15" y="14"/>
                </a:cubicBezTo>
                <a:cubicBezTo>
                  <a:pt x="13" y="25"/>
                  <a:pt x="10" y="36"/>
                  <a:pt x="8" y="47"/>
                </a:cubicBezTo>
                <a:cubicBezTo>
                  <a:pt x="5" y="58"/>
                  <a:pt x="3" y="70"/>
                  <a:pt x="0" y="82"/>
                </a:cubicBezTo>
                <a:cubicBezTo>
                  <a:pt x="8" y="73"/>
                  <a:pt x="17" y="66"/>
                  <a:pt x="26" y="60"/>
                </a:cubicBezTo>
                <a:cubicBezTo>
                  <a:pt x="27" y="40"/>
                  <a:pt x="33" y="20"/>
                  <a:pt x="38" y="0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6" name="CustomShape 134"/>
          <p:cNvSpPr/>
          <p:nvPr/>
        </p:nvSpPr>
        <p:spPr>
          <a:xfrm>
            <a:off x="6046132" y="6127569"/>
            <a:ext cx="430144" cy="326837"/>
          </a:xfrm>
          <a:custGeom>
            <a:avLst/>
            <a:gdLst/>
            <a:ahLst/>
            <a:cxnLst/>
            <a:rect l="l" t="t" r="r" b="b"/>
            <a:pathLst>
              <a:path w="117" h="89">
                <a:moveTo>
                  <a:pt x="0" y="45"/>
                </a:moveTo>
                <a:cubicBezTo>
                  <a:pt x="2" y="55"/>
                  <a:pt x="4" y="64"/>
                  <a:pt x="8" y="73"/>
                </a:cubicBezTo>
                <a:cubicBezTo>
                  <a:pt x="19" y="78"/>
                  <a:pt x="30" y="80"/>
                  <a:pt x="42" y="82"/>
                </a:cubicBezTo>
                <a:cubicBezTo>
                  <a:pt x="61" y="85"/>
                  <a:pt x="78" y="89"/>
                  <a:pt x="93" y="76"/>
                </a:cubicBezTo>
                <a:cubicBezTo>
                  <a:pt x="103" y="53"/>
                  <a:pt x="110" y="29"/>
                  <a:pt x="117" y="5"/>
                </a:cubicBezTo>
                <a:cubicBezTo>
                  <a:pt x="77" y="0"/>
                  <a:pt x="34" y="25"/>
                  <a:pt x="0" y="45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7" name="CustomShape 135"/>
          <p:cNvSpPr/>
          <p:nvPr/>
        </p:nvSpPr>
        <p:spPr>
          <a:xfrm>
            <a:off x="6127122" y="5419541"/>
            <a:ext cx="469739" cy="355634"/>
          </a:xfrm>
          <a:custGeom>
            <a:avLst/>
            <a:gdLst/>
            <a:ahLst/>
            <a:cxnLst/>
            <a:rect l="l" t="t" r="r" b="b"/>
            <a:pathLst>
              <a:path w="128" h="97">
                <a:moveTo>
                  <a:pt x="26" y="16"/>
                </a:moveTo>
                <a:cubicBezTo>
                  <a:pt x="14" y="34"/>
                  <a:pt x="10" y="58"/>
                  <a:pt x="5" y="78"/>
                </a:cubicBezTo>
                <a:cubicBezTo>
                  <a:pt x="3" y="84"/>
                  <a:pt x="2" y="91"/>
                  <a:pt x="0" y="97"/>
                </a:cubicBezTo>
                <a:cubicBezTo>
                  <a:pt x="33" y="72"/>
                  <a:pt x="87" y="46"/>
                  <a:pt x="123" y="75"/>
                </a:cubicBezTo>
                <a:cubicBezTo>
                  <a:pt x="126" y="60"/>
                  <a:pt x="128" y="45"/>
                  <a:pt x="124" y="31"/>
                </a:cubicBezTo>
                <a:cubicBezTo>
                  <a:pt x="103" y="2"/>
                  <a:pt x="56" y="0"/>
                  <a:pt x="26" y="16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8" name="CustomShape 136"/>
          <p:cNvSpPr/>
          <p:nvPr/>
        </p:nvSpPr>
        <p:spPr>
          <a:xfrm>
            <a:off x="6042893" y="5881361"/>
            <a:ext cx="495296" cy="388749"/>
          </a:xfrm>
          <a:custGeom>
            <a:avLst/>
            <a:gdLst/>
            <a:ahLst/>
            <a:cxnLst/>
            <a:rect l="l" t="t" r="r" b="b"/>
            <a:pathLst>
              <a:path w="135" h="106">
                <a:moveTo>
                  <a:pt x="5" y="54"/>
                </a:moveTo>
                <a:cubicBezTo>
                  <a:pt x="2" y="72"/>
                  <a:pt x="0" y="89"/>
                  <a:pt x="1" y="106"/>
                </a:cubicBezTo>
                <a:cubicBezTo>
                  <a:pt x="17" y="93"/>
                  <a:pt x="36" y="83"/>
                  <a:pt x="55" y="76"/>
                </a:cubicBezTo>
                <a:cubicBezTo>
                  <a:pt x="75" y="68"/>
                  <a:pt x="99" y="59"/>
                  <a:pt x="120" y="65"/>
                </a:cubicBezTo>
                <a:cubicBezTo>
                  <a:pt x="123" y="53"/>
                  <a:pt x="126" y="42"/>
                  <a:pt x="129" y="30"/>
                </a:cubicBezTo>
                <a:cubicBezTo>
                  <a:pt x="131" y="22"/>
                  <a:pt x="133" y="13"/>
                  <a:pt x="135" y="5"/>
                </a:cubicBezTo>
                <a:cubicBezTo>
                  <a:pt x="84" y="0"/>
                  <a:pt x="41" y="20"/>
                  <a:pt x="5" y="54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9" name="CustomShape 137"/>
          <p:cNvSpPr/>
          <p:nvPr/>
        </p:nvSpPr>
        <p:spPr>
          <a:xfrm>
            <a:off x="6127122" y="5441858"/>
            <a:ext cx="245848" cy="333317"/>
          </a:xfrm>
          <a:custGeom>
            <a:avLst/>
            <a:gdLst/>
            <a:ahLst/>
            <a:cxnLst/>
            <a:rect l="l" t="t" r="r" b="b"/>
            <a:pathLst>
              <a:path w="67" h="91">
                <a:moveTo>
                  <a:pt x="67" y="0"/>
                </a:moveTo>
                <a:cubicBezTo>
                  <a:pt x="52" y="0"/>
                  <a:pt x="37" y="3"/>
                  <a:pt x="26" y="10"/>
                </a:cubicBezTo>
                <a:cubicBezTo>
                  <a:pt x="14" y="28"/>
                  <a:pt x="10" y="52"/>
                  <a:pt x="5" y="72"/>
                </a:cubicBezTo>
                <a:cubicBezTo>
                  <a:pt x="3" y="78"/>
                  <a:pt x="2" y="85"/>
                  <a:pt x="0" y="91"/>
                </a:cubicBezTo>
                <a:cubicBezTo>
                  <a:pt x="6" y="86"/>
                  <a:pt x="13" y="82"/>
                  <a:pt x="20" y="77"/>
                </a:cubicBezTo>
                <a:cubicBezTo>
                  <a:pt x="29" y="48"/>
                  <a:pt x="44" y="15"/>
                  <a:pt x="67" y="0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0" name="CustomShape 138"/>
          <p:cNvSpPr/>
          <p:nvPr/>
        </p:nvSpPr>
        <p:spPr>
          <a:xfrm>
            <a:off x="6042893" y="5998705"/>
            <a:ext cx="215972" cy="271405"/>
          </a:xfrm>
          <a:custGeom>
            <a:avLst/>
            <a:gdLst/>
            <a:ahLst/>
            <a:cxnLst/>
            <a:rect l="l" t="t" r="r" b="b"/>
            <a:pathLst>
              <a:path w="59" h="74">
                <a:moveTo>
                  <a:pt x="41" y="27"/>
                </a:moveTo>
                <a:cubicBezTo>
                  <a:pt x="37" y="19"/>
                  <a:pt x="34" y="9"/>
                  <a:pt x="33" y="0"/>
                </a:cubicBezTo>
                <a:cubicBezTo>
                  <a:pt x="23" y="6"/>
                  <a:pt x="14" y="14"/>
                  <a:pt x="5" y="22"/>
                </a:cubicBezTo>
                <a:cubicBezTo>
                  <a:pt x="2" y="40"/>
                  <a:pt x="0" y="57"/>
                  <a:pt x="1" y="74"/>
                </a:cubicBezTo>
                <a:cubicBezTo>
                  <a:pt x="17" y="61"/>
                  <a:pt x="36" y="51"/>
                  <a:pt x="55" y="44"/>
                </a:cubicBezTo>
                <a:cubicBezTo>
                  <a:pt x="56" y="43"/>
                  <a:pt x="58" y="43"/>
                  <a:pt x="59" y="42"/>
                </a:cubicBezTo>
                <a:cubicBezTo>
                  <a:pt x="52" y="39"/>
                  <a:pt x="46" y="34"/>
                  <a:pt x="41" y="27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1" name="CustomShape 139"/>
          <p:cNvSpPr/>
          <p:nvPr/>
        </p:nvSpPr>
        <p:spPr>
          <a:xfrm>
            <a:off x="6387368" y="5525727"/>
            <a:ext cx="147581" cy="561887"/>
          </a:xfrm>
          <a:custGeom>
            <a:avLst/>
            <a:gdLst/>
            <a:ahLst/>
            <a:cxnLst/>
            <a:rect l="l" t="t" r="r" b="b"/>
            <a:pathLst>
              <a:path w="40" h="153">
                <a:moveTo>
                  <a:pt x="36" y="1"/>
                </a:moveTo>
                <a:cubicBezTo>
                  <a:pt x="36" y="0"/>
                  <a:pt x="34" y="0"/>
                  <a:pt x="34" y="1"/>
                </a:cubicBezTo>
                <a:cubicBezTo>
                  <a:pt x="28" y="27"/>
                  <a:pt x="20" y="53"/>
                  <a:pt x="15" y="79"/>
                </a:cubicBezTo>
                <a:cubicBezTo>
                  <a:pt x="10" y="101"/>
                  <a:pt x="0" y="126"/>
                  <a:pt x="6" y="148"/>
                </a:cubicBezTo>
                <a:cubicBezTo>
                  <a:pt x="6" y="151"/>
                  <a:pt x="10" y="153"/>
                  <a:pt x="12" y="150"/>
                </a:cubicBezTo>
                <a:cubicBezTo>
                  <a:pt x="28" y="131"/>
                  <a:pt x="31" y="101"/>
                  <a:pt x="35" y="77"/>
                </a:cubicBezTo>
                <a:cubicBezTo>
                  <a:pt x="40" y="51"/>
                  <a:pt x="40" y="27"/>
                  <a:pt x="3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2" name="CustomShape 140"/>
          <p:cNvSpPr/>
          <p:nvPr/>
        </p:nvSpPr>
        <p:spPr>
          <a:xfrm>
            <a:off x="6361811" y="6160684"/>
            <a:ext cx="61912" cy="69831"/>
          </a:xfrm>
          <a:custGeom>
            <a:avLst/>
            <a:gdLst/>
            <a:ahLst/>
            <a:cxnLst/>
            <a:rect l="l" t="t" r="r" b="b"/>
            <a:pathLst>
              <a:path w="17" h="19">
                <a:moveTo>
                  <a:pt x="11" y="1"/>
                </a:moveTo>
                <a:cubicBezTo>
                  <a:pt x="7" y="1"/>
                  <a:pt x="4" y="2"/>
                  <a:pt x="2" y="6"/>
                </a:cubicBezTo>
                <a:cubicBezTo>
                  <a:pt x="0" y="10"/>
                  <a:pt x="1" y="14"/>
                  <a:pt x="4" y="17"/>
                </a:cubicBezTo>
                <a:cubicBezTo>
                  <a:pt x="8" y="19"/>
                  <a:pt x="13" y="17"/>
                  <a:pt x="15" y="14"/>
                </a:cubicBezTo>
                <a:cubicBezTo>
                  <a:pt x="16" y="11"/>
                  <a:pt x="17" y="9"/>
                  <a:pt x="17" y="6"/>
                </a:cubicBezTo>
                <a:cubicBezTo>
                  <a:pt x="17" y="4"/>
                  <a:pt x="14" y="0"/>
                  <a:pt x="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3" name="CustomShape 141"/>
          <p:cNvSpPr/>
          <p:nvPr/>
        </p:nvSpPr>
        <p:spPr>
          <a:xfrm>
            <a:off x="6014097" y="5284559"/>
            <a:ext cx="611200" cy="1187125"/>
          </a:xfrm>
          <a:custGeom>
            <a:avLst/>
            <a:gdLst/>
            <a:ahLst/>
            <a:cxnLst/>
            <a:rect l="l" t="t" r="r" b="b"/>
            <a:pathLst>
              <a:path w="167" h="324">
                <a:moveTo>
                  <a:pt x="157" y="61"/>
                </a:moveTo>
                <a:cubicBezTo>
                  <a:pt x="154" y="55"/>
                  <a:pt x="149" y="50"/>
                  <a:pt x="143" y="47"/>
                </a:cubicBezTo>
                <a:cubicBezTo>
                  <a:pt x="144" y="46"/>
                  <a:pt x="145" y="44"/>
                  <a:pt x="145" y="42"/>
                </a:cubicBezTo>
                <a:cubicBezTo>
                  <a:pt x="146" y="43"/>
                  <a:pt x="148" y="43"/>
                  <a:pt x="149" y="42"/>
                </a:cubicBezTo>
                <a:cubicBezTo>
                  <a:pt x="160" y="36"/>
                  <a:pt x="167" y="16"/>
                  <a:pt x="155" y="8"/>
                </a:cubicBezTo>
                <a:cubicBezTo>
                  <a:pt x="149" y="3"/>
                  <a:pt x="138" y="3"/>
                  <a:pt x="130" y="2"/>
                </a:cubicBezTo>
                <a:cubicBezTo>
                  <a:pt x="116" y="0"/>
                  <a:pt x="103" y="0"/>
                  <a:pt x="89" y="3"/>
                </a:cubicBezTo>
                <a:cubicBezTo>
                  <a:pt x="89" y="3"/>
                  <a:pt x="89" y="4"/>
                  <a:pt x="89" y="4"/>
                </a:cubicBezTo>
                <a:cubicBezTo>
                  <a:pt x="89" y="4"/>
                  <a:pt x="89" y="3"/>
                  <a:pt x="89" y="3"/>
                </a:cubicBezTo>
                <a:cubicBezTo>
                  <a:pt x="84" y="3"/>
                  <a:pt x="81" y="8"/>
                  <a:pt x="79" y="11"/>
                </a:cubicBezTo>
                <a:cubicBezTo>
                  <a:pt x="77" y="15"/>
                  <a:pt x="75" y="19"/>
                  <a:pt x="76" y="23"/>
                </a:cubicBezTo>
                <a:cubicBezTo>
                  <a:pt x="76" y="24"/>
                  <a:pt x="76" y="24"/>
                  <a:pt x="77" y="25"/>
                </a:cubicBezTo>
                <a:cubicBezTo>
                  <a:pt x="77" y="25"/>
                  <a:pt x="78" y="26"/>
                  <a:pt x="79" y="26"/>
                </a:cubicBezTo>
                <a:cubicBezTo>
                  <a:pt x="79" y="26"/>
                  <a:pt x="80" y="26"/>
                  <a:pt x="80" y="26"/>
                </a:cubicBezTo>
                <a:cubicBezTo>
                  <a:pt x="79" y="28"/>
                  <a:pt x="79" y="30"/>
                  <a:pt x="78" y="32"/>
                </a:cubicBezTo>
                <a:cubicBezTo>
                  <a:pt x="77" y="34"/>
                  <a:pt x="76" y="36"/>
                  <a:pt x="76" y="38"/>
                </a:cubicBezTo>
                <a:cubicBezTo>
                  <a:pt x="70" y="39"/>
                  <a:pt x="65" y="41"/>
                  <a:pt x="60" y="44"/>
                </a:cubicBezTo>
                <a:cubicBezTo>
                  <a:pt x="60" y="44"/>
                  <a:pt x="60" y="44"/>
                  <a:pt x="60" y="44"/>
                </a:cubicBezTo>
                <a:cubicBezTo>
                  <a:pt x="43" y="54"/>
                  <a:pt x="40" y="78"/>
                  <a:pt x="34" y="95"/>
                </a:cubicBezTo>
                <a:cubicBezTo>
                  <a:pt x="26" y="123"/>
                  <a:pt x="19" y="151"/>
                  <a:pt x="14" y="180"/>
                </a:cubicBezTo>
                <a:cubicBezTo>
                  <a:pt x="9" y="204"/>
                  <a:pt x="4" y="229"/>
                  <a:pt x="1" y="254"/>
                </a:cubicBezTo>
                <a:cubicBezTo>
                  <a:pt x="0" y="272"/>
                  <a:pt x="0" y="293"/>
                  <a:pt x="14" y="307"/>
                </a:cubicBezTo>
                <a:cubicBezTo>
                  <a:pt x="24" y="320"/>
                  <a:pt x="50" y="320"/>
                  <a:pt x="64" y="322"/>
                </a:cubicBezTo>
                <a:cubicBezTo>
                  <a:pt x="80" y="324"/>
                  <a:pt x="98" y="324"/>
                  <a:pt x="107" y="309"/>
                </a:cubicBezTo>
                <a:cubicBezTo>
                  <a:pt x="107" y="308"/>
                  <a:pt x="107" y="308"/>
                  <a:pt x="107" y="307"/>
                </a:cubicBezTo>
                <a:cubicBezTo>
                  <a:pt x="118" y="292"/>
                  <a:pt x="123" y="272"/>
                  <a:pt x="129" y="254"/>
                </a:cubicBezTo>
                <a:cubicBezTo>
                  <a:pt x="136" y="228"/>
                  <a:pt x="143" y="203"/>
                  <a:pt x="149" y="176"/>
                </a:cubicBezTo>
                <a:cubicBezTo>
                  <a:pt x="154" y="152"/>
                  <a:pt x="159" y="127"/>
                  <a:pt x="163" y="101"/>
                </a:cubicBezTo>
                <a:cubicBezTo>
                  <a:pt x="165" y="86"/>
                  <a:pt x="166" y="72"/>
                  <a:pt x="157" y="61"/>
                </a:cubicBezTo>
                <a:moveTo>
                  <a:pt x="143" y="10"/>
                </a:moveTo>
                <a:cubicBezTo>
                  <a:pt x="144" y="11"/>
                  <a:pt x="145" y="11"/>
                  <a:pt x="145" y="11"/>
                </a:cubicBezTo>
                <a:cubicBezTo>
                  <a:pt x="157" y="17"/>
                  <a:pt x="154" y="29"/>
                  <a:pt x="147" y="36"/>
                </a:cubicBezTo>
                <a:cubicBezTo>
                  <a:pt x="144" y="33"/>
                  <a:pt x="141" y="31"/>
                  <a:pt x="137" y="29"/>
                </a:cubicBezTo>
                <a:cubicBezTo>
                  <a:pt x="137" y="27"/>
                  <a:pt x="138" y="24"/>
                  <a:pt x="138" y="22"/>
                </a:cubicBezTo>
                <a:cubicBezTo>
                  <a:pt x="140" y="19"/>
                  <a:pt x="141" y="15"/>
                  <a:pt x="143" y="11"/>
                </a:cubicBezTo>
                <a:cubicBezTo>
                  <a:pt x="143" y="11"/>
                  <a:pt x="143" y="11"/>
                  <a:pt x="143" y="10"/>
                </a:cubicBezTo>
                <a:moveTo>
                  <a:pt x="141" y="40"/>
                </a:moveTo>
                <a:cubicBezTo>
                  <a:pt x="141" y="41"/>
                  <a:pt x="141" y="42"/>
                  <a:pt x="140" y="42"/>
                </a:cubicBezTo>
                <a:cubicBezTo>
                  <a:pt x="140" y="43"/>
                  <a:pt x="139" y="44"/>
                  <a:pt x="139" y="45"/>
                </a:cubicBezTo>
                <a:cubicBezTo>
                  <a:pt x="132" y="41"/>
                  <a:pt x="123" y="39"/>
                  <a:pt x="115" y="38"/>
                </a:cubicBezTo>
                <a:cubicBezTo>
                  <a:pt x="104" y="37"/>
                  <a:pt x="93" y="36"/>
                  <a:pt x="82" y="37"/>
                </a:cubicBezTo>
                <a:cubicBezTo>
                  <a:pt x="82" y="36"/>
                  <a:pt x="82" y="35"/>
                  <a:pt x="83" y="34"/>
                </a:cubicBezTo>
                <a:cubicBezTo>
                  <a:pt x="83" y="31"/>
                  <a:pt x="84" y="28"/>
                  <a:pt x="85" y="25"/>
                </a:cubicBezTo>
                <a:cubicBezTo>
                  <a:pt x="104" y="24"/>
                  <a:pt x="124" y="32"/>
                  <a:pt x="141" y="40"/>
                </a:cubicBezTo>
                <a:moveTo>
                  <a:pt x="121" y="8"/>
                </a:moveTo>
                <a:cubicBezTo>
                  <a:pt x="123" y="8"/>
                  <a:pt x="125" y="9"/>
                  <a:pt x="128" y="9"/>
                </a:cubicBezTo>
                <a:cubicBezTo>
                  <a:pt x="131" y="9"/>
                  <a:pt x="135" y="9"/>
                  <a:pt x="139" y="10"/>
                </a:cubicBezTo>
                <a:cubicBezTo>
                  <a:pt x="137" y="14"/>
                  <a:pt x="133" y="20"/>
                  <a:pt x="132" y="26"/>
                </a:cubicBezTo>
                <a:cubicBezTo>
                  <a:pt x="127" y="24"/>
                  <a:pt x="122" y="23"/>
                  <a:pt x="116" y="21"/>
                </a:cubicBezTo>
                <a:cubicBezTo>
                  <a:pt x="118" y="17"/>
                  <a:pt x="119" y="12"/>
                  <a:pt x="121" y="8"/>
                </a:cubicBezTo>
                <a:moveTo>
                  <a:pt x="96" y="15"/>
                </a:moveTo>
                <a:cubicBezTo>
                  <a:pt x="97" y="12"/>
                  <a:pt x="98" y="10"/>
                  <a:pt x="99" y="7"/>
                </a:cubicBezTo>
                <a:cubicBezTo>
                  <a:pt x="104" y="7"/>
                  <a:pt x="110" y="7"/>
                  <a:pt x="116" y="8"/>
                </a:cubicBezTo>
                <a:cubicBezTo>
                  <a:pt x="114" y="12"/>
                  <a:pt x="112" y="16"/>
                  <a:pt x="111" y="21"/>
                </a:cubicBezTo>
                <a:cubicBezTo>
                  <a:pt x="106" y="20"/>
                  <a:pt x="100" y="19"/>
                  <a:pt x="95" y="19"/>
                </a:cubicBezTo>
                <a:cubicBezTo>
                  <a:pt x="95" y="18"/>
                  <a:pt x="95" y="16"/>
                  <a:pt x="96" y="15"/>
                </a:cubicBezTo>
                <a:moveTo>
                  <a:pt x="84" y="14"/>
                </a:moveTo>
                <a:cubicBezTo>
                  <a:pt x="85" y="12"/>
                  <a:pt x="88" y="10"/>
                  <a:pt x="90" y="7"/>
                </a:cubicBezTo>
                <a:cubicBezTo>
                  <a:pt x="90" y="7"/>
                  <a:pt x="90" y="7"/>
                  <a:pt x="90" y="7"/>
                </a:cubicBezTo>
                <a:cubicBezTo>
                  <a:pt x="91" y="7"/>
                  <a:pt x="93" y="7"/>
                  <a:pt x="94" y="7"/>
                </a:cubicBezTo>
                <a:cubicBezTo>
                  <a:pt x="92" y="11"/>
                  <a:pt x="89" y="16"/>
                  <a:pt x="89" y="20"/>
                </a:cubicBezTo>
                <a:cubicBezTo>
                  <a:pt x="86" y="20"/>
                  <a:pt x="83" y="21"/>
                  <a:pt x="80" y="21"/>
                </a:cubicBezTo>
                <a:cubicBezTo>
                  <a:pt x="81" y="19"/>
                  <a:pt x="82" y="16"/>
                  <a:pt x="84" y="14"/>
                </a:cubicBezTo>
                <a:moveTo>
                  <a:pt x="102" y="306"/>
                </a:moveTo>
                <a:cubicBezTo>
                  <a:pt x="87" y="319"/>
                  <a:pt x="70" y="315"/>
                  <a:pt x="51" y="312"/>
                </a:cubicBezTo>
                <a:cubicBezTo>
                  <a:pt x="39" y="310"/>
                  <a:pt x="28" y="308"/>
                  <a:pt x="17" y="303"/>
                </a:cubicBezTo>
                <a:cubicBezTo>
                  <a:pt x="13" y="294"/>
                  <a:pt x="11" y="285"/>
                  <a:pt x="9" y="275"/>
                </a:cubicBezTo>
                <a:cubicBezTo>
                  <a:pt x="43" y="255"/>
                  <a:pt x="86" y="230"/>
                  <a:pt x="126" y="235"/>
                </a:cubicBezTo>
                <a:cubicBezTo>
                  <a:pt x="119" y="259"/>
                  <a:pt x="112" y="283"/>
                  <a:pt x="102" y="306"/>
                </a:cubicBezTo>
                <a:moveTo>
                  <a:pt x="137" y="193"/>
                </a:moveTo>
                <a:cubicBezTo>
                  <a:pt x="134" y="205"/>
                  <a:pt x="131" y="216"/>
                  <a:pt x="128" y="228"/>
                </a:cubicBezTo>
                <a:cubicBezTo>
                  <a:pt x="107" y="222"/>
                  <a:pt x="83" y="231"/>
                  <a:pt x="63" y="239"/>
                </a:cubicBezTo>
                <a:cubicBezTo>
                  <a:pt x="44" y="246"/>
                  <a:pt x="25" y="256"/>
                  <a:pt x="9" y="269"/>
                </a:cubicBezTo>
                <a:cubicBezTo>
                  <a:pt x="8" y="252"/>
                  <a:pt x="10" y="235"/>
                  <a:pt x="13" y="217"/>
                </a:cubicBezTo>
                <a:cubicBezTo>
                  <a:pt x="49" y="183"/>
                  <a:pt x="92" y="163"/>
                  <a:pt x="143" y="168"/>
                </a:cubicBezTo>
                <a:cubicBezTo>
                  <a:pt x="141" y="176"/>
                  <a:pt x="139" y="185"/>
                  <a:pt x="137" y="193"/>
                </a:cubicBezTo>
                <a:moveTo>
                  <a:pt x="150" y="129"/>
                </a:moveTo>
                <a:cubicBezTo>
                  <a:pt x="148" y="141"/>
                  <a:pt x="146" y="152"/>
                  <a:pt x="144" y="163"/>
                </a:cubicBezTo>
                <a:cubicBezTo>
                  <a:pt x="122" y="153"/>
                  <a:pt x="92" y="161"/>
                  <a:pt x="71" y="170"/>
                </a:cubicBezTo>
                <a:cubicBezTo>
                  <a:pt x="50" y="179"/>
                  <a:pt x="30" y="192"/>
                  <a:pt x="14" y="209"/>
                </a:cubicBezTo>
                <a:cubicBezTo>
                  <a:pt x="17" y="197"/>
                  <a:pt x="19" y="185"/>
                  <a:pt x="22" y="174"/>
                </a:cubicBezTo>
                <a:cubicBezTo>
                  <a:pt x="24" y="163"/>
                  <a:pt x="27" y="152"/>
                  <a:pt x="29" y="141"/>
                </a:cubicBezTo>
                <a:cubicBezTo>
                  <a:pt x="46" y="130"/>
                  <a:pt x="64" y="120"/>
                  <a:pt x="83" y="113"/>
                </a:cubicBezTo>
                <a:cubicBezTo>
                  <a:pt x="108" y="104"/>
                  <a:pt x="129" y="107"/>
                  <a:pt x="152" y="118"/>
                </a:cubicBezTo>
                <a:cubicBezTo>
                  <a:pt x="152" y="118"/>
                  <a:pt x="152" y="118"/>
                  <a:pt x="152" y="118"/>
                </a:cubicBezTo>
                <a:cubicBezTo>
                  <a:pt x="152" y="122"/>
                  <a:pt x="151" y="126"/>
                  <a:pt x="150" y="129"/>
                </a:cubicBezTo>
                <a:moveTo>
                  <a:pt x="154" y="112"/>
                </a:moveTo>
                <a:cubicBezTo>
                  <a:pt x="118" y="83"/>
                  <a:pt x="64" y="109"/>
                  <a:pt x="31" y="134"/>
                </a:cubicBezTo>
                <a:cubicBezTo>
                  <a:pt x="33" y="128"/>
                  <a:pt x="34" y="121"/>
                  <a:pt x="36" y="115"/>
                </a:cubicBezTo>
                <a:cubicBezTo>
                  <a:pt x="41" y="95"/>
                  <a:pt x="45" y="71"/>
                  <a:pt x="57" y="53"/>
                </a:cubicBezTo>
                <a:cubicBezTo>
                  <a:pt x="87" y="37"/>
                  <a:pt x="134" y="39"/>
                  <a:pt x="155" y="68"/>
                </a:cubicBezTo>
                <a:cubicBezTo>
                  <a:pt x="159" y="82"/>
                  <a:pt x="157" y="97"/>
                  <a:pt x="154" y="112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4" name="CustomShape 142"/>
          <p:cNvSpPr/>
          <p:nvPr/>
        </p:nvSpPr>
        <p:spPr>
          <a:xfrm>
            <a:off x="6028495" y="4297207"/>
            <a:ext cx="773179" cy="774619"/>
          </a:xfrm>
          <a:custGeom>
            <a:avLst/>
            <a:gdLst/>
            <a:ahLst/>
            <a:cxnLst/>
            <a:rect l="l" t="t" r="r" b="b"/>
            <a:pathLst>
              <a:path w="211" h="211">
                <a:moveTo>
                  <a:pt x="98" y="5"/>
                </a:moveTo>
                <a:cubicBezTo>
                  <a:pt x="59" y="9"/>
                  <a:pt x="25" y="25"/>
                  <a:pt x="0" y="54"/>
                </a:cubicBezTo>
                <a:cubicBezTo>
                  <a:pt x="3" y="59"/>
                  <a:pt x="6" y="64"/>
                  <a:pt x="9" y="69"/>
                </a:cubicBezTo>
                <a:cubicBezTo>
                  <a:pt x="11" y="66"/>
                  <a:pt x="16" y="64"/>
                  <a:pt x="19" y="63"/>
                </a:cubicBezTo>
                <a:cubicBezTo>
                  <a:pt x="23" y="61"/>
                  <a:pt x="27" y="58"/>
                  <a:pt x="32" y="58"/>
                </a:cubicBezTo>
                <a:cubicBezTo>
                  <a:pt x="33" y="57"/>
                  <a:pt x="34" y="59"/>
                  <a:pt x="33" y="60"/>
                </a:cubicBezTo>
                <a:cubicBezTo>
                  <a:pt x="30" y="63"/>
                  <a:pt x="26" y="65"/>
                  <a:pt x="22" y="67"/>
                </a:cubicBezTo>
                <a:cubicBezTo>
                  <a:pt x="18" y="69"/>
                  <a:pt x="14" y="71"/>
                  <a:pt x="11" y="72"/>
                </a:cubicBezTo>
                <a:cubicBezTo>
                  <a:pt x="14" y="78"/>
                  <a:pt x="17" y="84"/>
                  <a:pt x="20" y="90"/>
                </a:cubicBezTo>
                <a:cubicBezTo>
                  <a:pt x="21" y="89"/>
                  <a:pt x="22" y="89"/>
                  <a:pt x="23" y="88"/>
                </a:cubicBezTo>
                <a:cubicBezTo>
                  <a:pt x="26" y="87"/>
                  <a:pt x="29" y="86"/>
                  <a:pt x="31" y="85"/>
                </a:cubicBezTo>
                <a:cubicBezTo>
                  <a:pt x="33" y="85"/>
                  <a:pt x="34" y="87"/>
                  <a:pt x="33" y="88"/>
                </a:cubicBezTo>
                <a:cubicBezTo>
                  <a:pt x="31" y="90"/>
                  <a:pt x="29" y="91"/>
                  <a:pt x="26" y="93"/>
                </a:cubicBezTo>
                <a:cubicBezTo>
                  <a:pt x="25" y="94"/>
                  <a:pt x="24" y="94"/>
                  <a:pt x="23" y="95"/>
                </a:cubicBezTo>
                <a:cubicBezTo>
                  <a:pt x="27" y="102"/>
                  <a:pt x="31" y="110"/>
                  <a:pt x="35" y="117"/>
                </a:cubicBezTo>
                <a:cubicBezTo>
                  <a:pt x="38" y="115"/>
                  <a:pt x="43" y="113"/>
                  <a:pt x="46" y="111"/>
                </a:cubicBezTo>
                <a:cubicBezTo>
                  <a:pt x="50" y="109"/>
                  <a:pt x="55" y="107"/>
                  <a:pt x="60" y="106"/>
                </a:cubicBezTo>
                <a:cubicBezTo>
                  <a:pt x="61" y="106"/>
                  <a:pt x="62" y="109"/>
                  <a:pt x="60" y="109"/>
                </a:cubicBezTo>
                <a:cubicBezTo>
                  <a:pt x="56" y="112"/>
                  <a:pt x="52" y="115"/>
                  <a:pt x="47" y="117"/>
                </a:cubicBezTo>
                <a:cubicBezTo>
                  <a:pt x="44" y="119"/>
                  <a:pt x="41" y="121"/>
                  <a:pt x="37" y="122"/>
                </a:cubicBezTo>
                <a:cubicBezTo>
                  <a:pt x="41" y="129"/>
                  <a:pt x="45" y="136"/>
                  <a:pt x="49" y="143"/>
                </a:cubicBezTo>
                <a:cubicBezTo>
                  <a:pt x="50" y="142"/>
                  <a:pt x="51" y="142"/>
                  <a:pt x="52" y="141"/>
                </a:cubicBezTo>
                <a:cubicBezTo>
                  <a:pt x="55" y="139"/>
                  <a:pt x="58" y="138"/>
                  <a:pt x="61" y="137"/>
                </a:cubicBezTo>
                <a:cubicBezTo>
                  <a:pt x="63" y="137"/>
                  <a:pt x="64" y="139"/>
                  <a:pt x="62" y="140"/>
                </a:cubicBezTo>
                <a:cubicBezTo>
                  <a:pt x="59" y="142"/>
                  <a:pt x="57" y="144"/>
                  <a:pt x="54" y="145"/>
                </a:cubicBezTo>
                <a:cubicBezTo>
                  <a:pt x="53" y="146"/>
                  <a:pt x="52" y="147"/>
                  <a:pt x="51" y="147"/>
                </a:cubicBezTo>
                <a:cubicBezTo>
                  <a:pt x="55" y="156"/>
                  <a:pt x="60" y="164"/>
                  <a:pt x="64" y="173"/>
                </a:cubicBezTo>
                <a:cubicBezTo>
                  <a:pt x="68" y="171"/>
                  <a:pt x="71" y="169"/>
                  <a:pt x="74" y="167"/>
                </a:cubicBezTo>
                <a:cubicBezTo>
                  <a:pt x="78" y="165"/>
                  <a:pt x="82" y="162"/>
                  <a:pt x="86" y="160"/>
                </a:cubicBezTo>
                <a:cubicBezTo>
                  <a:pt x="87" y="160"/>
                  <a:pt x="88" y="161"/>
                  <a:pt x="87" y="162"/>
                </a:cubicBezTo>
                <a:cubicBezTo>
                  <a:pt x="85" y="166"/>
                  <a:pt x="81" y="168"/>
                  <a:pt x="77" y="171"/>
                </a:cubicBezTo>
                <a:cubicBezTo>
                  <a:pt x="74" y="173"/>
                  <a:pt x="71" y="176"/>
                  <a:pt x="67" y="177"/>
                </a:cubicBezTo>
                <a:cubicBezTo>
                  <a:pt x="69" y="181"/>
                  <a:pt x="71" y="185"/>
                  <a:pt x="74" y="189"/>
                </a:cubicBezTo>
                <a:cubicBezTo>
                  <a:pt x="75" y="188"/>
                  <a:pt x="77" y="187"/>
                  <a:pt x="78" y="185"/>
                </a:cubicBezTo>
                <a:cubicBezTo>
                  <a:pt x="79" y="184"/>
                  <a:pt x="82" y="185"/>
                  <a:pt x="81" y="187"/>
                </a:cubicBezTo>
                <a:cubicBezTo>
                  <a:pt x="80" y="189"/>
                  <a:pt x="78" y="193"/>
                  <a:pt x="76" y="193"/>
                </a:cubicBezTo>
                <a:cubicBezTo>
                  <a:pt x="79" y="199"/>
                  <a:pt x="82" y="205"/>
                  <a:pt x="85" y="211"/>
                </a:cubicBezTo>
                <a:cubicBezTo>
                  <a:pt x="150" y="187"/>
                  <a:pt x="211" y="139"/>
                  <a:pt x="204" y="64"/>
                </a:cubicBezTo>
                <a:cubicBezTo>
                  <a:pt x="199" y="8"/>
                  <a:pt x="144" y="0"/>
                  <a:pt x="98" y="5"/>
                </a:cubicBezTo>
                <a:close/>
                <a:moveTo>
                  <a:pt x="103" y="144"/>
                </a:moveTo>
                <a:cubicBezTo>
                  <a:pt x="96" y="146"/>
                  <a:pt x="96" y="146"/>
                  <a:pt x="96" y="146"/>
                </a:cubicBezTo>
                <a:cubicBezTo>
                  <a:pt x="91" y="139"/>
                  <a:pt x="91" y="139"/>
                  <a:pt x="91" y="139"/>
                </a:cubicBezTo>
                <a:cubicBezTo>
                  <a:pt x="79" y="116"/>
                  <a:pt x="68" y="90"/>
                  <a:pt x="59" y="65"/>
                </a:cubicBezTo>
                <a:cubicBezTo>
                  <a:pt x="58" y="60"/>
                  <a:pt x="58" y="60"/>
                  <a:pt x="58" y="60"/>
                </a:cubicBezTo>
                <a:cubicBezTo>
                  <a:pt x="62" y="56"/>
                  <a:pt x="62" y="56"/>
                  <a:pt x="62" y="56"/>
                </a:cubicBezTo>
                <a:cubicBezTo>
                  <a:pt x="77" y="43"/>
                  <a:pt x="95" y="34"/>
                  <a:pt x="115" y="36"/>
                </a:cubicBezTo>
                <a:cubicBezTo>
                  <a:pt x="133" y="37"/>
                  <a:pt x="151" y="49"/>
                  <a:pt x="155" y="68"/>
                </a:cubicBezTo>
                <a:cubicBezTo>
                  <a:pt x="161" y="98"/>
                  <a:pt x="133" y="132"/>
                  <a:pt x="103" y="144"/>
                </a:cubicBezTo>
                <a:close/>
              </a:path>
            </a:pathLst>
          </a:custGeom>
          <a:solidFill>
            <a:srgbClr val="AEC4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5" name="CustomShape 143"/>
          <p:cNvSpPr/>
          <p:nvPr/>
        </p:nvSpPr>
        <p:spPr>
          <a:xfrm>
            <a:off x="6280822" y="4459186"/>
            <a:ext cx="520852" cy="612640"/>
          </a:xfrm>
          <a:custGeom>
            <a:avLst/>
            <a:gdLst/>
            <a:ahLst/>
            <a:cxnLst/>
            <a:rect l="l" t="t" r="r" b="b"/>
            <a:pathLst>
              <a:path w="142" h="167">
                <a:moveTo>
                  <a:pt x="135" y="20"/>
                </a:moveTo>
                <a:cubicBezTo>
                  <a:pt x="135" y="12"/>
                  <a:pt x="133" y="6"/>
                  <a:pt x="131" y="0"/>
                </a:cubicBezTo>
                <a:cubicBezTo>
                  <a:pt x="127" y="34"/>
                  <a:pt x="116" y="69"/>
                  <a:pt x="93" y="95"/>
                </a:cubicBezTo>
                <a:cubicBezTo>
                  <a:pt x="70" y="122"/>
                  <a:pt x="40" y="140"/>
                  <a:pt x="3" y="137"/>
                </a:cubicBezTo>
                <a:cubicBezTo>
                  <a:pt x="2" y="137"/>
                  <a:pt x="1" y="137"/>
                  <a:pt x="0" y="137"/>
                </a:cubicBezTo>
                <a:cubicBezTo>
                  <a:pt x="1" y="140"/>
                  <a:pt x="3" y="143"/>
                  <a:pt x="5" y="145"/>
                </a:cubicBezTo>
                <a:cubicBezTo>
                  <a:pt x="6" y="144"/>
                  <a:pt x="8" y="143"/>
                  <a:pt x="9" y="141"/>
                </a:cubicBezTo>
                <a:cubicBezTo>
                  <a:pt x="10" y="140"/>
                  <a:pt x="13" y="141"/>
                  <a:pt x="12" y="143"/>
                </a:cubicBezTo>
                <a:cubicBezTo>
                  <a:pt x="11" y="145"/>
                  <a:pt x="9" y="149"/>
                  <a:pt x="7" y="149"/>
                </a:cubicBezTo>
                <a:cubicBezTo>
                  <a:pt x="10" y="155"/>
                  <a:pt x="13" y="161"/>
                  <a:pt x="16" y="167"/>
                </a:cubicBezTo>
                <a:cubicBezTo>
                  <a:pt x="81" y="143"/>
                  <a:pt x="142" y="95"/>
                  <a:pt x="135" y="20"/>
                </a:cubicBezTo>
                <a:close/>
              </a:path>
            </a:pathLst>
          </a:custGeom>
          <a:solidFill>
            <a:srgbClr val="678B9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6" name="CustomShape 144"/>
          <p:cNvSpPr/>
          <p:nvPr/>
        </p:nvSpPr>
        <p:spPr>
          <a:xfrm>
            <a:off x="6185794" y="4313045"/>
            <a:ext cx="498175" cy="109426"/>
          </a:xfrm>
          <a:custGeom>
            <a:avLst/>
            <a:gdLst/>
            <a:ahLst/>
            <a:cxnLst/>
            <a:rect l="l" t="t" r="r" b="b"/>
            <a:pathLst>
              <a:path w="136" h="30">
                <a:moveTo>
                  <a:pt x="134" y="23"/>
                </a:moveTo>
                <a:cubicBezTo>
                  <a:pt x="124" y="2"/>
                  <a:pt x="93" y="0"/>
                  <a:pt x="72" y="1"/>
                </a:cubicBezTo>
                <a:cubicBezTo>
                  <a:pt x="47" y="3"/>
                  <a:pt x="22" y="14"/>
                  <a:pt x="1" y="27"/>
                </a:cubicBezTo>
                <a:cubicBezTo>
                  <a:pt x="0" y="28"/>
                  <a:pt x="1" y="29"/>
                  <a:pt x="2" y="29"/>
                </a:cubicBezTo>
                <a:cubicBezTo>
                  <a:pt x="22" y="19"/>
                  <a:pt x="44" y="15"/>
                  <a:pt x="67" y="15"/>
                </a:cubicBezTo>
                <a:cubicBezTo>
                  <a:pt x="91" y="15"/>
                  <a:pt x="107" y="24"/>
                  <a:pt x="129" y="29"/>
                </a:cubicBezTo>
                <a:cubicBezTo>
                  <a:pt x="133" y="30"/>
                  <a:pt x="136" y="26"/>
                  <a:pt x="134" y="2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7" name="CustomShape 145"/>
          <p:cNvSpPr/>
          <p:nvPr/>
        </p:nvSpPr>
        <p:spPr>
          <a:xfrm>
            <a:off x="6101565" y="4408433"/>
            <a:ext cx="66591" cy="75950"/>
          </a:xfrm>
          <a:custGeom>
            <a:avLst/>
            <a:gdLst/>
            <a:ahLst/>
            <a:cxnLst/>
            <a:rect l="l" t="t" r="r" b="b"/>
            <a:pathLst>
              <a:path w="18" h="21">
                <a:moveTo>
                  <a:pt x="16" y="7"/>
                </a:moveTo>
                <a:cubicBezTo>
                  <a:pt x="14" y="2"/>
                  <a:pt x="7" y="0"/>
                  <a:pt x="4" y="5"/>
                </a:cubicBezTo>
                <a:cubicBezTo>
                  <a:pt x="4" y="5"/>
                  <a:pt x="4" y="5"/>
                  <a:pt x="4" y="6"/>
                </a:cubicBezTo>
                <a:cubicBezTo>
                  <a:pt x="3" y="6"/>
                  <a:pt x="2" y="7"/>
                  <a:pt x="2" y="8"/>
                </a:cubicBezTo>
                <a:cubicBezTo>
                  <a:pt x="2" y="9"/>
                  <a:pt x="2" y="10"/>
                  <a:pt x="2" y="11"/>
                </a:cubicBezTo>
                <a:cubicBezTo>
                  <a:pt x="2" y="9"/>
                  <a:pt x="2" y="11"/>
                  <a:pt x="2" y="11"/>
                </a:cubicBezTo>
                <a:cubicBezTo>
                  <a:pt x="0" y="16"/>
                  <a:pt x="6" y="21"/>
                  <a:pt x="11" y="18"/>
                </a:cubicBezTo>
                <a:cubicBezTo>
                  <a:pt x="15" y="16"/>
                  <a:pt x="18" y="12"/>
                  <a:pt x="16" y="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8" name="CustomShape 146"/>
          <p:cNvSpPr/>
          <p:nvPr/>
        </p:nvSpPr>
        <p:spPr>
          <a:xfrm>
            <a:off x="6003298" y="4268771"/>
            <a:ext cx="845890" cy="842650"/>
          </a:xfrm>
          <a:custGeom>
            <a:avLst/>
            <a:gdLst/>
            <a:ahLst/>
            <a:cxnLst/>
            <a:rect l="l" t="t" r="r" b="b"/>
            <a:pathLst>
              <a:path w="231" h="230">
                <a:moveTo>
                  <a:pt x="215" y="48"/>
                </a:moveTo>
                <a:cubicBezTo>
                  <a:pt x="197" y="1"/>
                  <a:pt x="141" y="0"/>
                  <a:pt x="98" y="6"/>
                </a:cubicBezTo>
                <a:cubicBezTo>
                  <a:pt x="62" y="12"/>
                  <a:pt x="26" y="27"/>
                  <a:pt x="4" y="56"/>
                </a:cubicBezTo>
                <a:cubicBezTo>
                  <a:pt x="0" y="61"/>
                  <a:pt x="0" y="61"/>
                  <a:pt x="0" y="61"/>
                </a:cubicBezTo>
                <a:cubicBezTo>
                  <a:pt x="3" y="67"/>
                  <a:pt x="3" y="67"/>
                  <a:pt x="3" y="67"/>
                </a:cubicBezTo>
                <a:cubicBezTo>
                  <a:pt x="20" y="98"/>
                  <a:pt x="37" y="130"/>
                  <a:pt x="53" y="162"/>
                </a:cubicBezTo>
                <a:cubicBezTo>
                  <a:pt x="63" y="182"/>
                  <a:pt x="73" y="202"/>
                  <a:pt x="84" y="222"/>
                </a:cubicBezTo>
                <a:cubicBezTo>
                  <a:pt x="89" y="230"/>
                  <a:pt x="89" y="230"/>
                  <a:pt x="89" y="230"/>
                </a:cubicBezTo>
                <a:cubicBezTo>
                  <a:pt x="97" y="227"/>
                  <a:pt x="97" y="227"/>
                  <a:pt x="97" y="227"/>
                </a:cubicBezTo>
                <a:cubicBezTo>
                  <a:pt x="130" y="217"/>
                  <a:pt x="160" y="199"/>
                  <a:pt x="183" y="173"/>
                </a:cubicBezTo>
                <a:cubicBezTo>
                  <a:pt x="212" y="141"/>
                  <a:pt x="231" y="91"/>
                  <a:pt x="215" y="48"/>
                </a:cubicBezTo>
                <a:moveTo>
                  <a:pt x="92" y="219"/>
                </a:moveTo>
                <a:cubicBezTo>
                  <a:pt x="89" y="213"/>
                  <a:pt x="86" y="207"/>
                  <a:pt x="83" y="201"/>
                </a:cubicBezTo>
                <a:cubicBezTo>
                  <a:pt x="85" y="201"/>
                  <a:pt x="87" y="197"/>
                  <a:pt x="88" y="195"/>
                </a:cubicBezTo>
                <a:cubicBezTo>
                  <a:pt x="89" y="193"/>
                  <a:pt x="86" y="192"/>
                  <a:pt x="85" y="193"/>
                </a:cubicBezTo>
                <a:cubicBezTo>
                  <a:pt x="84" y="195"/>
                  <a:pt x="82" y="196"/>
                  <a:pt x="81" y="197"/>
                </a:cubicBezTo>
                <a:cubicBezTo>
                  <a:pt x="78" y="193"/>
                  <a:pt x="76" y="189"/>
                  <a:pt x="74" y="185"/>
                </a:cubicBezTo>
                <a:cubicBezTo>
                  <a:pt x="78" y="184"/>
                  <a:pt x="81" y="181"/>
                  <a:pt x="84" y="179"/>
                </a:cubicBezTo>
                <a:cubicBezTo>
                  <a:pt x="88" y="176"/>
                  <a:pt x="92" y="174"/>
                  <a:pt x="94" y="170"/>
                </a:cubicBezTo>
                <a:cubicBezTo>
                  <a:pt x="95" y="169"/>
                  <a:pt x="94" y="168"/>
                  <a:pt x="93" y="168"/>
                </a:cubicBezTo>
                <a:cubicBezTo>
                  <a:pt x="89" y="170"/>
                  <a:pt x="85" y="173"/>
                  <a:pt x="81" y="175"/>
                </a:cubicBezTo>
                <a:cubicBezTo>
                  <a:pt x="78" y="177"/>
                  <a:pt x="75" y="179"/>
                  <a:pt x="71" y="181"/>
                </a:cubicBezTo>
                <a:cubicBezTo>
                  <a:pt x="67" y="172"/>
                  <a:pt x="62" y="164"/>
                  <a:pt x="58" y="155"/>
                </a:cubicBezTo>
                <a:cubicBezTo>
                  <a:pt x="59" y="155"/>
                  <a:pt x="60" y="154"/>
                  <a:pt x="61" y="153"/>
                </a:cubicBezTo>
                <a:cubicBezTo>
                  <a:pt x="64" y="152"/>
                  <a:pt x="66" y="150"/>
                  <a:pt x="69" y="148"/>
                </a:cubicBezTo>
                <a:cubicBezTo>
                  <a:pt x="71" y="147"/>
                  <a:pt x="70" y="145"/>
                  <a:pt x="68" y="145"/>
                </a:cubicBezTo>
                <a:cubicBezTo>
                  <a:pt x="65" y="146"/>
                  <a:pt x="62" y="147"/>
                  <a:pt x="59" y="149"/>
                </a:cubicBezTo>
                <a:cubicBezTo>
                  <a:pt x="58" y="150"/>
                  <a:pt x="57" y="150"/>
                  <a:pt x="56" y="151"/>
                </a:cubicBezTo>
                <a:cubicBezTo>
                  <a:pt x="52" y="144"/>
                  <a:pt x="48" y="137"/>
                  <a:pt x="44" y="130"/>
                </a:cubicBezTo>
                <a:cubicBezTo>
                  <a:pt x="48" y="129"/>
                  <a:pt x="51" y="127"/>
                  <a:pt x="54" y="125"/>
                </a:cubicBezTo>
                <a:cubicBezTo>
                  <a:pt x="59" y="123"/>
                  <a:pt x="63" y="120"/>
                  <a:pt x="67" y="117"/>
                </a:cubicBezTo>
                <a:cubicBezTo>
                  <a:pt x="69" y="117"/>
                  <a:pt x="68" y="114"/>
                  <a:pt x="67" y="114"/>
                </a:cubicBezTo>
                <a:cubicBezTo>
                  <a:pt x="62" y="115"/>
                  <a:pt x="57" y="117"/>
                  <a:pt x="53" y="119"/>
                </a:cubicBezTo>
                <a:cubicBezTo>
                  <a:pt x="50" y="121"/>
                  <a:pt x="45" y="123"/>
                  <a:pt x="42" y="125"/>
                </a:cubicBezTo>
                <a:cubicBezTo>
                  <a:pt x="38" y="118"/>
                  <a:pt x="34" y="110"/>
                  <a:pt x="30" y="103"/>
                </a:cubicBezTo>
                <a:cubicBezTo>
                  <a:pt x="31" y="102"/>
                  <a:pt x="32" y="102"/>
                  <a:pt x="33" y="101"/>
                </a:cubicBezTo>
                <a:cubicBezTo>
                  <a:pt x="36" y="99"/>
                  <a:pt x="38" y="98"/>
                  <a:pt x="40" y="96"/>
                </a:cubicBezTo>
                <a:cubicBezTo>
                  <a:pt x="41" y="95"/>
                  <a:pt x="40" y="93"/>
                  <a:pt x="38" y="93"/>
                </a:cubicBezTo>
                <a:cubicBezTo>
                  <a:pt x="36" y="94"/>
                  <a:pt x="33" y="95"/>
                  <a:pt x="30" y="96"/>
                </a:cubicBezTo>
                <a:cubicBezTo>
                  <a:pt x="29" y="97"/>
                  <a:pt x="28" y="97"/>
                  <a:pt x="27" y="98"/>
                </a:cubicBezTo>
                <a:cubicBezTo>
                  <a:pt x="24" y="92"/>
                  <a:pt x="21" y="86"/>
                  <a:pt x="18" y="80"/>
                </a:cubicBezTo>
                <a:cubicBezTo>
                  <a:pt x="21" y="79"/>
                  <a:pt x="25" y="77"/>
                  <a:pt x="29" y="75"/>
                </a:cubicBezTo>
                <a:cubicBezTo>
                  <a:pt x="33" y="73"/>
                  <a:pt x="37" y="71"/>
                  <a:pt x="40" y="68"/>
                </a:cubicBezTo>
                <a:cubicBezTo>
                  <a:pt x="41" y="67"/>
                  <a:pt x="40" y="65"/>
                  <a:pt x="39" y="66"/>
                </a:cubicBezTo>
                <a:cubicBezTo>
                  <a:pt x="34" y="66"/>
                  <a:pt x="30" y="69"/>
                  <a:pt x="26" y="71"/>
                </a:cubicBezTo>
                <a:cubicBezTo>
                  <a:pt x="23" y="72"/>
                  <a:pt x="18" y="74"/>
                  <a:pt x="16" y="77"/>
                </a:cubicBezTo>
                <a:cubicBezTo>
                  <a:pt x="13" y="72"/>
                  <a:pt x="10" y="67"/>
                  <a:pt x="7" y="62"/>
                </a:cubicBezTo>
                <a:cubicBezTo>
                  <a:pt x="32" y="33"/>
                  <a:pt x="66" y="17"/>
                  <a:pt x="105" y="13"/>
                </a:cubicBezTo>
                <a:cubicBezTo>
                  <a:pt x="151" y="8"/>
                  <a:pt x="206" y="16"/>
                  <a:pt x="211" y="72"/>
                </a:cubicBezTo>
                <a:cubicBezTo>
                  <a:pt x="218" y="147"/>
                  <a:pt x="157" y="195"/>
                  <a:pt x="92" y="219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9" name="CustomShape 147"/>
          <p:cNvSpPr/>
          <p:nvPr/>
        </p:nvSpPr>
        <p:spPr>
          <a:xfrm>
            <a:off x="6241227" y="4422471"/>
            <a:ext cx="377951" cy="411426"/>
          </a:xfrm>
          <a:custGeom>
            <a:avLst/>
            <a:gdLst/>
            <a:ahLst/>
            <a:cxnLst/>
            <a:rect l="l" t="t" r="r" b="b"/>
            <a:pathLst>
              <a:path w="103" h="112">
                <a:moveTo>
                  <a:pt x="97" y="34"/>
                </a:moveTo>
                <a:cubicBezTo>
                  <a:pt x="93" y="15"/>
                  <a:pt x="75" y="3"/>
                  <a:pt x="57" y="2"/>
                </a:cubicBezTo>
                <a:cubicBezTo>
                  <a:pt x="37" y="0"/>
                  <a:pt x="19" y="9"/>
                  <a:pt x="4" y="22"/>
                </a:cubicBezTo>
                <a:cubicBezTo>
                  <a:pt x="0" y="26"/>
                  <a:pt x="0" y="26"/>
                  <a:pt x="0" y="26"/>
                </a:cubicBezTo>
                <a:cubicBezTo>
                  <a:pt x="1" y="31"/>
                  <a:pt x="1" y="31"/>
                  <a:pt x="1" y="31"/>
                </a:cubicBezTo>
                <a:cubicBezTo>
                  <a:pt x="10" y="56"/>
                  <a:pt x="21" y="82"/>
                  <a:pt x="33" y="105"/>
                </a:cubicBezTo>
                <a:cubicBezTo>
                  <a:pt x="38" y="112"/>
                  <a:pt x="38" y="112"/>
                  <a:pt x="38" y="112"/>
                </a:cubicBezTo>
                <a:cubicBezTo>
                  <a:pt x="45" y="110"/>
                  <a:pt x="45" y="110"/>
                  <a:pt x="45" y="110"/>
                </a:cubicBezTo>
                <a:cubicBezTo>
                  <a:pt x="75" y="98"/>
                  <a:pt x="103" y="64"/>
                  <a:pt x="97" y="34"/>
                </a:cubicBezTo>
                <a:moveTo>
                  <a:pt x="89" y="46"/>
                </a:moveTo>
                <a:cubicBezTo>
                  <a:pt x="86" y="73"/>
                  <a:pt x="65" y="91"/>
                  <a:pt x="41" y="101"/>
                </a:cubicBezTo>
                <a:cubicBezTo>
                  <a:pt x="36" y="91"/>
                  <a:pt x="31" y="80"/>
                  <a:pt x="26" y="69"/>
                </a:cubicBezTo>
                <a:cubicBezTo>
                  <a:pt x="19" y="55"/>
                  <a:pt x="13" y="41"/>
                  <a:pt x="7" y="27"/>
                </a:cubicBezTo>
                <a:cubicBezTo>
                  <a:pt x="15" y="21"/>
                  <a:pt x="24" y="16"/>
                  <a:pt x="33" y="13"/>
                </a:cubicBezTo>
                <a:cubicBezTo>
                  <a:pt x="58" y="5"/>
                  <a:pt x="92" y="15"/>
                  <a:pt x="89" y="46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0" name="CustomShape 148"/>
          <p:cNvSpPr/>
          <p:nvPr/>
        </p:nvSpPr>
        <p:spPr>
          <a:xfrm>
            <a:off x="5158848" y="3392644"/>
            <a:ext cx="95028" cy="80630"/>
          </a:xfrm>
          <a:custGeom>
            <a:avLst/>
            <a:gdLst/>
            <a:ahLst/>
            <a:cxnLst/>
            <a:rect l="l" t="t" r="r" b="b"/>
            <a:pathLst>
              <a:path w="26" h="22">
                <a:moveTo>
                  <a:pt x="17" y="1"/>
                </a:moveTo>
                <a:cubicBezTo>
                  <a:pt x="12" y="0"/>
                  <a:pt x="7" y="2"/>
                  <a:pt x="4" y="7"/>
                </a:cubicBezTo>
                <a:cubicBezTo>
                  <a:pt x="2" y="10"/>
                  <a:pt x="0" y="13"/>
                  <a:pt x="1" y="17"/>
                </a:cubicBezTo>
                <a:cubicBezTo>
                  <a:pt x="2" y="21"/>
                  <a:pt x="6" y="22"/>
                  <a:pt x="10" y="21"/>
                </a:cubicBezTo>
                <a:cubicBezTo>
                  <a:pt x="16" y="21"/>
                  <a:pt x="25" y="19"/>
                  <a:pt x="26" y="12"/>
                </a:cubicBezTo>
                <a:cubicBezTo>
                  <a:pt x="26" y="7"/>
                  <a:pt x="21" y="4"/>
                  <a:pt x="17" y="1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1" name="CustomShape 149"/>
          <p:cNvSpPr/>
          <p:nvPr/>
        </p:nvSpPr>
        <p:spPr>
          <a:xfrm>
            <a:off x="5265034" y="3043130"/>
            <a:ext cx="133183" cy="92148"/>
          </a:xfrm>
          <a:custGeom>
            <a:avLst/>
            <a:gdLst/>
            <a:ahLst/>
            <a:cxnLst/>
            <a:rect l="l" t="t" r="r" b="b"/>
            <a:pathLst>
              <a:path w="36" h="25">
                <a:moveTo>
                  <a:pt x="17" y="24"/>
                </a:moveTo>
                <a:cubicBezTo>
                  <a:pt x="24" y="22"/>
                  <a:pt x="36" y="16"/>
                  <a:pt x="28" y="8"/>
                </a:cubicBezTo>
                <a:cubicBezTo>
                  <a:pt x="24" y="3"/>
                  <a:pt x="20" y="1"/>
                  <a:pt x="14" y="0"/>
                </a:cubicBezTo>
                <a:cubicBezTo>
                  <a:pt x="9" y="2"/>
                  <a:pt x="5" y="5"/>
                  <a:pt x="3" y="10"/>
                </a:cubicBezTo>
                <a:cubicBezTo>
                  <a:pt x="0" y="19"/>
                  <a:pt x="9" y="25"/>
                  <a:pt x="17" y="24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2" name="CustomShape 150"/>
          <p:cNvSpPr/>
          <p:nvPr/>
        </p:nvSpPr>
        <p:spPr>
          <a:xfrm>
            <a:off x="5116014" y="3208349"/>
            <a:ext cx="314239" cy="128503"/>
          </a:xfrm>
          <a:custGeom>
            <a:avLst/>
            <a:gdLst/>
            <a:ahLst/>
            <a:cxnLst/>
            <a:rect l="l" t="t" r="r" b="b"/>
            <a:pathLst>
              <a:path w="86" h="35">
                <a:moveTo>
                  <a:pt x="6" y="11"/>
                </a:moveTo>
                <a:cubicBezTo>
                  <a:pt x="4" y="16"/>
                  <a:pt x="2" y="20"/>
                  <a:pt x="0" y="25"/>
                </a:cubicBezTo>
                <a:cubicBezTo>
                  <a:pt x="25" y="27"/>
                  <a:pt x="50" y="30"/>
                  <a:pt x="74" y="35"/>
                </a:cubicBezTo>
                <a:cubicBezTo>
                  <a:pt x="77" y="26"/>
                  <a:pt x="81" y="17"/>
                  <a:pt x="86" y="8"/>
                </a:cubicBezTo>
                <a:cubicBezTo>
                  <a:pt x="61" y="3"/>
                  <a:pt x="37" y="0"/>
                  <a:pt x="12" y="0"/>
                </a:cubicBezTo>
                <a:cubicBezTo>
                  <a:pt x="10" y="4"/>
                  <a:pt x="8" y="7"/>
                  <a:pt x="6" y="11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3" name="CustomShape 151"/>
          <p:cNvSpPr/>
          <p:nvPr/>
        </p:nvSpPr>
        <p:spPr>
          <a:xfrm>
            <a:off x="5250636" y="3000296"/>
            <a:ext cx="176377" cy="165218"/>
          </a:xfrm>
          <a:custGeom>
            <a:avLst/>
            <a:gdLst/>
            <a:ahLst/>
            <a:cxnLst/>
            <a:rect l="l" t="t" r="r" b="b"/>
            <a:pathLst>
              <a:path w="48" h="45">
                <a:moveTo>
                  <a:pt x="40" y="18"/>
                </a:moveTo>
                <a:cubicBezTo>
                  <a:pt x="35" y="11"/>
                  <a:pt x="22" y="0"/>
                  <a:pt x="14" y="9"/>
                </a:cubicBezTo>
                <a:cubicBezTo>
                  <a:pt x="6" y="12"/>
                  <a:pt x="0" y="18"/>
                  <a:pt x="1" y="28"/>
                </a:cubicBezTo>
                <a:cubicBezTo>
                  <a:pt x="2" y="40"/>
                  <a:pt x="15" y="45"/>
                  <a:pt x="26" y="41"/>
                </a:cubicBezTo>
                <a:cubicBezTo>
                  <a:pt x="37" y="37"/>
                  <a:pt x="48" y="30"/>
                  <a:pt x="40" y="18"/>
                </a:cubicBezTo>
                <a:moveTo>
                  <a:pt x="21" y="36"/>
                </a:moveTo>
                <a:cubicBezTo>
                  <a:pt x="13" y="37"/>
                  <a:pt x="4" y="31"/>
                  <a:pt x="7" y="22"/>
                </a:cubicBezTo>
                <a:cubicBezTo>
                  <a:pt x="9" y="17"/>
                  <a:pt x="13" y="14"/>
                  <a:pt x="18" y="12"/>
                </a:cubicBezTo>
                <a:cubicBezTo>
                  <a:pt x="24" y="13"/>
                  <a:pt x="28" y="15"/>
                  <a:pt x="32" y="20"/>
                </a:cubicBezTo>
                <a:cubicBezTo>
                  <a:pt x="40" y="28"/>
                  <a:pt x="28" y="34"/>
                  <a:pt x="21" y="36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4" name="CustomShape 152"/>
          <p:cNvSpPr/>
          <p:nvPr/>
        </p:nvSpPr>
        <p:spPr>
          <a:xfrm>
            <a:off x="5089017" y="3367088"/>
            <a:ext cx="206253" cy="138222"/>
          </a:xfrm>
          <a:custGeom>
            <a:avLst/>
            <a:gdLst/>
            <a:ahLst/>
            <a:cxnLst/>
            <a:rect l="l" t="t" r="r" b="b"/>
            <a:pathLst>
              <a:path w="56" h="38">
                <a:moveTo>
                  <a:pt x="35" y="1"/>
                </a:moveTo>
                <a:cubicBezTo>
                  <a:pt x="35" y="1"/>
                  <a:pt x="35" y="1"/>
                  <a:pt x="34" y="1"/>
                </a:cubicBezTo>
                <a:cubicBezTo>
                  <a:pt x="19" y="0"/>
                  <a:pt x="0" y="29"/>
                  <a:pt x="23" y="35"/>
                </a:cubicBezTo>
                <a:cubicBezTo>
                  <a:pt x="32" y="38"/>
                  <a:pt x="47" y="34"/>
                  <a:pt x="51" y="25"/>
                </a:cubicBezTo>
                <a:cubicBezTo>
                  <a:pt x="56" y="14"/>
                  <a:pt x="46" y="2"/>
                  <a:pt x="35" y="1"/>
                </a:cubicBezTo>
                <a:moveTo>
                  <a:pt x="29" y="28"/>
                </a:moveTo>
                <a:cubicBezTo>
                  <a:pt x="25" y="29"/>
                  <a:pt x="21" y="28"/>
                  <a:pt x="20" y="24"/>
                </a:cubicBezTo>
                <a:cubicBezTo>
                  <a:pt x="19" y="20"/>
                  <a:pt x="21" y="17"/>
                  <a:pt x="23" y="14"/>
                </a:cubicBezTo>
                <a:cubicBezTo>
                  <a:pt x="26" y="9"/>
                  <a:pt x="31" y="7"/>
                  <a:pt x="36" y="8"/>
                </a:cubicBezTo>
                <a:cubicBezTo>
                  <a:pt x="40" y="11"/>
                  <a:pt x="45" y="14"/>
                  <a:pt x="45" y="19"/>
                </a:cubicBezTo>
                <a:cubicBezTo>
                  <a:pt x="44" y="26"/>
                  <a:pt x="35" y="28"/>
                  <a:pt x="29" y="28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5" name="CustomShape 153"/>
          <p:cNvSpPr/>
          <p:nvPr/>
        </p:nvSpPr>
        <p:spPr>
          <a:xfrm>
            <a:off x="5082538" y="3179912"/>
            <a:ext cx="384070" cy="193655"/>
          </a:xfrm>
          <a:custGeom>
            <a:avLst/>
            <a:gdLst/>
            <a:ahLst/>
            <a:cxnLst/>
            <a:rect l="l" t="t" r="r" b="b"/>
            <a:pathLst>
              <a:path w="105" h="53">
                <a:moveTo>
                  <a:pt x="98" y="8"/>
                </a:moveTo>
                <a:cubicBezTo>
                  <a:pt x="74" y="2"/>
                  <a:pt x="49" y="0"/>
                  <a:pt x="25" y="0"/>
                </a:cubicBezTo>
                <a:cubicBezTo>
                  <a:pt x="17" y="1"/>
                  <a:pt x="17" y="1"/>
                  <a:pt x="17" y="1"/>
                </a:cubicBezTo>
                <a:cubicBezTo>
                  <a:pt x="13" y="8"/>
                  <a:pt x="13" y="8"/>
                  <a:pt x="13" y="8"/>
                </a:cubicBezTo>
                <a:cubicBezTo>
                  <a:pt x="8" y="16"/>
                  <a:pt x="4" y="24"/>
                  <a:pt x="1" y="33"/>
                </a:cubicBezTo>
                <a:cubicBezTo>
                  <a:pt x="0" y="38"/>
                  <a:pt x="0" y="38"/>
                  <a:pt x="0" y="38"/>
                </a:cubicBezTo>
                <a:cubicBezTo>
                  <a:pt x="7" y="39"/>
                  <a:pt x="7" y="39"/>
                  <a:pt x="7" y="39"/>
                </a:cubicBezTo>
                <a:cubicBezTo>
                  <a:pt x="31" y="42"/>
                  <a:pt x="56" y="47"/>
                  <a:pt x="81" y="51"/>
                </a:cubicBezTo>
                <a:cubicBezTo>
                  <a:pt x="88" y="53"/>
                  <a:pt x="88" y="53"/>
                  <a:pt x="88" y="53"/>
                </a:cubicBezTo>
                <a:cubicBezTo>
                  <a:pt x="91" y="45"/>
                  <a:pt x="91" y="45"/>
                  <a:pt x="91" y="45"/>
                </a:cubicBezTo>
                <a:cubicBezTo>
                  <a:pt x="95" y="36"/>
                  <a:pt x="99" y="27"/>
                  <a:pt x="102" y="17"/>
                </a:cubicBezTo>
                <a:cubicBezTo>
                  <a:pt x="105" y="10"/>
                  <a:pt x="105" y="10"/>
                  <a:pt x="105" y="10"/>
                </a:cubicBezTo>
                <a:lnTo>
                  <a:pt x="98" y="8"/>
                </a:lnTo>
                <a:close/>
                <a:moveTo>
                  <a:pt x="83" y="43"/>
                </a:moveTo>
                <a:cubicBezTo>
                  <a:pt x="59" y="38"/>
                  <a:pt x="34" y="35"/>
                  <a:pt x="9" y="33"/>
                </a:cubicBezTo>
                <a:cubicBezTo>
                  <a:pt x="11" y="28"/>
                  <a:pt x="13" y="24"/>
                  <a:pt x="15" y="19"/>
                </a:cubicBezTo>
                <a:cubicBezTo>
                  <a:pt x="17" y="15"/>
                  <a:pt x="19" y="12"/>
                  <a:pt x="21" y="8"/>
                </a:cubicBezTo>
                <a:cubicBezTo>
                  <a:pt x="46" y="8"/>
                  <a:pt x="70" y="11"/>
                  <a:pt x="95" y="16"/>
                </a:cubicBezTo>
                <a:cubicBezTo>
                  <a:pt x="90" y="25"/>
                  <a:pt x="86" y="34"/>
                  <a:pt x="83" y="43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6" name="CustomShape 154"/>
          <p:cNvSpPr/>
          <p:nvPr/>
        </p:nvSpPr>
        <p:spPr>
          <a:xfrm>
            <a:off x="2714406" y="4808340"/>
            <a:ext cx="1642826" cy="1623749"/>
          </a:xfrm>
          <a:custGeom>
            <a:avLst/>
            <a:gdLst/>
            <a:ahLst/>
            <a:cxnLst/>
            <a:rect l="l" t="t" r="r" b="b"/>
            <a:pathLst>
              <a:path w="448" h="443">
                <a:moveTo>
                  <a:pt x="44" y="13"/>
                </a:moveTo>
                <a:cubicBezTo>
                  <a:pt x="36" y="89"/>
                  <a:pt x="25" y="164"/>
                  <a:pt x="16" y="239"/>
                </a:cubicBezTo>
                <a:cubicBezTo>
                  <a:pt x="10" y="299"/>
                  <a:pt x="7" y="361"/>
                  <a:pt x="0" y="421"/>
                </a:cubicBezTo>
                <a:cubicBezTo>
                  <a:pt x="24" y="426"/>
                  <a:pt x="48" y="429"/>
                  <a:pt x="72" y="429"/>
                </a:cubicBezTo>
                <a:cubicBezTo>
                  <a:pt x="82" y="372"/>
                  <a:pt x="97" y="315"/>
                  <a:pt x="111" y="258"/>
                </a:cubicBezTo>
                <a:cubicBezTo>
                  <a:pt x="125" y="202"/>
                  <a:pt x="139" y="147"/>
                  <a:pt x="155" y="92"/>
                </a:cubicBezTo>
                <a:cubicBezTo>
                  <a:pt x="157" y="85"/>
                  <a:pt x="157" y="85"/>
                  <a:pt x="157" y="85"/>
                </a:cubicBezTo>
                <a:cubicBezTo>
                  <a:pt x="164" y="84"/>
                  <a:pt x="164" y="84"/>
                  <a:pt x="164" y="84"/>
                </a:cubicBezTo>
                <a:cubicBezTo>
                  <a:pt x="194" y="79"/>
                  <a:pt x="224" y="78"/>
                  <a:pt x="254" y="78"/>
                </a:cubicBezTo>
                <a:cubicBezTo>
                  <a:pt x="275" y="78"/>
                  <a:pt x="295" y="78"/>
                  <a:pt x="315" y="78"/>
                </a:cubicBezTo>
                <a:cubicBezTo>
                  <a:pt x="322" y="79"/>
                  <a:pt x="322" y="79"/>
                  <a:pt x="322" y="79"/>
                </a:cubicBezTo>
                <a:cubicBezTo>
                  <a:pt x="324" y="88"/>
                  <a:pt x="324" y="88"/>
                  <a:pt x="324" y="88"/>
                </a:cubicBezTo>
                <a:cubicBezTo>
                  <a:pt x="342" y="148"/>
                  <a:pt x="354" y="210"/>
                  <a:pt x="366" y="271"/>
                </a:cubicBezTo>
                <a:cubicBezTo>
                  <a:pt x="376" y="328"/>
                  <a:pt x="387" y="386"/>
                  <a:pt x="392" y="443"/>
                </a:cubicBezTo>
                <a:cubicBezTo>
                  <a:pt x="411" y="441"/>
                  <a:pt x="429" y="437"/>
                  <a:pt x="447" y="430"/>
                </a:cubicBezTo>
                <a:cubicBezTo>
                  <a:pt x="444" y="362"/>
                  <a:pt x="448" y="294"/>
                  <a:pt x="446" y="226"/>
                </a:cubicBezTo>
                <a:cubicBezTo>
                  <a:pt x="444" y="151"/>
                  <a:pt x="436" y="78"/>
                  <a:pt x="429" y="4"/>
                </a:cubicBezTo>
                <a:cubicBezTo>
                  <a:pt x="427" y="4"/>
                  <a:pt x="427" y="4"/>
                  <a:pt x="427" y="4"/>
                </a:cubicBezTo>
                <a:cubicBezTo>
                  <a:pt x="378" y="3"/>
                  <a:pt x="329" y="1"/>
                  <a:pt x="280" y="1"/>
                </a:cubicBezTo>
                <a:cubicBezTo>
                  <a:pt x="200" y="0"/>
                  <a:pt x="122" y="1"/>
                  <a:pt x="44" y="13"/>
                </a:cubicBezTo>
                <a:close/>
              </a:path>
            </a:pathLst>
          </a:custGeom>
          <a:solidFill>
            <a:srgbClr val="C4623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7" name="CustomShape 155"/>
          <p:cNvSpPr/>
          <p:nvPr/>
        </p:nvSpPr>
        <p:spPr>
          <a:xfrm>
            <a:off x="2714406" y="5013154"/>
            <a:ext cx="1637787" cy="1418935"/>
          </a:xfrm>
          <a:custGeom>
            <a:avLst/>
            <a:gdLst/>
            <a:ahLst/>
            <a:cxnLst/>
            <a:rect l="l" t="t" r="r" b="b"/>
            <a:pathLst>
              <a:path w="447" h="387">
                <a:moveTo>
                  <a:pt x="432" y="341"/>
                </a:moveTo>
                <a:cubicBezTo>
                  <a:pt x="419" y="310"/>
                  <a:pt x="417" y="274"/>
                  <a:pt x="412" y="241"/>
                </a:cubicBezTo>
                <a:cubicBezTo>
                  <a:pt x="404" y="196"/>
                  <a:pt x="395" y="152"/>
                  <a:pt x="388" y="108"/>
                </a:cubicBezTo>
                <a:cubicBezTo>
                  <a:pt x="386" y="89"/>
                  <a:pt x="382" y="70"/>
                  <a:pt x="382" y="51"/>
                </a:cubicBezTo>
                <a:cubicBezTo>
                  <a:pt x="381" y="35"/>
                  <a:pt x="390" y="28"/>
                  <a:pt x="396" y="15"/>
                </a:cubicBezTo>
                <a:cubicBezTo>
                  <a:pt x="350" y="0"/>
                  <a:pt x="298" y="9"/>
                  <a:pt x="251" y="10"/>
                </a:cubicBezTo>
                <a:cubicBezTo>
                  <a:pt x="202" y="12"/>
                  <a:pt x="153" y="14"/>
                  <a:pt x="107" y="31"/>
                </a:cubicBezTo>
                <a:cubicBezTo>
                  <a:pt x="110" y="36"/>
                  <a:pt x="114" y="40"/>
                  <a:pt x="120" y="42"/>
                </a:cubicBezTo>
                <a:cubicBezTo>
                  <a:pt x="122" y="43"/>
                  <a:pt x="122" y="45"/>
                  <a:pt x="122" y="47"/>
                </a:cubicBezTo>
                <a:cubicBezTo>
                  <a:pt x="111" y="120"/>
                  <a:pt x="98" y="196"/>
                  <a:pt x="70" y="264"/>
                </a:cubicBezTo>
                <a:cubicBezTo>
                  <a:pt x="64" y="279"/>
                  <a:pt x="57" y="293"/>
                  <a:pt x="49" y="305"/>
                </a:cubicBezTo>
                <a:cubicBezTo>
                  <a:pt x="42" y="315"/>
                  <a:pt x="34" y="329"/>
                  <a:pt x="23" y="334"/>
                </a:cubicBezTo>
                <a:cubicBezTo>
                  <a:pt x="15" y="338"/>
                  <a:pt x="9" y="338"/>
                  <a:pt x="3" y="334"/>
                </a:cubicBezTo>
                <a:cubicBezTo>
                  <a:pt x="2" y="345"/>
                  <a:pt x="1" y="355"/>
                  <a:pt x="0" y="365"/>
                </a:cubicBezTo>
                <a:cubicBezTo>
                  <a:pt x="24" y="370"/>
                  <a:pt x="48" y="373"/>
                  <a:pt x="72" y="373"/>
                </a:cubicBezTo>
                <a:cubicBezTo>
                  <a:pt x="82" y="316"/>
                  <a:pt x="97" y="259"/>
                  <a:pt x="111" y="202"/>
                </a:cubicBezTo>
                <a:cubicBezTo>
                  <a:pt x="125" y="146"/>
                  <a:pt x="139" y="91"/>
                  <a:pt x="155" y="36"/>
                </a:cubicBezTo>
                <a:cubicBezTo>
                  <a:pt x="157" y="29"/>
                  <a:pt x="157" y="29"/>
                  <a:pt x="157" y="29"/>
                </a:cubicBezTo>
                <a:cubicBezTo>
                  <a:pt x="164" y="28"/>
                  <a:pt x="164" y="28"/>
                  <a:pt x="164" y="28"/>
                </a:cubicBezTo>
                <a:cubicBezTo>
                  <a:pt x="194" y="23"/>
                  <a:pt x="224" y="22"/>
                  <a:pt x="254" y="22"/>
                </a:cubicBezTo>
                <a:cubicBezTo>
                  <a:pt x="275" y="22"/>
                  <a:pt x="295" y="22"/>
                  <a:pt x="315" y="22"/>
                </a:cubicBezTo>
                <a:cubicBezTo>
                  <a:pt x="322" y="23"/>
                  <a:pt x="322" y="23"/>
                  <a:pt x="322" y="23"/>
                </a:cubicBezTo>
                <a:cubicBezTo>
                  <a:pt x="324" y="32"/>
                  <a:pt x="324" y="32"/>
                  <a:pt x="324" y="32"/>
                </a:cubicBezTo>
                <a:cubicBezTo>
                  <a:pt x="342" y="92"/>
                  <a:pt x="354" y="154"/>
                  <a:pt x="366" y="215"/>
                </a:cubicBezTo>
                <a:cubicBezTo>
                  <a:pt x="376" y="272"/>
                  <a:pt x="387" y="330"/>
                  <a:pt x="392" y="387"/>
                </a:cubicBezTo>
                <a:cubicBezTo>
                  <a:pt x="411" y="385"/>
                  <a:pt x="429" y="381"/>
                  <a:pt x="447" y="374"/>
                </a:cubicBezTo>
                <a:cubicBezTo>
                  <a:pt x="446" y="368"/>
                  <a:pt x="446" y="361"/>
                  <a:pt x="446" y="355"/>
                </a:cubicBezTo>
                <a:cubicBezTo>
                  <a:pt x="440" y="354"/>
                  <a:pt x="435" y="350"/>
                  <a:pt x="432" y="341"/>
                </a:cubicBezTo>
                <a:close/>
              </a:path>
            </a:pathLst>
          </a:custGeom>
          <a:solidFill>
            <a:srgbClr val="A5422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8" name="CustomShape 156"/>
          <p:cNvSpPr/>
          <p:nvPr/>
        </p:nvSpPr>
        <p:spPr>
          <a:xfrm>
            <a:off x="3585853" y="4643122"/>
            <a:ext cx="455341" cy="138222"/>
          </a:xfrm>
          <a:custGeom>
            <a:avLst/>
            <a:gdLst/>
            <a:ahLst/>
            <a:cxnLst/>
            <a:rect l="l" t="t" r="r" b="b"/>
            <a:pathLst>
              <a:path w="124" h="38">
                <a:moveTo>
                  <a:pt x="0" y="37"/>
                </a:moveTo>
                <a:cubicBezTo>
                  <a:pt x="13" y="37"/>
                  <a:pt x="25" y="37"/>
                  <a:pt x="38" y="37"/>
                </a:cubicBezTo>
                <a:cubicBezTo>
                  <a:pt x="64" y="38"/>
                  <a:pt x="91" y="37"/>
                  <a:pt x="118" y="38"/>
                </a:cubicBezTo>
                <a:cubicBezTo>
                  <a:pt x="118" y="32"/>
                  <a:pt x="119" y="27"/>
                  <a:pt x="120" y="22"/>
                </a:cubicBezTo>
                <a:cubicBezTo>
                  <a:pt x="121" y="16"/>
                  <a:pt x="121" y="10"/>
                  <a:pt x="124" y="4"/>
                </a:cubicBezTo>
                <a:cubicBezTo>
                  <a:pt x="118" y="4"/>
                  <a:pt x="113" y="4"/>
                  <a:pt x="108" y="3"/>
                </a:cubicBezTo>
                <a:cubicBezTo>
                  <a:pt x="108" y="7"/>
                  <a:pt x="107" y="11"/>
                  <a:pt x="107" y="15"/>
                </a:cubicBezTo>
                <a:cubicBezTo>
                  <a:pt x="106" y="18"/>
                  <a:pt x="106" y="22"/>
                  <a:pt x="105" y="25"/>
                </a:cubicBezTo>
                <a:cubicBezTo>
                  <a:pt x="104" y="27"/>
                  <a:pt x="102" y="26"/>
                  <a:pt x="102" y="25"/>
                </a:cubicBezTo>
                <a:cubicBezTo>
                  <a:pt x="101" y="21"/>
                  <a:pt x="102" y="17"/>
                  <a:pt x="102" y="13"/>
                </a:cubicBezTo>
                <a:cubicBezTo>
                  <a:pt x="103" y="10"/>
                  <a:pt x="103" y="6"/>
                  <a:pt x="104" y="3"/>
                </a:cubicBezTo>
                <a:cubicBezTo>
                  <a:pt x="81" y="1"/>
                  <a:pt x="58" y="0"/>
                  <a:pt x="34" y="0"/>
                </a:cubicBezTo>
                <a:cubicBezTo>
                  <a:pt x="34" y="0"/>
                  <a:pt x="35" y="1"/>
                  <a:pt x="35" y="1"/>
                </a:cubicBezTo>
                <a:cubicBezTo>
                  <a:pt x="36" y="11"/>
                  <a:pt x="37" y="24"/>
                  <a:pt x="34" y="34"/>
                </a:cubicBezTo>
                <a:cubicBezTo>
                  <a:pt x="33" y="36"/>
                  <a:pt x="30" y="35"/>
                  <a:pt x="30" y="33"/>
                </a:cubicBezTo>
                <a:cubicBezTo>
                  <a:pt x="29" y="28"/>
                  <a:pt x="30" y="23"/>
                  <a:pt x="31" y="17"/>
                </a:cubicBezTo>
                <a:cubicBezTo>
                  <a:pt x="31" y="12"/>
                  <a:pt x="31" y="7"/>
                  <a:pt x="31" y="2"/>
                </a:cubicBezTo>
                <a:cubicBezTo>
                  <a:pt x="31" y="1"/>
                  <a:pt x="31" y="1"/>
                  <a:pt x="32" y="0"/>
                </a:cubicBezTo>
                <a:cubicBezTo>
                  <a:pt x="30" y="0"/>
                  <a:pt x="29" y="0"/>
                  <a:pt x="27" y="0"/>
                </a:cubicBezTo>
                <a:cubicBezTo>
                  <a:pt x="18" y="0"/>
                  <a:pt x="10" y="0"/>
                  <a:pt x="1" y="1"/>
                </a:cubicBezTo>
                <a:cubicBezTo>
                  <a:pt x="1" y="12"/>
                  <a:pt x="2" y="25"/>
                  <a:pt x="0" y="36"/>
                </a:cubicBezTo>
                <a:cubicBezTo>
                  <a:pt x="0" y="37"/>
                  <a:pt x="0" y="37"/>
                  <a:pt x="0" y="37"/>
                </a:cubicBezTo>
                <a:close/>
                <a:moveTo>
                  <a:pt x="102" y="29"/>
                </a:moveTo>
                <a:cubicBezTo>
                  <a:pt x="102" y="30"/>
                  <a:pt x="102" y="30"/>
                  <a:pt x="102" y="31"/>
                </a:cubicBezTo>
                <a:cubicBezTo>
                  <a:pt x="102" y="32"/>
                  <a:pt x="100" y="32"/>
                  <a:pt x="100" y="31"/>
                </a:cubicBezTo>
                <a:cubicBezTo>
                  <a:pt x="100" y="30"/>
                  <a:pt x="100" y="30"/>
                  <a:pt x="100" y="29"/>
                </a:cubicBezTo>
                <a:cubicBezTo>
                  <a:pt x="99" y="27"/>
                  <a:pt x="103" y="27"/>
                  <a:pt x="102" y="29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9" name="CustomShape 157"/>
          <p:cNvSpPr/>
          <p:nvPr/>
        </p:nvSpPr>
        <p:spPr>
          <a:xfrm>
            <a:off x="3509543" y="4646361"/>
            <a:ext cx="66591" cy="131743"/>
          </a:xfrm>
          <a:custGeom>
            <a:avLst/>
            <a:gdLst/>
            <a:ahLst/>
            <a:cxnLst/>
            <a:rect l="l" t="t" r="r" b="b"/>
            <a:pathLst>
              <a:path w="18" h="36">
                <a:moveTo>
                  <a:pt x="4" y="0"/>
                </a:moveTo>
                <a:cubicBezTo>
                  <a:pt x="4" y="6"/>
                  <a:pt x="3" y="11"/>
                  <a:pt x="2" y="17"/>
                </a:cubicBezTo>
                <a:cubicBezTo>
                  <a:pt x="2" y="23"/>
                  <a:pt x="2" y="30"/>
                  <a:pt x="0" y="36"/>
                </a:cubicBezTo>
                <a:cubicBezTo>
                  <a:pt x="6" y="36"/>
                  <a:pt x="12" y="36"/>
                  <a:pt x="18" y="36"/>
                </a:cubicBezTo>
                <a:cubicBezTo>
                  <a:pt x="17" y="36"/>
                  <a:pt x="17" y="36"/>
                  <a:pt x="17" y="35"/>
                </a:cubicBezTo>
                <a:cubicBezTo>
                  <a:pt x="16" y="24"/>
                  <a:pt x="17" y="11"/>
                  <a:pt x="18" y="0"/>
                </a:cubicBezTo>
                <a:cubicBezTo>
                  <a:pt x="13" y="0"/>
                  <a:pt x="9" y="0"/>
                  <a:pt x="4" y="0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0" name="CustomShape 158"/>
          <p:cNvSpPr/>
          <p:nvPr/>
        </p:nvSpPr>
        <p:spPr>
          <a:xfrm>
            <a:off x="2937937" y="4702154"/>
            <a:ext cx="61912" cy="112665"/>
          </a:xfrm>
          <a:custGeom>
            <a:avLst/>
            <a:gdLst/>
            <a:ahLst/>
            <a:cxnLst/>
            <a:rect l="l" t="t" r="r" b="b"/>
            <a:pathLst>
              <a:path w="17" h="31">
                <a:moveTo>
                  <a:pt x="17" y="0"/>
                </a:moveTo>
                <a:cubicBezTo>
                  <a:pt x="12" y="1"/>
                  <a:pt x="7" y="2"/>
                  <a:pt x="2" y="2"/>
                </a:cubicBezTo>
                <a:cubicBezTo>
                  <a:pt x="1" y="11"/>
                  <a:pt x="2" y="22"/>
                  <a:pt x="0" y="31"/>
                </a:cubicBezTo>
                <a:cubicBezTo>
                  <a:pt x="4" y="30"/>
                  <a:pt x="9" y="30"/>
                  <a:pt x="13" y="29"/>
                </a:cubicBezTo>
                <a:cubicBezTo>
                  <a:pt x="13" y="25"/>
                  <a:pt x="14" y="20"/>
                  <a:pt x="15" y="16"/>
                </a:cubicBezTo>
                <a:cubicBezTo>
                  <a:pt x="16" y="11"/>
                  <a:pt x="16" y="5"/>
                  <a:pt x="17" y="0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1" name="CustomShape 159"/>
          <p:cNvSpPr/>
          <p:nvPr/>
        </p:nvSpPr>
        <p:spPr>
          <a:xfrm>
            <a:off x="3006328" y="4646361"/>
            <a:ext cx="499975" cy="157300"/>
          </a:xfrm>
          <a:custGeom>
            <a:avLst/>
            <a:gdLst/>
            <a:ahLst/>
            <a:cxnLst/>
            <a:rect l="l" t="t" r="r" b="b"/>
            <a:pathLst>
              <a:path w="136" h="43">
                <a:moveTo>
                  <a:pt x="136" y="0"/>
                </a:moveTo>
                <a:cubicBezTo>
                  <a:pt x="91" y="3"/>
                  <a:pt x="47" y="8"/>
                  <a:pt x="3" y="14"/>
                </a:cubicBezTo>
                <a:cubicBezTo>
                  <a:pt x="3" y="20"/>
                  <a:pt x="2" y="26"/>
                  <a:pt x="2" y="32"/>
                </a:cubicBezTo>
                <a:cubicBezTo>
                  <a:pt x="1" y="36"/>
                  <a:pt x="1" y="39"/>
                  <a:pt x="0" y="43"/>
                </a:cubicBezTo>
                <a:cubicBezTo>
                  <a:pt x="44" y="36"/>
                  <a:pt x="89" y="36"/>
                  <a:pt x="133" y="36"/>
                </a:cubicBezTo>
                <a:cubicBezTo>
                  <a:pt x="133" y="36"/>
                  <a:pt x="133" y="35"/>
                  <a:pt x="133" y="35"/>
                </a:cubicBezTo>
                <a:cubicBezTo>
                  <a:pt x="132" y="28"/>
                  <a:pt x="133" y="21"/>
                  <a:pt x="134" y="14"/>
                </a:cubicBezTo>
                <a:cubicBezTo>
                  <a:pt x="135" y="9"/>
                  <a:pt x="135" y="5"/>
                  <a:pt x="136" y="0"/>
                </a:cubicBezTo>
                <a:close/>
                <a:moveTo>
                  <a:pt x="18" y="35"/>
                </a:moveTo>
                <a:cubicBezTo>
                  <a:pt x="18" y="36"/>
                  <a:pt x="16" y="37"/>
                  <a:pt x="15" y="35"/>
                </a:cubicBezTo>
                <a:cubicBezTo>
                  <a:pt x="14" y="30"/>
                  <a:pt x="16" y="24"/>
                  <a:pt x="16" y="19"/>
                </a:cubicBezTo>
                <a:cubicBezTo>
                  <a:pt x="16" y="16"/>
                  <a:pt x="20" y="16"/>
                  <a:pt x="20" y="19"/>
                </a:cubicBezTo>
                <a:cubicBezTo>
                  <a:pt x="20" y="24"/>
                  <a:pt x="20" y="30"/>
                  <a:pt x="18" y="35"/>
                </a:cubicBezTo>
                <a:close/>
                <a:moveTo>
                  <a:pt x="31" y="35"/>
                </a:moveTo>
                <a:cubicBezTo>
                  <a:pt x="31" y="36"/>
                  <a:pt x="28" y="36"/>
                  <a:pt x="28" y="34"/>
                </a:cubicBezTo>
                <a:cubicBezTo>
                  <a:pt x="28" y="29"/>
                  <a:pt x="28" y="25"/>
                  <a:pt x="28" y="20"/>
                </a:cubicBezTo>
                <a:cubicBezTo>
                  <a:pt x="28" y="17"/>
                  <a:pt x="32" y="17"/>
                  <a:pt x="32" y="20"/>
                </a:cubicBezTo>
                <a:cubicBezTo>
                  <a:pt x="33" y="25"/>
                  <a:pt x="33" y="30"/>
                  <a:pt x="31" y="35"/>
                </a:cubicBezTo>
                <a:close/>
                <a:moveTo>
                  <a:pt x="96" y="31"/>
                </a:moveTo>
                <a:cubicBezTo>
                  <a:pt x="96" y="33"/>
                  <a:pt x="93" y="32"/>
                  <a:pt x="93" y="31"/>
                </a:cubicBezTo>
                <a:cubicBezTo>
                  <a:pt x="93" y="25"/>
                  <a:pt x="94" y="19"/>
                  <a:pt x="94" y="14"/>
                </a:cubicBezTo>
                <a:cubicBezTo>
                  <a:pt x="94" y="12"/>
                  <a:pt x="98" y="12"/>
                  <a:pt x="98" y="14"/>
                </a:cubicBezTo>
                <a:cubicBezTo>
                  <a:pt x="98" y="20"/>
                  <a:pt x="98" y="26"/>
                  <a:pt x="96" y="31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2" name="CustomShape 160"/>
          <p:cNvSpPr/>
          <p:nvPr/>
        </p:nvSpPr>
        <p:spPr>
          <a:xfrm>
            <a:off x="4228729" y="4679837"/>
            <a:ext cx="47514" cy="101507"/>
          </a:xfrm>
          <a:custGeom>
            <a:avLst/>
            <a:gdLst/>
            <a:ahLst/>
            <a:cxnLst/>
            <a:rect l="l" t="t" r="r" b="b"/>
            <a:pathLst>
              <a:path w="13" h="28">
                <a:moveTo>
                  <a:pt x="2" y="16"/>
                </a:moveTo>
                <a:cubicBezTo>
                  <a:pt x="1" y="20"/>
                  <a:pt x="1" y="24"/>
                  <a:pt x="0" y="28"/>
                </a:cubicBezTo>
                <a:cubicBezTo>
                  <a:pt x="5" y="28"/>
                  <a:pt x="9" y="28"/>
                  <a:pt x="13" y="28"/>
                </a:cubicBezTo>
                <a:cubicBezTo>
                  <a:pt x="13" y="19"/>
                  <a:pt x="12" y="10"/>
                  <a:pt x="11" y="1"/>
                </a:cubicBezTo>
                <a:cubicBezTo>
                  <a:pt x="8" y="1"/>
                  <a:pt x="5" y="0"/>
                  <a:pt x="2" y="0"/>
                </a:cubicBezTo>
                <a:cubicBezTo>
                  <a:pt x="2" y="5"/>
                  <a:pt x="2" y="10"/>
                  <a:pt x="2" y="16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3" name="CustomShape 161"/>
          <p:cNvSpPr/>
          <p:nvPr/>
        </p:nvSpPr>
        <p:spPr>
          <a:xfrm>
            <a:off x="4044433" y="4660760"/>
            <a:ext cx="92148" cy="120584"/>
          </a:xfrm>
          <a:custGeom>
            <a:avLst/>
            <a:gdLst/>
            <a:ahLst/>
            <a:cxnLst/>
            <a:rect l="l" t="t" r="r" b="b"/>
            <a:pathLst>
              <a:path w="25" h="33">
                <a:moveTo>
                  <a:pt x="0" y="33"/>
                </a:moveTo>
                <a:cubicBezTo>
                  <a:pt x="6" y="33"/>
                  <a:pt x="13" y="33"/>
                  <a:pt x="20" y="33"/>
                </a:cubicBezTo>
                <a:cubicBezTo>
                  <a:pt x="19" y="28"/>
                  <a:pt x="20" y="23"/>
                  <a:pt x="21" y="18"/>
                </a:cubicBezTo>
                <a:cubicBezTo>
                  <a:pt x="22" y="13"/>
                  <a:pt x="23" y="7"/>
                  <a:pt x="25" y="2"/>
                </a:cubicBezTo>
                <a:cubicBezTo>
                  <a:pt x="18" y="1"/>
                  <a:pt x="10" y="0"/>
                  <a:pt x="3" y="0"/>
                </a:cubicBezTo>
                <a:cubicBezTo>
                  <a:pt x="4" y="5"/>
                  <a:pt x="3" y="11"/>
                  <a:pt x="2" y="17"/>
                </a:cubicBezTo>
                <a:cubicBezTo>
                  <a:pt x="1" y="22"/>
                  <a:pt x="1" y="27"/>
                  <a:pt x="0" y="33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4" name="CustomShape 162"/>
          <p:cNvSpPr/>
          <p:nvPr/>
        </p:nvSpPr>
        <p:spPr>
          <a:xfrm>
            <a:off x="4136581" y="4668679"/>
            <a:ext cx="80989" cy="112665"/>
          </a:xfrm>
          <a:custGeom>
            <a:avLst/>
            <a:gdLst/>
            <a:ahLst/>
            <a:cxnLst/>
            <a:rect l="l" t="t" r="r" b="b"/>
            <a:pathLst>
              <a:path w="22" h="31">
                <a:moveTo>
                  <a:pt x="22" y="2"/>
                </a:moveTo>
                <a:cubicBezTo>
                  <a:pt x="16" y="2"/>
                  <a:pt x="10" y="1"/>
                  <a:pt x="4" y="0"/>
                </a:cubicBezTo>
                <a:cubicBezTo>
                  <a:pt x="4" y="5"/>
                  <a:pt x="3" y="11"/>
                  <a:pt x="2" y="16"/>
                </a:cubicBezTo>
                <a:cubicBezTo>
                  <a:pt x="2" y="21"/>
                  <a:pt x="2" y="26"/>
                  <a:pt x="0" y="31"/>
                </a:cubicBezTo>
                <a:cubicBezTo>
                  <a:pt x="7" y="31"/>
                  <a:pt x="13" y="31"/>
                  <a:pt x="19" y="31"/>
                </a:cubicBezTo>
                <a:cubicBezTo>
                  <a:pt x="19" y="26"/>
                  <a:pt x="20" y="22"/>
                  <a:pt x="20" y="17"/>
                </a:cubicBezTo>
                <a:cubicBezTo>
                  <a:pt x="20" y="12"/>
                  <a:pt x="21" y="7"/>
                  <a:pt x="22" y="2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5" name="CustomShape 163"/>
          <p:cNvSpPr/>
          <p:nvPr/>
        </p:nvSpPr>
        <p:spPr>
          <a:xfrm>
            <a:off x="4172936" y="6418051"/>
            <a:ext cx="201574" cy="53633"/>
          </a:xfrm>
          <a:custGeom>
            <a:avLst/>
            <a:gdLst/>
            <a:ahLst/>
            <a:cxnLst/>
            <a:rect l="l" t="t" r="r" b="b"/>
            <a:pathLst>
              <a:path w="55" h="15">
                <a:moveTo>
                  <a:pt x="26" y="14"/>
                </a:moveTo>
                <a:cubicBezTo>
                  <a:pt x="39" y="13"/>
                  <a:pt x="46" y="7"/>
                  <a:pt x="55" y="0"/>
                </a:cubicBezTo>
                <a:cubicBezTo>
                  <a:pt x="55" y="0"/>
                  <a:pt x="54" y="0"/>
                  <a:pt x="54" y="0"/>
                </a:cubicBezTo>
                <a:cubicBezTo>
                  <a:pt x="49" y="2"/>
                  <a:pt x="49" y="2"/>
                  <a:pt x="49" y="2"/>
                </a:cubicBezTo>
                <a:cubicBezTo>
                  <a:pt x="34" y="7"/>
                  <a:pt x="17" y="10"/>
                  <a:pt x="0" y="11"/>
                </a:cubicBezTo>
                <a:cubicBezTo>
                  <a:pt x="8" y="14"/>
                  <a:pt x="18" y="15"/>
                  <a:pt x="26" y="14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6" name="CustomShape 164"/>
          <p:cNvSpPr/>
          <p:nvPr/>
        </p:nvSpPr>
        <p:spPr>
          <a:xfrm>
            <a:off x="2603181" y="6392494"/>
            <a:ext cx="371472" cy="146141"/>
          </a:xfrm>
          <a:custGeom>
            <a:avLst/>
            <a:gdLst/>
            <a:ahLst/>
            <a:cxnLst/>
            <a:rect l="l" t="t" r="r" b="b"/>
            <a:pathLst>
              <a:path w="101" h="40">
                <a:moveTo>
                  <a:pt x="31" y="0"/>
                </a:moveTo>
                <a:cubicBezTo>
                  <a:pt x="21" y="4"/>
                  <a:pt x="10" y="6"/>
                  <a:pt x="0" y="9"/>
                </a:cubicBezTo>
                <a:cubicBezTo>
                  <a:pt x="3" y="10"/>
                  <a:pt x="5" y="12"/>
                  <a:pt x="7" y="16"/>
                </a:cubicBezTo>
                <a:cubicBezTo>
                  <a:pt x="10" y="23"/>
                  <a:pt x="11" y="32"/>
                  <a:pt x="12" y="39"/>
                </a:cubicBezTo>
                <a:cubicBezTo>
                  <a:pt x="12" y="39"/>
                  <a:pt x="12" y="39"/>
                  <a:pt x="12" y="40"/>
                </a:cubicBezTo>
                <a:cubicBezTo>
                  <a:pt x="38" y="38"/>
                  <a:pt x="65" y="36"/>
                  <a:pt x="92" y="36"/>
                </a:cubicBezTo>
                <a:cubicBezTo>
                  <a:pt x="95" y="34"/>
                  <a:pt x="99" y="32"/>
                  <a:pt x="100" y="28"/>
                </a:cubicBezTo>
                <a:cubicBezTo>
                  <a:pt x="101" y="22"/>
                  <a:pt x="99" y="16"/>
                  <a:pt x="97" y="11"/>
                </a:cubicBezTo>
                <a:cubicBezTo>
                  <a:pt x="77" y="30"/>
                  <a:pt x="47" y="19"/>
                  <a:pt x="31" y="0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7" name="CustomShape 165"/>
          <p:cNvSpPr/>
          <p:nvPr/>
        </p:nvSpPr>
        <p:spPr>
          <a:xfrm>
            <a:off x="2860187" y="4711513"/>
            <a:ext cx="66951" cy="122384"/>
          </a:xfrm>
          <a:custGeom>
            <a:avLst/>
            <a:gdLst/>
            <a:ahLst/>
            <a:cxnLst/>
            <a:rect l="l" t="t" r="r" b="b"/>
            <a:pathLst>
              <a:path w="18" h="33">
                <a:moveTo>
                  <a:pt x="16" y="15"/>
                </a:moveTo>
                <a:cubicBezTo>
                  <a:pt x="16" y="10"/>
                  <a:pt x="17" y="5"/>
                  <a:pt x="18" y="0"/>
                </a:cubicBezTo>
                <a:cubicBezTo>
                  <a:pt x="12" y="1"/>
                  <a:pt x="7" y="2"/>
                  <a:pt x="2" y="3"/>
                </a:cubicBezTo>
                <a:cubicBezTo>
                  <a:pt x="2" y="13"/>
                  <a:pt x="1" y="23"/>
                  <a:pt x="0" y="33"/>
                </a:cubicBezTo>
                <a:cubicBezTo>
                  <a:pt x="5" y="31"/>
                  <a:pt x="10" y="30"/>
                  <a:pt x="15" y="29"/>
                </a:cubicBezTo>
                <a:cubicBezTo>
                  <a:pt x="14" y="25"/>
                  <a:pt x="15" y="20"/>
                  <a:pt x="16" y="15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8" name="CustomShape 166"/>
          <p:cNvSpPr/>
          <p:nvPr/>
        </p:nvSpPr>
        <p:spPr>
          <a:xfrm>
            <a:off x="2742842" y="6387815"/>
            <a:ext cx="179257" cy="58672"/>
          </a:xfrm>
          <a:custGeom>
            <a:avLst/>
            <a:gdLst/>
            <a:ahLst/>
            <a:cxnLst/>
            <a:rect l="l" t="t" r="r" b="b"/>
            <a:pathLst>
              <a:path w="49" h="16">
                <a:moveTo>
                  <a:pt x="49" y="10"/>
                </a:moveTo>
                <a:cubicBezTo>
                  <a:pt x="33" y="9"/>
                  <a:pt x="16" y="5"/>
                  <a:pt x="0" y="0"/>
                </a:cubicBezTo>
                <a:cubicBezTo>
                  <a:pt x="7" y="5"/>
                  <a:pt x="14" y="10"/>
                  <a:pt x="23" y="13"/>
                </a:cubicBezTo>
                <a:cubicBezTo>
                  <a:pt x="33" y="16"/>
                  <a:pt x="41" y="13"/>
                  <a:pt x="49" y="10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9" name="CustomShape 167"/>
          <p:cNvSpPr/>
          <p:nvPr/>
        </p:nvSpPr>
        <p:spPr>
          <a:xfrm>
            <a:off x="2331776" y="6432089"/>
            <a:ext cx="290482" cy="120584"/>
          </a:xfrm>
          <a:custGeom>
            <a:avLst/>
            <a:gdLst/>
            <a:ahLst/>
            <a:cxnLst/>
            <a:rect l="l" t="t" r="r" b="b"/>
            <a:pathLst>
              <a:path w="79" h="33">
                <a:moveTo>
                  <a:pt x="76" y="11"/>
                </a:moveTo>
                <a:cubicBezTo>
                  <a:pt x="74" y="5"/>
                  <a:pt x="71" y="3"/>
                  <a:pt x="66" y="0"/>
                </a:cubicBezTo>
                <a:cubicBezTo>
                  <a:pt x="61" y="1"/>
                  <a:pt x="56" y="2"/>
                  <a:pt x="51" y="3"/>
                </a:cubicBezTo>
                <a:cubicBezTo>
                  <a:pt x="43" y="5"/>
                  <a:pt x="22" y="7"/>
                  <a:pt x="17" y="13"/>
                </a:cubicBezTo>
                <a:cubicBezTo>
                  <a:pt x="0" y="33"/>
                  <a:pt x="34" y="29"/>
                  <a:pt x="43" y="30"/>
                </a:cubicBezTo>
                <a:cubicBezTo>
                  <a:pt x="55" y="30"/>
                  <a:pt x="67" y="29"/>
                  <a:pt x="79" y="29"/>
                </a:cubicBezTo>
                <a:cubicBezTo>
                  <a:pt x="78" y="29"/>
                  <a:pt x="78" y="28"/>
                  <a:pt x="78" y="28"/>
                </a:cubicBezTo>
                <a:cubicBezTo>
                  <a:pt x="78" y="22"/>
                  <a:pt x="77" y="16"/>
                  <a:pt x="76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0" name="CustomShape 168"/>
          <p:cNvSpPr/>
          <p:nvPr/>
        </p:nvSpPr>
        <p:spPr>
          <a:xfrm>
            <a:off x="2401607" y="3146437"/>
            <a:ext cx="2350854" cy="1550678"/>
          </a:xfrm>
          <a:custGeom>
            <a:avLst/>
            <a:gdLst/>
            <a:ahLst/>
            <a:cxnLst/>
            <a:rect l="l" t="t" r="r" b="b"/>
            <a:pathLst>
              <a:path w="641" h="423">
                <a:moveTo>
                  <a:pt x="446" y="14"/>
                </a:moveTo>
                <a:cubicBezTo>
                  <a:pt x="455" y="39"/>
                  <a:pt x="443" y="73"/>
                  <a:pt x="417" y="83"/>
                </a:cubicBezTo>
                <a:cubicBezTo>
                  <a:pt x="395" y="92"/>
                  <a:pt x="360" y="80"/>
                  <a:pt x="353" y="56"/>
                </a:cubicBezTo>
                <a:cubicBezTo>
                  <a:pt x="333" y="74"/>
                  <a:pt x="298" y="94"/>
                  <a:pt x="272" y="84"/>
                </a:cubicBezTo>
                <a:cubicBezTo>
                  <a:pt x="250" y="76"/>
                  <a:pt x="256" y="47"/>
                  <a:pt x="268" y="31"/>
                </a:cubicBezTo>
                <a:cubicBezTo>
                  <a:pt x="240" y="29"/>
                  <a:pt x="212" y="22"/>
                  <a:pt x="187" y="10"/>
                </a:cubicBezTo>
                <a:cubicBezTo>
                  <a:pt x="172" y="17"/>
                  <a:pt x="159" y="26"/>
                  <a:pt x="145" y="34"/>
                </a:cubicBezTo>
                <a:cubicBezTo>
                  <a:pt x="127" y="46"/>
                  <a:pt x="108" y="59"/>
                  <a:pt x="91" y="72"/>
                </a:cubicBezTo>
                <a:cubicBezTo>
                  <a:pt x="58" y="98"/>
                  <a:pt x="28" y="126"/>
                  <a:pt x="0" y="156"/>
                </a:cubicBezTo>
                <a:cubicBezTo>
                  <a:pt x="4" y="155"/>
                  <a:pt x="9" y="155"/>
                  <a:pt x="12" y="156"/>
                </a:cubicBezTo>
                <a:cubicBezTo>
                  <a:pt x="26" y="161"/>
                  <a:pt x="15" y="176"/>
                  <a:pt x="6" y="184"/>
                </a:cubicBezTo>
                <a:cubicBezTo>
                  <a:pt x="9" y="185"/>
                  <a:pt x="11" y="185"/>
                  <a:pt x="13" y="185"/>
                </a:cubicBezTo>
                <a:cubicBezTo>
                  <a:pt x="22" y="185"/>
                  <a:pt x="40" y="184"/>
                  <a:pt x="46" y="193"/>
                </a:cubicBezTo>
                <a:cubicBezTo>
                  <a:pt x="53" y="203"/>
                  <a:pt x="44" y="209"/>
                  <a:pt x="33" y="212"/>
                </a:cubicBezTo>
                <a:cubicBezTo>
                  <a:pt x="42" y="214"/>
                  <a:pt x="50" y="217"/>
                  <a:pt x="55" y="223"/>
                </a:cubicBezTo>
                <a:cubicBezTo>
                  <a:pt x="81" y="189"/>
                  <a:pt x="117" y="160"/>
                  <a:pt x="156" y="139"/>
                </a:cubicBezTo>
                <a:cubicBezTo>
                  <a:pt x="163" y="111"/>
                  <a:pt x="171" y="84"/>
                  <a:pt x="182" y="59"/>
                </a:cubicBezTo>
                <a:cubicBezTo>
                  <a:pt x="183" y="57"/>
                  <a:pt x="186" y="57"/>
                  <a:pt x="185" y="60"/>
                </a:cubicBezTo>
                <a:cubicBezTo>
                  <a:pt x="181" y="84"/>
                  <a:pt x="175" y="108"/>
                  <a:pt x="170" y="132"/>
                </a:cubicBezTo>
                <a:cubicBezTo>
                  <a:pt x="168" y="141"/>
                  <a:pt x="168" y="141"/>
                  <a:pt x="168" y="141"/>
                </a:cubicBezTo>
                <a:cubicBezTo>
                  <a:pt x="158" y="181"/>
                  <a:pt x="149" y="221"/>
                  <a:pt x="143" y="262"/>
                </a:cubicBezTo>
                <a:cubicBezTo>
                  <a:pt x="135" y="315"/>
                  <a:pt x="131" y="369"/>
                  <a:pt x="128" y="423"/>
                </a:cubicBezTo>
                <a:cubicBezTo>
                  <a:pt x="253" y="395"/>
                  <a:pt x="382" y="397"/>
                  <a:pt x="509" y="410"/>
                </a:cubicBezTo>
                <a:cubicBezTo>
                  <a:pt x="506" y="365"/>
                  <a:pt x="504" y="320"/>
                  <a:pt x="500" y="275"/>
                </a:cubicBezTo>
                <a:cubicBezTo>
                  <a:pt x="495" y="224"/>
                  <a:pt x="489" y="173"/>
                  <a:pt x="483" y="122"/>
                </a:cubicBezTo>
                <a:cubicBezTo>
                  <a:pt x="482" y="114"/>
                  <a:pt x="482" y="114"/>
                  <a:pt x="482" y="114"/>
                </a:cubicBezTo>
                <a:cubicBezTo>
                  <a:pt x="480" y="96"/>
                  <a:pt x="478" y="77"/>
                  <a:pt x="477" y="58"/>
                </a:cubicBezTo>
                <a:cubicBezTo>
                  <a:pt x="477" y="55"/>
                  <a:pt x="481" y="55"/>
                  <a:pt x="481" y="57"/>
                </a:cubicBezTo>
                <a:cubicBezTo>
                  <a:pt x="486" y="79"/>
                  <a:pt x="489" y="100"/>
                  <a:pt x="492" y="122"/>
                </a:cubicBezTo>
                <a:cubicBezTo>
                  <a:pt x="506" y="132"/>
                  <a:pt x="519" y="144"/>
                  <a:pt x="532" y="156"/>
                </a:cubicBezTo>
                <a:cubicBezTo>
                  <a:pt x="543" y="167"/>
                  <a:pt x="554" y="177"/>
                  <a:pt x="565" y="187"/>
                </a:cubicBezTo>
                <a:cubicBezTo>
                  <a:pt x="572" y="193"/>
                  <a:pt x="581" y="199"/>
                  <a:pt x="587" y="206"/>
                </a:cubicBezTo>
                <a:cubicBezTo>
                  <a:pt x="593" y="198"/>
                  <a:pt x="607" y="192"/>
                  <a:pt x="619" y="190"/>
                </a:cubicBezTo>
                <a:cubicBezTo>
                  <a:pt x="617" y="190"/>
                  <a:pt x="614" y="189"/>
                  <a:pt x="612" y="188"/>
                </a:cubicBezTo>
                <a:cubicBezTo>
                  <a:pt x="606" y="187"/>
                  <a:pt x="598" y="187"/>
                  <a:pt x="593" y="183"/>
                </a:cubicBezTo>
                <a:cubicBezTo>
                  <a:pt x="589" y="179"/>
                  <a:pt x="589" y="175"/>
                  <a:pt x="591" y="171"/>
                </a:cubicBezTo>
                <a:cubicBezTo>
                  <a:pt x="592" y="161"/>
                  <a:pt x="603" y="157"/>
                  <a:pt x="613" y="155"/>
                </a:cubicBezTo>
                <a:cubicBezTo>
                  <a:pt x="615" y="155"/>
                  <a:pt x="618" y="154"/>
                  <a:pt x="620" y="154"/>
                </a:cubicBezTo>
                <a:cubicBezTo>
                  <a:pt x="616" y="148"/>
                  <a:pt x="617" y="141"/>
                  <a:pt x="623" y="135"/>
                </a:cubicBezTo>
                <a:cubicBezTo>
                  <a:pt x="628" y="132"/>
                  <a:pt x="634" y="131"/>
                  <a:pt x="641" y="131"/>
                </a:cubicBezTo>
                <a:cubicBezTo>
                  <a:pt x="615" y="107"/>
                  <a:pt x="591" y="82"/>
                  <a:pt x="564" y="60"/>
                </a:cubicBezTo>
                <a:cubicBezTo>
                  <a:pt x="538" y="37"/>
                  <a:pt x="510" y="19"/>
                  <a:pt x="482" y="0"/>
                </a:cubicBezTo>
                <a:cubicBezTo>
                  <a:pt x="470" y="5"/>
                  <a:pt x="458" y="10"/>
                  <a:pt x="446" y="14"/>
                </a:cubicBezTo>
                <a:close/>
              </a:path>
            </a:pathLst>
          </a:custGeom>
          <a:solidFill>
            <a:srgbClr val="6FF75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1" name="CustomShape 169"/>
          <p:cNvSpPr/>
          <p:nvPr/>
        </p:nvSpPr>
        <p:spPr>
          <a:xfrm>
            <a:off x="4037954" y="3146437"/>
            <a:ext cx="179617" cy="120584"/>
          </a:xfrm>
          <a:custGeom>
            <a:avLst/>
            <a:gdLst/>
            <a:ahLst/>
            <a:cxnLst/>
            <a:rect l="l" t="t" r="r" b="b"/>
            <a:pathLst>
              <a:path w="49" h="33">
                <a:moveTo>
                  <a:pt x="13" y="29"/>
                </a:moveTo>
                <a:cubicBezTo>
                  <a:pt x="24" y="23"/>
                  <a:pt x="37" y="17"/>
                  <a:pt x="49" y="9"/>
                </a:cubicBezTo>
                <a:cubicBezTo>
                  <a:pt x="44" y="6"/>
                  <a:pt x="40" y="3"/>
                  <a:pt x="36" y="0"/>
                </a:cubicBezTo>
                <a:cubicBezTo>
                  <a:pt x="24" y="5"/>
                  <a:pt x="12" y="10"/>
                  <a:pt x="0" y="14"/>
                </a:cubicBezTo>
                <a:cubicBezTo>
                  <a:pt x="2" y="20"/>
                  <a:pt x="3" y="27"/>
                  <a:pt x="3" y="33"/>
                </a:cubicBezTo>
                <a:cubicBezTo>
                  <a:pt x="6" y="32"/>
                  <a:pt x="10" y="30"/>
                  <a:pt x="13" y="29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2" name="CustomShape 170"/>
          <p:cNvSpPr/>
          <p:nvPr/>
        </p:nvSpPr>
        <p:spPr>
          <a:xfrm>
            <a:off x="3076159" y="3182792"/>
            <a:ext cx="308120" cy="161979"/>
          </a:xfrm>
          <a:custGeom>
            <a:avLst/>
            <a:gdLst/>
            <a:ahLst/>
            <a:cxnLst/>
            <a:rect l="l" t="t" r="r" b="b"/>
            <a:pathLst>
              <a:path w="84" h="44">
                <a:moveTo>
                  <a:pt x="74" y="44"/>
                </a:moveTo>
                <a:cubicBezTo>
                  <a:pt x="75" y="36"/>
                  <a:pt x="79" y="27"/>
                  <a:pt x="84" y="21"/>
                </a:cubicBezTo>
                <a:cubicBezTo>
                  <a:pt x="56" y="19"/>
                  <a:pt x="28" y="12"/>
                  <a:pt x="3" y="0"/>
                </a:cubicBezTo>
                <a:cubicBezTo>
                  <a:pt x="2" y="1"/>
                  <a:pt x="1" y="1"/>
                  <a:pt x="0" y="2"/>
                </a:cubicBezTo>
                <a:cubicBezTo>
                  <a:pt x="17" y="25"/>
                  <a:pt x="45" y="38"/>
                  <a:pt x="74" y="44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3" name="CustomShape 171"/>
          <p:cNvSpPr/>
          <p:nvPr/>
        </p:nvSpPr>
        <p:spPr>
          <a:xfrm>
            <a:off x="2401607" y="3462475"/>
            <a:ext cx="631718" cy="501415"/>
          </a:xfrm>
          <a:custGeom>
            <a:avLst/>
            <a:gdLst/>
            <a:ahLst/>
            <a:cxnLst/>
            <a:rect l="l" t="t" r="r" b="b"/>
            <a:pathLst>
              <a:path w="172" h="137">
                <a:moveTo>
                  <a:pt x="81" y="62"/>
                </a:moveTo>
                <a:cubicBezTo>
                  <a:pt x="66" y="64"/>
                  <a:pt x="38" y="60"/>
                  <a:pt x="22" y="47"/>
                </a:cubicBezTo>
                <a:cubicBezTo>
                  <a:pt x="14" y="55"/>
                  <a:pt x="7" y="63"/>
                  <a:pt x="0" y="70"/>
                </a:cubicBezTo>
                <a:cubicBezTo>
                  <a:pt x="4" y="69"/>
                  <a:pt x="9" y="69"/>
                  <a:pt x="12" y="70"/>
                </a:cubicBezTo>
                <a:cubicBezTo>
                  <a:pt x="26" y="75"/>
                  <a:pt x="15" y="90"/>
                  <a:pt x="6" y="98"/>
                </a:cubicBezTo>
                <a:cubicBezTo>
                  <a:pt x="9" y="99"/>
                  <a:pt x="11" y="99"/>
                  <a:pt x="13" y="99"/>
                </a:cubicBezTo>
                <a:cubicBezTo>
                  <a:pt x="22" y="99"/>
                  <a:pt x="40" y="98"/>
                  <a:pt x="46" y="107"/>
                </a:cubicBezTo>
                <a:cubicBezTo>
                  <a:pt x="53" y="117"/>
                  <a:pt x="44" y="123"/>
                  <a:pt x="33" y="126"/>
                </a:cubicBezTo>
                <a:cubicBezTo>
                  <a:pt x="42" y="128"/>
                  <a:pt x="50" y="131"/>
                  <a:pt x="55" y="137"/>
                </a:cubicBezTo>
                <a:cubicBezTo>
                  <a:pt x="81" y="103"/>
                  <a:pt x="117" y="74"/>
                  <a:pt x="156" y="53"/>
                </a:cubicBezTo>
                <a:cubicBezTo>
                  <a:pt x="160" y="35"/>
                  <a:pt x="166" y="17"/>
                  <a:pt x="172" y="0"/>
                </a:cubicBezTo>
                <a:cubicBezTo>
                  <a:pt x="148" y="30"/>
                  <a:pt x="122" y="56"/>
                  <a:pt x="81" y="62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4" name="CustomShape 172"/>
          <p:cNvSpPr/>
          <p:nvPr/>
        </p:nvSpPr>
        <p:spPr>
          <a:xfrm>
            <a:off x="2871346" y="3454557"/>
            <a:ext cx="1396978" cy="1242558"/>
          </a:xfrm>
          <a:custGeom>
            <a:avLst/>
            <a:gdLst/>
            <a:ahLst/>
            <a:cxnLst/>
            <a:rect l="l" t="t" r="r" b="b"/>
            <a:pathLst>
              <a:path w="381" h="339">
                <a:moveTo>
                  <a:pt x="220" y="286"/>
                </a:moveTo>
                <a:cubicBezTo>
                  <a:pt x="170" y="278"/>
                  <a:pt x="125" y="252"/>
                  <a:pt x="98" y="208"/>
                </a:cubicBezTo>
                <a:cubicBezTo>
                  <a:pt x="59" y="145"/>
                  <a:pt x="59" y="71"/>
                  <a:pt x="53" y="0"/>
                </a:cubicBezTo>
                <a:cubicBezTo>
                  <a:pt x="49" y="16"/>
                  <a:pt x="46" y="32"/>
                  <a:pt x="42" y="48"/>
                </a:cubicBezTo>
                <a:cubicBezTo>
                  <a:pt x="40" y="57"/>
                  <a:pt x="40" y="57"/>
                  <a:pt x="40" y="57"/>
                </a:cubicBezTo>
                <a:cubicBezTo>
                  <a:pt x="30" y="97"/>
                  <a:pt x="21" y="137"/>
                  <a:pt x="15" y="178"/>
                </a:cubicBezTo>
                <a:cubicBezTo>
                  <a:pt x="7" y="231"/>
                  <a:pt x="3" y="285"/>
                  <a:pt x="0" y="339"/>
                </a:cubicBezTo>
                <a:cubicBezTo>
                  <a:pt x="125" y="311"/>
                  <a:pt x="254" y="313"/>
                  <a:pt x="381" y="326"/>
                </a:cubicBezTo>
                <a:cubicBezTo>
                  <a:pt x="380" y="309"/>
                  <a:pt x="379" y="292"/>
                  <a:pt x="378" y="274"/>
                </a:cubicBezTo>
                <a:cubicBezTo>
                  <a:pt x="325" y="289"/>
                  <a:pt x="272" y="295"/>
                  <a:pt x="220" y="286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5" name="CustomShape 173"/>
          <p:cNvSpPr/>
          <p:nvPr/>
        </p:nvSpPr>
        <p:spPr>
          <a:xfrm>
            <a:off x="4184095" y="3440158"/>
            <a:ext cx="487377" cy="461820"/>
          </a:xfrm>
          <a:custGeom>
            <a:avLst/>
            <a:gdLst/>
            <a:ahLst/>
            <a:cxnLst/>
            <a:rect l="l" t="t" r="r" b="b"/>
            <a:pathLst>
              <a:path w="133" h="126">
                <a:moveTo>
                  <a:pt x="107" y="103"/>
                </a:moveTo>
                <a:cubicBezTo>
                  <a:pt x="103" y="99"/>
                  <a:pt x="103" y="95"/>
                  <a:pt x="105" y="91"/>
                </a:cubicBezTo>
                <a:cubicBezTo>
                  <a:pt x="106" y="85"/>
                  <a:pt x="110" y="81"/>
                  <a:pt x="116" y="78"/>
                </a:cubicBezTo>
                <a:cubicBezTo>
                  <a:pt x="107" y="76"/>
                  <a:pt x="98" y="73"/>
                  <a:pt x="90" y="70"/>
                </a:cubicBezTo>
                <a:cubicBezTo>
                  <a:pt x="67" y="60"/>
                  <a:pt x="45" y="47"/>
                  <a:pt x="26" y="30"/>
                </a:cubicBezTo>
                <a:cubicBezTo>
                  <a:pt x="19" y="23"/>
                  <a:pt x="7" y="12"/>
                  <a:pt x="0" y="0"/>
                </a:cubicBezTo>
                <a:cubicBezTo>
                  <a:pt x="2" y="14"/>
                  <a:pt x="4" y="28"/>
                  <a:pt x="6" y="42"/>
                </a:cubicBezTo>
                <a:cubicBezTo>
                  <a:pt x="20" y="52"/>
                  <a:pt x="33" y="64"/>
                  <a:pt x="46" y="76"/>
                </a:cubicBezTo>
                <a:cubicBezTo>
                  <a:pt x="57" y="87"/>
                  <a:pt x="68" y="97"/>
                  <a:pt x="79" y="107"/>
                </a:cubicBezTo>
                <a:cubicBezTo>
                  <a:pt x="86" y="113"/>
                  <a:pt x="95" y="119"/>
                  <a:pt x="101" y="126"/>
                </a:cubicBezTo>
                <a:cubicBezTo>
                  <a:pt x="107" y="118"/>
                  <a:pt x="121" y="112"/>
                  <a:pt x="133" y="110"/>
                </a:cubicBezTo>
                <a:cubicBezTo>
                  <a:pt x="131" y="110"/>
                  <a:pt x="128" y="109"/>
                  <a:pt x="126" y="108"/>
                </a:cubicBezTo>
                <a:cubicBezTo>
                  <a:pt x="120" y="107"/>
                  <a:pt x="112" y="107"/>
                  <a:pt x="107" y="103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6" name="CustomShape 174"/>
          <p:cNvSpPr/>
          <p:nvPr/>
        </p:nvSpPr>
        <p:spPr>
          <a:xfrm>
            <a:off x="4477817" y="6420930"/>
            <a:ext cx="277884" cy="103307"/>
          </a:xfrm>
          <a:custGeom>
            <a:avLst/>
            <a:gdLst/>
            <a:ahLst/>
            <a:cxnLst/>
            <a:rect l="l" t="t" r="r" b="b"/>
            <a:pathLst>
              <a:path w="76" h="28">
                <a:moveTo>
                  <a:pt x="0" y="28"/>
                </a:moveTo>
                <a:cubicBezTo>
                  <a:pt x="13" y="27"/>
                  <a:pt x="25" y="26"/>
                  <a:pt x="38" y="24"/>
                </a:cubicBezTo>
                <a:cubicBezTo>
                  <a:pt x="47" y="22"/>
                  <a:pt x="76" y="20"/>
                  <a:pt x="54" y="8"/>
                </a:cubicBezTo>
                <a:cubicBezTo>
                  <a:pt x="48" y="5"/>
                  <a:pt x="39" y="4"/>
                  <a:pt x="33" y="3"/>
                </a:cubicBezTo>
                <a:cubicBezTo>
                  <a:pt x="26" y="1"/>
                  <a:pt x="19" y="1"/>
                  <a:pt x="12" y="0"/>
                </a:cubicBezTo>
                <a:cubicBezTo>
                  <a:pt x="9" y="5"/>
                  <a:pt x="6" y="9"/>
                  <a:pt x="4" y="14"/>
                </a:cubicBezTo>
                <a:cubicBezTo>
                  <a:pt x="1" y="18"/>
                  <a:pt x="1" y="23"/>
                  <a:pt x="0" y="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7" name="CustomShape 175"/>
          <p:cNvSpPr/>
          <p:nvPr/>
        </p:nvSpPr>
        <p:spPr>
          <a:xfrm>
            <a:off x="4153859" y="6418051"/>
            <a:ext cx="341236" cy="109426"/>
          </a:xfrm>
          <a:custGeom>
            <a:avLst/>
            <a:gdLst/>
            <a:ahLst/>
            <a:cxnLst/>
            <a:rect l="l" t="t" r="r" b="b"/>
            <a:pathLst>
              <a:path w="93" h="30">
                <a:moveTo>
                  <a:pt x="2" y="15"/>
                </a:moveTo>
                <a:cubicBezTo>
                  <a:pt x="1" y="19"/>
                  <a:pt x="0" y="24"/>
                  <a:pt x="4" y="25"/>
                </a:cubicBezTo>
                <a:cubicBezTo>
                  <a:pt x="7" y="27"/>
                  <a:pt x="9" y="27"/>
                  <a:pt x="11" y="28"/>
                </a:cubicBezTo>
                <a:cubicBezTo>
                  <a:pt x="34" y="28"/>
                  <a:pt x="58" y="30"/>
                  <a:pt x="81" y="29"/>
                </a:cubicBezTo>
                <a:cubicBezTo>
                  <a:pt x="80" y="19"/>
                  <a:pt x="85" y="8"/>
                  <a:pt x="93" y="1"/>
                </a:cubicBezTo>
                <a:cubicBezTo>
                  <a:pt x="84" y="1"/>
                  <a:pt x="76" y="1"/>
                  <a:pt x="67" y="0"/>
                </a:cubicBezTo>
                <a:cubicBezTo>
                  <a:pt x="67" y="1"/>
                  <a:pt x="67" y="2"/>
                  <a:pt x="66" y="3"/>
                </a:cubicBezTo>
                <a:cubicBezTo>
                  <a:pt x="58" y="12"/>
                  <a:pt x="47" y="20"/>
                  <a:pt x="34" y="21"/>
                </a:cubicBezTo>
                <a:cubicBezTo>
                  <a:pt x="23" y="22"/>
                  <a:pt x="10" y="21"/>
                  <a:pt x="2" y="15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8" name="CustomShape 176"/>
          <p:cNvSpPr/>
          <p:nvPr/>
        </p:nvSpPr>
        <p:spPr>
          <a:xfrm>
            <a:off x="3165068" y="1601878"/>
            <a:ext cx="1514323" cy="679592"/>
          </a:xfrm>
          <a:custGeom>
            <a:avLst/>
            <a:gdLst/>
            <a:ahLst/>
            <a:cxnLst/>
            <a:rect l="l" t="t" r="r" b="b"/>
            <a:pathLst>
              <a:path w="413" h="185">
                <a:moveTo>
                  <a:pt x="304" y="0"/>
                </a:moveTo>
                <a:cubicBezTo>
                  <a:pt x="290" y="39"/>
                  <a:pt x="242" y="49"/>
                  <a:pt x="206" y="38"/>
                </a:cubicBezTo>
                <a:cubicBezTo>
                  <a:pt x="187" y="32"/>
                  <a:pt x="163" y="21"/>
                  <a:pt x="150" y="5"/>
                </a:cubicBezTo>
                <a:cubicBezTo>
                  <a:pt x="133" y="58"/>
                  <a:pt x="49" y="61"/>
                  <a:pt x="20" y="29"/>
                </a:cubicBezTo>
                <a:cubicBezTo>
                  <a:pt x="19" y="46"/>
                  <a:pt x="11" y="65"/>
                  <a:pt x="0" y="81"/>
                </a:cubicBezTo>
                <a:cubicBezTo>
                  <a:pt x="44" y="74"/>
                  <a:pt x="82" y="123"/>
                  <a:pt x="86" y="163"/>
                </a:cubicBezTo>
                <a:cubicBezTo>
                  <a:pt x="86" y="170"/>
                  <a:pt x="86" y="177"/>
                  <a:pt x="86" y="185"/>
                </a:cubicBezTo>
                <a:cubicBezTo>
                  <a:pt x="99" y="171"/>
                  <a:pt x="124" y="167"/>
                  <a:pt x="139" y="178"/>
                </a:cubicBezTo>
                <a:cubicBezTo>
                  <a:pt x="139" y="177"/>
                  <a:pt x="139" y="175"/>
                  <a:pt x="139" y="174"/>
                </a:cubicBezTo>
                <a:cubicBezTo>
                  <a:pt x="146" y="119"/>
                  <a:pt x="204" y="70"/>
                  <a:pt x="259" y="69"/>
                </a:cubicBezTo>
                <a:cubicBezTo>
                  <a:pt x="283" y="65"/>
                  <a:pt x="307" y="68"/>
                  <a:pt x="327" y="81"/>
                </a:cubicBezTo>
                <a:cubicBezTo>
                  <a:pt x="348" y="96"/>
                  <a:pt x="363" y="123"/>
                  <a:pt x="368" y="149"/>
                </a:cubicBezTo>
                <a:cubicBezTo>
                  <a:pt x="381" y="142"/>
                  <a:pt x="399" y="139"/>
                  <a:pt x="413" y="141"/>
                </a:cubicBezTo>
                <a:cubicBezTo>
                  <a:pt x="404" y="121"/>
                  <a:pt x="397" y="99"/>
                  <a:pt x="394" y="78"/>
                </a:cubicBezTo>
                <a:cubicBezTo>
                  <a:pt x="391" y="59"/>
                  <a:pt x="388" y="36"/>
                  <a:pt x="397" y="19"/>
                </a:cubicBezTo>
                <a:cubicBezTo>
                  <a:pt x="368" y="20"/>
                  <a:pt x="331" y="16"/>
                  <a:pt x="304" y="0"/>
                </a:cubicBezTo>
                <a:close/>
              </a:path>
            </a:pathLst>
          </a:custGeom>
          <a:solidFill>
            <a:srgbClr val="F7BC8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9" name="CustomShape 177"/>
          <p:cNvSpPr/>
          <p:nvPr/>
        </p:nvSpPr>
        <p:spPr>
          <a:xfrm>
            <a:off x="2688850" y="1921156"/>
            <a:ext cx="765260" cy="712707"/>
          </a:xfrm>
          <a:custGeom>
            <a:avLst/>
            <a:gdLst/>
            <a:ahLst/>
            <a:cxnLst/>
            <a:rect l="l" t="t" r="r" b="b"/>
            <a:pathLst>
              <a:path w="209" h="194">
                <a:moveTo>
                  <a:pt x="91" y="28"/>
                </a:moveTo>
                <a:cubicBezTo>
                  <a:pt x="88" y="29"/>
                  <a:pt x="85" y="30"/>
                  <a:pt x="82" y="30"/>
                </a:cubicBezTo>
                <a:cubicBezTo>
                  <a:pt x="66" y="34"/>
                  <a:pt x="55" y="29"/>
                  <a:pt x="47" y="20"/>
                </a:cubicBezTo>
                <a:cubicBezTo>
                  <a:pt x="8" y="44"/>
                  <a:pt x="0" y="106"/>
                  <a:pt x="18" y="146"/>
                </a:cubicBezTo>
                <a:cubicBezTo>
                  <a:pt x="39" y="190"/>
                  <a:pt x="90" y="194"/>
                  <a:pt x="132" y="185"/>
                </a:cubicBezTo>
                <a:cubicBezTo>
                  <a:pt x="178" y="176"/>
                  <a:pt x="208" y="133"/>
                  <a:pt x="209" y="87"/>
                </a:cubicBezTo>
                <a:cubicBezTo>
                  <a:pt x="209" y="38"/>
                  <a:pt x="172" y="2"/>
                  <a:pt x="125" y="0"/>
                </a:cubicBezTo>
                <a:cubicBezTo>
                  <a:pt x="121" y="5"/>
                  <a:pt x="117" y="10"/>
                  <a:pt x="113" y="14"/>
                </a:cubicBezTo>
                <a:cubicBezTo>
                  <a:pt x="117" y="12"/>
                  <a:pt x="122" y="12"/>
                  <a:pt x="127" y="12"/>
                </a:cubicBezTo>
                <a:cubicBezTo>
                  <a:pt x="140" y="13"/>
                  <a:pt x="157" y="21"/>
                  <a:pt x="153" y="37"/>
                </a:cubicBezTo>
                <a:cubicBezTo>
                  <a:pt x="152" y="39"/>
                  <a:pt x="149" y="40"/>
                  <a:pt x="147" y="38"/>
                </a:cubicBezTo>
                <a:cubicBezTo>
                  <a:pt x="143" y="34"/>
                  <a:pt x="141" y="30"/>
                  <a:pt x="136" y="27"/>
                </a:cubicBezTo>
                <a:cubicBezTo>
                  <a:pt x="130" y="24"/>
                  <a:pt x="122" y="23"/>
                  <a:pt x="116" y="25"/>
                </a:cubicBezTo>
                <a:cubicBezTo>
                  <a:pt x="105" y="27"/>
                  <a:pt x="98" y="35"/>
                  <a:pt x="88" y="38"/>
                </a:cubicBezTo>
                <a:cubicBezTo>
                  <a:pt x="86" y="39"/>
                  <a:pt x="84" y="37"/>
                  <a:pt x="85" y="35"/>
                </a:cubicBezTo>
                <a:cubicBezTo>
                  <a:pt x="87" y="32"/>
                  <a:pt x="89" y="30"/>
                  <a:pt x="91" y="28"/>
                </a:cubicBezTo>
                <a:close/>
                <a:moveTo>
                  <a:pt x="123" y="70"/>
                </a:moveTo>
                <a:cubicBezTo>
                  <a:pt x="123" y="70"/>
                  <a:pt x="124" y="69"/>
                  <a:pt x="124" y="69"/>
                </a:cubicBezTo>
                <a:cubicBezTo>
                  <a:pt x="128" y="68"/>
                  <a:pt x="135" y="66"/>
                  <a:pt x="139" y="70"/>
                </a:cubicBezTo>
                <a:cubicBezTo>
                  <a:pt x="143" y="75"/>
                  <a:pt x="141" y="83"/>
                  <a:pt x="140" y="89"/>
                </a:cubicBezTo>
                <a:cubicBezTo>
                  <a:pt x="138" y="99"/>
                  <a:pt x="129" y="116"/>
                  <a:pt x="116" y="115"/>
                </a:cubicBezTo>
                <a:cubicBezTo>
                  <a:pt x="98" y="112"/>
                  <a:pt x="105" y="76"/>
                  <a:pt x="123" y="70"/>
                </a:cubicBezTo>
                <a:close/>
              </a:path>
            </a:pathLst>
          </a:custGeom>
          <a:solidFill>
            <a:srgbClr val="F9C59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0" name="CustomShape 178"/>
          <p:cNvSpPr/>
          <p:nvPr/>
        </p:nvSpPr>
        <p:spPr>
          <a:xfrm>
            <a:off x="4103105" y="2186082"/>
            <a:ext cx="77750" cy="73070"/>
          </a:xfrm>
          <a:custGeom>
            <a:avLst/>
            <a:gdLst/>
            <a:ahLst/>
            <a:cxnLst/>
            <a:rect l="l" t="t" r="r" b="b"/>
            <a:pathLst>
              <a:path w="21" h="20">
                <a:moveTo>
                  <a:pt x="10" y="2"/>
                </a:moveTo>
                <a:cubicBezTo>
                  <a:pt x="10" y="2"/>
                  <a:pt x="10" y="2"/>
                  <a:pt x="10" y="2"/>
                </a:cubicBezTo>
                <a:cubicBezTo>
                  <a:pt x="8" y="3"/>
                  <a:pt x="6" y="4"/>
                  <a:pt x="5" y="6"/>
                </a:cubicBezTo>
                <a:cubicBezTo>
                  <a:pt x="5" y="6"/>
                  <a:pt x="5" y="7"/>
                  <a:pt x="4" y="7"/>
                </a:cubicBezTo>
                <a:cubicBezTo>
                  <a:pt x="0" y="11"/>
                  <a:pt x="3" y="17"/>
                  <a:pt x="7" y="19"/>
                </a:cubicBezTo>
                <a:cubicBezTo>
                  <a:pt x="10" y="20"/>
                  <a:pt x="12" y="20"/>
                  <a:pt x="15" y="20"/>
                </a:cubicBezTo>
                <a:cubicBezTo>
                  <a:pt x="16" y="20"/>
                  <a:pt x="18" y="19"/>
                  <a:pt x="19" y="19"/>
                </a:cubicBezTo>
                <a:cubicBezTo>
                  <a:pt x="19" y="18"/>
                  <a:pt x="20" y="17"/>
                  <a:pt x="20" y="16"/>
                </a:cubicBezTo>
                <a:cubicBezTo>
                  <a:pt x="20" y="13"/>
                  <a:pt x="21" y="10"/>
                  <a:pt x="21" y="7"/>
                </a:cubicBezTo>
                <a:cubicBezTo>
                  <a:pt x="19" y="0"/>
                  <a:pt x="15" y="2"/>
                  <a:pt x="10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1" name="CustomShape 179"/>
          <p:cNvSpPr/>
          <p:nvPr/>
        </p:nvSpPr>
        <p:spPr>
          <a:xfrm>
            <a:off x="3106395" y="2186082"/>
            <a:ext cx="75950" cy="73070"/>
          </a:xfrm>
          <a:custGeom>
            <a:avLst/>
            <a:gdLst/>
            <a:ahLst/>
            <a:cxnLst/>
            <a:rect l="l" t="t" r="r" b="b"/>
            <a:pathLst>
              <a:path w="21" h="20">
                <a:moveTo>
                  <a:pt x="7" y="19"/>
                </a:moveTo>
                <a:cubicBezTo>
                  <a:pt x="10" y="20"/>
                  <a:pt x="12" y="20"/>
                  <a:pt x="15" y="20"/>
                </a:cubicBezTo>
                <a:cubicBezTo>
                  <a:pt x="16" y="20"/>
                  <a:pt x="18" y="19"/>
                  <a:pt x="19" y="19"/>
                </a:cubicBezTo>
                <a:cubicBezTo>
                  <a:pt x="19" y="18"/>
                  <a:pt x="20" y="17"/>
                  <a:pt x="20" y="16"/>
                </a:cubicBezTo>
                <a:cubicBezTo>
                  <a:pt x="20" y="13"/>
                  <a:pt x="21" y="10"/>
                  <a:pt x="21" y="7"/>
                </a:cubicBezTo>
                <a:cubicBezTo>
                  <a:pt x="19" y="0"/>
                  <a:pt x="15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8" y="3"/>
                  <a:pt x="6" y="4"/>
                  <a:pt x="5" y="6"/>
                </a:cubicBezTo>
                <a:cubicBezTo>
                  <a:pt x="5" y="6"/>
                  <a:pt x="5" y="7"/>
                  <a:pt x="4" y="7"/>
                </a:cubicBezTo>
                <a:cubicBezTo>
                  <a:pt x="0" y="11"/>
                  <a:pt x="3" y="17"/>
                  <a:pt x="7" y="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2" name="CustomShape 180"/>
          <p:cNvSpPr/>
          <p:nvPr/>
        </p:nvSpPr>
        <p:spPr>
          <a:xfrm>
            <a:off x="2244307" y="703795"/>
            <a:ext cx="2819153" cy="1504604"/>
          </a:xfrm>
          <a:custGeom>
            <a:avLst/>
            <a:gdLst/>
            <a:ahLst/>
            <a:cxnLst/>
            <a:rect l="l" t="t" r="r" b="b"/>
            <a:pathLst>
              <a:path w="769" h="410">
                <a:moveTo>
                  <a:pt x="754" y="164"/>
                </a:moveTo>
                <a:cubicBezTo>
                  <a:pt x="731" y="148"/>
                  <a:pt x="698" y="149"/>
                  <a:pt x="671" y="153"/>
                </a:cubicBezTo>
                <a:cubicBezTo>
                  <a:pt x="670" y="154"/>
                  <a:pt x="670" y="154"/>
                  <a:pt x="669" y="154"/>
                </a:cubicBezTo>
                <a:cubicBezTo>
                  <a:pt x="668" y="155"/>
                  <a:pt x="668" y="154"/>
                  <a:pt x="667" y="154"/>
                </a:cubicBezTo>
                <a:cubicBezTo>
                  <a:pt x="665" y="154"/>
                  <a:pt x="662" y="155"/>
                  <a:pt x="660" y="155"/>
                </a:cubicBezTo>
                <a:cubicBezTo>
                  <a:pt x="658" y="156"/>
                  <a:pt x="657" y="153"/>
                  <a:pt x="659" y="152"/>
                </a:cubicBezTo>
                <a:cubicBezTo>
                  <a:pt x="662" y="151"/>
                  <a:pt x="665" y="150"/>
                  <a:pt x="668" y="149"/>
                </a:cubicBezTo>
                <a:cubicBezTo>
                  <a:pt x="683" y="141"/>
                  <a:pt x="697" y="132"/>
                  <a:pt x="709" y="121"/>
                </a:cubicBezTo>
                <a:cubicBezTo>
                  <a:pt x="714" y="117"/>
                  <a:pt x="720" y="113"/>
                  <a:pt x="723" y="108"/>
                </a:cubicBezTo>
                <a:cubicBezTo>
                  <a:pt x="738" y="88"/>
                  <a:pt x="728" y="69"/>
                  <a:pt x="707" y="65"/>
                </a:cubicBezTo>
                <a:cubicBezTo>
                  <a:pt x="670" y="59"/>
                  <a:pt x="634" y="89"/>
                  <a:pt x="621" y="123"/>
                </a:cubicBezTo>
                <a:cubicBezTo>
                  <a:pt x="621" y="123"/>
                  <a:pt x="621" y="124"/>
                  <a:pt x="621" y="124"/>
                </a:cubicBezTo>
                <a:cubicBezTo>
                  <a:pt x="621" y="125"/>
                  <a:pt x="621" y="126"/>
                  <a:pt x="620" y="126"/>
                </a:cubicBezTo>
                <a:cubicBezTo>
                  <a:pt x="620" y="127"/>
                  <a:pt x="619" y="128"/>
                  <a:pt x="619" y="129"/>
                </a:cubicBezTo>
                <a:cubicBezTo>
                  <a:pt x="619" y="131"/>
                  <a:pt x="616" y="131"/>
                  <a:pt x="616" y="129"/>
                </a:cubicBezTo>
                <a:cubicBezTo>
                  <a:pt x="616" y="127"/>
                  <a:pt x="617" y="125"/>
                  <a:pt x="617" y="123"/>
                </a:cubicBezTo>
                <a:cubicBezTo>
                  <a:pt x="597" y="41"/>
                  <a:pt x="522" y="0"/>
                  <a:pt x="441" y="4"/>
                </a:cubicBezTo>
                <a:cubicBezTo>
                  <a:pt x="364" y="8"/>
                  <a:pt x="287" y="42"/>
                  <a:pt x="220" y="77"/>
                </a:cubicBezTo>
                <a:cubicBezTo>
                  <a:pt x="157" y="111"/>
                  <a:pt x="94" y="152"/>
                  <a:pt x="44" y="204"/>
                </a:cubicBezTo>
                <a:cubicBezTo>
                  <a:pt x="12" y="236"/>
                  <a:pt x="0" y="275"/>
                  <a:pt x="14" y="320"/>
                </a:cubicBezTo>
                <a:cubicBezTo>
                  <a:pt x="25" y="355"/>
                  <a:pt x="46" y="397"/>
                  <a:pt x="84" y="410"/>
                </a:cubicBezTo>
                <a:cubicBezTo>
                  <a:pt x="85" y="408"/>
                  <a:pt x="87" y="406"/>
                  <a:pt x="88" y="405"/>
                </a:cubicBezTo>
                <a:cubicBezTo>
                  <a:pt x="96" y="398"/>
                  <a:pt x="108" y="395"/>
                  <a:pt x="114" y="402"/>
                </a:cubicBezTo>
                <a:cubicBezTo>
                  <a:pt x="120" y="367"/>
                  <a:pt x="134" y="334"/>
                  <a:pt x="157" y="309"/>
                </a:cubicBezTo>
                <a:cubicBezTo>
                  <a:pt x="157" y="301"/>
                  <a:pt x="159" y="292"/>
                  <a:pt x="162" y="285"/>
                </a:cubicBezTo>
                <a:cubicBezTo>
                  <a:pt x="162" y="284"/>
                  <a:pt x="165" y="284"/>
                  <a:pt x="164" y="286"/>
                </a:cubicBezTo>
                <a:cubicBezTo>
                  <a:pt x="163" y="292"/>
                  <a:pt x="161" y="299"/>
                  <a:pt x="161" y="306"/>
                </a:cubicBezTo>
                <a:cubicBezTo>
                  <a:pt x="160" y="320"/>
                  <a:pt x="160" y="320"/>
                  <a:pt x="160" y="320"/>
                </a:cubicBezTo>
                <a:cubicBezTo>
                  <a:pt x="161" y="328"/>
                  <a:pt x="164" y="337"/>
                  <a:pt x="171" y="344"/>
                </a:cubicBezTo>
                <a:cubicBezTo>
                  <a:pt x="186" y="361"/>
                  <a:pt x="210" y="355"/>
                  <a:pt x="225" y="341"/>
                </a:cubicBezTo>
                <a:cubicBezTo>
                  <a:pt x="246" y="322"/>
                  <a:pt x="261" y="296"/>
                  <a:pt x="266" y="268"/>
                </a:cubicBezTo>
                <a:cubicBezTo>
                  <a:pt x="266" y="268"/>
                  <a:pt x="266" y="268"/>
                  <a:pt x="266" y="268"/>
                </a:cubicBezTo>
                <a:cubicBezTo>
                  <a:pt x="260" y="257"/>
                  <a:pt x="259" y="243"/>
                  <a:pt x="267" y="226"/>
                </a:cubicBezTo>
                <a:cubicBezTo>
                  <a:pt x="268" y="225"/>
                  <a:pt x="270" y="226"/>
                  <a:pt x="269" y="227"/>
                </a:cubicBezTo>
                <a:cubicBezTo>
                  <a:pt x="256" y="267"/>
                  <a:pt x="291" y="289"/>
                  <a:pt x="327" y="288"/>
                </a:cubicBezTo>
                <a:cubicBezTo>
                  <a:pt x="360" y="287"/>
                  <a:pt x="383" y="271"/>
                  <a:pt x="397" y="243"/>
                </a:cubicBezTo>
                <a:cubicBezTo>
                  <a:pt x="388" y="226"/>
                  <a:pt x="389" y="205"/>
                  <a:pt x="392" y="187"/>
                </a:cubicBezTo>
                <a:cubicBezTo>
                  <a:pt x="393" y="186"/>
                  <a:pt x="395" y="187"/>
                  <a:pt x="395" y="188"/>
                </a:cubicBezTo>
                <a:cubicBezTo>
                  <a:pt x="396" y="205"/>
                  <a:pt x="394" y="225"/>
                  <a:pt x="404" y="240"/>
                </a:cubicBezTo>
                <a:cubicBezTo>
                  <a:pt x="415" y="257"/>
                  <a:pt x="441" y="269"/>
                  <a:pt x="459" y="274"/>
                </a:cubicBezTo>
                <a:cubicBezTo>
                  <a:pt x="495" y="285"/>
                  <a:pt x="531" y="275"/>
                  <a:pt x="549" y="241"/>
                </a:cubicBezTo>
                <a:cubicBezTo>
                  <a:pt x="534" y="231"/>
                  <a:pt x="522" y="216"/>
                  <a:pt x="520" y="195"/>
                </a:cubicBezTo>
                <a:cubicBezTo>
                  <a:pt x="519" y="193"/>
                  <a:pt x="522" y="193"/>
                  <a:pt x="522" y="195"/>
                </a:cubicBezTo>
                <a:cubicBezTo>
                  <a:pt x="545" y="251"/>
                  <a:pt x="600" y="252"/>
                  <a:pt x="652" y="259"/>
                </a:cubicBezTo>
                <a:cubicBezTo>
                  <a:pt x="654" y="259"/>
                  <a:pt x="655" y="262"/>
                  <a:pt x="653" y="263"/>
                </a:cubicBezTo>
                <a:cubicBezTo>
                  <a:pt x="636" y="301"/>
                  <a:pt x="658" y="355"/>
                  <a:pt x="675" y="391"/>
                </a:cubicBezTo>
                <a:cubicBezTo>
                  <a:pt x="684" y="380"/>
                  <a:pt x="697" y="373"/>
                  <a:pt x="711" y="378"/>
                </a:cubicBezTo>
                <a:cubicBezTo>
                  <a:pt x="714" y="351"/>
                  <a:pt x="716" y="324"/>
                  <a:pt x="714" y="296"/>
                </a:cubicBezTo>
                <a:cubicBezTo>
                  <a:pt x="713" y="270"/>
                  <a:pt x="709" y="230"/>
                  <a:pt x="691" y="208"/>
                </a:cubicBezTo>
                <a:cubicBezTo>
                  <a:pt x="691" y="208"/>
                  <a:pt x="691" y="208"/>
                  <a:pt x="690" y="208"/>
                </a:cubicBezTo>
                <a:cubicBezTo>
                  <a:pt x="690" y="208"/>
                  <a:pt x="690" y="207"/>
                  <a:pt x="689" y="207"/>
                </a:cubicBezTo>
                <a:cubicBezTo>
                  <a:pt x="688" y="206"/>
                  <a:pt x="687" y="204"/>
                  <a:pt x="686" y="203"/>
                </a:cubicBezTo>
                <a:cubicBezTo>
                  <a:pt x="685" y="202"/>
                  <a:pt x="687" y="200"/>
                  <a:pt x="688" y="201"/>
                </a:cubicBezTo>
                <a:cubicBezTo>
                  <a:pt x="689" y="202"/>
                  <a:pt x="691" y="203"/>
                  <a:pt x="692" y="204"/>
                </a:cubicBezTo>
                <a:cubicBezTo>
                  <a:pt x="692" y="204"/>
                  <a:pt x="692" y="204"/>
                  <a:pt x="692" y="204"/>
                </a:cubicBezTo>
                <a:cubicBezTo>
                  <a:pt x="706" y="209"/>
                  <a:pt x="721" y="212"/>
                  <a:pt x="736" y="212"/>
                </a:cubicBezTo>
                <a:cubicBezTo>
                  <a:pt x="751" y="211"/>
                  <a:pt x="768" y="209"/>
                  <a:pt x="769" y="188"/>
                </a:cubicBezTo>
                <a:cubicBezTo>
                  <a:pt x="769" y="178"/>
                  <a:pt x="761" y="169"/>
                  <a:pt x="754" y="164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3" name="CustomShape 181"/>
          <p:cNvSpPr/>
          <p:nvPr/>
        </p:nvSpPr>
        <p:spPr>
          <a:xfrm>
            <a:off x="3692039" y="1411463"/>
            <a:ext cx="565126" cy="338356"/>
          </a:xfrm>
          <a:custGeom>
            <a:avLst/>
            <a:gdLst/>
            <a:ahLst/>
            <a:cxnLst/>
            <a:rect l="l" t="t" r="r" b="b"/>
            <a:pathLst>
              <a:path w="154" h="92">
                <a:moveTo>
                  <a:pt x="131" y="23"/>
                </a:moveTo>
                <a:cubicBezTo>
                  <a:pt x="95" y="55"/>
                  <a:pt x="21" y="47"/>
                  <a:pt x="4" y="0"/>
                </a:cubicBezTo>
                <a:cubicBezTo>
                  <a:pt x="2" y="2"/>
                  <a:pt x="1" y="4"/>
                  <a:pt x="0" y="5"/>
                </a:cubicBezTo>
                <a:cubicBezTo>
                  <a:pt x="1" y="20"/>
                  <a:pt x="1" y="35"/>
                  <a:pt x="9" y="47"/>
                </a:cubicBezTo>
                <a:cubicBezTo>
                  <a:pt x="20" y="64"/>
                  <a:pt x="46" y="76"/>
                  <a:pt x="64" y="81"/>
                </a:cubicBezTo>
                <a:cubicBezTo>
                  <a:pt x="100" y="92"/>
                  <a:pt x="136" y="82"/>
                  <a:pt x="154" y="48"/>
                </a:cubicBezTo>
                <a:cubicBezTo>
                  <a:pt x="144" y="42"/>
                  <a:pt x="136" y="33"/>
                  <a:pt x="131" y="23"/>
                </a:cubicBezTo>
                <a:close/>
              </a:path>
            </a:pathLst>
          </a:custGeom>
          <a:solidFill>
            <a:srgbClr val="243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4" name="CustomShape 182"/>
          <p:cNvSpPr/>
          <p:nvPr/>
        </p:nvSpPr>
        <p:spPr>
          <a:xfrm>
            <a:off x="2244308" y="1379787"/>
            <a:ext cx="1455650" cy="828612"/>
          </a:xfrm>
          <a:custGeom>
            <a:avLst/>
            <a:gdLst/>
            <a:ahLst/>
            <a:cxnLst/>
            <a:rect l="l" t="t" r="r" b="b"/>
            <a:pathLst>
              <a:path w="397" h="226">
                <a:moveTo>
                  <a:pt x="390" y="21"/>
                </a:moveTo>
                <a:cubicBezTo>
                  <a:pt x="376" y="37"/>
                  <a:pt x="358" y="49"/>
                  <a:pt x="334" y="44"/>
                </a:cubicBezTo>
                <a:cubicBezTo>
                  <a:pt x="309" y="40"/>
                  <a:pt x="285" y="25"/>
                  <a:pt x="278" y="0"/>
                </a:cubicBezTo>
                <a:cubicBezTo>
                  <a:pt x="268" y="15"/>
                  <a:pt x="257" y="29"/>
                  <a:pt x="244" y="41"/>
                </a:cubicBezTo>
                <a:cubicBezTo>
                  <a:pt x="234" y="51"/>
                  <a:pt x="220" y="66"/>
                  <a:pt x="205" y="68"/>
                </a:cubicBezTo>
                <a:cubicBezTo>
                  <a:pt x="185" y="71"/>
                  <a:pt x="181" y="49"/>
                  <a:pt x="176" y="33"/>
                </a:cubicBezTo>
                <a:cubicBezTo>
                  <a:pt x="158" y="51"/>
                  <a:pt x="139" y="70"/>
                  <a:pt x="117" y="84"/>
                </a:cubicBezTo>
                <a:cubicBezTo>
                  <a:pt x="101" y="95"/>
                  <a:pt x="74" y="110"/>
                  <a:pt x="57" y="95"/>
                </a:cubicBezTo>
                <a:cubicBezTo>
                  <a:pt x="35" y="76"/>
                  <a:pt x="42" y="41"/>
                  <a:pt x="53" y="18"/>
                </a:cubicBezTo>
                <a:cubicBezTo>
                  <a:pt x="55" y="13"/>
                  <a:pt x="58" y="8"/>
                  <a:pt x="60" y="3"/>
                </a:cubicBezTo>
                <a:cubicBezTo>
                  <a:pt x="55" y="9"/>
                  <a:pt x="49" y="14"/>
                  <a:pt x="44" y="20"/>
                </a:cubicBezTo>
                <a:cubicBezTo>
                  <a:pt x="12" y="52"/>
                  <a:pt x="0" y="91"/>
                  <a:pt x="14" y="136"/>
                </a:cubicBezTo>
                <a:cubicBezTo>
                  <a:pt x="25" y="171"/>
                  <a:pt x="46" y="213"/>
                  <a:pt x="84" y="226"/>
                </a:cubicBezTo>
                <a:cubicBezTo>
                  <a:pt x="85" y="224"/>
                  <a:pt x="87" y="222"/>
                  <a:pt x="88" y="221"/>
                </a:cubicBezTo>
                <a:cubicBezTo>
                  <a:pt x="96" y="214"/>
                  <a:pt x="108" y="211"/>
                  <a:pt x="114" y="218"/>
                </a:cubicBezTo>
                <a:cubicBezTo>
                  <a:pt x="120" y="183"/>
                  <a:pt x="134" y="150"/>
                  <a:pt x="157" y="125"/>
                </a:cubicBezTo>
                <a:cubicBezTo>
                  <a:pt x="157" y="117"/>
                  <a:pt x="159" y="108"/>
                  <a:pt x="162" y="101"/>
                </a:cubicBezTo>
                <a:cubicBezTo>
                  <a:pt x="162" y="100"/>
                  <a:pt x="165" y="100"/>
                  <a:pt x="164" y="102"/>
                </a:cubicBezTo>
                <a:cubicBezTo>
                  <a:pt x="163" y="108"/>
                  <a:pt x="161" y="115"/>
                  <a:pt x="161" y="122"/>
                </a:cubicBezTo>
                <a:cubicBezTo>
                  <a:pt x="160" y="136"/>
                  <a:pt x="160" y="136"/>
                  <a:pt x="160" y="136"/>
                </a:cubicBezTo>
                <a:cubicBezTo>
                  <a:pt x="161" y="144"/>
                  <a:pt x="164" y="153"/>
                  <a:pt x="171" y="160"/>
                </a:cubicBezTo>
                <a:cubicBezTo>
                  <a:pt x="186" y="177"/>
                  <a:pt x="210" y="171"/>
                  <a:pt x="225" y="157"/>
                </a:cubicBezTo>
                <a:cubicBezTo>
                  <a:pt x="246" y="138"/>
                  <a:pt x="261" y="112"/>
                  <a:pt x="266" y="84"/>
                </a:cubicBezTo>
                <a:cubicBezTo>
                  <a:pt x="266" y="84"/>
                  <a:pt x="266" y="84"/>
                  <a:pt x="266" y="84"/>
                </a:cubicBezTo>
                <a:cubicBezTo>
                  <a:pt x="260" y="73"/>
                  <a:pt x="259" y="59"/>
                  <a:pt x="267" y="42"/>
                </a:cubicBezTo>
                <a:cubicBezTo>
                  <a:pt x="268" y="41"/>
                  <a:pt x="270" y="42"/>
                  <a:pt x="269" y="43"/>
                </a:cubicBezTo>
                <a:cubicBezTo>
                  <a:pt x="256" y="83"/>
                  <a:pt x="291" y="105"/>
                  <a:pt x="327" y="104"/>
                </a:cubicBezTo>
                <a:cubicBezTo>
                  <a:pt x="360" y="103"/>
                  <a:pt x="383" y="87"/>
                  <a:pt x="397" y="59"/>
                </a:cubicBezTo>
                <a:cubicBezTo>
                  <a:pt x="391" y="47"/>
                  <a:pt x="389" y="34"/>
                  <a:pt x="390" y="21"/>
                </a:cubicBezTo>
                <a:close/>
              </a:path>
            </a:pathLst>
          </a:custGeom>
          <a:solidFill>
            <a:srgbClr val="243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5" name="CustomShape 183"/>
          <p:cNvSpPr/>
          <p:nvPr/>
        </p:nvSpPr>
        <p:spPr>
          <a:xfrm>
            <a:off x="4192014" y="1448178"/>
            <a:ext cx="677792" cy="690390"/>
          </a:xfrm>
          <a:custGeom>
            <a:avLst/>
            <a:gdLst/>
            <a:ahLst/>
            <a:cxnLst/>
            <a:rect l="l" t="t" r="r" b="b"/>
            <a:pathLst>
              <a:path w="185" h="188">
                <a:moveTo>
                  <a:pt x="177" y="44"/>
                </a:moveTo>
                <a:cubicBezTo>
                  <a:pt x="158" y="34"/>
                  <a:pt x="139" y="14"/>
                  <a:pt x="128" y="0"/>
                </a:cubicBezTo>
                <a:cubicBezTo>
                  <a:pt x="94" y="24"/>
                  <a:pt x="41" y="22"/>
                  <a:pt x="5" y="1"/>
                </a:cubicBezTo>
                <a:cubicBezTo>
                  <a:pt x="3" y="4"/>
                  <a:pt x="2" y="6"/>
                  <a:pt x="0" y="8"/>
                </a:cubicBezTo>
                <a:cubicBezTo>
                  <a:pt x="26" y="48"/>
                  <a:pt x="74" y="50"/>
                  <a:pt x="121" y="56"/>
                </a:cubicBezTo>
                <a:cubicBezTo>
                  <a:pt x="123" y="56"/>
                  <a:pt x="124" y="59"/>
                  <a:pt x="122" y="60"/>
                </a:cubicBezTo>
                <a:cubicBezTo>
                  <a:pt x="105" y="98"/>
                  <a:pt x="127" y="152"/>
                  <a:pt x="144" y="188"/>
                </a:cubicBezTo>
                <a:cubicBezTo>
                  <a:pt x="153" y="177"/>
                  <a:pt x="166" y="170"/>
                  <a:pt x="180" y="175"/>
                </a:cubicBezTo>
                <a:cubicBezTo>
                  <a:pt x="183" y="148"/>
                  <a:pt x="185" y="121"/>
                  <a:pt x="183" y="93"/>
                </a:cubicBezTo>
                <a:cubicBezTo>
                  <a:pt x="182" y="79"/>
                  <a:pt x="181" y="61"/>
                  <a:pt x="177" y="44"/>
                </a:cubicBezTo>
                <a:close/>
              </a:path>
            </a:pathLst>
          </a:custGeom>
          <a:solidFill>
            <a:srgbClr val="243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6" name="CustomShape 184"/>
          <p:cNvSpPr/>
          <p:nvPr/>
        </p:nvSpPr>
        <p:spPr>
          <a:xfrm>
            <a:off x="3682680" y="1862484"/>
            <a:ext cx="820333" cy="715587"/>
          </a:xfrm>
          <a:custGeom>
            <a:avLst/>
            <a:gdLst/>
            <a:ahLst/>
            <a:cxnLst/>
            <a:rect l="l" t="t" r="r" b="b"/>
            <a:pathLst>
              <a:path w="224" h="195">
                <a:moveTo>
                  <a:pt x="176" y="14"/>
                </a:moveTo>
                <a:cubicBezTo>
                  <a:pt x="152" y="0"/>
                  <a:pt x="124" y="3"/>
                  <a:pt x="97" y="7"/>
                </a:cubicBezTo>
                <a:cubicBezTo>
                  <a:pt x="56" y="20"/>
                  <a:pt x="19" y="48"/>
                  <a:pt x="8" y="91"/>
                </a:cubicBezTo>
                <a:cubicBezTo>
                  <a:pt x="0" y="121"/>
                  <a:pt x="10" y="151"/>
                  <a:pt x="33" y="171"/>
                </a:cubicBezTo>
                <a:cubicBezTo>
                  <a:pt x="58" y="192"/>
                  <a:pt x="86" y="193"/>
                  <a:pt x="116" y="195"/>
                </a:cubicBezTo>
                <a:cubicBezTo>
                  <a:pt x="143" y="192"/>
                  <a:pt x="168" y="185"/>
                  <a:pt x="189" y="167"/>
                </a:cubicBezTo>
                <a:cubicBezTo>
                  <a:pt x="210" y="148"/>
                  <a:pt x="224" y="120"/>
                  <a:pt x="222" y="92"/>
                </a:cubicBezTo>
                <a:cubicBezTo>
                  <a:pt x="220" y="62"/>
                  <a:pt x="202" y="29"/>
                  <a:pt x="176" y="14"/>
                </a:cubicBezTo>
                <a:close/>
                <a:moveTo>
                  <a:pt x="141" y="105"/>
                </a:moveTo>
                <a:cubicBezTo>
                  <a:pt x="139" y="115"/>
                  <a:pt x="130" y="132"/>
                  <a:pt x="117" y="131"/>
                </a:cubicBezTo>
                <a:cubicBezTo>
                  <a:pt x="99" y="128"/>
                  <a:pt x="106" y="92"/>
                  <a:pt x="124" y="86"/>
                </a:cubicBezTo>
                <a:cubicBezTo>
                  <a:pt x="124" y="86"/>
                  <a:pt x="125" y="85"/>
                  <a:pt x="125" y="85"/>
                </a:cubicBezTo>
                <a:cubicBezTo>
                  <a:pt x="129" y="84"/>
                  <a:pt x="136" y="82"/>
                  <a:pt x="140" y="86"/>
                </a:cubicBezTo>
                <a:cubicBezTo>
                  <a:pt x="144" y="91"/>
                  <a:pt x="142" y="99"/>
                  <a:pt x="141" y="105"/>
                </a:cubicBezTo>
                <a:close/>
                <a:moveTo>
                  <a:pt x="152" y="40"/>
                </a:moveTo>
                <a:cubicBezTo>
                  <a:pt x="147" y="37"/>
                  <a:pt x="144" y="31"/>
                  <a:pt x="139" y="30"/>
                </a:cubicBezTo>
                <a:cubicBezTo>
                  <a:pt x="134" y="28"/>
                  <a:pt x="127" y="30"/>
                  <a:pt x="122" y="32"/>
                </a:cubicBezTo>
                <a:cubicBezTo>
                  <a:pt x="115" y="34"/>
                  <a:pt x="108" y="44"/>
                  <a:pt x="99" y="42"/>
                </a:cubicBezTo>
                <a:cubicBezTo>
                  <a:pt x="99" y="42"/>
                  <a:pt x="98" y="41"/>
                  <a:pt x="98" y="40"/>
                </a:cubicBezTo>
                <a:cubicBezTo>
                  <a:pt x="94" y="27"/>
                  <a:pt x="118" y="19"/>
                  <a:pt x="127" y="18"/>
                </a:cubicBezTo>
                <a:cubicBezTo>
                  <a:pt x="141" y="16"/>
                  <a:pt x="154" y="20"/>
                  <a:pt x="158" y="35"/>
                </a:cubicBezTo>
                <a:cubicBezTo>
                  <a:pt x="159" y="39"/>
                  <a:pt x="155" y="43"/>
                  <a:pt x="152" y="40"/>
                </a:cubicBezTo>
                <a:close/>
              </a:path>
            </a:pathLst>
          </a:custGeom>
          <a:solidFill>
            <a:srgbClr val="F9C59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7" name="CustomShape 185"/>
          <p:cNvSpPr/>
          <p:nvPr/>
        </p:nvSpPr>
        <p:spPr>
          <a:xfrm>
            <a:off x="2518952" y="1892360"/>
            <a:ext cx="2395488" cy="1352344"/>
          </a:xfrm>
          <a:custGeom>
            <a:avLst/>
            <a:gdLst/>
            <a:ahLst/>
            <a:cxnLst/>
            <a:rect l="l" t="t" r="r" b="b"/>
            <a:pathLst>
              <a:path w="653" h="369">
                <a:moveTo>
                  <a:pt x="592" y="83"/>
                </a:moveTo>
                <a:cubicBezTo>
                  <a:pt x="591" y="84"/>
                  <a:pt x="589" y="82"/>
                  <a:pt x="590" y="81"/>
                </a:cubicBezTo>
                <a:cubicBezTo>
                  <a:pt x="591" y="78"/>
                  <a:pt x="593" y="75"/>
                  <a:pt x="595" y="73"/>
                </a:cubicBezTo>
                <a:cubicBezTo>
                  <a:pt x="594" y="70"/>
                  <a:pt x="593" y="68"/>
                  <a:pt x="592" y="66"/>
                </a:cubicBezTo>
                <a:cubicBezTo>
                  <a:pt x="583" y="68"/>
                  <a:pt x="574" y="69"/>
                  <a:pt x="566" y="71"/>
                </a:cubicBezTo>
                <a:cubicBezTo>
                  <a:pt x="559" y="72"/>
                  <a:pt x="552" y="75"/>
                  <a:pt x="545" y="75"/>
                </a:cubicBezTo>
                <a:cubicBezTo>
                  <a:pt x="546" y="76"/>
                  <a:pt x="546" y="77"/>
                  <a:pt x="546" y="78"/>
                </a:cubicBezTo>
                <a:cubicBezTo>
                  <a:pt x="554" y="142"/>
                  <a:pt x="491" y="194"/>
                  <a:pt x="430" y="192"/>
                </a:cubicBezTo>
                <a:cubicBezTo>
                  <a:pt x="375" y="201"/>
                  <a:pt x="315" y="161"/>
                  <a:pt x="315" y="104"/>
                </a:cubicBezTo>
                <a:cubicBezTo>
                  <a:pt x="315" y="104"/>
                  <a:pt x="315" y="104"/>
                  <a:pt x="315" y="104"/>
                </a:cubicBezTo>
                <a:cubicBezTo>
                  <a:pt x="304" y="102"/>
                  <a:pt x="294" y="99"/>
                  <a:pt x="282" y="102"/>
                </a:cubicBezTo>
                <a:cubicBezTo>
                  <a:pt x="274" y="105"/>
                  <a:pt x="267" y="110"/>
                  <a:pt x="260" y="116"/>
                </a:cubicBezTo>
                <a:cubicBezTo>
                  <a:pt x="252" y="156"/>
                  <a:pt x="224" y="191"/>
                  <a:pt x="183" y="200"/>
                </a:cubicBezTo>
                <a:cubicBezTo>
                  <a:pt x="137" y="211"/>
                  <a:pt x="80" y="205"/>
                  <a:pt x="58" y="156"/>
                </a:cubicBezTo>
                <a:cubicBezTo>
                  <a:pt x="40" y="115"/>
                  <a:pt x="49" y="49"/>
                  <a:pt x="91" y="26"/>
                </a:cubicBezTo>
                <a:cubicBezTo>
                  <a:pt x="86" y="19"/>
                  <a:pt x="83" y="9"/>
                  <a:pt x="82" y="0"/>
                </a:cubicBezTo>
                <a:cubicBezTo>
                  <a:pt x="70" y="14"/>
                  <a:pt x="61" y="31"/>
                  <a:pt x="54" y="50"/>
                </a:cubicBezTo>
                <a:cubicBezTo>
                  <a:pt x="41" y="86"/>
                  <a:pt x="40" y="121"/>
                  <a:pt x="42" y="158"/>
                </a:cubicBezTo>
                <a:cubicBezTo>
                  <a:pt x="42" y="160"/>
                  <a:pt x="40" y="160"/>
                  <a:pt x="40" y="159"/>
                </a:cubicBezTo>
                <a:cubicBezTo>
                  <a:pt x="38" y="152"/>
                  <a:pt x="38" y="145"/>
                  <a:pt x="37" y="138"/>
                </a:cubicBezTo>
                <a:cubicBezTo>
                  <a:pt x="37" y="138"/>
                  <a:pt x="36" y="137"/>
                  <a:pt x="36" y="137"/>
                </a:cubicBezTo>
                <a:cubicBezTo>
                  <a:pt x="34" y="132"/>
                  <a:pt x="29" y="110"/>
                  <a:pt x="20" y="118"/>
                </a:cubicBezTo>
                <a:cubicBezTo>
                  <a:pt x="14" y="124"/>
                  <a:pt x="14" y="137"/>
                  <a:pt x="13" y="144"/>
                </a:cubicBezTo>
                <a:cubicBezTo>
                  <a:pt x="13" y="146"/>
                  <a:pt x="10" y="146"/>
                  <a:pt x="10" y="144"/>
                </a:cubicBezTo>
                <a:cubicBezTo>
                  <a:pt x="8" y="133"/>
                  <a:pt x="8" y="113"/>
                  <a:pt x="21" y="109"/>
                </a:cubicBezTo>
                <a:cubicBezTo>
                  <a:pt x="27" y="107"/>
                  <a:pt x="33" y="110"/>
                  <a:pt x="36" y="114"/>
                </a:cubicBezTo>
                <a:cubicBezTo>
                  <a:pt x="36" y="105"/>
                  <a:pt x="37" y="96"/>
                  <a:pt x="38" y="87"/>
                </a:cubicBezTo>
                <a:cubicBezTo>
                  <a:pt x="27" y="81"/>
                  <a:pt x="20" y="82"/>
                  <a:pt x="15" y="89"/>
                </a:cubicBezTo>
                <a:cubicBezTo>
                  <a:pt x="13" y="92"/>
                  <a:pt x="11" y="95"/>
                  <a:pt x="10" y="98"/>
                </a:cubicBezTo>
                <a:cubicBezTo>
                  <a:pt x="8" y="103"/>
                  <a:pt x="6" y="108"/>
                  <a:pt x="5" y="113"/>
                </a:cubicBezTo>
                <a:cubicBezTo>
                  <a:pt x="2" y="124"/>
                  <a:pt x="0" y="135"/>
                  <a:pt x="0" y="145"/>
                </a:cubicBezTo>
                <a:cubicBezTo>
                  <a:pt x="0" y="159"/>
                  <a:pt x="3" y="172"/>
                  <a:pt x="11" y="184"/>
                </a:cubicBezTo>
                <a:cubicBezTo>
                  <a:pt x="15" y="189"/>
                  <a:pt x="19" y="194"/>
                  <a:pt x="25" y="198"/>
                </a:cubicBezTo>
                <a:cubicBezTo>
                  <a:pt x="29" y="200"/>
                  <a:pt x="42" y="206"/>
                  <a:pt x="46" y="202"/>
                </a:cubicBezTo>
                <a:cubicBezTo>
                  <a:pt x="46" y="202"/>
                  <a:pt x="46" y="202"/>
                  <a:pt x="46" y="202"/>
                </a:cubicBezTo>
                <a:cubicBezTo>
                  <a:pt x="44" y="193"/>
                  <a:pt x="42" y="184"/>
                  <a:pt x="41" y="176"/>
                </a:cubicBezTo>
                <a:cubicBezTo>
                  <a:pt x="41" y="175"/>
                  <a:pt x="43" y="174"/>
                  <a:pt x="43" y="176"/>
                </a:cubicBezTo>
                <a:cubicBezTo>
                  <a:pt x="61" y="235"/>
                  <a:pt x="86" y="302"/>
                  <a:pt x="142" y="336"/>
                </a:cubicBezTo>
                <a:cubicBezTo>
                  <a:pt x="147" y="339"/>
                  <a:pt x="152" y="342"/>
                  <a:pt x="157" y="344"/>
                </a:cubicBezTo>
                <a:cubicBezTo>
                  <a:pt x="165" y="348"/>
                  <a:pt x="165" y="348"/>
                  <a:pt x="165" y="348"/>
                </a:cubicBezTo>
                <a:cubicBezTo>
                  <a:pt x="211" y="368"/>
                  <a:pt x="265" y="369"/>
                  <a:pt x="314" y="365"/>
                </a:cubicBezTo>
                <a:cubicBezTo>
                  <a:pt x="357" y="362"/>
                  <a:pt x="402" y="355"/>
                  <a:pt x="442" y="337"/>
                </a:cubicBezTo>
                <a:cubicBezTo>
                  <a:pt x="448" y="335"/>
                  <a:pt x="448" y="335"/>
                  <a:pt x="448" y="335"/>
                </a:cubicBezTo>
                <a:cubicBezTo>
                  <a:pt x="462" y="328"/>
                  <a:pt x="476" y="320"/>
                  <a:pt x="488" y="311"/>
                </a:cubicBezTo>
                <a:cubicBezTo>
                  <a:pt x="532" y="278"/>
                  <a:pt x="562" y="230"/>
                  <a:pt x="576" y="177"/>
                </a:cubicBezTo>
                <a:cubicBezTo>
                  <a:pt x="576" y="175"/>
                  <a:pt x="580" y="175"/>
                  <a:pt x="580" y="177"/>
                </a:cubicBezTo>
                <a:cubicBezTo>
                  <a:pt x="580" y="177"/>
                  <a:pt x="580" y="177"/>
                  <a:pt x="580" y="178"/>
                </a:cubicBezTo>
                <a:cubicBezTo>
                  <a:pt x="614" y="198"/>
                  <a:pt x="639" y="147"/>
                  <a:pt x="645" y="122"/>
                </a:cubicBezTo>
                <a:cubicBezTo>
                  <a:pt x="648" y="108"/>
                  <a:pt x="653" y="83"/>
                  <a:pt x="643" y="71"/>
                </a:cubicBezTo>
                <a:cubicBezTo>
                  <a:pt x="626" y="49"/>
                  <a:pt x="606" y="68"/>
                  <a:pt x="592" y="83"/>
                </a:cubicBezTo>
                <a:close/>
                <a:moveTo>
                  <a:pt x="265" y="162"/>
                </a:moveTo>
                <a:cubicBezTo>
                  <a:pt x="268" y="155"/>
                  <a:pt x="275" y="151"/>
                  <a:pt x="282" y="152"/>
                </a:cubicBezTo>
                <a:cubicBezTo>
                  <a:pt x="286" y="152"/>
                  <a:pt x="290" y="154"/>
                  <a:pt x="294" y="157"/>
                </a:cubicBezTo>
                <a:cubicBezTo>
                  <a:pt x="294" y="147"/>
                  <a:pt x="297" y="137"/>
                  <a:pt x="298" y="128"/>
                </a:cubicBezTo>
                <a:cubicBezTo>
                  <a:pt x="299" y="127"/>
                  <a:pt x="301" y="127"/>
                  <a:pt x="301" y="128"/>
                </a:cubicBezTo>
                <a:cubicBezTo>
                  <a:pt x="300" y="138"/>
                  <a:pt x="300" y="150"/>
                  <a:pt x="296" y="160"/>
                </a:cubicBezTo>
                <a:cubicBezTo>
                  <a:pt x="297" y="161"/>
                  <a:pt x="298" y="162"/>
                  <a:pt x="298" y="164"/>
                </a:cubicBezTo>
                <a:cubicBezTo>
                  <a:pt x="298" y="165"/>
                  <a:pt x="297" y="166"/>
                  <a:pt x="296" y="165"/>
                </a:cubicBezTo>
                <a:cubicBezTo>
                  <a:pt x="292" y="162"/>
                  <a:pt x="289" y="159"/>
                  <a:pt x="284" y="158"/>
                </a:cubicBezTo>
                <a:cubicBezTo>
                  <a:pt x="278" y="157"/>
                  <a:pt x="272" y="159"/>
                  <a:pt x="270" y="165"/>
                </a:cubicBezTo>
                <a:cubicBezTo>
                  <a:pt x="264" y="178"/>
                  <a:pt x="285" y="185"/>
                  <a:pt x="295" y="186"/>
                </a:cubicBezTo>
                <a:cubicBezTo>
                  <a:pt x="297" y="186"/>
                  <a:pt x="297" y="189"/>
                  <a:pt x="295" y="190"/>
                </a:cubicBezTo>
                <a:cubicBezTo>
                  <a:pt x="281" y="194"/>
                  <a:pt x="257" y="179"/>
                  <a:pt x="265" y="162"/>
                </a:cubicBezTo>
                <a:close/>
                <a:moveTo>
                  <a:pt x="386" y="236"/>
                </a:moveTo>
                <a:cubicBezTo>
                  <a:pt x="385" y="233"/>
                  <a:pt x="384" y="231"/>
                  <a:pt x="383" y="229"/>
                </a:cubicBezTo>
                <a:cubicBezTo>
                  <a:pt x="354" y="254"/>
                  <a:pt x="318" y="271"/>
                  <a:pt x="279" y="273"/>
                </a:cubicBezTo>
                <a:cubicBezTo>
                  <a:pt x="260" y="275"/>
                  <a:pt x="220" y="273"/>
                  <a:pt x="226" y="248"/>
                </a:cubicBezTo>
                <a:cubicBezTo>
                  <a:pt x="222" y="251"/>
                  <a:pt x="219" y="254"/>
                  <a:pt x="215" y="256"/>
                </a:cubicBezTo>
                <a:cubicBezTo>
                  <a:pt x="214" y="257"/>
                  <a:pt x="212" y="255"/>
                  <a:pt x="213" y="254"/>
                </a:cubicBezTo>
                <a:cubicBezTo>
                  <a:pt x="217" y="246"/>
                  <a:pt x="228" y="239"/>
                  <a:pt x="236" y="239"/>
                </a:cubicBezTo>
                <a:cubicBezTo>
                  <a:pt x="238" y="238"/>
                  <a:pt x="239" y="241"/>
                  <a:pt x="237" y="242"/>
                </a:cubicBezTo>
                <a:cubicBezTo>
                  <a:pt x="236" y="243"/>
                  <a:pt x="234" y="244"/>
                  <a:pt x="231" y="245"/>
                </a:cubicBezTo>
                <a:cubicBezTo>
                  <a:pt x="230" y="263"/>
                  <a:pt x="245" y="266"/>
                  <a:pt x="262" y="267"/>
                </a:cubicBezTo>
                <a:cubicBezTo>
                  <a:pt x="276" y="268"/>
                  <a:pt x="291" y="266"/>
                  <a:pt x="304" y="263"/>
                </a:cubicBezTo>
                <a:cubicBezTo>
                  <a:pt x="333" y="257"/>
                  <a:pt x="359" y="243"/>
                  <a:pt x="381" y="224"/>
                </a:cubicBezTo>
                <a:cubicBezTo>
                  <a:pt x="379" y="222"/>
                  <a:pt x="377" y="219"/>
                  <a:pt x="377" y="217"/>
                </a:cubicBezTo>
                <a:cubicBezTo>
                  <a:pt x="376" y="215"/>
                  <a:pt x="378" y="213"/>
                  <a:pt x="380" y="214"/>
                </a:cubicBezTo>
                <a:cubicBezTo>
                  <a:pt x="383" y="216"/>
                  <a:pt x="385" y="220"/>
                  <a:pt x="386" y="223"/>
                </a:cubicBezTo>
                <a:cubicBezTo>
                  <a:pt x="388" y="227"/>
                  <a:pt x="389" y="231"/>
                  <a:pt x="389" y="235"/>
                </a:cubicBezTo>
                <a:cubicBezTo>
                  <a:pt x="390" y="237"/>
                  <a:pt x="387" y="238"/>
                  <a:pt x="386" y="236"/>
                </a:cubicBezTo>
                <a:close/>
                <a:moveTo>
                  <a:pt x="627" y="130"/>
                </a:moveTo>
                <a:cubicBezTo>
                  <a:pt x="626" y="131"/>
                  <a:pt x="624" y="130"/>
                  <a:pt x="624" y="128"/>
                </a:cubicBezTo>
                <a:cubicBezTo>
                  <a:pt x="626" y="121"/>
                  <a:pt x="627" y="114"/>
                  <a:pt x="626" y="106"/>
                </a:cubicBezTo>
                <a:cubicBezTo>
                  <a:pt x="625" y="103"/>
                  <a:pt x="626" y="100"/>
                  <a:pt x="621" y="99"/>
                </a:cubicBezTo>
                <a:cubicBezTo>
                  <a:pt x="618" y="98"/>
                  <a:pt x="614" y="102"/>
                  <a:pt x="612" y="105"/>
                </a:cubicBezTo>
                <a:cubicBezTo>
                  <a:pt x="604" y="114"/>
                  <a:pt x="599" y="126"/>
                  <a:pt x="594" y="137"/>
                </a:cubicBezTo>
                <a:cubicBezTo>
                  <a:pt x="594" y="139"/>
                  <a:pt x="592" y="138"/>
                  <a:pt x="592" y="137"/>
                </a:cubicBezTo>
                <a:cubicBezTo>
                  <a:pt x="595" y="125"/>
                  <a:pt x="599" y="115"/>
                  <a:pt x="604" y="104"/>
                </a:cubicBezTo>
                <a:cubicBezTo>
                  <a:pt x="608" y="96"/>
                  <a:pt x="613" y="89"/>
                  <a:pt x="623" y="88"/>
                </a:cubicBezTo>
                <a:cubicBezTo>
                  <a:pt x="645" y="86"/>
                  <a:pt x="636" y="120"/>
                  <a:pt x="627" y="130"/>
                </a:cubicBezTo>
                <a:close/>
              </a:path>
            </a:pathLst>
          </a:custGeom>
          <a:solidFill>
            <a:srgbClr val="F7BC8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8" name="CustomShape 186"/>
          <p:cNvSpPr/>
          <p:nvPr/>
        </p:nvSpPr>
        <p:spPr>
          <a:xfrm>
            <a:off x="4239528" y="1819650"/>
            <a:ext cx="73070" cy="53633"/>
          </a:xfrm>
          <a:custGeom>
            <a:avLst/>
            <a:gdLst/>
            <a:ahLst/>
            <a:cxnLst/>
            <a:rect l="l" t="t" r="r" b="b"/>
            <a:pathLst>
              <a:path w="20" h="15">
                <a:moveTo>
                  <a:pt x="0" y="9"/>
                </a:moveTo>
                <a:cubicBezTo>
                  <a:pt x="7" y="11"/>
                  <a:pt x="14" y="12"/>
                  <a:pt x="20" y="15"/>
                </a:cubicBezTo>
                <a:cubicBezTo>
                  <a:pt x="19" y="10"/>
                  <a:pt x="17" y="5"/>
                  <a:pt x="16" y="0"/>
                </a:cubicBezTo>
                <a:cubicBezTo>
                  <a:pt x="11" y="4"/>
                  <a:pt x="6" y="7"/>
                  <a:pt x="0" y="9"/>
                </a:cubicBezTo>
                <a:close/>
              </a:path>
            </a:pathLst>
          </a:custGeom>
          <a:solidFill>
            <a:srgbClr val="F7BC8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9" name="CustomShape 187"/>
          <p:cNvSpPr/>
          <p:nvPr/>
        </p:nvSpPr>
        <p:spPr>
          <a:xfrm>
            <a:off x="3165068" y="1601878"/>
            <a:ext cx="1514323" cy="547849"/>
          </a:xfrm>
          <a:custGeom>
            <a:avLst/>
            <a:gdLst/>
            <a:ahLst/>
            <a:cxnLst/>
            <a:rect l="l" t="t" r="r" b="b"/>
            <a:pathLst>
              <a:path w="413" h="149">
                <a:moveTo>
                  <a:pt x="394" y="78"/>
                </a:moveTo>
                <a:cubicBezTo>
                  <a:pt x="391" y="59"/>
                  <a:pt x="388" y="36"/>
                  <a:pt x="397" y="19"/>
                </a:cubicBezTo>
                <a:cubicBezTo>
                  <a:pt x="368" y="20"/>
                  <a:pt x="331" y="16"/>
                  <a:pt x="304" y="0"/>
                </a:cubicBezTo>
                <a:cubicBezTo>
                  <a:pt x="290" y="39"/>
                  <a:pt x="242" y="49"/>
                  <a:pt x="206" y="38"/>
                </a:cubicBezTo>
                <a:cubicBezTo>
                  <a:pt x="187" y="32"/>
                  <a:pt x="163" y="21"/>
                  <a:pt x="150" y="5"/>
                </a:cubicBezTo>
                <a:cubicBezTo>
                  <a:pt x="133" y="58"/>
                  <a:pt x="49" y="61"/>
                  <a:pt x="20" y="29"/>
                </a:cubicBezTo>
                <a:cubicBezTo>
                  <a:pt x="19" y="46"/>
                  <a:pt x="11" y="65"/>
                  <a:pt x="0" y="81"/>
                </a:cubicBezTo>
                <a:cubicBezTo>
                  <a:pt x="17" y="78"/>
                  <a:pt x="33" y="84"/>
                  <a:pt x="47" y="95"/>
                </a:cubicBezTo>
                <a:cubicBezTo>
                  <a:pt x="49" y="93"/>
                  <a:pt x="52" y="92"/>
                  <a:pt x="54" y="90"/>
                </a:cubicBezTo>
                <a:cubicBezTo>
                  <a:pt x="63" y="84"/>
                  <a:pt x="71" y="78"/>
                  <a:pt x="83" y="82"/>
                </a:cubicBezTo>
                <a:cubicBezTo>
                  <a:pt x="106" y="90"/>
                  <a:pt x="124" y="86"/>
                  <a:pt x="144" y="72"/>
                </a:cubicBezTo>
                <a:cubicBezTo>
                  <a:pt x="150" y="68"/>
                  <a:pt x="160" y="58"/>
                  <a:pt x="169" y="61"/>
                </a:cubicBezTo>
                <a:cubicBezTo>
                  <a:pt x="183" y="66"/>
                  <a:pt x="196" y="73"/>
                  <a:pt x="212" y="74"/>
                </a:cubicBezTo>
                <a:cubicBezTo>
                  <a:pt x="216" y="75"/>
                  <a:pt x="221" y="75"/>
                  <a:pt x="225" y="75"/>
                </a:cubicBezTo>
                <a:cubicBezTo>
                  <a:pt x="236" y="71"/>
                  <a:pt x="248" y="69"/>
                  <a:pt x="259" y="69"/>
                </a:cubicBezTo>
                <a:cubicBezTo>
                  <a:pt x="264" y="68"/>
                  <a:pt x="268" y="68"/>
                  <a:pt x="272" y="67"/>
                </a:cubicBezTo>
                <a:cubicBezTo>
                  <a:pt x="285" y="63"/>
                  <a:pt x="298" y="57"/>
                  <a:pt x="309" y="49"/>
                </a:cubicBezTo>
                <a:cubicBezTo>
                  <a:pt x="311" y="47"/>
                  <a:pt x="315" y="49"/>
                  <a:pt x="315" y="51"/>
                </a:cubicBezTo>
                <a:cubicBezTo>
                  <a:pt x="318" y="60"/>
                  <a:pt x="321" y="70"/>
                  <a:pt x="324" y="79"/>
                </a:cubicBezTo>
                <a:cubicBezTo>
                  <a:pt x="325" y="80"/>
                  <a:pt x="326" y="81"/>
                  <a:pt x="327" y="81"/>
                </a:cubicBezTo>
                <a:cubicBezTo>
                  <a:pt x="348" y="96"/>
                  <a:pt x="363" y="123"/>
                  <a:pt x="368" y="149"/>
                </a:cubicBezTo>
                <a:cubicBezTo>
                  <a:pt x="381" y="142"/>
                  <a:pt x="399" y="139"/>
                  <a:pt x="413" y="141"/>
                </a:cubicBezTo>
                <a:cubicBezTo>
                  <a:pt x="404" y="121"/>
                  <a:pt x="397" y="99"/>
                  <a:pt x="394" y="78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0" name="CustomShape 188"/>
          <p:cNvSpPr/>
          <p:nvPr/>
        </p:nvSpPr>
        <p:spPr>
          <a:xfrm>
            <a:off x="3260455" y="2071977"/>
            <a:ext cx="1653985" cy="1169848"/>
          </a:xfrm>
          <a:custGeom>
            <a:avLst/>
            <a:gdLst/>
            <a:ahLst/>
            <a:cxnLst/>
            <a:rect l="l" t="t" r="r" b="b"/>
            <a:pathLst>
              <a:path w="451" h="319">
                <a:moveTo>
                  <a:pt x="441" y="22"/>
                </a:moveTo>
                <a:cubicBezTo>
                  <a:pt x="424" y="0"/>
                  <a:pt x="404" y="19"/>
                  <a:pt x="390" y="34"/>
                </a:cubicBezTo>
                <a:cubicBezTo>
                  <a:pt x="389" y="35"/>
                  <a:pt x="387" y="33"/>
                  <a:pt x="388" y="32"/>
                </a:cubicBezTo>
                <a:cubicBezTo>
                  <a:pt x="389" y="29"/>
                  <a:pt x="391" y="26"/>
                  <a:pt x="393" y="24"/>
                </a:cubicBezTo>
                <a:cubicBezTo>
                  <a:pt x="392" y="21"/>
                  <a:pt x="391" y="19"/>
                  <a:pt x="390" y="17"/>
                </a:cubicBezTo>
                <a:cubicBezTo>
                  <a:pt x="381" y="19"/>
                  <a:pt x="372" y="20"/>
                  <a:pt x="364" y="22"/>
                </a:cubicBezTo>
                <a:cubicBezTo>
                  <a:pt x="357" y="23"/>
                  <a:pt x="350" y="26"/>
                  <a:pt x="343" y="26"/>
                </a:cubicBezTo>
                <a:cubicBezTo>
                  <a:pt x="344" y="27"/>
                  <a:pt x="344" y="28"/>
                  <a:pt x="344" y="29"/>
                </a:cubicBezTo>
                <a:cubicBezTo>
                  <a:pt x="348" y="64"/>
                  <a:pt x="331" y="96"/>
                  <a:pt x="305" y="117"/>
                </a:cubicBezTo>
                <a:cubicBezTo>
                  <a:pt x="295" y="166"/>
                  <a:pt x="273" y="211"/>
                  <a:pt x="233" y="245"/>
                </a:cubicBezTo>
                <a:cubicBezTo>
                  <a:pt x="188" y="282"/>
                  <a:pt x="131" y="307"/>
                  <a:pt x="73" y="312"/>
                </a:cubicBezTo>
                <a:cubicBezTo>
                  <a:pt x="49" y="315"/>
                  <a:pt x="24" y="314"/>
                  <a:pt x="0" y="311"/>
                </a:cubicBezTo>
                <a:cubicBezTo>
                  <a:pt x="37" y="319"/>
                  <a:pt x="76" y="319"/>
                  <a:pt x="112" y="316"/>
                </a:cubicBezTo>
                <a:cubicBezTo>
                  <a:pt x="155" y="313"/>
                  <a:pt x="200" y="306"/>
                  <a:pt x="240" y="288"/>
                </a:cubicBezTo>
                <a:cubicBezTo>
                  <a:pt x="246" y="286"/>
                  <a:pt x="246" y="286"/>
                  <a:pt x="246" y="286"/>
                </a:cubicBezTo>
                <a:cubicBezTo>
                  <a:pt x="260" y="279"/>
                  <a:pt x="274" y="271"/>
                  <a:pt x="286" y="262"/>
                </a:cubicBezTo>
                <a:cubicBezTo>
                  <a:pt x="330" y="229"/>
                  <a:pt x="360" y="181"/>
                  <a:pt x="374" y="128"/>
                </a:cubicBezTo>
                <a:cubicBezTo>
                  <a:pt x="374" y="126"/>
                  <a:pt x="378" y="126"/>
                  <a:pt x="378" y="128"/>
                </a:cubicBezTo>
                <a:cubicBezTo>
                  <a:pt x="378" y="128"/>
                  <a:pt x="378" y="128"/>
                  <a:pt x="378" y="129"/>
                </a:cubicBezTo>
                <a:cubicBezTo>
                  <a:pt x="412" y="149"/>
                  <a:pt x="437" y="98"/>
                  <a:pt x="443" y="73"/>
                </a:cubicBezTo>
                <a:cubicBezTo>
                  <a:pt x="446" y="59"/>
                  <a:pt x="451" y="34"/>
                  <a:pt x="441" y="22"/>
                </a:cubicBezTo>
                <a:close/>
                <a:moveTo>
                  <a:pt x="425" y="81"/>
                </a:moveTo>
                <a:cubicBezTo>
                  <a:pt x="424" y="82"/>
                  <a:pt x="422" y="81"/>
                  <a:pt x="422" y="79"/>
                </a:cubicBezTo>
                <a:cubicBezTo>
                  <a:pt x="424" y="72"/>
                  <a:pt x="425" y="65"/>
                  <a:pt x="424" y="57"/>
                </a:cubicBezTo>
                <a:cubicBezTo>
                  <a:pt x="423" y="54"/>
                  <a:pt x="424" y="51"/>
                  <a:pt x="419" y="50"/>
                </a:cubicBezTo>
                <a:cubicBezTo>
                  <a:pt x="416" y="49"/>
                  <a:pt x="412" y="53"/>
                  <a:pt x="410" y="56"/>
                </a:cubicBezTo>
                <a:cubicBezTo>
                  <a:pt x="402" y="65"/>
                  <a:pt x="397" y="77"/>
                  <a:pt x="392" y="88"/>
                </a:cubicBezTo>
                <a:cubicBezTo>
                  <a:pt x="392" y="90"/>
                  <a:pt x="390" y="89"/>
                  <a:pt x="390" y="88"/>
                </a:cubicBezTo>
                <a:cubicBezTo>
                  <a:pt x="393" y="76"/>
                  <a:pt x="397" y="66"/>
                  <a:pt x="402" y="55"/>
                </a:cubicBezTo>
                <a:cubicBezTo>
                  <a:pt x="406" y="47"/>
                  <a:pt x="411" y="40"/>
                  <a:pt x="421" y="39"/>
                </a:cubicBezTo>
                <a:cubicBezTo>
                  <a:pt x="443" y="37"/>
                  <a:pt x="434" y="71"/>
                  <a:pt x="425" y="81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1" name="CustomShape 189"/>
          <p:cNvSpPr/>
          <p:nvPr/>
        </p:nvSpPr>
        <p:spPr>
          <a:xfrm>
            <a:off x="3366642" y="3263781"/>
            <a:ext cx="304880" cy="187536"/>
          </a:xfrm>
          <a:custGeom>
            <a:avLst/>
            <a:gdLst/>
            <a:ahLst/>
            <a:cxnLst/>
            <a:rect l="l" t="t" r="r" b="b"/>
            <a:pathLst>
              <a:path w="83" h="51">
                <a:moveTo>
                  <a:pt x="36" y="1"/>
                </a:moveTo>
                <a:cubicBezTo>
                  <a:pt x="27" y="1"/>
                  <a:pt x="18" y="0"/>
                  <a:pt x="10" y="0"/>
                </a:cubicBezTo>
                <a:cubicBezTo>
                  <a:pt x="6" y="9"/>
                  <a:pt x="0" y="21"/>
                  <a:pt x="2" y="30"/>
                </a:cubicBezTo>
                <a:cubicBezTo>
                  <a:pt x="8" y="51"/>
                  <a:pt x="31" y="48"/>
                  <a:pt x="46" y="41"/>
                </a:cubicBezTo>
                <a:cubicBezTo>
                  <a:pt x="59" y="35"/>
                  <a:pt x="70" y="26"/>
                  <a:pt x="83" y="21"/>
                </a:cubicBezTo>
                <a:cubicBezTo>
                  <a:pt x="82" y="21"/>
                  <a:pt x="81" y="21"/>
                  <a:pt x="80" y="21"/>
                </a:cubicBezTo>
                <a:cubicBezTo>
                  <a:pt x="65" y="21"/>
                  <a:pt x="39" y="18"/>
                  <a:pt x="3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2" name="CustomShape 190"/>
          <p:cNvSpPr/>
          <p:nvPr/>
        </p:nvSpPr>
        <p:spPr>
          <a:xfrm>
            <a:off x="3711116" y="3201869"/>
            <a:ext cx="311000" cy="263486"/>
          </a:xfrm>
          <a:custGeom>
            <a:avLst/>
            <a:gdLst/>
            <a:ahLst/>
            <a:cxnLst/>
            <a:rect l="l" t="t" r="r" b="b"/>
            <a:pathLst>
              <a:path w="85" h="72">
                <a:moveTo>
                  <a:pt x="68" y="54"/>
                </a:moveTo>
                <a:cubicBezTo>
                  <a:pt x="85" y="39"/>
                  <a:pt x="82" y="20"/>
                  <a:pt x="83" y="0"/>
                </a:cubicBezTo>
                <a:cubicBezTo>
                  <a:pt x="71" y="4"/>
                  <a:pt x="58" y="7"/>
                  <a:pt x="46" y="9"/>
                </a:cubicBezTo>
                <a:cubicBezTo>
                  <a:pt x="36" y="24"/>
                  <a:pt x="18" y="33"/>
                  <a:pt x="0" y="36"/>
                </a:cubicBezTo>
                <a:cubicBezTo>
                  <a:pt x="10" y="60"/>
                  <a:pt x="47" y="72"/>
                  <a:pt x="68" y="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3" name="CustomShape 191"/>
          <p:cNvSpPr/>
          <p:nvPr/>
        </p:nvSpPr>
        <p:spPr>
          <a:xfrm>
            <a:off x="3520701" y="3241824"/>
            <a:ext cx="311000" cy="77750"/>
          </a:xfrm>
          <a:custGeom>
            <a:avLst/>
            <a:gdLst/>
            <a:ahLst/>
            <a:cxnLst/>
            <a:rect l="l" t="t" r="r" b="b"/>
            <a:pathLst>
              <a:path w="85" h="21">
                <a:moveTo>
                  <a:pt x="0" y="7"/>
                </a:moveTo>
                <a:cubicBezTo>
                  <a:pt x="12" y="21"/>
                  <a:pt x="37" y="21"/>
                  <a:pt x="54" y="16"/>
                </a:cubicBezTo>
                <a:cubicBezTo>
                  <a:pt x="66" y="13"/>
                  <a:pt x="76" y="7"/>
                  <a:pt x="85" y="0"/>
                </a:cubicBezTo>
                <a:cubicBezTo>
                  <a:pt x="71" y="2"/>
                  <a:pt x="56" y="4"/>
                  <a:pt x="41" y="5"/>
                </a:cubicBezTo>
                <a:cubicBezTo>
                  <a:pt x="28" y="6"/>
                  <a:pt x="14" y="7"/>
                  <a:pt x="0" y="7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4" name="CustomShape 192"/>
          <p:cNvSpPr/>
          <p:nvPr/>
        </p:nvSpPr>
        <p:spPr>
          <a:xfrm>
            <a:off x="2823832" y="2387656"/>
            <a:ext cx="285803" cy="176377"/>
          </a:xfrm>
          <a:custGeom>
            <a:avLst/>
            <a:gdLst/>
            <a:ahLst/>
            <a:cxnLst/>
            <a:rect l="l" t="t" r="r" b="b"/>
            <a:pathLst>
              <a:path w="78" h="48">
                <a:moveTo>
                  <a:pt x="59" y="15"/>
                </a:moveTo>
                <a:cubicBezTo>
                  <a:pt x="49" y="13"/>
                  <a:pt x="40" y="10"/>
                  <a:pt x="30" y="7"/>
                </a:cubicBezTo>
                <a:cubicBezTo>
                  <a:pt x="22" y="4"/>
                  <a:pt x="14" y="0"/>
                  <a:pt x="5" y="2"/>
                </a:cubicBezTo>
                <a:cubicBezTo>
                  <a:pt x="2" y="2"/>
                  <a:pt x="0" y="6"/>
                  <a:pt x="0" y="9"/>
                </a:cubicBezTo>
                <a:cubicBezTo>
                  <a:pt x="0" y="32"/>
                  <a:pt x="35" y="48"/>
                  <a:pt x="55" y="48"/>
                </a:cubicBezTo>
                <a:cubicBezTo>
                  <a:pt x="73" y="48"/>
                  <a:pt x="78" y="19"/>
                  <a:pt x="59" y="1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5" name="CustomShape 193"/>
          <p:cNvSpPr/>
          <p:nvPr/>
        </p:nvSpPr>
        <p:spPr>
          <a:xfrm>
            <a:off x="3861937" y="2362459"/>
            <a:ext cx="311000" cy="201574"/>
          </a:xfrm>
          <a:custGeom>
            <a:avLst/>
            <a:gdLst/>
            <a:ahLst/>
            <a:cxnLst/>
            <a:rect l="l" t="t" r="r" b="b"/>
            <a:pathLst>
              <a:path w="85" h="55">
                <a:moveTo>
                  <a:pt x="61" y="8"/>
                </a:moveTo>
                <a:cubicBezTo>
                  <a:pt x="50" y="8"/>
                  <a:pt x="42" y="7"/>
                  <a:pt x="32" y="4"/>
                </a:cubicBezTo>
                <a:cubicBezTo>
                  <a:pt x="23" y="1"/>
                  <a:pt x="12" y="0"/>
                  <a:pt x="4" y="4"/>
                </a:cubicBezTo>
                <a:cubicBezTo>
                  <a:pt x="1" y="5"/>
                  <a:pt x="0" y="9"/>
                  <a:pt x="0" y="11"/>
                </a:cubicBezTo>
                <a:cubicBezTo>
                  <a:pt x="2" y="39"/>
                  <a:pt x="42" y="55"/>
                  <a:pt x="66" y="46"/>
                </a:cubicBezTo>
                <a:cubicBezTo>
                  <a:pt x="85" y="38"/>
                  <a:pt x="83" y="9"/>
                  <a:pt x="61" y="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6" name="CustomShape 194"/>
          <p:cNvSpPr/>
          <p:nvPr/>
        </p:nvSpPr>
        <p:spPr>
          <a:xfrm>
            <a:off x="2908061" y="913288"/>
            <a:ext cx="864967" cy="407827"/>
          </a:xfrm>
          <a:custGeom>
            <a:avLst/>
            <a:gdLst/>
            <a:ahLst/>
            <a:cxnLst/>
            <a:rect l="l" t="t" r="r" b="b"/>
            <a:pathLst>
              <a:path w="236" h="111">
                <a:moveTo>
                  <a:pt x="233" y="47"/>
                </a:moveTo>
                <a:cubicBezTo>
                  <a:pt x="218" y="32"/>
                  <a:pt x="192" y="39"/>
                  <a:pt x="169" y="45"/>
                </a:cubicBezTo>
                <a:cubicBezTo>
                  <a:pt x="174" y="36"/>
                  <a:pt x="163" y="25"/>
                  <a:pt x="154" y="27"/>
                </a:cubicBezTo>
                <a:cubicBezTo>
                  <a:pt x="120" y="36"/>
                  <a:pt x="90" y="52"/>
                  <a:pt x="58" y="66"/>
                </a:cubicBezTo>
                <a:cubicBezTo>
                  <a:pt x="78" y="44"/>
                  <a:pt x="101" y="25"/>
                  <a:pt x="123" y="5"/>
                </a:cubicBezTo>
                <a:cubicBezTo>
                  <a:pt x="125" y="4"/>
                  <a:pt x="123" y="0"/>
                  <a:pt x="120" y="1"/>
                </a:cubicBezTo>
                <a:cubicBezTo>
                  <a:pt x="77" y="17"/>
                  <a:pt x="38" y="51"/>
                  <a:pt x="8" y="86"/>
                </a:cubicBezTo>
                <a:cubicBezTo>
                  <a:pt x="0" y="96"/>
                  <a:pt x="8" y="111"/>
                  <a:pt x="21" y="108"/>
                </a:cubicBezTo>
                <a:cubicBezTo>
                  <a:pt x="58" y="99"/>
                  <a:pt x="91" y="79"/>
                  <a:pt x="125" y="64"/>
                </a:cubicBezTo>
                <a:cubicBezTo>
                  <a:pt x="126" y="72"/>
                  <a:pt x="135" y="77"/>
                  <a:pt x="143" y="76"/>
                </a:cubicBezTo>
                <a:cubicBezTo>
                  <a:pt x="159" y="74"/>
                  <a:pt x="175" y="69"/>
                  <a:pt x="191" y="65"/>
                </a:cubicBezTo>
                <a:cubicBezTo>
                  <a:pt x="205" y="61"/>
                  <a:pt x="219" y="63"/>
                  <a:pt x="232" y="57"/>
                </a:cubicBezTo>
                <a:cubicBezTo>
                  <a:pt x="236" y="55"/>
                  <a:pt x="236" y="50"/>
                  <a:pt x="233" y="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7" name="CustomShape 195"/>
          <p:cNvSpPr/>
          <p:nvPr/>
        </p:nvSpPr>
        <p:spPr>
          <a:xfrm>
            <a:off x="3868056" y="1045030"/>
            <a:ext cx="92148" cy="114105"/>
          </a:xfrm>
          <a:custGeom>
            <a:avLst/>
            <a:gdLst/>
            <a:ahLst/>
            <a:cxnLst/>
            <a:rect l="l" t="t" r="r" b="b"/>
            <a:pathLst>
              <a:path w="25" h="31">
                <a:moveTo>
                  <a:pt x="23" y="18"/>
                </a:moveTo>
                <a:cubicBezTo>
                  <a:pt x="21" y="14"/>
                  <a:pt x="18" y="11"/>
                  <a:pt x="17" y="7"/>
                </a:cubicBezTo>
                <a:cubicBezTo>
                  <a:pt x="15" y="3"/>
                  <a:pt x="12" y="0"/>
                  <a:pt x="7" y="2"/>
                </a:cubicBezTo>
                <a:cubicBezTo>
                  <a:pt x="3" y="3"/>
                  <a:pt x="0" y="7"/>
                  <a:pt x="1" y="12"/>
                </a:cubicBezTo>
                <a:cubicBezTo>
                  <a:pt x="3" y="16"/>
                  <a:pt x="5" y="19"/>
                  <a:pt x="7" y="23"/>
                </a:cubicBezTo>
                <a:cubicBezTo>
                  <a:pt x="10" y="27"/>
                  <a:pt x="16" y="31"/>
                  <a:pt x="21" y="29"/>
                </a:cubicBezTo>
                <a:cubicBezTo>
                  <a:pt x="25" y="27"/>
                  <a:pt x="24" y="21"/>
                  <a:pt x="23" y="1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8" name="CustomShape 196"/>
          <p:cNvSpPr/>
          <p:nvPr/>
        </p:nvSpPr>
        <p:spPr>
          <a:xfrm>
            <a:off x="4037954" y="1052949"/>
            <a:ext cx="68391" cy="75950"/>
          </a:xfrm>
          <a:custGeom>
            <a:avLst/>
            <a:gdLst/>
            <a:ahLst/>
            <a:cxnLst/>
            <a:rect l="l" t="t" r="r" b="b"/>
            <a:pathLst>
              <a:path w="19" h="21">
                <a:moveTo>
                  <a:pt x="18" y="11"/>
                </a:moveTo>
                <a:cubicBezTo>
                  <a:pt x="17" y="7"/>
                  <a:pt x="14" y="4"/>
                  <a:pt x="10" y="2"/>
                </a:cubicBezTo>
                <a:cubicBezTo>
                  <a:pt x="7" y="0"/>
                  <a:pt x="4" y="1"/>
                  <a:pt x="2" y="4"/>
                </a:cubicBezTo>
                <a:cubicBezTo>
                  <a:pt x="0" y="7"/>
                  <a:pt x="1" y="11"/>
                  <a:pt x="4" y="13"/>
                </a:cubicBezTo>
                <a:cubicBezTo>
                  <a:pt x="4" y="13"/>
                  <a:pt x="5" y="13"/>
                  <a:pt x="5" y="13"/>
                </a:cubicBezTo>
                <a:cubicBezTo>
                  <a:pt x="5" y="13"/>
                  <a:pt x="5" y="14"/>
                  <a:pt x="5" y="14"/>
                </a:cubicBezTo>
                <a:cubicBezTo>
                  <a:pt x="5" y="14"/>
                  <a:pt x="5" y="14"/>
                  <a:pt x="6" y="14"/>
                </a:cubicBezTo>
                <a:cubicBezTo>
                  <a:pt x="6" y="14"/>
                  <a:pt x="7" y="15"/>
                  <a:pt x="6" y="14"/>
                </a:cubicBezTo>
                <a:cubicBezTo>
                  <a:pt x="6" y="13"/>
                  <a:pt x="7" y="15"/>
                  <a:pt x="7" y="16"/>
                </a:cubicBezTo>
                <a:cubicBezTo>
                  <a:pt x="7" y="16"/>
                  <a:pt x="8" y="16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6"/>
                  <a:pt x="8" y="17"/>
                  <a:pt x="8" y="18"/>
                </a:cubicBezTo>
                <a:cubicBezTo>
                  <a:pt x="9" y="19"/>
                  <a:pt x="10" y="20"/>
                  <a:pt x="11" y="21"/>
                </a:cubicBezTo>
                <a:cubicBezTo>
                  <a:pt x="12" y="21"/>
                  <a:pt x="14" y="21"/>
                  <a:pt x="15" y="21"/>
                </a:cubicBezTo>
                <a:cubicBezTo>
                  <a:pt x="17" y="20"/>
                  <a:pt x="18" y="19"/>
                  <a:pt x="18" y="17"/>
                </a:cubicBezTo>
                <a:cubicBezTo>
                  <a:pt x="19" y="15"/>
                  <a:pt x="18" y="12"/>
                  <a:pt x="18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9" name="CustomShape 197"/>
          <p:cNvSpPr/>
          <p:nvPr/>
        </p:nvSpPr>
        <p:spPr>
          <a:xfrm>
            <a:off x="4690549" y="2208399"/>
            <a:ext cx="193655" cy="193655"/>
          </a:xfrm>
          <a:custGeom>
            <a:avLst/>
            <a:gdLst/>
            <a:ahLst/>
            <a:cxnLst/>
            <a:rect l="l" t="t" r="r" b="b"/>
            <a:pathLst>
              <a:path w="53" h="53">
                <a:moveTo>
                  <a:pt x="31" y="2"/>
                </a:moveTo>
                <a:cubicBezTo>
                  <a:pt x="21" y="3"/>
                  <a:pt x="16" y="10"/>
                  <a:pt x="12" y="18"/>
                </a:cubicBezTo>
                <a:cubicBezTo>
                  <a:pt x="7" y="29"/>
                  <a:pt x="3" y="39"/>
                  <a:pt x="0" y="51"/>
                </a:cubicBezTo>
                <a:cubicBezTo>
                  <a:pt x="0" y="52"/>
                  <a:pt x="2" y="53"/>
                  <a:pt x="2" y="51"/>
                </a:cubicBezTo>
                <a:cubicBezTo>
                  <a:pt x="7" y="40"/>
                  <a:pt x="12" y="28"/>
                  <a:pt x="20" y="19"/>
                </a:cubicBezTo>
                <a:cubicBezTo>
                  <a:pt x="22" y="16"/>
                  <a:pt x="26" y="12"/>
                  <a:pt x="29" y="13"/>
                </a:cubicBezTo>
                <a:cubicBezTo>
                  <a:pt x="34" y="14"/>
                  <a:pt x="33" y="17"/>
                  <a:pt x="34" y="20"/>
                </a:cubicBezTo>
                <a:cubicBezTo>
                  <a:pt x="35" y="28"/>
                  <a:pt x="34" y="35"/>
                  <a:pt x="32" y="42"/>
                </a:cubicBezTo>
                <a:cubicBezTo>
                  <a:pt x="32" y="44"/>
                  <a:pt x="34" y="45"/>
                  <a:pt x="35" y="44"/>
                </a:cubicBezTo>
                <a:cubicBezTo>
                  <a:pt x="44" y="34"/>
                  <a:pt x="53" y="0"/>
                  <a:pt x="31" y="2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0" name="CustomShape 198"/>
          <p:cNvSpPr/>
          <p:nvPr/>
        </p:nvSpPr>
        <p:spPr>
          <a:xfrm>
            <a:off x="3462029" y="2357419"/>
            <a:ext cx="161619" cy="246208"/>
          </a:xfrm>
          <a:custGeom>
            <a:avLst/>
            <a:gdLst/>
            <a:ahLst/>
            <a:cxnLst/>
            <a:rect l="l" t="t" r="r" b="b"/>
            <a:pathLst>
              <a:path w="44" h="67">
                <a:moveTo>
                  <a:pt x="44" y="1"/>
                </a:moveTo>
                <a:cubicBezTo>
                  <a:pt x="44" y="0"/>
                  <a:pt x="42" y="0"/>
                  <a:pt x="41" y="1"/>
                </a:cubicBezTo>
                <a:cubicBezTo>
                  <a:pt x="40" y="10"/>
                  <a:pt x="37" y="20"/>
                  <a:pt x="37" y="30"/>
                </a:cubicBezTo>
                <a:cubicBezTo>
                  <a:pt x="33" y="27"/>
                  <a:pt x="29" y="25"/>
                  <a:pt x="25" y="25"/>
                </a:cubicBezTo>
                <a:cubicBezTo>
                  <a:pt x="18" y="24"/>
                  <a:pt x="11" y="28"/>
                  <a:pt x="8" y="35"/>
                </a:cubicBezTo>
                <a:cubicBezTo>
                  <a:pt x="0" y="52"/>
                  <a:pt x="24" y="67"/>
                  <a:pt x="38" y="63"/>
                </a:cubicBezTo>
                <a:cubicBezTo>
                  <a:pt x="40" y="62"/>
                  <a:pt x="40" y="59"/>
                  <a:pt x="38" y="59"/>
                </a:cubicBezTo>
                <a:cubicBezTo>
                  <a:pt x="28" y="58"/>
                  <a:pt x="7" y="51"/>
                  <a:pt x="13" y="38"/>
                </a:cubicBezTo>
                <a:cubicBezTo>
                  <a:pt x="15" y="32"/>
                  <a:pt x="21" y="30"/>
                  <a:pt x="27" y="31"/>
                </a:cubicBezTo>
                <a:cubicBezTo>
                  <a:pt x="32" y="32"/>
                  <a:pt x="35" y="35"/>
                  <a:pt x="39" y="38"/>
                </a:cubicBezTo>
                <a:cubicBezTo>
                  <a:pt x="40" y="39"/>
                  <a:pt x="41" y="38"/>
                  <a:pt x="41" y="37"/>
                </a:cubicBezTo>
                <a:cubicBezTo>
                  <a:pt x="41" y="35"/>
                  <a:pt x="40" y="34"/>
                  <a:pt x="39" y="33"/>
                </a:cubicBezTo>
                <a:cubicBezTo>
                  <a:pt x="43" y="23"/>
                  <a:pt x="43" y="11"/>
                  <a:pt x="44" y="1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1" name="CustomShape 199"/>
          <p:cNvSpPr/>
          <p:nvPr/>
        </p:nvSpPr>
        <p:spPr>
          <a:xfrm>
            <a:off x="3296811" y="2673459"/>
            <a:ext cx="652235" cy="227130"/>
          </a:xfrm>
          <a:custGeom>
            <a:avLst/>
            <a:gdLst/>
            <a:ahLst/>
            <a:cxnLst/>
            <a:rect l="l" t="t" r="r" b="b"/>
            <a:pathLst>
              <a:path w="178" h="62">
                <a:moveTo>
                  <a:pt x="174" y="10"/>
                </a:moveTo>
                <a:cubicBezTo>
                  <a:pt x="173" y="7"/>
                  <a:pt x="171" y="3"/>
                  <a:pt x="168" y="1"/>
                </a:cubicBezTo>
                <a:cubicBezTo>
                  <a:pt x="166" y="0"/>
                  <a:pt x="164" y="2"/>
                  <a:pt x="165" y="4"/>
                </a:cubicBezTo>
                <a:cubicBezTo>
                  <a:pt x="165" y="6"/>
                  <a:pt x="167" y="9"/>
                  <a:pt x="169" y="11"/>
                </a:cubicBezTo>
                <a:cubicBezTo>
                  <a:pt x="147" y="30"/>
                  <a:pt x="121" y="44"/>
                  <a:pt x="92" y="50"/>
                </a:cubicBezTo>
                <a:cubicBezTo>
                  <a:pt x="79" y="53"/>
                  <a:pt x="64" y="55"/>
                  <a:pt x="50" y="54"/>
                </a:cubicBezTo>
                <a:cubicBezTo>
                  <a:pt x="33" y="53"/>
                  <a:pt x="18" y="50"/>
                  <a:pt x="19" y="32"/>
                </a:cubicBezTo>
                <a:cubicBezTo>
                  <a:pt x="22" y="31"/>
                  <a:pt x="24" y="30"/>
                  <a:pt x="25" y="29"/>
                </a:cubicBezTo>
                <a:cubicBezTo>
                  <a:pt x="27" y="28"/>
                  <a:pt x="26" y="25"/>
                  <a:pt x="24" y="26"/>
                </a:cubicBezTo>
                <a:cubicBezTo>
                  <a:pt x="16" y="26"/>
                  <a:pt x="5" y="33"/>
                  <a:pt x="1" y="41"/>
                </a:cubicBezTo>
                <a:cubicBezTo>
                  <a:pt x="0" y="42"/>
                  <a:pt x="2" y="44"/>
                  <a:pt x="3" y="43"/>
                </a:cubicBezTo>
                <a:cubicBezTo>
                  <a:pt x="7" y="41"/>
                  <a:pt x="10" y="38"/>
                  <a:pt x="14" y="35"/>
                </a:cubicBezTo>
                <a:cubicBezTo>
                  <a:pt x="8" y="60"/>
                  <a:pt x="48" y="62"/>
                  <a:pt x="67" y="60"/>
                </a:cubicBezTo>
                <a:cubicBezTo>
                  <a:pt x="106" y="58"/>
                  <a:pt x="142" y="41"/>
                  <a:pt x="171" y="16"/>
                </a:cubicBezTo>
                <a:cubicBezTo>
                  <a:pt x="172" y="18"/>
                  <a:pt x="173" y="20"/>
                  <a:pt x="174" y="23"/>
                </a:cubicBezTo>
                <a:cubicBezTo>
                  <a:pt x="175" y="25"/>
                  <a:pt x="178" y="24"/>
                  <a:pt x="177" y="22"/>
                </a:cubicBezTo>
                <a:cubicBezTo>
                  <a:pt x="177" y="18"/>
                  <a:pt x="176" y="14"/>
                  <a:pt x="174" y="10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2" name="CustomShape 200"/>
          <p:cNvSpPr/>
          <p:nvPr/>
        </p:nvSpPr>
        <p:spPr>
          <a:xfrm>
            <a:off x="4026795" y="1921156"/>
            <a:ext cx="238289" cy="102947"/>
          </a:xfrm>
          <a:custGeom>
            <a:avLst/>
            <a:gdLst/>
            <a:ahLst/>
            <a:cxnLst/>
            <a:rect l="l" t="t" r="r" b="b"/>
            <a:pathLst>
              <a:path w="65" h="28">
                <a:moveTo>
                  <a:pt x="64" y="19"/>
                </a:moveTo>
                <a:cubicBezTo>
                  <a:pt x="60" y="4"/>
                  <a:pt x="47" y="0"/>
                  <a:pt x="33" y="2"/>
                </a:cubicBezTo>
                <a:cubicBezTo>
                  <a:pt x="24" y="3"/>
                  <a:pt x="0" y="11"/>
                  <a:pt x="4" y="24"/>
                </a:cubicBezTo>
                <a:cubicBezTo>
                  <a:pt x="4" y="25"/>
                  <a:pt x="5" y="26"/>
                  <a:pt x="5" y="26"/>
                </a:cubicBezTo>
                <a:cubicBezTo>
                  <a:pt x="14" y="28"/>
                  <a:pt x="21" y="18"/>
                  <a:pt x="28" y="16"/>
                </a:cubicBezTo>
                <a:cubicBezTo>
                  <a:pt x="33" y="14"/>
                  <a:pt x="40" y="12"/>
                  <a:pt x="45" y="14"/>
                </a:cubicBezTo>
                <a:cubicBezTo>
                  <a:pt x="50" y="15"/>
                  <a:pt x="53" y="21"/>
                  <a:pt x="58" y="24"/>
                </a:cubicBezTo>
                <a:cubicBezTo>
                  <a:pt x="61" y="27"/>
                  <a:pt x="65" y="23"/>
                  <a:pt x="64" y="19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3" name="CustomShape 201"/>
          <p:cNvSpPr/>
          <p:nvPr/>
        </p:nvSpPr>
        <p:spPr>
          <a:xfrm>
            <a:off x="3047723" y="2163765"/>
            <a:ext cx="164859" cy="182856"/>
          </a:xfrm>
          <a:custGeom>
            <a:avLst/>
            <a:gdLst/>
            <a:ahLst/>
            <a:cxnLst/>
            <a:rect l="l" t="t" r="r" b="b"/>
            <a:pathLst>
              <a:path w="45" h="50">
                <a:moveTo>
                  <a:pt x="41" y="4"/>
                </a:moveTo>
                <a:cubicBezTo>
                  <a:pt x="37" y="0"/>
                  <a:pt x="30" y="2"/>
                  <a:pt x="26" y="3"/>
                </a:cubicBezTo>
                <a:cubicBezTo>
                  <a:pt x="26" y="3"/>
                  <a:pt x="25" y="4"/>
                  <a:pt x="25" y="4"/>
                </a:cubicBezTo>
                <a:cubicBezTo>
                  <a:pt x="7" y="10"/>
                  <a:pt x="0" y="46"/>
                  <a:pt x="18" y="49"/>
                </a:cubicBezTo>
                <a:cubicBezTo>
                  <a:pt x="31" y="50"/>
                  <a:pt x="40" y="33"/>
                  <a:pt x="42" y="23"/>
                </a:cubicBezTo>
                <a:cubicBezTo>
                  <a:pt x="43" y="17"/>
                  <a:pt x="45" y="9"/>
                  <a:pt x="41" y="4"/>
                </a:cubicBezTo>
                <a:moveTo>
                  <a:pt x="20" y="13"/>
                </a:moveTo>
                <a:cubicBezTo>
                  <a:pt x="21" y="13"/>
                  <a:pt x="21" y="12"/>
                  <a:pt x="21" y="12"/>
                </a:cubicBezTo>
                <a:cubicBezTo>
                  <a:pt x="22" y="10"/>
                  <a:pt x="24" y="9"/>
                  <a:pt x="26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31" y="8"/>
                  <a:pt x="35" y="6"/>
                  <a:pt x="37" y="13"/>
                </a:cubicBezTo>
                <a:cubicBezTo>
                  <a:pt x="37" y="16"/>
                  <a:pt x="36" y="19"/>
                  <a:pt x="36" y="22"/>
                </a:cubicBezTo>
                <a:cubicBezTo>
                  <a:pt x="36" y="23"/>
                  <a:pt x="35" y="24"/>
                  <a:pt x="35" y="25"/>
                </a:cubicBezTo>
                <a:cubicBezTo>
                  <a:pt x="34" y="25"/>
                  <a:pt x="32" y="26"/>
                  <a:pt x="31" y="26"/>
                </a:cubicBezTo>
                <a:cubicBezTo>
                  <a:pt x="28" y="26"/>
                  <a:pt x="26" y="26"/>
                  <a:pt x="23" y="25"/>
                </a:cubicBezTo>
                <a:cubicBezTo>
                  <a:pt x="19" y="23"/>
                  <a:pt x="16" y="17"/>
                  <a:pt x="20" y="13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4" name="CustomShape 202"/>
          <p:cNvSpPr/>
          <p:nvPr/>
        </p:nvSpPr>
        <p:spPr>
          <a:xfrm>
            <a:off x="4044433" y="2163765"/>
            <a:ext cx="165218" cy="182856"/>
          </a:xfrm>
          <a:custGeom>
            <a:avLst/>
            <a:gdLst/>
            <a:ahLst/>
            <a:cxnLst/>
            <a:rect l="l" t="t" r="r" b="b"/>
            <a:pathLst>
              <a:path w="45" h="50">
                <a:moveTo>
                  <a:pt x="41" y="4"/>
                </a:moveTo>
                <a:cubicBezTo>
                  <a:pt x="37" y="0"/>
                  <a:pt x="30" y="2"/>
                  <a:pt x="26" y="3"/>
                </a:cubicBezTo>
                <a:cubicBezTo>
                  <a:pt x="26" y="3"/>
                  <a:pt x="25" y="4"/>
                  <a:pt x="25" y="4"/>
                </a:cubicBezTo>
                <a:cubicBezTo>
                  <a:pt x="7" y="10"/>
                  <a:pt x="0" y="46"/>
                  <a:pt x="18" y="49"/>
                </a:cubicBezTo>
                <a:cubicBezTo>
                  <a:pt x="31" y="50"/>
                  <a:pt x="40" y="33"/>
                  <a:pt x="42" y="23"/>
                </a:cubicBezTo>
                <a:cubicBezTo>
                  <a:pt x="43" y="17"/>
                  <a:pt x="45" y="9"/>
                  <a:pt x="41" y="4"/>
                </a:cubicBezTo>
                <a:moveTo>
                  <a:pt x="20" y="13"/>
                </a:moveTo>
                <a:cubicBezTo>
                  <a:pt x="21" y="13"/>
                  <a:pt x="21" y="12"/>
                  <a:pt x="21" y="12"/>
                </a:cubicBezTo>
                <a:cubicBezTo>
                  <a:pt x="22" y="10"/>
                  <a:pt x="24" y="9"/>
                  <a:pt x="26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31" y="8"/>
                  <a:pt x="35" y="6"/>
                  <a:pt x="37" y="13"/>
                </a:cubicBezTo>
                <a:cubicBezTo>
                  <a:pt x="37" y="16"/>
                  <a:pt x="36" y="19"/>
                  <a:pt x="36" y="22"/>
                </a:cubicBezTo>
                <a:cubicBezTo>
                  <a:pt x="36" y="23"/>
                  <a:pt x="35" y="24"/>
                  <a:pt x="35" y="25"/>
                </a:cubicBezTo>
                <a:cubicBezTo>
                  <a:pt x="34" y="25"/>
                  <a:pt x="32" y="26"/>
                  <a:pt x="31" y="26"/>
                </a:cubicBezTo>
                <a:cubicBezTo>
                  <a:pt x="28" y="26"/>
                  <a:pt x="26" y="26"/>
                  <a:pt x="23" y="25"/>
                </a:cubicBezTo>
                <a:cubicBezTo>
                  <a:pt x="19" y="23"/>
                  <a:pt x="16" y="17"/>
                  <a:pt x="20" y="13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5" name="CustomShape 203"/>
          <p:cNvSpPr/>
          <p:nvPr/>
        </p:nvSpPr>
        <p:spPr>
          <a:xfrm>
            <a:off x="3058882" y="4705034"/>
            <a:ext cx="21957" cy="76310"/>
          </a:xfrm>
          <a:custGeom>
            <a:avLst/>
            <a:gdLst/>
            <a:ahLst/>
            <a:cxnLst/>
            <a:rect l="l" t="t" r="r" b="b"/>
            <a:pathLst>
              <a:path w="6" h="21">
                <a:moveTo>
                  <a:pt x="2" y="3"/>
                </a:moveTo>
                <a:cubicBezTo>
                  <a:pt x="2" y="8"/>
                  <a:pt x="0" y="14"/>
                  <a:pt x="1" y="19"/>
                </a:cubicBezTo>
                <a:cubicBezTo>
                  <a:pt x="2" y="21"/>
                  <a:pt x="4" y="20"/>
                  <a:pt x="4" y="19"/>
                </a:cubicBezTo>
                <a:cubicBezTo>
                  <a:pt x="6" y="14"/>
                  <a:pt x="6" y="8"/>
                  <a:pt x="6" y="3"/>
                </a:cubicBezTo>
                <a:cubicBezTo>
                  <a:pt x="6" y="0"/>
                  <a:pt x="2" y="0"/>
                  <a:pt x="2" y="3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6" name="CustomShape 204"/>
          <p:cNvSpPr/>
          <p:nvPr/>
        </p:nvSpPr>
        <p:spPr>
          <a:xfrm>
            <a:off x="3109635" y="4708273"/>
            <a:ext cx="19078" cy="69831"/>
          </a:xfrm>
          <a:custGeom>
            <a:avLst/>
            <a:gdLst/>
            <a:ahLst/>
            <a:cxnLst/>
            <a:rect l="l" t="t" r="r" b="b"/>
            <a:pathLst>
              <a:path w="5" h="19">
                <a:moveTo>
                  <a:pt x="4" y="3"/>
                </a:moveTo>
                <a:cubicBezTo>
                  <a:pt x="4" y="0"/>
                  <a:pt x="0" y="0"/>
                  <a:pt x="0" y="3"/>
                </a:cubicBezTo>
                <a:cubicBezTo>
                  <a:pt x="0" y="8"/>
                  <a:pt x="0" y="12"/>
                  <a:pt x="0" y="17"/>
                </a:cubicBezTo>
                <a:cubicBezTo>
                  <a:pt x="0" y="19"/>
                  <a:pt x="3" y="19"/>
                  <a:pt x="3" y="18"/>
                </a:cubicBezTo>
                <a:cubicBezTo>
                  <a:pt x="5" y="13"/>
                  <a:pt x="5" y="8"/>
                  <a:pt x="4" y="3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7" name="CustomShape 205"/>
          <p:cNvSpPr/>
          <p:nvPr/>
        </p:nvSpPr>
        <p:spPr>
          <a:xfrm>
            <a:off x="3949046" y="4741749"/>
            <a:ext cx="14398" cy="17278"/>
          </a:xfrm>
          <a:custGeom>
            <a:avLst/>
            <a:gdLst/>
            <a:ahLst/>
            <a:cxnLst/>
            <a:rect l="l" t="t" r="r" b="b"/>
            <a:pathLst>
              <a:path w="4" h="5">
                <a:moveTo>
                  <a:pt x="1" y="2"/>
                </a:moveTo>
                <a:cubicBezTo>
                  <a:pt x="1" y="3"/>
                  <a:pt x="1" y="3"/>
                  <a:pt x="1" y="4"/>
                </a:cubicBezTo>
                <a:cubicBezTo>
                  <a:pt x="1" y="5"/>
                  <a:pt x="3" y="5"/>
                  <a:pt x="3" y="4"/>
                </a:cubicBezTo>
                <a:cubicBezTo>
                  <a:pt x="3" y="3"/>
                  <a:pt x="3" y="3"/>
                  <a:pt x="3" y="2"/>
                </a:cubicBezTo>
                <a:cubicBezTo>
                  <a:pt x="4" y="0"/>
                  <a:pt x="0" y="0"/>
                  <a:pt x="1" y="2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8" name="CustomShape 206"/>
          <p:cNvSpPr/>
          <p:nvPr/>
        </p:nvSpPr>
        <p:spPr>
          <a:xfrm>
            <a:off x="3347564" y="4690996"/>
            <a:ext cx="19078" cy="75950"/>
          </a:xfrm>
          <a:custGeom>
            <a:avLst/>
            <a:gdLst/>
            <a:ahLst/>
            <a:cxnLst/>
            <a:rect l="l" t="t" r="r" b="b"/>
            <a:pathLst>
              <a:path w="5" h="21">
                <a:moveTo>
                  <a:pt x="1" y="2"/>
                </a:moveTo>
                <a:cubicBezTo>
                  <a:pt x="1" y="7"/>
                  <a:pt x="0" y="13"/>
                  <a:pt x="0" y="19"/>
                </a:cubicBezTo>
                <a:cubicBezTo>
                  <a:pt x="0" y="20"/>
                  <a:pt x="3" y="21"/>
                  <a:pt x="3" y="19"/>
                </a:cubicBezTo>
                <a:cubicBezTo>
                  <a:pt x="5" y="14"/>
                  <a:pt x="5" y="8"/>
                  <a:pt x="5" y="2"/>
                </a:cubicBezTo>
                <a:cubicBezTo>
                  <a:pt x="5" y="0"/>
                  <a:pt x="1" y="0"/>
                  <a:pt x="1" y="2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9" name="CustomShape 207"/>
          <p:cNvSpPr/>
          <p:nvPr/>
        </p:nvSpPr>
        <p:spPr>
          <a:xfrm>
            <a:off x="2079449" y="644763"/>
            <a:ext cx="3042684" cy="5941386"/>
          </a:xfrm>
          <a:custGeom>
            <a:avLst/>
            <a:gdLst/>
            <a:ahLst/>
            <a:cxnLst/>
            <a:rect l="l" t="t" r="r" b="b"/>
            <a:pathLst>
              <a:path w="830" h="1620">
                <a:moveTo>
                  <a:pt x="821" y="198"/>
                </a:moveTo>
                <a:cubicBezTo>
                  <a:pt x="813" y="161"/>
                  <a:pt x="766" y="157"/>
                  <a:pt x="730" y="162"/>
                </a:cubicBezTo>
                <a:cubicBezTo>
                  <a:pt x="763" y="143"/>
                  <a:pt x="816" y="101"/>
                  <a:pt x="770" y="79"/>
                </a:cubicBezTo>
                <a:cubicBezTo>
                  <a:pt x="731" y="60"/>
                  <a:pt x="679" y="90"/>
                  <a:pt x="665" y="129"/>
                </a:cubicBezTo>
                <a:cubicBezTo>
                  <a:pt x="654" y="75"/>
                  <a:pt x="611" y="36"/>
                  <a:pt x="558" y="20"/>
                </a:cubicBezTo>
                <a:cubicBezTo>
                  <a:pt x="491" y="0"/>
                  <a:pt x="419" y="19"/>
                  <a:pt x="355" y="44"/>
                </a:cubicBezTo>
                <a:cubicBezTo>
                  <a:pt x="291" y="68"/>
                  <a:pt x="230" y="101"/>
                  <a:pt x="173" y="140"/>
                </a:cubicBezTo>
                <a:cubicBezTo>
                  <a:pt x="146" y="159"/>
                  <a:pt x="120" y="180"/>
                  <a:pt x="95" y="203"/>
                </a:cubicBezTo>
                <a:cubicBezTo>
                  <a:pt x="73" y="223"/>
                  <a:pt x="52" y="247"/>
                  <a:pt x="47" y="277"/>
                </a:cubicBezTo>
                <a:cubicBezTo>
                  <a:pt x="41" y="309"/>
                  <a:pt x="50" y="341"/>
                  <a:pt x="64" y="370"/>
                </a:cubicBezTo>
                <a:cubicBezTo>
                  <a:pt x="77" y="396"/>
                  <a:pt x="96" y="423"/>
                  <a:pt x="126" y="430"/>
                </a:cubicBezTo>
                <a:cubicBezTo>
                  <a:pt x="116" y="446"/>
                  <a:pt x="113" y="469"/>
                  <a:pt x="112" y="485"/>
                </a:cubicBezTo>
                <a:cubicBezTo>
                  <a:pt x="112" y="506"/>
                  <a:pt x="119" y="528"/>
                  <a:pt x="137" y="542"/>
                </a:cubicBezTo>
                <a:cubicBezTo>
                  <a:pt x="143" y="546"/>
                  <a:pt x="161" y="555"/>
                  <a:pt x="168" y="549"/>
                </a:cubicBezTo>
                <a:cubicBezTo>
                  <a:pt x="181" y="599"/>
                  <a:pt x="208" y="650"/>
                  <a:pt x="250" y="678"/>
                </a:cubicBezTo>
                <a:cubicBezTo>
                  <a:pt x="255" y="682"/>
                  <a:pt x="261" y="686"/>
                  <a:pt x="267" y="689"/>
                </a:cubicBezTo>
                <a:cubicBezTo>
                  <a:pt x="258" y="693"/>
                  <a:pt x="250" y="698"/>
                  <a:pt x="241" y="703"/>
                </a:cubicBezTo>
                <a:cubicBezTo>
                  <a:pt x="220" y="716"/>
                  <a:pt x="200" y="730"/>
                  <a:pt x="180" y="744"/>
                </a:cubicBezTo>
                <a:cubicBezTo>
                  <a:pt x="143" y="772"/>
                  <a:pt x="110" y="805"/>
                  <a:pt x="81" y="840"/>
                </a:cubicBezTo>
                <a:cubicBezTo>
                  <a:pt x="76" y="842"/>
                  <a:pt x="72" y="844"/>
                  <a:pt x="69" y="845"/>
                </a:cubicBezTo>
                <a:cubicBezTo>
                  <a:pt x="55" y="850"/>
                  <a:pt x="43" y="856"/>
                  <a:pt x="31" y="864"/>
                </a:cubicBezTo>
                <a:cubicBezTo>
                  <a:pt x="31" y="864"/>
                  <a:pt x="31" y="864"/>
                  <a:pt x="31" y="864"/>
                </a:cubicBezTo>
                <a:cubicBezTo>
                  <a:pt x="12" y="873"/>
                  <a:pt x="5" y="902"/>
                  <a:pt x="6" y="920"/>
                </a:cubicBezTo>
                <a:cubicBezTo>
                  <a:pt x="6" y="949"/>
                  <a:pt x="27" y="973"/>
                  <a:pt x="52" y="986"/>
                </a:cubicBezTo>
                <a:cubicBezTo>
                  <a:pt x="74" y="997"/>
                  <a:pt x="103" y="999"/>
                  <a:pt x="124" y="983"/>
                </a:cubicBezTo>
                <a:cubicBezTo>
                  <a:pt x="138" y="973"/>
                  <a:pt x="130" y="967"/>
                  <a:pt x="119" y="964"/>
                </a:cubicBezTo>
                <a:cubicBezTo>
                  <a:pt x="122" y="963"/>
                  <a:pt x="125" y="962"/>
                  <a:pt x="127" y="961"/>
                </a:cubicBezTo>
                <a:cubicBezTo>
                  <a:pt x="134" y="958"/>
                  <a:pt x="142" y="954"/>
                  <a:pt x="144" y="946"/>
                </a:cubicBezTo>
                <a:cubicBezTo>
                  <a:pt x="146" y="937"/>
                  <a:pt x="140" y="931"/>
                  <a:pt x="132" y="929"/>
                </a:cubicBezTo>
                <a:cubicBezTo>
                  <a:pt x="139" y="926"/>
                  <a:pt x="146" y="921"/>
                  <a:pt x="146" y="914"/>
                </a:cubicBezTo>
                <a:cubicBezTo>
                  <a:pt x="145" y="912"/>
                  <a:pt x="145" y="910"/>
                  <a:pt x="144" y="909"/>
                </a:cubicBezTo>
                <a:cubicBezTo>
                  <a:pt x="145" y="909"/>
                  <a:pt x="145" y="908"/>
                  <a:pt x="145" y="908"/>
                </a:cubicBezTo>
                <a:cubicBezTo>
                  <a:pt x="170" y="884"/>
                  <a:pt x="196" y="861"/>
                  <a:pt x="224" y="841"/>
                </a:cubicBezTo>
                <a:cubicBezTo>
                  <a:pt x="230" y="837"/>
                  <a:pt x="236" y="834"/>
                  <a:pt x="242" y="831"/>
                </a:cubicBezTo>
                <a:cubicBezTo>
                  <a:pt x="232" y="870"/>
                  <a:pt x="226" y="910"/>
                  <a:pt x="221" y="949"/>
                </a:cubicBezTo>
                <a:cubicBezTo>
                  <a:pt x="213" y="1001"/>
                  <a:pt x="207" y="1054"/>
                  <a:pt x="206" y="1107"/>
                </a:cubicBezTo>
                <a:cubicBezTo>
                  <a:pt x="206" y="1113"/>
                  <a:pt x="206" y="1113"/>
                  <a:pt x="206" y="1113"/>
                </a:cubicBezTo>
                <a:cubicBezTo>
                  <a:pt x="206" y="1123"/>
                  <a:pt x="206" y="1133"/>
                  <a:pt x="207" y="1143"/>
                </a:cubicBezTo>
                <a:cubicBezTo>
                  <a:pt x="207" y="1150"/>
                  <a:pt x="207" y="1150"/>
                  <a:pt x="207" y="1150"/>
                </a:cubicBezTo>
                <a:cubicBezTo>
                  <a:pt x="211" y="1149"/>
                  <a:pt x="211" y="1149"/>
                  <a:pt x="211" y="1149"/>
                </a:cubicBezTo>
                <a:cubicBezTo>
                  <a:pt x="198" y="1221"/>
                  <a:pt x="190" y="1294"/>
                  <a:pt x="182" y="1366"/>
                </a:cubicBezTo>
                <a:cubicBezTo>
                  <a:pt x="178" y="1404"/>
                  <a:pt x="174" y="1442"/>
                  <a:pt x="170" y="1480"/>
                </a:cubicBezTo>
                <a:cubicBezTo>
                  <a:pt x="168" y="1504"/>
                  <a:pt x="165" y="1529"/>
                  <a:pt x="163" y="1554"/>
                </a:cubicBezTo>
                <a:cubicBezTo>
                  <a:pt x="163" y="1561"/>
                  <a:pt x="163" y="1561"/>
                  <a:pt x="163" y="1561"/>
                </a:cubicBezTo>
                <a:cubicBezTo>
                  <a:pt x="170" y="1563"/>
                  <a:pt x="170" y="1563"/>
                  <a:pt x="170" y="1563"/>
                </a:cubicBezTo>
                <a:cubicBezTo>
                  <a:pt x="148" y="1567"/>
                  <a:pt x="125" y="1572"/>
                  <a:pt x="103" y="1578"/>
                </a:cubicBezTo>
                <a:cubicBezTo>
                  <a:pt x="89" y="1581"/>
                  <a:pt x="71" y="1587"/>
                  <a:pt x="67" y="1603"/>
                </a:cubicBezTo>
                <a:cubicBezTo>
                  <a:pt x="67" y="1604"/>
                  <a:pt x="67" y="1605"/>
                  <a:pt x="68" y="1606"/>
                </a:cubicBezTo>
                <a:cubicBezTo>
                  <a:pt x="83" y="1620"/>
                  <a:pt x="117" y="1615"/>
                  <a:pt x="135" y="1614"/>
                </a:cubicBezTo>
                <a:cubicBezTo>
                  <a:pt x="167" y="1613"/>
                  <a:pt x="199" y="1611"/>
                  <a:pt x="230" y="1610"/>
                </a:cubicBezTo>
                <a:cubicBezTo>
                  <a:pt x="231" y="1610"/>
                  <a:pt x="231" y="1611"/>
                  <a:pt x="232" y="1611"/>
                </a:cubicBezTo>
                <a:cubicBezTo>
                  <a:pt x="233" y="1610"/>
                  <a:pt x="234" y="1610"/>
                  <a:pt x="235" y="1610"/>
                </a:cubicBezTo>
                <a:cubicBezTo>
                  <a:pt x="236" y="1610"/>
                  <a:pt x="237" y="1610"/>
                  <a:pt x="238" y="1610"/>
                </a:cubicBezTo>
                <a:cubicBezTo>
                  <a:pt x="239" y="1610"/>
                  <a:pt x="240" y="1609"/>
                  <a:pt x="241" y="1608"/>
                </a:cubicBezTo>
                <a:cubicBezTo>
                  <a:pt x="245" y="1605"/>
                  <a:pt x="249" y="1602"/>
                  <a:pt x="250" y="1597"/>
                </a:cubicBezTo>
                <a:cubicBezTo>
                  <a:pt x="252" y="1590"/>
                  <a:pt x="250" y="1582"/>
                  <a:pt x="245" y="1576"/>
                </a:cubicBezTo>
                <a:cubicBezTo>
                  <a:pt x="251" y="1575"/>
                  <a:pt x="251" y="1575"/>
                  <a:pt x="251" y="1575"/>
                </a:cubicBezTo>
                <a:cubicBezTo>
                  <a:pt x="254" y="1564"/>
                  <a:pt x="254" y="1564"/>
                  <a:pt x="254" y="1564"/>
                </a:cubicBezTo>
                <a:cubicBezTo>
                  <a:pt x="267" y="1508"/>
                  <a:pt x="278" y="1451"/>
                  <a:pt x="291" y="1395"/>
                </a:cubicBezTo>
                <a:cubicBezTo>
                  <a:pt x="305" y="1338"/>
                  <a:pt x="320" y="1282"/>
                  <a:pt x="335" y="1226"/>
                </a:cubicBezTo>
                <a:cubicBezTo>
                  <a:pt x="367" y="1223"/>
                  <a:pt x="399" y="1221"/>
                  <a:pt x="431" y="1221"/>
                </a:cubicBezTo>
                <a:cubicBezTo>
                  <a:pt x="451" y="1221"/>
                  <a:pt x="471" y="1222"/>
                  <a:pt x="491" y="1222"/>
                </a:cubicBezTo>
                <a:cubicBezTo>
                  <a:pt x="504" y="1283"/>
                  <a:pt x="519" y="1343"/>
                  <a:pt x="530" y="1404"/>
                </a:cubicBezTo>
                <a:cubicBezTo>
                  <a:pt x="541" y="1462"/>
                  <a:pt x="547" y="1521"/>
                  <a:pt x="556" y="1579"/>
                </a:cubicBezTo>
                <a:cubicBezTo>
                  <a:pt x="557" y="1586"/>
                  <a:pt x="557" y="1586"/>
                  <a:pt x="557" y="1586"/>
                </a:cubicBezTo>
                <a:cubicBezTo>
                  <a:pt x="563" y="1586"/>
                  <a:pt x="563" y="1586"/>
                  <a:pt x="563" y="1586"/>
                </a:cubicBezTo>
                <a:cubicBezTo>
                  <a:pt x="560" y="1590"/>
                  <a:pt x="559" y="1597"/>
                  <a:pt x="561" y="1602"/>
                </a:cubicBezTo>
                <a:cubicBezTo>
                  <a:pt x="565" y="1607"/>
                  <a:pt x="572" y="1607"/>
                  <a:pt x="577" y="1608"/>
                </a:cubicBezTo>
                <a:cubicBezTo>
                  <a:pt x="578" y="1608"/>
                  <a:pt x="578" y="1608"/>
                  <a:pt x="579" y="1608"/>
                </a:cubicBezTo>
                <a:cubicBezTo>
                  <a:pt x="602" y="1612"/>
                  <a:pt x="625" y="1612"/>
                  <a:pt x="649" y="1610"/>
                </a:cubicBezTo>
                <a:cubicBezTo>
                  <a:pt x="650" y="1611"/>
                  <a:pt x="651" y="1611"/>
                  <a:pt x="652" y="1610"/>
                </a:cubicBezTo>
                <a:cubicBezTo>
                  <a:pt x="656" y="1610"/>
                  <a:pt x="660" y="1610"/>
                  <a:pt x="664" y="1609"/>
                </a:cubicBezTo>
                <a:cubicBezTo>
                  <a:pt x="677" y="1608"/>
                  <a:pt x="718" y="1608"/>
                  <a:pt x="724" y="1594"/>
                </a:cubicBezTo>
                <a:cubicBezTo>
                  <a:pt x="737" y="1567"/>
                  <a:pt x="648" y="1567"/>
                  <a:pt x="628" y="1569"/>
                </a:cubicBezTo>
                <a:cubicBezTo>
                  <a:pt x="629" y="1561"/>
                  <a:pt x="629" y="1561"/>
                  <a:pt x="629" y="1561"/>
                </a:cubicBezTo>
                <a:cubicBezTo>
                  <a:pt x="632" y="1493"/>
                  <a:pt x="630" y="1424"/>
                  <a:pt x="627" y="1357"/>
                </a:cubicBezTo>
                <a:cubicBezTo>
                  <a:pt x="625" y="1285"/>
                  <a:pt x="622" y="1211"/>
                  <a:pt x="608" y="1140"/>
                </a:cubicBezTo>
                <a:cubicBezTo>
                  <a:pt x="610" y="1140"/>
                  <a:pt x="610" y="1140"/>
                  <a:pt x="610" y="1140"/>
                </a:cubicBezTo>
                <a:cubicBezTo>
                  <a:pt x="610" y="1129"/>
                  <a:pt x="610" y="1129"/>
                  <a:pt x="610" y="1129"/>
                </a:cubicBezTo>
                <a:cubicBezTo>
                  <a:pt x="610" y="1120"/>
                  <a:pt x="610" y="1111"/>
                  <a:pt x="609" y="1102"/>
                </a:cubicBezTo>
                <a:cubicBezTo>
                  <a:pt x="609" y="1093"/>
                  <a:pt x="609" y="1093"/>
                  <a:pt x="609" y="1093"/>
                </a:cubicBezTo>
                <a:cubicBezTo>
                  <a:pt x="606" y="1046"/>
                  <a:pt x="601" y="999"/>
                  <a:pt x="596" y="953"/>
                </a:cubicBezTo>
                <a:cubicBezTo>
                  <a:pt x="592" y="907"/>
                  <a:pt x="588" y="860"/>
                  <a:pt x="581" y="813"/>
                </a:cubicBezTo>
                <a:cubicBezTo>
                  <a:pt x="612" y="841"/>
                  <a:pt x="640" y="871"/>
                  <a:pt x="672" y="895"/>
                </a:cubicBezTo>
                <a:cubicBezTo>
                  <a:pt x="671" y="905"/>
                  <a:pt x="681" y="909"/>
                  <a:pt x="692" y="911"/>
                </a:cubicBezTo>
                <a:cubicBezTo>
                  <a:pt x="687" y="913"/>
                  <a:pt x="683" y="916"/>
                  <a:pt x="680" y="919"/>
                </a:cubicBezTo>
                <a:cubicBezTo>
                  <a:pt x="678" y="922"/>
                  <a:pt x="674" y="929"/>
                  <a:pt x="677" y="933"/>
                </a:cubicBezTo>
                <a:cubicBezTo>
                  <a:pt x="681" y="938"/>
                  <a:pt x="694" y="938"/>
                  <a:pt x="700" y="938"/>
                </a:cubicBezTo>
                <a:cubicBezTo>
                  <a:pt x="702" y="938"/>
                  <a:pt x="703" y="938"/>
                  <a:pt x="705" y="938"/>
                </a:cubicBezTo>
                <a:cubicBezTo>
                  <a:pt x="698" y="943"/>
                  <a:pt x="693" y="951"/>
                  <a:pt x="696" y="959"/>
                </a:cubicBezTo>
                <a:cubicBezTo>
                  <a:pt x="700" y="968"/>
                  <a:pt x="715" y="970"/>
                  <a:pt x="724" y="970"/>
                </a:cubicBezTo>
                <a:cubicBezTo>
                  <a:pt x="760" y="969"/>
                  <a:pt x="792" y="939"/>
                  <a:pt x="798" y="905"/>
                </a:cubicBezTo>
                <a:cubicBezTo>
                  <a:pt x="804" y="871"/>
                  <a:pt x="788" y="835"/>
                  <a:pt x="757" y="821"/>
                </a:cubicBezTo>
                <a:cubicBezTo>
                  <a:pt x="752" y="819"/>
                  <a:pt x="746" y="816"/>
                  <a:pt x="740" y="815"/>
                </a:cubicBezTo>
                <a:cubicBezTo>
                  <a:pt x="740" y="814"/>
                  <a:pt x="739" y="813"/>
                  <a:pt x="739" y="813"/>
                </a:cubicBezTo>
                <a:cubicBezTo>
                  <a:pt x="710" y="784"/>
                  <a:pt x="681" y="756"/>
                  <a:pt x="649" y="730"/>
                </a:cubicBezTo>
                <a:cubicBezTo>
                  <a:pt x="627" y="711"/>
                  <a:pt x="603" y="692"/>
                  <a:pt x="577" y="679"/>
                </a:cubicBezTo>
                <a:cubicBezTo>
                  <a:pt x="590" y="672"/>
                  <a:pt x="603" y="665"/>
                  <a:pt x="614" y="656"/>
                </a:cubicBezTo>
                <a:cubicBezTo>
                  <a:pt x="657" y="623"/>
                  <a:pt x="688" y="576"/>
                  <a:pt x="699" y="523"/>
                </a:cubicBezTo>
                <a:cubicBezTo>
                  <a:pt x="740" y="554"/>
                  <a:pt x="773" y="476"/>
                  <a:pt x="776" y="447"/>
                </a:cubicBezTo>
                <a:cubicBezTo>
                  <a:pt x="778" y="430"/>
                  <a:pt x="777" y="408"/>
                  <a:pt x="762" y="398"/>
                </a:cubicBezTo>
                <a:cubicBezTo>
                  <a:pt x="768" y="364"/>
                  <a:pt x="769" y="330"/>
                  <a:pt x="765" y="297"/>
                </a:cubicBezTo>
                <a:cubicBezTo>
                  <a:pt x="762" y="275"/>
                  <a:pt x="758" y="246"/>
                  <a:pt x="743" y="227"/>
                </a:cubicBezTo>
                <a:cubicBezTo>
                  <a:pt x="773" y="238"/>
                  <a:pt x="830" y="241"/>
                  <a:pt x="821" y="198"/>
                </a:cubicBezTo>
                <a:moveTo>
                  <a:pt x="98" y="929"/>
                </a:moveTo>
                <a:cubicBezTo>
                  <a:pt x="95" y="929"/>
                  <a:pt x="95" y="932"/>
                  <a:pt x="97" y="933"/>
                </a:cubicBezTo>
                <a:cubicBezTo>
                  <a:pt x="104" y="935"/>
                  <a:pt x="111" y="935"/>
                  <a:pt x="117" y="934"/>
                </a:cubicBezTo>
                <a:cubicBezTo>
                  <a:pt x="118" y="934"/>
                  <a:pt x="118" y="934"/>
                  <a:pt x="118" y="934"/>
                </a:cubicBezTo>
                <a:cubicBezTo>
                  <a:pt x="123" y="933"/>
                  <a:pt x="132" y="935"/>
                  <a:pt x="135" y="939"/>
                </a:cubicBezTo>
                <a:cubicBezTo>
                  <a:pt x="140" y="947"/>
                  <a:pt x="128" y="952"/>
                  <a:pt x="122" y="955"/>
                </a:cubicBezTo>
                <a:cubicBezTo>
                  <a:pt x="113" y="958"/>
                  <a:pt x="104" y="960"/>
                  <a:pt x="95" y="964"/>
                </a:cubicBezTo>
                <a:cubicBezTo>
                  <a:pt x="92" y="965"/>
                  <a:pt x="92" y="969"/>
                  <a:pt x="96" y="969"/>
                </a:cubicBezTo>
                <a:cubicBezTo>
                  <a:pt x="99" y="969"/>
                  <a:pt x="103" y="968"/>
                  <a:pt x="107" y="968"/>
                </a:cubicBezTo>
                <a:cubicBezTo>
                  <a:pt x="117" y="969"/>
                  <a:pt x="132" y="972"/>
                  <a:pt x="116" y="981"/>
                </a:cubicBezTo>
                <a:cubicBezTo>
                  <a:pt x="108" y="985"/>
                  <a:pt x="99" y="988"/>
                  <a:pt x="91" y="988"/>
                </a:cubicBezTo>
                <a:cubicBezTo>
                  <a:pt x="71" y="989"/>
                  <a:pt x="52" y="981"/>
                  <a:pt x="38" y="968"/>
                </a:cubicBezTo>
                <a:cubicBezTo>
                  <a:pt x="7" y="942"/>
                  <a:pt x="0" y="890"/>
                  <a:pt x="36" y="865"/>
                </a:cubicBezTo>
                <a:cubicBezTo>
                  <a:pt x="36" y="865"/>
                  <a:pt x="36" y="864"/>
                  <a:pt x="36" y="864"/>
                </a:cubicBezTo>
                <a:cubicBezTo>
                  <a:pt x="48" y="859"/>
                  <a:pt x="60" y="853"/>
                  <a:pt x="73" y="850"/>
                </a:cubicBezTo>
                <a:cubicBezTo>
                  <a:pt x="77" y="849"/>
                  <a:pt x="88" y="844"/>
                  <a:pt x="92" y="845"/>
                </a:cubicBezTo>
                <a:cubicBezTo>
                  <a:pt x="107" y="851"/>
                  <a:pt x="93" y="861"/>
                  <a:pt x="87" y="866"/>
                </a:cubicBezTo>
                <a:cubicBezTo>
                  <a:pt x="73" y="866"/>
                  <a:pt x="60" y="868"/>
                  <a:pt x="47" y="872"/>
                </a:cubicBezTo>
                <a:cubicBezTo>
                  <a:pt x="45" y="872"/>
                  <a:pt x="45" y="876"/>
                  <a:pt x="47" y="876"/>
                </a:cubicBezTo>
                <a:cubicBezTo>
                  <a:pt x="63" y="874"/>
                  <a:pt x="79" y="873"/>
                  <a:pt x="95" y="874"/>
                </a:cubicBezTo>
                <a:cubicBezTo>
                  <a:pt x="100" y="874"/>
                  <a:pt x="122" y="874"/>
                  <a:pt x="123" y="877"/>
                </a:cubicBezTo>
                <a:cubicBezTo>
                  <a:pt x="128" y="891"/>
                  <a:pt x="103" y="892"/>
                  <a:pt x="97" y="893"/>
                </a:cubicBezTo>
                <a:cubicBezTo>
                  <a:pt x="94" y="893"/>
                  <a:pt x="94" y="897"/>
                  <a:pt x="97" y="897"/>
                </a:cubicBezTo>
                <a:cubicBezTo>
                  <a:pt x="98" y="897"/>
                  <a:pt x="98" y="897"/>
                  <a:pt x="99" y="897"/>
                </a:cubicBezTo>
                <a:cubicBezTo>
                  <a:pt x="110" y="899"/>
                  <a:pt x="133" y="899"/>
                  <a:pt x="138" y="912"/>
                </a:cubicBezTo>
                <a:cubicBezTo>
                  <a:pt x="143" y="925"/>
                  <a:pt x="105" y="928"/>
                  <a:pt x="98" y="929"/>
                </a:cubicBezTo>
                <a:moveTo>
                  <a:pt x="215" y="1112"/>
                </a:moveTo>
                <a:cubicBezTo>
                  <a:pt x="220" y="1111"/>
                  <a:pt x="225" y="1110"/>
                  <a:pt x="231" y="1109"/>
                </a:cubicBezTo>
                <a:cubicBezTo>
                  <a:pt x="230" y="1114"/>
                  <a:pt x="229" y="1119"/>
                  <a:pt x="229" y="1124"/>
                </a:cubicBezTo>
                <a:cubicBezTo>
                  <a:pt x="228" y="1129"/>
                  <a:pt x="227" y="1134"/>
                  <a:pt x="228" y="1138"/>
                </a:cubicBezTo>
                <a:cubicBezTo>
                  <a:pt x="223" y="1139"/>
                  <a:pt x="218" y="1140"/>
                  <a:pt x="213" y="1142"/>
                </a:cubicBezTo>
                <a:cubicBezTo>
                  <a:pt x="214" y="1132"/>
                  <a:pt x="215" y="1122"/>
                  <a:pt x="215" y="1112"/>
                </a:cubicBezTo>
                <a:moveTo>
                  <a:pt x="112" y="1608"/>
                </a:moveTo>
                <a:cubicBezTo>
                  <a:pt x="103" y="1607"/>
                  <a:pt x="69" y="1611"/>
                  <a:pt x="86" y="1591"/>
                </a:cubicBezTo>
                <a:cubicBezTo>
                  <a:pt x="91" y="1585"/>
                  <a:pt x="112" y="1583"/>
                  <a:pt x="120" y="1581"/>
                </a:cubicBezTo>
                <a:cubicBezTo>
                  <a:pt x="125" y="1580"/>
                  <a:pt x="130" y="1579"/>
                  <a:pt x="135" y="1578"/>
                </a:cubicBezTo>
                <a:cubicBezTo>
                  <a:pt x="140" y="1581"/>
                  <a:pt x="143" y="1583"/>
                  <a:pt x="145" y="1589"/>
                </a:cubicBezTo>
                <a:cubicBezTo>
                  <a:pt x="146" y="1594"/>
                  <a:pt x="147" y="1600"/>
                  <a:pt x="147" y="1606"/>
                </a:cubicBezTo>
                <a:cubicBezTo>
                  <a:pt x="147" y="1606"/>
                  <a:pt x="147" y="1607"/>
                  <a:pt x="148" y="1607"/>
                </a:cubicBezTo>
                <a:cubicBezTo>
                  <a:pt x="136" y="1607"/>
                  <a:pt x="124" y="1608"/>
                  <a:pt x="112" y="1608"/>
                </a:cubicBezTo>
                <a:moveTo>
                  <a:pt x="243" y="1595"/>
                </a:moveTo>
                <a:cubicBezTo>
                  <a:pt x="242" y="1599"/>
                  <a:pt x="238" y="1601"/>
                  <a:pt x="235" y="1603"/>
                </a:cubicBezTo>
                <a:cubicBezTo>
                  <a:pt x="208" y="1603"/>
                  <a:pt x="181" y="1605"/>
                  <a:pt x="155" y="1607"/>
                </a:cubicBezTo>
                <a:cubicBezTo>
                  <a:pt x="155" y="1606"/>
                  <a:pt x="155" y="1606"/>
                  <a:pt x="155" y="1606"/>
                </a:cubicBezTo>
                <a:cubicBezTo>
                  <a:pt x="154" y="1599"/>
                  <a:pt x="153" y="1590"/>
                  <a:pt x="150" y="1583"/>
                </a:cubicBezTo>
                <a:cubicBezTo>
                  <a:pt x="148" y="1579"/>
                  <a:pt x="146" y="1577"/>
                  <a:pt x="143" y="1576"/>
                </a:cubicBezTo>
                <a:cubicBezTo>
                  <a:pt x="153" y="1573"/>
                  <a:pt x="164" y="1571"/>
                  <a:pt x="174" y="1567"/>
                </a:cubicBezTo>
                <a:cubicBezTo>
                  <a:pt x="190" y="1586"/>
                  <a:pt x="220" y="1597"/>
                  <a:pt x="240" y="1578"/>
                </a:cubicBezTo>
                <a:cubicBezTo>
                  <a:pt x="242" y="1583"/>
                  <a:pt x="244" y="1589"/>
                  <a:pt x="243" y="1595"/>
                </a:cubicBezTo>
                <a:moveTo>
                  <a:pt x="181" y="1566"/>
                </a:moveTo>
                <a:cubicBezTo>
                  <a:pt x="197" y="1571"/>
                  <a:pt x="214" y="1575"/>
                  <a:pt x="230" y="1576"/>
                </a:cubicBezTo>
                <a:cubicBezTo>
                  <a:pt x="222" y="1579"/>
                  <a:pt x="214" y="1582"/>
                  <a:pt x="204" y="1579"/>
                </a:cubicBezTo>
                <a:cubicBezTo>
                  <a:pt x="195" y="1576"/>
                  <a:pt x="188" y="1571"/>
                  <a:pt x="181" y="1566"/>
                </a:cubicBezTo>
                <a:moveTo>
                  <a:pt x="687" y="1578"/>
                </a:moveTo>
                <a:cubicBezTo>
                  <a:pt x="693" y="1579"/>
                  <a:pt x="702" y="1580"/>
                  <a:pt x="708" y="1583"/>
                </a:cubicBezTo>
                <a:cubicBezTo>
                  <a:pt x="730" y="1595"/>
                  <a:pt x="701" y="1597"/>
                  <a:pt x="692" y="1599"/>
                </a:cubicBezTo>
                <a:cubicBezTo>
                  <a:pt x="679" y="1601"/>
                  <a:pt x="667" y="1602"/>
                  <a:pt x="654" y="1603"/>
                </a:cubicBezTo>
                <a:cubicBezTo>
                  <a:pt x="655" y="1598"/>
                  <a:pt x="655" y="1593"/>
                  <a:pt x="658" y="1589"/>
                </a:cubicBezTo>
                <a:cubicBezTo>
                  <a:pt x="660" y="1584"/>
                  <a:pt x="663" y="1580"/>
                  <a:pt x="666" y="1575"/>
                </a:cubicBezTo>
                <a:cubicBezTo>
                  <a:pt x="673" y="1576"/>
                  <a:pt x="680" y="1576"/>
                  <a:pt x="687" y="1578"/>
                </a:cubicBezTo>
                <a:moveTo>
                  <a:pt x="632" y="1577"/>
                </a:moveTo>
                <a:cubicBezTo>
                  <a:pt x="633" y="1576"/>
                  <a:pt x="633" y="1575"/>
                  <a:pt x="633" y="1574"/>
                </a:cubicBezTo>
                <a:cubicBezTo>
                  <a:pt x="642" y="1575"/>
                  <a:pt x="650" y="1575"/>
                  <a:pt x="659" y="1575"/>
                </a:cubicBezTo>
                <a:cubicBezTo>
                  <a:pt x="651" y="1582"/>
                  <a:pt x="646" y="1593"/>
                  <a:pt x="647" y="1603"/>
                </a:cubicBezTo>
                <a:cubicBezTo>
                  <a:pt x="624" y="1604"/>
                  <a:pt x="600" y="1602"/>
                  <a:pt x="577" y="1602"/>
                </a:cubicBezTo>
                <a:cubicBezTo>
                  <a:pt x="575" y="1601"/>
                  <a:pt x="573" y="1601"/>
                  <a:pt x="570" y="1599"/>
                </a:cubicBezTo>
                <a:cubicBezTo>
                  <a:pt x="566" y="1598"/>
                  <a:pt x="567" y="1593"/>
                  <a:pt x="568" y="1589"/>
                </a:cubicBezTo>
                <a:cubicBezTo>
                  <a:pt x="576" y="1595"/>
                  <a:pt x="589" y="1596"/>
                  <a:pt x="600" y="1595"/>
                </a:cubicBezTo>
                <a:cubicBezTo>
                  <a:pt x="613" y="1594"/>
                  <a:pt x="624" y="1586"/>
                  <a:pt x="632" y="1577"/>
                </a:cubicBezTo>
                <a:moveTo>
                  <a:pt x="625" y="1574"/>
                </a:moveTo>
                <a:cubicBezTo>
                  <a:pt x="625" y="1574"/>
                  <a:pt x="626" y="1574"/>
                  <a:pt x="626" y="1574"/>
                </a:cubicBezTo>
                <a:cubicBezTo>
                  <a:pt x="617" y="1581"/>
                  <a:pt x="610" y="1587"/>
                  <a:pt x="597" y="1588"/>
                </a:cubicBezTo>
                <a:cubicBezTo>
                  <a:pt x="589" y="1589"/>
                  <a:pt x="579" y="1588"/>
                  <a:pt x="571" y="1585"/>
                </a:cubicBezTo>
                <a:cubicBezTo>
                  <a:pt x="588" y="1584"/>
                  <a:pt x="605" y="1581"/>
                  <a:pt x="620" y="1576"/>
                </a:cubicBezTo>
                <a:lnTo>
                  <a:pt x="625" y="1574"/>
                </a:lnTo>
                <a:close/>
                <a:moveTo>
                  <a:pt x="602" y="1139"/>
                </a:moveTo>
                <a:cubicBezTo>
                  <a:pt x="609" y="1213"/>
                  <a:pt x="617" y="1286"/>
                  <a:pt x="619" y="1361"/>
                </a:cubicBezTo>
                <a:cubicBezTo>
                  <a:pt x="621" y="1429"/>
                  <a:pt x="617" y="1497"/>
                  <a:pt x="620" y="1565"/>
                </a:cubicBezTo>
                <a:cubicBezTo>
                  <a:pt x="602" y="1572"/>
                  <a:pt x="584" y="1576"/>
                  <a:pt x="565" y="1578"/>
                </a:cubicBezTo>
                <a:cubicBezTo>
                  <a:pt x="560" y="1521"/>
                  <a:pt x="549" y="1463"/>
                  <a:pt x="539" y="1406"/>
                </a:cubicBezTo>
                <a:cubicBezTo>
                  <a:pt x="527" y="1345"/>
                  <a:pt x="515" y="1283"/>
                  <a:pt x="497" y="1223"/>
                </a:cubicBezTo>
                <a:cubicBezTo>
                  <a:pt x="495" y="1214"/>
                  <a:pt x="495" y="1214"/>
                  <a:pt x="495" y="1214"/>
                </a:cubicBezTo>
                <a:cubicBezTo>
                  <a:pt x="488" y="1213"/>
                  <a:pt x="488" y="1213"/>
                  <a:pt x="488" y="1213"/>
                </a:cubicBezTo>
                <a:cubicBezTo>
                  <a:pt x="468" y="1213"/>
                  <a:pt x="448" y="1213"/>
                  <a:pt x="427" y="1213"/>
                </a:cubicBezTo>
                <a:cubicBezTo>
                  <a:pt x="397" y="1213"/>
                  <a:pt x="367" y="1214"/>
                  <a:pt x="337" y="1219"/>
                </a:cubicBezTo>
                <a:cubicBezTo>
                  <a:pt x="330" y="1220"/>
                  <a:pt x="330" y="1220"/>
                  <a:pt x="330" y="1220"/>
                </a:cubicBezTo>
                <a:cubicBezTo>
                  <a:pt x="328" y="1227"/>
                  <a:pt x="328" y="1227"/>
                  <a:pt x="328" y="1227"/>
                </a:cubicBezTo>
                <a:cubicBezTo>
                  <a:pt x="312" y="1282"/>
                  <a:pt x="298" y="1337"/>
                  <a:pt x="284" y="1393"/>
                </a:cubicBezTo>
                <a:cubicBezTo>
                  <a:pt x="270" y="1450"/>
                  <a:pt x="255" y="1507"/>
                  <a:pt x="245" y="1564"/>
                </a:cubicBezTo>
                <a:cubicBezTo>
                  <a:pt x="221" y="1564"/>
                  <a:pt x="197" y="1561"/>
                  <a:pt x="173" y="1556"/>
                </a:cubicBezTo>
                <a:cubicBezTo>
                  <a:pt x="180" y="1496"/>
                  <a:pt x="183" y="1434"/>
                  <a:pt x="189" y="1374"/>
                </a:cubicBezTo>
                <a:cubicBezTo>
                  <a:pt x="198" y="1299"/>
                  <a:pt x="209" y="1224"/>
                  <a:pt x="217" y="1148"/>
                </a:cubicBezTo>
                <a:cubicBezTo>
                  <a:pt x="295" y="1136"/>
                  <a:pt x="373" y="1135"/>
                  <a:pt x="453" y="1136"/>
                </a:cubicBezTo>
                <a:cubicBezTo>
                  <a:pt x="502" y="1136"/>
                  <a:pt x="551" y="1138"/>
                  <a:pt x="600" y="1139"/>
                </a:cubicBezTo>
                <a:lnTo>
                  <a:pt x="602" y="1139"/>
                </a:lnTo>
                <a:close/>
                <a:moveTo>
                  <a:pt x="234" y="1137"/>
                </a:moveTo>
                <a:cubicBezTo>
                  <a:pt x="236" y="1128"/>
                  <a:pt x="235" y="1117"/>
                  <a:pt x="236" y="1108"/>
                </a:cubicBezTo>
                <a:cubicBezTo>
                  <a:pt x="241" y="1108"/>
                  <a:pt x="246" y="1107"/>
                  <a:pt x="251" y="1106"/>
                </a:cubicBezTo>
                <a:cubicBezTo>
                  <a:pt x="250" y="1111"/>
                  <a:pt x="250" y="1117"/>
                  <a:pt x="249" y="1122"/>
                </a:cubicBezTo>
                <a:cubicBezTo>
                  <a:pt x="248" y="1126"/>
                  <a:pt x="247" y="1131"/>
                  <a:pt x="247" y="1135"/>
                </a:cubicBezTo>
                <a:cubicBezTo>
                  <a:pt x="243" y="1136"/>
                  <a:pt x="238" y="1136"/>
                  <a:pt x="234" y="1137"/>
                </a:cubicBezTo>
                <a:moveTo>
                  <a:pt x="386" y="1126"/>
                </a:moveTo>
                <a:cubicBezTo>
                  <a:pt x="386" y="1126"/>
                  <a:pt x="386" y="1127"/>
                  <a:pt x="386" y="1127"/>
                </a:cubicBezTo>
                <a:cubicBezTo>
                  <a:pt x="342" y="1127"/>
                  <a:pt x="297" y="1127"/>
                  <a:pt x="253" y="1134"/>
                </a:cubicBezTo>
                <a:cubicBezTo>
                  <a:pt x="254" y="1130"/>
                  <a:pt x="254" y="1127"/>
                  <a:pt x="255" y="1123"/>
                </a:cubicBezTo>
                <a:cubicBezTo>
                  <a:pt x="255" y="1117"/>
                  <a:pt x="256" y="1111"/>
                  <a:pt x="256" y="1105"/>
                </a:cubicBezTo>
                <a:cubicBezTo>
                  <a:pt x="300" y="1099"/>
                  <a:pt x="344" y="1094"/>
                  <a:pt x="389" y="1091"/>
                </a:cubicBezTo>
                <a:cubicBezTo>
                  <a:pt x="388" y="1096"/>
                  <a:pt x="388" y="1100"/>
                  <a:pt x="387" y="1105"/>
                </a:cubicBezTo>
                <a:cubicBezTo>
                  <a:pt x="386" y="1112"/>
                  <a:pt x="385" y="1119"/>
                  <a:pt x="386" y="1126"/>
                </a:cubicBezTo>
                <a:moveTo>
                  <a:pt x="407" y="1126"/>
                </a:moveTo>
                <a:cubicBezTo>
                  <a:pt x="407" y="1127"/>
                  <a:pt x="407" y="1127"/>
                  <a:pt x="408" y="1127"/>
                </a:cubicBezTo>
                <a:cubicBezTo>
                  <a:pt x="402" y="1127"/>
                  <a:pt x="396" y="1127"/>
                  <a:pt x="390" y="1127"/>
                </a:cubicBezTo>
                <a:cubicBezTo>
                  <a:pt x="392" y="1121"/>
                  <a:pt x="392" y="1114"/>
                  <a:pt x="392" y="1108"/>
                </a:cubicBezTo>
                <a:cubicBezTo>
                  <a:pt x="393" y="1102"/>
                  <a:pt x="394" y="1097"/>
                  <a:pt x="394" y="1091"/>
                </a:cubicBezTo>
                <a:cubicBezTo>
                  <a:pt x="399" y="1091"/>
                  <a:pt x="403" y="1091"/>
                  <a:pt x="408" y="1091"/>
                </a:cubicBezTo>
                <a:cubicBezTo>
                  <a:pt x="407" y="1102"/>
                  <a:pt x="406" y="1115"/>
                  <a:pt x="407" y="1126"/>
                </a:cubicBezTo>
                <a:moveTo>
                  <a:pt x="412" y="1091"/>
                </a:moveTo>
                <a:cubicBezTo>
                  <a:pt x="421" y="1090"/>
                  <a:pt x="429" y="1090"/>
                  <a:pt x="438" y="1090"/>
                </a:cubicBezTo>
                <a:cubicBezTo>
                  <a:pt x="440" y="1090"/>
                  <a:pt x="441" y="1090"/>
                  <a:pt x="443" y="1090"/>
                </a:cubicBezTo>
                <a:cubicBezTo>
                  <a:pt x="442" y="1091"/>
                  <a:pt x="442" y="1091"/>
                  <a:pt x="442" y="1092"/>
                </a:cubicBezTo>
                <a:cubicBezTo>
                  <a:pt x="442" y="1097"/>
                  <a:pt x="442" y="1102"/>
                  <a:pt x="442" y="1107"/>
                </a:cubicBezTo>
                <a:cubicBezTo>
                  <a:pt x="441" y="1113"/>
                  <a:pt x="440" y="1118"/>
                  <a:pt x="441" y="1123"/>
                </a:cubicBezTo>
                <a:cubicBezTo>
                  <a:pt x="441" y="1125"/>
                  <a:pt x="444" y="1126"/>
                  <a:pt x="445" y="1124"/>
                </a:cubicBezTo>
                <a:cubicBezTo>
                  <a:pt x="448" y="1114"/>
                  <a:pt x="447" y="1101"/>
                  <a:pt x="446" y="1091"/>
                </a:cubicBezTo>
                <a:cubicBezTo>
                  <a:pt x="446" y="1091"/>
                  <a:pt x="445" y="1090"/>
                  <a:pt x="445" y="1090"/>
                </a:cubicBezTo>
                <a:cubicBezTo>
                  <a:pt x="469" y="1090"/>
                  <a:pt x="492" y="1091"/>
                  <a:pt x="515" y="1093"/>
                </a:cubicBezTo>
                <a:cubicBezTo>
                  <a:pt x="514" y="1096"/>
                  <a:pt x="514" y="1100"/>
                  <a:pt x="513" y="1103"/>
                </a:cubicBezTo>
                <a:cubicBezTo>
                  <a:pt x="513" y="1107"/>
                  <a:pt x="512" y="1111"/>
                  <a:pt x="513" y="1115"/>
                </a:cubicBezTo>
                <a:cubicBezTo>
                  <a:pt x="513" y="1116"/>
                  <a:pt x="515" y="1117"/>
                  <a:pt x="516" y="1115"/>
                </a:cubicBezTo>
                <a:cubicBezTo>
                  <a:pt x="517" y="1112"/>
                  <a:pt x="517" y="1108"/>
                  <a:pt x="518" y="1105"/>
                </a:cubicBezTo>
                <a:cubicBezTo>
                  <a:pt x="518" y="1101"/>
                  <a:pt x="519" y="1097"/>
                  <a:pt x="519" y="1093"/>
                </a:cubicBezTo>
                <a:cubicBezTo>
                  <a:pt x="524" y="1094"/>
                  <a:pt x="529" y="1094"/>
                  <a:pt x="535" y="1094"/>
                </a:cubicBezTo>
                <a:cubicBezTo>
                  <a:pt x="532" y="1100"/>
                  <a:pt x="532" y="1106"/>
                  <a:pt x="531" y="1112"/>
                </a:cubicBezTo>
                <a:cubicBezTo>
                  <a:pt x="530" y="1117"/>
                  <a:pt x="529" y="1122"/>
                  <a:pt x="529" y="1128"/>
                </a:cubicBezTo>
                <a:cubicBezTo>
                  <a:pt x="502" y="1127"/>
                  <a:pt x="475" y="1128"/>
                  <a:pt x="449" y="1127"/>
                </a:cubicBezTo>
                <a:cubicBezTo>
                  <a:pt x="436" y="1127"/>
                  <a:pt x="424" y="1127"/>
                  <a:pt x="411" y="1127"/>
                </a:cubicBezTo>
                <a:cubicBezTo>
                  <a:pt x="411" y="1127"/>
                  <a:pt x="411" y="1127"/>
                  <a:pt x="411" y="1126"/>
                </a:cubicBezTo>
                <a:cubicBezTo>
                  <a:pt x="413" y="1115"/>
                  <a:pt x="412" y="1102"/>
                  <a:pt x="412" y="1091"/>
                </a:cubicBezTo>
                <a:moveTo>
                  <a:pt x="539" y="1095"/>
                </a:moveTo>
                <a:cubicBezTo>
                  <a:pt x="546" y="1095"/>
                  <a:pt x="554" y="1096"/>
                  <a:pt x="561" y="1097"/>
                </a:cubicBezTo>
                <a:cubicBezTo>
                  <a:pt x="559" y="1102"/>
                  <a:pt x="558" y="1108"/>
                  <a:pt x="557" y="1113"/>
                </a:cubicBezTo>
                <a:cubicBezTo>
                  <a:pt x="556" y="1118"/>
                  <a:pt x="555" y="1123"/>
                  <a:pt x="556" y="1128"/>
                </a:cubicBezTo>
                <a:cubicBezTo>
                  <a:pt x="549" y="1128"/>
                  <a:pt x="542" y="1128"/>
                  <a:pt x="536" y="1128"/>
                </a:cubicBezTo>
                <a:cubicBezTo>
                  <a:pt x="537" y="1122"/>
                  <a:pt x="537" y="1117"/>
                  <a:pt x="538" y="1112"/>
                </a:cubicBezTo>
                <a:cubicBezTo>
                  <a:pt x="539" y="1106"/>
                  <a:pt x="540" y="1100"/>
                  <a:pt x="539" y="1095"/>
                </a:cubicBezTo>
                <a:moveTo>
                  <a:pt x="580" y="1128"/>
                </a:moveTo>
                <a:cubicBezTo>
                  <a:pt x="574" y="1128"/>
                  <a:pt x="568" y="1128"/>
                  <a:pt x="561" y="1128"/>
                </a:cubicBezTo>
                <a:cubicBezTo>
                  <a:pt x="563" y="1123"/>
                  <a:pt x="563" y="1118"/>
                  <a:pt x="563" y="1113"/>
                </a:cubicBezTo>
                <a:cubicBezTo>
                  <a:pt x="564" y="1108"/>
                  <a:pt x="565" y="1102"/>
                  <a:pt x="565" y="1097"/>
                </a:cubicBezTo>
                <a:cubicBezTo>
                  <a:pt x="571" y="1098"/>
                  <a:pt x="577" y="1099"/>
                  <a:pt x="583" y="1099"/>
                </a:cubicBezTo>
                <a:cubicBezTo>
                  <a:pt x="582" y="1104"/>
                  <a:pt x="581" y="1109"/>
                  <a:pt x="581" y="1114"/>
                </a:cubicBezTo>
                <a:cubicBezTo>
                  <a:pt x="581" y="1119"/>
                  <a:pt x="580" y="1123"/>
                  <a:pt x="580" y="1128"/>
                </a:cubicBezTo>
                <a:moveTo>
                  <a:pt x="599" y="1128"/>
                </a:moveTo>
                <a:cubicBezTo>
                  <a:pt x="595" y="1128"/>
                  <a:pt x="591" y="1128"/>
                  <a:pt x="586" y="1128"/>
                </a:cubicBezTo>
                <a:cubicBezTo>
                  <a:pt x="587" y="1124"/>
                  <a:pt x="587" y="1120"/>
                  <a:pt x="588" y="1116"/>
                </a:cubicBezTo>
                <a:cubicBezTo>
                  <a:pt x="588" y="1110"/>
                  <a:pt x="588" y="1105"/>
                  <a:pt x="588" y="1100"/>
                </a:cubicBezTo>
                <a:cubicBezTo>
                  <a:pt x="591" y="1100"/>
                  <a:pt x="594" y="1101"/>
                  <a:pt x="597" y="1101"/>
                </a:cubicBezTo>
                <a:cubicBezTo>
                  <a:pt x="598" y="1110"/>
                  <a:pt x="599" y="1119"/>
                  <a:pt x="599" y="1128"/>
                </a:cubicBezTo>
                <a:moveTo>
                  <a:pt x="737" y="821"/>
                </a:moveTo>
                <a:cubicBezTo>
                  <a:pt x="741" y="822"/>
                  <a:pt x="745" y="823"/>
                  <a:pt x="749" y="825"/>
                </a:cubicBezTo>
                <a:cubicBezTo>
                  <a:pt x="758" y="828"/>
                  <a:pt x="768" y="833"/>
                  <a:pt x="775" y="840"/>
                </a:cubicBezTo>
                <a:cubicBezTo>
                  <a:pt x="789" y="855"/>
                  <a:pt x="795" y="883"/>
                  <a:pt x="791" y="903"/>
                </a:cubicBezTo>
                <a:cubicBezTo>
                  <a:pt x="788" y="924"/>
                  <a:pt x="775" y="942"/>
                  <a:pt x="757" y="953"/>
                </a:cubicBezTo>
                <a:cubicBezTo>
                  <a:pt x="748" y="958"/>
                  <a:pt x="738" y="962"/>
                  <a:pt x="727" y="963"/>
                </a:cubicBezTo>
                <a:cubicBezTo>
                  <a:pt x="709" y="964"/>
                  <a:pt x="696" y="951"/>
                  <a:pt x="713" y="936"/>
                </a:cubicBezTo>
                <a:cubicBezTo>
                  <a:pt x="719" y="935"/>
                  <a:pt x="724" y="933"/>
                  <a:pt x="729" y="930"/>
                </a:cubicBezTo>
                <a:cubicBezTo>
                  <a:pt x="731" y="929"/>
                  <a:pt x="730" y="927"/>
                  <a:pt x="728" y="928"/>
                </a:cubicBezTo>
                <a:cubicBezTo>
                  <a:pt x="716" y="931"/>
                  <a:pt x="704" y="933"/>
                  <a:pt x="692" y="931"/>
                </a:cubicBezTo>
                <a:cubicBezTo>
                  <a:pt x="689" y="930"/>
                  <a:pt x="686" y="930"/>
                  <a:pt x="685" y="927"/>
                </a:cubicBezTo>
                <a:cubicBezTo>
                  <a:pt x="683" y="924"/>
                  <a:pt x="688" y="921"/>
                  <a:pt x="691" y="919"/>
                </a:cubicBezTo>
                <a:cubicBezTo>
                  <a:pt x="694" y="917"/>
                  <a:pt x="697" y="915"/>
                  <a:pt x="700" y="913"/>
                </a:cubicBezTo>
                <a:cubicBezTo>
                  <a:pt x="708" y="913"/>
                  <a:pt x="716" y="913"/>
                  <a:pt x="720" y="913"/>
                </a:cubicBezTo>
                <a:cubicBezTo>
                  <a:pt x="723" y="913"/>
                  <a:pt x="723" y="910"/>
                  <a:pt x="721" y="909"/>
                </a:cubicBezTo>
                <a:cubicBezTo>
                  <a:pt x="715" y="907"/>
                  <a:pt x="709" y="906"/>
                  <a:pt x="702" y="905"/>
                </a:cubicBezTo>
                <a:cubicBezTo>
                  <a:pt x="696" y="905"/>
                  <a:pt x="672" y="902"/>
                  <a:pt x="684" y="890"/>
                </a:cubicBezTo>
                <a:cubicBezTo>
                  <a:pt x="694" y="880"/>
                  <a:pt x="710" y="881"/>
                  <a:pt x="722" y="875"/>
                </a:cubicBezTo>
                <a:cubicBezTo>
                  <a:pt x="723" y="875"/>
                  <a:pt x="723" y="874"/>
                  <a:pt x="723" y="874"/>
                </a:cubicBezTo>
                <a:cubicBezTo>
                  <a:pt x="723" y="873"/>
                  <a:pt x="723" y="871"/>
                  <a:pt x="721" y="870"/>
                </a:cubicBezTo>
                <a:cubicBezTo>
                  <a:pt x="714" y="868"/>
                  <a:pt x="706" y="866"/>
                  <a:pt x="698" y="865"/>
                </a:cubicBezTo>
                <a:cubicBezTo>
                  <a:pt x="695" y="864"/>
                  <a:pt x="689" y="864"/>
                  <a:pt x="686" y="862"/>
                </a:cubicBezTo>
                <a:cubicBezTo>
                  <a:pt x="683" y="860"/>
                  <a:pt x="683" y="857"/>
                  <a:pt x="683" y="854"/>
                </a:cubicBezTo>
                <a:cubicBezTo>
                  <a:pt x="694" y="835"/>
                  <a:pt x="740" y="842"/>
                  <a:pt x="758" y="842"/>
                </a:cubicBezTo>
                <a:cubicBezTo>
                  <a:pt x="759" y="841"/>
                  <a:pt x="759" y="840"/>
                  <a:pt x="758" y="839"/>
                </a:cubicBezTo>
                <a:cubicBezTo>
                  <a:pt x="744" y="834"/>
                  <a:pt x="728" y="834"/>
                  <a:pt x="712" y="836"/>
                </a:cubicBezTo>
                <a:cubicBezTo>
                  <a:pt x="712" y="836"/>
                  <a:pt x="712" y="836"/>
                  <a:pt x="712" y="835"/>
                </a:cubicBezTo>
                <a:cubicBezTo>
                  <a:pt x="717" y="822"/>
                  <a:pt x="726" y="817"/>
                  <a:pt x="737" y="821"/>
                </a:cubicBezTo>
                <a:moveTo>
                  <a:pt x="652" y="742"/>
                </a:moveTo>
                <a:cubicBezTo>
                  <a:pt x="679" y="764"/>
                  <a:pt x="703" y="789"/>
                  <a:pt x="729" y="813"/>
                </a:cubicBezTo>
                <a:cubicBezTo>
                  <a:pt x="722" y="813"/>
                  <a:pt x="716" y="814"/>
                  <a:pt x="711" y="817"/>
                </a:cubicBezTo>
                <a:cubicBezTo>
                  <a:pt x="705" y="823"/>
                  <a:pt x="704" y="830"/>
                  <a:pt x="708" y="836"/>
                </a:cubicBezTo>
                <a:cubicBezTo>
                  <a:pt x="706" y="836"/>
                  <a:pt x="703" y="837"/>
                  <a:pt x="701" y="837"/>
                </a:cubicBezTo>
                <a:cubicBezTo>
                  <a:pt x="691" y="839"/>
                  <a:pt x="680" y="843"/>
                  <a:pt x="679" y="853"/>
                </a:cubicBezTo>
                <a:cubicBezTo>
                  <a:pt x="677" y="857"/>
                  <a:pt x="677" y="861"/>
                  <a:pt x="681" y="865"/>
                </a:cubicBezTo>
                <a:cubicBezTo>
                  <a:pt x="686" y="869"/>
                  <a:pt x="694" y="869"/>
                  <a:pt x="700" y="870"/>
                </a:cubicBezTo>
                <a:cubicBezTo>
                  <a:pt x="702" y="871"/>
                  <a:pt x="705" y="872"/>
                  <a:pt x="707" y="872"/>
                </a:cubicBezTo>
                <a:cubicBezTo>
                  <a:pt x="695" y="874"/>
                  <a:pt x="681" y="880"/>
                  <a:pt x="675" y="888"/>
                </a:cubicBezTo>
                <a:cubicBezTo>
                  <a:pt x="669" y="881"/>
                  <a:pt x="660" y="875"/>
                  <a:pt x="653" y="869"/>
                </a:cubicBezTo>
                <a:cubicBezTo>
                  <a:pt x="642" y="859"/>
                  <a:pt x="631" y="849"/>
                  <a:pt x="620" y="838"/>
                </a:cubicBezTo>
                <a:cubicBezTo>
                  <a:pt x="607" y="826"/>
                  <a:pt x="594" y="814"/>
                  <a:pt x="580" y="804"/>
                </a:cubicBezTo>
                <a:cubicBezTo>
                  <a:pt x="577" y="782"/>
                  <a:pt x="574" y="761"/>
                  <a:pt x="569" y="739"/>
                </a:cubicBezTo>
                <a:cubicBezTo>
                  <a:pt x="569" y="737"/>
                  <a:pt x="565" y="737"/>
                  <a:pt x="565" y="740"/>
                </a:cubicBezTo>
                <a:cubicBezTo>
                  <a:pt x="566" y="759"/>
                  <a:pt x="568" y="778"/>
                  <a:pt x="570" y="796"/>
                </a:cubicBezTo>
                <a:cubicBezTo>
                  <a:pt x="571" y="804"/>
                  <a:pt x="571" y="804"/>
                  <a:pt x="571" y="804"/>
                </a:cubicBezTo>
                <a:cubicBezTo>
                  <a:pt x="577" y="855"/>
                  <a:pt x="583" y="906"/>
                  <a:pt x="588" y="957"/>
                </a:cubicBezTo>
                <a:cubicBezTo>
                  <a:pt x="592" y="1002"/>
                  <a:pt x="594" y="1047"/>
                  <a:pt x="597" y="1092"/>
                </a:cubicBezTo>
                <a:cubicBezTo>
                  <a:pt x="470" y="1079"/>
                  <a:pt x="341" y="1077"/>
                  <a:pt x="216" y="1105"/>
                </a:cubicBezTo>
                <a:cubicBezTo>
                  <a:pt x="219" y="1051"/>
                  <a:pt x="223" y="997"/>
                  <a:pt x="231" y="944"/>
                </a:cubicBezTo>
                <a:cubicBezTo>
                  <a:pt x="237" y="903"/>
                  <a:pt x="246" y="863"/>
                  <a:pt x="256" y="823"/>
                </a:cubicBezTo>
                <a:cubicBezTo>
                  <a:pt x="258" y="814"/>
                  <a:pt x="258" y="814"/>
                  <a:pt x="258" y="814"/>
                </a:cubicBezTo>
                <a:cubicBezTo>
                  <a:pt x="263" y="790"/>
                  <a:pt x="269" y="766"/>
                  <a:pt x="273" y="742"/>
                </a:cubicBezTo>
                <a:cubicBezTo>
                  <a:pt x="274" y="739"/>
                  <a:pt x="271" y="739"/>
                  <a:pt x="270" y="741"/>
                </a:cubicBezTo>
                <a:cubicBezTo>
                  <a:pt x="259" y="766"/>
                  <a:pt x="251" y="793"/>
                  <a:pt x="244" y="821"/>
                </a:cubicBezTo>
                <a:cubicBezTo>
                  <a:pt x="205" y="842"/>
                  <a:pt x="169" y="871"/>
                  <a:pt x="143" y="905"/>
                </a:cubicBezTo>
                <a:cubicBezTo>
                  <a:pt x="138" y="899"/>
                  <a:pt x="130" y="896"/>
                  <a:pt x="121" y="894"/>
                </a:cubicBezTo>
                <a:cubicBezTo>
                  <a:pt x="132" y="891"/>
                  <a:pt x="141" y="885"/>
                  <a:pt x="134" y="875"/>
                </a:cubicBezTo>
                <a:cubicBezTo>
                  <a:pt x="128" y="866"/>
                  <a:pt x="110" y="867"/>
                  <a:pt x="101" y="867"/>
                </a:cubicBezTo>
                <a:cubicBezTo>
                  <a:pt x="99" y="867"/>
                  <a:pt x="97" y="867"/>
                  <a:pt x="94" y="866"/>
                </a:cubicBezTo>
                <a:cubicBezTo>
                  <a:pt x="103" y="858"/>
                  <a:pt x="114" y="843"/>
                  <a:pt x="100" y="838"/>
                </a:cubicBezTo>
                <a:cubicBezTo>
                  <a:pt x="97" y="837"/>
                  <a:pt x="92" y="837"/>
                  <a:pt x="88" y="838"/>
                </a:cubicBezTo>
                <a:cubicBezTo>
                  <a:pt x="116" y="808"/>
                  <a:pt x="146" y="780"/>
                  <a:pt x="179" y="754"/>
                </a:cubicBezTo>
                <a:cubicBezTo>
                  <a:pt x="196" y="741"/>
                  <a:pt x="215" y="728"/>
                  <a:pt x="233" y="716"/>
                </a:cubicBezTo>
                <a:cubicBezTo>
                  <a:pt x="247" y="708"/>
                  <a:pt x="260" y="699"/>
                  <a:pt x="275" y="692"/>
                </a:cubicBezTo>
                <a:cubicBezTo>
                  <a:pt x="300" y="704"/>
                  <a:pt x="328" y="711"/>
                  <a:pt x="356" y="713"/>
                </a:cubicBezTo>
                <a:cubicBezTo>
                  <a:pt x="344" y="729"/>
                  <a:pt x="338" y="758"/>
                  <a:pt x="360" y="766"/>
                </a:cubicBezTo>
                <a:cubicBezTo>
                  <a:pt x="386" y="776"/>
                  <a:pt x="421" y="756"/>
                  <a:pt x="441" y="738"/>
                </a:cubicBezTo>
                <a:cubicBezTo>
                  <a:pt x="448" y="762"/>
                  <a:pt x="483" y="774"/>
                  <a:pt x="505" y="765"/>
                </a:cubicBezTo>
                <a:cubicBezTo>
                  <a:pt x="531" y="755"/>
                  <a:pt x="543" y="721"/>
                  <a:pt x="534" y="696"/>
                </a:cubicBezTo>
                <a:cubicBezTo>
                  <a:pt x="546" y="692"/>
                  <a:pt x="558" y="687"/>
                  <a:pt x="570" y="682"/>
                </a:cubicBezTo>
                <a:cubicBezTo>
                  <a:pt x="598" y="701"/>
                  <a:pt x="626" y="719"/>
                  <a:pt x="652" y="742"/>
                </a:cubicBezTo>
                <a:moveTo>
                  <a:pt x="447" y="724"/>
                </a:moveTo>
                <a:cubicBezTo>
                  <a:pt x="430" y="729"/>
                  <a:pt x="405" y="729"/>
                  <a:pt x="393" y="715"/>
                </a:cubicBezTo>
                <a:cubicBezTo>
                  <a:pt x="407" y="715"/>
                  <a:pt x="421" y="714"/>
                  <a:pt x="434" y="713"/>
                </a:cubicBezTo>
                <a:cubicBezTo>
                  <a:pt x="449" y="712"/>
                  <a:pt x="464" y="710"/>
                  <a:pt x="478" y="708"/>
                </a:cubicBezTo>
                <a:cubicBezTo>
                  <a:pt x="469" y="715"/>
                  <a:pt x="459" y="721"/>
                  <a:pt x="447" y="724"/>
                </a:cubicBezTo>
                <a:moveTo>
                  <a:pt x="491" y="706"/>
                </a:moveTo>
                <a:cubicBezTo>
                  <a:pt x="503" y="704"/>
                  <a:pt x="516" y="701"/>
                  <a:pt x="528" y="697"/>
                </a:cubicBezTo>
                <a:cubicBezTo>
                  <a:pt x="527" y="717"/>
                  <a:pt x="530" y="736"/>
                  <a:pt x="513" y="751"/>
                </a:cubicBezTo>
                <a:cubicBezTo>
                  <a:pt x="492" y="769"/>
                  <a:pt x="455" y="757"/>
                  <a:pt x="445" y="733"/>
                </a:cubicBezTo>
                <a:cubicBezTo>
                  <a:pt x="463" y="730"/>
                  <a:pt x="481" y="721"/>
                  <a:pt x="491" y="706"/>
                </a:cubicBezTo>
                <a:moveTo>
                  <a:pt x="431" y="735"/>
                </a:moveTo>
                <a:cubicBezTo>
                  <a:pt x="432" y="735"/>
                  <a:pt x="433" y="735"/>
                  <a:pt x="434" y="735"/>
                </a:cubicBezTo>
                <a:cubicBezTo>
                  <a:pt x="421" y="740"/>
                  <a:pt x="410" y="749"/>
                  <a:pt x="397" y="755"/>
                </a:cubicBezTo>
                <a:cubicBezTo>
                  <a:pt x="382" y="762"/>
                  <a:pt x="359" y="765"/>
                  <a:pt x="353" y="744"/>
                </a:cubicBezTo>
                <a:cubicBezTo>
                  <a:pt x="351" y="735"/>
                  <a:pt x="357" y="723"/>
                  <a:pt x="361" y="714"/>
                </a:cubicBezTo>
                <a:cubicBezTo>
                  <a:pt x="369" y="714"/>
                  <a:pt x="378" y="715"/>
                  <a:pt x="387" y="715"/>
                </a:cubicBezTo>
                <a:cubicBezTo>
                  <a:pt x="390" y="732"/>
                  <a:pt x="416" y="735"/>
                  <a:pt x="431" y="735"/>
                </a:cubicBezTo>
                <a:moveTo>
                  <a:pt x="763" y="411"/>
                </a:moveTo>
                <a:cubicBezTo>
                  <a:pt x="773" y="423"/>
                  <a:pt x="768" y="448"/>
                  <a:pt x="765" y="462"/>
                </a:cubicBezTo>
                <a:cubicBezTo>
                  <a:pt x="759" y="487"/>
                  <a:pt x="734" y="538"/>
                  <a:pt x="700" y="518"/>
                </a:cubicBezTo>
                <a:cubicBezTo>
                  <a:pt x="700" y="517"/>
                  <a:pt x="700" y="517"/>
                  <a:pt x="700" y="517"/>
                </a:cubicBezTo>
                <a:cubicBezTo>
                  <a:pt x="700" y="515"/>
                  <a:pt x="696" y="515"/>
                  <a:pt x="696" y="517"/>
                </a:cubicBezTo>
                <a:cubicBezTo>
                  <a:pt x="682" y="570"/>
                  <a:pt x="652" y="618"/>
                  <a:pt x="608" y="651"/>
                </a:cubicBezTo>
                <a:cubicBezTo>
                  <a:pt x="596" y="660"/>
                  <a:pt x="582" y="668"/>
                  <a:pt x="568" y="675"/>
                </a:cubicBezTo>
                <a:cubicBezTo>
                  <a:pt x="562" y="677"/>
                  <a:pt x="562" y="677"/>
                  <a:pt x="562" y="677"/>
                </a:cubicBezTo>
                <a:cubicBezTo>
                  <a:pt x="522" y="695"/>
                  <a:pt x="477" y="702"/>
                  <a:pt x="434" y="705"/>
                </a:cubicBezTo>
                <a:cubicBezTo>
                  <a:pt x="385" y="709"/>
                  <a:pt x="331" y="708"/>
                  <a:pt x="285" y="688"/>
                </a:cubicBezTo>
                <a:cubicBezTo>
                  <a:pt x="277" y="684"/>
                  <a:pt x="277" y="684"/>
                  <a:pt x="277" y="684"/>
                </a:cubicBezTo>
                <a:cubicBezTo>
                  <a:pt x="272" y="682"/>
                  <a:pt x="267" y="679"/>
                  <a:pt x="262" y="676"/>
                </a:cubicBezTo>
                <a:cubicBezTo>
                  <a:pt x="206" y="642"/>
                  <a:pt x="181" y="575"/>
                  <a:pt x="163" y="516"/>
                </a:cubicBezTo>
                <a:cubicBezTo>
                  <a:pt x="163" y="514"/>
                  <a:pt x="161" y="515"/>
                  <a:pt x="161" y="516"/>
                </a:cubicBezTo>
                <a:cubicBezTo>
                  <a:pt x="162" y="524"/>
                  <a:pt x="164" y="533"/>
                  <a:pt x="166" y="542"/>
                </a:cubicBezTo>
                <a:cubicBezTo>
                  <a:pt x="166" y="542"/>
                  <a:pt x="166" y="542"/>
                  <a:pt x="166" y="542"/>
                </a:cubicBezTo>
                <a:cubicBezTo>
                  <a:pt x="162" y="546"/>
                  <a:pt x="149" y="540"/>
                  <a:pt x="145" y="538"/>
                </a:cubicBezTo>
                <a:cubicBezTo>
                  <a:pt x="139" y="534"/>
                  <a:pt x="135" y="529"/>
                  <a:pt x="131" y="524"/>
                </a:cubicBezTo>
                <a:cubicBezTo>
                  <a:pt x="123" y="512"/>
                  <a:pt x="120" y="499"/>
                  <a:pt x="120" y="485"/>
                </a:cubicBezTo>
                <a:cubicBezTo>
                  <a:pt x="120" y="475"/>
                  <a:pt x="122" y="464"/>
                  <a:pt x="125" y="453"/>
                </a:cubicBezTo>
                <a:cubicBezTo>
                  <a:pt x="126" y="448"/>
                  <a:pt x="128" y="443"/>
                  <a:pt x="130" y="438"/>
                </a:cubicBezTo>
                <a:cubicBezTo>
                  <a:pt x="131" y="435"/>
                  <a:pt x="133" y="432"/>
                  <a:pt x="135" y="429"/>
                </a:cubicBezTo>
                <a:cubicBezTo>
                  <a:pt x="140" y="422"/>
                  <a:pt x="147" y="421"/>
                  <a:pt x="158" y="427"/>
                </a:cubicBezTo>
                <a:cubicBezTo>
                  <a:pt x="157" y="436"/>
                  <a:pt x="156" y="445"/>
                  <a:pt x="156" y="454"/>
                </a:cubicBezTo>
                <a:cubicBezTo>
                  <a:pt x="153" y="450"/>
                  <a:pt x="147" y="447"/>
                  <a:pt x="141" y="449"/>
                </a:cubicBezTo>
                <a:cubicBezTo>
                  <a:pt x="128" y="453"/>
                  <a:pt x="128" y="473"/>
                  <a:pt x="130" y="484"/>
                </a:cubicBezTo>
                <a:cubicBezTo>
                  <a:pt x="130" y="486"/>
                  <a:pt x="133" y="486"/>
                  <a:pt x="133" y="484"/>
                </a:cubicBezTo>
                <a:cubicBezTo>
                  <a:pt x="134" y="477"/>
                  <a:pt x="134" y="464"/>
                  <a:pt x="140" y="458"/>
                </a:cubicBezTo>
                <a:cubicBezTo>
                  <a:pt x="149" y="450"/>
                  <a:pt x="154" y="472"/>
                  <a:pt x="156" y="477"/>
                </a:cubicBezTo>
                <a:cubicBezTo>
                  <a:pt x="156" y="477"/>
                  <a:pt x="157" y="478"/>
                  <a:pt x="157" y="478"/>
                </a:cubicBezTo>
                <a:cubicBezTo>
                  <a:pt x="158" y="485"/>
                  <a:pt x="158" y="492"/>
                  <a:pt x="160" y="499"/>
                </a:cubicBezTo>
                <a:cubicBezTo>
                  <a:pt x="160" y="500"/>
                  <a:pt x="162" y="500"/>
                  <a:pt x="162" y="498"/>
                </a:cubicBezTo>
                <a:cubicBezTo>
                  <a:pt x="160" y="461"/>
                  <a:pt x="161" y="426"/>
                  <a:pt x="174" y="390"/>
                </a:cubicBezTo>
                <a:cubicBezTo>
                  <a:pt x="181" y="371"/>
                  <a:pt x="190" y="354"/>
                  <a:pt x="202" y="340"/>
                </a:cubicBezTo>
                <a:cubicBezTo>
                  <a:pt x="203" y="349"/>
                  <a:pt x="206" y="359"/>
                  <a:pt x="211" y="366"/>
                </a:cubicBezTo>
                <a:cubicBezTo>
                  <a:pt x="169" y="389"/>
                  <a:pt x="160" y="455"/>
                  <a:pt x="178" y="496"/>
                </a:cubicBezTo>
                <a:cubicBezTo>
                  <a:pt x="200" y="545"/>
                  <a:pt x="257" y="551"/>
                  <a:pt x="303" y="540"/>
                </a:cubicBezTo>
                <a:cubicBezTo>
                  <a:pt x="344" y="531"/>
                  <a:pt x="372" y="496"/>
                  <a:pt x="380" y="456"/>
                </a:cubicBezTo>
                <a:cubicBezTo>
                  <a:pt x="387" y="450"/>
                  <a:pt x="394" y="445"/>
                  <a:pt x="402" y="442"/>
                </a:cubicBezTo>
                <a:cubicBezTo>
                  <a:pt x="414" y="439"/>
                  <a:pt x="424" y="442"/>
                  <a:pt x="435" y="444"/>
                </a:cubicBezTo>
                <a:cubicBezTo>
                  <a:pt x="435" y="444"/>
                  <a:pt x="435" y="444"/>
                  <a:pt x="435" y="444"/>
                </a:cubicBezTo>
                <a:cubicBezTo>
                  <a:pt x="435" y="501"/>
                  <a:pt x="495" y="541"/>
                  <a:pt x="550" y="532"/>
                </a:cubicBezTo>
                <a:cubicBezTo>
                  <a:pt x="611" y="534"/>
                  <a:pt x="674" y="482"/>
                  <a:pt x="666" y="418"/>
                </a:cubicBezTo>
                <a:cubicBezTo>
                  <a:pt x="666" y="417"/>
                  <a:pt x="666" y="416"/>
                  <a:pt x="665" y="415"/>
                </a:cubicBezTo>
                <a:cubicBezTo>
                  <a:pt x="672" y="415"/>
                  <a:pt x="679" y="412"/>
                  <a:pt x="686" y="411"/>
                </a:cubicBezTo>
                <a:cubicBezTo>
                  <a:pt x="694" y="409"/>
                  <a:pt x="703" y="408"/>
                  <a:pt x="712" y="406"/>
                </a:cubicBezTo>
                <a:cubicBezTo>
                  <a:pt x="713" y="408"/>
                  <a:pt x="714" y="410"/>
                  <a:pt x="715" y="413"/>
                </a:cubicBezTo>
                <a:cubicBezTo>
                  <a:pt x="713" y="415"/>
                  <a:pt x="711" y="418"/>
                  <a:pt x="710" y="421"/>
                </a:cubicBezTo>
                <a:cubicBezTo>
                  <a:pt x="709" y="422"/>
                  <a:pt x="711" y="424"/>
                  <a:pt x="712" y="423"/>
                </a:cubicBezTo>
                <a:cubicBezTo>
                  <a:pt x="726" y="408"/>
                  <a:pt x="746" y="389"/>
                  <a:pt x="763" y="411"/>
                </a:cubicBezTo>
                <a:moveTo>
                  <a:pt x="254" y="386"/>
                </a:moveTo>
                <a:cubicBezTo>
                  <a:pt x="264" y="383"/>
                  <a:pt x="271" y="375"/>
                  <a:pt x="282" y="373"/>
                </a:cubicBezTo>
                <a:cubicBezTo>
                  <a:pt x="288" y="371"/>
                  <a:pt x="296" y="372"/>
                  <a:pt x="302" y="375"/>
                </a:cubicBezTo>
                <a:cubicBezTo>
                  <a:pt x="307" y="378"/>
                  <a:pt x="309" y="382"/>
                  <a:pt x="313" y="386"/>
                </a:cubicBezTo>
                <a:cubicBezTo>
                  <a:pt x="315" y="388"/>
                  <a:pt x="318" y="387"/>
                  <a:pt x="319" y="385"/>
                </a:cubicBezTo>
                <a:cubicBezTo>
                  <a:pt x="323" y="369"/>
                  <a:pt x="306" y="361"/>
                  <a:pt x="293" y="360"/>
                </a:cubicBezTo>
                <a:cubicBezTo>
                  <a:pt x="288" y="360"/>
                  <a:pt x="283" y="360"/>
                  <a:pt x="279" y="362"/>
                </a:cubicBezTo>
                <a:cubicBezTo>
                  <a:pt x="283" y="358"/>
                  <a:pt x="287" y="353"/>
                  <a:pt x="291" y="348"/>
                </a:cubicBezTo>
                <a:cubicBezTo>
                  <a:pt x="338" y="350"/>
                  <a:pt x="375" y="386"/>
                  <a:pt x="375" y="435"/>
                </a:cubicBezTo>
                <a:cubicBezTo>
                  <a:pt x="374" y="481"/>
                  <a:pt x="344" y="524"/>
                  <a:pt x="298" y="533"/>
                </a:cubicBezTo>
                <a:cubicBezTo>
                  <a:pt x="256" y="542"/>
                  <a:pt x="205" y="538"/>
                  <a:pt x="184" y="494"/>
                </a:cubicBezTo>
                <a:cubicBezTo>
                  <a:pt x="166" y="454"/>
                  <a:pt x="174" y="392"/>
                  <a:pt x="213" y="368"/>
                </a:cubicBezTo>
                <a:cubicBezTo>
                  <a:pt x="221" y="377"/>
                  <a:pt x="232" y="382"/>
                  <a:pt x="248" y="378"/>
                </a:cubicBezTo>
                <a:cubicBezTo>
                  <a:pt x="251" y="378"/>
                  <a:pt x="254" y="377"/>
                  <a:pt x="257" y="376"/>
                </a:cubicBezTo>
                <a:cubicBezTo>
                  <a:pt x="255" y="378"/>
                  <a:pt x="253" y="380"/>
                  <a:pt x="251" y="383"/>
                </a:cubicBezTo>
                <a:cubicBezTo>
                  <a:pt x="250" y="385"/>
                  <a:pt x="252" y="387"/>
                  <a:pt x="254" y="386"/>
                </a:cubicBezTo>
                <a:moveTo>
                  <a:pt x="690" y="339"/>
                </a:moveTo>
                <a:cubicBezTo>
                  <a:pt x="693" y="360"/>
                  <a:pt x="700" y="382"/>
                  <a:pt x="709" y="402"/>
                </a:cubicBezTo>
                <a:cubicBezTo>
                  <a:pt x="695" y="400"/>
                  <a:pt x="677" y="403"/>
                  <a:pt x="664" y="410"/>
                </a:cubicBezTo>
                <a:cubicBezTo>
                  <a:pt x="659" y="384"/>
                  <a:pt x="644" y="357"/>
                  <a:pt x="623" y="342"/>
                </a:cubicBezTo>
                <a:cubicBezTo>
                  <a:pt x="603" y="329"/>
                  <a:pt x="579" y="326"/>
                  <a:pt x="555" y="330"/>
                </a:cubicBezTo>
                <a:cubicBezTo>
                  <a:pt x="500" y="331"/>
                  <a:pt x="442" y="380"/>
                  <a:pt x="435" y="435"/>
                </a:cubicBezTo>
                <a:cubicBezTo>
                  <a:pt x="435" y="436"/>
                  <a:pt x="435" y="438"/>
                  <a:pt x="435" y="439"/>
                </a:cubicBezTo>
                <a:cubicBezTo>
                  <a:pt x="420" y="428"/>
                  <a:pt x="395" y="432"/>
                  <a:pt x="382" y="446"/>
                </a:cubicBezTo>
                <a:cubicBezTo>
                  <a:pt x="382" y="438"/>
                  <a:pt x="382" y="431"/>
                  <a:pt x="382" y="424"/>
                </a:cubicBezTo>
                <a:cubicBezTo>
                  <a:pt x="378" y="384"/>
                  <a:pt x="340" y="335"/>
                  <a:pt x="296" y="342"/>
                </a:cubicBezTo>
                <a:cubicBezTo>
                  <a:pt x="307" y="326"/>
                  <a:pt x="315" y="307"/>
                  <a:pt x="316" y="290"/>
                </a:cubicBezTo>
                <a:cubicBezTo>
                  <a:pt x="345" y="322"/>
                  <a:pt x="429" y="319"/>
                  <a:pt x="446" y="266"/>
                </a:cubicBezTo>
                <a:cubicBezTo>
                  <a:pt x="459" y="282"/>
                  <a:pt x="483" y="293"/>
                  <a:pt x="502" y="299"/>
                </a:cubicBezTo>
                <a:cubicBezTo>
                  <a:pt x="538" y="310"/>
                  <a:pt x="586" y="300"/>
                  <a:pt x="600" y="261"/>
                </a:cubicBezTo>
                <a:cubicBezTo>
                  <a:pt x="627" y="277"/>
                  <a:pt x="664" y="281"/>
                  <a:pt x="693" y="280"/>
                </a:cubicBezTo>
                <a:cubicBezTo>
                  <a:pt x="684" y="297"/>
                  <a:pt x="687" y="320"/>
                  <a:pt x="690" y="339"/>
                </a:cubicBezTo>
                <a:moveTo>
                  <a:pt x="626" y="499"/>
                </a:moveTo>
                <a:cubicBezTo>
                  <a:pt x="605" y="517"/>
                  <a:pt x="580" y="524"/>
                  <a:pt x="553" y="527"/>
                </a:cubicBezTo>
                <a:cubicBezTo>
                  <a:pt x="523" y="525"/>
                  <a:pt x="495" y="524"/>
                  <a:pt x="470" y="503"/>
                </a:cubicBezTo>
                <a:cubicBezTo>
                  <a:pt x="447" y="483"/>
                  <a:pt x="437" y="453"/>
                  <a:pt x="445" y="423"/>
                </a:cubicBezTo>
                <a:cubicBezTo>
                  <a:pt x="456" y="380"/>
                  <a:pt x="493" y="352"/>
                  <a:pt x="534" y="339"/>
                </a:cubicBezTo>
                <a:cubicBezTo>
                  <a:pt x="561" y="335"/>
                  <a:pt x="589" y="332"/>
                  <a:pt x="613" y="346"/>
                </a:cubicBezTo>
                <a:cubicBezTo>
                  <a:pt x="639" y="361"/>
                  <a:pt x="657" y="394"/>
                  <a:pt x="659" y="424"/>
                </a:cubicBezTo>
                <a:cubicBezTo>
                  <a:pt x="661" y="452"/>
                  <a:pt x="647" y="480"/>
                  <a:pt x="626" y="499"/>
                </a:cubicBezTo>
                <a:moveTo>
                  <a:pt x="737" y="220"/>
                </a:moveTo>
                <a:cubicBezTo>
                  <a:pt x="737" y="220"/>
                  <a:pt x="737" y="220"/>
                  <a:pt x="737" y="220"/>
                </a:cubicBezTo>
                <a:cubicBezTo>
                  <a:pt x="736" y="219"/>
                  <a:pt x="734" y="218"/>
                  <a:pt x="733" y="217"/>
                </a:cubicBezTo>
                <a:cubicBezTo>
                  <a:pt x="732" y="216"/>
                  <a:pt x="730" y="218"/>
                  <a:pt x="731" y="219"/>
                </a:cubicBezTo>
                <a:cubicBezTo>
                  <a:pt x="732" y="220"/>
                  <a:pt x="733" y="222"/>
                  <a:pt x="734" y="223"/>
                </a:cubicBezTo>
                <a:cubicBezTo>
                  <a:pt x="735" y="223"/>
                  <a:pt x="735" y="224"/>
                  <a:pt x="735" y="224"/>
                </a:cubicBezTo>
                <a:cubicBezTo>
                  <a:pt x="736" y="224"/>
                  <a:pt x="736" y="224"/>
                  <a:pt x="736" y="224"/>
                </a:cubicBezTo>
                <a:cubicBezTo>
                  <a:pt x="754" y="246"/>
                  <a:pt x="758" y="286"/>
                  <a:pt x="759" y="312"/>
                </a:cubicBezTo>
                <a:cubicBezTo>
                  <a:pt x="761" y="340"/>
                  <a:pt x="759" y="367"/>
                  <a:pt x="756" y="394"/>
                </a:cubicBezTo>
                <a:cubicBezTo>
                  <a:pt x="742" y="389"/>
                  <a:pt x="729" y="396"/>
                  <a:pt x="720" y="407"/>
                </a:cubicBezTo>
                <a:cubicBezTo>
                  <a:pt x="703" y="371"/>
                  <a:pt x="681" y="317"/>
                  <a:pt x="698" y="279"/>
                </a:cubicBezTo>
                <a:cubicBezTo>
                  <a:pt x="700" y="278"/>
                  <a:pt x="699" y="275"/>
                  <a:pt x="697" y="275"/>
                </a:cubicBezTo>
                <a:cubicBezTo>
                  <a:pt x="645" y="268"/>
                  <a:pt x="590" y="267"/>
                  <a:pt x="567" y="211"/>
                </a:cubicBezTo>
                <a:cubicBezTo>
                  <a:pt x="567" y="209"/>
                  <a:pt x="564" y="209"/>
                  <a:pt x="565" y="211"/>
                </a:cubicBezTo>
                <a:cubicBezTo>
                  <a:pt x="567" y="232"/>
                  <a:pt x="579" y="247"/>
                  <a:pt x="594" y="257"/>
                </a:cubicBezTo>
                <a:cubicBezTo>
                  <a:pt x="576" y="291"/>
                  <a:pt x="540" y="301"/>
                  <a:pt x="504" y="290"/>
                </a:cubicBezTo>
                <a:cubicBezTo>
                  <a:pt x="486" y="285"/>
                  <a:pt x="460" y="273"/>
                  <a:pt x="449" y="256"/>
                </a:cubicBezTo>
                <a:cubicBezTo>
                  <a:pt x="439" y="241"/>
                  <a:pt x="441" y="221"/>
                  <a:pt x="440" y="204"/>
                </a:cubicBezTo>
                <a:cubicBezTo>
                  <a:pt x="440" y="203"/>
                  <a:pt x="438" y="202"/>
                  <a:pt x="437" y="203"/>
                </a:cubicBezTo>
                <a:cubicBezTo>
                  <a:pt x="434" y="221"/>
                  <a:pt x="433" y="242"/>
                  <a:pt x="442" y="259"/>
                </a:cubicBezTo>
                <a:cubicBezTo>
                  <a:pt x="428" y="287"/>
                  <a:pt x="405" y="303"/>
                  <a:pt x="372" y="304"/>
                </a:cubicBezTo>
                <a:cubicBezTo>
                  <a:pt x="336" y="305"/>
                  <a:pt x="301" y="283"/>
                  <a:pt x="314" y="243"/>
                </a:cubicBezTo>
                <a:cubicBezTo>
                  <a:pt x="315" y="242"/>
                  <a:pt x="313" y="241"/>
                  <a:pt x="312" y="242"/>
                </a:cubicBezTo>
                <a:cubicBezTo>
                  <a:pt x="304" y="259"/>
                  <a:pt x="305" y="273"/>
                  <a:pt x="311" y="284"/>
                </a:cubicBezTo>
                <a:cubicBezTo>
                  <a:pt x="311" y="284"/>
                  <a:pt x="311" y="284"/>
                  <a:pt x="311" y="284"/>
                </a:cubicBezTo>
                <a:cubicBezTo>
                  <a:pt x="306" y="312"/>
                  <a:pt x="291" y="338"/>
                  <a:pt x="270" y="357"/>
                </a:cubicBezTo>
                <a:cubicBezTo>
                  <a:pt x="255" y="371"/>
                  <a:pt x="231" y="377"/>
                  <a:pt x="216" y="360"/>
                </a:cubicBezTo>
                <a:cubicBezTo>
                  <a:pt x="209" y="353"/>
                  <a:pt x="206" y="344"/>
                  <a:pt x="205" y="336"/>
                </a:cubicBezTo>
                <a:cubicBezTo>
                  <a:pt x="206" y="322"/>
                  <a:pt x="206" y="322"/>
                  <a:pt x="206" y="322"/>
                </a:cubicBezTo>
                <a:cubicBezTo>
                  <a:pt x="206" y="315"/>
                  <a:pt x="208" y="308"/>
                  <a:pt x="209" y="302"/>
                </a:cubicBezTo>
                <a:cubicBezTo>
                  <a:pt x="210" y="300"/>
                  <a:pt x="207" y="300"/>
                  <a:pt x="207" y="301"/>
                </a:cubicBezTo>
                <a:cubicBezTo>
                  <a:pt x="204" y="308"/>
                  <a:pt x="202" y="317"/>
                  <a:pt x="202" y="325"/>
                </a:cubicBezTo>
                <a:cubicBezTo>
                  <a:pt x="179" y="350"/>
                  <a:pt x="165" y="383"/>
                  <a:pt x="159" y="418"/>
                </a:cubicBezTo>
                <a:cubicBezTo>
                  <a:pt x="153" y="411"/>
                  <a:pt x="141" y="414"/>
                  <a:pt x="133" y="421"/>
                </a:cubicBezTo>
                <a:cubicBezTo>
                  <a:pt x="132" y="422"/>
                  <a:pt x="130" y="424"/>
                  <a:pt x="129" y="426"/>
                </a:cubicBezTo>
                <a:cubicBezTo>
                  <a:pt x="91" y="413"/>
                  <a:pt x="70" y="371"/>
                  <a:pt x="59" y="336"/>
                </a:cubicBezTo>
                <a:cubicBezTo>
                  <a:pt x="45" y="291"/>
                  <a:pt x="57" y="252"/>
                  <a:pt x="89" y="220"/>
                </a:cubicBezTo>
                <a:cubicBezTo>
                  <a:pt x="139" y="168"/>
                  <a:pt x="202" y="127"/>
                  <a:pt x="265" y="93"/>
                </a:cubicBezTo>
                <a:cubicBezTo>
                  <a:pt x="332" y="58"/>
                  <a:pt x="409" y="24"/>
                  <a:pt x="486" y="20"/>
                </a:cubicBezTo>
                <a:cubicBezTo>
                  <a:pt x="567" y="16"/>
                  <a:pt x="642" y="57"/>
                  <a:pt x="662" y="139"/>
                </a:cubicBezTo>
                <a:cubicBezTo>
                  <a:pt x="662" y="141"/>
                  <a:pt x="661" y="143"/>
                  <a:pt x="661" y="145"/>
                </a:cubicBezTo>
                <a:cubicBezTo>
                  <a:pt x="661" y="147"/>
                  <a:pt x="664" y="147"/>
                  <a:pt x="664" y="145"/>
                </a:cubicBezTo>
                <a:cubicBezTo>
                  <a:pt x="664" y="144"/>
                  <a:pt x="665" y="143"/>
                  <a:pt x="665" y="142"/>
                </a:cubicBezTo>
                <a:cubicBezTo>
                  <a:pt x="666" y="142"/>
                  <a:pt x="666" y="141"/>
                  <a:pt x="666" y="140"/>
                </a:cubicBezTo>
                <a:cubicBezTo>
                  <a:pt x="666" y="140"/>
                  <a:pt x="666" y="139"/>
                  <a:pt x="666" y="139"/>
                </a:cubicBezTo>
                <a:cubicBezTo>
                  <a:pt x="679" y="105"/>
                  <a:pt x="715" y="75"/>
                  <a:pt x="752" y="81"/>
                </a:cubicBezTo>
                <a:cubicBezTo>
                  <a:pt x="773" y="85"/>
                  <a:pt x="783" y="104"/>
                  <a:pt x="768" y="124"/>
                </a:cubicBezTo>
                <a:cubicBezTo>
                  <a:pt x="765" y="129"/>
                  <a:pt x="759" y="133"/>
                  <a:pt x="754" y="137"/>
                </a:cubicBezTo>
                <a:cubicBezTo>
                  <a:pt x="742" y="148"/>
                  <a:pt x="728" y="157"/>
                  <a:pt x="713" y="165"/>
                </a:cubicBezTo>
                <a:cubicBezTo>
                  <a:pt x="710" y="166"/>
                  <a:pt x="707" y="167"/>
                  <a:pt x="704" y="168"/>
                </a:cubicBezTo>
                <a:cubicBezTo>
                  <a:pt x="702" y="169"/>
                  <a:pt x="703" y="172"/>
                  <a:pt x="705" y="171"/>
                </a:cubicBezTo>
                <a:cubicBezTo>
                  <a:pt x="707" y="171"/>
                  <a:pt x="710" y="170"/>
                  <a:pt x="712" y="170"/>
                </a:cubicBezTo>
                <a:cubicBezTo>
                  <a:pt x="713" y="170"/>
                  <a:pt x="713" y="171"/>
                  <a:pt x="714" y="170"/>
                </a:cubicBezTo>
                <a:cubicBezTo>
                  <a:pt x="715" y="170"/>
                  <a:pt x="715" y="170"/>
                  <a:pt x="716" y="169"/>
                </a:cubicBezTo>
                <a:cubicBezTo>
                  <a:pt x="743" y="165"/>
                  <a:pt x="776" y="164"/>
                  <a:pt x="799" y="180"/>
                </a:cubicBezTo>
                <a:cubicBezTo>
                  <a:pt x="806" y="185"/>
                  <a:pt x="814" y="194"/>
                  <a:pt x="814" y="204"/>
                </a:cubicBezTo>
                <a:cubicBezTo>
                  <a:pt x="813" y="225"/>
                  <a:pt x="796" y="227"/>
                  <a:pt x="781" y="228"/>
                </a:cubicBezTo>
                <a:cubicBezTo>
                  <a:pt x="766" y="228"/>
                  <a:pt x="751" y="225"/>
                  <a:pt x="737" y="220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0" name="CustomShape 208"/>
          <p:cNvSpPr/>
          <p:nvPr/>
        </p:nvSpPr>
        <p:spPr>
          <a:xfrm>
            <a:off x="3266574" y="3868503"/>
            <a:ext cx="117705" cy="190775"/>
          </a:xfrm>
          <a:custGeom>
            <a:avLst/>
            <a:gdLst/>
            <a:ahLst/>
            <a:cxnLst/>
            <a:rect l="l" t="t" r="r" b="b"/>
            <a:pathLst>
              <a:path w="32" h="52">
                <a:moveTo>
                  <a:pt x="10" y="50"/>
                </a:moveTo>
                <a:cubicBezTo>
                  <a:pt x="13" y="50"/>
                  <a:pt x="17" y="47"/>
                  <a:pt x="19" y="46"/>
                </a:cubicBezTo>
                <a:cubicBezTo>
                  <a:pt x="23" y="43"/>
                  <a:pt x="27" y="40"/>
                  <a:pt x="30" y="37"/>
                </a:cubicBezTo>
                <a:cubicBezTo>
                  <a:pt x="29" y="25"/>
                  <a:pt x="31" y="11"/>
                  <a:pt x="32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18" y="10"/>
                  <a:pt x="8" y="25"/>
                  <a:pt x="2" y="40"/>
                </a:cubicBezTo>
                <a:cubicBezTo>
                  <a:pt x="0" y="46"/>
                  <a:pt x="3" y="52"/>
                  <a:pt x="10" y="50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1" name="CustomShape 209"/>
          <p:cNvSpPr/>
          <p:nvPr/>
        </p:nvSpPr>
        <p:spPr>
          <a:xfrm>
            <a:off x="3979281" y="4419591"/>
            <a:ext cx="117345" cy="149021"/>
          </a:xfrm>
          <a:custGeom>
            <a:avLst/>
            <a:gdLst/>
            <a:ahLst/>
            <a:cxnLst/>
            <a:rect l="l" t="t" r="r" b="b"/>
            <a:pathLst>
              <a:path w="32" h="41">
                <a:moveTo>
                  <a:pt x="21" y="0"/>
                </a:moveTo>
                <a:cubicBezTo>
                  <a:pt x="15" y="4"/>
                  <a:pt x="10" y="10"/>
                  <a:pt x="8" y="16"/>
                </a:cubicBezTo>
                <a:cubicBezTo>
                  <a:pt x="3" y="24"/>
                  <a:pt x="0" y="41"/>
                  <a:pt x="15" y="37"/>
                </a:cubicBezTo>
                <a:cubicBezTo>
                  <a:pt x="24" y="35"/>
                  <a:pt x="32" y="25"/>
                  <a:pt x="32" y="16"/>
                </a:cubicBezTo>
                <a:cubicBezTo>
                  <a:pt x="31" y="9"/>
                  <a:pt x="26" y="5"/>
                  <a:pt x="21" y="0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2" name="CustomShape 210"/>
          <p:cNvSpPr/>
          <p:nvPr/>
        </p:nvSpPr>
        <p:spPr>
          <a:xfrm>
            <a:off x="3766549" y="4433629"/>
            <a:ext cx="131743" cy="212732"/>
          </a:xfrm>
          <a:custGeom>
            <a:avLst/>
            <a:gdLst/>
            <a:ahLst/>
            <a:cxnLst/>
            <a:rect l="l" t="t" r="r" b="b"/>
            <a:pathLst>
              <a:path w="36" h="58">
                <a:moveTo>
                  <a:pt x="23" y="0"/>
                </a:moveTo>
                <a:cubicBezTo>
                  <a:pt x="11" y="8"/>
                  <a:pt x="0" y="21"/>
                  <a:pt x="3" y="34"/>
                </a:cubicBezTo>
                <a:cubicBezTo>
                  <a:pt x="8" y="58"/>
                  <a:pt x="29" y="37"/>
                  <a:pt x="33" y="26"/>
                </a:cubicBezTo>
                <a:cubicBezTo>
                  <a:pt x="36" y="14"/>
                  <a:pt x="32" y="6"/>
                  <a:pt x="23" y="0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3" name="CustomShape 211"/>
          <p:cNvSpPr/>
          <p:nvPr/>
        </p:nvSpPr>
        <p:spPr>
          <a:xfrm>
            <a:off x="4176176" y="3868503"/>
            <a:ext cx="122384" cy="147941"/>
          </a:xfrm>
          <a:custGeom>
            <a:avLst/>
            <a:gdLst/>
            <a:ahLst/>
            <a:cxnLst/>
            <a:rect l="l" t="t" r="r" b="b"/>
            <a:pathLst>
              <a:path w="33" h="40">
                <a:moveTo>
                  <a:pt x="22" y="0"/>
                </a:moveTo>
                <a:cubicBezTo>
                  <a:pt x="16" y="3"/>
                  <a:pt x="11" y="7"/>
                  <a:pt x="7" y="12"/>
                </a:cubicBezTo>
                <a:cubicBezTo>
                  <a:pt x="4" y="16"/>
                  <a:pt x="1" y="20"/>
                  <a:pt x="0" y="25"/>
                </a:cubicBezTo>
                <a:cubicBezTo>
                  <a:pt x="0" y="34"/>
                  <a:pt x="7" y="40"/>
                  <a:pt x="15" y="37"/>
                </a:cubicBezTo>
                <a:cubicBezTo>
                  <a:pt x="25" y="35"/>
                  <a:pt x="33" y="24"/>
                  <a:pt x="32" y="14"/>
                </a:cubicBezTo>
                <a:cubicBezTo>
                  <a:pt x="32" y="6"/>
                  <a:pt x="27" y="2"/>
                  <a:pt x="22" y="0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4" name="CustomShape 212"/>
          <p:cNvSpPr/>
          <p:nvPr/>
        </p:nvSpPr>
        <p:spPr>
          <a:xfrm>
            <a:off x="2428604" y="3370328"/>
            <a:ext cx="2393688" cy="1682421"/>
          </a:xfrm>
          <a:custGeom>
            <a:avLst/>
            <a:gdLst/>
            <a:ahLst/>
            <a:cxnLst/>
            <a:rect l="l" t="t" r="r" b="b"/>
            <a:pathLst>
              <a:path w="653" h="459">
                <a:moveTo>
                  <a:pt x="641" y="216"/>
                </a:moveTo>
                <a:cubicBezTo>
                  <a:pt x="639" y="182"/>
                  <a:pt x="637" y="148"/>
                  <a:pt x="635" y="115"/>
                </a:cubicBezTo>
                <a:cubicBezTo>
                  <a:pt x="634" y="96"/>
                  <a:pt x="632" y="78"/>
                  <a:pt x="631" y="60"/>
                </a:cubicBezTo>
                <a:cubicBezTo>
                  <a:pt x="630" y="48"/>
                  <a:pt x="632" y="18"/>
                  <a:pt x="623" y="5"/>
                </a:cubicBezTo>
                <a:cubicBezTo>
                  <a:pt x="620" y="13"/>
                  <a:pt x="613" y="20"/>
                  <a:pt x="606" y="24"/>
                </a:cubicBezTo>
                <a:cubicBezTo>
                  <a:pt x="604" y="24"/>
                  <a:pt x="602" y="23"/>
                  <a:pt x="603" y="22"/>
                </a:cubicBezTo>
                <a:cubicBezTo>
                  <a:pt x="608" y="15"/>
                  <a:pt x="613" y="7"/>
                  <a:pt x="619" y="1"/>
                </a:cubicBezTo>
                <a:cubicBezTo>
                  <a:pt x="618" y="0"/>
                  <a:pt x="617" y="0"/>
                  <a:pt x="616" y="0"/>
                </a:cubicBezTo>
                <a:cubicBezTo>
                  <a:pt x="513" y="2"/>
                  <a:pt x="410" y="0"/>
                  <a:pt x="306" y="3"/>
                </a:cubicBezTo>
                <a:cubicBezTo>
                  <a:pt x="255" y="5"/>
                  <a:pt x="203" y="8"/>
                  <a:pt x="152" y="11"/>
                </a:cubicBezTo>
                <a:cubicBezTo>
                  <a:pt x="104" y="14"/>
                  <a:pt x="58" y="17"/>
                  <a:pt x="12" y="29"/>
                </a:cubicBezTo>
                <a:cubicBezTo>
                  <a:pt x="20" y="36"/>
                  <a:pt x="24" y="46"/>
                  <a:pt x="32" y="53"/>
                </a:cubicBezTo>
                <a:cubicBezTo>
                  <a:pt x="33" y="53"/>
                  <a:pt x="33" y="53"/>
                  <a:pt x="33" y="53"/>
                </a:cubicBezTo>
                <a:cubicBezTo>
                  <a:pt x="72" y="43"/>
                  <a:pt x="116" y="43"/>
                  <a:pt x="156" y="40"/>
                </a:cubicBezTo>
                <a:cubicBezTo>
                  <a:pt x="207" y="35"/>
                  <a:pt x="258" y="31"/>
                  <a:pt x="309" y="28"/>
                </a:cubicBezTo>
                <a:cubicBezTo>
                  <a:pt x="360" y="24"/>
                  <a:pt x="411" y="22"/>
                  <a:pt x="462" y="21"/>
                </a:cubicBezTo>
                <a:cubicBezTo>
                  <a:pt x="506" y="20"/>
                  <a:pt x="550" y="18"/>
                  <a:pt x="594" y="21"/>
                </a:cubicBezTo>
                <a:cubicBezTo>
                  <a:pt x="599" y="21"/>
                  <a:pt x="599" y="21"/>
                  <a:pt x="599" y="21"/>
                </a:cubicBezTo>
                <a:cubicBezTo>
                  <a:pt x="600" y="30"/>
                  <a:pt x="600" y="30"/>
                  <a:pt x="600" y="30"/>
                </a:cubicBezTo>
                <a:cubicBezTo>
                  <a:pt x="603" y="56"/>
                  <a:pt x="603" y="82"/>
                  <a:pt x="604" y="107"/>
                </a:cubicBezTo>
                <a:cubicBezTo>
                  <a:pt x="606" y="139"/>
                  <a:pt x="607" y="170"/>
                  <a:pt x="608" y="202"/>
                </a:cubicBezTo>
                <a:cubicBezTo>
                  <a:pt x="610" y="263"/>
                  <a:pt x="614" y="324"/>
                  <a:pt x="613" y="386"/>
                </a:cubicBezTo>
                <a:cubicBezTo>
                  <a:pt x="613" y="394"/>
                  <a:pt x="613" y="394"/>
                  <a:pt x="613" y="394"/>
                </a:cubicBezTo>
                <a:cubicBezTo>
                  <a:pt x="606" y="395"/>
                  <a:pt x="606" y="395"/>
                  <a:pt x="606" y="395"/>
                </a:cubicBezTo>
                <a:cubicBezTo>
                  <a:pt x="514" y="413"/>
                  <a:pt x="420" y="418"/>
                  <a:pt x="327" y="421"/>
                </a:cubicBezTo>
                <a:cubicBezTo>
                  <a:pt x="275" y="422"/>
                  <a:pt x="223" y="423"/>
                  <a:pt x="170" y="424"/>
                </a:cubicBezTo>
                <a:cubicBezTo>
                  <a:pt x="133" y="424"/>
                  <a:pt x="90" y="430"/>
                  <a:pt x="52" y="423"/>
                </a:cubicBezTo>
                <a:cubicBezTo>
                  <a:pt x="46" y="421"/>
                  <a:pt x="46" y="421"/>
                  <a:pt x="46" y="421"/>
                </a:cubicBezTo>
                <a:cubicBezTo>
                  <a:pt x="45" y="414"/>
                  <a:pt x="45" y="414"/>
                  <a:pt x="45" y="414"/>
                </a:cubicBezTo>
                <a:cubicBezTo>
                  <a:pt x="35" y="358"/>
                  <a:pt x="32" y="299"/>
                  <a:pt x="29" y="242"/>
                </a:cubicBezTo>
                <a:cubicBezTo>
                  <a:pt x="26" y="182"/>
                  <a:pt x="22" y="121"/>
                  <a:pt x="26" y="61"/>
                </a:cubicBezTo>
                <a:cubicBezTo>
                  <a:pt x="26" y="59"/>
                  <a:pt x="26" y="59"/>
                  <a:pt x="26" y="59"/>
                </a:cubicBezTo>
                <a:cubicBezTo>
                  <a:pt x="22" y="56"/>
                  <a:pt x="19" y="51"/>
                  <a:pt x="16" y="47"/>
                </a:cubicBezTo>
                <a:cubicBezTo>
                  <a:pt x="13" y="42"/>
                  <a:pt x="10" y="38"/>
                  <a:pt x="7" y="32"/>
                </a:cubicBezTo>
                <a:cubicBezTo>
                  <a:pt x="0" y="46"/>
                  <a:pt x="2" y="66"/>
                  <a:pt x="2" y="82"/>
                </a:cubicBezTo>
                <a:cubicBezTo>
                  <a:pt x="2" y="100"/>
                  <a:pt x="2" y="118"/>
                  <a:pt x="2" y="136"/>
                </a:cubicBezTo>
                <a:cubicBezTo>
                  <a:pt x="2" y="170"/>
                  <a:pt x="3" y="204"/>
                  <a:pt x="4" y="238"/>
                </a:cubicBezTo>
                <a:cubicBezTo>
                  <a:pt x="5" y="272"/>
                  <a:pt x="7" y="306"/>
                  <a:pt x="10" y="340"/>
                </a:cubicBezTo>
                <a:cubicBezTo>
                  <a:pt x="12" y="358"/>
                  <a:pt x="13" y="376"/>
                  <a:pt x="15" y="394"/>
                </a:cubicBezTo>
                <a:cubicBezTo>
                  <a:pt x="16" y="407"/>
                  <a:pt x="15" y="431"/>
                  <a:pt x="24" y="442"/>
                </a:cubicBezTo>
                <a:cubicBezTo>
                  <a:pt x="26" y="440"/>
                  <a:pt x="28" y="437"/>
                  <a:pt x="29" y="435"/>
                </a:cubicBezTo>
                <a:cubicBezTo>
                  <a:pt x="33" y="430"/>
                  <a:pt x="37" y="426"/>
                  <a:pt x="43" y="423"/>
                </a:cubicBezTo>
                <a:cubicBezTo>
                  <a:pt x="45" y="421"/>
                  <a:pt x="48" y="425"/>
                  <a:pt x="46" y="427"/>
                </a:cubicBezTo>
                <a:cubicBezTo>
                  <a:pt x="42" y="431"/>
                  <a:pt x="38" y="436"/>
                  <a:pt x="35" y="440"/>
                </a:cubicBezTo>
                <a:cubicBezTo>
                  <a:pt x="34" y="442"/>
                  <a:pt x="33" y="445"/>
                  <a:pt x="32" y="447"/>
                </a:cubicBezTo>
                <a:cubicBezTo>
                  <a:pt x="229" y="459"/>
                  <a:pt x="428" y="431"/>
                  <a:pt x="626" y="426"/>
                </a:cubicBezTo>
                <a:cubicBezTo>
                  <a:pt x="627" y="425"/>
                  <a:pt x="629" y="423"/>
                  <a:pt x="631" y="422"/>
                </a:cubicBezTo>
                <a:cubicBezTo>
                  <a:pt x="628" y="419"/>
                  <a:pt x="625" y="415"/>
                  <a:pt x="622" y="411"/>
                </a:cubicBezTo>
                <a:cubicBezTo>
                  <a:pt x="619" y="408"/>
                  <a:pt x="615" y="404"/>
                  <a:pt x="612" y="400"/>
                </a:cubicBezTo>
                <a:cubicBezTo>
                  <a:pt x="611" y="398"/>
                  <a:pt x="614" y="395"/>
                  <a:pt x="616" y="396"/>
                </a:cubicBezTo>
                <a:cubicBezTo>
                  <a:pt x="622" y="401"/>
                  <a:pt x="628" y="407"/>
                  <a:pt x="633" y="412"/>
                </a:cubicBezTo>
                <a:cubicBezTo>
                  <a:pt x="633" y="413"/>
                  <a:pt x="635" y="415"/>
                  <a:pt x="636" y="416"/>
                </a:cubicBezTo>
                <a:cubicBezTo>
                  <a:pt x="653" y="392"/>
                  <a:pt x="644" y="343"/>
                  <a:pt x="644" y="318"/>
                </a:cubicBezTo>
                <a:cubicBezTo>
                  <a:pt x="643" y="284"/>
                  <a:pt x="642" y="250"/>
                  <a:pt x="641" y="216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5" name="CustomShape 213"/>
          <p:cNvSpPr/>
          <p:nvPr/>
        </p:nvSpPr>
        <p:spPr>
          <a:xfrm>
            <a:off x="2437962" y="3494152"/>
            <a:ext cx="2358773" cy="1558597"/>
          </a:xfrm>
          <a:custGeom>
            <a:avLst/>
            <a:gdLst/>
            <a:ahLst/>
            <a:cxnLst/>
            <a:rect l="l" t="t" r="r" b="b"/>
            <a:pathLst>
              <a:path w="643" h="425">
                <a:moveTo>
                  <a:pt x="630" y="278"/>
                </a:moveTo>
                <a:cubicBezTo>
                  <a:pt x="621" y="223"/>
                  <a:pt x="615" y="168"/>
                  <a:pt x="610" y="113"/>
                </a:cubicBezTo>
                <a:cubicBezTo>
                  <a:pt x="608" y="91"/>
                  <a:pt x="605" y="69"/>
                  <a:pt x="604" y="46"/>
                </a:cubicBezTo>
                <a:cubicBezTo>
                  <a:pt x="604" y="35"/>
                  <a:pt x="607" y="9"/>
                  <a:pt x="598" y="0"/>
                </a:cubicBezTo>
                <a:cubicBezTo>
                  <a:pt x="600" y="24"/>
                  <a:pt x="600" y="49"/>
                  <a:pt x="601" y="73"/>
                </a:cubicBezTo>
                <a:cubicBezTo>
                  <a:pt x="603" y="105"/>
                  <a:pt x="604" y="136"/>
                  <a:pt x="605" y="168"/>
                </a:cubicBezTo>
                <a:cubicBezTo>
                  <a:pt x="607" y="229"/>
                  <a:pt x="611" y="290"/>
                  <a:pt x="610" y="352"/>
                </a:cubicBezTo>
                <a:cubicBezTo>
                  <a:pt x="610" y="360"/>
                  <a:pt x="610" y="360"/>
                  <a:pt x="610" y="360"/>
                </a:cubicBezTo>
                <a:cubicBezTo>
                  <a:pt x="603" y="361"/>
                  <a:pt x="603" y="361"/>
                  <a:pt x="603" y="361"/>
                </a:cubicBezTo>
                <a:cubicBezTo>
                  <a:pt x="511" y="379"/>
                  <a:pt x="417" y="384"/>
                  <a:pt x="324" y="387"/>
                </a:cubicBezTo>
                <a:cubicBezTo>
                  <a:pt x="272" y="388"/>
                  <a:pt x="220" y="389"/>
                  <a:pt x="167" y="390"/>
                </a:cubicBezTo>
                <a:cubicBezTo>
                  <a:pt x="130" y="390"/>
                  <a:pt x="87" y="396"/>
                  <a:pt x="49" y="389"/>
                </a:cubicBezTo>
                <a:cubicBezTo>
                  <a:pt x="43" y="387"/>
                  <a:pt x="43" y="387"/>
                  <a:pt x="43" y="387"/>
                </a:cubicBezTo>
                <a:cubicBezTo>
                  <a:pt x="42" y="380"/>
                  <a:pt x="42" y="380"/>
                  <a:pt x="42" y="380"/>
                </a:cubicBezTo>
                <a:cubicBezTo>
                  <a:pt x="32" y="324"/>
                  <a:pt x="29" y="265"/>
                  <a:pt x="26" y="208"/>
                </a:cubicBezTo>
                <a:cubicBezTo>
                  <a:pt x="23" y="161"/>
                  <a:pt x="21" y="113"/>
                  <a:pt x="21" y="65"/>
                </a:cubicBezTo>
                <a:cubicBezTo>
                  <a:pt x="14" y="104"/>
                  <a:pt x="6" y="144"/>
                  <a:pt x="0" y="184"/>
                </a:cubicBezTo>
                <a:cubicBezTo>
                  <a:pt x="1" y="191"/>
                  <a:pt x="1" y="197"/>
                  <a:pt x="1" y="204"/>
                </a:cubicBezTo>
                <a:cubicBezTo>
                  <a:pt x="2" y="238"/>
                  <a:pt x="4" y="272"/>
                  <a:pt x="7" y="306"/>
                </a:cubicBezTo>
                <a:cubicBezTo>
                  <a:pt x="9" y="324"/>
                  <a:pt x="10" y="342"/>
                  <a:pt x="12" y="360"/>
                </a:cubicBezTo>
                <a:cubicBezTo>
                  <a:pt x="13" y="373"/>
                  <a:pt x="12" y="397"/>
                  <a:pt x="21" y="408"/>
                </a:cubicBezTo>
                <a:cubicBezTo>
                  <a:pt x="23" y="406"/>
                  <a:pt x="25" y="403"/>
                  <a:pt x="26" y="401"/>
                </a:cubicBezTo>
                <a:cubicBezTo>
                  <a:pt x="30" y="396"/>
                  <a:pt x="34" y="392"/>
                  <a:pt x="40" y="389"/>
                </a:cubicBezTo>
                <a:cubicBezTo>
                  <a:pt x="42" y="387"/>
                  <a:pt x="45" y="391"/>
                  <a:pt x="43" y="393"/>
                </a:cubicBezTo>
                <a:cubicBezTo>
                  <a:pt x="39" y="397"/>
                  <a:pt x="35" y="402"/>
                  <a:pt x="32" y="406"/>
                </a:cubicBezTo>
                <a:cubicBezTo>
                  <a:pt x="31" y="408"/>
                  <a:pt x="30" y="411"/>
                  <a:pt x="29" y="413"/>
                </a:cubicBezTo>
                <a:cubicBezTo>
                  <a:pt x="226" y="425"/>
                  <a:pt x="425" y="397"/>
                  <a:pt x="623" y="392"/>
                </a:cubicBezTo>
                <a:cubicBezTo>
                  <a:pt x="624" y="391"/>
                  <a:pt x="626" y="389"/>
                  <a:pt x="628" y="388"/>
                </a:cubicBezTo>
                <a:cubicBezTo>
                  <a:pt x="625" y="385"/>
                  <a:pt x="622" y="381"/>
                  <a:pt x="619" y="377"/>
                </a:cubicBezTo>
                <a:cubicBezTo>
                  <a:pt x="616" y="374"/>
                  <a:pt x="612" y="370"/>
                  <a:pt x="609" y="366"/>
                </a:cubicBezTo>
                <a:cubicBezTo>
                  <a:pt x="608" y="364"/>
                  <a:pt x="611" y="361"/>
                  <a:pt x="613" y="362"/>
                </a:cubicBezTo>
                <a:cubicBezTo>
                  <a:pt x="619" y="367"/>
                  <a:pt x="625" y="373"/>
                  <a:pt x="630" y="378"/>
                </a:cubicBezTo>
                <a:cubicBezTo>
                  <a:pt x="630" y="379"/>
                  <a:pt x="632" y="381"/>
                  <a:pt x="633" y="382"/>
                </a:cubicBezTo>
                <a:cubicBezTo>
                  <a:pt x="639" y="373"/>
                  <a:pt x="642" y="360"/>
                  <a:pt x="643" y="346"/>
                </a:cubicBezTo>
                <a:cubicBezTo>
                  <a:pt x="637" y="324"/>
                  <a:pt x="634" y="300"/>
                  <a:pt x="630" y="278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6" name="CustomShape 214"/>
          <p:cNvSpPr/>
          <p:nvPr/>
        </p:nvSpPr>
        <p:spPr>
          <a:xfrm>
            <a:off x="2544509" y="3473274"/>
            <a:ext cx="2101406" cy="1436573"/>
          </a:xfrm>
          <a:custGeom>
            <a:avLst/>
            <a:gdLst/>
            <a:ahLst/>
            <a:cxnLst/>
            <a:rect l="l" t="t" r="r" b="b"/>
            <a:pathLst>
              <a:path w="573" h="392">
                <a:moveTo>
                  <a:pt x="434" y="1"/>
                </a:moveTo>
                <a:cubicBezTo>
                  <a:pt x="384" y="2"/>
                  <a:pt x="335" y="4"/>
                  <a:pt x="285" y="7"/>
                </a:cubicBezTo>
                <a:cubicBezTo>
                  <a:pt x="234" y="10"/>
                  <a:pt x="183" y="14"/>
                  <a:pt x="132" y="19"/>
                </a:cubicBezTo>
                <a:cubicBezTo>
                  <a:pt x="88" y="22"/>
                  <a:pt x="43" y="24"/>
                  <a:pt x="0" y="32"/>
                </a:cubicBezTo>
                <a:cubicBezTo>
                  <a:pt x="2" y="91"/>
                  <a:pt x="1" y="151"/>
                  <a:pt x="5" y="210"/>
                </a:cubicBezTo>
                <a:cubicBezTo>
                  <a:pt x="8" y="269"/>
                  <a:pt x="15" y="328"/>
                  <a:pt x="20" y="387"/>
                </a:cubicBezTo>
                <a:cubicBezTo>
                  <a:pt x="110" y="392"/>
                  <a:pt x="201" y="388"/>
                  <a:pt x="291" y="385"/>
                </a:cubicBezTo>
                <a:cubicBezTo>
                  <a:pt x="386" y="382"/>
                  <a:pt x="480" y="374"/>
                  <a:pt x="573" y="359"/>
                </a:cubicBezTo>
                <a:cubicBezTo>
                  <a:pt x="570" y="299"/>
                  <a:pt x="570" y="238"/>
                  <a:pt x="568" y="178"/>
                </a:cubicBezTo>
                <a:cubicBezTo>
                  <a:pt x="567" y="145"/>
                  <a:pt x="566" y="112"/>
                  <a:pt x="565" y="79"/>
                </a:cubicBezTo>
                <a:cubicBezTo>
                  <a:pt x="564" y="54"/>
                  <a:pt x="561" y="28"/>
                  <a:pt x="562" y="2"/>
                </a:cubicBezTo>
                <a:cubicBezTo>
                  <a:pt x="519" y="2"/>
                  <a:pt x="477" y="0"/>
                  <a:pt x="434" y="1"/>
                </a:cubicBezTo>
                <a:close/>
                <a:moveTo>
                  <a:pt x="104" y="195"/>
                </a:moveTo>
                <a:cubicBezTo>
                  <a:pt x="122" y="188"/>
                  <a:pt x="139" y="182"/>
                  <a:pt x="153" y="168"/>
                </a:cubicBezTo>
                <a:cubicBezTo>
                  <a:pt x="158" y="164"/>
                  <a:pt x="163" y="159"/>
                  <a:pt x="166" y="153"/>
                </a:cubicBezTo>
                <a:cubicBezTo>
                  <a:pt x="169" y="146"/>
                  <a:pt x="173" y="131"/>
                  <a:pt x="168" y="124"/>
                </a:cubicBezTo>
                <a:cubicBezTo>
                  <a:pt x="163" y="116"/>
                  <a:pt x="146" y="117"/>
                  <a:pt x="137" y="116"/>
                </a:cubicBezTo>
                <a:cubicBezTo>
                  <a:pt x="134" y="115"/>
                  <a:pt x="133" y="111"/>
                  <a:pt x="134" y="108"/>
                </a:cubicBezTo>
                <a:cubicBezTo>
                  <a:pt x="142" y="97"/>
                  <a:pt x="148" y="90"/>
                  <a:pt x="149" y="76"/>
                </a:cubicBezTo>
                <a:cubicBezTo>
                  <a:pt x="153" y="67"/>
                  <a:pt x="150" y="61"/>
                  <a:pt x="141" y="57"/>
                </a:cubicBezTo>
                <a:cubicBezTo>
                  <a:pt x="136" y="56"/>
                  <a:pt x="131" y="54"/>
                  <a:pt x="126" y="53"/>
                </a:cubicBezTo>
                <a:cubicBezTo>
                  <a:pt x="123" y="53"/>
                  <a:pt x="119" y="54"/>
                  <a:pt x="115" y="55"/>
                </a:cubicBezTo>
                <a:cubicBezTo>
                  <a:pt x="118" y="74"/>
                  <a:pt x="116" y="93"/>
                  <a:pt x="118" y="112"/>
                </a:cubicBezTo>
                <a:cubicBezTo>
                  <a:pt x="119" y="135"/>
                  <a:pt x="126" y="156"/>
                  <a:pt x="129" y="178"/>
                </a:cubicBezTo>
                <a:cubicBezTo>
                  <a:pt x="129" y="181"/>
                  <a:pt x="124" y="182"/>
                  <a:pt x="123" y="180"/>
                </a:cubicBezTo>
                <a:cubicBezTo>
                  <a:pt x="112" y="162"/>
                  <a:pt x="110" y="140"/>
                  <a:pt x="109" y="119"/>
                </a:cubicBezTo>
                <a:cubicBezTo>
                  <a:pt x="107" y="99"/>
                  <a:pt x="106" y="77"/>
                  <a:pt x="110" y="57"/>
                </a:cubicBezTo>
                <a:cubicBezTo>
                  <a:pt x="109" y="57"/>
                  <a:pt x="109" y="57"/>
                  <a:pt x="109" y="57"/>
                </a:cubicBezTo>
                <a:cubicBezTo>
                  <a:pt x="105" y="58"/>
                  <a:pt x="104" y="52"/>
                  <a:pt x="108" y="51"/>
                </a:cubicBezTo>
                <a:cubicBezTo>
                  <a:pt x="124" y="44"/>
                  <a:pt x="145" y="43"/>
                  <a:pt x="156" y="59"/>
                </a:cubicBezTo>
                <a:cubicBezTo>
                  <a:pt x="168" y="76"/>
                  <a:pt x="157" y="93"/>
                  <a:pt x="147" y="107"/>
                </a:cubicBezTo>
                <a:cubicBezTo>
                  <a:pt x="158" y="108"/>
                  <a:pt x="167" y="108"/>
                  <a:pt x="175" y="118"/>
                </a:cubicBezTo>
                <a:cubicBezTo>
                  <a:pt x="182" y="128"/>
                  <a:pt x="181" y="141"/>
                  <a:pt x="177" y="152"/>
                </a:cubicBezTo>
                <a:cubicBezTo>
                  <a:pt x="167" y="179"/>
                  <a:pt x="134" y="200"/>
                  <a:pt x="106" y="202"/>
                </a:cubicBezTo>
                <a:cubicBezTo>
                  <a:pt x="103" y="202"/>
                  <a:pt x="101" y="197"/>
                  <a:pt x="104" y="195"/>
                </a:cubicBezTo>
                <a:close/>
                <a:moveTo>
                  <a:pt x="173" y="331"/>
                </a:moveTo>
                <a:cubicBezTo>
                  <a:pt x="147" y="338"/>
                  <a:pt x="115" y="340"/>
                  <a:pt x="90" y="331"/>
                </a:cubicBezTo>
                <a:cubicBezTo>
                  <a:pt x="87" y="330"/>
                  <a:pt x="87" y="325"/>
                  <a:pt x="91" y="325"/>
                </a:cubicBezTo>
                <a:cubicBezTo>
                  <a:pt x="107" y="326"/>
                  <a:pt x="122" y="328"/>
                  <a:pt x="138" y="326"/>
                </a:cubicBezTo>
                <a:cubicBezTo>
                  <a:pt x="150" y="326"/>
                  <a:pt x="197" y="325"/>
                  <a:pt x="169" y="301"/>
                </a:cubicBezTo>
                <a:cubicBezTo>
                  <a:pt x="153" y="287"/>
                  <a:pt x="121" y="296"/>
                  <a:pt x="106" y="280"/>
                </a:cubicBezTo>
                <a:cubicBezTo>
                  <a:pt x="95" y="268"/>
                  <a:pt x="116" y="253"/>
                  <a:pt x="124" y="246"/>
                </a:cubicBezTo>
                <a:cubicBezTo>
                  <a:pt x="141" y="231"/>
                  <a:pt x="161" y="220"/>
                  <a:pt x="182" y="212"/>
                </a:cubicBezTo>
                <a:cubicBezTo>
                  <a:pt x="185" y="211"/>
                  <a:pt x="188" y="216"/>
                  <a:pt x="184" y="218"/>
                </a:cubicBezTo>
                <a:cubicBezTo>
                  <a:pt x="170" y="224"/>
                  <a:pt x="157" y="231"/>
                  <a:pt x="144" y="241"/>
                </a:cubicBezTo>
                <a:cubicBezTo>
                  <a:pt x="138" y="246"/>
                  <a:pt x="131" y="251"/>
                  <a:pt x="125" y="257"/>
                </a:cubicBezTo>
                <a:cubicBezTo>
                  <a:pt x="117" y="265"/>
                  <a:pt x="111" y="272"/>
                  <a:pt x="126" y="279"/>
                </a:cubicBezTo>
                <a:cubicBezTo>
                  <a:pt x="146" y="288"/>
                  <a:pt x="172" y="284"/>
                  <a:pt x="188" y="303"/>
                </a:cubicBezTo>
                <a:cubicBezTo>
                  <a:pt x="199" y="318"/>
                  <a:pt x="187" y="328"/>
                  <a:pt x="173" y="331"/>
                </a:cubicBezTo>
                <a:close/>
                <a:moveTo>
                  <a:pt x="188" y="159"/>
                </a:moveTo>
                <a:cubicBezTo>
                  <a:pt x="185" y="148"/>
                  <a:pt x="195" y="134"/>
                  <a:pt x="201" y="126"/>
                </a:cubicBezTo>
                <a:cubicBezTo>
                  <a:pt x="207" y="117"/>
                  <a:pt x="215" y="106"/>
                  <a:pt x="226" y="103"/>
                </a:cubicBezTo>
                <a:cubicBezTo>
                  <a:pt x="228" y="103"/>
                  <a:pt x="229" y="104"/>
                  <a:pt x="230" y="105"/>
                </a:cubicBezTo>
                <a:cubicBezTo>
                  <a:pt x="230" y="104"/>
                  <a:pt x="230" y="103"/>
                  <a:pt x="230" y="102"/>
                </a:cubicBezTo>
                <a:cubicBezTo>
                  <a:pt x="231" y="98"/>
                  <a:pt x="236" y="100"/>
                  <a:pt x="236" y="103"/>
                </a:cubicBezTo>
                <a:cubicBezTo>
                  <a:pt x="237" y="114"/>
                  <a:pt x="237" y="125"/>
                  <a:pt x="238" y="137"/>
                </a:cubicBezTo>
                <a:cubicBezTo>
                  <a:pt x="238" y="138"/>
                  <a:pt x="238" y="139"/>
                  <a:pt x="238" y="140"/>
                </a:cubicBezTo>
                <a:cubicBezTo>
                  <a:pt x="240" y="141"/>
                  <a:pt x="242" y="144"/>
                  <a:pt x="240" y="146"/>
                </a:cubicBezTo>
                <a:cubicBezTo>
                  <a:pt x="240" y="147"/>
                  <a:pt x="240" y="147"/>
                  <a:pt x="239" y="148"/>
                </a:cubicBezTo>
                <a:cubicBezTo>
                  <a:pt x="240" y="154"/>
                  <a:pt x="241" y="160"/>
                  <a:pt x="240" y="166"/>
                </a:cubicBezTo>
                <a:cubicBezTo>
                  <a:pt x="239" y="169"/>
                  <a:pt x="234" y="170"/>
                  <a:pt x="233" y="167"/>
                </a:cubicBezTo>
                <a:cubicBezTo>
                  <a:pt x="232" y="164"/>
                  <a:pt x="230" y="161"/>
                  <a:pt x="229" y="157"/>
                </a:cubicBezTo>
                <a:cubicBezTo>
                  <a:pt x="215" y="169"/>
                  <a:pt x="193" y="179"/>
                  <a:pt x="188" y="159"/>
                </a:cubicBezTo>
                <a:close/>
                <a:moveTo>
                  <a:pt x="245" y="245"/>
                </a:moveTo>
                <a:cubicBezTo>
                  <a:pt x="231" y="253"/>
                  <a:pt x="220" y="264"/>
                  <a:pt x="212" y="278"/>
                </a:cubicBezTo>
                <a:cubicBezTo>
                  <a:pt x="206" y="290"/>
                  <a:pt x="205" y="302"/>
                  <a:pt x="221" y="303"/>
                </a:cubicBezTo>
                <a:cubicBezTo>
                  <a:pt x="228" y="303"/>
                  <a:pt x="235" y="301"/>
                  <a:pt x="241" y="301"/>
                </a:cubicBezTo>
                <a:cubicBezTo>
                  <a:pt x="244" y="301"/>
                  <a:pt x="246" y="305"/>
                  <a:pt x="244" y="307"/>
                </a:cubicBezTo>
                <a:cubicBezTo>
                  <a:pt x="230" y="320"/>
                  <a:pt x="197" y="317"/>
                  <a:pt x="196" y="295"/>
                </a:cubicBezTo>
                <a:cubicBezTo>
                  <a:pt x="195" y="271"/>
                  <a:pt x="222" y="248"/>
                  <a:pt x="241" y="239"/>
                </a:cubicBezTo>
                <a:cubicBezTo>
                  <a:pt x="245" y="237"/>
                  <a:pt x="249" y="243"/>
                  <a:pt x="245" y="245"/>
                </a:cubicBezTo>
                <a:close/>
                <a:moveTo>
                  <a:pt x="286" y="93"/>
                </a:moveTo>
                <a:cubicBezTo>
                  <a:pt x="290" y="90"/>
                  <a:pt x="295" y="95"/>
                  <a:pt x="292" y="98"/>
                </a:cubicBezTo>
                <a:cubicBezTo>
                  <a:pt x="282" y="109"/>
                  <a:pt x="275" y="120"/>
                  <a:pt x="272" y="134"/>
                </a:cubicBezTo>
                <a:cubicBezTo>
                  <a:pt x="270" y="142"/>
                  <a:pt x="269" y="153"/>
                  <a:pt x="276" y="159"/>
                </a:cubicBezTo>
                <a:cubicBezTo>
                  <a:pt x="284" y="166"/>
                  <a:pt x="294" y="162"/>
                  <a:pt x="301" y="157"/>
                </a:cubicBezTo>
                <a:cubicBezTo>
                  <a:pt x="304" y="155"/>
                  <a:pt x="307" y="159"/>
                  <a:pt x="306" y="162"/>
                </a:cubicBezTo>
                <a:cubicBezTo>
                  <a:pt x="296" y="181"/>
                  <a:pt x="270" y="177"/>
                  <a:pt x="262" y="158"/>
                </a:cubicBezTo>
                <a:cubicBezTo>
                  <a:pt x="253" y="136"/>
                  <a:pt x="269" y="107"/>
                  <a:pt x="286" y="93"/>
                </a:cubicBezTo>
                <a:close/>
                <a:moveTo>
                  <a:pt x="308" y="325"/>
                </a:moveTo>
                <a:cubicBezTo>
                  <a:pt x="306" y="328"/>
                  <a:pt x="302" y="326"/>
                  <a:pt x="301" y="323"/>
                </a:cubicBezTo>
                <a:cubicBezTo>
                  <a:pt x="300" y="313"/>
                  <a:pt x="303" y="304"/>
                  <a:pt x="304" y="294"/>
                </a:cubicBezTo>
                <a:cubicBezTo>
                  <a:pt x="304" y="290"/>
                  <a:pt x="304" y="285"/>
                  <a:pt x="305" y="281"/>
                </a:cubicBezTo>
                <a:cubicBezTo>
                  <a:pt x="305" y="274"/>
                  <a:pt x="306" y="271"/>
                  <a:pt x="298" y="268"/>
                </a:cubicBezTo>
                <a:cubicBezTo>
                  <a:pt x="290" y="266"/>
                  <a:pt x="287" y="271"/>
                  <a:pt x="282" y="277"/>
                </a:cubicBezTo>
                <a:cubicBezTo>
                  <a:pt x="280" y="280"/>
                  <a:pt x="278" y="283"/>
                  <a:pt x="276" y="286"/>
                </a:cubicBezTo>
                <a:cubicBezTo>
                  <a:pt x="275" y="290"/>
                  <a:pt x="273" y="294"/>
                  <a:pt x="272" y="297"/>
                </a:cubicBezTo>
                <a:cubicBezTo>
                  <a:pt x="271" y="305"/>
                  <a:pt x="270" y="313"/>
                  <a:pt x="269" y="320"/>
                </a:cubicBezTo>
                <a:cubicBezTo>
                  <a:pt x="268" y="325"/>
                  <a:pt x="262" y="323"/>
                  <a:pt x="262" y="319"/>
                </a:cubicBezTo>
                <a:cubicBezTo>
                  <a:pt x="258" y="285"/>
                  <a:pt x="265" y="246"/>
                  <a:pt x="270" y="212"/>
                </a:cubicBezTo>
                <a:cubicBezTo>
                  <a:pt x="271" y="208"/>
                  <a:pt x="276" y="209"/>
                  <a:pt x="276" y="212"/>
                </a:cubicBezTo>
                <a:cubicBezTo>
                  <a:pt x="274" y="233"/>
                  <a:pt x="274" y="254"/>
                  <a:pt x="273" y="274"/>
                </a:cubicBezTo>
                <a:cubicBezTo>
                  <a:pt x="280" y="263"/>
                  <a:pt x="289" y="254"/>
                  <a:pt x="301" y="256"/>
                </a:cubicBezTo>
                <a:cubicBezTo>
                  <a:pt x="312" y="258"/>
                  <a:pt x="314" y="269"/>
                  <a:pt x="314" y="279"/>
                </a:cubicBezTo>
                <a:cubicBezTo>
                  <a:pt x="314" y="293"/>
                  <a:pt x="314" y="311"/>
                  <a:pt x="308" y="325"/>
                </a:cubicBezTo>
                <a:close/>
                <a:moveTo>
                  <a:pt x="316" y="178"/>
                </a:moveTo>
                <a:cubicBezTo>
                  <a:pt x="312" y="160"/>
                  <a:pt x="314" y="141"/>
                  <a:pt x="313" y="122"/>
                </a:cubicBezTo>
                <a:cubicBezTo>
                  <a:pt x="312" y="101"/>
                  <a:pt x="311" y="81"/>
                  <a:pt x="309" y="60"/>
                </a:cubicBezTo>
                <a:cubicBezTo>
                  <a:pt x="309" y="57"/>
                  <a:pt x="314" y="56"/>
                  <a:pt x="315" y="59"/>
                </a:cubicBezTo>
                <a:cubicBezTo>
                  <a:pt x="318" y="77"/>
                  <a:pt x="322" y="97"/>
                  <a:pt x="325" y="117"/>
                </a:cubicBezTo>
                <a:cubicBezTo>
                  <a:pt x="331" y="109"/>
                  <a:pt x="339" y="101"/>
                  <a:pt x="344" y="96"/>
                </a:cubicBezTo>
                <a:cubicBezTo>
                  <a:pt x="348" y="92"/>
                  <a:pt x="353" y="98"/>
                  <a:pt x="350" y="101"/>
                </a:cubicBezTo>
                <a:cubicBezTo>
                  <a:pt x="344" y="107"/>
                  <a:pt x="339" y="114"/>
                  <a:pt x="334" y="121"/>
                </a:cubicBezTo>
                <a:cubicBezTo>
                  <a:pt x="333" y="123"/>
                  <a:pt x="329" y="127"/>
                  <a:pt x="329" y="129"/>
                </a:cubicBezTo>
                <a:cubicBezTo>
                  <a:pt x="329" y="137"/>
                  <a:pt x="334" y="137"/>
                  <a:pt x="339" y="139"/>
                </a:cubicBezTo>
                <a:cubicBezTo>
                  <a:pt x="350" y="142"/>
                  <a:pt x="359" y="148"/>
                  <a:pt x="364" y="159"/>
                </a:cubicBezTo>
                <a:cubicBezTo>
                  <a:pt x="365" y="163"/>
                  <a:pt x="361" y="166"/>
                  <a:pt x="358" y="163"/>
                </a:cubicBezTo>
                <a:cubicBezTo>
                  <a:pt x="348" y="156"/>
                  <a:pt x="340" y="151"/>
                  <a:pt x="329" y="146"/>
                </a:cubicBezTo>
                <a:cubicBezTo>
                  <a:pt x="328" y="146"/>
                  <a:pt x="327" y="145"/>
                  <a:pt x="326" y="145"/>
                </a:cubicBezTo>
                <a:cubicBezTo>
                  <a:pt x="326" y="156"/>
                  <a:pt x="325" y="167"/>
                  <a:pt x="323" y="178"/>
                </a:cubicBezTo>
                <a:cubicBezTo>
                  <a:pt x="322" y="181"/>
                  <a:pt x="317" y="181"/>
                  <a:pt x="316" y="178"/>
                </a:cubicBezTo>
                <a:close/>
                <a:moveTo>
                  <a:pt x="342" y="317"/>
                </a:moveTo>
                <a:cubicBezTo>
                  <a:pt x="325" y="313"/>
                  <a:pt x="323" y="293"/>
                  <a:pt x="329" y="280"/>
                </a:cubicBezTo>
                <a:cubicBezTo>
                  <a:pt x="334" y="270"/>
                  <a:pt x="341" y="262"/>
                  <a:pt x="351" y="256"/>
                </a:cubicBezTo>
                <a:cubicBezTo>
                  <a:pt x="351" y="255"/>
                  <a:pt x="352" y="253"/>
                  <a:pt x="354" y="253"/>
                </a:cubicBezTo>
                <a:cubicBezTo>
                  <a:pt x="355" y="253"/>
                  <a:pt x="356" y="253"/>
                  <a:pt x="357" y="253"/>
                </a:cubicBezTo>
                <a:cubicBezTo>
                  <a:pt x="360" y="252"/>
                  <a:pt x="364" y="250"/>
                  <a:pt x="367" y="250"/>
                </a:cubicBezTo>
                <a:cubicBezTo>
                  <a:pt x="371" y="249"/>
                  <a:pt x="373" y="255"/>
                  <a:pt x="369" y="256"/>
                </a:cubicBezTo>
                <a:cubicBezTo>
                  <a:pt x="368" y="256"/>
                  <a:pt x="368" y="256"/>
                  <a:pt x="368" y="257"/>
                </a:cubicBezTo>
                <a:cubicBezTo>
                  <a:pt x="388" y="271"/>
                  <a:pt x="374" y="323"/>
                  <a:pt x="342" y="317"/>
                </a:cubicBezTo>
                <a:close/>
                <a:moveTo>
                  <a:pt x="386" y="107"/>
                </a:moveTo>
                <a:cubicBezTo>
                  <a:pt x="388" y="107"/>
                  <a:pt x="390" y="106"/>
                  <a:pt x="392" y="106"/>
                </a:cubicBezTo>
                <a:cubicBezTo>
                  <a:pt x="392" y="88"/>
                  <a:pt x="393" y="69"/>
                  <a:pt x="393" y="51"/>
                </a:cubicBezTo>
                <a:cubicBezTo>
                  <a:pt x="393" y="47"/>
                  <a:pt x="398" y="47"/>
                  <a:pt x="399" y="51"/>
                </a:cubicBezTo>
                <a:cubicBezTo>
                  <a:pt x="401" y="68"/>
                  <a:pt x="403" y="87"/>
                  <a:pt x="405" y="105"/>
                </a:cubicBezTo>
                <a:cubicBezTo>
                  <a:pt x="417" y="104"/>
                  <a:pt x="429" y="104"/>
                  <a:pt x="440" y="107"/>
                </a:cubicBezTo>
                <a:cubicBezTo>
                  <a:pt x="445" y="108"/>
                  <a:pt x="443" y="114"/>
                  <a:pt x="439" y="114"/>
                </a:cubicBezTo>
                <a:cubicBezTo>
                  <a:pt x="428" y="116"/>
                  <a:pt x="417" y="115"/>
                  <a:pt x="406" y="115"/>
                </a:cubicBezTo>
                <a:cubicBezTo>
                  <a:pt x="407" y="132"/>
                  <a:pt x="407" y="149"/>
                  <a:pt x="405" y="164"/>
                </a:cubicBezTo>
                <a:cubicBezTo>
                  <a:pt x="405" y="167"/>
                  <a:pt x="400" y="169"/>
                  <a:pt x="400" y="165"/>
                </a:cubicBezTo>
                <a:cubicBezTo>
                  <a:pt x="395" y="149"/>
                  <a:pt x="393" y="132"/>
                  <a:pt x="393" y="115"/>
                </a:cubicBezTo>
                <a:cubicBezTo>
                  <a:pt x="391" y="115"/>
                  <a:pt x="388" y="115"/>
                  <a:pt x="386" y="115"/>
                </a:cubicBezTo>
                <a:cubicBezTo>
                  <a:pt x="381" y="115"/>
                  <a:pt x="381" y="107"/>
                  <a:pt x="386" y="107"/>
                </a:cubicBezTo>
                <a:close/>
                <a:moveTo>
                  <a:pt x="433" y="282"/>
                </a:moveTo>
                <a:cubicBezTo>
                  <a:pt x="429" y="296"/>
                  <a:pt x="416" y="308"/>
                  <a:pt x="401" y="306"/>
                </a:cubicBezTo>
                <a:cubicBezTo>
                  <a:pt x="384" y="305"/>
                  <a:pt x="382" y="289"/>
                  <a:pt x="387" y="275"/>
                </a:cubicBezTo>
                <a:cubicBezTo>
                  <a:pt x="391" y="267"/>
                  <a:pt x="398" y="258"/>
                  <a:pt x="406" y="253"/>
                </a:cubicBezTo>
                <a:cubicBezTo>
                  <a:pt x="405" y="250"/>
                  <a:pt x="407" y="247"/>
                  <a:pt x="410" y="248"/>
                </a:cubicBezTo>
                <a:cubicBezTo>
                  <a:pt x="412" y="248"/>
                  <a:pt x="413" y="249"/>
                  <a:pt x="414" y="249"/>
                </a:cubicBezTo>
                <a:cubicBezTo>
                  <a:pt x="416" y="249"/>
                  <a:pt x="418" y="248"/>
                  <a:pt x="420" y="248"/>
                </a:cubicBezTo>
                <a:cubicBezTo>
                  <a:pt x="424" y="248"/>
                  <a:pt x="424" y="252"/>
                  <a:pt x="422" y="254"/>
                </a:cubicBezTo>
                <a:cubicBezTo>
                  <a:pt x="431" y="260"/>
                  <a:pt x="436" y="271"/>
                  <a:pt x="433" y="282"/>
                </a:cubicBezTo>
                <a:close/>
                <a:moveTo>
                  <a:pt x="455" y="298"/>
                </a:moveTo>
                <a:cubicBezTo>
                  <a:pt x="454" y="301"/>
                  <a:pt x="450" y="301"/>
                  <a:pt x="449" y="298"/>
                </a:cubicBezTo>
                <a:cubicBezTo>
                  <a:pt x="441" y="267"/>
                  <a:pt x="446" y="230"/>
                  <a:pt x="447" y="199"/>
                </a:cubicBezTo>
                <a:cubicBezTo>
                  <a:pt x="448" y="195"/>
                  <a:pt x="454" y="195"/>
                  <a:pt x="454" y="199"/>
                </a:cubicBezTo>
                <a:cubicBezTo>
                  <a:pt x="456" y="230"/>
                  <a:pt x="462" y="267"/>
                  <a:pt x="455" y="298"/>
                </a:cubicBezTo>
                <a:close/>
                <a:moveTo>
                  <a:pt x="462" y="156"/>
                </a:moveTo>
                <a:cubicBezTo>
                  <a:pt x="445" y="160"/>
                  <a:pt x="432" y="145"/>
                  <a:pt x="437" y="129"/>
                </a:cubicBezTo>
                <a:cubicBezTo>
                  <a:pt x="440" y="119"/>
                  <a:pt x="448" y="110"/>
                  <a:pt x="457" y="105"/>
                </a:cubicBezTo>
                <a:cubicBezTo>
                  <a:pt x="455" y="103"/>
                  <a:pt x="455" y="100"/>
                  <a:pt x="458" y="98"/>
                </a:cubicBezTo>
                <a:cubicBezTo>
                  <a:pt x="464" y="95"/>
                  <a:pt x="469" y="96"/>
                  <a:pt x="474" y="99"/>
                </a:cubicBezTo>
                <a:cubicBezTo>
                  <a:pt x="476" y="99"/>
                  <a:pt x="477" y="100"/>
                  <a:pt x="477" y="101"/>
                </a:cubicBezTo>
                <a:cubicBezTo>
                  <a:pt x="483" y="106"/>
                  <a:pt x="488" y="113"/>
                  <a:pt x="488" y="120"/>
                </a:cubicBezTo>
                <a:cubicBezTo>
                  <a:pt x="490" y="136"/>
                  <a:pt x="477" y="153"/>
                  <a:pt x="462" y="156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7" name="CustomShape 215"/>
          <p:cNvSpPr/>
          <p:nvPr/>
        </p:nvSpPr>
        <p:spPr>
          <a:xfrm>
            <a:off x="2544509" y="3560743"/>
            <a:ext cx="2101406" cy="1349104"/>
          </a:xfrm>
          <a:custGeom>
            <a:avLst/>
            <a:gdLst/>
            <a:ahLst/>
            <a:cxnLst/>
            <a:rect l="l" t="t" r="r" b="b"/>
            <a:pathLst>
              <a:path w="573" h="368">
                <a:moveTo>
                  <a:pt x="531" y="311"/>
                </a:moveTo>
                <a:cubicBezTo>
                  <a:pt x="489" y="323"/>
                  <a:pt x="446" y="329"/>
                  <a:pt x="403" y="336"/>
                </a:cubicBezTo>
                <a:cubicBezTo>
                  <a:pt x="342" y="346"/>
                  <a:pt x="280" y="353"/>
                  <a:pt x="218" y="350"/>
                </a:cubicBezTo>
                <a:cubicBezTo>
                  <a:pt x="175" y="348"/>
                  <a:pt x="120" y="346"/>
                  <a:pt x="83" y="321"/>
                </a:cubicBezTo>
                <a:cubicBezTo>
                  <a:pt x="50" y="299"/>
                  <a:pt x="44" y="243"/>
                  <a:pt x="40" y="208"/>
                </a:cubicBezTo>
                <a:cubicBezTo>
                  <a:pt x="35" y="161"/>
                  <a:pt x="37" y="112"/>
                  <a:pt x="46" y="66"/>
                </a:cubicBezTo>
                <a:cubicBezTo>
                  <a:pt x="51" y="44"/>
                  <a:pt x="56" y="19"/>
                  <a:pt x="68" y="0"/>
                </a:cubicBezTo>
                <a:cubicBezTo>
                  <a:pt x="45" y="2"/>
                  <a:pt x="22" y="4"/>
                  <a:pt x="0" y="8"/>
                </a:cubicBezTo>
                <a:cubicBezTo>
                  <a:pt x="2" y="67"/>
                  <a:pt x="1" y="127"/>
                  <a:pt x="5" y="186"/>
                </a:cubicBezTo>
                <a:cubicBezTo>
                  <a:pt x="8" y="245"/>
                  <a:pt x="15" y="304"/>
                  <a:pt x="20" y="363"/>
                </a:cubicBezTo>
                <a:cubicBezTo>
                  <a:pt x="110" y="368"/>
                  <a:pt x="201" y="364"/>
                  <a:pt x="291" y="361"/>
                </a:cubicBezTo>
                <a:cubicBezTo>
                  <a:pt x="386" y="358"/>
                  <a:pt x="480" y="350"/>
                  <a:pt x="573" y="335"/>
                </a:cubicBezTo>
                <a:cubicBezTo>
                  <a:pt x="573" y="322"/>
                  <a:pt x="572" y="308"/>
                  <a:pt x="572" y="295"/>
                </a:cubicBezTo>
                <a:cubicBezTo>
                  <a:pt x="559" y="301"/>
                  <a:pt x="545" y="306"/>
                  <a:pt x="531" y="311"/>
                </a:cubicBezTo>
                <a:close/>
              </a:path>
            </a:pathLst>
          </a:custGeom>
          <a:solidFill>
            <a:srgbClr val="243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8" name="CustomShape 216"/>
          <p:cNvSpPr/>
          <p:nvPr/>
        </p:nvSpPr>
        <p:spPr>
          <a:xfrm>
            <a:off x="2398367" y="3319574"/>
            <a:ext cx="2430044" cy="1744333"/>
          </a:xfrm>
          <a:custGeom>
            <a:avLst/>
            <a:gdLst/>
            <a:ahLst/>
            <a:cxnLst/>
            <a:rect l="l" t="t" r="r" b="b"/>
            <a:pathLst>
              <a:path w="663" h="476">
                <a:moveTo>
                  <a:pt x="662" y="379"/>
                </a:moveTo>
                <a:cubicBezTo>
                  <a:pt x="662" y="328"/>
                  <a:pt x="660" y="277"/>
                  <a:pt x="658" y="226"/>
                </a:cubicBezTo>
                <a:cubicBezTo>
                  <a:pt x="656" y="177"/>
                  <a:pt x="653" y="127"/>
                  <a:pt x="648" y="78"/>
                </a:cubicBezTo>
                <a:cubicBezTo>
                  <a:pt x="647" y="66"/>
                  <a:pt x="650" y="18"/>
                  <a:pt x="632" y="9"/>
                </a:cubicBezTo>
                <a:cubicBezTo>
                  <a:pt x="632" y="7"/>
                  <a:pt x="631" y="5"/>
                  <a:pt x="628" y="5"/>
                </a:cubicBezTo>
                <a:cubicBezTo>
                  <a:pt x="520" y="0"/>
                  <a:pt x="410" y="5"/>
                  <a:pt x="302" y="9"/>
                </a:cubicBezTo>
                <a:cubicBezTo>
                  <a:pt x="249" y="11"/>
                  <a:pt x="197" y="14"/>
                  <a:pt x="144" y="18"/>
                </a:cubicBezTo>
                <a:cubicBezTo>
                  <a:pt x="103" y="21"/>
                  <a:pt x="59" y="21"/>
                  <a:pt x="21" y="37"/>
                </a:cubicBezTo>
                <a:cubicBezTo>
                  <a:pt x="20" y="37"/>
                  <a:pt x="19" y="37"/>
                  <a:pt x="19" y="37"/>
                </a:cubicBezTo>
                <a:cubicBezTo>
                  <a:pt x="17" y="38"/>
                  <a:pt x="16" y="39"/>
                  <a:pt x="15" y="40"/>
                </a:cubicBezTo>
                <a:cubicBezTo>
                  <a:pt x="9" y="46"/>
                  <a:pt x="9" y="46"/>
                  <a:pt x="9" y="46"/>
                </a:cubicBezTo>
                <a:cubicBezTo>
                  <a:pt x="9" y="46"/>
                  <a:pt x="9" y="46"/>
                  <a:pt x="9" y="46"/>
                </a:cubicBezTo>
                <a:cubicBezTo>
                  <a:pt x="6" y="50"/>
                  <a:pt x="5" y="55"/>
                  <a:pt x="4" y="61"/>
                </a:cubicBezTo>
                <a:cubicBezTo>
                  <a:pt x="0" y="82"/>
                  <a:pt x="2" y="105"/>
                  <a:pt x="1" y="127"/>
                </a:cubicBezTo>
                <a:cubicBezTo>
                  <a:pt x="1" y="174"/>
                  <a:pt x="2" y="221"/>
                  <a:pt x="4" y="268"/>
                </a:cubicBezTo>
                <a:cubicBezTo>
                  <a:pt x="6" y="313"/>
                  <a:pt x="9" y="359"/>
                  <a:pt x="14" y="404"/>
                </a:cubicBezTo>
                <a:cubicBezTo>
                  <a:pt x="15" y="420"/>
                  <a:pt x="13" y="471"/>
                  <a:pt x="40" y="469"/>
                </a:cubicBezTo>
                <a:cubicBezTo>
                  <a:pt x="41" y="469"/>
                  <a:pt x="42" y="468"/>
                  <a:pt x="43" y="467"/>
                </a:cubicBezTo>
                <a:cubicBezTo>
                  <a:pt x="85" y="476"/>
                  <a:pt x="130" y="473"/>
                  <a:pt x="173" y="471"/>
                </a:cubicBezTo>
                <a:cubicBezTo>
                  <a:pt x="224" y="469"/>
                  <a:pt x="276" y="467"/>
                  <a:pt x="327" y="464"/>
                </a:cubicBezTo>
                <a:cubicBezTo>
                  <a:pt x="431" y="460"/>
                  <a:pt x="536" y="458"/>
                  <a:pt x="639" y="448"/>
                </a:cubicBezTo>
                <a:cubicBezTo>
                  <a:pt x="641" y="448"/>
                  <a:pt x="642" y="447"/>
                  <a:pt x="642" y="446"/>
                </a:cubicBezTo>
                <a:cubicBezTo>
                  <a:pt x="663" y="436"/>
                  <a:pt x="662" y="398"/>
                  <a:pt x="662" y="379"/>
                </a:cubicBezTo>
                <a:moveTo>
                  <a:pt x="644" y="430"/>
                </a:moveTo>
                <a:cubicBezTo>
                  <a:pt x="643" y="429"/>
                  <a:pt x="641" y="427"/>
                  <a:pt x="641" y="426"/>
                </a:cubicBezTo>
                <a:cubicBezTo>
                  <a:pt x="636" y="421"/>
                  <a:pt x="630" y="415"/>
                  <a:pt x="624" y="410"/>
                </a:cubicBezTo>
                <a:cubicBezTo>
                  <a:pt x="622" y="409"/>
                  <a:pt x="619" y="412"/>
                  <a:pt x="620" y="414"/>
                </a:cubicBezTo>
                <a:cubicBezTo>
                  <a:pt x="623" y="418"/>
                  <a:pt x="627" y="422"/>
                  <a:pt x="630" y="425"/>
                </a:cubicBezTo>
                <a:cubicBezTo>
                  <a:pt x="633" y="429"/>
                  <a:pt x="636" y="433"/>
                  <a:pt x="639" y="436"/>
                </a:cubicBezTo>
                <a:cubicBezTo>
                  <a:pt x="637" y="437"/>
                  <a:pt x="635" y="439"/>
                  <a:pt x="634" y="440"/>
                </a:cubicBezTo>
                <a:cubicBezTo>
                  <a:pt x="436" y="445"/>
                  <a:pt x="237" y="473"/>
                  <a:pt x="40" y="461"/>
                </a:cubicBezTo>
                <a:cubicBezTo>
                  <a:pt x="41" y="459"/>
                  <a:pt x="42" y="456"/>
                  <a:pt x="43" y="454"/>
                </a:cubicBezTo>
                <a:cubicBezTo>
                  <a:pt x="46" y="450"/>
                  <a:pt x="50" y="445"/>
                  <a:pt x="54" y="441"/>
                </a:cubicBezTo>
                <a:cubicBezTo>
                  <a:pt x="56" y="439"/>
                  <a:pt x="53" y="435"/>
                  <a:pt x="51" y="437"/>
                </a:cubicBezTo>
                <a:cubicBezTo>
                  <a:pt x="45" y="440"/>
                  <a:pt x="41" y="444"/>
                  <a:pt x="37" y="449"/>
                </a:cubicBezTo>
                <a:cubicBezTo>
                  <a:pt x="36" y="451"/>
                  <a:pt x="34" y="454"/>
                  <a:pt x="32" y="456"/>
                </a:cubicBezTo>
                <a:cubicBezTo>
                  <a:pt x="23" y="445"/>
                  <a:pt x="24" y="421"/>
                  <a:pt x="23" y="408"/>
                </a:cubicBezTo>
                <a:cubicBezTo>
                  <a:pt x="21" y="390"/>
                  <a:pt x="20" y="372"/>
                  <a:pt x="18" y="354"/>
                </a:cubicBezTo>
                <a:cubicBezTo>
                  <a:pt x="15" y="320"/>
                  <a:pt x="13" y="286"/>
                  <a:pt x="12" y="252"/>
                </a:cubicBezTo>
                <a:cubicBezTo>
                  <a:pt x="11" y="218"/>
                  <a:pt x="10" y="184"/>
                  <a:pt x="10" y="150"/>
                </a:cubicBezTo>
                <a:cubicBezTo>
                  <a:pt x="10" y="132"/>
                  <a:pt x="10" y="114"/>
                  <a:pt x="10" y="96"/>
                </a:cubicBezTo>
                <a:cubicBezTo>
                  <a:pt x="10" y="80"/>
                  <a:pt x="8" y="60"/>
                  <a:pt x="15" y="46"/>
                </a:cubicBezTo>
                <a:cubicBezTo>
                  <a:pt x="18" y="52"/>
                  <a:pt x="21" y="56"/>
                  <a:pt x="24" y="61"/>
                </a:cubicBezTo>
                <a:cubicBezTo>
                  <a:pt x="27" y="65"/>
                  <a:pt x="30" y="70"/>
                  <a:pt x="34" y="73"/>
                </a:cubicBezTo>
                <a:cubicBezTo>
                  <a:pt x="34" y="75"/>
                  <a:pt x="34" y="75"/>
                  <a:pt x="34" y="75"/>
                </a:cubicBezTo>
                <a:cubicBezTo>
                  <a:pt x="30" y="135"/>
                  <a:pt x="34" y="196"/>
                  <a:pt x="37" y="256"/>
                </a:cubicBezTo>
                <a:cubicBezTo>
                  <a:pt x="40" y="313"/>
                  <a:pt x="43" y="372"/>
                  <a:pt x="53" y="428"/>
                </a:cubicBezTo>
                <a:cubicBezTo>
                  <a:pt x="54" y="435"/>
                  <a:pt x="54" y="435"/>
                  <a:pt x="54" y="435"/>
                </a:cubicBezTo>
                <a:cubicBezTo>
                  <a:pt x="60" y="437"/>
                  <a:pt x="60" y="437"/>
                  <a:pt x="60" y="437"/>
                </a:cubicBezTo>
                <a:cubicBezTo>
                  <a:pt x="98" y="444"/>
                  <a:pt x="141" y="438"/>
                  <a:pt x="178" y="438"/>
                </a:cubicBezTo>
                <a:cubicBezTo>
                  <a:pt x="231" y="437"/>
                  <a:pt x="283" y="436"/>
                  <a:pt x="335" y="435"/>
                </a:cubicBezTo>
                <a:cubicBezTo>
                  <a:pt x="428" y="432"/>
                  <a:pt x="522" y="427"/>
                  <a:pt x="614" y="409"/>
                </a:cubicBezTo>
                <a:cubicBezTo>
                  <a:pt x="621" y="408"/>
                  <a:pt x="621" y="408"/>
                  <a:pt x="621" y="408"/>
                </a:cubicBezTo>
                <a:cubicBezTo>
                  <a:pt x="621" y="400"/>
                  <a:pt x="621" y="400"/>
                  <a:pt x="621" y="400"/>
                </a:cubicBezTo>
                <a:cubicBezTo>
                  <a:pt x="622" y="338"/>
                  <a:pt x="618" y="277"/>
                  <a:pt x="616" y="216"/>
                </a:cubicBezTo>
                <a:cubicBezTo>
                  <a:pt x="615" y="184"/>
                  <a:pt x="614" y="153"/>
                  <a:pt x="612" y="121"/>
                </a:cubicBezTo>
                <a:cubicBezTo>
                  <a:pt x="611" y="96"/>
                  <a:pt x="611" y="70"/>
                  <a:pt x="608" y="44"/>
                </a:cubicBezTo>
                <a:cubicBezTo>
                  <a:pt x="607" y="35"/>
                  <a:pt x="607" y="35"/>
                  <a:pt x="607" y="35"/>
                </a:cubicBezTo>
                <a:cubicBezTo>
                  <a:pt x="602" y="35"/>
                  <a:pt x="602" y="35"/>
                  <a:pt x="602" y="35"/>
                </a:cubicBezTo>
                <a:cubicBezTo>
                  <a:pt x="558" y="32"/>
                  <a:pt x="514" y="34"/>
                  <a:pt x="470" y="35"/>
                </a:cubicBezTo>
                <a:cubicBezTo>
                  <a:pt x="419" y="36"/>
                  <a:pt x="368" y="38"/>
                  <a:pt x="317" y="42"/>
                </a:cubicBezTo>
                <a:cubicBezTo>
                  <a:pt x="266" y="45"/>
                  <a:pt x="215" y="49"/>
                  <a:pt x="164" y="54"/>
                </a:cubicBezTo>
                <a:cubicBezTo>
                  <a:pt x="124" y="57"/>
                  <a:pt x="80" y="57"/>
                  <a:pt x="41" y="67"/>
                </a:cubicBezTo>
                <a:cubicBezTo>
                  <a:pt x="41" y="67"/>
                  <a:pt x="41" y="67"/>
                  <a:pt x="40" y="67"/>
                </a:cubicBezTo>
                <a:cubicBezTo>
                  <a:pt x="32" y="60"/>
                  <a:pt x="28" y="50"/>
                  <a:pt x="20" y="43"/>
                </a:cubicBezTo>
                <a:cubicBezTo>
                  <a:pt x="66" y="31"/>
                  <a:pt x="112" y="28"/>
                  <a:pt x="160" y="25"/>
                </a:cubicBezTo>
                <a:cubicBezTo>
                  <a:pt x="211" y="22"/>
                  <a:pt x="263" y="19"/>
                  <a:pt x="314" y="17"/>
                </a:cubicBezTo>
                <a:cubicBezTo>
                  <a:pt x="418" y="14"/>
                  <a:pt x="521" y="16"/>
                  <a:pt x="624" y="14"/>
                </a:cubicBezTo>
                <a:cubicBezTo>
                  <a:pt x="625" y="14"/>
                  <a:pt x="626" y="14"/>
                  <a:pt x="627" y="15"/>
                </a:cubicBezTo>
                <a:cubicBezTo>
                  <a:pt x="621" y="21"/>
                  <a:pt x="616" y="29"/>
                  <a:pt x="611" y="36"/>
                </a:cubicBezTo>
                <a:cubicBezTo>
                  <a:pt x="610" y="37"/>
                  <a:pt x="612" y="38"/>
                  <a:pt x="614" y="38"/>
                </a:cubicBezTo>
                <a:cubicBezTo>
                  <a:pt x="621" y="34"/>
                  <a:pt x="628" y="27"/>
                  <a:pt x="631" y="19"/>
                </a:cubicBezTo>
                <a:cubicBezTo>
                  <a:pt x="640" y="32"/>
                  <a:pt x="638" y="62"/>
                  <a:pt x="639" y="74"/>
                </a:cubicBezTo>
                <a:cubicBezTo>
                  <a:pt x="640" y="92"/>
                  <a:pt x="642" y="110"/>
                  <a:pt x="643" y="129"/>
                </a:cubicBezTo>
                <a:cubicBezTo>
                  <a:pt x="645" y="162"/>
                  <a:pt x="647" y="196"/>
                  <a:pt x="649" y="230"/>
                </a:cubicBezTo>
                <a:cubicBezTo>
                  <a:pt x="650" y="264"/>
                  <a:pt x="651" y="298"/>
                  <a:pt x="652" y="332"/>
                </a:cubicBezTo>
                <a:cubicBezTo>
                  <a:pt x="652" y="357"/>
                  <a:pt x="661" y="406"/>
                  <a:pt x="644" y="430"/>
                </a:cubicBezTo>
                <a:moveTo>
                  <a:pt x="605" y="121"/>
                </a:moveTo>
                <a:cubicBezTo>
                  <a:pt x="606" y="154"/>
                  <a:pt x="607" y="187"/>
                  <a:pt x="608" y="220"/>
                </a:cubicBezTo>
                <a:cubicBezTo>
                  <a:pt x="610" y="280"/>
                  <a:pt x="610" y="341"/>
                  <a:pt x="613" y="401"/>
                </a:cubicBezTo>
                <a:cubicBezTo>
                  <a:pt x="520" y="416"/>
                  <a:pt x="426" y="424"/>
                  <a:pt x="331" y="427"/>
                </a:cubicBezTo>
                <a:cubicBezTo>
                  <a:pt x="241" y="430"/>
                  <a:pt x="150" y="434"/>
                  <a:pt x="60" y="429"/>
                </a:cubicBezTo>
                <a:cubicBezTo>
                  <a:pt x="55" y="370"/>
                  <a:pt x="48" y="311"/>
                  <a:pt x="45" y="252"/>
                </a:cubicBezTo>
                <a:cubicBezTo>
                  <a:pt x="41" y="193"/>
                  <a:pt x="42" y="133"/>
                  <a:pt x="40" y="74"/>
                </a:cubicBezTo>
                <a:cubicBezTo>
                  <a:pt x="83" y="66"/>
                  <a:pt x="128" y="64"/>
                  <a:pt x="172" y="61"/>
                </a:cubicBezTo>
                <a:cubicBezTo>
                  <a:pt x="223" y="56"/>
                  <a:pt x="274" y="52"/>
                  <a:pt x="325" y="49"/>
                </a:cubicBezTo>
                <a:cubicBezTo>
                  <a:pt x="375" y="46"/>
                  <a:pt x="424" y="44"/>
                  <a:pt x="474" y="43"/>
                </a:cubicBezTo>
                <a:cubicBezTo>
                  <a:pt x="517" y="42"/>
                  <a:pt x="559" y="44"/>
                  <a:pt x="602" y="44"/>
                </a:cubicBezTo>
                <a:cubicBezTo>
                  <a:pt x="601" y="70"/>
                  <a:pt x="604" y="96"/>
                  <a:pt x="605" y="121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9" name="CustomShape 217"/>
          <p:cNvSpPr/>
          <p:nvPr/>
        </p:nvSpPr>
        <p:spPr>
          <a:xfrm>
            <a:off x="2915980" y="3630574"/>
            <a:ext cx="296601" cy="582404"/>
          </a:xfrm>
          <a:custGeom>
            <a:avLst/>
            <a:gdLst/>
            <a:ahLst/>
            <a:cxnLst/>
            <a:rect l="l" t="t" r="r" b="b"/>
            <a:pathLst>
              <a:path w="81" h="159">
                <a:moveTo>
                  <a:pt x="74" y="75"/>
                </a:moveTo>
                <a:cubicBezTo>
                  <a:pt x="66" y="65"/>
                  <a:pt x="57" y="65"/>
                  <a:pt x="46" y="64"/>
                </a:cubicBezTo>
                <a:cubicBezTo>
                  <a:pt x="56" y="50"/>
                  <a:pt x="67" y="33"/>
                  <a:pt x="55" y="16"/>
                </a:cubicBezTo>
                <a:cubicBezTo>
                  <a:pt x="44" y="0"/>
                  <a:pt x="23" y="1"/>
                  <a:pt x="7" y="8"/>
                </a:cubicBezTo>
                <a:cubicBezTo>
                  <a:pt x="3" y="9"/>
                  <a:pt x="4" y="15"/>
                  <a:pt x="8" y="14"/>
                </a:cubicBezTo>
                <a:cubicBezTo>
                  <a:pt x="8" y="14"/>
                  <a:pt x="8" y="14"/>
                  <a:pt x="9" y="14"/>
                </a:cubicBezTo>
                <a:cubicBezTo>
                  <a:pt x="5" y="34"/>
                  <a:pt x="6" y="56"/>
                  <a:pt x="8" y="76"/>
                </a:cubicBezTo>
                <a:cubicBezTo>
                  <a:pt x="9" y="97"/>
                  <a:pt x="11" y="119"/>
                  <a:pt x="22" y="137"/>
                </a:cubicBezTo>
                <a:cubicBezTo>
                  <a:pt x="23" y="139"/>
                  <a:pt x="28" y="138"/>
                  <a:pt x="28" y="135"/>
                </a:cubicBezTo>
                <a:cubicBezTo>
                  <a:pt x="25" y="113"/>
                  <a:pt x="18" y="92"/>
                  <a:pt x="17" y="69"/>
                </a:cubicBezTo>
                <a:cubicBezTo>
                  <a:pt x="15" y="50"/>
                  <a:pt x="17" y="31"/>
                  <a:pt x="14" y="12"/>
                </a:cubicBezTo>
                <a:cubicBezTo>
                  <a:pt x="18" y="11"/>
                  <a:pt x="22" y="10"/>
                  <a:pt x="25" y="10"/>
                </a:cubicBezTo>
                <a:cubicBezTo>
                  <a:pt x="30" y="11"/>
                  <a:pt x="35" y="13"/>
                  <a:pt x="40" y="14"/>
                </a:cubicBezTo>
                <a:cubicBezTo>
                  <a:pt x="49" y="18"/>
                  <a:pt x="52" y="24"/>
                  <a:pt x="48" y="33"/>
                </a:cubicBezTo>
                <a:cubicBezTo>
                  <a:pt x="47" y="47"/>
                  <a:pt x="41" y="54"/>
                  <a:pt x="33" y="65"/>
                </a:cubicBezTo>
                <a:cubicBezTo>
                  <a:pt x="32" y="68"/>
                  <a:pt x="33" y="72"/>
                  <a:pt x="36" y="73"/>
                </a:cubicBezTo>
                <a:cubicBezTo>
                  <a:pt x="45" y="74"/>
                  <a:pt x="62" y="73"/>
                  <a:pt x="67" y="81"/>
                </a:cubicBezTo>
                <a:cubicBezTo>
                  <a:pt x="72" y="88"/>
                  <a:pt x="68" y="103"/>
                  <a:pt x="65" y="110"/>
                </a:cubicBezTo>
                <a:cubicBezTo>
                  <a:pt x="62" y="116"/>
                  <a:pt x="57" y="121"/>
                  <a:pt x="52" y="125"/>
                </a:cubicBezTo>
                <a:cubicBezTo>
                  <a:pt x="38" y="139"/>
                  <a:pt x="21" y="145"/>
                  <a:pt x="3" y="152"/>
                </a:cubicBezTo>
                <a:cubicBezTo>
                  <a:pt x="0" y="154"/>
                  <a:pt x="2" y="159"/>
                  <a:pt x="5" y="159"/>
                </a:cubicBezTo>
                <a:cubicBezTo>
                  <a:pt x="33" y="157"/>
                  <a:pt x="66" y="136"/>
                  <a:pt x="76" y="109"/>
                </a:cubicBezTo>
                <a:cubicBezTo>
                  <a:pt x="80" y="98"/>
                  <a:pt x="81" y="85"/>
                  <a:pt x="74" y="75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0" name="CustomShape 218"/>
          <p:cNvSpPr/>
          <p:nvPr/>
        </p:nvSpPr>
        <p:spPr>
          <a:xfrm>
            <a:off x="3223740" y="3832148"/>
            <a:ext cx="208053" cy="296961"/>
          </a:xfrm>
          <a:custGeom>
            <a:avLst/>
            <a:gdLst/>
            <a:ahLst/>
            <a:cxnLst/>
            <a:rect l="l" t="t" r="r" b="b"/>
            <a:pathLst>
              <a:path w="57" h="81">
                <a:moveTo>
                  <a:pt x="53" y="42"/>
                </a:moveTo>
                <a:cubicBezTo>
                  <a:pt x="53" y="41"/>
                  <a:pt x="53" y="40"/>
                  <a:pt x="53" y="39"/>
                </a:cubicBezTo>
                <a:cubicBezTo>
                  <a:pt x="52" y="27"/>
                  <a:pt x="52" y="16"/>
                  <a:pt x="51" y="5"/>
                </a:cubicBezTo>
                <a:cubicBezTo>
                  <a:pt x="51" y="2"/>
                  <a:pt x="46" y="0"/>
                  <a:pt x="45" y="4"/>
                </a:cubicBezTo>
                <a:cubicBezTo>
                  <a:pt x="45" y="5"/>
                  <a:pt x="45" y="6"/>
                  <a:pt x="45" y="7"/>
                </a:cubicBezTo>
                <a:cubicBezTo>
                  <a:pt x="44" y="6"/>
                  <a:pt x="43" y="5"/>
                  <a:pt x="41" y="5"/>
                </a:cubicBezTo>
                <a:cubicBezTo>
                  <a:pt x="30" y="8"/>
                  <a:pt x="22" y="19"/>
                  <a:pt x="16" y="28"/>
                </a:cubicBezTo>
                <a:cubicBezTo>
                  <a:pt x="10" y="36"/>
                  <a:pt x="0" y="50"/>
                  <a:pt x="3" y="61"/>
                </a:cubicBezTo>
                <a:cubicBezTo>
                  <a:pt x="8" y="81"/>
                  <a:pt x="30" y="71"/>
                  <a:pt x="44" y="59"/>
                </a:cubicBezTo>
                <a:cubicBezTo>
                  <a:pt x="45" y="63"/>
                  <a:pt x="47" y="66"/>
                  <a:pt x="48" y="69"/>
                </a:cubicBezTo>
                <a:cubicBezTo>
                  <a:pt x="49" y="72"/>
                  <a:pt x="54" y="71"/>
                  <a:pt x="55" y="68"/>
                </a:cubicBezTo>
                <a:cubicBezTo>
                  <a:pt x="56" y="62"/>
                  <a:pt x="55" y="56"/>
                  <a:pt x="54" y="50"/>
                </a:cubicBezTo>
                <a:cubicBezTo>
                  <a:pt x="55" y="49"/>
                  <a:pt x="55" y="49"/>
                  <a:pt x="55" y="48"/>
                </a:cubicBezTo>
                <a:cubicBezTo>
                  <a:pt x="57" y="46"/>
                  <a:pt x="55" y="43"/>
                  <a:pt x="53" y="42"/>
                </a:cubicBezTo>
                <a:moveTo>
                  <a:pt x="31" y="56"/>
                </a:moveTo>
                <a:cubicBezTo>
                  <a:pt x="29" y="57"/>
                  <a:pt x="25" y="60"/>
                  <a:pt x="22" y="60"/>
                </a:cubicBezTo>
                <a:cubicBezTo>
                  <a:pt x="15" y="62"/>
                  <a:pt x="12" y="56"/>
                  <a:pt x="14" y="50"/>
                </a:cubicBezTo>
                <a:cubicBezTo>
                  <a:pt x="20" y="35"/>
                  <a:pt x="30" y="2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3" y="21"/>
                  <a:pt x="41" y="35"/>
                  <a:pt x="42" y="47"/>
                </a:cubicBezTo>
                <a:cubicBezTo>
                  <a:pt x="39" y="50"/>
                  <a:pt x="35" y="53"/>
                  <a:pt x="31" y="56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1" name="CustomShape 219"/>
          <p:cNvSpPr/>
          <p:nvPr/>
        </p:nvSpPr>
        <p:spPr>
          <a:xfrm>
            <a:off x="3472828" y="3803711"/>
            <a:ext cx="198694" cy="333317"/>
          </a:xfrm>
          <a:custGeom>
            <a:avLst/>
            <a:gdLst/>
            <a:ahLst/>
            <a:cxnLst/>
            <a:rect l="l" t="t" r="r" b="b"/>
            <a:pathLst>
              <a:path w="54" h="91">
                <a:moveTo>
                  <a:pt x="48" y="67"/>
                </a:moveTo>
                <a:cubicBezTo>
                  <a:pt x="41" y="72"/>
                  <a:pt x="31" y="76"/>
                  <a:pt x="23" y="69"/>
                </a:cubicBezTo>
                <a:cubicBezTo>
                  <a:pt x="16" y="63"/>
                  <a:pt x="17" y="52"/>
                  <a:pt x="19" y="44"/>
                </a:cubicBezTo>
                <a:cubicBezTo>
                  <a:pt x="22" y="30"/>
                  <a:pt x="29" y="19"/>
                  <a:pt x="39" y="8"/>
                </a:cubicBezTo>
                <a:cubicBezTo>
                  <a:pt x="42" y="5"/>
                  <a:pt x="37" y="0"/>
                  <a:pt x="33" y="3"/>
                </a:cubicBezTo>
                <a:cubicBezTo>
                  <a:pt x="16" y="17"/>
                  <a:pt x="0" y="46"/>
                  <a:pt x="9" y="68"/>
                </a:cubicBezTo>
                <a:cubicBezTo>
                  <a:pt x="17" y="87"/>
                  <a:pt x="43" y="91"/>
                  <a:pt x="53" y="72"/>
                </a:cubicBezTo>
                <a:cubicBezTo>
                  <a:pt x="54" y="69"/>
                  <a:pt x="51" y="65"/>
                  <a:pt x="48" y="67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2" name="CustomShape 220"/>
          <p:cNvSpPr/>
          <p:nvPr/>
        </p:nvSpPr>
        <p:spPr>
          <a:xfrm>
            <a:off x="3677641" y="3678088"/>
            <a:ext cx="206613" cy="458940"/>
          </a:xfrm>
          <a:custGeom>
            <a:avLst/>
            <a:gdLst/>
            <a:ahLst/>
            <a:cxnLst/>
            <a:rect l="l" t="t" r="r" b="b"/>
            <a:pathLst>
              <a:path w="56" h="125">
                <a:moveTo>
                  <a:pt x="55" y="103"/>
                </a:moveTo>
                <a:cubicBezTo>
                  <a:pt x="50" y="92"/>
                  <a:pt x="41" y="86"/>
                  <a:pt x="30" y="83"/>
                </a:cubicBezTo>
                <a:cubicBezTo>
                  <a:pt x="25" y="81"/>
                  <a:pt x="20" y="81"/>
                  <a:pt x="20" y="73"/>
                </a:cubicBezTo>
                <a:cubicBezTo>
                  <a:pt x="20" y="71"/>
                  <a:pt x="24" y="67"/>
                  <a:pt x="25" y="65"/>
                </a:cubicBezTo>
                <a:cubicBezTo>
                  <a:pt x="30" y="58"/>
                  <a:pt x="35" y="51"/>
                  <a:pt x="41" y="45"/>
                </a:cubicBezTo>
                <a:cubicBezTo>
                  <a:pt x="44" y="42"/>
                  <a:pt x="39" y="36"/>
                  <a:pt x="35" y="40"/>
                </a:cubicBezTo>
                <a:cubicBezTo>
                  <a:pt x="30" y="45"/>
                  <a:pt x="22" y="53"/>
                  <a:pt x="16" y="61"/>
                </a:cubicBezTo>
                <a:cubicBezTo>
                  <a:pt x="13" y="41"/>
                  <a:pt x="9" y="21"/>
                  <a:pt x="6" y="3"/>
                </a:cubicBezTo>
                <a:cubicBezTo>
                  <a:pt x="5" y="0"/>
                  <a:pt x="0" y="1"/>
                  <a:pt x="0" y="4"/>
                </a:cubicBezTo>
                <a:cubicBezTo>
                  <a:pt x="2" y="25"/>
                  <a:pt x="3" y="45"/>
                  <a:pt x="4" y="66"/>
                </a:cubicBezTo>
                <a:cubicBezTo>
                  <a:pt x="5" y="85"/>
                  <a:pt x="3" y="104"/>
                  <a:pt x="7" y="122"/>
                </a:cubicBezTo>
                <a:cubicBezTo>
                  <a:pt x="8" y="125"/>
                  <a:pt x="13" y="125"/>
                  <a:pt x="14" y="122"/>
                </a:cubicBezTo>
                <a:cubicBezTo>
                  <a:pt x="16" y="111"/>
                  <a:pt x="17" y="100"/>
                  <a:pt x="17" y="89"/>
                </a:cubicBezTo>
                <a:cubicBezTo>
                  <a:pt x="18" y="89"/>
                  <a:pt x="19" y="90"/>
                  <a:pt x="20" y="90"/>
                </a:cubicBezTo>
                <a:cubicBezTo>
                  <a:pt x="31" y="95"/>
                  <a:pt x="39" y="100"/>
                  <a:pt x="49" y="107"/>
                </a:cubicBezTo>
                <a:cubicBezTo>
                  <a:pt x="52" y="110"/>
                  <a:pt x="56" y="107"/>
                  <a:pt x="55" y="103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3" name="CustomShape 221"/>
          <p:cNvSpPr/>
          <p:nvPr/>
        </p:nvSpPr>
        <p:spPr>
          <a:xfrm>
            <a:off x="3942926" y="3644972"/>
            <a:ext cx="233250" cy="447422"/>
          </a:xfrm>
          <a:custGeom>
            <a:avLst/>
            <a:gdLst/>
            <a:ahLst/>
            <a:cxnLst/>
            <a:rect l="l" t="t" r="r" b="b"/>
            <a:pathLst>
              <a:path w="64" h="122">
                <a:moveTo>
                  <a:pt x="59" y="60"/>
                </a:moveTo>
                <a:cubicBezTo>
                  <a:pt x="48" y="57"/>
                  <a:pt x="36" y="57"/>
                  <a:pt x="24" y="58"/>
                </a:cubicBezTo>
                <a:cubicBezTo>
                  <a:pt x="22" y="40"/>
                  <a:pt x="20" y="21"/>
                  <a:pt x="18" y="4"/>
                </a:cubicBezTo>
                <a:cubicBezTo>
                  <a:pt x="17" y="0"/>
                  <a:pt x="12" y="0"/>
                  <a:pt x="12" y="4"/>
                </a:cubicBezTo>
                <a:cubicBezTo>
                  <a:pt x="12" y="22"/>
                  <a:pt x="11" y="41"/>
                  <a:pt x="11" y="59"/>
                </a:cubicBezTo>
                <a:cubicBezTo>
                  <a:pt x="9" y="59"/>
                  <a:pt x="7" y="60"/>
                  <a:pt x="5" y="60"/>
                </a:cubicBezTo>
                <a:cubicBezTo>
                  <a:pt x="0" y="60"/>
                  <a:pt x="0" y="68"/>
                  <a:pt x="5" y="68"/>
                </a:cubicBezTo>
                <a:cubicBezTo>
                  <a:pt x="7" y="68"/>
                  <a:pt x="10" y="68"/>
                  <a:pt x="12" y="68"/>
                </a:cubicBezTo>
                <a:cubicBezTo>
                  <a:pt x="12" y="85"/>
                  <a:pt x="14" y="102"/>
                  <a:pt x="19" y="118"/>
                </a:cubicBezTo>
                <a:cubicBezTo>
                  <a:pt x="19" y="122"/>
                  <a:pt x="24" y="120"/>
                  <a:pt x="24" y="117"/>
                </a:cubicBezTo>
                <a:cubicBezTo>
                  <a:pt x="26" y="102"/>
                  <a:pt x="26" y="85"/>
                  <a:pt x="25" y="68"/>
                </a:cubicBezTo>
                <a:cubicBezTo>
                  <a:pt x="36" y="68"/>
                  <a:pt x="47" y="69"/>
                  <a:pt x="58" y="67"/>
                </a:cubicBezTo>
                <a:cubicBezTo>
                  <a:pt x="62" y="67"/>
                  <a:pt x="64" y="61"/>
                  <a:pt x="59" y="6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4" name="CustomShape 222"/>
          <p:cNvSpPr/>
          <p:nvPr/>
        </p:nvSpPr>
        <p:spPr>
          <a:xfrm>
            <a:off x="4128662" y="3820989"/>
            <a:ext cx="212732" cy="238289"/>
          </a:xfrm>
          <a:custGeom>
            <a:avLst/>
            <a:gdLst/>
            <a:ahLst/>
            <a:cxnLst/>
            <a:rect l="l" t="t" r="r" b="b"/>
            <a:pathLst>
              <a:path w="58" h="65">
                <a:moveTo>
                  <a:pt x="56" y="25"/>
                </a:moveTo>
                <a:cubicBezTo>
                  <a:pt x="56" y="18"/>
                  <a:pt x="51" y="11"/>
                  <a:pt x="45" y="6"/>
                </a:cubicBezTo>
                <a:cubicBezTo>
                  <a:pt x="45" y="5"/>
                  <a:pt x="44" y="4"/>
                  <a:pt x="42" y="4"/>
                </a:cubicBezTo>
                <a:cubicBezTo>
                  <a:pt x="37" y="1"/>
                  <a:pt x="32" y="0"/>
                  <a:pt x="26" y="3"/>
                </a:cubicBezTo>
                <a:cubicBezTo>
                  <a:pt x="23" y="5"/>
                  <a:pt x="23" y="8"/>
                  <a:pt x="25" y="10"/>
                </a:cubicBezTo>
                <a:cubicBezTo>
                  <a:pt x="16" y="15"/>
                  <a:pt x="8" y="24"/>
                  <a:pt x="5" y="34"/>
                </a:cubicBezTo>
                <a:cubicBezTo>
                  <a:pt x="0" y="50"/>
                  <a:pt x="13" y="65"/>
                  <a:pt x="30" y="61"/>
                </a:cubicBezTo>
                <a:cubicBezTo>
                  <a:pt x="45" y="58"/>
                  <a:pt x="58" y="41"/>
                  <a:pt x="56" y="25"/>
                </a:cubicBezTo>
                <a:moveTo>
                  <a:pt x="28" y="50"/>
                </a:moveTo>
                <a:cubicBezTo>
                  <a:pt x="20" y="53"/>
                  <a:pt x="13" y="47"/>
                  <a:pt x="13" y="38"/>
                </a:cubicBezTo>
                <a:cubicBezTo>
                  <a:pt x="14" y="33"/>
                  <a:pt x="17" y="29"/>
                  <a:pt x="20" y="25"/>
                </a:cubicBezTo>
                <a:cubicBezTo>
                  <a:pt x="24" y="20"/>
                  <a:pt x="29" y="16"/>
                  <a:pt x="35" y="13"/>
                </a:cubicBezTo>
                <a:cubicBezTo>
                  <a:pt x="40" y="15"/>
                  <a:pt x="45" y="19"/>
                  <a:pt x="45" y="27"/>
                </a:cubicBezTo>
                <a:cubicBezTo>
                  <a:pt x="46" y="37"/>
                  <a:pt x="38" y="48"/>
                  <a:pt x="28" y="5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5" name="CustomShape 223"/>
          <p:cNvSpPr/>
          <p:nvPr/>
        </p:nvSpPr>
        <p:spPr>
          <a:xfrm>
            <a:off x="2863427" y="4246454"/>
            <a:ext cx="411066" cy="472978"/>
          </a:xfrm>
          <a:custGeom>
            <a:avLst/>
            <a:gdLst/>
            <a:ahLst/>
            <a:cxnLst/>
            <a:rect l="l" t="t" r="r" b="b"/>
            <a:pathLst>
              <a:path w="112" h="129">
                <a:moveTo>
                  <a:pt x="101" y="92"/>
                </a:moveTo>
                <a:cubicBezTo>
                  <a:pt x="85" y="73"/>
                  <a:pt x="59" y="77"/>
                  <a:pt x="39" y="68"/>
                </a:cubicBezTo>
                <a:cubicBezTo>
                  <a:pt x="24" y="61"/>
                  <a:pt x="30" y="54"/>
                  <a:pt x="38" y="46"/>
                </a:cubicBezTo>
                <a:cubicBezTo>
                  <a:pt x="44" y="40"/>
                  <a:pt x="51" y="35"/>
                  <a:pt x="57" y="30"/>
                </a:cubicBezTo>
                <a:cubicBezTo>
                  <a:pt x="70" y="20"/>
                  <a:pt x="83" y="13"/>
                  <a:pt x="97" y="7"/>
                </a:cubicBezTo>
                <a:cubicBezTo>
                  <a:pt x="101" y="5"/>
                  <a:pt x="98" y="0"/>
                  <a:pt x="95" y="1"/>
                </a:cubicBezTo>
                <a:cubicBezTo>
                  <a:pt x="74" y="9"/>
                  <a:pt x="54" y="20"/>
                  <a:pt x="37" y="35"/>
                </a:cubicBezTo>
                <a:cubicBezTo>
                  <a:pt x="29" y="42"/>
                  <a:pt x="8" y="57"/>
                  <a:pt x="19" y="69"/>
                </a:cubicBezTo>
                <a:cubicBezTo>
                  <a:pt x="34" y="85"/>
                  <a:pt x="66" y="76"/>
                  <a:pt x="82" y="90"/>
                </a:cubicBezTo>
                <a:cubicBezTo>
                  <a:pt x="110" y="114"/>
                  <a:pt x="63" y="115"/>
                  <a:pt x="51" y="115"/>
                </a:cubicBezTo>
                <a:cubicBezTo>
                  <a:pt x="35" y="117"/>
                  <a:pt x="20" y="115"/>
                  <a:pt x="4" y="114"/>
                </a:cubicBezTo>
                <a:cubicBezTo>
                  <a:pt x="0" y="114"/>
                  <a:pt x="0" y="119"/>
                  <a:pt x="3" y="120"/>
                </a:cubicBezTo>
                <a:cubicBezTo>
                  <a:pt x="28" y="129"/>
                  <a:pt x="60" y="127"/>
                  <a:pt x="86" y="120"/>
                </a:cubicBezTo>
                <a:cubicBezTo>
                  <a:pt x="100" y="117"/>
                  <a:pt x="112" y="107"/>
                  <a:pt x="101" y="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6" name="CustomShape 224"/>
          <p:cNvSpPr/>
          <p:nvPr/>
        </p:nvSpPr>
        <p:spPr>
          <a:xfrm>
            <a:off x="3260455" y="4341841"/>
            <a:ext cx="198334" cy="304520"/>
          </a:xfrm>
          <a:custGeom>
            <a:avLst/>
            <a:gdLst/>
            <a:ahLst/>
            <a:cxnLst/>
            <a:rect l="l" t="t" r="r" b="b"/>
            <a:pathLst>
              <a:path w="54" h="83">
                <a:moveTo>
                  <a:pt x="46" y="2"/>
                </a:moveTo>
                <a:cubicBezTo>
                  <a:pt x="27" y="11"/>
                  <a:pt x="0" y="34"/>
                  <a:pt x="1" y="58"/>
                </a:cubicBezTo>
                <a:cubicBezTo>
                  <a:pt x="2" y="80"/>
                  <a:pt x="35" y="83"/>
                  <a:pt x="49" y="70"/>
                </a:cubicBezTo>
                <a:cubicBezTo>
                  <a:pt x="51" y="68"/>
                  <a:pt x="49" y="64"/>
                  <a:pt x="46" y="64"/>
                </a:cubicBezTo>
                <a:cubicBezTo>
                  <a:pt x="40" y="64"/>
                  <a:pt x="33" y="66"/>
                  <a:pt x="26" y="66"/>
                </a:cubicBezTo>
                <a:cubicBezTo>
                  <a:pt x="10" y="65"/>
                  <a:pt x="11" y="53"/>
                  <a:pt x="17" y="41"/>
                </a:cubicBezTo>
                <a:cubicBezTo>
                  <a:pt x="25" y="27"/>
                  <a:pt x="36" y="16"/>
                  <a:pt x="50" y="8"/>
                </a:cubicBezTo>
                <a:cubicBezTo>
                  <a:pt x="54" y="6"/>
                  <a:pt x="50" y="0"/>
                  <a:pt x="46" y="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7" name="CustomShape 225"/>
          <p:cNvSpPr/>
          <p:nvPr/>
        </p:nvSpPr>
        <p:spPr>
          <a:xfrm>
            <a:off x="3490465" y="4235295"/>
            <a:ext cx="206253" cy="439863"/>
          </a:xfrm>
          <a:custGeom>
            <a:avLst/>
            <a:gdLst/>
            <a:ahLst/>
            <a:cxnLst/>
            <a:rect l="l" t="t" r="r" b="b"/>
            <a:pathLst>
              <a:path w="56" h="120">
                <a:moveTo>
                  <a:pt x="56" y="71"/>
                </a:moveTo>
                <a:cubicBezTo>
                  <a:pt x="56" y="61"/>
                  <a:pt x="54" y="50"/>
                  <a:pt x="43" y="48"/>
                </a:cubicBezTo>
                <a:cubicBezTo>
                  <a:pt x="31" y="46"/>
                  <a:pt x="22" y="55"/>
                  <a:pt x="15" y="66"/>
                </a:cubicBezTo>
                <a:cubicBezTo>
                  <a:pt x="16" y="46"/>
                  <a:pt x="16" y="25"/>
                  <a:pt x="18" y="4"/>
                </a:cubicBezTo>
                <a:cubicBezTo>
                  <a:pt x="18" y="1"/>
                  <a:pt x="13" y="0"/>
                  <a:pt x="12" y="4"/>
                </a:cubicBezTo>
                <a:cubicBezTo>
                  <a:pt x="7" y="38"/>
                  <a:pt x="0" y="77"/>
                  <a:pt x="4" y="111"/>
                </a:cubicBezTo>
                <a:cubicBezTo>
                  <a:pt x="4" y="115"/>
                  <a:pt x="10" y="117"/>
                  <a:pt x="11" y="112"/>
                </a:cubicBezTo>
                <a:cubicBezTo>
                  <a:pt x="12" y="105"/>
                  <a:pt x="13" y="97"/>
                  <a:pt x="14" y="89"/>
                </a:cubicBezTo>
                <a:cubicBezTo>
                  <a:pt x="15" y="86"/>
                  <a:pt x="17" y="82"/>
                  <a:pt x="18" y="78"/>
                </a:cubicBezTo>
                <a:cubicBezTo>
                  <a:pt x="20" y="75"/>
                  <a:pt x="22" y="72"/>
                  <a:pt x="24" y="69"/>
                </a:cubicBezTo>
                <a:cubicBezTo>
                  <a:pt x="29" y="63"/>
                  <a:pt x="32" y="58"/>
                  <a:pt x="40" y="60"/>
                </a:cubicBezTo>
                <a:cubicBezTo>
                  <a:pt x="48" y="63"/>
                  <a:pt x="47" y="66"/>
                  <a:pt x="47" y="73"/>
                </a:cubicBezTo>
                <a:cubicBezTo>
                  <a:pt x="46" y="77"/>
                  <a:pt x="46" y="82"/>
                  <a:pt x="46" y="86"/>
                </a:cubicBezTo>
                <a:cubicBezTo>
                  <a:pt x="45" y="96"/>
                  <a:pt x="42" y="105"/>
                  <a:pt x="43" y="115"/>
                </a:cubicBezTo>
                <a:cubicBezTo>
                  <a:pt x="44" y="118"/>
                  <a:pt x="48" y="120"/>
                  <a:pt x="50" y="117"/>
                </a:cubicBezTo>
                <a:cubicBezTo>
                  <a:pt x="56" y="103"/>
                  <a:pt x="56" y="85"/>
                  <a:pt x="56" y="71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8" name="CustomShape 226"/>
          <p:cNvSpPr/>
          <p:nvPr/>
        </p:nvSpPr>
        <p:spPr>
          <a:xfrm>
            <a:off x="3730194" y="4386115"/>
            <a:ext cx="237929" cy="271405"/>
          </a:xfrm>
          <a:custGeom>
            <a:avLst/>
            <a:gdLst/>
            <a:ahLst/>
            <a:cxnLst/>
            <a:rect l="l" t="t" r="r" b="b"/>
            <a:pathLst>
              <a:path w="65" h="74">
                <a:moveTo>
                  <a:pt x="45" y="8"/>
                </a:moveTo>
                <a:cubicBezTo>
                  <a:pt x="45" y="7"/>
                  <a:pt x="45" y="7"/>
                  <a:pt x="46" y="7"/>
                </a:cubicBezTo>
                <a:cubicBezTo>
                  <a:pt x="50" y="6"/>
                  <a:pt x="48" y="0"/>
                  <a:pt x="44" y="1"/>
                </a:cubicBezTo>
                <a:cubicBezTo>
                  <a:pt x="41" y="1"/>
                  <a:pt x="37" y="3"/>
                  <a:pt x="34" y="4"/>
                </a:cubicBezTo>
                <a:cubicBezTo>
                  <a:pt x="33" y="4"/>
                  <a:pt x="32" y="4"/>
                  <a:pt x="31" y="4"/>
                </a:cubicBezTo>
                <a:cubicBezTo>
                  <a:pt x="29" y="4"/>
                  <a:pt x="28" y="6"/>
                  <a:pt x="28" y="7"/>
                </a:cubicBezTo>
                <a:cubicBezTo>
                  <a:pt x="18" y="13"/>
                  <a:pt x="11" y="21"/>
                  <a:pt x="6" y="31"/>
                </a:cubicBezTo>
                <a:cubicBezTo>
                  <a:pt x="0" y="44"/>
                  <a:pt x="2" y="64"/>
                  <a:pt x="19" y="68"/>
                </a:cubicBezTo>
                <a:cubicBezTo>
                  <a:pt x="51" y="74"/>
                  <a:pt x="65" y="22"/>
                  <a:pt x="45" y="8"/>
                </a:cubicBezTo>
                <a:moveTo>
                  <a:pt x="43" y="39"/>
                </a:moveTo>
                <a:cubicBezTo>
                  <a:pt x="39" y="50"/>
                  <a:pt x="18" y="71"/>
                  <a:pt x="13" y="47"/>
                </a:cubicBezTo>
                <a:cubicBezTo>
                  <a:pt x="10" y="34"/>
                  <a:pt x="21" y="21"/>
                  <a:pt x="33" y="13"/>
                </a:cubicBezTo>
                <a:cubicBezTo>
                  <a:pt x="42" y="19"/>
                  <a:pt x="46" y="27"/>
                  <a:pt x="43" y="39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9" name="CustomShape 227"/>
          <p:cNvSpPr/>
          <p:nvPr/>
        </p:nvSpPr>
        <p:spPr>
          <a:xfrm>
            <a:off x="3946166" y="4378196"/>
            <a:ext cx="198334" cy="223891"/>
          </a:xfrm>
          <a:custGeom>
            <a:avLst/>
            <a:gdLst/>
            <a:ahLst/>
            <a:cxnLst/>
            <a:rect l="l" t="t" r="r" b="b"/>
            <a:pathLst>
              <a:path w="54" h="61">
                <a:moveTo>
                  <a:pt x="40" y="7"/>
                </a:moveTo>
                <a:cubicBezTo>
                  <a:pt x="42" y="5"/>
                  <a:pt x="42" y="1"/>
                  <a:pt x="38" y="1"/>
                </a:cubicBezTo>
                <a:cubicBezTo>
                  <a:pt x="36" y="1"/>
                  <a:pt x="34" y="2"/>
                  <a:pt x="32" y="2"/>
                </a:cubicBezTo>
                <a:cubicBezTo>
                  <a:pt x="31" y="2"/>
                  <a:pt x="30" y="1"/>
                  <a:pt x="28" y="1"/>
                </a:cubicBezTo>
                <a:cubicBezTo>
                  <a:pt x="25" y="0"/>
                  <a:pt x="23" y="3"/>
                  <a:pt x="24" y="6"/>
                </a:cubicBezTo>
                <a:cubicBezTo>
                  <a:pt x="16" y="11"/>
                  <a:pt x="9" y="20"/>
                  <a:pt x="5" y="28"/>
                </a:cubicBezTo>
                <a:cubicBezTo>
                  <a:pt x="0" y="42"/>
                  <a:pt x="2" y="58"/>
                  <a:pt x="19" y="59"/>
                </a:cubicBezTo>
                <a:cubicBezTo>
                  <a:pt x="34" y="61"/>
                  <a:pt x="47" y="49"/>
                  <a:pt x="51" y="35"/>
                </a:cubicBezTo>
                <a:cubicBezTo>
                  <a:pt x="54" y="24"/>
                  <a:pt x="49" y="13"/>
                  <a:pt x="40" y="7"/>
                </a:cubicBezTo>
                <a:moveTo>
                  <a:pt x="24" y="48"/>
                </a:moveTo>
                <a:cubicBezTo>
                  <a:pt x="9" y="52"/>
                  <a:pt x="12" y="35"/>
                  <a:pt x="17" y="27"/>
                </a:cubicBezTo>
                <a:cubicBezTo>
                  <a:pt x="19" y="21"/>
                  <a:pt x="24" y="15"/>
                  <a:pt x="30" y="11"/>
                </a:cubicBezTo>
                <a:cubicBezTo>
                  <a:pt x="35" y="16"/>
                  <a:pt x="40" y="20"/>
                  <a:pt x="41" y="27"/>
                </a:cubicBezTo>
                <a:cubicBezTo>
                  <a:pt x="41" y="36"/>
                  <a:pt x="33" y="46"/>
                  <a:pt x="24" y="48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0" name="CustomShape 228"/>
          <p:cNvSpPr/>
          <p:nvPr/>
        </p:nvSpPr>
        <p:spPr>
          <a:xfrm>
            <a:off x="4161778" y="4187781"/>
            <a:ext cx="77750" cy="388749"/>
          </a:xfrm>
          <a:custGeom>
            <a:avLst/>
            <a:gdLst/>
            <a:ahLst/>
            <a:cxnLst/>
            <a:rect l="l" t="t" r="r" b="b"/>
            <a:pathLst>
              <a:path w="21" h="106">
                <a:moveTo>
                  <a:pt x="13" y="4"/>
                </a:moveTo>
                <a:cubicBezTo>
                  <a:pt x="13" y="0"/>
                  <a:pt x="7" y="0"/>
                  <a:pt x="6" y="4"/>
                </a:cubicBezTo>
                <a:cubicBezTo>
                  <a:pt x="5" y="35"/>
                  <a:pt x="0" y="72"/>
                  <a:pt x="8" y="103"/>
                </a:cubicBezTo>
                <a:cubicBezTo>
                  <a:pt x="9" y="106"/>
                  <a:pt x="13" y="106"/>
                  <a:pt x="14" y="103"/>
                </a:cubicBezTo>
                <a:cubicBezTo>
                  <a:pt x="21" y="72"/>
                  <a:pt x="15" y="35"/>
                  <a:pt x="13" y="4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1" name="CustomShape 229"/>
          <p:cNvSpPr/>
          <p:nvPr/>
        </p:nvSpPr>
        <p:spPr>
          <a:xfrm>
            <a:off x="4542968" y="3641732"/>
            <a:ext cx="450661" cy="538130"/>
          </a:xfrm>
          <a:custGeom>
            <a:avLst/>
            <a:gdLst/>
            <a:ahLst/>
            <a:cxnLst/>
            <a:rect l="l" t="t" r="r" b="b"/>
            <a:pathLst>
              <a:path w="123" h="147">
                <a:moveTo>
                  <a:pt x="40" y="18"/>
                </a:moveTo>
                <a:cubicBezTo>
                  <a:pt x="40" y="19"/>
                  <a:pt x="40" y="19"/>
                  <a:pt x="40" y="19"/>
                </a:cubicBezTo>
                <a:cubicBezTo>
                  <a:pt x="56" y="17"/>
                  <a:pt x="72" y="17"/>
                  <a:pt x="86" y="22"/>
                </a:cubicBezTo>
                <a:cubicBezTo>
                  <a:pt x="87" y="23"/>
                  <a:pt x="87" y="24"/>
                  <a:pt x="86" y="25"/>
                </a:cubicBezTo>
                <a:cubicBezTo>
                  <a:pt x="68" y="25"/>
                  <a:pt x="22" y="18"/>
                  <a:pt x="11" y="37"/>
                </a:cubicBezTo>
                <a:cubicBezTo>
                  <a:pt x="11" y="40"/>
                  <a:pt x="11" y="43"/>
                  <a:pt x="14" y="45"/>
                </a:cubicBezTo>
                <a:cubicBezTo>
                  <a:pt x="17" y="47"/>
                  <a:pt x="23" y="47"/>
                  <a:pt x="26" y="48"/>
                </a:cubicBezTo>
                <a:cubicBezTo>
                  <a:pt x="34" y="49"/>
                  <a:pt x="42" y="51"/>
                  <a:pt x="49" y="53"/>
                </a:cubicBezTo>
                <a:cubicBezTo>
                  <a:pt x="51" y="54"/>
                  <a:pt x="51" y="56"/>
                  <a:pt x="51" y="57"/>
                </a:cubicBezTo>
                <a:cubicBezTo>
                  <a:pt x="51" y="57"/>
                  <a:pt x="51" y="58"/>
                  <a:pt x="50" y="58"/>
                </a:cubicBezTo>
                <a:cubicBezTo>
                  <a:pt x="38" y="64"/>
                  <a:pt x="22" y="63"/>
                  <a:pt x="12" y="73"/>
                </a:cubicBezTo>
                <a:cubicBezTo>
                  <a:pt x="0" y="85"/>
                  <a:pt x="24" y="88"/>
                  <a:pt x="30" y="88"/>
                </a:cubicBezTo>
                <a:cubicBezTo>
                  <a:pt x="37" y="89"/>
                  <a:pt x="43" y="90"/>
                  <a:pt x="49" y="92"/>
                </a:cubicBezTo>
                <a:cubicBezTo>
                  <a:pt x="51" y="93"/>
                  <a:pt x="51" y="96"/>
                  <a:pt x="48" y="96"/>
                </a:cubicBezTo>
                <a:cubicBezTo>
                  <a:pt x="44" y="96"/>
                  <a:pt x="36" y="96"/>
                  <a:pt x="28" y="96"/>
                </a:cubicBezTo>
                <a:cubicBezTo>
                  <a:pt x="25" y="98"/>
                  <a:pt x="22" y="100"/>
                  <a:pt x="19" y="102"/>
                </a:cubicBezTo>
                <a:cubicBezTo>
                  <a:pt x="16" y="104"/>
                  <a:pt x="11" y="107"/>
                  <a:pt x="13" y="110"/>
                </a:cubicBezTo>
                <a:cubicBezTo>
                  <a:pt x="14" y="113"/>
                  <a:pt x="17" y="113"/>
                  <a:pt x="20" y="114"/>
                </a:cubicBezTo>
                <a:cubicBezTo>
                  <a:pt x="32" y="116"/>
                  <a:pt x="44" y="114"/>
                  <a:pt x="56" y="111"/>
                </a:cubicBezTo>
                <a:cubicBezTo>
                  <a:pt x="58" y="110"/>
                  <a:pt x="59" y="112"/>
                  <a:pt x="57" y="113"/>
                </a:cubicBezTo>
                <a:cubicBezTo>
                  <a:pt x="52" y="116"/>
                  <a:pt x="47" y="118"/>
                  <a:pt x="41" y="119"/>
                </a:cubicBezTo>
                <a:cubicBezTo>
                  <a:pt x="24" y="134"/>
                  <a:pt x="37" y="147"/>
                  <a:pt x="55" y="146"/>
                </a:cubicBezTo>
                <a:cubicBezTo>
                  <a:pt x="66" y="145"/>
                  <a:pt x="76" y="141"/>
                  <a:pt x="85" y="136"/>
                </a:cubicBezTo>
                <a:cubicBezTo>
                  <a:pt x="103" y="125"/>
                  <a:pt x="116" y="107"/>
                  <a:pt x="119" y="86"/>
                </a:cubicBezTo>
                <a:cubicBezTo>
                  <a:pt x="123" y="66"/>
                  <a:pt x="117" y="38"/>
                  <a:pt x="103" y="23"/>
                </a:cubicBezTo>
                <a:cubicBezTo>
                  <a:pt x="96" y="16"/>
                  <a:pt x="86" y="11"/>
                  <a:pt x="77" y="8"/>
                </a:cubicBezTo>
                <a:cubicBezTo>
                  <a:pt x="73" y="6"/>
                  <a:pt x="69" y="5"/>
                  <a:pt x="65" y="4"/>
                </a:cubicBezTo>
                <a:cubicBezTo>
                  <a:pt x="54" y="0"/>
                  <a:pt x="45" y="5"/>
                  <a:pt x="40" y="18"/>
                </a:cubicBezTo>
                <a:close/>
              </a:path>
            </a:pathLst>
          </a:custGeom>
          <a:solidFill>
            <a:srgbClr val="F7BC8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2" name="CustomShape 230"/>
          <p:cNvSpPr/>
          <p:nvPr/>
        </p:nvSpPr>
        <p:spPr>
          <a:xfrm>
            <a:off x="2079449" y="3739999"/>
            <a:ext cx="523732" cy="532011"/>
          </a:xfrm>
          <a:custGeom>
            <a:avLst/>
            <a:gdLst/>
            <a:ahLst/>
            <a:cxnLst/>
            <a:rect l="l" t="t" r="r" b="b"/>
            <a:pathLst>
              <a:path w="143" h="145">
                <a:moveTo>
                  <a:pt x="99" y="53"/>
                </a:moveTo>
                <a:cubicBezTo>
                  <a:pt x="98" y="53"/>
                  <a:pt x="98" y="53"/>
                  <a:pt x="97" y="53"/>
                </a:cubicBezTo>
                <a:cubicBezTo>
                  <a:pt x="94" y="53"/>
                  <a:pt x="94" y="49"/>
                  <a:pt x="97" y="49"/>
                </a:cubicBezTo>
                <a:cubicBezTo>
                  <a:pt x="103" y="48"/>
                  <a:pt x="128" y="47"/>
                  <a:pt x="123" y="33"/>
                </a:cubicBezTo>
                <a:cubicBezTo>
                  <a:pt x="122" y="30"/>
                  <a:pt x="100" y="30"/>
                  <a:pt x="95" y="30"/>
                </a:cubicBezTo>
                <a:cubicBezTo>
                  <a:pt x="79" y="29"/>
                  <a:pt x="63" y="30"/>
                  <a:pt x="47" y="32"/>
                </a:cubicBezTo>
                <a:cubicBezTo>
                  <a:pt x="45" y="32"/>
                  <a:pt x="45" y="28"/>
                  <a:pt x="47" y="28"/>
                </a:cubicBezTo>
                <a:cubicBezTo>
                  <a:pt x="60" y="24"/>
                  <a:pt x="73" y="22"/>
                  <a:pt x="87" y="22"/>
                </a:cubicBezTo>
                <a:cubicBezTo>
                  <a:pt x="93" y="17"/>
                  <a:pt x="107" y="7"/>
                  <a:pt x="92" y="1"/>
                </a:cubicBezTo>
                <a:cubicBezTo>
                  <a:pt x="88" y="0"/>
                  <a:pt x="77" y="5"/>
                  <a:pt x="73" y="6"/>
                </a:cubicBezTo>
                <a:cubicBezTo>
                  <a:pt x="60" y="9"/>
                  <a:pt x="48" y="15"/>
                  <a:pt x="36" y="20"/>
                </a:cubicBezTo>
                <a:cubicBezTo>
                  <a:pt x="36" y="20"/>
                  <a:pt x="36" y="21"/>
                  <a:pt x="36" y="21"/>
                </a:cubicBezTo>
                <a:cubicBezTo>
                  <a:pt x="0" y="46"/>
                  <a:pt x="7" y="98"/>
                  <a:pt x="38" y="124"/>
                </a:cubicBezTo>
                <a:cubicBezTo>
                  <a:pt x="52" y="137"/>
                  <a:pt x="71" y="145"/>
                  <a:pt x="91" y="144"/>
                </a:cubicBezTo>
                <a:cubicBezTo>
                  <a:pt x="99" y="144"/>
                  <a:pt x="108" y="141"/>
                  <a:pt x="116" y="137"/>
                </a:cubicBezTo>
                <a:cubicBezTo>
                  <a:pt x="132" y="128"/>
                  <a:pt x="117" y="125"/>
                  <a:pt x="107" y="124"/>
                </a:cubicBezTo>
                <a:cubicBezTo>
                  <a:pt x="103" y="124"/>
                  <a:pt x="99" y="125"/>
                  <a:pt x="96" y="125"/>
                </a:cubicBezTo>
                <a:cubicBezTo>
                  <a:pt x="92" y="125"/>
                  <a:pt x="92" y="121"/>
                  <a:pt x="95" y="120"/>
                </a:cubicBezTo>
                <a:cubicBezTo>
                  <a:pt x="104" y="116"/>
                  <a:pt x="113" y="114"/>
                  <a:pt x="122" y="111"/>
                </a:cubicBezTo>
                <a:cubicBezTo>
                  <a:pt x="128" y="108"/>
                  <a:pt x="140" y="103"/>
                  <a:pt x="135" y="95"/>
                </a:cubicBezTo>
                <a:cubicBezTo>
                  <a:pt x="132" y="91"/>
                  <a:pt x="123" y="89"/>
                  <a:pt x="118" y="90"/>
                </a:cubicBezTo>
                <a:cubicBezTo>
                  <a:pt x="118" y="90"/>
                  <a:pt x="118" y="90"/>
                  <a:pt x="117" y="90"/>
                </a:cubicBezTo>
                <a:cubicBezTo>
                  <a:pt x="111" y="91"/>
                  <a:pt x="104" y="91"/>
                  <a:pt x="97" y="89"/>
                </a:cubicBezTo>
                <a:cubicBezTo>
                  <a:pt x="95" y="88"/>
                  <a:pt x="95" y="85"/>
                  <a:pt x="98" y="85"/>
                </a:cubicBezTo>
                <a:cubicBezTo>
                  <a:pt x="105" y="84"/>
                  <a:pt x="143" y="81"/>
                  <a:pt x="138" y="68"/>
                </a:cubicBezTo>
                <a:cubicBezTo>
                  <a:pt x="133" y="55"/>
                  <a:pt x="110" y="55"/>
                  <a:pt x="99" y="53"/>
                </a:cubicBezTo>
                <a:close/>
              </a:path>
            </a:pathLst>
          </a:custGeom>
          <a:solidFill>
            <a:srgbClr val="F7BC8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3" name="CustomShape 231"/>
          <p:cNvSpPr/>
          <p:nvPr/>
        </p:nvSpPr>
        <p:spPr>
          <a:xfrm>
            <a:off x="2079449" y="3714803"/>
            <a:ext cx="534890" cy="593563"/>
          </a:xfrm>
          <a:custGeom>
            <a:avLst/>
            <a:gdLst/>
            <a:ahLst/>
            <a:cxnLst/>
            <a:rect l="l" t="t" r="r" b="b"/>
            <a:pathLst>
              <a:path w="146" h="162">
                <a:moveTo>
                  <a:pt x="146" y="77"/>
                </a:moveTo>
                <a:cubicBezTo>
                  <a:pt x="145" y="75"/>
                  <a:pt x="145" y="74"/>
                  <a:pt x="145" y="72"/>
                </a:cubicBezTo>
                <a:cubicBezTo>
                  <a:pt x="144" y="71"/>
                  <a:pt x="143" y="69"/>
                  <a:pt x="142" y="67"/>
                </a:cubicBezTo>
                <a:cubicBezTo>
                  <a:pt x="137" y="62"/>
                  <a:pt x="129" y="58"/>
                  <a:pt x="121" y="57"/>
                </a:cubicBezTo>
                <a:cubicBezTo>
                  <a:pt x="132" y="54"/>
                  <a:pt x="141" y="48"/>
                  <a:pt x="134" y="38"/>
                </a:cubicBezTo>
                <a:cubicBezTo>
                  <a:pt x="128" y="29"/>
                  <a:pt x="110" y="30"/>
                  <a:pt x="101" y="30"/>
                </a:cubicBezTo>
                <a:cubicBezTo>
                  <a:pt x="99" y="30"/>
                  <a:pt x="97" y="30"/>
                  <a:pt x="94" y="29"/>
                </a:cubicBezTo>
                <a:cubicBezTo>
                  <a:pt x="103" y="21"/>
                  <a:pt x="114" y="6"/>
                  <a:pt x="100" y="1"/>
                </a:cubicBezTo>
                <a:cubicBezTo>
                  <a:pt x="97" y="0"/>
                  <a:pt x="93" y="0"/>
                  <a:pt x="89" y="1"/>
                </a:cubicBezTo>
                <a:cubicBezTo>
                  <a:pt x="85" y="3"/>
                  <a:pt x="82" y="4"/>
                  <a:pt x="78" y="4"/>
                </a:cubicBezTo>
                <a:cubicBezTo>
                  <a:pt x="75" y="6"/>
                  <a:pt x="71" y="7"/>
                  <a:pt x="69" y="8"/>
                </a:cubicBezTo>
                <a:cubicBezTo>
                  <a:pt x="55" y="13"/>
                  <a:pt x="43" y="19"/>
                  <a:pt x="31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12" y="36"/>
                  <a:pt x="5" y="65"/>
                  <a:pt x="6" y="83"/>
                </a:cubicBezTo>
                <a:cubicBezTo>
                  <a:pt x="6" y="112"/>
                  <a:pt x="27" y="136"/>
                  <a:pt x="52" y="149"/>
                </a:cubicBezTo>
                <a:cubicBezTo>
                  <a:pt x="74" y="160"/>
                  <a:pt x="103" y="162"/>
                  <a:pt x="124" y="146"/>
                </a:cubicBezTo>
                <a:cubicBezTo>
                  <a:pt x="138" y="136"/>
                  <a:pt x="130" y="130"/>
                  <a:pt x="119" y="127"/>
                </a:cubicBezTo>
                <a:cubicBezTo>
                  <a:pt x="122" y="126"/>
                  <a:pt x="125" y="125"/>
                  <a:pt x="127" y="124"/>
                </a:cubicBezTo>
                <a:cubicBezTo>
                  <a:pt x="134" y="121"/>
                  <a:pt x="142" y="117"/>
                  <a:pt x="144" y="109"/>
                </a:cubicBezTo>
                <a:cubicBezTo>
                  <a:pt x="146" y="100"/>
                  <a:pt x="140" y="94"/>
                  <a:pt x="132" y="92"/>
                </a:cubicBezTo>
                <a:cubicBezTo>
                  <a:pt x="139" y="89"/>
                  <a:pt x="146" y="84"/>
                  <a:pt x="146" y="77"/>
                </a:cubicBezTo>
                <a:close/>
                <a:moveTo>
                  <a:pt x="98" y="92"/>
                </a:moveTo>
                <a:cubicBezTo>
                  <a:pt x="95" y="92"/>
                  <a:pt x="95" y="95"/>
                  <a:pt x="97" y="96"/>
                </a:cubicBezTo>
                <a:cubicBezTo>
                  <a:pt x="104" y="98"/>
                  <a:pt x="111" y="98"/>
                  <a:pt x="117" y="97"/>
                </a:cubicBezTo>
                <a:cubicBezTo>
                  <a:pt x="118" y="97"/>
                  <a:pt x="118" y="97"/>
                  <a:pt x="118" y="97"/>
                </a:cubicBezTo>
                <a:cubicBezTo>
                  <a:pt x="123" y="96"/>
                  <a:pt x="132" y="98"/>
                  <a:pt x="135" y="102"/>
                </a:cubicBezTo>
                <a:cubicBezTo>
                  <a:pt x="140" y="110"/>
                  <a:pt x="128" y="115"/>
                  <a:pt x="122" y="118"/>
                </a:cubicBezTo>
                <a:cubicBezTo>
                  <a:pt x="113" y="121"/>
                  <a:pt x="104" y="123"/>
                  <a:pt x="95" y="127"/>
                </a:cubicBezTo>
                <a:cubicBezTo>
                  <a:pt x="92" y="128"/>
                  <a:pt x="92" y="132"/>
                  <a:pt x="96" y="132"/>
                </a:cubicBezTo>
                <a:cubicBezTo>
                  <a:pt x="99" y="132"/>
                  <a:pt x="103" y="131"/>
                  <a:pt x="107" y="131"/>
                </a:cubicBezTo>
                <a:cubicBezTo>
                  <a:pt x="117" y="132"/>
                  <a:pt x="132" y="135"/>
                  <a:pt x="116" y="144"/>
                </a:cubicBezTo>
                <a:cubicBezTo>
                  <a:pt x="108" y="148"/>
                  <a:pt x="99" y="151"/>
                  <a:pt x="91" y="151"/>
                </a:cubicBezTo>
                <a:cubicBezTo>
                  <a:pt x="71" y="152"/>
                  <a:pt x="52" y="144"/>
                  <a:pt x="38" y="131"/>
                </a:cubicBezTo>
                <a:cubicBezTo>
                  <a:pt x="7" y="105"/>
                  <a:pt x="0" y="53"/>
                  <a:pt x="36" y="28"/>
                </a:cubicBezTo>
                <a:cubicBezTo>
                  <a:pt x="36" y="28"/>
                  <a:pt x="36" y="27"/>
                  <a:pt x="36" y="27"/>
                </a:cubicBezTo>
                <a:cubicBezTo>
                  <a:pt x="48" y="22"/>
                  <a:pt x="60" y="16"/>
                  <a:pt x="73" y="13"/>
                </a:cubicBezTo>
                <a:cubicBezTo>
                  <a:pt x="77" y="12"/>
                  <a:pt x="88" y="7"/>
                  <a:pt x="92" y="8"/>
                </a:cubicBezTo>
                <a:cubicBezTo>
                  <a:pt x="107" y="14"/>
                  <a:pt x="93" y="24"/>
                  <a:pt x="87" y="29"/>
                </a:cubicBezTo>
                <a:cubicBezTo>
                  <a:pt x="73" y="29"/>
                  <a:pt x="60" y="31"/>
                  <a:pt x="47" y="35"/>
                </a:cubicBezTo>
                <a:cubicBezTo>
                  <a:pt x="45" y="35"/>
                  <a:pt x="45" y="39"/>
                  <a:pt x="47" y="39"/>
                </a:cubicBezTo>
                <a:cubicBezTo>
                  <a:pt x="63" y="37"/>
                  <a:pt x="79" y="36"/>
                  <a:pt x="95" y="37"/>
                </a:cubicBezTo>
                <a:cubicBezTo>
                  <a:pt x="100" y="37"/>
                  <a:pt x="122" y="37"/>
                  <a:pt x="123" y="40"/>
                </a:cubicBezTo>
                <a:cubicBezTo>
                  <a:pt x="128" y="54"/>
                  <a:pt x="103" y="55"/>
                  <a:pt x="97" y="56"/>
                </a:cubicBezTo>
                <a:cubicBezTo>
                  <a:pt x="94" y="56"/>
                  <a:pt x="94" y="60"/>
                  <a:pt x="97" y="60"/>
                </a:cubicBezTo>
                <a:cubicBezTo>
                  <a:pt x="98" y="60"/>
                  <a:pt x="98" y="60"/>
                  <a:pt x="99" y="60"/>
                </a:cubicBezTo>
                <a:cubicBezTo>
                  <a:pt x="110" y="62"/>
                  <a:pt x="133" y="62"/>
                  <a:pt x="138" y="75"/>
                </a:cubicBezTo>
                <a:cubicBezTo>
                  <a:pt x="143" y="88"/>
                  <a:pt x="105" y="91"/>
                  <a:pt x="98" y="9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4" name="CustomShape 232"/>
          <p:cNvSpPr/>
          <p:nvPr/>
        </p:nvSpPr>
        <p:spPr>
          <a:xfrm>
            <a:off x="4542968" y="3627334"/>
            <a:ext cx="484137" cy="574845"/>
          </a:xfrm>
          <a:custGeom>
            <a:avLst/>
            <a:gdLst/>
            <a:ahLst/>
            <a:cxnLst/>
            <a:rect l="l" t="t" r="r" b="b"/>
            <a:pathLst>
              <a:path w="132" h="157">
                <a:moveTo>
                  <a:pt x="85" y="8"/>
                </a:moveTo>
                <a:cubicBezTo>
                  <a:pt x="81" y="6"/>
                  <a:pt x="75" y="4"/>
                  <a:pt x="69" y="2"/>
                </a:cubicBezTo>
                <a:cubicBezTo>
                  <a:pt x="69" y="2"/>
                  <a:pt x="69" y="2"/>
                  <a:pt x="69" y="2"/>
                </a:cubicBezTo>
                <a:cubicBezTo>
                  <a:pt x="65" y="2"/>
                  <a:pt x="60" y="1"/>
                  <a:pt x="56" y="0"/>
                </a:cubicBezTo>
                <a:cubicBezTo>
                  <a:pt x="50" y="0"/>
                  <a:pt x="44" y="1"/>
                  <a:pt x="39" y="4"/>
                </a:cubicBezTo>
                <a:cubicBezTo>
                  <a:pt x="33" y="10"/>
                  <a:pt x="32" y="17"/>
                  <a:pt x="36" y="23"/>
                </a:cubicBezTo>
                <a:cubicBezTo>
                  <a:pt x="34" y="23"/>
                  <a:pt x="31" y="24"/>
                  <a:pt x="29" y="24"/>
                </a:cubicBezTo>
                <a:cubicBezTo>
                  <a:pt x="19" y="26"/>
                  <a:pt x="8" y="30"/>
                  <a:pt x="7" y="40"/>
                </a:cubicBezTo>
                <a:cubicBezTo>
                  <a:pt x="5" y="44"/>
                  <a:pt x="5" y="48"/>
                  <a:pt x="9" y="52"/>
                </a:cubicBezTo>
                <a:cubicBezTo>
                  <a:pt x="14" y="56"/>
                  <a:pt x="22" y="56"/>
                  <a:pt x="28" y="57"/>
                </a:cubicBezTo>
                <a:cubicBezTo>
                  <a:pt x="30" y="58"/>
                  <a:pt x="33" y="59"/>
                  <a:pt x="35" y="59"/>
                </a:cubicBezTo>
                <a:cubicBezTo>
                  <a:pt x="25" y="61"/>
                  <a:pt x="14" y="65"/>
                  <a:pt x="7" y="71"/>
                </a:cubicBezTo>
                <a:cubicBezTo>
                  <a:pt x="7" y="72"/>
                  <a:pt x="6" y="72"/>
                  <a:pt x="6" y="73"/>
                </a:cubicBezTo>
                <a:cubicBezTo>
                  <a:pt x="3" y="75"/>
                  <a:pt x="2" y="78"/>
                  <a:pt x="0" y="81"/>
                </a:cubicBezTo>
                <a:cubicBezTo>
                  <a:pt x="0" y="82"/>
                  <a:pt x="0" y="83"/>
                  <a:pt x="0" y="83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92"/>
                  <a:pt x="9" y="96"/>
                  <a:pt x="20" y="98"/>
                </a:cubicBezTo>
                <a:cubicBezTo>
                  <a:pt x="15" y="100"/>
                  <a:pt x="11" y="103"/>
                  <a:pt x="8" y="106"/>
                </a:cubicBezTo>
                <a:cubicBezTo>
                  <a:pt x="6" y="109"/>
                  <a:pt x="2" y="116"/>
                  <a:pt x="5" y="120"/>
                </a:cubicBezTo>
                <a:cubicBezTo>
                  <a:pt x="9" y="125"/>
                  <a:pt x="22" y="125"/>
                  <a:pt x="28" y="125"/>
                </a:cubicBezTo>
                <a:cubicBezTo>
                  <a:pt x="30" y="125"/>
                  <a:pt x="31" y="125"/>
                  <a:pt x="33" y="125"/>
                </a:cubicBezTo>
                <a:cubicBezTo>
                  <a:pt x="26" y="130"/>
                  <a:pt x="21" y="138"/>
                  <a:pt x="24" y="146"/>
                </a:cubicBezTo>
                <a:cubicBezTo>
                  <a:pt x="28" y="155"/>
                  <a:pt x="43" y="157"/>
                  <a:pt x="52" y="157"/>
                </a:cubicBezTo>
                <a:cubicBezTo>
                  <a:pt x="88" y="156"/>
                  <a:pt x="120" y="126"/>
                  <a:pt x="126" y="92"/>
                </a:cubicBezTo>
                <a:cubicBezTo>
                  <a:pt x="132" y="58"/>
                  <a:pt x="116" y="22"/>
                  <a:pt x="85" y="8"/>
                </a:cubicBezTo>
                <a:close/>
                <a:moveTo>
                  <a:pt x="119" y="90"/>
                </a:moveTo>
                <a:cubicBezTo>
                  <a:pt x="116" y="111"/>
                  <a:pt x="103" y="129"/>
                  <a:pt x="85" y="140"/>
                </a:cubicBezTo>
                <a:cubicBezTo>
                  <a:pt x="76" y="145"/>
                  <a:pt x="66" y="149"/>
                  <a:pt x="55" y="150"/>
                </a:cubicBezTo>
                <a:cubicBezTo>
                  <a:pt x="37" y="151"/>
                  <a:pt x="24" y="138"/>
                  <a:pt x="41" y="123"/>
                </a:cubicBezTo>
                <a:cubicBezTo>
                  <a:pt x="47" y="122"/>
                  <a:pt x="52" y="120"/>
                  <a:pt x="57" y="117"/>
                </a:cubicBezTo>
                <a:cubicBezTo>
                  <a:pt x="59" y="116"/>
                  <a:pt x="58" y="114"/>
                  <a:pt x="56" y="115"/>
                </a:cubicBezTo>
                <a:cubicBezTo>
                  <a:pt x="44" y="118"/>
                  <a:pt x="32" y="120"/>
                  <a:pt x="20" y="118"/>
                </a:cubicBezTo>
                <a:cubicBezTo>
                  <a:pt x="17" y="117"/>
                  <a:pt x="14" y="117"/>
                  <a:pt x="13" y="114"/>
                </a:cubicBezTo>
                <a:cubicBezTo>
                  <a:pt x="11" y="111"/>
                  <a:pt x="16" y="108"/>
                  <a:pt x="19" y="106"/>
                </a:cubicBezTo>
                <a:cubicBezTo>
                  <a:pt x="22" y="104"/>
                  <a:pt x="25" y="102"/>
                  <a:pt x="28" y="100"/>
                </a:cubicBezTo>
                <a:cubicBezTo>
                  <a:pt x="36" y="100"/>
                  <a:pt x="44" y="100"/>
                  <a:pt x="48" y="100"/>
                </a:cubicBezTo>
                <a:cubicBezTo>
                  <a:pt x="51" y="100"/>
                  <a:pt x="51" y="97"/>
                  <a:pt x="49" y="96"/>
                </a:cubicBezTo>
                <a:cubicBezTo>
                  <a:pt x="43" y="94"/>
                  <a:pt x="37" y="93"/>
                  <a:pt x="30" y="92"/>
                </a:cubicBezTo>
                <a:cubicBezTo>
                  <a:pt x="24" y="92"/>
                  <a:pt x="0" y="89"/>
                  <a:pt x="12" y="77"/>
                </a:cubicBezTo>
                <a:cubicBezTo>
                  <a:pt x="22" y="67"/>
                  <a:pt x="38" y="68"/>
                  <a:pt x="50" y="62"/>
                </a:cubicBezTo>
                <a:cubicBezTo>
                  <a:pt x="51" y="62"/>
                  <a:pt x="51" y="61"/>
                  <a:pt x="51" y="61"/>
                </a:cubicBezTo>
                <a:cubicBezTo>
                  <a:pt x="51" y="60"/>
                  <a:pt x="51" y="58"/>
                  <a:pt x="49" y="57"/>
                </a:cubicBezTo>
                <a:cubicBezTo>
                  <a:pt x="42" y="55"/>
                  <a:pt x="34" y="53"/>
                  <a:pt x="26" y="52"/>
                </a:cubicBezTo>
                <a:cubicBezTo>
                  <a:pt x="23" y="51"/>
                  <a:pt x="17" y="51"/>
                  <a:pt x="14" y="49"/>
                </a:cubicBezTo>
                <a:cubicBezTo>
                  <a:pt x="11" y="47"/>
                  <a:pt x="11" y="44"/>
                  <a:pt x="11" y="41"/>
                </a:cubicBezTo>
                <a:cubicBezTo>
                  <a:pt x="22" y="22"/>
                  <a:pt x="68" y="29"/>
                  <a:pt x="86" y="29"/>
                </a:cubicBezTo>
                <a:cubicBezTo>
                  <a:pt x="87" y="28"/>
                  <a:pt x="87" y="27"/>
                  <a:pt x="86" y="26"/>
                </a:cubicBezTo>
                <a:cubicBezTo>
                  <a:pt x="72" y="21"/>
                  <a:pt x="56" y="21"/>
                  <a:pt x="40" y="23"/>
                </a:cubicBezTo>
                <a:cubicBezTo>
                  <a:pt x="40" y="23"/>
                  <a:pt x="40" y="23"/>
                  <a:pt x="40" y="22"/>
                </a:cubicBezTo>
                <a:cubicBezTo>
                  <a:pt x="45" y="9"/>
                  <a:pt x="54" y="4"/>
                  <a:pt x="65" y="8"/>
                </a:cubicBezTo>
                <a:cubicBezTo>
                  <a:pt x="69" y="9"/>
                  <a:pt x="73" y="10"/>
                  <a:pt x="77" y="12"/>
                </a:cubicBezTo>
                <a:cubicBezTo>
                  <a:pt x="86" y="15"/>
                  <a:pt x="96" y="20"/>
                  <a:pt x="103" y="27"/>
                </a:cubicBezTo>
                <a:cubicBezTo>
                  <a:pt x="117" y="42"/>
                  <a:pt x="123" y="70"/>
                  <a:pt x="119" y="9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5" name="Elipse 234"/>
          <p:cNvSpPr/>
          <p:nvPr/>
        </p:nvSpPr>
        <p:spPr>
          <a:xfrm>
            <a:off x="6258864" y="188640"/>
            <a:ext cx="5672700" cy="270547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dirty="0"/>
              <a:t>¿Cuántas respuestas </a:t>
            </a:r>
            <a:r>
              <a:rPr lang="es-CL" sz="4000" dirty="0" smtClean="0"/>
              <a:t>correctas </a:t>
            </a:r>
            <a:r>
              <a:rPr lang="es-CL" sz="4000" dirty="0"/>
              <a:t>obtuviste?</a:t>
            </a:r>
          </a:p>
        </p:txBody>
      </p:sp>
      <p:pic>
        <p:nvPicPr>
          <p:cNvPr id="236" name="Picture 2" descr="Resultado de imagen de felicitaciones animada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796" y="2936945"/>
            <a:ext cx="3333316" cy="238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5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416" y="-243408"/>
            <a:ext cx="10515600" cy="1325563"/>
          </a:xfrm>
        </p:spPr>
        <p:txBody>
          <a:bodyPr/>
          <a:lstStyle/>
          <a:p>
            <a:pPr algn="ctr"/>
            <a:r>
              <a:rPr lang="es-CL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CL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omp</a:t>
            </a:r>
            <a:r>
              <a:rPr lang="es-CL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arar y ordenar números</a:t>
            </a:r>
            <a:endParaRPr lang="es-CL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44588" y="1080602"/>
            <a:ext cx="11305256" cy="494068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L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CL" sz="3200" dirty="0">
                <a:latin typeface="Arial" panose="020B0604020202020204" pitchFamily="34" charset="0"/>
                <a:cs typeface="Arial" panose="020B0604020202020204" pitchFamily="34" charset="0"/>
              </a:rPr>
              <a:t>ara comparar </a:t>
            </a:r>
            <a:r>
              <a:rPr lang="es-C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y ordenar números se </a:t>
            </a:r>
            <a:r>
              <a:rPr lang="es-CL" sz="3200" dirty="0">
                <a:latin typeface="Arial" panose="020B0604020202020204" pitchFamily="34" charset="0"/>
                <a:cs typeface="Arial" panose="020B0604020202020204" pitchFamily="34" charset="0"/>
              </a:rPr>
              <a:t>puede utilizar la </a:t>
            </a:r>
            <a:r>
              <a:rPr lang="es-C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tabla posicional</a:t>
            </a:r>
            <a:r>
              <a:rPr lang="es-CL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L</a:t>
            </a:r>
            <a:r>
              <a:rPr lang="es-CL" sz="32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s-C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importante es </a:t>
            </a:r>
            <a:r>
              <a:rPr lang="es-CL" sz="3200" dirty="0">
                <a:latin typeface="Arial" panose="020B0604020202020204" pitchFamily="34" charset="0"/>
                <a:cs typeface="Arial" panose="020B0604020202020204" pitchFamily="34" charset="0"/>
              </a:rPr>
              <a:t>ubicar cada dígito </a:t>
            </a:r>
            <a:r>
              <a:rPr lang="es-C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del número </a:t>
            </a:r>
            <a:r>
              <a:rPr lang="es-CL" sz="3200" dirty="0">
                <a:latin typeface="Arial" panose="020B0604020202020204" pitchFamily="34" charset="0"/>
                <a:cs typeface="Arial" panose="020B0604020202020204" pitchFamily="34" charset="0"/>
              </a:rPr>
              <a:t>en la </a:t>
            </a:r>
            <a:r>
              <a:rPr lang="es-C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posición que </a:t>
            </a:r>
            <a:r>
              <a:rPr lang="es-CL" sz="3200" dirty="0">
                <a:latin typeface="Arial" panose="020B0604020202020204" pitchFamily="34" charset="0"/>
                <a:cs typeface="Arial" panose="020B0604020202020204" pitchFamily="34" charset="0"/>
              </a:rPr>
              <a:t>corresponda </a:t>
            </a:r>
            <a:r>
              <a:rPr lang="es-C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y comparar</a:t>
            </a:r>
            <a:r>
              <a:rPr lang="es-CL" sz="3200" dirty="0">
                <a:latin typeface="Arial" panose="020B0604020202020204" pitchFamily="34" charset="0"/>
                <a:cs typeface="Arial" panose="020B0604020202020204" pitchFamily="34" charset="0"/>
              </a:rPr>
              <a:t>, de </a:t>
            </a:r>
            <a:r>
              <a:rPr lang="es-C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izquierda a </a:t>
            </a:r>
            <a:r>
              <a:rPr lang="es-CL" sz="3200" dirty="0">
                <a:latin typeface="Arial" panose="020B0604020202020204" pitchFamily="34" charset="0"/>
                <a:cs typeface="Arial" panose="020B0604020202020204" pitchFamily="34" charset="0"/>
              </a:rPr>
              <a:t>derecha, las cifras </a:t>
            </a:r>
            <a:r>
              <a:rPr lang="es-C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que en </a:t>
            </a:r>
            <a:r>
              <a:rPr lang="es-CL" sz="3200" dirty="0">
                <a:latin typeface="Arial" panose="020B0604020202020204" pitchFamily="34" charset="0"/>
                <a:cs typeface="Arial" panose="020B0604020202020204" pitchFamily="34" charset="0"/>
              </a:rPr>
              <a:t>cada número </a:t>
            </a:r>
            <a:r>
              <a:rPr lang="es-C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ocupan la </a:t>
            </a:r>
            <a:r>
              <a:rPr lang="es-CL" sz="3200" dirty="0">
                <a:latin typeface="Arial" panose="020B0604020202020204" pitchFamily="34" charset="0"/>
                <a:cs typeface="Arial" panose="020B0604020202020204" pitchFamily="34" charset="0"/>
              </a:rPr>
              <a:t>misma posición</a:t>
            </a:r>
            <a:r>
              <a:rPr lang="es-CL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CL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8303568" y="6309320"/>
            <a:ext cx="3888432" cy="51295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Escribir en cuaderno de asignatura</a:t>
            </a:r>
            <a:endParaRPr lang="es-CL" sz="20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0630" t="64765" r="42252" b="8657"/>
          <a:stretch/>
        </p:blipFill>
        <p:spPr>
          <a:xfrm>
            <a:off x="3360912" y="3149784"/>
            <a:ext cx="5472608" cy="301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8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439223"/>
            <a:ext cx="10515600" cy="1325563"/>
          </a:xfrm>
        </p:spPr>
        <p:txBody>
          <a:bodyPr>
            <a:normAutofit/>
          </a:bodyPr>
          <a:lstStyle/>
          <a:p>
            <a:r>
              <a:rPr lang="es-CL" sz="6600" b="1" dirty="0" smtClean="0">
                <a:solidFill>
                  <a:srgbClr val="FF0000"/>
                </a:solidFill>
              </a:rPr>
              <a:t>¡N</a:t>
            </a:r>
            <a:r>
              <a:rPr lang="es-CL" sz="6600" b="1" dirty="0" smtClean="0"/>
              <a:t>O OLVIDAR</a:t>
            </a:r>
            <a:r>
              <a:rPr lang="es-CL" sz="6600" b="1" dirty="0" smtClean="0">
                <a:solidFill>
                  <a:srgbClr val="FF0000"/>
                </a:solidFill>
              </a:rPr>
              <a:t>!</a:t>
            </a:r>
            <a:endParaRPr lang="es-CL" sz="6600" b="1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49883" y="1916832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s-ES" sz="5400" b="1" dirty="0" smtClean="0"/>
              <a:t>Símbolos para comparar números:</a:t>
            </a:r>
          </a:p>
          <a:p>
            <a:pPr marL="0" indent="0" algn="ctr">
              <a:buNone/>
            </a:pPr>
            <a:r>
              <a:rPr lang="es-ES" sz="5400" b="1" dirty="0" smtClean="0">
                <a:solidFill>
                  <a:srgbClr val="92D050"/>
                </a:solidFill>
              </a:rPr>
              <a:t>&gt; </a:t>
            </a:r>
            <a:r>
              <a:rPr lang="es-ES" sz="5400" b="1" dirty="0">
                <a:solidFill>
                  <a:srgbClr val="92D050"/>
                </a:solidFill>
              </a:rPr>
              <a:t>mayor que</a:t>
            </a:r>
            <a:endParaRPr lang="es-CL" sz="5400" dirty="0">
              <a:solidFill>
                <a:srgbClr val="92D050"/>
              </a:solidFill>
            </a:endParaRPr>
          </a:p>
          <a:p>
            <a:pPr marL="0" indent="0" algn="ctr">
              <a:buNone/>
            </a:pPr>
            <a:r>
              <a:rPr lang="es-ES" sz="5400" b="1" dirty="0">
                <a:solidFill>
                  <a:srgbClr val="C00000"/>
                </a:solidFill>
              </a:rPr>
              <a:t>&lt; menor que</a:t>
            </a:r>
            <a:endParaRPr lang="es-CL" sz="5400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s-ES" sz="5400" b="1" dirty="0">
                <a:solidFill>
                  <a:schemeClr val="accent3"/>
                </a:solidFill>
              </a:rPr>
              <a:t>= igual que</a:t>
            </a:r>
            <a:endParaRPr lang="es-CL" sz="5400" dirty="0">
              <a:solidFill>
                <a:schemeClr val="accent3"/>
              </a:solidFill>
            </a:endParaRPr>
          </a:p>
          <a:p>
            <a:pPr marL="0" indent="0" algn="ctr">
              <a:buNone/>
            </a:pPr>
            <a:endParaRPr lang="es-CL" sz="5400" dirty="0"/>
          </a:p>
          <a:p>
            <a:pPr marL="0" indent="0" algn="ctr">
              <a:buNone/>
            </a:pPr>
            <a:endParaRPr lang="es-CL" dirty="0"/>
          </a:p>
        </p:txBody>
      </p:sp>
      <p:sp>
        <p:nvSpPr>
          <p:cNvPr id="4" name="Rectángulo 3"/>
          <p:cNvSpPr/>
          <p:nvPr/>
        </p:nvSpPr>
        <p:spPr>
          <a:xfrm>
            <a:off x="10344472" y="6163740"/>
            <a:ext cx="1847528" cy="5129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Observar</a:t>
            </a:r>
            <a:endParaRPr lang="es-CL" sz="2000" b="1" dirty="0"/>
          </a:p>
        </p:txBody>
      </p:sp>
    </p:spTree>
    <p:extLst>
      <p:ext uri="{BB962C8B-B14F-4D97-AF65-F5344CB8AC3E}">
        <p14:creationId xmlns:p14="http://schemas.microsoft.com/office/powerpoint/2010/main" val="1752427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 descr="Concepto de orden en números naturales -Orientacion Anduja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33" y="337965"/>
            <a:ext cx="10543467" cy="559267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4"/>
          <p:cNvSpPr/>
          <p:nvPr/>
        </p:nvSpPr>
        <p:spPr>
          <a:xfrm>
            <a:off x="8256240" y="6176963"/>
            <a:ext cx="3935760" cy="64530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Escribir y resolver </a:t>
            </a:r>
            <a:r>
              <a:rPr lang="es-CL" sz="2000" b="1" dirty="0" smtClean="0"/>
              <a:t>en cuaderno de asignatura</a:t>
            </a:r>
            <a:endParaRPr lang="es-CL" sz="2000" b="1" dirty="0"/>
          </a:p>
        </p:txBody>
      </p:sp>
    </p:spTree>
    <p:extLst>
      <p:ext uri="{BB962C8B-B14F-4D97-AF65-F5344CB8AC3E}">
        <p14:creationId xmlns:p14="http://schemas.microsoft.com/office/powerpoint/2010/main" val="3103931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7368" y="365125"/>
            <a:ext cx="11449272" cy="1325563"/>
          </a:xfrm>
        </p:spPr>
        <p:txBody>
          <a:bodyPr>
            <a:normAutofit fontScale="90000"/>
          </a:bodyPr>
          <a:lstStyle/>
          <a:p>
            <a:r>
              <a:rPr lang="es-CL" b="1" dirty="0">
                <a:solidFill>
                  <a:srgbClr val="FF0000"/>
                </a:solidFill>
              </a:rPr>
              <a:t>E</a:t>
            </a:r>
            <a:r>
              <a:rPr lang="es-CL" b="1" dirty="0"/>
              <a:t>scribe en tu cuaderno las siguientes cifras; </a:t>
            </a:r>
            <a:r>
              <a:rPr lang="es-CL" b="1" dirty="0" smtClean="0"/>
              <a:t>luego, compara </a:t>
            </a:r>
            <a:r>
              <a:rPr lang="es-CL" b="1" dirty="0"/>
              <a:t>c</a:t>
            </a:r>
            <a:r>
              <a:rPr lang="es-CL" b="1" dirty="0" smtClean="0"/>
              <a:t>olocando </a:t>
            </a:r>
            <a:r>
              <a:rPr lang="es-CL" b="1" dirty="0"/>
              <a:t>el símbolo </a:t>
            </a:r>
            <a:r>
              <a:rPr lang="es-CL" b="1" dirty="0" smtClean="0"/>
              <a:t>correspondiente (</a:t>
            </a:r>
            <a:r>
              <a:rPr lang="es-CL" b="1" dirty="0"/>
              <a:t>	</a:t>
            </a:r>
            <a:r>
              <a:rPr lang="es-CL" b="1" dirty="0" smtClean="0"/>
              <a:t>&gt;     </a:t>
            </a:r>
            <a:r>
              <a:rPr lang="es-CL" b="1" dirty="0"/>
              <a:t>&lt;     </a:t>
            </a:r>
            <a:r>
              <a:rPr lang="es-CL" b="1" dirty="0" smtClean="0"/>
              <a:t>=)</a:t>
            </a:r>
            <a:endParaRPr lang="es-CL" dirty="0"/>
          </a:p>
        </p:txBody>
      </p:sp>
      <p:pic>
        <p:nvPicPr>
          <p:cNvPr id="4" name="Imagen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49" t="24970" r="22095" b="33728"/>
          <a:stretch/>
        </p:blipFill>
        <p:spPr bwMode="auto">
          <a:xfrm>
            <a:off x="3863752" y="1690688"/>
            <a:ext cx="5112568" cy="46645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85420" t="28344" r="10706" b="65750"/>
          <a:stretch/>
        </p:blipFill>
        <p:spPr>
          <a:xfrm>
            <a:off x="5375920" y="1844824"/>
            <a:ext cx="504056" cy="432048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8256240" y="6176963"/>
            <a:ext cx="3935760" cy="64530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Escribir y resolver </a:t>
            </a:r>
            <a:r>
              <a:rPr lang="es-CL" sz="2000" b="1" dirty="0" smtClean="0"/>
              <a:t>en cuaderno de asignatura</a:t>
            </a:r>
            <a:endParaRPr lang="es-CL" sz="2000" b="1" dirty="0"/>
          </a:p>
        </p:txBody>
      </p:sp>
    </p:spTree>
    <p:extLst>
      <p:ext uri="{BB962C8B-B14F-4D97-AF65-F5344CB8AC3E}">
        <p14:creationId xmlns:p14="http://schemas.microsoft.com/office/powerpoint/2010/main" val="1212168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4" t="25963" r="28311" b="38569"/>
          <a:stretch/>
        </p:blipFill>
        <p:spPr bwMode="auto">
          <a:xfrm>
            <a:off x="840632" y="365125"/>
            <a:ext cx="10513168" cy="44320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8256240" y="6176963"/>
            <a:ext cx="3935760" cy="64530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Escribir y resolver </a:t>
            </a:r>
            <a:r>
              <a:rPr lang="es-CL" sz="2000" b="1" dirty="0" smtClean="0"/>
              <a:t>en cuaderno de asignatura</a:t>
            </a:r>
            <a:endParaRPr lang="es-CL" sz="2000" b="1" dirty="0"/>
          </a:p>
        </p:txBody>
      </p:sp>
      <p:sp>
        <p:nvSpPr>
          <p:cNvPr id="6" name="Llamada rectangular redondeada 5"/>
          <p:cNvSpPr/>
          <p:nvPr/>
        </p:nvSpPr>
        <p:spPr>
          <a:xfrm>
            <a:off x="1836445" y="4880819"/>
            <a:ext cx="4464496" cy="1296144"/>
          </a:xfrm>
          <a:prstGeom prst="wedgeRoundRectCallout">
            <a:avLst>
              <a:gd name="adj1" fmla="val -53430"/>
              <a:gd name="adj2" fmla="val 6548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b="1" dirty="0"/>
              <a:t>No olvides</a:t>
            </a:r>
            <a:endParaRPr lang="es-CL" b="1" dirty="0"/>
          </a:p>
          <a:p>
            <a:pPr algn="ctr"/>
            <a:r>
              <a:rPr lang="es-ES" dirty="0"/>
              <a:t>que cada dígito debe estar bien escrito, y uno en cada cuadrado de tu cuaderno.</a:t>
            </a:r>
            <a:endParaRPr lang="es-CL" dirty="0"/>
          </a:p>
        </p:txBody>
      </p:sp>
      <p:pic>
        <p:nvPicPr>
          <p:cNvPr id="7" name="Imagen 3"/>
          <p:cNvPicPr/>
          <p:nvPr/>
        </p:nvPicPr>
        <p:blipFill>
          <a:blip r:embed="rId3"/>
          <a:stretch/>
        </p:blipFill>
        <p:spPr>
          <a:xfrm rot="1706193">
            <a:off x="241358" y="5254279"/>
            <a:ext cx="1364007" cy="136270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6689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CL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ecta numérica</a:t>
            </a:r>
            <a:endParaRPr lang="es-CL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C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tra forma de comparar y ordenar números es en la recta numérica</a:t>
            </a:r>
            <a:r>
              <a:rPr lang="es-C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C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n la recta numérica, el número que está a la izquierda de otro siempre es menor</a:t>
            </a:r>
            <a:r>
              <a:rPr lang="es-C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C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6203" t="36219" r="23434" b="43110"/>
          <a:stretch/>
        </p:blipFill>
        <p:spPr>
          <a:xfrm>
            <a:off x="2711624" y="3140968"/>
            <a:ext cx="7176797" cy="1656184"/>
          </a:xfrm>
          <a:prstGeom prst="rect">
            <a:avLst/>
          </a:prstGeom>
        </p:spPr>
      </p:pic>
      <p:sp>
        <p:nvSpPr>
          <p:cNvPr id="5" name="Llamada rectangular redondeada 4"/>
          <p:cNvSpPr/>
          <p:nvPr/>
        </p:nvSpPr>
        <p:spPr>
          <a:xfrm>
            <a:off x="838200" y="5373216"/>
            <a:ext cx="4680520" cy="1224136"/>
          </a:xfrm>
          <a:prstGeom prst="wedgeRoundRectCallout">
            <a:avLst>
              <a:gd name="adj1" fmla="val 41628"/>
              <a:gd name="adj2" fmla="val -8584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es-CL" dirty="0" smtClean="0"/>
              <a:t>El 500 es menor que el 550, porque está a su izquierda.</a:t>
            </a:r>
          </a:p>
          <a:p>
            <a:pPr marL="285750" indent="-285750" algn="ctr">
              <a:buFontTx/>
              <a:buChar char="-"/>
            </a:pPr>
            <a:r>
              <a:rPr lang="es-CL" dirty="0" smtClean="0"/>
              <a:t>El 700 es mayor que el 600 pues está a la derecha de la recta numérica.</a:t>
            </a:r>
            <a:endParaRPr lang="es-CL" dirty="0"/>
          </a:p>
        </p:txBody>
      </p:sp>
      <p:sp>
        <p:nvSpPr>
          <p:cNvPr id="6" name="Rectángulo 5"/>
          <p:cNvSpPr/>
          <p:nvPr/>
        </p:nvSpPr>
        <p:spPr>
          <a:xfrm>
            <a:off x="8256240" y="6176963"/>
            <a:ext cx="3935760" cy="6453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Escribir en </a:t>
            </a:r>
            <a:r>
              <a:rPr lang="es-CL" sz="2000" b="1" dirty="0" smtClean="0"/>
              <a:t>cuaderno de asignatura</a:t>
            </a:r>
            <a:endParaRPr lang="es-CL" sz="2000" b="1" dirty="0"/>
          </a:p>
        </p:txBody>
      </p:sp>
    </p:spTree>
    <p:extLst>
      <p:ext uri="{BB962C8B-B14F-4D97-AF65-F5344CB8AC3E}">
        <p14:creationId xmlns:p14="http://schemas.microsoft.com/office/powerpoint/2010/main" val="263853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Rectángulo 4"/>
          <p:cNvSpPr/>
          <p:nvPr/>
        </p:nvSpPr>
        <p:spPr>
          <a:xfrm>
            <a:off x="8256240" y="6176963"/>
            <a:ext cx="3935760" cy="64530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Escribir y resolver </a:t>
            </a:r>
            <a:r>
              <a:rPr lang="es-CL" sz="2000" b="1" dirty="0" smtClean="0"/>
              <a:t>en cuaderno de asignatura</a:t>
            </a:r>
            <a:endParaRPr lang="es-CL" sz="2000" b="1" dirty="0"/>
          </a:p>
        </p:txBody>
      </p:sp>
      <p:sp>
        <p:nvSpPr>
          <p:cNvPr id="6" name="Llamada rectangular redondeada 5"/>
          <p:cNvSpPr/>
          <p:nvPr/>
        </p:nvSpPr>
        <p:spPr>
          <a:xfrm>
            <a:off x="1836445" y="4880819"/>
            <a:ext cx="4464496" cy="1296144"/>
          </a:xfrm>
          <a:prstGeom prst="wedgeRoundRectCallout">
            <a:avLst>
              <a:gd name="adj1" fmla="val -53430"/>
              <a:gd name="adj2" fmla="val 6548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b="1" dirty="0"/>
              <a:t>No olvides</a:t>
            </a:r>
            <a:endParaRPr lang="es-CL" b="1" dirty="0"/>
          </a:p>
          <a:p>
            <a:pPr algn="ctr"/>
            <a:r>
              <a:rPr lang="es-ES" dirty="0"/>
              <a:t>que cada dígito debe estar bien escrito, y uno en cada cuadrado de tu cuaderno.</a:t>
            </a:r>
            <a:endParaRPr lang="es-CL" dirty="0"/>
          </a:p>
        </p:txBody>
      </p:sp>
      <p:pic>
        <p:nvPicPr>
          <p:cNvPr id="7" name="Imagen 3"/>
          <p:cNvPicPr/>
          <p:nvPr/>
        </p:nvPicPr>
        <p:blipFill>
          <a:blip r:embed="rId2"/>
          <a:stretch/>
        </p:blipFill>
        <p:spPr>
          <a:xfrm rot="1706193">
            <a:off x="241358" y="5254279"/>
            <a:ext cx="1364007" cy="1362704"/>
          </a:xfrm>
          <a:prstGeom prst="rect">
            <a:avLst/>
          </a:prstGeom>
          <a:ln>
            <a:noFill/>
          </a:ln>
        </p:spPr>
      </p:pic>
      <p:pic>
        <p:nvPicPr>
          <p:cNvPr id="8" name="Imagen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9" t="27200" r="22453" b="42975"/>
          <a:stretch/>
        </p:blipFill>
        <p:spPr bwMode="auto">
          <a:xfrm>
            <a:off x="833892" y="357814"/>
            <a:ext cx="10878956" cy="40604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7422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" name="Imagen 222"/>
          <p:cNvPicPr/>
          <p:nvPr/>
        </p:nvPicPr>
        <p:blipFill>
          <a:blip r:embed="rId2"/>
          <a:stretch/>
        </p:blipFill>
        <p:spPr>
          <a:xfrm>
            <a:off x="-3111075" y="5909797"/>
            <a:ext cx="11409434" cy="2936498"/>
          </a:xfrm>
          <a:prstGeom prst="rect">
            <a:avLst/>
          </a:prstGeom>
          <a:ln>
            <a:noFill/>
          </a:ln>
        </p:spPr>
      </p:pic>
      <p:pic>
        <p:nvPicPr>
          <p:cNvPr id="994" name="Imagen 223"/>
          <p:cNvPicPr/>
          <p:nvPr/>
        </p:nvPicPr>
        <p:blipFill>
          <a:blip r:embed="rId2"/>
          <a:stretch/>
        </p:blipFill>
        <p:spPr>
          <a:xfrm rot="21051600">
            <a:off x="4128302" y="5671868"/>
            <a:ext cx="11410874" cy="2936498"/>
          </a:xfrm>
          <a:prstGeom prst="rect">
            <a:avLst/>
          </a:prstGeom>
          <a:ln>
            <a:noFill/>
          </a:ln>
        </p:spPr>
      </p:pic>
      <p:pic>
        <p:nvPicPr>
          <p:cNvPr id="996" name="Imagen 448"/>
          <p:cNvPicPr/>
          <p:nvPr/>
        </p:nvPicPr>
        <p:blipFill>
          <a:blip r:embed="rId3"/>
          <a:stretch/>
        </p:blipFill>
        <p:spPr>
          <a:xfrm>
            <a:off x="8917479" y="-102860"/>
            <a:ext cx="3273054" cy="3260455"/>
          </a:xfrm>
          <a:prstGeom prst="rect">
            <a:avLst/>
          </a:prstGeom>
          <a:ln>
            <a:noFill/>
          </a:ln>
        </p:spPr>
      </p:pic>
      <p:pic>
        <p:nvPicPr>
          <p:cNvPr id="997" name="Imagen 3"/>
          <p:cNvPicPr/>
          <p:nvPr/>
        </p:nvPicPr>
        <p:blipFill>
          <a:blip r:embed="rId4"/>
          <a:stretch/>
        </p:blipFill>
        <p:spPr>
          <a:xfrm rot="11175000">
            <a:off x="-607961" y="-274558"/>
            <a:ext cx="3537979" cy="3604931"/>
          </a:xfrm>
          <a:prstGeom prst="rect">
            <a:avLst/>
          </a:prstGeom>
          <a:ln>
            <a:noFill/>
          </a:ln>
        </p:spPr>
      </p:pic>
      <p:sp>
        <p:nvSpPr>
          <p:cNvPr id="1000" name="CustomShape 6"/>
          <p:cNvSpPr/>
          <p:nvPr/>
        </p:nvSpPr>
        <p:spPr>
          <a:xfrm>
            <a:off x="2087368" y="2011504"/>
            <a:ext cx="7633166" cy="103162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>
            <a:normAutofit/>
          </a:bodyPr>
          <a:lstStyle/>
          <a:p>
            <a:pPr algn="ctr">
              <a:lnSpc>
                <a:spcPct val="80000"/>
              </a:lnSpc>
              <a:spcBef>
                <a:spcPts val="998"/>
              </a:spcBef>
            </a:pPr>
            <a:endParaRPr lang="en-US" sz="24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1" name="CustomShape 7"/>
          <p:cNvSpPr/>
          <p:nvPr/>
        </p:nvSpPr>
        <p:spPr>
          <a:xfrm>
            <a:off x="2493755" y="3627947"/>
            <a:ext cx="2611100" cy="4638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 anchor="ctr">
            <a:spAutoFit/>
          </a:bodyPr>
          <a:lstStyle/>
          <a:p>
            <a:pPr marL="107629" algn="ctr">
              <a:lnSpc>
                <a:spcPct val="50000"/>
              </a:lnSpc>
              <a:spcBef>
                <a:spcPts val="2398"/>
              </a:spcBef>
            </a:pPr>
            <a:r>
              <a:rPr lang="es-CO" sz="4800" b="1" spc="-1" dirty="0">
                <a:solidFill>
                  <a:srgbClr val="FFFFFF"/>
                </a:solidFill>
                <a:latin typeface="Hind"/>
                <a:ea typeface="Hind"/>
              </a:rPr>
              <a:t>IDEA 1</a:t>
            </a:r>
            <a:endParaRPr lang="en-US" sz="48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2" name="CustomShape 8"/>
          <p:cNvSpPr/>
          <p:nvPr/>
        </p:nvSpPr>
        <p:spPr>
          <a:xfrm>
            <a:off x="6955374" y="3627947"/>
            <a:ext cx="2611100" cy="4638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 anchor="ctr">
            <a:spAutoFit/>
          </a:bodyPr>
          <a:lstStyle/>
          <a:p>
            <a:pPr marL="107629" algn="ctr">
              <a:lnSpc>
                <a:spcPct val="50000"/>
              </a:lnSpc>
              <a:spcBef>
                <a:spcPts val="2398"/>
              </a:spcBef>
            </a:pPr>
            <a:r>
              <a:rPr lang="es-CO" sz="4800" b="1" spc="-1" dirty="0">
                <a:solidFill>
                  <a:srgbClr val="FFFFFF"/>
                </a:solidFill>
                <a:latin typeface="Hind"/>
                <a:ea typeface="Hind"/>
              </a:rPr>
              <a:t>IDEA 2</a:t>
            </a:r>
            <a:endParaRPr lang="en-US" sz="48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Llamada rectangular redondeada 1"/>
          <p:cNvSpPr/>
          <p:nvPr/>
        </p:nvSpPr>
        <p:spPr>
          <a:xfrm>
            <a:off x="3444046" y="2697271"/>
            <a:ext cx="5695524" cy="2166143"/>
          </a:xfrm>
          <a:prstGeom prst="wedgeRoundRectCallout">
            <a:avLst>
              <a:gd name="adj1" fmla="val -64211"/>
              <a:gd name="adj2" fmla="val -38799"/>
              <a:gd name="adj3" fmla="val 16667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Ahora, observa </a:t>
            </a:r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un video en el siguiente link</a:t>
            </a:r>
            <a:r>
              <a:rPr 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s-CL" sz="2400" dirty="0">
                <a:hlinkClick r:id="rId5"/>
              </a:rPr>
              <a:t>https://www.youtube.com/watch?v=jD88dCaIFDI&amp;t=17s</a:t>
            </a:r>
            <a:endParaRPr lang="es-C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346641" y="529833"/>
            <a:ext cx="53772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¡I</a:t>
            </a:r>
            <a:r>
              <a:rPr lang="es-CL" sz="4800" dirty="0">
                <a:latin typeface="Arial" panose="020B0604020202020204" pitchFamily="34" charset="0"/>
                <a:cs typeface="Arial" panose="020B0604020202020204" pitchFamily="34" charset="0"/>
              </a:rPr>
              <a:t>niciemos la clase</a:t>
            </a:r>
            <a:r>
              <a:rPr lang="es-CL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endParaRPr lang="es-CL" sz="4800" dirty="0"/>
          </a:p>
        </p:txBody>
      </p:sp>
    </p:spTree>
    <p:extLst>
      <p:ext uri="{BB962C8B-B14F-4D97-AF65-F5344CB8AC3E}">
        <p14:creationId xmlns:p14="http://schemas.microsoft.com/office/powerpoint/2010/main" val="325766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19336" y="365125"/>
            <a:ext cx="1800200" cy="24158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b="1" dirty="0" smtClean="0"/>
              <a:t>Recreo Cerebral</a:t>
            </a:r>
            <a:endParaRPr lang="es-CL" sz="3600" b="1" dirty="0"/>
          </a:p>
        </p:txBody>
      </p:sp>
      <p:pic>
        <p:nvPicPr>
          <p:cNvPr id="6" name="Imagen 5">
            <a:extLst>
              <a:ext uri="{FF2B5EF4-FFF2-40B4-BE49-F238E27FC236}">
                <a16:creationId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E4D177FD-2DCC-4484-88DD-CEF70E116FE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58" y="260350"/>
            <a:ext cx="5709285" cy="633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64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s-C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ágina 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echa derecha 3"/>
          <p:cNvSpPr/>
          <p:nvPr/>
        </p:nvSpPr>
        <p:spPr>
          <a:xfrm>
            <a:off x="8627767" y="3289257"/>
            <a:ext cx="129614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/>
          <p:cNvSpPr/>
          <p:nvPr/>
        </p:nvSpPr>
        <p:spPr>
          <a:xfrm>
            <a:off x="10031760" y="3073233"/>
            <a:ext cx="1656184" cy="8640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Leer y </a:t>
            </a:r>
            <a:r>
              <a:rPr lang="es-CL" b="1" dirty="0" smtClean="0"/>
              <a:t>observar</a:t>
            </a:r>
            <a:endParaRPr lang="es-CL" b="1" dirty="0"/>
          </a:p>
        </p:txBody>
      </p:sp>
      <p:sp>
        <p:nvSpPr>
          <p:cNvPr id="7" name="Rectángulo 6"/>
          <p:cNvSpPr/>
          <p:nvPr/>
        </p:nvSpPr>
        <p:spPr>
          <a:xfrm>
            <a:off x="10704512" y="-15205"/>
            <a:ext cx="1487488" cy="85191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Texto Escolar</a:t>
            </a:r>
            <a:endParaRPr lang="es-CL" dirty="0"/>
          </a:p>
        </p:txBody>
      </p:sp>
      <p:sp>
        <p:nvSpPr>
          <p:cNvPr id="9" name="Flecha derecha 8"/>
          <p:cNvSpPr/>
          <p:nvPr/>
        </p:nvSpPr>
        <p:spPr>
          <a:xfrm>
            <a:off x="8472264" y="5921417"/>
            <a:ext cx="1296144" cy="432048"/>
          </a:xfrm>
          <a:prstGeom prst="rightArrow">
            <a:avLst>
              <a:gd name="adj1" fmla="val 38077"/>
              <a:gd name="adj2" fmla="val 440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Rectángulo 9"/>
          <p:cNvSpPr/>
          <p:nvPr/>
        </p:nvSpPr>
        <p:spPr>
          <a:xfrm>
            <a:off x="9876420" y="5741802"/>
            <a:ext cx="1656184" cy="8640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Forma oral</a:t>
            </a:r>
            <a:endParaRPr lang="es-CL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1814" t="16532" r="40590" b="16532"/>
          <a:stretch/>
        </p:blipFill>
        <p:spPr>
          <a:xfrm>
            <a:off x="1127448" y="980728"/>
            <a:ext cx="7236804" cy="572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5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s-C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ágina 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echa derecha 3"/>
          <p:cNvSpPr/>
          <p:nvPr/>
        </p:nvSpPr>
        <p:spPr>
          <a:xfrm>
            <a:off x="8627767" y="3289257"/>
            <a:ext cx="129614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/>
          <p:cNvSpPr/>
          <p:nvPr/>
        </p:nvSpPr>
        <p:spPr>
          <a:xfrm>
            <a:off x="10031760" y="3073233"/>
            <a:ext cx="1656184" cy="8640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En el libro</a:t>
            </a:r>
            <a:endParaRPr lang="es-CL" b="1" dirty="0"/>
          </a:p>
        </p:txBody>
      </p:sp>
      <p:sp>
        <p:nvSpPr>
          <p:cNvPr id="7" name="Rectángulo 6"/>
          <p:cNvSpPr/>
          <p:nvPr/>
        </p:nvSpPr>
        <p:spPr>
          <a:xfrm>
            <a:off x="10704512" y="-15205"/>
            <a:ext cx="1487488" cy="85191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Texto Escolar</a:t>
            </a: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5134" t="43109" r="41145" b="17517"/>
          <a:stretch/>
        </p:blipFill>
        <p:spPr>
          <a:xfrm>
            <a:off x="551384" y="1924544"/>
            <a:ext cx="7537437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84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s-C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ágina 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echa derecha 3"/>
          <p:cNvSpPr/>
          <p:nvPr/>
        </p:nvSpPr>
        <p:spPr>
          <a:xfrm>
            <a:off x="8627767" y="3289257"/>
            <a:ext cx="129614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/>
          <p:cNvSpPr/>
          <p:nvPr/>
        </p:nvSpPr>
        <p:spPr>
          <a:xfrm>
            <a:off x="10031760" y="3073233"/>
            <a:ext cx="1656184" cy="8640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Leer</a:t>
            </a:r>
            <a:endParaRPr lang="es-CL" b="1" dirty="0"/>
          </a:p>
        </p:txBody>
      </p:sp>
      <p:sp>
        <p:nvSpPr>
          <p:cNvPr id="7" name="Rectángulo 6"/>
          <p:cNvSpPr/>
          <p:nvPr/>
        </p:nvSpPr>
        <p:spPr>
          <a:xfrm>
            <a:off x="10704512" y="-15205"/>
            <a:ext cx="1487488" cy="85191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Texto Escolar</a:t>
            </a:r>
            <a:endParaRPr lang="es-C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5133" t="16532" r="38931" b="5704"/>
          <a:stretch/>
        </p:blipFill>
        <p:spPr>
          <a:xfrm>
            <a:off x="2413895" y="1093013"/>
            <a:ext cx="5976664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7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s-C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ágina 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echa derecha 3"/>
          <p:cNvSpPr/>
          <p:nvPr/>
        </p:nvSpPr>
        <p:spPr>
          <a:xfrm>
            <a:off x="8627767" y="3289257"/>
            <a:ext cx="129614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/>
          <p:cNvSpPr/>
          <p:nvPr/>
        </p:nvSpPr>
        <p:spPr>
          <a:xfrm>
            <a:off x="10031760" y="3073233"/>
            <a:ext cx="1656184" cy="8640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En el espacio del libro</a:t>
            </a:r>
            <a:endParaRPr lang="es-CL" b="1" dirty="0"/>
          </a:p>
        </p:txBody>
      </p:sp>
      <p:sp>
        <p:nvSpPr>
          <p:cNvPr id="7" name="Rectángulo 6"/>
          <p:cNvSpPr/>
          <p:nvPr/>
        </p:nvSpPr>
        <p:spPr>
          <a:xfrm>
            <a:off x="10704512" y="-15205"/>
            <a:ext cx="1487488" cy="85191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Texto Escolar</a:t>
            </a: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2920" t="50000" r="46126" b="27360"/>
          <a:stretch/>
        </p:blipFill>
        <p:spPr>
          <a:xfrm>
            <a:off x="911424" y="2137462"/>
            <a:ext cx="7411547" cy="230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4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s-C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ágina 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echa derecha 3"/>
          <p:cNvSpPr/>
          <p:nvPr/>
        </p:nvSpPr>
        <p:spPr>
          <a:xfrm>
            <a:off x="8627767" y="3289257"/>
            <a:ext cx="129614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/>
          <p:cNvSpPr/>
          <p:nvPr/>
        </p:nvSpPr>
        <p:spPr>
          <a:xfrm>
            <a:off x="10031760" y="3073233"/>
            <a:ext cx="1656184" cy="8640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En el libro</a:t>
            </a:r>
            <a:endParaRPr lang="es-CL" b="1" dirty="0"/>
          </a:p>
        </p:txBody>
      </p:sp>
      <p:sp>
        <p:nvSpPr>
          <p:cNvPr id="7" name="Rectángulo 6"/>
          <p:cNvSpPr/>
          <p:nvPr/>
        </p:nvSpPr>
        <p:spPr>
          <a:xfrm>
            <a:off x="10704512" y="-15205"/>
            <a:ext cx="1487488" cy="85191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Texto Escolar</a:t>
            </a:r>
            <a:endParaRPr lang="es-C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0707" t="17516" r="43359" b="22438"/>
          <a:stretch/>
        </p:blipFill>
        <p:spPr>
          <a:xfrm>
            <a:off x="1354959" y="1048767"/>
            <a:ext cx="7272808" cy="534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09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s-C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ágina 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echa derecha 3"/>
          <p:cNvSpPr/>
          <p:nvPr/>
        </p:nvSpPr>
        <p:spPr>
          <a:xfrm>
            <a:off x="8627767" y="3289257"/>
            <a:ext cx="129614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/>
          <p:cNvSpPr/>
          <p:nvPr/>
        </p:nvSpPr>
        <p:spPr>
          <a:xfrm>
            <a:off x="10031760" y="3073233"/>
            <a:ext cx="1656184" cy="8640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En el libro</a:t>
            </a:r>
            <a:endParaRPr lang="es-CL" b="1" dirty="0"/>
          </a:p>
        </p:txBody>
      </p:sp>
      <p:sp>
        <p:nvSpPr>
          <p:cNvPr id="7" name="Rectángulo 6"/>
          <p:cNvSpPr/>
          <p:nvPr/>
        </p:nvSpPr>
        <p:spPr>
          <a:xfrm>
            <a:off x="10704512" y="-15205"/>
            <a:ext cx="1487488" cy="85191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Texto Escolar</a:t>
            </a: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3473" t="37204" r="42252" b="18500"/>
          <a:stretch/>
        </p:blipFill>
        <p:spPr>
          <a:xfrm>
            <a:off x="911424" y="1601668"/>
            <a:ext cx="7536486" cy="423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02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s-C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ágina 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echa derecha 3"/>
          <p:cNvSpPr/>
          <p:nvPr/>
        </p:nvSpPr>
        <p:spPr>
          <a:xfrm>
            <a:off x="8627767" y="3289257"/>
            <a:ext cx="129614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/>
          <p:cNvSpPr/>
          <p:nvPr/>
        </p:nvSpPr>
        <p:spPr>
          <a:xfrm>
            <a:off x="10031760" y="3073233"/>
            <a:ext cx="1656184" cy="8640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En el libro</a:t>
            </a:r>
            <a:endParaRPr lang="es-CL" b="1" dirty="0"/>
          </a:p>
        </p:txBody>
      </p:sp>
      <p:sp>
        <p:nvSpPr>
          <p:cNvPr id="7" name="Rectángulo 6"/>
          <p:cNvSpPr/>
          <p:nvPr/>
        </p:nvSpPr>
        <p:spPr>
          <a:xfrm>
            <a:off x="10704512" y="-15205"/>
            <a:ext cx="1487488" cy="85191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Texto Escolar</a:t>
            </a:r>
            <a:endParaRPr lang="es-C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4580" t="22438" r="38378" b="12594"/>
          <a:stretch/>
        </p:blipFill>
        <p:spPr>
          <a:xfrm>
            <a:off x="1199456" y="1048941"/>
            <a:ext cx="6883360" cy="534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51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s-C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ágina 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echa derecha 3"/>
          <p:cNvSpPr/>
          <p:nvPr/>
        </p:nvSpPr>
        <p:spPr>
          <a:xfrm>
            <a:off x="8627767" y="3289257"/>
            <a:ext cx="129614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/>
          <p:cNvSpPr/>
          <p:nvPr/>
        </p:nvSpPr>
        <p:spPr>
          <a:xfrm>
            <a:off x="10031760" y="3073233"/>
            <a:ext cx="1656184" cy="8640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En el libro</a:t>
            </a:r>
            <a:endParaRPr lang="es-CL" b="1" dirty="0"/>
          </a:p>
        </p:txBody>
      </p:sp>
      <p:sp>
        <p:nvSpPr>
          <p:cNvPr id="7" name="Rectángulo 6"/>
          <p:cNvSpPr/>
          <p:nvPr/>
        </p:nvSpPr>
        <p:spPr>
          <a:xfrm>
            <a:off x="10704512" y="-15205"/>
            <a:ext cx="1487488" cy="85191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Texto Escolar</a:t>
            </a: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4027" t="39172" r="39485" b="21454"/>
          <a:stretch/>
        </p:blipFill>
        <p:spPr>
          <a:xfrm>
            <a:off x="335360" y="1813093"/>
            <a:ext cx="8014490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55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s-C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ágina 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echa derecha 3"/>
          <p:cNvSpPr/>
          <p:nvPr/>
        </p:nvSpPr>
        <p:spPr>
          <a:xfrm>
            <a:off x="8627767" y="3289257"/>
            <a:ext cx="129614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/>
          <p:cNvSpPr/>
          <p:nvPr/>
        </p:nvSpPr>
        <p:spPr>
          <a:xfrm>
            <a:off x="10031760" y="3073233"/>
            <a:ext cx="1656184" cy="8640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En el libro</a:t>
            </a:r>
            <a:endParaRPr lang="es-CL" b="1" dirty="0"/>
          </a:p>
        </p:txBody>
      </p:sp>
      <p:sp>
        <p:nvSpPr>
          <p:cNvPr id="7" name="Rectángulo 6"/>
          <p:cNvSpPr/>
          <p:nvPr/>
        </p:nvSpPr>
        <p:spPr>
          <a:xfrm>
            <a:off x="10344472" y="-15205"/>
            <a:ext cx="1847528" cy="134076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Cuaderno de actividades de matemática</a:t>
            </a:r>
            <a:endParaRPr lang="es-C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3473" t="18500" r="36718" b="13578"/>
          <a:stretch/>
        </p:blipFill>
        <p:spPr>
          <a:xfrm>
            <a:off x="1775520" y="1340768"/>
            <a:ext cx="6480720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54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bjetivo</a:t>
            </a:r>
            <a:r>
              <a:rPr lang="es-C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C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L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C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rdenar y comparar cantidades y números de hasta cuatro o cinco cifras</a:t>
            </a:r>
            <a:r>
              <a:rPr lang="es-CL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CL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8" name="Group 4"/>
          <p:cNvGrpSpPr/>
          <p:nvPr/>
        </p:nvGrpSpPr>
        <p:grpSpPr>
          <a:xfrm>
            <a:off x="355680" y="3838680"/>
            <a:ext cx="2108160" cy="2795400"/>
            <a:chOff x="355680" y="3838680"/>
            <a:chExt cx="2108160" cy="2795400"/>
          </a:xfrm>
        </p:grpSpPr>
        <p:sp>
          <p:nvSpPr>
            <p:cNvPr id="79" name="CustomShape 5"/>
            <p:cNvSpPr/>
            <p:nvPr/>
          </p:nvSpPr>
          <p:spPr>
            <a:xfrm>
              <a:off x="411120" y="6013440"/>
              <a:ext cx="876240" cy="183960"/>
            </a:xfrm>
            <a:custGeom>
              <a:avLst/>
              <a:gdLst/>
              <a:ahLst/>
              <a:cxnLst/>
              <a:rect l="l" t="t" r="r" b="b"/>
              <a:pathLst>
                <a:path w="239" h="50">
                  <a:moveTo>
                    <a:pt x="127" y="0"/>
                  </a:moveTo>
                  <a:cubicBezTo>
                    <a:pt x="93" y="0"/>
                    <a:pt x="59" y="2"/>
                    <a:pt x="25" y="0"/>
                  </a:cubicBezTo>
                  <a:cubicBezTo>
                    <a:pt x="25" y="0"/>
                    <a:pt x="25" y="1"/>
                    <a:pt x="24" y="1"/>
                  </a:cubicBezTo>
                  <a:cubicBezTo>
                    <a:pt x="22" y="1"/>
                    <a:pt x="20" y="1"/>
                    <a:pt x="18" y="0"/>
                  </a:cubicBezTo>
                  <a:cubicBezTo>
                    <a:pt x="18" y="1"/>
                    <a:pt x="17" y="1"/>
                    <a:pt x="17" y="1"/>
                  </a:cubicBezTo>
                  <a:cubicBezTo>
                    <a:pt x="14" y="2"/>
                    <a:pt x="10" y="2"/>
                    <a:pt x="7" y="2"/>
                  </a:cubicBezTo>
                  <a:cubicBezTo>
                    <a:pt x="5" y="2"/>
                    <a:pt x="3" y="2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9"/>
                    <a:pt x="0" y="16"/>
                    <a:pt x="1" y="23"/>
                  </a:cubicBezTo>
                  <a:cubicBezTo>
                    <a:pt x="1" y="29"/>
                    <a:pt x="0" y="42"/>
                    <a:pt x="5" y="46"/>
                  </a:cubicBezTo>
                  <a:cubicBezTo>
                    <a:pt x="5" y="46"/>
                    <a:pt x="5" y="47"/>
                    <a:pt x="6" y="47"/>
                  </a:cubicBezTo>
                  <a:cubicBezTo>
                    <a:pt x="6" y="47"/>
                    <a:pt x="7" y="47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44" y="44"/>
                    <a:pt x="80" y="47"/>
                    <a:pt x="116" y="47"/>
                  </a:cubicBezTo>
                  <a:cubicBezTo>
                    <a:pt x="154" y="47"/>
                    <a:pt x="194" y="50"/>
                    <a:pt x="232" y="44"/>
                  </a:cubicBezTo>
                  <a:cubicBezTo>
                    <a:pt x="232" y="44"/>
                    <a:pt x="232" y="43"/>
                    <a:pt x="232" y="42"/>
                  </a:cubicBezTo>
                  <a:cubicBezTo>
                    <a:pt x="231" y="41"/>
                    <a:pt x="231" y="40"/>
                    <a:pt x="231" y="38"/>
                  </a:cubicBezTo>
                  <a:cubicBezTo>
                    <a:pt x="231" y="38"/>
                    <a:pt x="231" y="37"/>
                    <a:pt x="232" y="37"/>
                  </a:cubicBezTo>
                  <a:cubicBezTo>
                    <a:pt x="231" y="37"/>
                    <a:pt x="231" y="37"/>
                    <a:pt x="231" y="37"/>
                  </a:cubicBezTo>
                  <a:cubicBezTo>
                    <a:pt x="230" y="37"/>
                    <a:pt x="230" y="37"/>
                    <a:pt x="230" y="38"/>
                  </a:cubicBezTo>
                  <a:cubicBezTo>
                    <a:pt x="229" y="39"/>
                    <a:pt x="227" y="38"/>
                    <a:pt x="227" y="37"/>
                  </a:cubicBezTo>
                  <a:cubicBezTo>
                    <a:pt x="192" y="41"/>
                    <a:pt x="156" y="38"/>
                    <a:pt x="122" y="38"/>
                  </a:cubicBezTo>
                  <a:cubicBezTo>
                    <a:pt x="88" y="38"/>
                    <a:pt x="52" y="41"/>
                    <a:pt x="19" y="36"/>
                  </a:cubicBezTo>
                  <a:cubicBezTo>
                    <a:pt x="18" y="36"/>
                    <a:pt x="17" y="35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6" y="30"/>
                    <a:pt x="16" y="27"/>
                    <a:pt x="16" y="23"/>
                  </a:cubicBezTo>
                  <a:cubicBezTo>
                    <a:pt x="16" y="20"/>
                    <a:pt x="16" y="17"/>
                    <a:pt x="17" y="14"/>
                  </a:cubicBezTo>
                  <a:cubicBezTo>
                    <a:pt x="14" y="14"/>
                    <a:pt x="15" y="10"/>
                    <a:pt x="17" y="10"/>
                  </a:cubicBezTo>
                  <a:cubicBezTo>
                    <a:pt x="56" y="8"/>
                    <a:pt x="95" y="9"/>
                    <a:pt x="133" y="9"/>
                  </a:cubicBezTo>
                  <a:cubicBezTo>
                    <a:pt x="167" y="9"/>
                    <a:pt x="205" y="5"/>
                    <a:pt x="238" y="10"/>
                  </a:cubicBezTo>
                  <a:cubicBezTo>
                    <a:pt x="238" y="7"/>
                    <a:pt x="239" y="3"/>
                    <a:pt x="239" y="0"/>
                  </a:cubicBezTo>
                  <a:cubicBezTo>
                    <a:pt x="202" y="1"/>
                    <a:pt x="164" y="0"/>
                    <a:pt x="127" y="0"/>
                  </a:cubicBezTo>
                  <a:close/>
                </a:path>
              </a:pathLst>
            </a:custGeom>
            <a:solidFill>
              <a:srgbClr val="6FF75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" name="CustomShape 6"/>
            <p:cNvSpPr/>
            <p:nvPr/>
          </p:nvSpPr>
          <p:spPr>
            <a:xfrm>
              <a:off x="492120" y="6066000"/>
              <a:ext cx="750960" cy="64800"/>
            </a:xfrm>
            <a:custGeom>
              <a:avLst/>
              <a:gdLst/>
              <a:ahLst/>
              <a:cxnLst/>
              <a:rect l="l" t="t" r="r" b="b"/>
              <a:pathLst>
                <a:path w="205" h="18">
                  <a:moveTo>
                    <a:pt x="86" y="8"/>
                  </a:moveTo>
                  <a:cubicBezTo>
                    <a:pt x="124" y="2"/>
                    <a:pt x="166" y="5"/>
                    <a:pt x="205" y="8"/>
                  </a:cubicBezTo>
                  <a:cubicBezTo>
                    <a:pt x="205" y="6"/>
                    <a:pt x="205" y="4"/>
                    <a:pt x="205" y="2"/>
                  </a:cubicBezTo>
                  <a:cubicBezTo>
                    <a:pt x="175" y="5"/>
                    <a:pt x="142" y="1"/>
                    <a:pt x="111" y="1"/>
                  </a:cubicBezTo>
                  <a:cubicBezTo>
                    <a:pt x="74" y="1"/>
                    <a:pt x="37" y="2"/>
                    <a:pt x="0" y="0"/>
                  </a:cubicBezTo>
                  <a:cubicBezTo>
                    <a:pt x="0" y="3"/>
                    <a:pt x="0" y="6"/>
                    <a:pt x="0" y="9"/>
                  </a:cubicBezTo>
                  <a:cubicBezTo>
                    <a:pt x="0" y="12"/>
                    <a:pt x="1" y="15"/>
                    <a:pt x="0" y="18"/>
                  </a:cubicBezTo>
                  <a:cubicBezTo>
                    <a:pt x="32" y="13"/>
                    <a:pt x="67" y="17"/>
                    <a:pt x="100" y="17"/>
                  </a:cubicBezTo>
                  <a:cubicBezTo>
                    <a:pt x="134" y="17"/>
                    <a:pt x="170" y="14"/>
                    <a:pt x="204" y="17"/>
                  </a:cubicBezTo>
                  <a:cubicBezTo>
                    <a:pt x="204" y="15"/>
                    <a:pt x="204" y="14"/>
                    <a:pt x="204" y="12"/>
                  </a:cubicBezTo>
                  <a:cubicBezTo>
                    <a:pt x="204" y="12"/>
                    <a:pt x="204" y="11"/>
                    <a:pt x="204" y="11"/>
                  </a:cubicBezTo>
                  <a:cubicBezTo>
                    <a:pt x="166" y="14"/>
                    <a:pt x="124" y="16"/>
                    <a:pt x="86" y="11"/>
                  </a:cubicBezTo>
                  <a:cubicBezTo>
                    <a:pt x="85" y="11"/>
                    <a:pt x="85" y="8"/>
                    <a:pt x="86" y="8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" name="CustomShape 7"/>
            <p:cNvSpPr/>
            <p:nvPr/>
          </p:nvSpPr>
          <p:spPr>
            <a:xfrm>
              <a:off x="436320" y="6201000"/>
              <a:ext cx="820800" cy="147600"/>
            </a:xfrm>
            <a:custGeom>
              <a:avLst/>
              <a:gdLst/>
              <a:ahLst/>
              <a:cxnLst/>
              <a:rect l="l" t="t" r="r" b="b"/>
              <a:pathLst>
                <a:path w="224" h="40">
                  <a:moveTo>
                    <a:pt x="117" y="2"/>
                  </a:moveTo>
                  <a:cubicBezTo>
                    <a:pt x="79" y="2"/>
                    <a:pt x="41" y="4"/>
                    <a:pt x="3" y="1"/>
                  </a:cubicBezTo>
                  <a:cubicBezTo>
                    <a:pt x="2" y="14"/>
                    <a:pt x="0" y="27"/>
                    <a:pt x="3" y="40"/>
                  </a:cubicBezTo>
                  <a:cubicBezTo>
                    <a:pt x="37" y="36"/>
                    <a:pt x="74" y="39"/>
                    <a:pt x="109" y="39"/>
                  </a:cubicBezTo>
                  <a:cubicBezTo>
                    <a:pt x="143" y="39"/>
                    <a:pt x="178" y="38"/>
                    <a:pt x="213" y="40"/>
                  </a:cubicBezTo>
                  <a:cubicBezTo>
                    <a:pt x="216" y="40"/>
                    <a:pt x="220" y="40"/>
                    <a:pt x="224" y="39"/>
                  </a:cubicBezTo>
                  <a:cubicBezTo>
                    <a:pt x="223" y="37"/>
                    <a:pt x="223" y="35"/>
                    <a:pt x="223" y="33"/>
                  </a:cubicBezTo>
                  <a:cubicBezTo>
                    <a:pt x="223" y="34"/>
                    <a:pt x="223" y="34"/>
                    <a:pt x="222" y="34"/>
                  </a:cubicBezTo>
                  <a:cubicBezTo>
                    <a:pt x="189" y="36"/>
                    <a:pt x="155" y="34"/>
                    <a:pt x="122" y="34"/>
                  </a:cubicBezTo>
                  <a:cubicBezTo>
                    <a:pt x="89" y="34"/>
                    <a:pt x="55" y="34"/>
                    <a:pt x="22" y="33"/>
                  </a:cubicBezTo>
                  <a:cubicBezTo>
                    <a:pt x="22" y="34"/>
                    <a:pt x="22" y="35"/>
                    <a:pt x="21" y="36"/>
                  </a:cubicBezTo>
                  <a:cubicBezTo>
                    <a:pt x="20" y="37"/>
                    <a:pt x="19" y="37"/>
                    <a:pt x="18" y="36"/>
                  </a:cubicBezTo>
                  <a:cubicBezTo>
                    <a:pt x="16" y="32"/>
                    <a:pt x="17" y="27"/>
                    <a:pt x="17" y="23"/>
                  </a:cubicBezTo>
                  <a:cubicBezTo>
                    <a:pt x="17" y="18"/>
                    <a:pt x="18" y="13"/>
                    <a:pt x="19" y="9"/>
                  </a:cubicBezTo>
                  <a:cubicBezTo>
                    <a:pt x="19" y="7"/>
                    <a:pt x="21" y="7"/>
                    <a:pt x="22" y="9"/>
                  </a:cubicBezTo>
                  <a:cubicBezTo>
                    <a:pt x="53" y="5"/>
                    <a:pt x="87" y="8"/>
                    <a:pt x="119" y="8"/>
                  </a:cubicBezTo>
                  <a:cubicBezTo>
                    <a:pt x="151" y="7"/>
                    <a:pt x="184" y="6"/>
                    <a:pt x="216" y="8"/>
                  </a:cubicBezTo>
                  <a:cubicBezTo>
                    <a:pt x="216" y="8"/>
                    <a:pt x="217" y="8"/>
                    <a:pt x="217" y="8"/>
                  </a:cubicBezTo>
                  <a:cubicBezTo>
                    <a:pt x="217" y="6"/>
                    <a:pt x="218" y="4"/>
                    <a:pt x="219" y="1"/>
                  </a:cubicBezTo>
                  <a:cubicBezTo>
                    <a:pt x="219" y="1"/>
                    <a:pt x="219" y="1"/>
                    <a:pt x="219" y="0"/>
                  </a:cubicBezTo>
                  <a:cubicBezTo>
                    <a:pt x="186" y="5"/>
                    <a:pt x="151" y="2"/>
                    <a:pt x="117" y="2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" name="CustomShape 8"/>
            <p:cNvSpPr/>
            <p:nvPr/>
          </p:nvSpPr>
          <p:spPr>
            <a:xfrm>
              <a:off x="469800" y="5808600"/>
              <a:ext cx="834840" cy="183960"/>
            </a:xfrm>
            <a:custGeom>
              <a:avLst/>
              <a:gdLst/>
              <a:ahLst/>
              <a:cxnLst/>
              <a:rect l="l" t="t" r="r" b="b"/>
              <a:pathLst>
                <a:path w="228" h="50">
                  <a:moveTo>
                    <a:pt x="2" y="0"/>
                  </a:moveTo>
                  <a:cubicBezTo>
                    <a:pt x="2" y="9"/>
                    <a:pt x="1" y="18"/>
                    <a:pt x="1" y="27"/>
                  </a:cubicBezTo>
                  <a:cubicBezTo>
                    <a:pt x="0" y="35"/>
                    <a:pt x="1" y="43"/>
                    <a:pt x="0" y="50"/>
                  </a:cubicBezTo>
                  <a:cubicBezTo>
                    <a:pt x="36" y="47"/>
                    <a:pt x="74" y="50"/>
                    <a:pt x="111" y="50"/>
                  </a:cubicBezTo>
                  <a:cubicBezTo>
                    <a:pt x="148" y="49"/>
                    <a:pt x="185" y="48"/>
                    <a:pt x="223" y="50"/>
                  </a:cubicBezTo>
                  <a:cubicBezTo>
                    <a:pt x="222" y="48"/>
                    <a:pt x="222" y="45"/>
                    <a:pt x="222" y="43"/>
                  </a:cubicBezTo>
                  <a:cubicBezTo>
                    <a:pt x="188" y="47"/>
                    <a:pt x="153" y="44"/>
                    <a:pt x="119" y="44"/>
                  </a:cubicBezTo>
                  <a:cubicBezTo>
                    <a:pt x="83" y="44"/>
                    <a:pt x="47" y="47"/>
                    <a:pt x="13" y="43"/>
                  </a:cubicBezTo>
                  <a:cubicBezTo>
                    <a:pt x="12" y="43"/>
                    <a:pt x="12" y="43"/>
                    <a:pt x="11" y="43"/>
                  </a:cubicBezTo>
                  <a:cubicBezTo>
                    <a:pt x="11" y="43"/>
                    <a:pt x="11" y="43"/>
                    <a:pt x="10" y="43"/>
                  </a:cubicBezTo>
                  <a:cubicBezTo>
                    <a:pt x="8" y="43"/>
                    <a:pt x="7" y="42"/>
                    <a:pt x="7" y="40"/>
                  </a:cubicBezTo>
                  <a:cubicBezTo>
                    <a:pt x="4" y="34"/>
                    <a:pt x="5" y="26"/>
                    <a:pt x="7" y="20"/>
                  </a:cubicBezTo>
                  <a:cubicBezTo>
                    <a:pt x="9" y="15"/>
                    <a:pt x="12" y="9"/>
                    <a:pt x="18" y="9"/>
                  </a:cubicBezTo>
                  <a:cubicBezTo>
                    <a:pt x="18" y="9"/>
                    <a:pt x="18" y="9"/>
                    <a:pt x="19" y="9"/>
                  </a:cubicBezTo>
                  <a:cubicBezTo>
                    <a:pt x="53" y="6"/>
                    <a:pt x="88" y="9"/>
                    <a:pt x="122" y="9"/>
                  </a:cubicBezTo>
                  <a:cubicBezTo>
                    <a:pt x="157" y="8"/>
                    <a:pt x="192" y="8"/>
                    <a:pt x="227" y="9"/>
                  </a:cubicBezTo>
                  <a:cubicBezTo>
                    <a:pt x="227" y="8"/>
                    <a:pt x="227" y="8"/>
                    <a:pt x="227" y="7"/>
                  </a:cubicBezTo>
                  <a:cubicBezTo>
                    <a:pt x="228" y="6"/>
                    <a:pt x="228" y="5"/>
                    <a:pt x="228" y="4"/>
                  </a:cubicBezTo>
                  <a:cubicBezTo>
                    <a:pt x="204" y="3"/>
                    <a:pt x="179" y="2"/>
                    <a:pt x="155" y="2"/>
                  </a:cubicBezTo>
                  <a:cubicBezTo>
                    <a:pt x="104" y="1"/>
                    <a:pt x="53" y="1"/>
                    <a:pt x="2" y="0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" name="CustomShape 9"/>
            <p:cNvSpPr/>
            <p:nvPr/>
          </p:nvSpPr>
          <p:spPr>
            <a:xfrm>
              <a:off x="517320" y="6245280"/>
              <a:ext cx="681120" cy="61560"/>
            </a:xfrm>
            <a:custGeom>
              <a:avLst/>
              <a:gdLst/>
              <a:ahLst/>
              <a:cxnLst/>
              <a:rect l="l" t="t" r="r" b="b"/>
              <a:pathLst>
                <a:path w="186" h="17">
                  <a:moveTo>
                    <a:pt x="186" y="1"/>
                  </a:moveTo>
                  <a:cubicBezTo>
                    <a:pt x="157" y="3"/>
                    <a:pt x="126" y="1"/>
                    <a:pt x="97" y="1"/>
                  </a:cubicBezTo>
                  <a:cubicBezTo>
                    <a:pt x="65" y="1"/>
                    <a:pt x="32" y="4"/>
                    <a:pt x="0" y="0"/>
                  </a:cubicBezTo>
                  <a:cubicBezTo>
                    <a:pt x="1" y="4"/>
                    <a:pt x="1" y="7"/>
                    <a:pt x="1" y="11"/>
                  </a:cubicBezTo>
                  <a:cubicBezTo>
                    <a:pt x="1" y="13"/>
                    <a:pt x="1" y="15"/>
                    <a:pt x="1" y="17"/>
                  </a:cubicBezTo>
                  <a:cubicBezTo>
                    <a:pt x="34" y="16"/>
                    <a:pt x="67" y="16"/>
                    <a:pt x="100" y="16"/>
                  </a:cubicBezTo>
                  <a:cubicBezTo>
                    <a:pt x="128" y="16"/>
                    <a:pt x="157" y="15"/>
                    <a:pt x="185" y="16"/>
                  </a:cubicBezTo>
                  <a:cubicBezTo>
                    <a:pt x="185" y="13"/>
                    <a:pt x="186" y="11"/>
                    <a:pt x="186" y="9"/>
                  </a:cubicBezTo>
                  <a:cubicBezTo>
                    <a:pt x="186" y="6"/>
                    <a:pt x="186" y="4"/>
                    <a:pt x="186" y="1"/>
                  </a:cubicBezTo>
                  <a:close/>
                  <a:moveTo>
                    <a:pt x="183" y="11"/>
                  </a:moveTo>
                  <a:cubicBezTo>
                    <a:pt x="164" y="13"/>
                    <a:pt x="145" y="13"/>
                    <a:pt x="126" y="13"/>
                  </a:cubicBezTo>
                  <a:cubicBezTo>
                    <a:pt x="110" y="13"/>
                    <a:pt x="92" y="15"/>
                    <a:pt x="76" y="11"/>
                  </a:cubicBezTo>
                  <a:cubicBezTo>
                    <a:pt x="75" y="11"/>
                    <a:pt x="75" y="8"/>
                    <a:pt x="76" y="8"/>
                  </a:cubicBezTo>
                  <a:cubicBezTo>
                    <a:pt x="92" y="5"/>
                    <a:pt x="110" y="7"/>
                    <a:pt x="126" y="7"/>
                  </a:cubicBezTo>
                  <a:cubicBezTo>
                    <a:pt x="145" y="7"/>
                    <a:pt x="164" y="7"/>
                    <a:pt x="183" y="8"/>
                  </a:cubicBezTo>
                  <a:cubicBezTo>
                    <a:pt x="185" y="8"/>
                    <a:pt x="185" y="11"/>
                    <a:pt x="183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" name="CustomShape 10"/>
            <p:cNvSpPr/>
            <p:nvPr/>
          </p:nvSpPr>
          <p:spPr>
            <a:xfrm>
              <a:off x="523800" y="6362640"/>
              <a:ext cx="807840" cy="164880"/>
            </a:xfrm>
            <a:custGeom>
              <a:avLst/>
              <a:gdLst/>
              <a:ahLst/>
              <a:cxnLst/>
              <a:rect l="l" t="t" r="r" b="b"/>
              <a:pathLst>
                <a:path w="220" h="45">
                  <a:moveTo>
                    <a:pt x="85" y="3"/>
                  </a:moveTo>
                  <a:cubicBezTo>
                    <a:pt x="57" y="3"/>
                    <a:pt x="29" y="5"/>
                    <a:pt x="1" y="4"/>
                  </a:cubicBezTo>
                  <a:cubicBezTo>
                    <a:pt x="0" y="17"/>
                    <a:pt x="2" y="31"/>
                    <a:pt x="2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37" y="40"/>
                    <a:pt x="74" y="43"/>
                    <a:pt x="110" y="43"/>
                  </a:cubicBezTo>
                  <a:cubicBezTo>
                    <a:pt x="146" y="43"/>
                    <a:pt x="184" y="41"/>
                    <a:pt x="220" y="44"/>
                  </a:cubicBezTo>
                  <a:cubicBezTo>
                    <a:pt x="220" y="43"/>
                    <a:pt x="220" y="41"/>
                    <a:pt x="220" y="40"/>
                  </a:cubicBezTo>
                  <a:cubicBezTo>
                    <a:pt x="220" y="39"/>
                    <a:pt x="220" y="37"/>
                    <a:pt x="220" y="36"/>
                  </a:cubicBezTo>
                  <a:cubicBezTo>
                    <a:pt x="185" y="39"/>
                    <a:pt x="149" y="36"/>
                    <a:pt x="115" y="36"/>
                  </a:cubicBezTo>
                  <a:cubicBezTo>
                    <a:pt x="82" y="37"/>
                    <a:pt x="47" y="40"/>
                    <a:pt x="14" y="35"/>
                  </a:cubicBezTo>
                  <a:cubicBezTo>
                    <a:pt x="13" y="35"/>
                    <a:pt x="13" y="33"/>
                    <a:pt x="13" y="32"/>
                  </a:cubicBezTo>
                  <a:cubicBezTo>
                    <a:pt x="12" y="30"/>
                    <a:pt x="12" y="26"/>
                    <a:pt x="12" y="24"/>
                  </a:cubicBezTo>
                  <a:cubicBezTo>
                    <a:pt x="11" y="21"/>
                    <a:pt x="12" y="18"/>
                    <a:pt x="13" y="15"/>
                  </a:cubicBezTo>
                  <a:cubicBezTo>
                    <a:pt x="10" y="15"/>
                    <a:pt x="10" y="11"/>
                    <a:pt x="13" y="11"/>
                  </a:cubicBezTo>
                  <a:cubicBezTo>
                    <a:pt x="46" y="7"/>
                    <a:pt x="82" y="10"/>
                    <a:pt x="115" y="10"/>
                  </a:cubicBezTo>
                  <a:cubicBezTo>
                    <a:pt x="149" y="10"/>
                    <a:pt x="184" y="7"/>
                    <a:pt x="217" y="11"/>
                  </a:cubicBezTo>
                  <a:cubicBezTo>
                    <a:pt x="218" y="10"/>
                    <a:pt x="218" y="9"/>
                    <a:pt x="218" y="9"/>
                  </a:cubicBezTo>
                  <a:cubicBezTo>
                    <a:pt x="218" y="9"/>
                    <a:pt x="218" y="8"/>
                    <a:pt x="218" y="8"/>
                  </a:cubicBezTo>
                  <a:cubicBezTo>
                    <a:pt x="216" y="6"/>
                    <a:pt x="217" y="4"/>
                    <a:pt x="217" y="2"/>
                  </a:cubicBezTo>
                  <a:cubicBezTo>
                    <a:pt x="217" y="2"/>
                    <a:pt x="218" y="1"/>
                    <a:pt x="218" y="0"/>
                  </a:cubicBezTo>
                  <a:cubicBezTo>
                    <a:pt x="212" y="1"/>
                    <a:pt x="205" y="1"/>
                    <a:pt x="199" y="1"/>
                  </a:cubicBezTo>
                  <a:cubicBezTo>
                    <a:pt x="161" y="4"/>
                    <a:pt x="123" y="3"/>
                    <a:pt x="85" y="3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" name="CustomShape 11"/>
            <p:cNvSpPr/>
            <p:nvPr/>
          </p:nvSpPr>
          <p:spPr>
            <a:xfrm>
              <a:off x="512640" y="5856480"/>
              <a:ext cx="744480" cy="95040"/>
            </a:xfrm>
            <a:custGeom>
              <a:avLst/>
              <a:gdLst/>
              <a:ahLst/>
              <a:cxnLst/>
              <a:rect l="l" t="t" r="r" b="b"/>
              <a:pathLst>
                <a:path w="203" h="26">
                  <a:moveTo>
                    <a:pt x="52" y="13"/>
                  </a:moveTo>
                  <a:cubicBezTo>
                    <a:pt x="102" y="10"/>
                    <a:pt x="152" y="10"/>
                    <a:pt x="202" y="13"/>
                  </a:cubicBezTo>
                  <a:cubicBezTo>
                    <a:pt x="202" y="9"/>
                    <a:pt x="202" y="5"/>
                    <a:pt x="203" y="1"/>
                  </a:cubicBezTo>
                  <a:cubicBezTo>
                    <a:pt x="172" y="2"/>
                    <a:pt x="141" y="1"/>
                    <a:pt x="110" y="1"/>
                  </a:cubicBezTo>
                  <a:cubicBezTo>
                    <a:pt x="76" y="1"/>
                    <a:pt x="40" y="4"/>
                    <a:pt x="6" y="0"/>
                  </a:cubicBezTo>
                  <a:cubicBezTo>
                    <a:pt x="4" y="1"/>
                    <a:pt x="2" y="10"/>
                    <a:pt x="1" y="12"/>
                  </a:cubicBezTo>
                  <a:cubicBezTo>
                    <a:pt x="0" y="16"/>
                    <a:pt x="0" y="19"/>
                    <a:pt x="1" y="23"/>
                  </a:cubicBezTo>
                  <a:cubicBezTo>
                    <a:pt x="1" y="23"/>
                    <a:pt x="2" y="23"/>
                    <a:pt x="3" y="23"/>
                  </a:cubicBezTo>
                  <a:cubicBezTo>
                    <a:pt x="4" y="24"/>
                    <a:pt x="5" y="25"/>
                    <a:pt x="5" y="26"/>
                  </a:cubicBezTo>
                  <a:cubicBezTo>
                    <a:pt x="38" y="23"/>
                    <a:pt x="73" y="25"/>
                    <a:pt x="107" y="25"/>
                  </a:cubicBezTo>
                  <a:cubicBezTo>
                    <a:pt x="138" y="25"/>
                    <a:pt x="171" y="24"/>
                    <a:pt x="202" y="26"/>
                  </a:cubicBezTo>
                  <a:cubicBezTo>
                    <a:pt x="202" y="23"/>
                    <a:pt x="202" y="20"/>
                    <a:pt x="202" y="18"/>
                  </a:cubicBezTo>
                  <a:cubicBezTo>
                    <a:pt x="152" y="16"/>
                    <a:pt x="102" y="15"/>
                    <a:pt x="52" y="17"/>
                  </a:cubicBezTo>
                  <a:cubicBezTo>
                    <a:pt x="50" y="17"/>
                    <a:pt x="50" y="14"/>
                    <a:pt x="52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" name="CustomShape 12"/>
            <p:cNvSpPr/>
            <p:nvPr/>
          </p:nvSpPr>
          <p:spPr>
            <a:xfrm>
              <a:off x="587160" y="6421680"/>
              <a:ext cx="699840" cy="53640"/>
            </a:xfrm>
            <a:custGeom>
              <a:avLst/>
              <a:gdLst/>
              <a:ahLst/>
              <a:cxnLst/>
              <a:rect l="l" t="t" r="r" b="b"/>
              <a:pathLst>
                <a:path w="191" h="15">
                  <a:moveTo>
                    <a:pt x="77" y="6"/>
                  </a:moveTo>
                  <a:cubicBezTo>
                    <a:pt x="114" y="4"/>
                    <a:pt x="153" y="3"/>
                    <a:pt x="190" y="5"/>
                  </a:cubicBezTo>
                  <a:cubicBezTo>
                    <a:pt x="190" y="3"/>
                    <a:pt x="190" y="2"/>
                    <a:pt x="191" y="0"/>
                  </a:cubicBezTo>
                  <a:cubicBezTo>
                    <a:pt x="160" y="2"/>
                    <a:pt x="129" y="0"/>
                    <a:pt x="98" y="0"/>
                  </a:cubicBezTo>
                  <a:cubicBezTo>
                    <a:pt x="66" y="0"/>
                    <a:pt x="32" y="3"/>
                    <a:pt x="0" y="0"/>
                  </a:cubicBezTo>
                  <a:cubicBezTo>
                    <a:pt x="0" y="2"/>
                    <a:pt x="0" y="5"/>
                    <a:pt x="1" y="8"/>
                  </a:cubicBezTo>
                  <a:cubicBezTo>
                    <a:pt x="1" y="10"/>
                    <a:pt x="2" y="12"/>
                    <a:pt x="2" y="15"/>
                  </a:cubicBezTo>
                  <a:cubicBezTo>
                    <a:pt x="33" y="10"/>
                    <a:pt x="66" y="14"/>
                    <a:pt x="98" y="14"/>
                  </a:cubicBezTo>
                  <a:cubicBezTo>
                    <a:pt x="128" y="14"/>
                    <a:pt x="160" y="12"/>
                    <a:pt x="190" y="13"/>
                  </a:cubicBezTo>
                  <a:cubicBezTo>
                    <a:pt x="190" y="12"/>
                    <a:pt x="190" y="11"/>
                    <a:pt x="190" y="9"/>
                  </a:cubicBezTo>
                  <a:cubicBezTo>
                    <a:pt x="153" y="11"/>
                    <a:pt x="114" y="10"/>
                    <a:pt x="77" y="8"/>
                  </a:cubicBezTo>
                  <a:cubicBezTo>
                    <a:pt x="76" y="8"/>
                    <a:pt x="76" y="6"/>
                    <a:pt x="77" y="6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" name="CustomShape 13"/>
            <p:cNvSpPr/>
            <p:nvPr/>
          </p:nvSpPr>
          <p:spPr>
            <a:xfrm>
              <a:off x="385560" y="5607000"/>
              <a:ext cx="1033560" cy="182520"/>
            </a:xfrm>
            <a:custGeom>
              <a:avLst/>
              <a:gdLst/>
              <a:ahLst/>
              <a:cxnLst/>
              <a:rect l="l" t="t" r="r" b="b"/>
              <a:pathLst>
                <a:path w="282" h="50">
                  <a:moveTo>
                    <a:pt x="5" y="2"/>
                  </a:moveTo>
                  <a:cubicBezTo>
                    <a:pt x="2" y="17"/>
                    <a:pt x="2" y="33"/>
                    <a:pt x="2" y="48"/>
                  </a:cubicBezTo>
                  <a:cubicBezTo>
                    <a:pt x="61" y="47"/>
                    <a:pt x="120" y="47"/>
                    <a:pt x="178" y="48"/>
                  </a:cubicBezTo>
                  <a:cubicBezTo>
                    <a:pt x="212" y="49"/>
                    <a:pt x="246" y="49"/>
                    <a:pt x="280" y="50"/>
                  </a:cubicBezTo>
                  <a:cubicBezTo>
                    <a:pt x="280" y="49"/>
                    <a:pt x="280" y="47"/>
                    <a:pt x="280" y="46"/>
                  </a:cubicBezTo>
                  <a:cubicBezTo>
                    <a:pt x="236" y="46"/>
                    <a:pt x="191" y="45"/>
                    <a:pt x="147" y="45"/>
                  </a:cubicBezTo>
                  <a:cubicBezTo>
                    <a:pt x="103" y="45"/>
                    <a:pt x="58" y="47"/>
                    <a:pt x="15" y="45"/>
                  </a:cubicBezTo>
                  <a:cubicBezTo>
                    <a:pt x="14" y="45"/>
                    <a:pt x="13" y="46"/>
                    <a:pt x="12" y="45"/>
                  </a:cubicBezTo>
                  <a:cubicBezTo>
                    <a:pt x="0" y="41"/>
                    <a:pt x="6" y="20"/>
                    <a:pt x="10" y="12"/>
                  </a:cubicBezTo>
                  <a:cubicBezTo>
                    <a:pt x="11" y="12"/>
                    <a:pt x="11" y="11"/>
                    <a:pt x="11" y="11"/>
                  </a:cubicBezTo>
                  <a:cubicBezTo>
                    <a:pt x="12" y="11"/>
                    <a:pt x="12" y="11"/>
                    <a:pt x="13" y="11"/>
                  </a:cubicBezTo>
                  <a:cubicBezTo>
                    <a:pt x="58" y="6"/>
                    <a:pt x="105" y="10"/>
                    <a:pt x="151" y="10"/>
                  </a:cubicBezTo>
                  <a:cubicBezTo>
                    <a:pt x="174" y="10"/>
                    <a:pt x="198" y="10"/>
                    <a:pt x="222" y="10"/>
                  </a:cubicBezTo>
                  <a:cubicBezTo>
                    <a:pt x="241" y="10"/>
                    <a:pt x="262" y="8"/>
                    <a:pt x="281" y="11"/>
                  </a:cubicBezTo>
                  <a:cubicBezTo>
                    <a:pt x="282" y="11"/>
                    <a:pt x="282" y="11"/>
                    <a:pt x="282" y="11"/>
                  </a:cubicBezTo>
                  <a:cubicBezTo>
                    <a:pt x="282" y="10"/>
                    <a:pt x="282" y="8"/>
                    <a:pt x="282" y="6"/>
                  </a:cubicBezTo>
                  <a:cubicBezTo>
                    <a:pt x="248" y="4"/>
                    <a:pt x="213" y="2"/>
                    <a:pt x="179" y="1"/>
                  </a:cubicBezTo>
                  <a:cubicBezTo>
                    <a:pt x="121" y="0"/>
                    <a:pt x="63" y="1"/>
                    <a:pt x="5" y="2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" name="CustomShape 14"/>
            <p:cNvSpPr/>
            <p:nvPr/>
          </p:nvSpPr>
          <p:spPr>
            <a:xfrm>
              <a:off x="428400" y="5662800"/>
              <a:ext cx="987480" cy="90360"/>
            </a:xfrm>
            <a:custGeom>
              <a:avLst/>
              <a:gdLst/>
              <a:ahLst/>
              <a:cxnLst/>
              <a:rect l="l" t="t" r="r" b="b"/>
              <a:pathLst>
                <a:path w="269" h="25">
                  <a:moveTo>
                    <a:pt x="206" y="2"/>
                  </a:moveTo>
                  <a:cubicBezTo>
                    <a:pt x="183" y="2"/>
                    <a:pt x="161" y="2"/>
                    <a:pt x="139" y="2"/>
                  </a:cubicBezTo>
                  <a:cubicBezTo>
                    <a:pt x="94" y="2"/>
                    <a:pt x="46" y="5"/>
                    <a:pt x="1" y="1"/>
                  </a:cubicBezTo>
                  <a:cubicBezTo>
                    <a:pt x="1" y="5"/>
                    <a:pt x="0" y="10"/>
                    <a:pt x="0" y="15"/>
                  </a:cubicBezTo>
                  <a:cubicBezTo>
                    <a:pt x="0" y="19"/>
                    <a:pt x="1" y="22"/>
                    <a:pt x="2" y="25"/>
                  </a:cubicBezTo>
                  <a:cubicBezTo>
                    <a:pt x="46" y="23"/>
                    <a:pt x="91" y="25"/>
                    <a:pt x="135" y="25"/>
                  </a:cubicBezTo>
                  <a:cubicBezTo>
                    <a:pt x="179" y="24"/>
                    <a:pt x="224" y="23"/>
                    <a:pt x="268" y="24"/>
                  </a:cubicBezTo>
                  <a:cubicBezTo>
                    <a:pt x="268" y="21"/>
                    <a:pt x="268" y="19"/>
                    <a:pt x="268" y="16"/>
                  </a:cubicBezTo>
                  <a:cubicBezTo>
                    <a:pt x="268" y="16"/>
                    <a:pt x="268" y="16"/>
                    <a:pt x="268" y="16"/>
                  </a:cubicBezTo>
                  <a:cubicBezTo>
                    <a:pt x="239" y="19"/>
                    <a:pt x="209" y="18"/>
                    <a:pt x="179" y="17"/>
                  </a:cubicBezTo>
                  <a:cubicBezTo>
                    <a:pt x="150" y="17"/>
                    <a:pt x="120" y="18"/>
                    <a:pt x="90" y="15"/>
                  </a:cubicBezTo>
                  <a:cubicBezTo>
                    <a:pt x="89" y="15"/>
                    <a:pt x="89" y="13"/>
                    <a:pt x="90" y="13"/>
                  </a:cubicBezTo>
                  <a:cubicBezTo>
                    <a:pt x="120" y="10"/>
                    <a:pt x="150" y="11"/>
                    <a:pt x="179" y="11"/>
                  </a:cubicBezTo>
                  <a:cubicBezTo>
                    <a:pt x="209" y="10"/>
                    <a:pt x="239" y="9"/>
                    <a:pt x="268" y="12"/>
                  </a:cubicBezTo>
                  <a:cubicBezTo>
                    <a:pt x="268" y="12"/>
                    <a:pt x="268" y="12"/>
                    <a:pt x="269" y="12"/>
                  </a:cubicBezTo>
                  <a:cubicBezTo>
                    <a:pt x="269" y="8"/>
                    <a:pt x="269" y="4"/>
                    <a:pt x="269" y="0"/>
                  </a:cubicBezTo>
                  <a:cubicBezTo>
                    <a:pt x="249" y="3"/>
                    <a:pt x="227" y="2"/>
                    <a:pt x="206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" name="CustomShape 15"/>
            <p:cNvSpPr/>
            <p:nvPr/>
          </p:nvSpPr>
          <p:spPr>
            <a:xfrm>
              <a:off x="792000" y="6262920"/>
              <a:ext cx="403200" cy="37800"/>
            </a:xfrm>
            <a:custGeom>
              <a:avLst/>
              <a:gdLst/>
              <a:ahLst/>
              <a:cxnLst/>
              <a:rect l="l" t="t" r="r" b="b"/>
              <a:pathLst>
                <a:path w="110" h="10">
                  <a:moveTo>
                    <a:pt x="108" y="3"/>
                  </a:moveTo>
                  <a:cubicBezTo>
                    <a:pt x="89" y="2"/>
                    <a:pt x="70" y="2"/>
                    <a:pt x="51" y="2"/>
                  </a:cubicBezTo>
                  <a:cubicBezTo>
                    <a:pt x="35" y="2"/>
                    <a:pt x="17" y="0"/>
                    <a:pt x="1" y="3"/>
                  </a:cubicBezTo>
                  <a:cubicBezTo>
                    <a:pt x="0" y="3"/>
                    <a:pt x="0" y="6"/>
                    <a:pt x="1" y="6"/>
                  </a:cubicBezTo>
                  <a:cubicBezTo>
                    <a:pt x="17" y="10"/>
                    <a:pt x="35" y="8"/>
                    <a:pt x="51" y="8"/>
                  </a:cubicBezTo>
                  <a:cubicBezTo>
                    <a:pt x="70" y="8"/>
                    <a:pt x="89" y="8"/>
                    <a:pt x="108" y="6"/>
                  </a:cubicBezTo>
                  <a:cubicBezTo>
                    <a:pt x="110" y="6"/>
                    <a:pt x="110" y="3"/>
                    <a:pt x="108" y="3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" name="CustomShape 16"/>
            <p:cNvSpPr/>
            <p:nvPr/>
          </p:nvSpPr>
          <p:spPr>
            <a:xfrm>
              <a:off x="355680" y="5576760"/>
              <a:ext cx="1092240" cy="979200"/>
            </a:xfrm>
            <a:custGeom>
              <a:avLst/>
              <a:gdLst/>
              <a:ahLst/>
              <a:cxnLst/>
              <a:rect l="l" t="t" r="r" b="b"/>
              <a:pathLst>
                <a:path w="298" h="267">
                  <a:moveTo>
                    <a:pt x="291" y="5"/>
                  </a:moveTo>
                  <a:cubicBezTo>
                    <a:pt x="258" y="3"/>
                    <a:pt x="224" y="2"/>
                    <a:pt x="191" y="2"/>
                  </a:cubicBezTo>
                  <a:cubicBezTo>
                    <a:pt x="132" y="0"/>
                    <a:pt x="73" y="0"/>
                    <a:pt x="14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2" y="25"/>
                    <a:pt x="0" y="41"/>
                    <a:pt x="0" y="57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6" y="63"/>
                    <a:pt x="22" y="63"/>
                    <a:pt x="28" y="63"/>
                  </a:cubicBezTo>
                  <a:cubicBezTo>
                    <a:pt x="23" y="79"/>
                    <a:pt x="22" y="100"/>
                    <a:pt x="25" y="116"/>
                  </a:cubicBezTo>
                  <a:cubicBezTo>
                    <a:pt x="24" y="116"/>
                    <a:pt x="23" y="116"/>
                    <a:pt x="22" y="116"/>
                  </a:cubicBezTo>
                  <a:cubicBezTo>
                    <a:pt x="19" y="116"/>
                    <a:pt x="16" y="116"/>
                    <a:pt x="12" y="117"/>
                  </a:cubicBezTo>
                  <a:cubicBezTo>
                    <a:pt x="11" y="117"/>
                    <a:pt x="11" y="119"/>
                    <a:pt x="12" y="120"/>
                  </a:cubicBezTo>
                  <a:cubicBezTo>
                    <a:pt x="11" y="120"/>
                    <a:pt x="11" y="120"/>
                    <a:pt x="11" y="121"/>
                  </a:cubicBezTo>
                  <a:cubicBezTo>
                    <a:pt x="9" y="134"/>
                    <a:pt x="5" y="156"/>
                    <a:pt x="13" y="169"/>
                  </a:cubicBezTo>
                  <a:cubicBezTo>
                    <a:pt x="14" y="170"/>
                    <a:pt x="16" y="171"/>
                    <a:pt x="18" y="170"/>
                  </a:cubicBezTo>
                  <a:cubicBezTo>
                    <a:pt x="18" y="170"/>
                    <a:pt x="18" y="170"/>
                    <a:pt x="18" y="170"/>
                  </a:cubicBezTo>
                  <a:cubicBezTo>
                    <a:pt x="18" y="170"/>
                    <a:pt x="19" y="170"/>
                    <a:pt x="19" y="170"/>
                  </a:cubicBezTo>
                  <a:cubicBezTo>
                    <a:pt x="19" y="170"/>
                    <a:pt x="20" y="170"/>
                    <a:pt x="20" y="170"/>
                  </a:cubicBezTo>
                  <a:cubicBezTo>
                    <a:pt x="17" y="178"/>
                    <a:pt x="16" y="186"/>
                    <a:pt x="16" y="194"/>
                  </a:cubicBezTo>
                  <a:cubicBezTo>
                    <a:pt x="16" y="201"/>
                    <a:pt x="16" y="210"/>
                    <a:pt x="21" y="215"/>
                  </a:cubicBezTo>
                  <a:cubicBezTo>
                    <a:pt x="22" y="216"/>
                    <a:pt x="23" y="216"/>
                    <a:pt x="24" y="216"/>
                  </a:cubicBezTo>
                  <a:cubicBezTo>
                    <a:pt x="30" y="216"/>
                    <a:pt x="36" y="217"/>
                    <a:pt x="43" y="217"/>
                  </a:cubicBezTo>
                  <a:cubicBezTo>
                    <a:pt x="40" y="232"/>
                    <a:pt x="38" y="249"/>
                    <a:pt x="44" y="262"/>
                  </a:cubicBezTo>
                  <a:cubicBezTo>
                    <a:pt x="45" y="263"/>
                    <a:pt x="47" y="263"/>
                    <a:pt x="47" y="262"/>
                  </a:cubicBezTo>
                  <a:cubicBezTo>
                    <a:pt x="47" y="262"/>
                    <a:pt x="48" y="262"/>
                    <a:pt x="48" y="262"/>
                  </a:cubicBezTo>
                  <a:cubicBezTo>
                    <a:pt x="83" y="267"/>
                    <a:pt x="120" y="264"/>
                    <a:pt x="156" y="264"/>
                  </a:cubicBezTo>
                  <a:cubicBezTo>
                    <a:pt x="194" y="264"/>
                    <a:pt x="233" y="266"/>
                    <a:pt x="271" y="262"/>
                  </a:cubicBezTo>
                  <a:cubicBezTo>
                    <a:pt x="273" y="262"/>
                    <a:pt x="273" y="259"/>
                    <a:pt x="271" y="259"/>
                  </a:cubicBezTo>
                  <a:cubicBezTo>
                    <a:pt x="272" y="257"/>
                    <a:pt x="272" y="256"/>
                    <a:pt x="272" y="254"/>
                  </a:cubicBezTo>
                  <a:cubicBezTo>
                    <a:pt x="272" y="251"/>
                    <a:pt x="272" y="248"/>
                    <a:pt x="271" y="245"/>
                  </a:cubicBezTo>
                  <a:cubicBezTo>
                    <a:pt x="270" y="244"/>
                    <a:pt x="269" y="243"/>
                    <a:pt x="268" y="244"/>
                  </a:cubicBezTo>
                  <a:cubicBezTo>
                    <a:pt x="265" y="244"/>
                    <a:pt x="262" y="244"/>
                    <a:pt x="259" y="244"/>
                  </a:cubicBezTo>
                  <a:cubicBezTo>
                    <a:pt x="260" y="241"/>
                    <a:pt x="259" y="239"/>
                    <a:pt x="259" y="236"/>
                  </a:cubicBezTo>
                  <a:cubicBezTo>
                    <a:pt x="259" y="234"/>
                    <a:pt x="259" y="232"/>
                    <a:pt x="259" y="229"/>
                  </a:cubicBezTo>
                  <a:cubicBezTo>
                    <a:pt x="260" y="229"/>
                    <a:pt x="262" y="229"/>
                    <a:pt x="264" y="229"/>
                  </a:cubicBezTo>
                  <a:cubicBezTo>
                    <a:pt x="264" y="229"/>
                    <a:pt x="264" y="229"/>
                    <a:pt x="265" y="228"/>
                  </a:cubicBezTo>
                  <a:cubicBezTo>
                    <a:pt x="265" y="229"/>
                    <a:pt x="265" y="229"/>
                    <a:pt x="266" y="228"/>
                  </a:cubicBezTo>
                  <a:cubicBezTo>
                    <a:pt x="268" y="227"/>
                    <a:pt x="269" y="224"/>
                    <a:pt x="269" y="222"/>
                  </a:cubicBezTo>
                  <a:cubicBezTo>
                    <a:pt x="269" y="221"/>
                    <a:pt x="269" y="219"/>
                    <a:pt x="269" y="218"/>
                  </a:cubicBezTo>
                  <a:cubicBezTo>
                    <a:pt x="269" y="217"/>
                    <a:pt x="269" y="217"/>
                    <a:pt x="269" y="217"/>
                  </a:cubicBezTo>
                  <a:cubicBezTo>
                    <a:pt x="270" y="215"/>
                    <a:pt x="270" y="213"/>
                    <a:pt x="269" y="211"/>
                  </a:cubicBezTo>
                  <a:cubicBezTo>
                    <a:pt x="269" y="210"/>
                    <a:pt x="268" y="210"/>
                    <a:pt x="268" y="210"/>
                  </a:cubicBezTo>
                  <a:cubicBezTo>
                    <a:pt x="267" y="209"/>
                    <a:pt x="267" y="209"/>
                    <a:pt x="266" y="209"/>
                  </a:cubicBezTo>
                  <a:cubicBezTo>
                    <a:pt x="261" y="209"/>
                    <a:pt x="256" y="209"/>
                    <a:pt x="251" y="209"/>
                  </a:cubicBezTo>
                  <a:cubicBezTo>
                    <a:pt x="251" y="205"/>
                    <a:pt x="251" y="200"/>
                    <a:pt x="250" y="197"/>
                  </a:cubicBezTo>
                  <a:cubicBezTo>
                    <a:pt x="249" y="195"/>
                    <a:pt x="247" y="195"/>
                    <a:pt x="246" y="197"/>
                  </a:cubicBezTo>
                  <a:cubicBezTo>
                    <a:pt x="246" y="197"/>
                    <a:pt x="246" y="198"/>
                    <a:pt x="246" y="199"/>
                  </a:cubicBezTo>
                  <a:cubicBezTo>
                    <a:pt x="245" y="199"/>
                    <a:pt x="245" y="199"/>
                    <a:pt x="244" y="198"/>
                  </a:cubicBezTo>
                  <a:cubicBezTo>
                    <a:pt x="241" y="198"/>
                    <a:pt x="238" y="198"/>
                    <a:pt x="235" y="198"/>
                  </a:cubicBezTo>
                  <a:cubicBezTo>
                    <a:pt x="236" y="196"/>
                    <a:pt x="236" y="193"/>
                    <a:pt x="236" y="191"/>
                  </a:cubicBezTo>
                  <a:cubicBezTo>
                    <a:pt x="236" y="188"/>
                    <a:pt x="236" y="186"/>
                    <a:pt x="235" y="183"/>
                  </a:cubicBezTo>
                  <a:cubicBezTo>
                    <a:pt x="236" y="183"/>
                    <a:pt x="237" y="183"/>
                    <a:pt x="238" y="183"/>
                  </a:cubicBezTo>
                  <a:cubicBezTo>
                    <a:pt x="238" y="183"/>
                    <a:pt x="238" y="184"/>
                    <a:pt x="238" y="184"/>
                  </a:cubicBezTo>
                  <a:cubicBezTo>
                    <a:pt x="239" y="185"/>
                    <a:pt x="240" y="185"/>
                    <a:pt x="241" y="185"/>
                  </a:cubicBezTo>
                  <a:cubicBezTo>
                    <a:pt x="242" y="183"/>
                    <a:pt x="242" y="181"/>
                    <a:pt x="243" y="179"/>
                  </a:cubicBezTo>
                  <a:cubicBezTo>
                    <a:pt x="243" y="178"/>
                    <a:pt x="243" y="177"/>
                    <a:pt x="243" y="176"/>
                  </a:cubicBezTo>
                  <a:cubicBezTo>
                    <a:pt x="244" y="177"/>
                    <a:pt x="244" y="177"/>
                    <a:pt x="245" y="176"/>
                  </a:cubicBezTo>
                  <a:cubicBezTo>
                    <a:pt x="247" y="175"/>
                    <a:pt x="248" y="172"/>
                    <a:pt x="247" y="170"/>
                  </a:cubicBezTo>
                  <a:cubicBezTo>
                    <a:pt x="248" y="170"/>
                    <a:pt x="249" y="169"/>
                    <a:pt x="251" y="169"/>
                  </a:cubicBezTo>
                  <a:cubicBezTo>
                    <a:pt x="253" y="169"/>
                    <a:pt x="253" y="166"/>
                    <a:pt x="252" y="164"/>
                  </a:cubicBezTo>
                  <a:cubicBezTo>
                    <a:pt x="252" y="162"/>
                    <a:pt x="252" y="160"/>
                    <a:pt x="252" y="158"/>
                  </a:cubicBezTo>
                  <a:cubicBezTo>
                    <a:pt x="252" y="158"/>
                    <a:pt x="252" y="158"/>
                    <a:pt x="251" y="158"/>
                  </a:cubicBezTo>
                  <a:cubicBezTo>
                    <a:pt x="252" y="158"/>
                    <a:pt x="252" y="158"/>
                    <a:pt x="252" y="157"/>
                  </a:cubicBezTo>
                  <a:cubicBezTo>
                    <a:pt x="251" y="156"/>
                    <a:pt x="251" y="154"/>
                    <a:pt x="250" y="153"/>
                  </a:cubicBezTo>
                  <a:cubicBezTo>
                    <a:pt x="250" y="153"/>
                    <a:pt x="250" y="153"/>
                    <a:pt x="250" y="152"/>
                  </a:cubicBezTo>
                  <a:cubicBezTo>
                    <a:pt x="250" y="152"/>
                    <a:pt x="249" y="151"/>
                    <a:pt x="248" y="151"/>
                  </a:cubicBezTo>
                  <a:cubicBezTo>
                    <a:pt x="248" y="151"/>
                    <a:pt x="248" y="151"/>
                    <a:pt x="248" y="151"/>
                  </a:cubicBezTo>
                  <a:cubicBezTo>
                    <a:pt x="249" y="145"/>
                    <a:pt x="248" y="139"/>
                    <a:pt x="247" y="134"/>
                  </a:cubicBezTo>
                  <a:cubicBezTo>
                    <a:pt x="250" y="134"/>
                    <a:pt x="252" y="134"/>
                    <a:pt x="254" y="133"/>
                  </a:cubicBezTo>
                  <a:cubicBezTo>
                    <a:pt x="254" y="133"/>
                    <a:pt x="254" y="134"/>
                    <a:pt x="254" y="134"/>
                  </a:cubicBezTo>
                  <a:cubicBezTo>
                    <a:pt x="254" y="136"/>
                    <a:pt x="259" y="136"/>
                    <a:pt x="259" y="134"/>
                  </a:cubicBezTo>
                  <a:cubicBezTo>
                    <a:pt x="260" y="131"/>
                    <a:pt x="260" y="127"/>
                    <a:pt x="260" y="124"/>
                  </a:cubicBezTo>
                  <a:cubicBezTo>
                    <a:pt x="260" y="121"/>
                    <a:pt x="260" y="118"/>
                    <a:pt x="259" y="115"/>
                  </a:cubicBezTo>
                  <a:cubicBezTo>
                    <a:pt x="259" y="114"/>
                    <a:pt x="258" y="113"/>
                    <a:pt x="257" y="113"/>
                  </a:cubicBezTo>
                  <a:cubicBezTo>
                    <a:pt x="259" y="111"/>
                    <a:pt x="258" y="107"/>
                    <a:pt x="258" y="104"/>
                  </a:cubicBezTo>
                  <a:cubicBezTo>
                    <a:pt x="257" y="103"/>
                    <a:pt x="256" y="102"/>
                    <a:pt x="255" y="103"/>
                  </a:cubicBezTo>
                  <a:cubicBezTo>
                    <a:pt x="254" y="102"/>
                    <a:pt x="252" y="102"/>
                    <a:pt x="251" y="102"/>
                  </a:cubicBezTo>
                  <a:cubicBezTo>
                    <a:pt x="252" y="94"/>
                    <a:pt x="252" y="85"/>
                    <a:pt x="250" y="77"/>
                  </a:cubicBezTo>
                  <a:cubicBezTo>
                    <a:pt x="253" y="77"/>
                    <a:pt x="256" y="77"/>
                    <a:pt x="260" y="77"/>
                  </a:cubicBezTo>
                  <a:cubicBezTo>
                    <a:pt x="261" y="77"/>
                    <a:pt x="261" y="77"/>
                    <a:pt x="262" y="76"/>
                  </a:cubicBezTo>
                  <a:cubicBezTo>
                    <a:pt x="262" y="76"/>
                    <a:pt x="262" y="76"/>
                    <a:pt x="262" y="76"/>
                  </a:cubicBezTo>
                  <a:cubicBezTo>
                    <a:pt x="264" y="74"/>
                    <a:pt x="264" y="70"/>
                    <a:pt x="264" y="67"/>
                  </a:cubicBezTo>
                  <a:cubicBezTo>
                    <a:pt x="272" y="67"/>
                    <a:pt x="280" y="68"/>
                    <a:pt x="288" y="68"/>
                  </a:cubicBezTo>
                  <a:cubicBezTo>
                    <a:pt x="296" y="68"/>
                    <a:pt x="296" y="68"/>
                    <a:pt x="296" y="68"/>
                  </a:cubicBezTo>
                  <a:cubicBezTo>
                    <a:pt x="297" y="59"/>
                    <a:pt x="297" y="59"/>
                    <a:pt x="297" y="59"/>
                  </a:cubicBezTo>
                  <a:cubicBezTo>
                    <a:pt x="297" y="44"/>
                    <a:pt x="298" y="29"/>
                    <a:pt x="298" y="15"/>
                  </a:cubicBezTo>
                  <a:cubicBezTo>
                    <a:pt x="298" y="6"/>
                    <a:pt x="298" y="6"/>
                    <a:pt x="298" y="6"/>
                  </a:cubicBezTo>
                  <a:lnTo>
                    <a:pt x="291" y="5"/>
                  </a:lnTo>
                  <a:close/>
                  <a:moveTo>
                    <a:pt x="264" y="214"/>
                  </a:moveTo>
                  <a:cubicBezTo>
                    <a:pt x="264" y="215"/>
                    <a:pt x="263" y="216"/>
                    <a:pt x="263" y="216"/>
                  </a:cubicBezTo>
                  <a:cubicBezTo>
                    <a:pt x="263" y="218"/>
                    <a:pt x="262" y="220"/>
                    <a:pt x="264" y="222"/>
                  </a:cubicBezTo>
                  <a:cubicBezTo>
                    <a:pt x="264" y="222"/>
                    <a:pt x="264" y="223"/>
                    <a:pt x="264" y="223"/>
                  </a:cubicBezTo>
                  <a:cubicBezTo>
                    <a:pt x="264" y="223"/>
                    <a:pt x="264" y="224"/>
                    <a:pt x="263" y="225"/>
                  </a:cubicBezTo>
                  <a:cubicBezTo>
                    <a:pt x="230" y="221"/>
                    <a:pt x="195" y="224"/>
                    <a:pt x="161" y="224"/>
                  </a:cubicBezTo>
                  <a:cubicBezTo>
                    <a:pt x="128" y="224"/>
                    <a:pt x="92" y="221"/>
                    <a:pt x="59" y="225"/>
                  </a:cubicBezTo>
                  <a:cubicBezTo>
                    <a:pt x="56" y="225"/>
                    <a:pt x="56" y="229"/>
                    <a:pt x="59" y="229"/>
                  </a:cubicBezTo>
                  <a:cubicBezTo>
                    <a:pt x="58" y="232"/>
                    <a:pt x="57" y="235"/>
                    <a:pt x="58" y="238"/>
                  </a:cubicBezTo>
                  <a:cubicBezTo>
                    <a:pt x="58" y="240"/>
                    <a:pt x="58" y="244"/>
                    <a:pt x="59" y="246"/>
                  </a:cubicBezTo>
                  <a:cubicBezTo>
                    <a:pt x="59" y="247"/>
                    <a:pt x="59" y="249"/>
                    <a:pt x="60" y="249"/>
                  </a:cubicBezTo>
                  <a:cubicBezTo>
                    <a:pt x="93" y="254"/>
                    <a:pt x="128" y="251"/>
                    <a:pt x="161" y="250"/>
                  </a:cubicBezTo>
                  <a:cubicBezTo>
                    <a:pt x="195" y="250"/>
                    <a:pt x="231" y="253"/>
                    <a:pt x="266" y="250"/>
                  </a:cubicBezTo>
                  <a:cubicBezTo>
                    <a:pt x="266" y="251"/>
                    <a:pt x="266" y="253"/>
                    <a:pt x="266" y="254"/>
                  </a:cubicBezTo>
                  <a:cubicBezTo>
                    <a:pt x="266" y="255"/>
                    <a:pt x="266" y="257"/>
                    <a:pt x="266" y="258"/>
                  </a:cubicBezTo>
                  <a:cubicBezTo>
                    <a:pt x="230" y="255"/>
                    <a:pt x="192" y="257"/>
                    <a:pt x="156" y="257"/>
                  </a:cubicBezTo>
                  <a:cubicBezTo>
                    <a:pt x="120" y="257"/>
                    <a:pt x="83" y="254"/>
                    <a:pt x="48" y="259"/>
                  </a:cubicBezTo>
                  <a:cubicBezTo>
                    <a:pt x="48" y="259"/>
                    <a:pt x="48" y="259"/>
                    <a:pt x="48" y="259"/>
                  </a:cubicBezTo>
                  <a:cubicBezTo>
                    <a:pt x="48" y="245"/>
                    <a:pt x="46" y="231"/>
                    <a:pt x="47" y="218"/>
                  </a:cubicBezTo>
                  <a:cubicBezTo>
                    <a:pt x="75" y="219"/>
                    <a:pt x="103" y="217"/>
                    <a:pt x="131" y="217"/>
                  </a:cubicBezTo>
                  <a:cubicBezTo>
                    <a:pt x="169" y="217"/>
                    <a:pt x="207" y="218"/>
                    <a:pt x="245" y="215"/>
                  </a:cubicBezTo>
                  <a:cubicBezTo>
                    <a:pt x="251" y="215"/>
                    <a:pt x="258" y="215"/>
                    <a:pt x="264" y="214"/>
                  </a:cubicBezTo>
                  <a:moveTo>
                    <a:pt x="253" y="243"/>
                  </a:moveTo>
                  <a:cubicBezTo>
                    <a:pt x="223" y="242"/>
                    <a:pt x="191" y="244"/>
                    <a:pt x="161" y="244"/>
                  </a:cubicBezTo>
                  <a:cubicBezTo>
                    <a:pt x="129" y="244"/>
                    <a:pt x="96" y="240"/>
                    <a:pt x="65" y="245"/>
                  </a:cubicBezTo>
                  <a:cubicBezTo>
                    <a:pt x="65" y="242"/>
                    <a:pt x="64" y="240"/>
                    <a:pt x="64" y="238"/>
                  </a:cubicBezTo>
                  <a:cubicBezTo>
                    <a:pt x="63" y="235"/>
                    <a:pt x="63" y="232"/>
                    <a:pt x="63" y="230"/>
                  </a:cubicBezTo>
                  <a:cubicBezTo>
                    <a:pt x="95" y="233"/>
                    <a:pt x="129" y="230"/>
                    <a:pt x="161" y="230"/>
                  </a:cubicBezTo>
                  <a:cubicBezTo>
                    <a:pt x="192" y="230"/>
                    <a:pt x="223" y="232"/>
                    <a:pt x="254" y="230"/>
                  </a:cubicBezTo>
                  <a:cubicBezTo>
                    <a:pt x="253" y="232"/>
                    <a:pt x="253" y="233"/>
                    <a:pt x="253" y="235"/>
                  </a:cubicBezTo>
                  <a:cubicBezTo>
                    <a:pt x="216" y="233"/>
                    <a:pt x="177" y="234"/>
                    <a:pt x="140" y="236"/>
                  </a:cubicBezTo>
                  <a:cubicBezTo>
                    <a:pt x="139" y="236"/>
                    <a:pt x="139" y="238"/>
                    <a:pt x="140" y="238"/>
                  </a:cubicBezTo>
                  <a:cubicBezTo>
                    <a:pt x="177" y="240"/>
                    <a:pt x="216" y="241"/>
                    <a:pt x="253" y="239"/>
                  </a:cubicBezTo>
                  <a:cubicBezTo>
                    <a:pt x="253" y="241"/>
                    <a:pt x="253" y="242"/>
                    <a:pt x="253" y="243"/>
                  </a:cubicBezTo>
                  <a:moveTo>
                    <a:pt x="241" y="171"/>
                  </a:moveTo>
                  <a:cubicBezTo>
                    <a:pt x="240" y="174"/>
                    <a:pt x="239" y="176"/>
                    <a:pt x="239" y="178"/>
                  </a:cubicBezTo>
                  <a:cubicBezTo>
                    <a:pt x="239" y="178"/>
                    <a:pt x="238" y="178"/>
                    <a:pt x="238" y="178"/>
                  </a:cubicBezTo>
                  <a:cubicBezTo>
                    <a:pt x="206" y="176"/>
                    <a:pt x="173" y="177"/>
                    <a:pt x="141" y="178"/>
                  </a:cubicBezTo>
                  <a:cubicBezTo>
                    <a:pt x="109" y="178"/>
                    <a:pt x="75" y="175"/>
                    <a:pt x="44" y="179"/>
                  </a:cubicBezTo>
                  <a:cubicBezTo>
                    <a:pt x="43" y="177"/>
                    <a:pt x="41" y="177"/>
                    <a:pt x="41" y="179"/>
                  </a:cubicBezTo>
                  <a:cubicBezTo>
                    <a:pt x="40" y="183"/>
                    <a:pt x="39" y="188"/>
                    <a:pt x="39" y="193"/>
                  </a:cubicBezTo>
                  <a:cubicBezTo>
                    <a:pt x="39" y="197"/>
                    <a:pt x="38" y="202"/>
                    <a:pt x="40" y="206"/>
                  </a:cubicBezTo>
                  <a:cubicBezTo>
                    <a:pt x="41" y="207"/>
                    <a:pt x="42" y="207"/>
                    <a:pt x="43" y="206"/>
                  </a:cubicBezTo>
                  <a:cubicBezTo>
                    <a:pt x="44" y="205"/>
                    <a:pt x="44" y="204"/>
                    <a:pt x="44" y="203"/>
                  </a:cubicBezTo>
                  <a:cubicBezTo>
                    <a:pt x="77" y="204"/>
                    <a:pt x="111" y="204"/>
                    <a:pt x="144" y="204"/>
                  </a:cubicBezTo>
                  <a:cubicBezTo>
                    <a:pt x="177" y="204"/>
                    <a:pt x="211" y="206"/>
                    <a:pt x="244" y="204"/>
                  </a:cubicBezTo>
                  <a:cubicBezTo>
                    <a:pt x="245" y="204"/>
                    <a:pt x="245" y="204"/>
                    <a:pt x="245" y="203"/>
                  </a:cubicBezTo>
                  <a:cubicBezTo>
                    <a:pt x="245" y="205"/>
                    <a:pt x="245" y="207"/>
                    <a:pt x="246" y="209"/>
                  </a:cubicBezTo>
                  <a:cubicBezTo>
                    <a:pt x="242" y="210"/>
                    <a:pt x="238" y="210"/>
                    <a:pt x="235" y="210"/>
                  </a:cubicBezTo>
                  <a:cubicBezTo>
                    <a:pt x="200" y="208"/>
                    <a:pt x="165" y="209"/>
                    <a:pt x="131" y="209"/>
                  </a:cubicBezTo>
                  <a:cubicBezTo>
                    <a:pt x="96" y="209"/>
                    <a:pt x="59" y="206"/>
                    <a:pt x="25" y="210"/>
                  </a:cubicBezTo>
                  <a:cubicBezTo>
                    <a:pt x="22" y="197"/>
                    <a:pt x="24" y="184"/>
                    <a:pt x="25" y="171"/>
                  </a:cubicBezTo>
                  <a:cubicBezTo>
                    <a:pt x="63" y="174"/>
                    <a:pt x="101" y="172"/>
                    <a:pt x="139" y="172"/>
                  </a:cubicBezTo>
                  <a:cubicBezTo>
                    <a:pt x="173" y="172"/>
                    <a:pt x="208" y="175"/>
                    <a:pt x="241" y="170"/>
                  </a:cubicBezTo>
                  <a:cubicBezTo>
                    <a:pt x="241" y="171"/>
                    <a:pt x="241" y="171"/>
                    <a:pt x="241" y="171"/>
                  </a:cubicBezTo>
                  <a:moveTo>
                    <a:pt x="229" y="198"/>
                  </a:moveTo>
                  <a:cubicBezTo>
                    <a:pt x="201" y="197"/>
                    <a:pt x="172" y="198"/>
                    <a:pt x="144" y="198"/>
                  </a:cubicBezTo>
                  <a:cubicBezTo>
                    <a:pt x="111" y="198"/>
                    <a:pt x="78" y="198"/>
                    <a:pt x="45" y="199"/>
                  </a:cubicBezTo>
                  <a:cubicBezTo>
                    <a:pt x="45" y="197"/>
                    <a:pt x="45" y="195"/>
                    <a:pt x="45" y="193"/>
                  </a:cubicBezTo>
                  <a:cubicBezTo>
                    <a:pt x="45" y="189"/>
                    <a:pt x="45" y="186"/>
                    <a:pt x="44" y="182"/>
                  </a:cubicBezTo>
                  <a:cubicBezTo>
                    <a:pt x="76" y="186"/>
                    <a:pt x="109" y="183"/>
                    <a:pt x="141" y="183"/>
                  </a:cubicBezTo>
                  <a:cubicBezTo>
                    <a:pt x="170" y="183"/>
                    <a:pt x="201" y="185"/>
                    <a:pt x="230" y="183"/>
                  </a:cubicBezTo>
                  <a:cubicBezTo>
                    <a:pt x="230" y="186"/>
                    <a:pt x="230" y="188"/>
                    <a:pt x="230" y="191"/>
                  </a:cubicBezTo>
                  <a:cubicBezTo>
                    <a:pt x="230" y="193"/>
                    <a:pt x="229" y="195"/>
                    <a:pt x="229" y="198"/>
                  </a:cubicBezTo>
                  <a:moveTo>
                    <a:pt x="253" y="129"/>
                  </a:moveTo>
                  <a:cubicBezTo>
                    <a:pt x="220" y="124"/>
                    <a:pt x="182" y="128"/>
                    <a:pt x="148" y="128"/>
                  </a:cubicBezTo>
                  <a:cubicBezTo>
                    <a:pt x="110" y="128"/>
                    <a:pt x="71" y="127"/>
                    <a:pt x="32" y="129"/>
                  </a:cubicBezTo>
                  <a:cubicBezTo>
                    <a:pt x="30" y="129"/>
                    <a:pt x="29" y="133"/>
                    <a:pt x="32" y="133"/>
                  </a:cubicBezTo>
                  <a:cubicBezTo>
                    <a:pt x="31" y="136"/>
                    <a:pt x="31" y="139"/>
                    <a:pt x="31" y="142"/>
                  </a:cubicBezTo>
                  <a:cubicBezTo>
                    <a:pt x="31" y="146"/>
                    <a:pt x="31" y="149"/>
                    <a:pt x="32" y="152"/>
                  </a:cubicBezTo>
                  <a:cubicBezTo>
                    <a:pt x="32" y="152"/>
                    <a:pt x="32" y="152"/>
                    <a:pt x="32" y="153"/>
                  </a:cubicBezTo>
                  <a:cubicBezTo>
                    <a:pt x="32" y="154"/>
                    <a:pt x="33" y="155"/>
                    <a:pt x="34" y="155"/>
                  </a:cubicBezTo>
                  <a:cubicBezTo>
                    <a:pt x="67" y="160"/>
                    <a:pt x="103" y="157"/>
                    <a:pt x="137" y="157"/>
                  </a:cubicBezTo>
                  <a:cubicBezTo>
                    <a:pt x="171" y="157"/>
                    <a:pt x="207" y="160"/>
                    <a:pt x="242" y="156"/>
                  </a:cubicBezTo>
                  <a:cubicBezTo>
                    <a:pt x="242" y="157"/>
                    <a:pt x="244" y="158"/>
                    <a:pt x="245" y="157"/>
                  </a:cubicBezTo>
                  <a:cubicBezTo>
                    <a:pt x="245" y="156"/>
                    <a:pt x="245" y="156"/>
                    <a:pt x="246" y="156"/>
                  </a:cubicBezTo>
                  <a:cubicBezTo>
                    <a:pt x="246" y="156"/>
                    <a:pt x="246" y="156"/>
                    <a:pt x="247" y="156"/>
                  </a:cubicBezTo>
                  <a:cubicBezTo>
                    <a:pt x="246" y="156"/>
                    <a:pt x="246" y="157"/>
                    <a:pt x="246" y="157"/>
                  </a:cubicBezTo>
                  <a:cubicBezTo>
                    <a:pt x="246" y="159"/>
                    <a:pt x="246" y="160"/>
                    <a:pt x="247" y="161"/>
                  </a:cubicBezTo>
                  <a:cubicBezTo>
                    <a:pt x="247" y="162"/>
                    <a:pt x="247" y="163"/>
                    <a:pt x="247" y="163"/>
                  </a:cubicBezTo>
                  <a:cubicBezTo>
                    <a:pt x="209" y="169"/>
                    <a:pt x="169" y="166"/>
                    <a:pt x="131" y="166"/>
                  </a:cubicBezTo>
                  <a:cubicBezTo>
                    <a:pt x="95" y="166"/>
                    <a:pt x="59" y="163"/>
                    <a:pt x="23" y="166"/>
                  </a:cubicBezTo>
                  <a:cubicBezTo>
                    <a:pt x="23" y="166"/>
                    <a:pt x="23" y="166"/>
                    <a:pt x="23" y="166"/>
                  </a:cubicBezTo>
                  <a:cubicBezTo>
                    <a:pt x="22" y="166"/>
                    <a:pt x="21" y="166"/>
                    <a:pt x="21" y="166"/>
                  </a:cubicBezTo>
                  <a:cubicBezTo>
                    <a:pt x="20" y="166"/>
                    <a:pt x="20" y="165"/>
                    <a:pt x="20" y="165"/>
                  </a:cubicBezTo>
                  <a:cubicBezTo>
                    <a:pt x="15" y="161"/>
                    <a:pt x="16" y="148"/>
                    <a:pt x="16" y="142"/>
                  </a:cubicBezTo>
                  <a:cubicBezTo>
                    <a:pt x="15" y="135"/>
                    <a:pt x="15" y="128"/>
                    <a:pt x="15" y="121"/>
                  </a:cubicBezTo>
                  <a:cubicBezTo>
                    <a:pt x="15" y="121"/>
                    <a:pt x="15" y="121"/>
                    <a:pt x="15" y="120"/>
                  </a:cubicBezTo>
                  <a:cubicBezTo>
                    <a:pt x="18" y="121"/>
                    <a:pt x="20" y="121"/>
                    <a:pt x="22" y="121"/>
                  </a:cubicBezTo>
                  <a:cubicBezTo>
                    <a:pt x="25" y="121"/>
                    <a:pt x="29" y="121"/>
                    <a:pt x="32" y="120"/>
                  </a:cubicBezTo>
                  <a:cubicBezTo>
                    <a:pt x="32" y="120"/>
                    <a:pt x="33" y="120"/>
                    <a:pt x="33" y="119"/>
                  </a:cubicBezTo>
                  <a:cubicBezTo>
                    <a:pt x="35" y="120"/>
                    <a:pt x="37" y="120"/>
                    <a:pt x="39" y="120"/>
                  </a:cubicBezTo>
                  <a:cubicBezTo>
                    <a:pt x="40" y="120"/>
                    <a:pt x="40" y="119"/>
                    <a:pt x="40" y="119"/>
                  </a:cubicBezTo>
                  <a:cubicBezTo>
                    <a:pt x="74" y="121"/>
                    <a:pt x="108" y="119"/>
                    <a:pt x="142" y="119"/>
                  </a:cubicBezTo>
                  <a:cubicBezTo>
                    <a:pt x="179" y="119"/>
                    <a:pt x="217" y="120"/>
                    <a:pt x="254" y="119"/>
                  </a:cubicBezTo>
                  <a:cubicBezTo>
                    <a:pt x="254" y="122"/>
                    <a:pt x="253" y="126"/>
                    <a:pt x="253" y="129"/>
                  </a:cubicBezTo>
                  <a:moveTo>
                    <a:pt x="123" y="144"/>
                  </a:moveTo>
                  <a:cubicBezTo>
                    <a:pt x="161" y="149"/>
                    <a:pt x="203" y="147"/>
                    <a:pt x="241" y="144"/>
                  </a:cubicBezTo>
                  <a:cubicBezTo>
                    <a:pt x="241" y="144"/>
                    <a:pt x="241" y="145"/>
                    <a:pt x="241" y="145"/>
                  </a:cubicBezTo>
                  <a:cubicBezTo>
                    <a:pt x="241" y="147"/>
                    <a:pt x="241" y="148"/>
                    <a:pt x="241" y="150"/>
                  </a:cubicBezTo>
                  <a:cubicBezTo>
                    <a:pt x="207" y="147"/>
                    <a:pt x="171" y="150"/>
                    <a:pt x="137" y="150"/>
                  </a:cubicBezTo>
                  <a:cubicBezTo>
                    <a:pt x="104" y="150"/>
                    <a:pt x="69" y="146"/>
                    <a:pt x="37" y="151"/>
                  </a:cubicBezTo>
                  <a:cubicBezTo>
                    <a:pt x="38" y="148"/>
                    <a:pt x="37" y="145"/>
                    <a:pt x="37" y="142"/>
                  </a:cubicBezTo>
                  <a:cubicBezTo>
                    <a:pt x="37" y="139"/>
                    <a:pt x="37" y="136"/>
                    <a:pt x="37" y="133"/>
                  </a:cubicBezTo>
                  <a:cubicBezTo>
                    <a:pt x="74" y="135"/>
                    <a:pt x="111" y="134"/>
                    <a:pt x="148" y="134"/>
                  </a:cubicBezTo>
                  <a:cubicBezTo>
                    <a:pt x="179" y="134"/>
                    <a:pt x="212" y="138"/>
                    <a:pt x="242" y="135"/>
                  </a:cubicBezTo>
                  <a:cubicBezTo>
                    <a:pt x="242" y="137"/>
                    <a:pt x="242" y="139"/>
                    <a:pt x="242" y="141"/>
                  </a:cubicBezTo>
                  <a:cubicBezTo>
                    <a:pt x="203" y="138"/>
                    <a:pt x="161" y="135"/>
                    <a:pt x="123" y="141"/>
                  </a:cubicBezTo>
                  <a:cubicBezTo>
                    <a:pt x="122" y="141"/>
                    <a:pt x="122" y="144"/>
                    <a:pt x="123" y="144"/>
                  </a:cubicBezTo>
                  <a:moveTo>
                    <a:pt x="258" y="70"/>
                  </a:moveTo>
                  <a:cubicBezTo>
                    <a:pt x="258" y="71"/>
                    <a:pt x="258" y="71"/>
                    <a:pt x="258" y="72"/>
                  </a:cubicBezTo>
                  <a:cubicBezTo>
                    <a:pt x="223" y="71"/>
                    <a:pt x="188" y="71"/>
                    <a:pt x="153" y="72"/>
                  </a:cubicBezTo>
                  <a:cubicBezTo>
                    <a:pt x="119" y="72"/>
                    <a:pt x="84" y="69"/>
                    <a:pt x="50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3" y="72"/>
                    <a:pt x="40" y="78"/>
                    <a:pt x="38" y="83"/>
                  </a:cubicBezTo>
                  <a:cubicBezTo>
                    <a:pt x="36" y="89"/>
                    <a:pt x="35" y="97"/>
                    <a:pt x="38" y="103"/>
                  </a:cubicBezTo>
                  <a:cubicBezTo>
                    <a:pt x="38" y="105"/>
                    <a:pt x="39" y="106"/>
                    <a:pt x="41" y="106"/>
                  </a:cubicBezTo>
                  <a:cubicBezTo>
                    <a:pt x="42" y="106"/>
                    <a:pt x="42" y="106"/>
                    <a:pt x="42" y="106"/>
                  </a:cubicBezTo>
                  <a:cubicBezTo>
                    <a:pt x="43" y="106"/>
                    <a:pt x="43" y="106"/>
                    <a:pt x="44" y="106"/>
                  </a:cubicBezTo>
                  <a:cubicBezTo>
                    <a:pt x="78" y="110"/>
                    <a:pt x="114" y="107"/>
                    <a:pt x="150" y="107"/>
                  </a:cubicBezTo>
                  <a:cubicBezTo>
                    <a:pt x="184" y="107"/>
                    <a:pt x="219" y="110"/>
                    <a:pt x="253" y="106"/>
                  </a:cubicBezTo>
                  <a:cubicBezTo>
                    <a:pt x="253" y="108"/>
                    <a:pt x="253" y="111"/>
                    <a:pt x="254" y="113"/>
                  </a:cubicBezTo>
                  <a:cubicBezTo>
                    <a:pt x="216" y="111"/>
                    <a:pt x="179" y="112"/>
                    <a:pt x="142" y="113"/>
                  </a:cubicBezTo>
                  <a:cubicBezTo>
                    <a:pt x="105" y="113"/>
                    <a:pt x="67" y="110"/>
                    <a:pt x="31" y="113"/>
                  </a:cubicBezTo>
                  <a:cubicBezTo>
                    <a:pt x="32" y="106"/>
                    <a:pt x="31" y="98"/>
                    <a:pt x="32" y="90"/>
                  </a:cubicBezTo>
                  <a:cubicBezTo>
                    <a:pt x="32" y="81"/>
                    <a:pt x="33" y="72"/>
                    <a:pt x="33" y="63"/>
                  </a:cubicBezTo>
                  <a:cubicBezTo>
                    <a:pt x="84" y="64"/>
                    <a:pt x="135" y="64"/>
                    <a:pt x="186" y="65"/>
                  </a:cubicBezTo>
                  <a:cubicBezTo>
                    <a:pt x="210" y="65"/>
                    <a:pt x="235" y="66"/>
                    <a:pt x="259" y="67"/>
                  </a:cubicBezTo>
                  <a:cubicBezTo>
                    <a:pt x="259" y="68"/>
                    <a:pt x="259" y="69"/>
                    <a:pt x="258" y="70"/>
                  </a:cubicBezTo>
                  <a:moveTo>
                    <a:pt x="95" y="93"/>
                  </a:moveTo>
                  <a:cubicBezTo>
                    <a:pt x="145" y="91"/>
                    <a:pt x="195" y="92"/>
                    <a:pt x="245" y="94"/>
                  </a:cubicBezTo>
                  <a:cubicBezTo>
                    <a:pt x="245" y="96"/>
                    <a:pt x="245" y="99"/>
                    <a:pt x="245" y="102"/>
                  </a:cubicBezTo>
                  <a:cubicBezTo>
                    <a:pt x="214" y="100"/>
                    <a:pt x="181" y="101"/>
                    <a:pt x="150" y="101"/>
                  </a:cubicBezTo>
                  <a:cubicBezTo>
                    <a:pt x="116" y="101"/>
                    <a:pt x="81" y="99"/>
                    <a:pt x="48" y="102"/>
                  </a:cubicBezTo>
                  <a:cubicBezTo>
                    <a:pt x="48" y="101"/>
                    <a:pt x="47" y="100"/>
                    <a:pt x="46" y="99"/>
                  </a:cubicBezTo>
                  <a:cubicBezTo>
                    <a:pt x="45" y="99"/>
                    <a:pt x="44" y="99"/>
                    <a:pt x="44" y="99"/>
                  </a:cubicBezTo>
                  <a:cubicBezTo>
                    <a:pt x="43" y="95"/>
                    <a:pt x="43" y="92"/>
                    <a:pt x="44" y="88"/>
                  </a:cubicBezTo>
                  <a:cubicBezTo>
                    <a:pt x="45" y="86"/>
                    <a:pt x="47" y="77"/>
                    <a:pt x="49" y="76"/>
                  </a:cubicBezTo>
                  <a:cubicBezTo>
                    <a:pt x="83" y="80"/>
                    <a:pt x="119" y="77"/>
                    <a:pt x="153" y="77"/>
                  </a:cubicBezTo>
                  <a:cubicBezTo>
                    <a:pt x="184" y="77"/>
                    <a:pt x="215" y="78"/>
                    <a:pt x="246" y="77"/>
                  </a:cubicBezTo>
                  <a:cubicBezTo>
                    <a:pt x="245" y="81"/>
                    <a:pt x="245" y="85"/>
                    <a:pt x="245" y="89"/>
                  </a:cubicBezTo>
                  <a:cubicBezTo>
                    <a:pt x="195" y="86"/>
                    <a:pt x="145" y="86"/>
                    <a:pt x="95" y="89"/>
                  </a:cubicBezTo>
                  <a:cubicBezTo>
                    <a:pt x="93" y="90"/>
                    <a:pt x="93" y="93"/>
                    <a:pt x="95" y="93"/>
                  </a:cubicBezTo>
                  <a:moveTo>
                    <a:pt x="289" y="35"/>
                  </a:moveTo>
                  <a:cubicBezTo>
                    <a:pt x="288" y="35"/>
                    <a:pt x="288" y="35"/>
                    <a:pt x="288" y="35"/>
                  </a:cubicBezTo>
                  <a:cubicBezTo>
                    <a:pt x="259" y="32"/>
                    <a:pt x="229" y="33"/>
                    <a:pt x="199" y="34"/>
                  </a:cubicBezTo>
                  <a:cubicBezTo>
                    <a:pt x="170" y="34"/>
                    <a:pt x="140" y="33"/>
                    <a:pt x="110" y="36"/>
                  </a:cubicBezTo>
                  <a:cubicBezTo>
                    <a:pt x="109" y="36"/>
                    <a:pt x="109" y="38"/>
                    <a:pt x="110" y="38"/>
                  </a:cubicBezTo>
                  <a:cubicBezTo>
                    <a:pt x="140" y="41"/>
                    <a:pt x="170" y="40"/>
                    <a:pt x="199" y="40"/>
                  </a:cubicBezTo>
                  <a:cubicBezTo>
                    <a:pt x="229" y="41"/>
                    <a:pt x="259" y="42"/>
                    <a:pt x="288" y="39"/>
                  </a:cubicBezTo>
                  <a:cubicBezTo>
                    <a:pt x="288" y="39"/>
                    <a:pt x="288" y="39"/>
                    <a:pt x="288" y="39"/>
                  </a:cubicBezTo>
                  <a:cubicBezTo>
                    <a:pt x="288" y="42"/>
                    <a:pt x="288" y="44"/>
                    <a:pt x="288" y="47"/>
                  </a:cubicBezTo>
                  <a:cubicBezTo>
                    <a:pt x="244" y="46"/>
                    <a:pt x="199" y="47"/>
                    <a:pt x="155" y="48"/>
                  </a:cubicBezTo>
                  <a:cubicBezTo>
                    <a:pt x="111" y="48"/>
                    <a:pt x="66" y="46"/>
                    <a:pt x="22" y="48"/>
                  </a:cubicBezTo>
                  <a:cubicBezTo>
                    <a:pt x="21" y="45"/>
                    <a:pt x="20" y="42"/>
                    <a:pt x="20" y="38"/>
                  </a:cubicBezTo>
                  <a:cubicBezTo>
                    <a:pt x="20" y="33"/>
                    <a:pt x="21" y="28"/>
                    <a:pt x="21" y="24"/>
                  </a:cubicBezTo>
                  <a:cubicBezTo>
                    <a:pt x="66" y="28"/>
                    <a:pt x="114" y="25"/>
                    <a:pt x="159" y="25"/>
                  </a:cubicBezTo>
                  <a:cubicBezTo>
                    <a:pt x="181" y="25"/>
                    <a:pt x="203" y="25"/>
                    <a:pt x="226" y="25"/>
                  </a:cubicBezTo>
                  <a:cubicBezTo>
                    <a:pt x="247" y="25"/>
                    <a:pt x="269" y="26"/>
                    <a:pt x="289" y="23"/>
                  </a:cubicBezTo>
                  <a:cubicBezTo>
                    <a:pt x="289" y="27"/>
                    <a:pt x="289" y="31"/>
                    <a:pt x="289" y="35"/>
                  </a:cubicBezTo>
                  <a:moveTo>
                    <a:pt x="290" y="19"/>
                  </a:moveTo>
                  <a:cubicBezTo>
                    <a:pt x="290" y="19"/>
                    <a:pt x="290" y="19"/>
                    <a:pt x="289" y="19"/>
                  </a:cubicBezTo>
                  <a:cubicBezTo>
                    <a:pt x="270" y="16"/>
                    <a:pt x="249" y="18"/>
                    <a:pt x="230" y="18"/>
                  </a:cubicBezTo>
                  <a:cubicBezTo>
                    <a:pt x="206" y="18"/>
                    <a:pt x="182" y="18"/>
                    <a:pt x="159" y="18"/>
                  </a:cubicBezTo>
                  <a:cubicBezTo>
                    <a:pt x="113" y="18"/>
                    <a:pt x="66" y="14"/>
                    <a:pt x="21" y="19"/>
                  </a:cubicBezTo>
                  <a:cubicBezTo>
                    <a:pt x="20" y="19"/>
                    <a:pt x="20" y="19"/>
                    <a:pt x="19" y="19"/>
                  </a:cubicBezTo>
                  <a:cubicBezTo>
                    <a:pt x="19" y="19"/>
                    <a:pt x="19" y="20"/>
                    <a:pt x="18" y="20"/>
                  </a:cubicBezTo>
                  <a:cubicBezTo>
                    <a:pt x="14" y="28"/>
                    <a:pt x="8" y="49"/>
                    <a:pt x="20" y="53"/>
                  </a:cubicBezTo>
                  <a:cubicBezTo>
                    <a:pt x="21" y="54"/>
                    <a:pt x="22" y="53"/>
                    <a:pt x="23" y="53"/>
                  </a:cubicBezTo>
                  <a:cubicBezTo>
                    <a:pt x="66" y="55"/>
                    <a:pt x="111" y="53"/>
                    <a:pt x="155" y="53"/>
                  </a:cubicBezTo>
                  <a:cubicBezTo>
                    <a:pt x="199" y="53"/>
                    <a:pt x="244" y="54"/>
                    <a:pt x="288" y="54"/>
                  </a:cubicBezTo>
                  <a:cubicBezTo>
                    <a:pt x="288" y="55"/>
                    <a:pt x="288" y="57"/>
                    <a:pt x="288" y="58"/>
                  </a:cubicBezTo>
                  <a:cubicBezTo>
                    <a:pt x="254" y="57"/>
                    <a:pt x="220" y="57"/>
                    <a:pt x="186" y="56"/>
                  </a:cubicBezTo>
                  <a:cubicBezTo>
                    <a:pt x="128" y="55"/>
                    <a:pt x="69" y="55"/>
                    <a:pt x="10" y="56"/>
                  </a:cubicBezTo>
                  <a:cubicBezTo>
                    <a:pt x="10" y="41"/>
                    <a:pt x="10" y="25"/>
                    <a:pt x="13" y="10"/>
                  </a:cubicBezTo>
                  <a:cubicBezTo>
                    <a:pt x="71" y="9"/>
                    <a:pt x="129" y="8"/>
                    <a:pt x="187" y="9"/>
                  </a:cubicBezTo>
                  <a:cubicBezTo>
                    <a:pt x="221" y="10"/>
                    <a:pt x="256" y="12"/>
                    <a:pt x="290" y="14"/>
                  </a:cubicBezTo>
                  <a:cubicBezTo>
                    <a:pt x="290" y="16"/>
                    <a:pt x="290" y="18"/>
                    <a:pt x="290" y="19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" name="CustomShape 17"/>
            <p:cNvSpPr/>
            <p:nvPr/>
          </p:nvSpPr>
          <p:spPr>
            <a:xfrm>
              <a:off x="495360" y="3876480"/>
              <a:ext cx="311040" cy="509400"/>
            </a:xfrm>
            <a:custGeom>
              <a:avLst/>
              <a:gdLst/>
              <a:ahLst/>
              <a:cxnLst/>
              <a:rect l="l" t="t" r="r" b="b"/>
              <a:pathLst>
                <a:path w="85" h="139">
                  <a:moveTo>
                    <a:pt x="64" y="80"/>
                  </a:moveTo>
                  <a:cubicBezTo>
                    <a:pt x="71" y="69"/>
                    <a:pt x="85" y="49"/>
                    <a:pt x="84" y="36"/>
                  </a:cubicBezTo>
                  <a:cubicBezTo>
                    <a:pt x="82" y="13"/>
                    <a:pt x="59" y="28"/>
                    <a:pt x="51" y="33"/>
                  </a:cubicBezTo>
                  <a:cubicBezTo>
                    <a:pt x="46" y="37"/>
                    <a:pt x="41" y="41"/>
                    <a:pt x="38" y="46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0" y="26"/>
                    <a:pt x="25" y="0"/>
                    <a:pt x="10" y="13"/>
                  </a:cubicBezTo>
                  <a:cubicBezTo>
                    <a:pt x="0" y="23"/>
                    <a:pt x="1" y="56"/>
                    <a:pt x="0" y="68"/>
                  </a:cubicBezTo>
                  <a:cubicBezTo>
                    <a:pt x="0" y="92"/>
                    <a:pt x="4" y="115"/>
                    <a:pt x="9" y="139"/>
                  </a:cubicBezTo>
                  <a:cubicBezTo>
                    <a:pt x="30" y="121"/>
                    <a:pt x="49" y="103"/>
                    <a:pt x="64" y="80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" name="CustomShape 18"/>
            <p:cNvSpPr/>
            <p:nvPr/>
          </p:nvSpPr>
          <p:spPr>
            <a:xfrm>
              <a:off x="693720" y="3992400"/>
              <a:ext cx="75960" cy="139680"/>
            </a:xfrm>
            <a:custGeom>
              <a:avLst/>
              <a:gdLst/>
              <a:ahLst/>
              <a:cxnLst/>
              <a:rect l="l" t="t" r="r" b="b"/>
              <a:pathLst>
                <a:path w="21" h="38">
                  <a:moveTo>
                    <a:pt x="19" y="4"/>
                  </a:moveTo>
                  <a:cubicBezTo>
                    <a:pt x="19" y="0"/>
                    <a:pt x="13" y="2"/>
                    <a:pt x="13" y="5"/>
                  </a:cubicBezTo>
                  <a:cubicBezTo>
                    <a:pt x="12" y="16"/>
                    <a:pt x="0" y="23"/>
                    <a:pt x="2" y="34"/>
                  </a:cubicBezTo>
                  <a:cubicBezTo>
                    <a:pt x="2" y="37"/>
                    <a:pt x="4" y="38"/>
                    <a:pt x="7" y="37"/>
                  </a:cubicBezTo>
                  <a:cubicBezTo>
                    <a:pt x="18" y="32"/>
                    <a:pt x="21" y="16"/>
                    <a:pt x="1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" name="CustomShape 19"/>
            <p:cNvSpPr/>
            <p:nvPr/>
          </p:nvSpPr>
          <p:spPr>
            <a:xfrm>
              <a:off x="447480" y="3838680"/>
              <a:ext cx="388800" cy="590400"/>
            </a:xfrm>
            <a:custGeom>
              <a:avLst/>
              <a:gdLst/>
              <a:ahLst/>
              <a:cxnLst/>
              <a:rect l="l" t="t" r="r" b="b"/>
              <a:pathLst>
                <a:path w="106" h="161">
                  <a:moveTo>
                    <a:pt x="88" y="26"/>
                  </a:moveTo>
                  <a:cubicBezTo>
                    <a:pt x="73" y="28"/>
                    <a:pt x="60" y="37"/>
                    <a:pt x="51" y="48"/>
                  </a:cubicBezTo>
                  <a:cubicBezTo>
                    <a:pt x="50" y="34"/>
                    <a:pt x="48" y="18"/>
                    <a:pt x="40" y="11"/>
                  </a:cubicBezTo>
                  <a:cubicBezTo>
                    <a:pt x="29" y="0"/>
                    <a:pt x="20" y="16"/>
                    <a:pt x="16" y="26"/>
                  </a:cubicBezTo>
                  <a:cubicBezTo>
                    <a:pt x="0" y="63"/>
                    <a:pt x="3" y="113"/>
                    <a:pt x="15" y="154"/>
                  </a:cubicBezTo>
                  <a:cubicBezTo>
                    <a:pt x="17" y="161"/>
                    <a:pt x="17" y="161"/>
                    <a:pt x="17" y="161"/>
                  </a:cubicBezTo>
                  <a:cubicBezTo>
                    <a:pt x="23" y="157"/>
                    <a:pt x="23" y="157"/>
                    <a:pt x="23" y="157"/>
                  </a:cubicBezTo>
                  <a:cubicBezTo>
                    <a:pt x="61" y="132"/>
                    <a:pt x="101" y="87"/>
                    <a:pt x="105" y="43"/>
                  </a:cubicBezTo>
                  <a:cubicBezTo>
                    <a:pt x="106" y="31"/>
                    <a:pt x="101" y="24"/>
                    <a:pt x="88" y="26"/>
                  </a:cubicBezTo>
                  <a:moveTo>
                    <a:pt x="77" y="90"/>
                  </a:moveTo>
                  <a:cubicBezTo>
                    <a:pt x="62" y="113"/>
                    <a:pt x="43" y="131"/>
                    <a:pt x="22" y="149"/>
                  </a:cubicBezTo>
                  <a:cubicBezTo>
                    <a:pt x="17" y="125"/>
                    <a:pt x="13" y="102"/>
                    <a:pt x="13" y="78"/>
                  </a:cubicBezTo>
                  <a:cubicBezTo>
                    <a:pt x="14" y="66"/>
                    <a:pt x="13" y="33"/>
                    <a:pt x="23" y="23"/>
                  </a:cubicBezTo>
                  <a:cubicBezTo>
                    <a:pt x="38" y="10"/>
                    <a:pt x="43" y="36"/>
                    <a:pt x="45" y="55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51" y="56"/>
                    <a:pt x="51" y="56"/>
                    <a:pt x="51" y="56"/>
                  </a:cubicBezTo>
                  <a:cubicBezTo>
                    <a:pt x="54" y="51"/>
                    <a:pt x="59" y="47"/>
                    <a:pt x="64" y="43"/>
                  </a:cubicBezTo>
                  <a:cubicBezTo>
                    <a:pt x="72" y="38"/>
                    <a:pt x="95" y="23"/>
                    <a:pt x="97" y="46"/>
                  </a:cubicBezTo>
                  <a:cubicBezTo>
                    <a:pt x="98" y="59"/>
                    <a:pt x="84" y="79"/>
                    <a:pt x="77" y="9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" name="CustomShape 20"/>
            <p:cNvSpPr/>
            <p:nvPr/>
          </p:nvSpPr>
          <p:spPr>
            <a:xfrm>
              <a:off x="1708200" y="4708440"/>
              <a:ext cx="74520" cy="69840"/>
            </a:xfrm>
            <a:custGeom>
              <a:avLst/>
              <a:gdLst/>
              <a:ahLst/>
              <a:cxnLst/>
              <a:rect l="l" t="t" r="r" b="b"/>
              <a:pathLst>
                <a:path w="20" h="19">
                  <a:moveTo>
                    <a:pt x="0" y="1"/>
                  </a:moveTo>
                  <a:cubicBezTo>
                    <a:pt x="1" y="4"/>
                    <a:pt x="1" y="7"/>
                    <a:pt x="2" y="10"/>
                  </a:cubicBezTo>
                  <a:cubicBezTo>
                    <a:pt x="3" y="13"/>
                    <a:pt x="4" y="16"/>
                    <a:pt x="5" y="19"/>
                  </a:cubicBezTo>
                  <a:cubicBezTo>
                    <a:pt x="8" y="17"/>
                    <a:pt x="11" y="16"/>
                    <a:pt x="13" y="16"/>
                  </a:cubicBezTo>
                  <a:cubicBezTo>
                    <a:pt x="15" y="16"/>
                    <a:pt x="18" y="16"/>
                    <a:pt x="20" y="16"/>
                  </a:cubicBezTo>
                  <a:cubicBezTo>
                    <a:pt x="19" y="14"/>
                    <a:pt x="19" y="12"/>
                    <a:pt x="18" y="10"/>
                  </a:cubicBezTo>
                  <a:cubicBezTo>
                    <a:pt x="16" y="7"/>
                    <a:pt x="14" y="4"/>
                    <a:pt x="13" y="0"/>
                  </a:cubicBezTo>
                  <a:cubicBezTo>
                    <a:pt x="8" y="2"/>
                    <a:pt x="4" y="2"/>
                    <a:pt x="0" y="1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" name="CustomShape 21"/>
            <p:cNvSpPr/>
            <p:nvPr/>
          </p:nvSpPr>
          <p:spPr>
            <a:xfrm>
              <a:off x="1506600" y="4784760"/>
              <a:ext cx="433440" cy="536400"/>
            </a:xfrm>
            <a:custGeom>
              <a:avLst/>
              <a:gdLst/>
              <a:ahLst/>
              <a:cxnLst/>
              <a:rect l="l" t="t" r="r" b="b"/>
              <a:pathLst>
                <a:path w="118" h="146">
                  <a:moveTo>
                    <a:pt x="76" y="2"/>
                  </a:moveTo>
                  <a:cubicBezTo>
                    <a:pt x="74" y="1"/>
                    <a:pt x="71" y="0"/>
                    <a:pt x="68" y="1"/>
                  </a:cubicBezTo>
                  <a:cubicBezTo>
                    <a:pt x="66" y="1"/>
                    <a:pt x="63" y="2"/>
                    <a:pt x="61" y="4"/>
                  </a:cubicBezTo>
                  <a:cubicBezTo>
                    <a:pt x="61" y="5"/>
                    <a:pt x="60" y="6"/>
                    <a:pt x="59" y="6"/>
                  </a:cubicBezTo>
                  <a:cubicBezTo>
                    <a:pt x="57" y="7"/>
                    <a:pt x="56" y="8"/>
                    <a:pt x="55" y="9"/>
                  </a:cubicBezTo>
                  <a:cubicBezTo>
                    <a:pt x="56" y="13"/>
                    <a:pt x="56" y="18"/>
                    <a:pt x="57" y="21"/>
                  </a:cubicBezTo>
                  <a:cubicBezTo>
                    <a:pt x="57" y="25"/>
                    <a:pt x="59" y="28"/>
                    <a:pt x="59" y="32"/>
                  </a:cubicBezTo>
                  <a:cubicBezTo>
                    <a:pt x="59" y="32"/>
                    <a:pt x="60" y="32"/>
                    <a:pt x="60" y="32"/>
                  </a:cubicBezTo>
                  <a:cubicBezTo>
                    <a:pt x="63" y="32"/>
                    <a:pt x="63" y="36"/>
                    <a:pt x="60" y="36"/>
                  </a:cubicBezTo>
                  <a:cubicBezTo>
                    <a:pt x="27" y="35"/>
                    <a:pt x="2" y="64"/>
                    <a:pt x="1" y="96"/>
                  </a:cubicBezTo>
                  <a:cubicBezTo>
                    <a:pt x="0" y="111"/>
                    <a:pt x="7" y="132"/>
                    <a:pt x="22" y="139"/>
                  </a:cubicBezTo>
                  <a:cubicBezTo>
                    <a:pt x="34" y="146"/>
                    <a:pt x="51" y="142"/>
                    <a:pt x="64" y="138"/>
                  </a:cubicBezTo>
                  <a:cubicBezTo>
                    <a:pt x="118" y="122"/>
                    <a:pt x="90" y="43"/>
                    <a:pt x="79" y="4"/>
                  </a:cubicBezTo>
                  <a:cubicBezTo>
                    <a:pt x="78" y="4"/>
                    <a:pt x="77" y="3"/>
                    <a:pt x="76" y="2"/>
                  </a:cubicBezTo>
                  <a:close/>
                  <a:moveTo>
                    <a:pt x="52" y="117"/>
                  </a:moveTo>
                  <a:cubicBezTo>
                    <a:pt x="40" y="117"/>
                    <a:pt x="31" y="106"/>
                    <a:pt x="32" y="94"/>
                  </a:cubicBezTo>
                  <a:cubicBezTo>
                    <a:pt x="33" y="79"/>
                    <a:pt x="45" y="68"/>
                    <a:pt x="57" y="61"/>
                  </a:cubicBezTo>
                  <a:cubicBezTo>
                    <a:pt x="56" y="59"/>
                    <a:pt x="57" y="57"/>
                    <a:pt x="59" y="58"/>
                  </a:cubicBezTo>
                  <a:cubicBezTo>
                    <a:pt x="80" y="68"/>
                    <a:pt x="80" y="115"/>
                    <a:pt x="52" y="117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" name="CustomShape 22"/>
            <p:cNvSpPr/>
            <p:nvPr/>
          </p:nvSpPr>
          <p:spPr>
            <a:xfrm>
              <a:off x="1540080" y="4143240"/>
              <a:ext cx="293400" cy="615960"/>
            </a:xfrm>
            <a:custGeom>
              <a:avLst/>
              <a:gdLst/>
              <a:ahLst/>
              <a:cxnLst/>
              <a:rect l="l" t="t" r="r" b="b"/>
              <a:pathLst>
                <a:path w="80" h="168">
                  <a:moveTo>
                    <a:pt x="60" y="149"/>
                  </a:moveTo>
                  <a:cubicBezTo>
                    <a:pt x="61" y="149"/>
                    <a:pt x="62" y="150"/>
                    <a:pt x="62" y="151"/>
                  </a:cubicBezTo>
                  <a:cubicBezTo>
                    <a:pt x="65" y="154"/>
                    <a:pt x="67" y="158"/>
                    <a:pt x="69" y="162"/>
                  </a:cubicBezTo>
                  <a:cubicBezTo>
                    <a:pt x="70" y="164"/>
                    <a:pt x="72" y="166"/>
                    <a:pt x="72" y="168"/>
                  </a:cubicBezTo>
                  <a:cubicBezTo>
                    <a:pt x="74" y="165"/>
                    <a:pt x="77" y="162"/>
                    <a:pt x="80" y="160"/>
                  </a:cubicBezTo>
                  <a:cubicBezTo>
                    <a:pt x="80" y="159"/>
                    <a:pt x="79" y="159"/>
                    <a:pt x="79" y="159"/>
                  </a:cubicBezTo>
                  <a:cubicBezTo>
                    <a:pt x="69" y="132"/>
                    <a:pt x="60" y="106"/>
                    <a:pt x="50" y="79"/>
                  </a:cubicBezTo>
                  <a:cubicBezTo>
                    <a:pt x="46" y="66"/>
                    <a:pt x="41" y="53"/>
                    <a:pt x="36" y="40"/>
                  </a:cubicBezTo>
                  <a:cubicBezTo>
                    <a:pt x="33" y="32"/>
                    <a:pt x="30" y="24"/>
                    <a:pt x="27" y="17"/>
                  </a:cubicBezTo>
                  <a:cubicBezTo>
                    <a:pt x="25" y="14"/>
                    <a:pt x="23" y="10"/>
                    <a:pt x="22" y="7"/>
                  </a:cubicBezTo>
                  <a:cubicBezTo>
                    <a:pt x="20" y="2"/>
                    <a:pt x="15" y="0"/>
                    <a:pt x="9" y="1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45"/>
                    <a:pt x="0" y="155"/>
                    <a:pt x="60" y="149"/>
                  </a:cubicBezTo>
                  <a:close/>
                  <a:moveTo>
                    <a:pt x="40" y="132"/>
                  </a:moveTo>
                  <a:cubicBezTo>
                    <a:pt x="41" y="129"/>
                    <a:pt x="41" y="126"/>
                    <a:pt x="43" y="124"/>
                  </a:cubicBezTo>
                  <a:cubicBezTo>
                    <a:pt x="43" y="124"/>
                    <a:pt x="44" y="123"/>
                    <a:pt x="44" y="123"/>
                  </a:cubicBezTo>
                  <a:cubicBezTo>
                    <a:pt x="45" y="123"/>
                    <a:pt x="45" y="123"/>
                    <a:pt x="45" y="123"/>
                  </a:cubicBezTo>
                  <a:cubicBezTo>
                    <a:pt x="51" y="121"/>
                    <a:pt x="57" y="126"/>
                    <a:pt x="58" y="132"/>
                  </a:cubicBezTo>
                  <a:cubicBezTo>
                    <a:pt x="58" y="138"/>
                    <a:pt x="54" y="143"/>
                    <a:pt x="48" y="143"/>
                  </a:cubicBezTo>
                  <a:cubicBezTo>
                    <a:pt x="42" y="143"/>
                    <a:pt x="40" y="137"/>
                    <a:pt x="40" y="132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" name="CustomShape 23"/>
            <p:cNvSpPr/>
            <p:nvPr/>
          </p:nvSpPr>
          <p:spPr>
            <a:xfrm>
              <a:off x="1573200" y="4143240"/>
              <a:ext cx="260280" cy="604800"/>
            </a:xfrm>
            <a:custGeom>
              <a:avLst/>
              <a:gdLst/>
              <a:ahLst/>
              <a:cxnLst/>
              <a:rect l="l" t="t" r="r" b="b"/>
              <a:pathLst>
                <a:path w="71" h="165">
                  <a:moveTo>
                    <a:pt x="70" y="159"/>
                  </a:moveTo>
                  <a:cubicBezTo>
                    <a:pt x="60" y="132"/>
                    <a:pt x="51" y="106"/>
                    <a:pt x="41" y="79"/>
                  </a:cubicBezTo>
                  <a:cubicBezTo>
                    <a:pt x="37" y="66"/>
                    <a:pt x="32" y="53"/>
                    <a:pt x="27" y="40"/>
                  </a:cubicBezTo>
                  <a:cubicBezTo>
                    <a:pt x="24" y="32"/>
                    <a:pt x="21" y="24"/>
                    <a:pt x="18" y="17"/>
                  </a:cubicBezTo>
                  <a:cubicBezTo>
                    <a:pt x="16" y="14"/>
                    <a:pt x="14" y="10"/>
                    <a:pt x="13" y="7"/>
                  </a:cubicBezTo>
                  <a:cubicBezTo>
                    <a:pt x="11" y="2"/>
                    <a:pt x="7" y="0"/>
                    <a:pt x="0" y="1"/>
                  </a:cubicBezTo>
                  <a:cubicBezTo>
                    <a:pt x="4" y="9"/>
                    <a:pt x="7" y="17"/>
                    <a:pt x="10" y="25"/>
                  </a:cubicBezTo>
                  <a:cubicBezTo>
                    <a:pt x="13" y="32"/>
                    <a:pt x="19" y="43"/>
                    <a:pt x="19" y="52"/>
                  </a:cubicBezTo>
                  <a:cubicBezTo>
                    <a:pt x="18" y="66"/>
                    <a:pt x="10" y="75"/>
                    <a:pt x="2" y="86"/>
                  </a:cubicBezTo>
                  <a:cubicBezTo>
                    <a:pt x="3" y="92"/>
                    <a:pt x="3" y="98"/>
                    <a:pt x="5" y="103"/>
                  </a:cubicBezTo>
                  <a:cubicBezTo>
                    <a:pt x="11" y="95"/>
                    <a:pt x="18" y="86"/>
                    <a:pt x="24" y="78"/>
                  </a:cubicBezTo>
                  <a:cubicBezTo>
                    <a:pt x="26" y="75"/>
                    <a:pt x="31" y="75"/>
                    <a:pt x="32" y="79"/>
                  </a:cubicBezTo>
                  <a:cubicBezTo>
                    <a:pt x="42" y="108"/>
                    <a:pt x="55" y="136"/>
                    <a:pt x="66" y="165"/>
                  </a:cubicBezTo>
                  <a:cubicBezTo>
                    <a:pt x="67" y="163"/>
                    <a:pt x="69" y="161"/>
                    <a:pt x="71" y="160"/>
                  </a:cubicBezTo>
                  <a:cubicBezTo>
                    <a:pt x="71" y="159"/>
                    <a:pt x="70" y="159"/>
                    <a:pt x="70" y="1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" name="CustomShape 24"/>
            <p:cNvSpPr/>
            <p:nvPr/>
          </p:nvSpPr>
          <p:spPr>
            <a:xfrm>
              <a:off x="1708200" y="4616280"/>
              <a:ext cx="26640" cy="33120"/>
            </a:xfrm>
            <a:custGeom>
              <a:avLst/>
              <a:gdLst/>
              <a:ahLst/>
              <a:cxnLst/>
              <a:rect l="l" t="t" r="r" b="b"/>
              <a:pathLst>
                <a:path w="7" h="9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2"/>
                    <a:pt x="0" y="5"/>
                    <a:pt x="0" y="6"/>
                  </a:cubicBezTo>
                  <a:cubicBezTo>
                    <a:pt x="1" y="8"/>
                    <a:pt x="4" y="9"/>
                    <a:pt x="5" y="6"/>
                  </a:cubicBezTo>
                  <a:cubicBezTo>
                    <a:pt x="7" y="3"/>
                    <a:pt x="4" y="0"/>
                    <a:pt x="1" y="0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" name="CustomShape 25"/>
            <p:cNvSpPr/>
            <p:nvPr/>
          </p:nvSpPr>
          <p:spPr>
            <a:xfrm>
              <a:off x="1814760" y="4711680"/>
              <a:ext cx="382320" cy="477720"/>
            </a:xfrm>
            <a:custGeom>
              <a:avLst/>
              <a:gdLst/>
              <a:ahLst/>
              <a:cxnLst/>
              <a:rect l="l" t="t" r="r" b="b"/>
              <a:pathLst>
                <a:path w="104" h="130">
                  <a:moveTo>
                    <a:pt x="34" y="28"/>
                  </a:moveTo>
                  <a:cubicBezTo>
                    <a:pt x="34" y="29"/>
                    <a:pt x="34" y="30"/>
                    <a:pt x="35" y="31"/>
                  </a:cubicBezTo>
                  <a:cubicBezTo>
                    <a:pt x="35" y="33"/>
                    <a:pt x="32" y="34"/>
                    <a:pt x="31" y="33"/>
                  </a:cubicBezTo>
                  <a:cubicBezTo>
                    <a:pt x="28" y="25"/>
                    <a:pt x="26" y="14"/>
                    <a:pt x="20" y="8"/>
                  </a:cubicBezTo>
                  <a:cubicBezTo>
                    <a:pt x="9" y="0"/>
                    <a:pt x="2" y="19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6" y="39"/>
                    <a:pt x="11" y="53"/>
                    <a:pt x="15" y="69"/>
                  </a:cubicBezTo>
                  <a:cubicBezTo>
                    <a:pt x="16" y="69"/>
                    <a:pt x="17" y="69"/>
                    <a:pt x="17" y="70"/>
                  </a:cubicBezTo>
                  <a:cubicBezTo>
                    <a:pt x="23" y="86"/>
                    <a:pt x="24" y="104"/>
                    <a:pt x="38" y="115"/>
                  </a:cubicBezTo>
                  <a:cubicBezTo>
                    <a:pt x="59" y="130"/>
                    <a:pt x="81" y="112"/>
                    <a:pt x="92" y="94"/>
                  </a:cubicBezTo>
                  <a:cubicBezTo>
                    <a:pt x="102" y="76"/>
                    <a:pt x="104" y="51"/>
                    <a:pt x="89" y="34"/>
                  </a:cubicBezTo>
                  <a:cubicBezTo>
                    <a:pt x="76" y="20"/>
                    <a:pt x="51" y="24"/>
                    <a:pt x="34" y="28"/>
                  </a:cubicBezTo>
                  <a:close/>
                  <a:moveTo>
                    <a:pt x="67" y="87"/>
                  </a:moveTo>
                  <a:cubicBezTo>
                    <a:pt x="60" y="94"/>
                    <a:pt x="48" y="89"/>
                    <a:pt x="43" y="81"/>
                  </a:cubicBezTo>
                  <a:cubicBezTo>
                    <a:pt x="37" y="72"/>
                    <a:pt x="33" y="57"/>
                    <a:pt x="40" y="47"/>
                  </a:cubicBezTo>
                  <a:cubicBezTo>
                    <a:pt x="41" y="46"/>
                    <a:pt x="42" y="46"/>
                    <a:pt x="43" y="47"/>
                  </a:cubicBezTo>
                  <a:cubicBezTo>
                    <a:pt x="53" y="43"/>
                    <a:pt x="63" y="43"/>
                    <a:pt x="67" y="54"/>
                  </a:cubicBezTo>
                  <a:cubicBezTo>
                    <a:pt x="71" y="63"/>
                    <a:pt x="76" y="79"/>
                    <a:pt x="67" y="87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" name="CustomShape 26"/>
            <p:cNvSpPr/>
            <p:nvPr/>
          </p:nvSpPr>
          <p:spPr>
            <a:xfrm>
              <a:off x="1506600" y="4979880"/>
              <a:ext cx="366480" cy="341280"/>
            </a:xfrm>
            <a:custGeom>
              <a:avLst/>
              <a:gdLst/>
              <a:ahLst/>
              <a:cxnLst/>
              <a:rect l="l" t="t" r="r" b="b"/>
              <a:pathLst>
                <a:path w="100" h="93">
                  <a:moveTo>
                    <a:pt x="92" y="0"/>
                  </a:moveTo>
                  <a:cubicBezTo>
                    <a:pt x="94" y="39"/>
                    <a:pt x="85" y="85"/>
                    <a:pt x="42" y="80"/>
                  </a:cubicBezTo>
                  <a:cubicBezTo>
                    <a:pt x="16" y="76"/>
                    <a:pt x="3" y="57"/>
                    <a:pt x="2" y="35"/>
                  </a:cubicBezTo>
                  <a:cubicBezTo>
                    <a:pt x="1" y="38"/>
                    <a:pt x="1" y="40"/>
                    <a:pt x="1" y="43"/>
                  </a:cubicBezTo>
                  <a:cubicBezTo>
                    <a:pt x="0" y="58"/>
                    <a:pt x="7" y="79"/>
                    <a:pt x="22" y="86"/>
                  </a:cubicBezTo>
                  <a:cubicBezTo>
                    <a:pt x="34" y="93"/>
                    <a:pt x="51" y="89"/>
                    <a:pt x="64" y="85"/>
                  </a:cubicBezTo>
                  <a:cubicBezTo>
                    <a:pt x="100" y="75"/>
                    <a:pt x="100" y="36"/>
                    <a:pt x="92" y="0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" name="CustomShape 27"/>
            <p:cNvSpPr/>
            <p:nvPr/>
          </p:nvSpPr>
          <p:spPr>
            <a:xfrm>
              <a:off x="1814760" y="4737240"/>
              <a:ext cx="334800" cy="447480"/>
            </a:xfrm>
            <a:custGeom>
              <a:avLst/>
              <a:gdLst/>
              <a:ahLst/>
              <a:cxnLst/>
              <a:rect l="l" t="t" r="r" b="b"/>
              <a:pathLst>
                <a:path w="91" h="122">
                  <a:moveTo>
                    <a:pt x="75" y="97"/>
                  </a:moveTo>
                  <a:cubicBezTo>
                    <a:pt x="32" y="108"/>
                    <a:pt x="7" y="37"/>
                    <a:pt x="11" y="0"/>
                  </a:cubicBezTo>
                  <a:cubicBezTo>
                    <a:pt x="5" y="3"/>
                    <a:pt x="2" y="14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6" y="32"/>
                    <a:pt x="11" y="46"/>
                    <a:pt x="15" y="62"/>
                  </a:cubicBezTo>
                  <a:cubicBezTo>
                    <a:pt x="16" y="62"/>
                    <a:pt x="17" y="62"/>
                    <a:pt x="17" y="63"/>
                  </a:cubicBezTo>
                  <a:cubicBezTo>
                    <a:pt x="23" y="79"/>
                    <a:pt x="24" y="97"/>
                    <a:pt x="38" y="108"/>
                  </a:cubicBezTo>
                  <a:cubicBezTo>
                    <a:pt x="58" y="122"/>
                    <a:pt x="80" y="106"/>
                    <a:pt x="91" y="89"/>
                  </a:cubicBezTo>
                  <a:cubicBezTo>
                    <a:pt x="87" y="93"/>
                    <a:pt x="82" y="96"/>
                    <a:pt x="75" y="97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" name="CustomShape 28"/>
            <p:cNvSpPr/>
            <p:nvPr/>
          </p:nvSpPr>
          <p:spPr>
            <a:xfrm>
              <a:off x="1621080" y="4994280"/>
              <a:ext cx="179280" cy="220320"/>
            </a:xfrm>
            <a:custGeom>
              <a:avLst/>
              <a:gdLst/>
              <a:ahLst/>
              <a:cxnLst/>
              <a:rect l="l" t="t" r="r" b="b"/>
              <a:pathLst>
                <a:path w="49" h="60">
                  <a:moveTo>
                    <a:pt x="28" y="1"/>
                  </a:moveTo>
                  <a:cubicBezTo>
                    <a:pt x="26" y="0"/>
                    <a:pt x="25" y="2"/>
                    <a:pt x="26" y="4"/>
                  </a:cubicBezTo>
                  <a:cubicBezTo>
                    <a:pt x="14" y="11"/>
                    <a:pt x="2" y="22"/>
                    <a:pt x="1" y="37"/>
                  </a:cubicBezTo>
                  <a:cubicBezTo>
                    <a:pt x="0" y="49"/>
                    <a:pt x="9" y="60"/>
                    <a:pt x="21" y="60"/>
                  </a:cubicBezTo>
                  <a:cubicBezTo>
                    <a:pt x="49" y="58"/>
                    <a:pt x="49" y="11"/>
                    <a:pt x="28" y="1"/>
                  </a:cubicBezTo>
                  <a:moveTo>
                    <a:pt x="27" y="50"/>
                  </a:moveTo>
                  <a:cubicBezTo>
                    <a:pt x="17" y="55"/>
                    <a:pt x="10" y="49"/>
                    <a:pt x="8" y="40"/>
                  </a:cubicBezTo>
                  <a:cubicBezTo>
                    <a:pt x="7" y="34"/>
                    <a:pt x="9" y="28"/>
                    <a:pt x="13" y="23"/>
                  </a:cubicBezTo>
                  <a:cubicBezTo>
                    <a:pt x="17" y="17"/>
                    <a:pt x="23" y="12"/>
                    <a:pt x="29" y="8"/>
                  </a:cubicBezTo>
                  <a:cubicBezTo>
                    <a:pt x="38" y="20"/>
                    <a:pt x="43" y="42"/>
                    <a:pt x="27" y="5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" name="CustomShape 29"/>
            <p:cNvSpPr/>
            <p:nvPr/>
          </p:nvSpPr>
          <p:spPr>
            <a:xfrm>
              <a:off x="1936800" y="4870440"/>
              <a:ext cx="156960" cy="185400"/>
            </a:xfrm>
            <a:custGeom>
              <a:avLst/>
              <a:gdLst/>
              <a:ahLst/>
              <a:cxnLst/>
              <a:rect l="l" t="t" r="r" b="b"/>
              <a:pathLst>
                <a:path w="43" h="51">
                  <a:moveTo>
                    <a:pt x="34" y="11"/>
                  </a:moveTo>
                  <a:cubicBezTo>
                    <a:pt x="30" y="0"/>
                    <a:pt x="20" y="0"/>
                    <a:pt x="10" y="4"/>
                  </a:cubicBezTo>
                  <a:cubicBezTo>
                    <a:pt x="9" y="3"/>
                    <a:pt x="8" y="3"/>
                    <a:pt x="7" y="4"/>
                  </a:cubicBezTo>
                  <a:cubicBezTo>
                    <a:pt x="0" y="14"/>
                    <a:pt x="4" y="29"/>
                    <a:pt x="10" y="38"/>
                  </a:cubicBezTo>
                  <a:cubicBezTo>
                    <a:pt x="15" y="46"/>
                    <a:pt x="27" y="51"/>
                    <a:pt x="34" y="44"/>
                  </a:cubicBezTo>
                  <a:cubicBezTo>
                    <a:pt x="43" y="36"/>
                    <a:pt x="38" y="20"/>
                    <a:pt x="34" y="11"/>
                  </a:cubicBezTo>
                  <a:moveTo>
                    <a:pt x="29" y="39"/>
                  </a:moveTo>
                  <a:cubicBezTo>
                    <a:pt x="21" y="44"/>
                    <a:pt x="14" y="34"/>
                    <a:pt x="12" y="28"/>
                  </a:cubicBezTo>
                  <a:cubicBezTo>
                    <a:pt x="9" y="21"/>
                    <a:pt x="9" y="15"/>
                    <a:pt x="10" y="8"/>
                  </a:cubicBezTo>
                  <a:cubicBezTo>
                    <a:pt x="14" y="7"/>
                    <a:pt x="18" y="6"/>
                    <a:pt x="22" y="7"/>
                  </a:cubicBezTo>
                  <a:cubicBezTo>
                    <a:pt x="28" y="9"/>
                    <a:pt x="28" y="14"/>
                    <a:pt x="30" y="19"/>
                  </a:cubicBezTo>
                  <a:cubicBezTo>
                    <a:pt x="31" y="25"/>
                    <a:pt x="35" y="35"/>
                    <a:pt x="29" y="39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" name="CustomShape 30"/>
            <p:cNvSpPr/>
            <p:nvPr/>
          </p:nvSpPr>
          <p:spPr>
            <a:xfrm>
              <a:off x="1481040" y="4103640"/>
              <a:ext cx="744480" cy="1243080"/>
            </a:xfrm>
            <a:custGeom>
              <a:avLst/>
              <a:gdLst/>
              <a:ahLst/>
              <a:cxnLst/>
              <a:rect l="l" t="t" r="r" b="b"/>
              <a:pathLst>
                <a:path w="203" h="339">
                  <a:moveTo>
                    <a:pt x="189" y="199"/>
                  </a:moveTo>
                  <a:cubicBezTo>
                    <a:pt x="173" y="178"/>
                    <a:pt x="146" y="181"/>
                    <a:pt x="124" y="189"/>
                  </a:cubicBezTo>
                  <a:cubicBezTo>
                    <a:pt x="121" y="179"/>
                    <a:pt x="117" y="165"/>
                    <a:pt x="105" y="166"/>
                  </a:cubicBezTo>
                  <a:cubicBezTo>
                    <a:pt x="104" y="166"/>
                    <a:pt x="103" y="167"/>
                    <a:pt x="102" y="167"/>
                  </a:cubicBezTo>
                  <a:cubicBezTo>
                    <a:pt x="85" y="120"/>
                    <a:pt x="71" y="69"/>
                    <a:pt x="48" y="24"/>
                  </a:cubicBezTo>
                  <a:cubicBezTo>
                    <a:pt x="45" y="18"/>
                    <a:pt x="38" y="0"/>
                    <a:pt x="28" y="0"/>
                  </a:cubicBezTo>
                  <a:cubicBezTo>
                    <a:pt x="23" y="1"/>
                    <a:pt x="21" y="5"/>
                    <a:pt x="22" y="9"/>
                  </a:cubicBezTo>
                  <a:cubicBezTo>
                    <a:pt x="15" y="42"/>
                    <a:pt x="14" y="151"/>
                    <a:pt x="55" y="165"/>
                  </a:cubicBezTo>
                  <a:cubicBezTo>
                    <a:pt x="56" y="169"/>
                    <a:pt x="57" y="172"/>
                    <a:pt x="58" y="176"/>
                  </a:cubicBezTo>
                  <a:cubicBezTo>
                    <a:pt x="59" y="180"/>
                    <a:pt x="60" y="184"/>
                    <a:pt x="62" y="188"/>
                  </a:cubicBezTo>
                  <a:cubicBezTo>
                    <a:pt x="60" y="190"/>
                    <a:pt x="59" y="192"/>
                    <a:pt x="59" y="193"/>
                  </a:cubicBezTo>
                  <a:cubicBezTo>
                    <a:pt x="58" y="194"/>
                    <a:pt x="58" y="194"/>
                    <a:pt x="58" y="195"/>
                  </a:cubicBezTo>
                  <a:cubicBezTo>
                    <a:pt x="57" y="199"/>
                    <a:pt x="58" y="204"/>
                    <a:pt x="59" y="208"/>
                  </a:cubicBezTo>
                  <a:cubicBezTo>
                    <a:pt x="59" y="211"/>
                    <a:pt x="60" y="214"/>
                    <a:pt x="61" y="217"/>
                  </a:cubicBezTo>
                  <a:cubicBezTo>
                    <a:pt x="33" y="218"/>
                    <a:pt x="9" y="244"/>
                    <a:pt x="4" y="271"/>
                  </a:cubicBezTo>
                  <a:cubicBezTo>
                    <a:pt x="0" y="295"/>
                    <a:pt x="10" y="332"/>
                    <a:pt x="38" y="336"/>
                  </a:cubicBezTo>
                  <a:cubicBezTo>
                    <a:pt x="65" y="339"/>
                    <a:pt x="101" y="327"/>
                    <a:pt x="108" y="299"/>
                  </a:cubicBezTo>
                  <a:cubicBezTo>
                    <a:pt x="110" y="290"/>
                    <a:pt x="111" y="280"/>
                    <a:pt x="111" y="270"/>
                  </a:cubicBezTo>
                  <a:cubicBezTo>
                    <a:pt x="116" y="280"/>
                    <a:pt x="124" y="289"/>
                    <a:pt x="135" y="293"/>
                  </a:cubicBezTo>
                  <a:cubicBezTo>
                    <a:pt x="156" y="301"/>
                    <a:pt x="177" y="284"/>
                    <a:pt x="188" y="267"/>
                  </a:cubicBezTo>
                  <a:cubicBezTo>
                    <a:pt x="201" y="247"/>
                    <a:pt x="203" y="219"/>
                    <a:pt x="189" y="199"/>
                  </a:cubicBezTo>
                  <a:moveTo>
                    <a:pt x="25" y="13"/>
                  </a:moveTo>
                  <a:cubicBezTo>
                    <a:pt x="25" y="12"/>
                    <a:pt x="25" y="12"/>
                    <a:pt x="25" y="12"/>
                  </a:cubicBezTo>
                  <a:cubicBezTo>
                    <a:pt x="31" y="11"/>
                    <a:pt x="36" y="13"/>
                    <a:pt x="38" y="18"/>
                  </a:cubicBezTo>
                  <a:cubicBezTo>
                    <a:pt x="39" y="21"/>
                    <a:pt x="41" y="25"/>
                    <a:pt x="43" y="28"/>
                  </a:cubicBezTo>
                  <a:cubicBezTo>
                    <a:pt x="46" y="35"/>
                    <a:pt x="49" y="43"/>
                    <a:pt x="52" y="51"/>
                  </a:cubicBezTo>
                  <a:cubicBezTo>
                    <a:pt x="57" y="64"/>
                    <a:pt x="62" y="77"/>
                    <a:pt x="66" y="90"/>
                  </a:cubicBezTo>
                  <a:cubicBezTo>
                    <a:pt x="76" y="117"/>
                    <a:pt x="85" y="143"/>
                    <a:pt x="95" y="170"/>
                  </a:cubicBezTo>
                  <a:cubicBezTo>
                    <a:pt x="95" y="170"/>
                    <a:pt x="96" y="170"/>
                    <a:pt x="96" y="171"/>
                  </a:cubicBezTo>
                  <a:cubicBezTo>
                    <a:pt x="93" y="173"/>
                    <a:pt x="90" y="176"/>
                    <a:pt x="88" y="179"/>
                  </a:cubicBezTo>
                  <a:cubicBezTo>
                    <a:pt x="88" y="177"/>
                    <a:pt x="86" y="175"/>
                    <a:pt x="85" y="173"/>
                  </a:cubicBezTo>
                  <a:cubicBezTo>
                    <a:pt x="83" y="169"/>
                    <a:pt x="81" y="165"/>
                    <a:pt x="78" y="162"/>
                  </a:cubicBezTo>
                  <a:cubicBezTo>
                    <a:pt x="78" y="161"/>
                    <a:pt x="77" y="160"/>
                    <a:pt x="76" y="160"/>
                  </a:cubicBezTo>
                  <a:cubicBezTo>
                    <a:pt x="16" y="166"/>
                    <a:pt x="25" y="56"/>
                    <a:pt x="25" y="13"/>
                  </a:cubicBezTo>
                  <a:moveTo>
                    <a:pt x="75" y="165"/>
                  </a:moveTo>
                  <a:cubicBezTo>
                    <a:pt x="76" y="169"/>
                    <a:pt x="78" y="172"/>
                    <a:pt x="80" y="175"/>
                  </a:cubicBezTo>
                  <a:cubicBezTo>
                    <a:pt x="81" y="177"/>
                    <a:pt x="81" y="179"/>
                    <a:pt x="82" y="181"/>
                  </a:cubicBezTo>
                  <a:cubicBezTo>
                    <a:pt x="80" y="181"/>
                    <a:pt x="77" y="181"/>
                    <a:pt x="75" y="181"/>
                  </a:cubicBezTo>
                  <a:cubicBezTo>
                    <a:pt x="73" y="181"/>
                    <a:pt x="70" y="182"/>
                    <a:pt x="67" y="184"/>
                  </a:cubicBezTo>
                  <a:cubicBezTo>
                    <a:pt x="66" y="181"/>
                    <a:pt x="65" y="178"/>
                    <a:pt x="64" y="175"/>
                  </a:cubicBezTo>
                  <a:cubicBezTo>
                    <a:pt x="63" y="172"/>
                    <a:pt x="63" y="169"/>
                    <a:pt x="62" y="166"/>
                  </a:cubicBezTo>
                  <a:cubicBezTo>
                    <a:pt x="66" y="167"/>
                    <a:pt x="70" y="167"/>
                    <a:pt x="75" y="165"/>
                  </a:cubicBezTo>
                  <a:moveTo>
                    <a:pt x="71" y="324"/>
                  </a:moveTo>
                  <a:cubicBezTo>
                    <a:pt x="58" y="328"/>
                    <a:pt x="41" y="332"/>
                    <a:pt x="29" y="325"/>
                  </a:cubicBezTo>
                  <a:cubicBezTo>
                    <a:pt x="14" y="318"/>
                    <a:pt x="7" y="297"/>
                    <a:pt x="8" y="282"/>
                  </a:cubicBezTo>
                  <a:cubicBezTo>
                    <a:pt x="9" y="250"/>
                    <a:pt x="34" y="221"/>
                    <a:pt x="67" y="222"/>
                  </a:cubicBezTo>
                  <a:cubicBezTo>
                    <a:pt x="70" y="222"/>
                    <a:pt x="70" y="218"/>
                    <a:pt x="67" y="218"/>
                  </a:cubicBezTo>
                  <a:cubicBezTo>
                    <a:pt x="67" y="218"/>
                    <a:pt x="66" y="218"/>
                    <a:pt x="66" y="218"/>
                  </a:cubicBezTo>
                  <a:cubicBezTo>
                    <a:pt x="66" y="214"/>
                    <a:pt x="64" y="211"/>
                    <a:pt x="64" y="207"/>
                  </a:cubicBezTo>
                  <a:cubicBezTo>
                    <a:pt x="63" y="204"/>
                    <a:pt x="63" y="199"/>
                    <a:pt x="62" y="195"/>
                  </a:cubicBezTo>
                  <a:cubicBezTo>
                    <a:pt x="63" y="194"/>
                    <a:pt x="64" y="193"/>
                    <a:pt x="66" y="192"/>
                  </a:cubicBezTo>
                  <a:cubicBezTo>
                    <a:pt x="67" y="192"/>
                    <a:pt x="68" y="191"/>
                    <a:pt x="68" y="190"/>
                  </a:cubicBezTo>
                  <a:cubicBezTo>
                    <a:pt x="70" y="188"/>
                    <a:pt x="73" y="187"/>
                    <a:pt x="75" y="187"/>
                  </a:cubicBezTo>
                  <a:cubicBezTo>
                    <a:pt x="78" y="186"/>
                    <a:pt x="81" y="187"/>
                    <a:pt x="83" y="188"/>
                  </a:cubicBezTo>
                  <a:cubicBezTo>
                    <a:pt x="84" y="189"/>
                    <a:pt x="85" y="190"/>
                    <a:pt x="86" y="190"/>
                  </a:cubicBezTo>
                  <a:cubicBezTo>
                    <a:pt x="97" y="229"/>
                    <a:pt x="125" y="308"/>
                    <a:pt x="71" y="324"/>
                  </a:cubicBezTo>
                  <a:moveTo>
                    <a:pt x="183" y="260"/>
                  </a:moveTo>
                  <a:cubicBezTo>
                    <a:pt x="172" y="278"/>
                    <a:pt x="150" y="296"/>
                    <a:pt x="129" y="281"/>
                  </a:cubicBezTo>
                  <a:cubicBezTo>
                    <a:pt x="115" y="270"/>
                    <a:pt x="114" y="252"/>
                    <a:pt x="108" y="236"/>
                  </a:cubicBezTo>
                  <a:cubicBezTo>
                    <a:pt x="108" y="235"/>
                    <a:pt x="107" y="235"/>
                    <a:pt x="106" y="235"/>
                  </a:cubicBezTo>
                  <a:cubicBezTo>
                    <a:pt x="102" y="219"/>
                    <a:pt x="97" y="205"/>
                    <a:pt x="91" y="192"/>
                  </a:cubicBezTo>
                  <a:cubicBezTo>
                    <a:pt x="91" y="192"/>
                    <a:pt x="91" y="192"/>
                    <a:pt x="91" y="192"/>
                  </a:cubicBezTo>
                  <a:cubicBezTo>
                    <a:pt x="93" y="185"/>
                    <a:pt x="100" y="166"/>
                    <a:pt x="111" y="174"/>
                  </a:cubicBezTo>
                  <a:cubicBezTo>
                    <a:pt x="117" y="180"/>
                    <a:pt x="119" y="191"/>
                    <a:pt x="122" y="199"/>
                  </a:cubicBezTo>
                  <a:cubicBezTo>
                    <a:pt x="123" y="200"/>
                    <a:pt x="126" y="199"/>
                    <a:pt x="126" y="197"/>
                  </a:cubicBezTo>
                  <a:cubicBezTo>
                    <a:pt x="125" y="196"/>
                    <a:pt x="125" y="195"/>
                    <a:pt x="125" y="194"/>
                  </a:cubicBezTo>
                  <a:cubicBezTo>
                    <a:pt x="142" y="190"/>
                    <a:pt x="167" y="186"/>
                    <a:pt x="180" y="200"/>
                  </a:cubicBezTo>
                  <a:cubicBezTo>
                    <a:pt x="195" y="217"/>
                    <a:pt x="193" y="242"/>
                    <a:pt x="183" y="26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" name="CustomShape 31"/>
            <p:cNvSpPr/>
            <p:nvPr/>
          </p:nvSpPr>
          <p:spPr>
            <a:xfrm>
              <a:off x="1687680" y="4587840"/>
              <a:ext cx="64800" cy="80640"/>
            </a:xfrm>
            <a:custGeom>
              <a:avLst/>
              <a:gdLst/>
              <a:ahLst/>
              <a:cxnLst/>
              <a:rect l="l" t="t" r="r" b="b"/>
              <a:pathLst>
                <a:path w="18" h="22">
                  <a:moveTo>
                    <a:pt x="18" y="11"/>
                  </a:moveTo>
                  <a:cubicBezTo>
                    <a:pt x="17" y="5"/>
                    <a:pt x="11" y="0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3" y="3"/>
                    <a:pt x="3" y="3"/>
                  </a:cubicBezTo>
                  <a:cubicBezTo>
                    <a:pt x="1" y="5"/>
                    <a:pt x="1" y="8"/>
                    <a:pt x="0" y="11"/>
                  </a:cubicBezTo>
                  <a:cubicBezTo>
                    <a:pt x="0" y="16"/>
                    <a:pt x="2" y="22"/>
                    <a:pt x="8" y="22"/>
                  </a:cubicBezTo>
                  <a:cubicBezTo>
                    <a:pt x="14" y="22"/>
                    <a:pt x="18" y="17"/>
                    <a:pt x="18" y="11"/>
                  </a:cubicBezTo>
                  <a:moveTo>
                    <a:pt x="11" y="14"/>
                  </a:moveTo>
                  <a:cubicBezTo>
                    <a:pt x="10" y="17"/>
                    <a:pt x="7" y="16"/>
                    <a:pt x="6" y="14"/>
                  </a:cubicBezTo>
                  <a:cubicBezTo>
                    <a:pt x="6" y="13"/>
                    <a:pt x="6" y="10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0" y="8"/>
                    <a:pt x="13" y="11"/>
                    <a:pt x="11" y="14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" name="CustomShape 32"/>
            <p:cNvSpPr/>
            <p:nvPr/>
          </p:nvSpPr>
          <p:spPr>
            <a:xfrm>
              <a:off x="1559160" y="4957920"/>
              <a:ext cx="101520" cy="98280"/>
            </a:xfrm>
            <a:custGeom>
              <a:avLst/>
              <a:gdLst/>
              <a:ahLst/>
              <a:cxnLst/>
              <a:rect l="l" t="t" r="r" b="b"/>
              <a:pathLst>
                <a:path w="28" h="27">
                  <a:moveTo>
                    <a:pt x="25" y="1"/>
                  </a:moveTo>
                  <a:cubicBezTo>
                    <a:pt x="19" y="2"/>
                    <a:pt x="15" y="5"/>
                    <a:pt x="10" y="9"/>
                  </a:cubicBezTo>
                  <a:cubicBezTo>
                    <a:pt x="7" y="13"/>
                    <a:pt x="0" y="21"/>
                    <a:pt x="4" y="26"/>
                  </a:cubicBezTo>
                  <a:cubicBezTo>
                    <a:pt x="5" y="27"/>
                    <a:pt x="6" y="27"/>
                    <a:pt x="8" y="27"/>
                  </a:cubicBezTo>
                  <a:cubicBezTo>
                    <a:pt x="12" y="25"/>
                    <a:pt x="13" y="18"/>
                    <a:pt x="16" y="15"/>
                  </a:cubicBezTo>
                  <a:cubicBezTo>
                    <a:pt x="19" y="11"/>
                    <a:pt x="23" y="6"/>
                    <a:pt x="27" y="3"/>
                  </a:cubicBezTo>
                  <a:cubicBezTo>
                    <a:pt x="28" y="2"/>
                    <a:pt x="27" y="0"/>
                    <a:pt x="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" name="CustomShape 33"/>
            <p:cNvSpPr/>
            <p:nvPr/>
          </p:nvSpPr>
          <p:spPr>
            <a:xfrm>
              <a:off x="1551240" y="5060880"/>
              <a:ext cx="25200" cy="36360"/>
            </a:xfrm>
            <a:custGeom>
              <a:avLst/>
              <a:gdLst/>
              <a:ahLst/>
              <a:cxnLst/>
              <a:rect l="l" t="t" r="r" b="b"/>
              <a:pathLst>
                <a:path w="7" h="10">
                  <a:moveTo>
                    <a:pt x="7" y="6"/>
                  </a:moveTo>
                  <a:cubicBezTo>
                    <a:pt x="6" y="5"/>
                    <a:pt x="5" y="4"/>
                    <a:pt x="5" y="2"/>
                  </a:cubicBezTo>
                  <a:cubicBezTo>
                    <a:pt x="4" y="0"/>
                    <a:pt x="0" y="1"/>
                    <a:pt x="1" y="3"/>
                  </a:cubicBezTo>
                  <a:cubicBezTo>
                    <a:pt x="1" y="5"/>
                    <a:pt x="0" y="6"/>
                    <a:pt x="1" y="8"/>
                  </a:cubicBezTo>
                  <a:cubicBezTo>
                    <a:pt x="2" y="9"/>
                    <a:pt x="3" y="10"/>
                    <a:pt x="5" y="10"/>
                  </a:cubicBezTo>
                  <a:cubicBezTo>
                    <a:pt x="6" y="9"/>
                    <a:pt x="7" y="7"/>
                    <a:pt x="7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" name="CustomShape 34"/>
            <p:cNvSpPr/>
            <p:nvPr/>
          </p:nvSpPr>
          <p:spPr>
            <a:xfrm>
              <a:off x="2086200" y="4840200"/>
              <a:ext cx="63360" cy="66600"/>
            </a:xfrm>
            <a:custGeom>
              <a:avLst/>
              <a:gdLst/>
              <a:ahLst/>
              <a:cxnLst/>
              <a:rect l="l" t="t" r="r" b="b"/>
              <a:pathLst>
                <a:path w="17" h="18">
                  <a:moveTo>
                    <a:pt x="11" y="5"/>
                  </a:moveTo>
                  <a:cubicBezTo>
                    <a:pt x="8" y="2"/>
                    <a:pt x="5" y="1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5" y="5"/>
                    <a:pt x="8" y="11"/>
                    <a:pt x="11" y="17"/>
                  </a:cubicBezTo>
                  <a:cubicBezTo>
                    <a:pt x="12" y="18"/>
                    <a:pt x="13" y="18"/>
                    <a:pt x="14" y="18"/>
                  </a:cubicBezTo>
                  <a:cubicBezTo>
                    <a:pt x="14" y="18"/>
                    <a:pt x="15" y="18"/>
                    <a:pt x="15" y="18"/>
                  </a:cubicBezTo>
                  <a:cubicBezTo>
                    <a:pt x="16" y="18"/>
                    <a:pt x="17" y="16"/>
                    <a:pt x="17" y="15"/>
                  </a:cubicBezTo>
                  <a:cubicBezTo>
                    <a:pt x="16" y="11"/>
                    <a:pt x="14" y="8"/>
                    <a:pt x="1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" name="CustomShape 35"/>
            <p:cNvSpPr/>
            <p:nvPr/>
          </p:nvSpPr>
          <p:spPr>
            <a:xfrm>
              <a:off x="1411200" y="5657760"/>
              <a:ext cx="268200" cy="190440"/>
            </a:xfrm>
            <a:custGeom>
              <a:avLst/>
              <a:gdLst/>
              <a:ahLst/>
              <a:cxnLst/>
              <a:rect l="l" t="t" r="r" b="b"/>
              <a:pathLst>
                <a:path w="73" h="52">
                  <a:moveTo>
                    <a:pt x="53" y="37"/>
                  </a:moveTo>
                  <a:cubicBezTo>
                    <a:pt x="56" y="26"/>
                    <a:pt x="64" y="17"/>
                    <a:pt x="73" y="10"/>
                  </a:cubicBezTo>
                  <a:cubicBezTo>
                    <a:pt x="72" y="8"/>
                    <a:pt x="72" y="6"/>
                    <a:pt x="71" y="5"/>
                  </a:cubicBezTo>
                  <a:cubicBezTo>
                    <a:pt x="70" y="3"/>
                    <a:pt x="68" y="2"/>
                    <a:pt x="67" y="0"/>
                  </a:cubicBezTo>
                  <a:cubicBezTo>
                    <a:pt x="66" y="0"/>
                    <a:pt x="66" y="1"/>
                    <a:pt x="65" y="1"/>
                  </a:cubicBezTo>
                  <a:cubicBezTo>
                    <a:pt x="51" y="6"/>
                    <a:pt x="37" y="13"/>
                    <a:pt x="25" y="23"/>
                  </a:cubicBezTo>
                  <a:cubicBezTo>
                    <a:pt x="16" y="31"/>
                    <a:pt x="8" y="41"/>
                    <a:pt x="0" y="52"/>
                  </a:cubicBezTo>
                  <a:cubicBezTo>
                    <a:pt x="15" y="40"/>
                    <a:pt x="34" y="33"/>
                    <a:pt x="53" y="37"/>
                  </a:cubicBezTo>
                  <a:close/>
                </a:path>
              </a:pathLst>
            </a:custGeom>
            <a:solidFill>
              <a:srgbClr val="DE95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" name="CustomShape 36"/>
            <p:cNvSpPr/>
            <p:nvPr/>
          </p:nvSpPr>
          <p:spPr>
            <a:xfrm>
              <a:off x="1279440" y="5816520"/>
              <a:ext cx="557280" cy="780840"/>
            </a:xfrm>
            <a:custGeom>
              <a:avLst/>
              <a:gdLst/>
              <a:ahLst/>
              <a:cxnLst/>
              <a:rect l="l" t="t" r="r" b="b"/>
              <a:pathLst>
                <a:path w="152" h="213">
                  <a:moveTo>
                    <a:pt x="83" y="147"/>
                  </a:moveTo>
                  <a:cubicBezTo>
                    <a:pt x="70" y="110"/>
                    <a:pt x="75" y="50"/>
                    <a:pt x="106" y="22"/>
                  </a:cubicBezTo>
                  <a:cubicBezTo>
                    <a:pt x="95" y="19"/>
                    <a:pt x="86" y="12"/>
                    <a:pt x="88" y="0"/>
                  </a:cubicBezTo>
                  <a:cubicBezTo>
                    <a:pt x="72" y="3"/>
                    <a:pt x="58" y="4"/>
                    <a:pt x="44" y="13"/>
                  </a:cubicBezTo>
                  <a:cubicBezTo>
                    <a:pt x="33" y="20"/>
                    <a:pt x="25" y="29"/>
                    <a:pt x="18" y="40"/>
                  </a:cubicBezTo>
                  <a:cubicBezTo>
                    <a:pt x="2" y="73"/>
                    <a:pt x="0" y="111"/>
                    <a:pt x="16" y="146"/>
                  </a:cubicBezTo>
                  <a:cubicBezTo>
                    <a:pt x="33" y="181"/>
                    <a:pt x="67" y="202"/>
                    <a:pt x="104" y="209"/>
                  </a:cubicBezTo>
                  <a:cubicBezTo>
                    <a:pt x="118" y="211"/>
                    <a:pt x="135" y="213"/>
                    <a:pt x="152" y="212"/>
                  </a:cubicBezTo>
                  <a:cubicBezTo>
                    <a:pt x="121" y="203"/>
                    <a:pt x="93" y="177"/>
                    <a:pt x="83" y="1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" name="CustomShape 37"/>
            <p:cNvSpPr/>
            <p:nvPr/>
          </p:nvSpPr>
          <p:spPr>
            <a:xfrm>
              <a:off x="1565280" y="5889600"/>
              <a:ext cx="447480" cy="699840"/>
            </a:xfrm>
            <a:custGeom>
              <a:avLst/>
              <a:gdLst/>
              <a:ahLst/>
              <a:cxnLst/>
              <a:rect l="l" t="t" r="r" b="b"/>
              <a:pathLst>
                <a:path w="122" h="191">
                  <a:moveTo>
                    <a:pt x="120" y="91"/>
                  </a:moveTo>
                  <a:cubicBezTo>
                    <a:pt x="118" y="53"/>
                    <a:pt x="106" y="24"/>
                    <a:pt x="78" y="0"/>
                  </a:cubicBezTo>
                  <a:cubicBezTo>
                    <a:pt x="73" y="2"/>
                    <a:pt x="69" y="3"/>
                    <a:pt x="64" y="4"/>
                  </a:cubicBezTo>
                  <a:cubicBezTo>
                    <a:pt x="56" y="5"/>
                    <a:pt x="44" y="5"/>
                    <a:pt x="33" y="3"/>
                  </a:cubicBezTo>
                  <a:cubicBezTo>
                    <a:pt x="7" y="33"/>
                    <a:pt x="0" y="85"/>
                    <a:pt x="11" y="122"/>
                  </a:cubicBezTo>
                  <a:cubicBezTo>
                    <a:pt x="24" y="161"/>
                    <a:pt x="56" y="177"/>
                    <a:pt x="92" y="191"/>
                  </a:cubicBezTo>
                  <a:cubicBezTo>
                    <a:pt x="92" y="191"/>
                    <a:pt x="92" y="191"/>
                    <a:pt x="92" y="190"/>
                  </a:cubicBezTo>
                  <a:cubicBezTo>
                    <a:pt x="118" y="166"/>
                    <a:pt x="122" y="125"/>
                    <a:pt x="120" y="91"/>
                  </a:cubicBezTo>
                  <a:close/>
                </a:path>
              </a:pathLst>
            </a:custGeom>
            <a:solidFill>
              <a:srgbClr val="DE95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" name="CustomShape 38"/>
            <p:cNvSpPr/>
            <p:nvPr/>
          </p:nvSpPr>
          <p:spPr>
            <a:xfrm>
              <a:off x="1683000" y="5632560"/>
              <a:ext cx="290520" cy="69840"/>
            </a:xfrm>
            <a:custGeom>
              <a:avLst/>
              <a:gdLst/>
              <a:ahLst/>
              <a:cxnLst/>
              <a:rect l="l" t="t" r="r" b="b"/>
              <a:pathLst>
                <a:path w="79" h="19">
                  <a:moveTo>
                    <a:pt x="16" y="8"/>
                  </a:moveTo>
                  <a:cubicBezTo>
                    <a:pt x="20" y="6"/>
                    <a:pt x="25" y="5"/>
                    <a:pt x="29" y="5"/>
                  </a:cubicBezTo>
                  <a:cubicBezTo>
                    <a:pt x="30" y="4"/>
                    <a:pt x="31" y="4"/>
                    <a:pt x="33" y="4"/>
                  </a:cubicBezTo>
                  <a:cubicBezTo>
                    <a:pt x="33" y="4"/>
                    <a:pt x="34" y="4"/>
                    <a:pt x="34" y="5"/>
                  </a:cubicBezTo>
                  <a:cubicBezTo>
                    <a:pt x="44" y="5"/>
                    <a:pt x="55" y="10"/>
                    <a:pt x="61" y="19"/>
                  </a:cubicBezTo>
                  <a:cubicBezTo>
                    <a:pt x="63" y="15"/>
                    <a:pt x="66" y="13"/>
                    <a:pt x="68" y="10"/>
                  </a:cubicBezTo>
                  <a:cubicBezTo>
                    <a:pt x="71" y="7"/>
                    <a:pt x="75" y="5"/>
                    <a:pt x="79" y="3"/>
                  </a:cubicBezTo>
                  <a:cubicBezTo>
                    <a:pt x="53" y="0"/>
                    <a:pt x="25" y="1"/>
                    <a:pt x="0" y="6"/>
                  </a:cubicBezTo>
                  <a:cubicBezTo>
                    <a:pt x="1" y="8"/>
                    <a:pt x="2" y="11"/>
                    <a:pt x="3" y="14"/>
                  </a:cubicBezTo>
                  <a:cubicBezTo>
                    <a:pt x="7" y="12"/>
                    <a:pt x="11" y="10"/>
                    <a:pt x="16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" name="CustomShape 39"/>
            <p:cNvSpPr/>
            <p:nvPr/>
          </p:nvSpPr>
          <p:spPr>
            <a:xfrm>
              <a:off x="1609920" y="5668920"/>
              <a:ext cx="318960" cy="209520"/>
            </a:xfrm>
            <a:custGeom>
              <a:avLst/>
              <a:gdLst/>
              <a:ahLst/>
              <a:cxnLst/>
              <a:rect l="l" t="t" r="r" b="b"/>
              <a:pathLst>
                <a:path w="87" h="57">
                  <a:moveTo>
                    <a:pt x="34" y="5"/>
                  </a:moveTo>
                  <a:cubicBezTo>
                    <a:pt x="34" y="6"/>
                    <a:pt x="33" y="5"/>
                    <a:pt x="32" y="5"/>
                  </a:cubicBezTo>
                  <a:cubicBezTo>
                    <a:pt x="25" y="9"/>
                    <a:pt x="18" y="15"/>
                    <a:pt x="13" y="22"/>
                  </a:cubicBezTo>
                  <a:cubicBezTo>
                    <a:pt x="7" y="30"/>
                    <a:pt x="0" y="44"/>
                    <a:pt x="11" y="51"/>
                  </a:cubicBezTo>
                  <a:cubicBezTo>
                    <a:pt x="18" y="55"/>
                    <a:pt x="30" y="56"/>
                    <a:pt x="38" y="56"/>
                  </a:cubicBezTo>
                  <a:cubicBezTo>
                    <a:pt x="57" y="57"/>
                    <a:pt x="87" y="48"/>
                    <a:pt x="80" y="23"/>
                  </a:cubicBezTo>
                  <a:cubicBezTo>
                    <a:pt x="74" y="3"/>
                    <a:pt x="52" y="0"/>
                    <a:pt x="34" y="5"/>
                  </a:cubicBezTo>
                  <a:close/>
                </a:path>
              </a:pathLst>
            </a:custGeom>
            <a:solidFill>
              <a:srgbClr val="C4623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" name="CustomShape 40"/>
            <p:cNvSpPr/>
            <p:nvPr/>
          </p:nvSpPr>
          <p:spPr>
            <a:xfrm>
              <a:off x="1920960" y="5646600"/>
              <a:ext cx="477720" cy="511200"/>
            </a:xfrm>
            <a:custGeom>
              <a:avLst/>
              <a:gdLst/>
              <a:ahLst/>
              <a:cxnLst/>
              <a:rect l="l" t="t" r="r" b="b"/>
              <a:pathLst>
                <a:path w="130" h="139">
                  <a:moveTo>
                    <a:pt x="36" y="2"/>
                  </a:moveTo>
                  <a:cubicBezTo>
                    <a:pt x="31" y="1"/>
                    <a:pt x="26" y="0"/>
                    <a:pt x="21" y="0"/>
                  </a:cubicBezTo>
                  <a:cubicBezTo>
                    <a:pt x="20" y="0"/>
                    <a:pt x="20" y="0"/>
                    <a:pt x="20" y="1"/>
                  </a:cubicBezTo>
                  <a:cubicBezTo>
                    <a:pt x="16" y="4"/>
                    <a:pt x="12" y="7"/>
                    <a:pt x="8" y="11"/>
                  </a:cubicBezTo>
                  <a:cubicBezTo>
                    <a:pt x="5" y="13"/>
                    <a:pt x="3" y="17"/>
                    <a:pt x="0" y="20"/>
                  </a:cubicBezTo>
                  <a:cubicBezTo>
                    <a:pt x="1" y="22"/>
                    <a:pt x="2" y="24"/>
                    <a:pt x="3" y="27"/>
                  </a:cubicBezTo>
                  <a:cubicBezTo>
                    <a:pt x="3" y="29"/>
                    <a:pt x="4" y="31"/>
                    <a:pt x="4" y="32"/>
                  </a:cubicBezTo>
                  <a:cubicBezTo>
                    <a:pt x="18" y="27"/>
                    <a:pt x="29" y="35"/>
                    <a:pt x="44" y="40"/>
                  </a:cubicBezTo>
                  <a:cubicBezTo>
                    <a:pt x="59" y="47"/>
                    <a:pt x="70" y="54"/>
                    <a:pt x="82" y="65"/>
                  </a:cubicBezTo>
                  <a:cubicBezTo>
                    <a:pt x="104" y="85"/>
                    <a:pt x="121" y="110"/>
                    <a:pt x="124" y="139"/>
                  </a:cubicBezTo>
                  <a:cubicBezTo>
                    <a:pt x="130" y="112"/>
                    <a:pt x="128" y="85"/>
                    <a:pt x="115" y="59"/>
                  </a:cubicBezTo>
                  <a:cubicBezTo>
                    <a:pt x="99" y="27"/>
                    <a:pt x="71" y="7"/>
                    <a:pt x="36" y="2"/>
                  </a:cubicBezTo>
                  <a:close/>
                </a:path>
              </a:pathLst>
            </a:custGeom>
            <a:solidFill>
              <a:srgbClr val="DE95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" name="CustomShape 41"/>
            <p:cNvSpPr/>
            <p:nvPr/>
          </p:nvSpPr>
          <p:spPr>
            <a:xfrm>
              <a:off x="1870200" y="5786640"/>
              <a:ext cx="487080" cy="799920"/>
            </a:xfrm>
            <a:custGeom>
              <a:avLst/>
              <a:gdLst/>
              <a:ahLst/>
              <a:cxnLst/>
              <a:rect l="l" t="t" r="r" b="b"/>
              <a:pathLst>
                <a:path w="133" h="218">
                  <a:moveTo>
                    <a:pt x="18" y="0"/>
                  </a:moveTo>
                  <a:cubicBezTo>
                    <a:pt x="17" y="11"/>
                    <a:pt x="10" y="19"/>
                    <a:pt x="0" y="25"/>
                  </a:cubicBezTo>
                  <a:cubicBezTo>
                    <a:pt x="32" y="42"/>
                    <a:pt x="43" y="83"/>
                    <a:pt x="46" y="116"/>
                  </a:cubicBezTo>
                  <a:cubicBezTo>
                    <a:pt x="47" y="138"/>
                    <a:pt x="47" y="160"/>
                    <a:pt x="39" y="182"/>
                  </a:cubicBezTo>
                  <a:cubicBezTo>
                    <a:pt x="34" y="195"/>
                    <a:pt x="29" y="209"/>
                    <a:pt x="18" y="218"/>
                  </a:cubicBezTo>
                  <a:cubicBezTo>
                    <a:pt x="35" y="215"/>
                    <a:pt x="52" y="210"/>
                    <a:pt x="65" y="202"/>
                  </a:cubicBezTo>
                  <a:cubicBezTo>
                    <a:pt x="96" y="183"/>
                    <a:pt x="121" y="153"/>
                    <a:pt x="133" y="119"/>
                  </a:cubicBezTo>
                  <a:cubicBezTo>
                    <a:pt x="129" y="88"/>
                    <a:pt x="121" y="63"/>
                    <a:pt x="98" y="40"/>
                  </a:cubicBezTo>
                  <a:cubicBezTo>
                    <a:pt x="77" y="20"/>
                    <a:pt x="47" y="0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" name="CustomShape 42"/>
            <p:cNvSpPr/>
            <p:nvPr/>
          </p:nvSpPr>
          <p:spPr>
            <a:xfrm>
              <a:off x="1287360" y="6013440"/>
              <a:ext cx="549000" cy="583920"/>
            </a:xfrm>
            <a:custGeom>
              <a:avLst/>
              <a:gdLst/>
              <a:ahLst/>
              <a:cxnLst/>
              <a:rect l="l" t="t" r="r" b="b"/>
              <a:pathLst>
                <a:path w="150" h="159">
                  <a:moveTo>
                    <a:pt x="82" y="97"/>
                  </a:moveTo>
                  <a:cubicBezTo>
                    <a:pt x="54" y="86"/>
                    <a:pt x="32" y="67"/>
                    <a:pt x="21" y="36"/>
                  </a:cubicBezTo>
                  <a:cubicBezTo>
                    <a:pt x="19" y="29"/>
                    <a:pt x="13" y="14"/>
                    <a:pt x="10" y="0"/>
                  </a:cubicBezTo>
                  <a:cubicBezTo>
                    <a:pt x="0" y="30"/>
                    <a:pt x="0" y="62"/>
                    <a:pt x="14" y="92"/>
                  </a:cubicBezTo>
                  <a:cubicBezTo>
                    <a:pt x="31" y="127"/>
                    <a:pt x="65" y="148"/>
                    <a:pt x="102" y="155"/>
                  </a:cubicBezTo>
                  <a:cubicBezTo>
                    <a:pt x="116" y="157"/>
                    <a:pt x="133" y="159"/>
                    <a:pt x="150" y="158"/>
                  </a:cubicBezTo>
                  <a:cubicBezTo>
                    <a:pt x="120" y="149"/>
                    <a:pt x="94" y="125"/>
                    <a:pt x="82" y="97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" name="CustomShape 43"/>
            <p:cNvSpPr/>
            <p:nvPr/>
          </p:nvSpPr>
          <p:spPr>
            <a:xfrm>
              <a:off x="1629000" y="6380280"/>
              <a:ext cx="369720" cy="209520"/>
            </a:xfrm>
            <a:custGeom>
              <a:avLst/>
              <a:gdLst/>
              <a:ahLst/>
              <a:cxnLst/>
              <a:rect l="l" t="t" r="r" b="b"/>
              <a:pathLst>
                <a:path w="101" h="57">
                  <a:moveTo>
                    <a:pt x="25" y="5"/>
                  </a:moveTo>
                  <a:cubicBezTo>
                    <a:pt x="16" y="4"/>
                    <a:pt x="8" y="2"/>
                    <a:pt x="0" y="0"/>
                  </a:cubicBezTo>
                  <a:cubicBezTo>
                    <a:pt x="14" y="30"/>
                    <a:pt x="43" y="45"/>
                    <a:pt x="75" y="57"/>
                  </a:cubicBezTo>
                  <a:cubicBezTo>
                    <a:pt x="75" y="57"/>
                    <a:pt x="75" y="57"/>
                    <a:pt x="75" y="56"/>
                  </a:cubicBezTo>
                  <a:cubicBezTo>
                    <a:pt x="90" y="42"/>
                    <a:pt x="98" y="22"/>
                    <a:pt x="101" y="2"/>
                  </a:cubicBezTo>
                  <a:cubicBezTo>
                    <a:pt x="75" y="7"/>
                    <a:pt x="49" y="8"/>
                    <a:pt x="25" y="5"/>
                  </a:cubicBezTo>
                  <a:close/>
                </a:path>
              </a:pathLst>
            </a:custGeom>
            <a:solidFill>
              <a:srgbClr val="C4623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8" name="CustomShape 44"/>
            <p:cNvSpPr/>
            <p:nvPr/>
          </p:nvSpPr>
          <p:spPr>
            <a:xfrm>
              <a:off x="1936800" y="6222960"/>
              <a:ext cx="420480" cy="363240"/>
            </a:xfrm>
            <a:custGeom>
              <a:avLst/>
              <a:gdLst/>
              <a:ahLst/>
              <a:cxnLst/>
              <a:rect l="l" t="t" r="r" b="b"/>
              <a:pathLst>
                <a:path w="115" h="99">
                  <a:moveTo>
                    <a:pt x="26" y="43"/>
                  </a:moveTo>
                  <a:cubicBezTo>
                    <a:pt x="25" y="49"/>
                    <a:pt x="23" y="56"/>
                    <a:pt x="21" y="63"/>
                  </a:cubicBezTo>
                  <a:cubicBezTo>
                    <a:pt x="16" y="76"/>
                    <a:pt x="11" y="90"/>
                    <a:pt x="0" y="99"/>
                  </a:cubicBezTo>
                  <a:cubicBezTo>
                    <a:pt x="17" y="96"/>
                    <a:pt x="34" y="91"/>
                    <a:pt x="47" y="83"/>
                  </a:cubicBezTo>
                  <a:cubicBezTo>
                    <a:pt x="78" y="64"/>
                    <a:pt x="103" y="34"/>
                    <a:pt x="115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90" y="20"/>
                    <a:pt x="59" y="34"/>
                    <a:pt x="26" y="43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" name="CustomShape 45"/>
            <p:cNvSpPr/>
            <p:nvPr/>
          </p:nvSpPr>
          <p:spPr>
            <a:xfrm>
              <a:off x="1819440" y="5948280"/>
              <a:ext cx="149040" cy="296640"/>
            </a:xfrm>
            <a:custGeom>
              <a:avLst/>
              <a:gdLst/>
              <a:ahLst/>
              <a:cxnLst/>
              <a:rect l="l" t="t" r="r" b="b"/>
              <a:pathLst>
                <a:path w="41" h="81">
                  <a:moveTo>
                    <a:pt x="32" y="40"/>
                  </a:moveTo>
                  <a:cubicBezTo>
                    <a:pt x="27" y="24"/>
                    <a:pt x="18" y="11"/>
                    <a:pt x="4" y="1"/>
                  </a:cubicBezTo>
                  <a:cubicBezTo>
                    <a:pt x="2" y="0"/>
                    <a:pt x="0" y="4"/>
                    <a:pt x="2" y="5"/>
                  </a:cubicBezTo>
                  <a:cubicBezTo>
                    <a:pt x="14" y="15"/>
                    <a:pt x="18" y="33"/>
                    <a:pt x="20" y="47"/>
                  </a:cubicBezTo>
                  <a:cubicBezTo>
                    <a:pt x="22" y="57"/>
                    <a:pt x="21" y="72"/>
                    <a:pt x="28" y="80"/>
                  </a:cubicBezTo>
                  <a:cubicBezTo>
                    <a:pt x="29" y="81"/>
                    <a:pt x="31" y="81"/>
                    <a:pt x="32" y="80"/>
                  </a:cubicBezTo>
                  <a:cubicBezTo>
                    <a:pt x="41" y="70"/>
                    <a:pt x="35" y="51"/>
                    <a:pt x="32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" name="CustomShape 46"/>
            <p:cNvSpPr/>
            <p:nvPr/>
          </p:nvSpPr>
          <p:spPr>
            <a:xfrm>
              <a:off x="1900440" y="6273720"/>
              <a:ext cx="61920" cy="63360"/>
            </a:xfrm>
            <a:custGeom>
              <a:avLst/>
              <a:gdLst/>
              <a:ahLst/>
              <a:cxnLst/>
              <a:rect l="l" t="t" r="r" b="b"/>
              <a:pathLst>
                <a:path w="17" h="17">
                  <a:moveTo>
                    <a:pt x="15" y="6"/>
                  </a:moveTo>
                  <a:cubicBezTo>
                    <a:pt x="14" y="4"/>
                    <a:pt x="13" y="3"/>
                    <a:pt x="12" y="2"/>
                  </a:cubicBezTo>
                  <a:cubicBezTo>
                    <a:pt x="11" y="1"/>
                    <a:pt x="9" y="1"/>
                    <a:pt x="8" y="0"/>
                  </a:cubicBezTo>
                  <a:cubicBezTo>
                    <a:pt x="6" y="0"/>
                    <a:pt x="3" y="0"/>
                    <a:pt x="2" y="2"/>
                  </a:cubicBezTo>
                  <a:cubicBezTo>
                    <a:pt x="0" y="4"/>
                    <a:pt x="0" y="6"/>
                    <a:pt x="0" y="8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0" y="9"/>
                    <a:pt x="0" y="11"/>
                    <a:pt x="1" y="12"/>
                  </a:cubicBezTo>
                  <a:cubicBezTo>
                    <a:pt x="2" y="14"/>
                    <a:pt x="4" y="15"/>
                    <a:pt x="6" y="16"/>
                  </a:cubicBezTo>
                  <a:cubicBezTo>
                    <a:pt x="9" y="17"/>
                    <a:pt x="12" y="17"/>
                    <a:pt x="14" y="15"/>
                  </a:cubicBezTo>
                  <a:cubicBezTo>
                    <a:pt x="16" y="13"/>
                    <a:pt x="17" y="9"/>
                    <a:pt x="15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" name="CustomShape 47"/>
            <p:cNvSpPr/>
            <p:nvPr/>
          </p:nvSpPr>
          <p:spPr>
            <a:xfrm>
              <a:off x="1257480" y="5592960"/>
              <a:ext cx="1206360" cy="1041120"/>
            </a:xfrm>
            <a:custGeom>
              <a:avLst/>
              <a:gdLst/>
              <a:ahLst/>
              <a:cxnLst/>
              <a:rect l="l" t="t" r="r" b="b"/>
              <a:pathLst>
                <a:path w="329" h="284">
                  <a:moveTo>
                    <a:pt x="291" y="51"/>
                  </a:moveTo>
                  <a:cubicBezTo>
                    <a:pt x="272" y="24"/>
                    <a:pt x="243" y="11"/>
                    <a:pt x="211" y="7"/>
                  </a:cubicBezTo>
                  <a:cubicBezTo>
                    <a:pt x="175" y="3"/>
                    <a:pt x="130" y="0"/>
                    <a:pt x="97" y="16"/>
                  </a:cubicBezTo>
                  <a:cubicBezTo>
                    <a:pt x="96" y="17"/>
                    <a:pt x="96" y="17"/>
                    <a:pt x="95" y="18"/>
                  </a:cubicBezTo>
                  <a:cubicBezTo>
                    <a:pt x="76" y="26"/>
                    <a:pt x="59" y="36"/>
                    <a:pt x="45" y="54"/>
                  </a:cubicBezTo>
                  <a:cubicBezTo>
                    <a:pt x="25" y="79"/>
                    <a:pt x="5" y="109"/>
                    <a:pt x="4" y="142"/>
                  </a:cubicBezTo>
                  <a:cubicBezTo>
                    <a:pt x="0" y="214"/>
                    <a:pt x="43" y="269"/>
                    <a:pt x="114" y="279"/>
                  </a:cubicBezTo>
                  <a:cubicBezTo>
                    <a:pt x="147" y="284"/>
                    <a:pt x="190" y="283"/>
                    <a:pt x="221" y="270"/>
                  </a:cubicBezTo>
                  <a:cubicBezTo>
                    <a:pt x="248" y="260"/>
                    <a:pt x="271" y="238"/>
                    <a:pt x="287" y="215"/>
                  </a:cubicBezTo>
                  <a:cubicBezTo>
                    <a:pt x="322" y="166"/>
                    <a:pt x="329" y="100"/>
                    <a:pt x="291" y="51"/>
                  </a:cubicBezTo>
                  <a:moveTo>
                    <a:pt x="195" y="14"/>
                  </a:moveTo>
                  <a:cubicBezTo>
                    <a:pt x="191" y="16"/>
                    <a:pt x="187" y="18"/>
                    <a:pt x="184" y="21"/>
                  </a:cubicBezTo>
                  <a:cubicBezTo>
                    <a:pt x="182" y="24"/>
                    <a:pt x="179" y="26"/>
                    <a:pt x="177" y="30"/>
                  </a:cubicBezTo>
                  <a:cubicBezTo>
                    <a:pt x="171" y="21"/>
                    <a:pt x="160" y="16"/>
                    <a:pt x="150" y="16"/>
                  </a:cubicBezTo>
                  <a:cubicBezTo>
                    <a:pt x="150" y="15"/>
                    <a:pt x="149" y="15"/>
                    <a:pt x="149" y="15"/>
                  </a:cubicBezTo>
                  <a:cubicBezTo>
                    <a:pt x="147" y="15"/>
                    <a:pt x="146" y="15"/>
                    <a:pt x="145" y="16"/>
                  </a:cubicBezTo>
                  <a:cubicBezTo>
                    <a:pt x="141" y="16"/>
                    <a:pt x="136" y="17"/>
                    <a:pt x="132" y="19"/>
                  </a:cubicBezTo>
                  <a:cubicBezTo>
                    <a:pt x="127" y="21"/>
                    <a:pt x="123" y="23"/>
                    <a:pt x="119" y="25"/>
                  </a:cubicBezTo>
                  <a:cubicBezTo>
                    <a:pt x="118" y="22"/>
                    <a:pt x="117" y="19"/>
                    <a:pt x="116" y="17"/>
                  </a:cubicBezTo>
                  <a:cubicBezTo>
                    <a:pt x="141" y="12"/>
                    <a:pt x="169" y="11"/>
                    <a:pt x="195" y="14"/>
                  </a:cubicBezTo>
                  <a:moveTo>
                    <a:pt x="128" y="26"/>
                  </a:moveTo>
                  <a:cubicBezTo>
                    <a:pt x="129" y="26"/>
                    <a:pt x="130" y="27"/>
                    <a:pt x="130" y="26"/>
                  </a:cubicBezTo>
                  <a:cubicBezTo>
                    <a:pt x="148" y="21"/>
                    <a:pt x="170" y="24"/>
                    <a:pt x="176" y="44"/>
                  </a:cubicBezTo>
                  <a:cubicBezTo>
                    <a:pt x="183" y="69"/>
                    <a:pt x="153" y="78"/>
                    <a:pt x="134" y="77"/>
                  </a:cubicBezTo>
                  <a:cubicBezTo>
                    <a:pt x="126" y="77"/>
                    <a:pt x="114" y="76"/>
                    <a:pt x="107" y="72"/>
                  </a:cubicBezTo>
                  <a:cubicBezTo>
                    <a:pt x="96" y="65"/>
                    <a:pt x="103" y="51"/>
                    <a:pt x="109" y="43"/>
                  </a:cubicBezTo>
                  <a:cubicBezTo>
                    <a:pt x="114" y="36"/>
                    <a:pt x="121" y="30"/>
                    <a:pt x="128" y="26"/>
                  </a:cubicBezTo>
                  <a:moveTo>
                    <a:pt x="67" y="41"/>
                  </a:moveTo>
                  <a:cubicBezTo>
                    <a:pt x="79" y="31"/>
                    <a:pt x="93" y="24"/>
                    <a:pt x="107" y="19"/>
                  </a:cubicBezTo>
                  <a:cubicBezTo>
                    <a:pt x="108" y="19"/>
                    <a:pt x="108" y="18"/>
                    <a:pt x="109" y="18"/>
                  </a:cubicBezTo>
                  <a:cubicBezTo>
                    <a:pt x="110" y="20"/>
                    <a:pt x="112" y="21"/>
                    <a:pt x="113" y="23"/>
                  </a:cubicBezTo>
                  <a:cubicBezTo>
                    <a:pt x="114" y="24"/>
                    <a:pt x="114" y="26"/>
                    <a:pt x="115" y="28"/>
                  </a:cubicBezTo>
                  <a:cubicBezTo>
                    <a:pt x="106" y="35"/>
                    <a:pt x="98" y="44"/>
                    <a:pt x="95" y="55"/>
                  </a:cubicBezTo>
                  <a:cubicBezTo>
                    <a:pt x="76" y="51"/>
                    <a:pt x="57" y="58"/>
                    <a:pt x="42" y="70"/>
                  </a:cubicBezTo>
                  <a:cubicBezTo>
                    <a:pt x="50" y="59"/>
                    <a:pt x="58" y="49"/>
                    <a:pt x="67" y="41"/>
                  </a:cubicBezTo>
                  <a:moveTo>
                    <a:pt x="110" y="270"/>
                  </a:moveTo>
                  <a:cubicBezTo>
                    <a:pt x="73" y="263"/>
                    <a:pt x="39" y="242"/>
                    <a:pt x="22" y="207"/>
                  </a:cubicBezTo>
                  <a:cubicBezTo>
                    <a:pt x="6" y="172"/>
                    <a:pt x="8" y="134"/>
                    <a:pt x="24" y="101"/>
                  </a:cubicBezTo>
                  <a:cubicBezTo>
                    <a:pt x="31" y="90"/>
                    <a:pt x="39" y="81"/>
                    <a:pt x="50" y="74"/>
                  </a:cubicBezTo>
                  <a:cubicBezTo>
                    <a:pt x="64" y="65"/>
                    <a:pt x="78" y="64"/>
                    <a:pt x="94" y="61"/>
                  </a:cubicBezTo>
                  <a:cubicBezTo>
                    <a:pt x="92" y="73"/>
                    <a:pt x="101" y="80"/>
                    <a:pt x="112" y="83"/>
                  </a:cubicBezTo>
                  <a:cubicBezTo>
                    <a:pt x="81" y="111"/>
                    <a:pt x="76" y="171"/>
                    <a:pt x="89" y="208"/>
                  </a:cubicBezTo>
                  <a:cubicBezTo>
                    <a:pt x="99" y="238"/>
                    <a:pt x="127" y="264"/>
                    <a:pt x="158" y="273"/>
                  </a:cubicBezTo>
                  <a:cubicBezTo>
                    <a:pt x="141" y="274"/>
                    <a:pt x="124" y="272"/>
                    <a:pt x="110" y="270"/>
                  </a:cubicBezTo>
                  <a:moveTo>
                    <a:pt x="176" y="272"/>
                  </a:moveTo>
                  <a:cubicBezTo>
                    <a:pt x="140" y="258"/>
                    <a:pt x="108" y="242"/>
                    <a:pt x="95" y="203"/>
                  </a:cubicBezTo>
                  <a:cubicBezTo>
                    <a:pt x="84" y="166"/>
                    <a:pt x="91" y="114"/>
                    <a:pt x="117" y="84"/>
                  </a:cubicBezTo>
                  <a:cubicBezTo>
                    <a:pt x="128" y="86"/>
                    <a:pt x="140" y="86"/>
                    <a:pt x="148" y="85"/>
                  </a:cubicBezTo>
                  <a:cubicBezTo>
                    <a:pt x="153" y="84"/>
                    <a:pt x="157" y="83"/>
                    <a:pt x="162" y="81"/>
                  </a:cubicBezTo>
                  <a:cubicBezTo>
                    <a:pt x="190" y="105"/>
                    <a:pt x="202" y="134"/>
                    <a:pt x="204" y="172"/>
                  </a:cubicBezTo>
                  <a:cubicBezTo>
                    <a:pt x="206" y="206"/>
                    <a:pt x="202" y="247"/>
                    <a:pt x="176" y="271"/>
                  </a:cubicBezTo>
                  <a:cubicBezTo>
                    <a:pt x="176" y="272"/>
                    <a:pt x="176" y="272"/>
                    <a:pt x="176" y="272"/>
                  </a:cubicBezTo>
                  <a:moveTo>
                    <a:pt x="232" y="255"/>
                  </a:moveTo>
                  <a:cubicBezTo>
                    <a:pt x="219" y="263"/>
                    <a:pt x="202" y="268"/>
                    <a:pt x="185" y="271"/>
                  </a:cubicBezTo>
                  <a:cubicBezTo>
                    <a:pt x="196" y="262"/>
                    <a:pt x="201" y="248"/>
                    <a:pt x="206" y="235"/>
                  </a:cubicBezTo>
                  <a:cubicBezTo>
                    <a:pt x="214" y="213"/>
                    <a:pt x="214" y="191"/>
                    <a:pt x="213" y="169"/>
                  </a:cubicBezTo>
                  <a:cubicBezTo>
                    <a:pt x="210" y="136"/>
                    <a:pt x="199" y="95"/>
                    <a:pt x="167" y="78"/>
                  </a:cubicBezTo>
                  <a:cubicBezTo>
                    <a:pt x="177" y="72"/>
                    <a:pt x="184" y="64"/>
                    <a:pt x="185" y="53"/>
                  </a:cubicBezTo>
                  <a:cubicBezTo>
                    <a:pt x="214" y="53"/>
                    <a:pt x="244" y="73"/>
                    <a:pt x="265" y="93"/>
                  </a:cubicBezTo>
                  <a:cubicBezTo>
                    <a:pt x="288" y="116"/>
                    <a:pt x="296" y="141"/>
                    <a:pt x="300" y="172"/>
                  </a:cubicBezTo>
                  <a:cubicBezTo>
                    <a:pt x="288" y="206"/>
                    <a:pt x="263" y="236"/>
                    <a:pt x="232" y="255"/>
                  </a:cubicBezTo>
                  <a:moveTo>
                    <a:pt x="263" y="80"/>
                  </a:moveTo>
                  <a:cubicBezTo>
                    <a:pt x="251" y="69"/>
                    <a:pt x="240" y="62"/>
                    <a:pt x="225" y="55"/>
                  </a:cubicBezTo>
                  <a:cubicBezTo>
                    <a:pt x="210" y="50"/>
                    <a:pt x="199" y="42"/>
                    <a:pt x="185" y="47"/>
                  </a:cubicBezTo>
                  <a:cubicBezTo>
                    <a:pt x="185" y="46"/>
                    <a:pt x="184" y="44"/>
                    <a:pt x="184" y="42"/>
                  </a:cubicBezTo>
                  <a:cubicBezTo>
                    <a:pt x="183" y="39"/>
                    <a:pt x="182" y="37"/>
                    <a:pt x="181" y="35"/>
                  </a:cubicBezTo>
                  <a:cubicBezTo>
                    <a:pt x="184" y="32"/>
                    <a:pt x="186" y="28"/>
                    <a:pt x="189" y="26"/>
                  </a:cubicBezTo>
                  <a:cubicBezTo>
                    <a:pt x="193" y="22"/>
                    <a:pt x="197" y="19"/>
                    <a:pt x="201" y="16"/>
                  </a:cubicBezTo>
                  <a:cubicBezTo>
                    <a:pt x="201" y="15"/>
                    <a:pt x="201" y="15"/>
                    <a:pt x="202" y="15"/>
                  </a:cubicBezTo>
                  <a:cubicBezTo>
                    <a:pt x="207" y="15"/>
                    <a:pt x="212" y="16"/>
                    <a:pt x="217" y="17"/>
                  </a:cubicBezTo>
                  <a:cubicBezTo>
                    <a:pt x="252" y="22"/>
                    <a:pt x="280" y="42"/>
                    <a:pt x="296" y="74"/>
                  </a:cubicBezTo>
                  <a:cubicBezTo>
                    <a:pt x="309" y="100"/>
                    <a:pt x="311" y="127"/>
                    <a:pt x="305" y="154"/>
                  </a:cubicBezTo>
                  <a:cubicBezTo>
                    <a:pt x="302" y="125"/>
                    <a:pt x="285" y="100"/>
                    <a:pt x="263" y="8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" name="CustomShape 48"/>
            <p:cNvSpPr/>
            <p:nvPr/>
          </p:nvSpPr>
          <p:spPr>
            <a:xfrm>
              <a:off x="1012680" y="5391000"/>
              <a:ext cx="25200" cy="42840"/>
            </a:xfrm>
            <a:custGeom>
              <a:avLst/>
              <a:gdLst/>
              <a:ahLst/>
              <a:cxnLst/>
              <a:rect l="l" t="t" r="r" b="b"/>
              <a:pathLst>
                <a:path w="7" h="12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0" y="4"/>
                    <a:pt x="0" y="7"/>
                  </a:cubicBezTo>
                  <a:cubicBezTo>
                    <a:pt x="1" y="9"/>
                    <a:pt x="2" y="12"/>
                    <a:pt x="4" y="11"/>
                  </a:cubicBezTo>
                  <a:cubicBezTo>
                    <a:pt x="6" y="10"/>
                    <a:pt x="7" y="7"/>
                    <a:pt x="7" y="5"/>
                  </a:cubicBezTo>
                  <a:cubicBezTo>
                    <a:pt x="7" y="3"/>
                    <a:pt x="5" y="2"/>
                    <a:pt x="3" y="0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" name="CustomShape 49"/>
            <p:cNvSpPr/>
            <p:nvPr/>
          </p:nvSpPr>
          <p:spPr>
            <a:xfrm>
              <a:off x="766800" y="4630680"/>
              <a:ext cx="153720" cy="187200"/>
            </a:xfrm>
            <a:custGeom>
              <a:avLst/>
              <a:gdLst/>
              <a:ahLst/>
              <a:cxnLst/>
              <a:rect l="l" t="t" r="r" b="b"/>
              <a:pathLst>
                <a:path w="42" h="51">
                  <a:moveTo>
                    <a:pt x="42" y="6"/>
                  </a:moveTo>
                  <a:cubicBezTo>
                    <a:pt x="41" y="7"/>
                    <a:pt x="40" y="7"/>
                    <a:pt x="39" y="7"/>
                  </a:cubicBezTo>
                  <a:cubicBezTo>
                    <a:pt x="32" y="8"/>
                    <a:pt x="28" y="5"/>
                    <a:pt x="26" y="0"/>
                  </a:cubicBezTo>
                  <a:cubicBezTo>
                    <a:pt x="23" y="7"/>
                    <a:pt x="19" y="16"/>
                    <a:pt x="11" y="11"/>
                  </a:cubicBezTo>
                  <a:cubicBezTo>
                    <a:pt x="8" y="9"/>
                    <a:pt x="6" y="6"/>
                    <a:pt x="5" y="3"/>
                  </a:cubicBezTo>
                  <a:cubicBezTo>
                    <a:pt x="3" y="19"/>
                    <a:pt x="1" y="35"/>
                    <a:pt x="0" y="51"/>
                  </a:cubicBezTo>
                  <a:cubicBezTo>
                    <a:pt x="13" y="48"/>
                    <a:pt x="26" y="46"/>
                    <a:pt x="40" y="45"/>
                  </a:cubicBezTo>
                  <a:cubicBezTo>
                    <a:pt x="38" y="33"/>
                    <a:pt x="40" y="19"/>
                    <a:pt x="42" y="6"/>
                  </a:cubicBezTo>
                  <a:close/>
                </a:path>
              </a:pathLst>
            </a:custGeom>
            <a:solidFill>
              <a:srgbClr val="6FF75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" name="CustomShape 50"/>
            <p:cNvSpPr/>
            <p:nvPr/>
          </p:nvSpPr>
          <p:spPr>
            <a:xfrm>
              <a:off x="1081080" y="5383080"/>
              <a:ext cx="33120" cy="61560"/>
            </a:xfrm>
            <a:custGeom>
              <a:avLst/>
              <a:gdLst/>
              <a:ahLst/>
              <a:cxnLst/>
              <a:rect l="l" t="t" r="r" b="b"/>
              <a:pathLst>
                <a:path w="9" h="17">
                  <a:moveTo>
                    <a:pt x="3" y="0"/>
                  </a:moveTo>
                  <a:cubicBezTo>
                    <a:pt x="1" y="3"/>
                    <a:pt x="0" y="7"/>
                    <a:pt x="0" y="10"/>
                  </a:cubicBezTo>
                  <a:cubicBezTo>
                    <a:pt x="0" y="12"/>
                    <a:pt x="0" y="17"/>
                    <a:pt x="4" y="14"/>
                  </a:cubicBezTo>
                  <a:cubicBezTo>
                    <a:pt x="9" y="10"/>
                    <a:pt x="6" y="4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" name="CustomShape 51"/>
            <p:cNvSpPr/>
            <p:nvPr/>
          </p:nvSpPr>
          <p:spPr>
            <a:xfrm>
              <a:off x="799920" y="4495680"/>
              <a:ext cx="137880" cy="153720"/>
            </a:xfrm>
            <a:custGeom>
              <a:avLst/>
              <a:gdLst/>
              <a:ahLst/>
              <a:cxnLst/>
              <a:rect l="l" t="t" r="r" b="b"/>
              <a:pathLst>
                <a:path w="38" h="42">
                  <a:moveTo>
                    <a:pt x="1" y="36"/>
                  </a:moveTo>
                  <a:cubicBezTo>
                    <a:pt x="2" y="41"/>
                    <a:pt x="7" y="42"/>
                    <a:pt x="10" y="38"/>
                  </a:cubicBezTo>
                  <a:cubicBezTo>
                    <a:pt x="13" y="35"/>
                    <a:pt x="12" y="30"/>
                    <a:pt x="16" y="27"/>
                  </a:cubicBezTo>
                  <a:cubicBezTo>
                    <a:pt x="18" y="25"/>
                    <a:pt x="21" y="26"/>
                    <a:pt x="21" y="29"/>
                  </a:cubicBezTo>
                  <a:cubicBezTo>
                    <a:pt x="22" y="39"/>
                    <a:pt x="31" y="40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6" y="28"/>
                    <a:pt x="37" y="24"/>
                    <a:pt x="38" y="22"/>
                  </a:cubicBezTo>
                  <a:cubicBezTo>
                    <a:pt x="34" y="16"/>
                    <a:pt x="32" y="9"/>
                    <a:pt x="31" y="2"/>
                  </a:cubicBezTo>
                  <a:cubicBezTo>
                    <a:pt x="30" y="3"/>
                    <a:pt x="29" y="3"/>
                    <a:pt x="28" y="4"/>
                  </a:cubicBezTo>
                  <a:cubicBezTo>
                    <a:pt x="24" y="4"/>
                    <a:pt x="20" y="3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3" y="7"/>
                    <a:pt x="7" y="14"/>
                    <a:pt x="2" y="21"/>
                  </a:cubicBezTo>
                  <a:cubicBezTo>
                    <a:pt x="2" y="21"/>
                    <a:pt x="2" y="21"/>
                    <a:pt x="2" y="22"/>
                  </a:cubicBezTo>
                  <a:cubicBezTo>
                    <a:pt x="0" y="27"/>
                    <a:pt x="0" y="31"/>
                    <a:pt x="1" y="36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" name="CustomShape 52"/>
            <p:cNvSpPr/>
            <p:nvPr/>
          </p:nvSpPr>
          <p:spPr>
            <a:xfrm>
              <a:off x="799920" y="4940280"/>
              <a:ext cx="387360" cy="344160"/>
            </a:xfrm>
            <a:custGeom>
              <a:avLst/>
              <a:gdLst/>
              <a:ahLst/>
              <a:cxnLst/>
              <a:rect l="l" t="t" r="r" b="b"/>
              <a:pathLst>
                <a:path w="106" h="94">
                  <a:moveTo>
                    <a:pt x="79" y="15"/>
                  </a:moveTo>
                  <a:cubicBezTo>
                    <a:pt x="77" y="19"/>
                    <a:pt x="76" y="24"/>
                    <a:pt x="74" y="28"/>
                  </a:cubicBezTo>
                  <a:cubicBezTo>
                    <a:pt x="73" y="30"/>
                    <a:pt x="71" y="30"/>
                    <a:pt x="70" y="29"/>
                  </a:cubicBezTo>
                  <a:cubicBezTo>
                    <a:pt x="66" y="29"/>
                    <a:pt x="63" y="29"/>
                    <a:pt x="59" y="29"/>
                  </a:cubicBezTo>
                  <a:cubicBezTo>
                    <a:pt x="55" y="28"/>
                    <a:pt x="51" y="29"/>
                    <a:pt x="47" y="29"/>
                  </a:cubicBezTo>
                  <a:cubicBezTo>
                    <a:pt x="45" y="29"/>
                    <a:pt x="45" y="28"/>
                    <a:pt x="46" y="27"/>
                  </a:cubicBezTo>
                  <a:cubicBezTo>
                    <a:pt x="46" y="21"/>
                    <a:pt x="45" y="15"/>
                    <a:pt x="44" y="9"/>
                  </a:cubicBezTo>
                  <a:cubicBezTo>
                    <a:pt x="43" y="7"/>
                    <a:pt x="43" y="4"/>
                    <a:pt x="41" y="2"/>
                  </a:cubicBezTo>
                  <a:cubicBezTo>
                    <a:pt x="39" y="0"/>
                    <a:pt x="35" y="0"/>
                    <a:pt x="32" y="1"/>
                  </a:cubicBezTo>
                  <a:cubicBezTo>
                    <a:pt x="22" y="4"/>
                    <a:pt x="21" y="16"/>
                    <a:pt x="17" y="24"/>
                  </a:cubicBezTo>
                  <a:cubicBezTo>
                    <a:pt x="18" y="25"/>
                    <a:pt x="18" y="27"/>
                    <a:pt x="17" y="28"/>
                  </a:cubicBezTo>
                  <a:cubicBezTo>
                    <a:pt x="12" y="35"/>
                    <a:pt x="4" y="43"/>
                    <a:pt x="1" y="52"/>
                  </a:cubicBezTo>
                  <a:cubicBezTo>
                    <a:pt x="0" y="60"/>
                    <a:pt x="2" y="73"/>
                    <a:pt x="6" y="79"/>
                  </a:cubicBezTo>
                  <a:cubicBezTo>
                    <a:pt x="14" y="90"/>
                    <a:pt x="35" y="92"/>
                    <a:pt x="47" y="93"/>
                  </a:cubicBezTo>
                  <a:cubicBezTo>
                    <a:pt x="63" y="94"/>
                    <a:pt x="81" y="92"/>
                    <a:pt x="92" y="81"/>
                  </a:cubicBezTo>
                  <a:cubicBezTo>
                    <a:pt x="106" y="67"/>
                    <a:pt x="104" y="50"/>
                    <a:pt x="92" y="36"/>
                  </a:cubicBezTo>
                  <a:cubicBezTo>
                    <a:pt x="90" y="33"/>
                    <a:pt x="92" y="30"/>
                    <a:pt x="94" y="31"/>
                  </a:cubicBezTo>
                  <a:cubicBezTo>
                    <a:pt x="95" y="27"/>
                    <a:pt x="96" y="24"/>
                    <a:pt x="96" y="20"/>
                  </a:cubicBezTo>
                  <a:cubicBezTo>
                    <a:pt x="96" y="16"/>
                    <a:pt x="96" y="6"/>
                    <a:pt x="92" y="4"/>
                  </a:cubicBezTo>
                  <a:cubicBezTo>
                    <a:pt x="86" y="2"/>
                    <a:pt x="80" y="11"/>
                    <a:pt x="79" y="15"/>
                  </a:cubicBezTo>
                  <a:close/>
                  <a:moveTo>
                    <a:pt x="26" y="37"/>
                  </a:moveTo>
                  <a:cubicBezTo>
                    <a:pt x="26" y="37"/>
                    <a:pt x="25" y="37"/>
                    <a:pt x="25" y="36"/>
                  </a:cubicBezTo>
                  <a:cubicBezTo>
                    <a:pt x="24" y="34"/>
                    <a:pt x="24" y="30"/>
                    <a:pt x="24" y="27"/>
                  </a:cubicBezTo>
                  <a:cubicBezTo>
                    <a:pt x="24" y="27"/>
                    <a:pt x="24" y="26"/>
                    <a:pt x="24" y="26"/>
                  </a:cubicBezTo>
                  <a:cubicBezTo>
                    <a:pt x="24" y="23"/>
                    <a:pt x="25" y="19"/>
                    <a:pt x="27" y="16"/>
                  </a:cubicBezTo>
                  <a:cubicBezTo>
                    <a:pt x="28" y="14"/>
                    <a:pt x="30" y="14"/>
                    <a:pt x="32" y="14"/>
                  </a:cubicBezTo>
                  <a:cubicBezTo>
                    <a:pt x="33" y="14"/>
                    <a:pt x="34" y="15"/>
                    <a:pt x="34" y="15"/>
                  </a:cubicBezTo>
                  <a:cubicBezTo>
                    <a:pt x="36" y="17"/>
                    <a:pt x="37" y="21"/>
                    <a:pt x="37" y="24"/>
                  </a:cubicBezTo>
                  <a:cubicBezTo>
                    <a:pt x="37" y="25"/>
                    <a:pt x="36" y="28"/>
                    <a:pt x="36" y="30"/>
                  </a:cubicBezTo>
                  <a:cubicBezTo>
                    <a:pt x="35" y="33"/>
                    <a:pt x="34" y="35"/>
                    <a:pt x="33" y="37"/>
                  </a:cubicBezTo>
                  <a:cubicBezTo>
                    <a:pt x="31" y="40"/>
                    <a:pt x="27" y="40"/>
                    <a:pt x="26" y="37"/>
                  </a:cubicBezTo>
                  <a:close/>
                  <a:moveTo>
                    <a:pt x="30" y="58"/>
                  </a:moveTo>
                  <a:cubicBezTo>
                    <a:pt x="30" y="57"/>
                    <a:pt x="31" y="56"/>
                    <a:pt x="32" y="57"/>
                  </a:cubicBezTo>
                  <a:cubicBezTo>
                    <a:pt x="36" y="64"/>
                    <a:pt x="41" y="70"/>
                    <a:pt x="50" y="70"/>
                  </a:cubicBezTo>
                  <a:cubicBezTo>
                    <a:pt x="59" y="70"/>
                    <a:pt x="66" y="65"/>
                    <a:pt x="70" y="58"/>
                  </a:cubicBezTo>
                  <a:cubicBezTo>
                    <a:pt x="71" y="56"/>
                    <a:pt x="74" y="57"/>
                    <a:pt x="74" y="59"/>
                  </a:cubicBezTo>
                  <a:cubicBezTo>
                    <a:pt x="74" y="80"/>
                    <a:pt x="30" y="81"/>
                    <a:pt x="30" y="58"/>
                  </a:cubicBezTo>
                  <a:close/>
                  <a:moveTo>
                    <a:pt x="90" y="15"/>
                  </a:moveTo>
                  <a:cubicBezTo>
                    <a:pt x="91" y="21"/>
                    <a:pt x="90" y="26"/>
                    <a:pt x="88" y="31"/>
                  </a:cubicBezTo>
                  <a:cubicBezTo>
                    <a:pt x="88" y="32"/>
                    <a:pt x="87" y="32"/>
                    <a:pt x="87" y="32"/>
                  </a:cubicBezTo>
                  <a:cubicBezTo>
                    <a:pt x="86" y="33"/>
                    <a:pt x="86" y="34"/>
                    <a:pt x="85" y="35"/>
                  </a:cubicBezTo>
                  <a:cubicBezTo>
                    <a:pt x="84" y="38"/>
                    <a:pt x="80" y="37"/>
                    <a:pt x="79" y="34"/>
                  </a:cubicBezTo>
                  <a:cubicBezTo>
                    <a:pt x="76" y="27"/>
                    <a:pt x="79" y="19"/>
                    <a:pt x="83" y="13"/>
                  </a:cubicBezTo>
                  <a:cubicBezTo>
                    <a:pt x="85" y="11"/>
                    <a:pt x="89" y="12"/>
                    <a:pt x="90" y="15"/>
                  </a:cubicBezTo>
                  <a:close/>
                </a:path>
              </a:pathLst>
            </a:custGeom>
            <a:solidFill>
              <a:srgbClr val="6FF75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" name="CustomShape 53"/>
            <p:cNvSpPr/>
            <p:nvPr/>
          </p:nvSpPr>
          <p:spPr>
            <a:xfrm>
              <a:off x="934920" y="4268880"/>
              <a:ext cx="226800" cy="527040"/>
            </a:xfrm>
            <a:custGeom>
              <a:avLst/>
              <a:gdLst/>
              <a:ahLst/>
              <a:cxnLst/>
              <a:rect l="l" t="t" r="r" b="b"/>
              <a:pathLst>
                <a:path w="62" h="144">
                  <a:moveTo>
                    <a:pt x="0" y="144"/>
                  </a:moveTo>
                  <a:cubicBezTo>
                    <a:pt x="11" y="143"/>
                    <a:pt x="22" y="143"/>
                    <a:pt x="33" y="144"/>
                  </a:cubicBezTo>
                  <a:cubicBezTo>
                    <a:pt x="38" y="144"/>
                    <a:pt x="43" y="144"/>
                    <a:pt x="48" y="144"/>
                  </a:cubicBezTo>
                  <a:cubicBezTo>
                    <a:pt x="48" y="140"/>
                    <a:pt x="48" y="136"/>
                    <a:pt x="48" y="132"/>
                  </a:cubicBezTo>
                  <a:cubicBezTo>
                    <a:pt x="46" y="133"/>
                    <a:pt x="44" y="132"/>
                    <a:pt x="41" y="132"/>
                  </a:cubicBezTo>
                  <a:cubicBezTo>
                    <a:pt x="39" y="132"/>
                    <a:pt x="36" y="132"/>
                    <a:pt x="33" y="132"/>
                  </a:cubicBezTo>
                  <a:cubicBezTo>
                    <a:pt x="30" y="132"/>
                    <a:pt x="29" y="128"/>
                    <a:pt x="32" y="127"/>
                  </a:cubicBezTo>
                  <a:cubicBezTo>
                    <a:pt x="37" y="126"/>
                    <a:pt x="43" y="125"/>
                    <a:pt x="48" y="127"/>
                  </a:cubicBezTo>
                  <a:cubicBezTo>
                    <a:pt x="48" y="121"/>
                    <a:pt x="49" y="115"/>
                    <a:pt x="50" y="109"/>
                  </a:cubicBezTo>
                  <a:cubicBezTo>
                    <a:pt x="47" y="110"/>
                    <a:pt x="45" y="109"/>
                    <a:pt x="42" y="109"/>
                  </a:cubicBezTo>
                  <a:cubicBezTo>
                    <a:pt x="39" y="109"/>
                    <a:pt x="39" y="104"/>
                    <a:pt x="42" y="104"/>
                  </a:cubicBezTo>
                  <a:cubicBezTo>
                    <a:pt x="45" y="104"/>
                    <a:pt x="48" y="103"/>
                    <a:pt x="50" y="104"/>
                  </a:cubicBezTo>
                  <a:cubicBezTo>
                    <a:pt x="51" y="98"/>
                    <a:pt x="52" y="92"/>
                    <a:pt x="52" y="86"/>
                  </a:cubicBezTo>
                  <a:cubicBezTo>
                    <a:pt x="48" y="87"/>
                    <a:pt x="43" y="85"/>
                    <a:pt x="39" y="84"/>
                  </a:cubicBezTo>
                  <a:cubicBezTo>
                    <a:pt x="36" y="84"/>
                    <a:pt x="36" y="79"/>
                    <a:pt x="39" y="79"/>
                  </a:cubicBezTo>
                  <a:cubicBezTo>
                    <a:pt x="42" y="80"/>
                    <a:pt x="45" y="80"/>
                    <a:pt x="48" y="80"/>
                  </a:cubicBezTo>
                  <a:cubicBezTo>
                    <a:pt x="50" y="80"/>
                    <a:pt x="51" y="80"/>
                    <a:pt x="53" y="80"/>
                  </a:cubicBezTo>
                  <a:cubicBezTo>
                    <a:pt x="53" y="77"/>
                    <a:pt x="54" y="74"/>
                    <a:pt x="54" y="71"/>
                  </a:cubicBezTo>
                  <a:cubicBezTo>
                    <a:pt x="54" y="67"/>
                    <a:pt x="55" y="62"/>
                    <a:pt x="55" y="57"/>
                  </a:cubicBezTo>
                  <a:cubicBezTo>
                    <a:pt x="53" y="57"/>
                    <a:pt x="51" y="56"/>
                    <a:pt x="49" y="56"/>
                  </a:cubicBezTo>
                  <a:cubicBezTo>
                    <a:pt x="46" y="55"/>
                    <a:pt x="47" y="51"/>
                    <a:pt x="50" y="52"/>
                  </a:cubicBezTo>
                  <a:cubicBezTo>
                    <a:pt x="52" y="52"/>
                    <a:pt x="54" y="52"/>
                    <a:pt x="56" y="52"/>
                  </a:cubicBezTo>
                  <a:cubicBezTo>
                    <a:pt x="56" y="46"/>
                    <a:pt x="57" y="39"/>
                    <a:pt x="57" y="33"/>
                  </a:cubicBezTo>
                  <a:cubicBezTo>
                    <a:pt x="55" y="33"/>
                    <a:pt x="52" y="31"/>
                    <a:pt x="49" y="31"/>
                  </a:cubicBezTo>
                  <a:cubicBezTo>
                    <a:pt x="45" y="29"/>
                    <a:pt x="41" y="29"/>
                    <a:pt x="37" y="29"/>
                  </a:cubicBezTo>
                  <a:cubicBezTo>
                    <a:pt x="34" y="28"/>
                    <a:pt x="34" y="25"/>
                    <a:pt x="37" y="24"/>
                  </a:cubicBezTo>
                  <a:cubicBezTo>
                    <a:pt x="41" y="24"/>
                    <a:pt x="45" y="25"/>
                    <a:pt x="50" y="25"/>
                  </a:cubicBezTo>
                  <a:cubicBezTo>
                    <a:pt x="52" y="26"/>
                    <a:pt x="55" y="26"/>
                    <a:pt x="58" y="28"/>
                  </a:cubicBezTo>
                  <a:cubicBezTo>
                    <a:pt x="59" y="19"/>
                    <a:pt x="60" y="10"/>
                    <a:pt x="62" y="2"/>
                  </a:cubicBezTo>
                  <a:cubicBezTo>
                    <a:pt x="53" y="3"/>
                    <a:pt x="45" y="2"/>
                    <a:pt x="36" y="1"/>
                  </a:cubicBezTo>
                  <a:cubicBezTo>
                    <a:pt x="28" y="1"/>
                    <a:pt x="19" y="1"/>
                    <a:pt x="11" y="0"/>
                  </a:cubicBezTo>
                  <a:cubicBezTo>
                    <a:pt x="10" y="23"/>
                    <a:pt x="8" y="47"/>
                    <a:pt x="3" y="70"/>
                  </a:cubicBezTo>
                  <a:cubicBezTo>
                    <a:pt x="4" y="73"/>
                    <a:pt x="5" y="76"/>
                    <a:pt x="5" y="79"/>
                  </a:cubicBezTo>
                  <a:cubicBezTo>
                    <a:pt x="6" y="79"/>
                    <a:pt x="6" y="80"/>
                    <a:pt x="6" y="80"/>
                  </a:cubicBezTo>
                  <a:cubicBezTo>
                    <a:pt x="6" y="92"/>
                    <a:pt x="4" y="104"/>
                    <a:pt x="3" y="116"/>
                  </a:cubicBezTo>
                  <a:cubicBezTo>
                    <a:pt x="2" y="125"/>
                    <a:pt x="2" y="135"/>
                    <a:pt x="0" y="144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" name="CustomShape 54"/>
            <p:cNvSpPr/>
            <p:nvPr/>
          </p:nvSpPr>
          <p:spPr>
            <a:xfrm>
              <a:off x="1158840" y="4660920"/>
              <a:ext cx="156960" cy="156960"/>
            </a:xfrm>
            <a:custGeom>
              <a:avLst/>
              <a:gdLst/>
              <a:ahLst/>
              <a:cxnLst/>
              <a:rect l="l" t="t" r="r" b="b"/>
              <a:pathLst>
                <a:path w="43" h="43">
                  <a:moveTo>
                    <a:pt x="3" y="2"/>
                  </a:moveTo>
                  <a:cubicBezTo>
                    <a:pt x="3" y="5"/>
                    <a:pt x="3" y="8"/>
                    <a:pt x="2" y="10"/>
                  </a:cubicBezTo>
                  <a:cubicBezTo>
                    <a:pt x="15" y="6"/>
                    <a:pt x="32" y="4"/>
                    <a:pt x="41" y="16"/>
                  </a:cubicBezTo>
                  <a:cubicBezTo>
                    <a:pt x="42" y="17"/>
                    <a:pt x="40" y="20"/>
                    <a:pt x="38" y="19"/>
                  </a:cubicBezTo>
                  <a:cubicBezTo>
                    <a:pt x="33" y="18"/>
                    <a:pt x="28" y="15"/>
                    <a:pt x="22" y="14"/>
                  </a:cubicBezTo>
                  <a:cubicBezTo>
                    <a:pt x="15" y="13"/>
                    <a:pt x="8" y="13"/>
                    <a:pt x="2" y="15"/>
                  </a:cubicBezTo>
                  <a:cubicBezTo>
                    <a:pt x="1" y="23"/>
                    <a:pt x="1" y="31"/>
                    <a:pt x="0" y="38"/>
                  </a:cubicBezTo>
                  <a:cubicBezTo>
                    <a:pt x="13" y="39"/>
                    <a:pt x="26" y="41"/>
                    <a:pt x="39" y="43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41" y="32"/>
                    <a:pt x="42" y="20"/>
                    <a:pt x="43" y="9"/>
                  </a:cubicBezTo>
                  <a:cubicBezTo>
                    <a:pt x="34" y="0"/>
                    <a:pt x="16" y="0"/>
                    <a:pt x="3" y="2"/>
                  </a:cubicBezTo>
                  <a:close/>
                </a:path>
              </a:pathLst>
            </a:custGeom>
            <a:solidFill>
              <a:srgbClr val="3F607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" name="CustomShape 55"/>
            <p:cNvSpPr/>
            <p:nvPr/>
          </p:nvSpPr>
          <p:spPr>
            <a:xfrm>
              <a:off x="671400" y="4817880"/>
              <a:ext cx="627120" cy="785520"/>
            </a:xfrm>
            <a:custGeom>
              <a:avLst/>
              <a:gdLst/>
              <a:ahLst/>
              <a:cxnLst/>
              <a:rect l="l" t="t" r="r" b="b"/>
              <a:pathLst>
                <a:path w="171" h="214">
                  <a:moveTo>
                    <a:pt x="120" y="2"/>
                  </a:moveTo>
                  <a:cubicBezTo>
                    <a:pt x="85" y="0"/>
                    <a:pt x="50" y="2"/>
                    <a:pt x="16" y="8"/>
                  </a:cubicBezTo>
                  <a:cubicBezTo>
                    <a:pt x="10" y="57"/>
                    <a:pt x="1" y="105"/>
                    <a:pt x="1" y="155"/>
                  </a:cubicBezTo>
                  <a:cubicBezTo>
                    <a:pt x="0" y="168"/>
                    <a:pt x="1" y="183"/>
                    <a:pt x="9" y="195"/>
                  </a:cubicBezTo>
                  <a:cubicBezTo>
                    <a:pt x="20" y="209"/>
                    <a:pt x="37" y="211"/>
                    <a:pt x="53" y="212"/>
                  </a:cubicBezTo>
                  <a:cubicBezTo>
                    <a:pt x="78" y="214"/>
                    <a:pt x="103" y="212"/>
                    <a:pt x="128" y="210"/>
                  </a:cubicBezTo>
                  <a:cubicBezTo>
                    <a:pt x="129" y="210"/>
                    <a:pt x="129" y="210"/>
                    <a:pt x="129" y="210"/>
                  </a:cubicBezTo>
                  <a:cubicBezTo>
                    <a:pt x="163" y="207"/>
                    <a:pt x="162" y="125"/>
                    <a:pt x="163" y="100"/>
                  </a:cubicBezTo>
                  <a:cubicBezTo>
                    <a:pt x="166" y="69"/>
                    <a:pt x="167" y="38"/>
                    <a:pt x="171" y="8"/>
                  </a:cubicBezTo>
                  <a:cubicBezTo>
                    <a:pt x="155" y="5"/>
                    <a:pt x="140" y="3"/>
                    <a:pt x="124" y="2"/>
                  </a:cubicBezTo>
                  <a:cubicBezTo>
                    <a:pt x="123" y="3"/>
                    <a:pt x="121" y="3"/>
                    <a:pt x="120" y="2"/>
                  </a:cubicBezTo>
                  <a:close/>
                  <a:moveTo>
                    <a:pt x="39" y="158"/>
                  </a:moveTo>
                  <a:cubicBezTo>
                    <a:pt x="41" y="162"/>
                    <a:pt x="43" y="166"/>
                    <a:pt x="42" y="170"/>
                  </a:cubicBezTo>
                  <a:cubicBezTo>
                    <a:pt x="42" y="177"/>
                    <a:pt x="32" y="178"/>
                    <a:pt x="27" y="174"/>
                  </a:cubicBezTo>
                  <a:cubicBezTo>
                    <a:pt x="25" y="173"/>
                    <a:pt x="26" y="170"/>
                    <a:pt x="28" y="170"/>
                  </a:cubicBezTo>
                  <a:cubicBezTo>
                    <a:pt x="31" y="170"/>
                    <a:pt x="35" y="172"/>
                    <a:pt x="36" y="168"/>
                  </a:cubicBezTo>
                  <a:cubicBezTo>
                    <a:pt x="36" y="166"/>
                    <a:pt x="34" y="162"/>
                    <a:pt x="33" y="160"/>
                  </a:cubicBezTo>
                  <a:cubicBezTo>
                    <a:pt x="32" y="157"/>
                    <a:pt x="30" y="155"/>
                    <a:pt x="31" y="151"/>
                  </a:cubicBezTo>
                  <a:cubicBezTo>
                    <a:pt x="33" y="146"/>
                    <a:pt x="43" y="143"/>
                    <a:pt x="47" y="148"/>
                  </a:cubicBezTo>
                  <a:cubicBezTo>
                    <a:pt x="48" y="149"/>
                    <a:pt x="47" y="151"/>
                    <a:pt x="46" y="150"/>
                  </a:cubicBezTo>
                  <a:cubicBezTo>
                    <a:pt x="43" y="150"/>
                    <a:pt x="40" y="150"/>
                    <a:pt x="38" y="152"/>
                  </a:cubicBezTo>
                  <a:cubicBezTo>
                    <a:pt x="36" y="154"/>
                    <a:pt x="38" y="156"/>
                    <a:pt x="39" y="158"/>
                  </a:cubicBezTo>
                  <a:close/>
                  <a:moveTo>
                    <a:pt x="59" y="155"/>
                  </a:moveTo>
                  <a:cubicBezTo>
                    <a:pt x="53" y="154"/>
                    <a:pt x="46" y="170"/>
                    <a:pt x="55" y="171"/>
                  </a:cubicBezTo>
                  <a:cubicBezTo>
                    <a:pt x="56" y="171"/>
                    <a:pt x="58" y="173"/>
                    <a:pt x="56" y="175"/>
                  </a:cubicBezTo>
                  <a:cubicBezTo>
                    <a:pt x="50" y="180"/>
                    <a:pt x="44" y="171"/>
                    <a:pt x="45" y="165"/>
                  </a:cubicBezTo>
                  <a:cubicBezTo>
                    <a:pt x="46" y="157"/>
                    <a:pt x="52" y="149"/>
                    <a:pt x="60" y="151"/>
                  </a:cubicBezTo>
                  <a:cubicBezTo>
                    <a:pt x="62" y="151"/>
                    <a:pt x="61" y="155"/>
                    <a:pt x="59" y="155"/>
                  </a:cubicBezTo>
                  <a:close/>
                  <a:moveTo>
                    <a:pt x="81" y="176"/>
                  </a:moveTo>
                  <a:cubicBezTo>
                    <a:pt x="81" y="178"/>
                    <a:pt x="77" y="178"/>
                    <a:pt x="77" y="176"/>
                  </a:cubicBezTo>
                  <a:cubicBezTo>
                    <a:pt x="76" y="173"/>
                    <a:pt x="76" y="169"/>
                    <a:pt x="76" y="165"/>
                  </a:cubicBezTo>
                  <a:cubicBezTo>
                    <a:pt x="75" y="166"/>
                    <a:pt x="74" y="166"/>
                    <a:pt x="72" y="166"/>
                  </a:cubicBezTo>
                  <a:cubicBezTo>
                    <a:pt x="71" y="166"/>
                    <a:pt x="70" y="166"/>
                    <a:pt x="69" y="166"/>
                  </a:cubicBezTo>
                  <a:cubicBezTo>
                    <a:pt x="69" y="169"/>
                    <a:pt x="68" y="172"/>
                    <a:pt x="69" y="175"/>
                  </a:cubicBezTo>
                  <a:cubicBezTo>
                    <a:pt x="70" y="177"/>
                    <a:pt x="67" y="179"/>
                    <a:pt x="66" y="177"/>
                  </a:cubicBezTo>
                  <a:cubicBezTo>
                    <a:pt x="62" y="174"/>
                    <a:pt x="64" y="170"/>
                    <a:pt x="64" y="166"/>
                  </a:cubicBezTo>
                  <a:cubicBezTo>
                    <a:pt x="65" y="166"/>
                    <a:pt x="65" y="165"/>
                    <a:pt x="65" y="164"/>
                  </a:cubicBezTo>
                  <a:cubicBezTo>
                    <a:pt x="64" y="163"/>
                    <a:pt x="64" y="162"/>
                    <a:pt x="65" y="161"/>
                  </a:cubicBezTo>
                  <a:cubicBezTo>
                    <a:pt x="66" y="156"/>
                    <a:pt x="67" y="152"/>
                    <a:pt x="68" y="147"/>
                  </a:cubicBezTo>
                  <a:cubicBezTo>
                    <a:pt x="68" y="145"/>
                    <a:pt x="72" y="146"/>
                    <a:pt x="72" y="148"/>
                  </a:cubicBezTo>
                  <a:cubicBezTo>
                    <a:pt x="71" y="152"/>
                    <a:pt x="71" y="156"/>
                    <a:pt x="70" y="160"/>
                  </a:cubicBezTo>
                  <a:cubicBezTo>
                    <a:pt x="71" y="160"/>
                    <a:pt x="72" y="160"/>
                    <a:pt x="72" y="160"/>
                  </a:cubicBezTo>
                  <a:cubicBezTo>
                    <a:pt x="74" y="160"/>
                    <a:pt x="75" y="160"/>
                    <a:pt x="77" y="160"/>
                  </a:cubicBezTo>
                  <a:cubicBezTo>
                    <a:pt x="77" y="157"/>
                    <a:pt x="78" y="154"/>
                    <a:pt x="78" y="151"/>
                  </a:cubicBezTo>
                  <a:cubicBezTo>
                    <a:pt x="78" y="148"/>
                    <a:pt x="82" y="148"/>
                    <a:pt x="82" y="151"/>
                  </a:cubicBezTo>
                  <a:cubicBezTo>
                    <a:pt x="82" y="159"/>
                    <a:pt x="83" y="168"/>
                    <a:pt x="81" y="176"/>
                  </a:cubicBezTo>
                  <a:close/>
                  <a:moveTo>
                    <a:pt x="100" y="172"/>
                  </a:moveTo>
                  <a:cubicBezTo>
                    <a:pt x="96" y="175"/>
                    <a:pt x="91" y="172"/>
                    <a:pt x="89" y="168"/>
                  </a:cubicBezTo>
                  <a:cubicBezTo>
                    <a:pt x="86" y="162"/>
                    <a:pt x="89" y="157"/>
                    <a:pt x="92" y="153"/>
                  </a:cubicBezTo>
                  <a:cubicBezTo>
                    <a:pt x="93" y="151"/>
                    <a:pt x="95" y="151"/>
                    <a:pt x="96" y="153"/>
                  </a:cubicBezTo>
                  <a:cubicBezTo>
                    <a:pt x="96" y="153"/>
                    <a:pt x="96" y="153"/>
                    <a:pt x="97" y="153"/>
                  </a:cubicBezTo>
                  <a:cubicBezTo>
                    <a:pt x="102" y="151"/>
                    <a:pt x="106" y="156"/>
                    <a:pt x="106" y="161"/>
                  </a:cubicBezTo>
                  <a:cubicBezTo>
                    <a:pt x="107" y="165"/>
                    <a:pt x="104" y="170"/>
                    <a:pt x="100" y="172"/>
                  </a:cubicBezTo>
                  <a:close/>
                  <a:moveTo>
                    <a:pt x="117" y="174"/>
                  </a:moveTo>
                  <a:cubicBezTo>
                    <a:pt x="112" y="176"/>
                    <a:pt x="108" y="173"/>
                    <a:pt x="107" y="169"/>
                  </a:cubicBezTo>
                  <a:cubicBezTo>
                    <a:pt x="106" y="163"/>
                    <a:pt x="109" y="157"/>
                    <a:pt x="112" y="152"/>
                  </a:cubicBezTo>
                  <a:cubicBezTo>
                    <a:pt x="112" y="151"/>
                    <a:pt x="114" y="151"/>
                    <a:pt x="114" y="152"/>
                  </a:cubicBezTo>
                  <a:cubicBezTo>
                    <a:pt x="115" y="151"/>
                    <a:pt x="115" y="151"/>
                    <a:pt x="116" y="151"/>
                  </a:cubicBezTo>
                  <a:cubicBezTo>
                    <a:pt x="128" y="152"/>
                    <a:pt x="127" y="171"/>
                    <a:pt x="117" y="174"/>
                  </a:cubicBezTo>
                  <a:close/>
                  <a:moveTo>
                    <a:pt x="148" y="162"/>
                  </a:moveTo>
                  <a:cubicBezTo>
                    <a:pt x="147" y="168"/>
                    <a:pt x="139" y="173"/>
                    <a:pt x="134" y="170"/>
                  </a:cubicBezTo>
                  <a:cubicBezTo>
                    <a:pt x="131" y="168"/>
                    <a:pt x="130" y="165"/>
                    <a:pt x="130" y="162"/>
                  </a:cubicBezTo>
                  <a:cubicBezTo>
                    <a:pt x="130" y="157"/>
                    <a:pt x="131" y="153"/>
                    <a:pt x="131" y="148"/>
                  </a:cubicBezTo>
                  <a:cubicBezTo>
                    <a:pt x="132" y="146"/>
                    <a:pt x="136" y="146"/>
                    <a:pt x="136" y="148"/>
                  </a:cubicBezTo>
                  <a:cubicBezTo>
                    <a:pt x="136" y="151"/>
                    <a:pt x="135" y="154"/>
                    <a:pt x="135" y="156"/>
                  </a:cubicBezTo>
                  <a:cubicBezTo>
                    <a:pt x="135" y="158"/>
                    <a:pt x="135" y="160"/>
                    <a:pt x="135" y="162"/>
                  </a:cubicBezTo>
                  <a:cubicBezTo>
                    <a:pt x="137" y="167"/>
                    <a:pt x="142" y="161"/>
                    <a:pt x="144" y="160"/>
                  </a:cubicBezTo>
                  <a:cubicBezTo>
                    <a:pt x="145" y="159"/>
                    <a:pt x="148" y="160"/>
                    <a:pt x="148" y="162"/>
                  </a:cubicBezTo>
                  <a:close/>
                  <a:moveTo>
                    <a:pt x="138" y="47"/>
                  </a:moveTo>
                  <a:cubicBezTo>
                    <a:pt x="139" y="54"/>
                    <a:pt x="139" y="62"/>
                    <a:pt x="136" y="68"/>
                  </a:cubicBezTo>
                  <a:cubicBezTo>
                    <a:pt x="147" y="79"/>
                    <a:pt x="148" y="96"/>
                    <a:pt x="140" y="110"/>
                  </a:cubicBezTo>
                  <a:cubicBezTo>
                    <a:pt x="129" y="131"/>
                    <a:pt x="104" y="135"/>
                    <a:pt x="82" y="134"/>
                  </a:cubicBezTo>
                  <a:cubicBezTo>
                    <a:pt x="63" y="133"/>
                    <a:pt x="36" y="127"/>
                    <a:pt x="28" y="106"/>
                  </a:cubicBezTo>
                  <a:cubicBezTo>
                    <a:pt x="22" y="89"/>
                    <a:pt x="34" y="69"/>
                    <a:pt x="48" y="59"/>
                  </a:cubicBezTo>
                  <a:cubicBezTo>
                    <a:pt x="48" y="59"/>
                    <a:pt x="48" y="59"/>
                    <a:pt x="48" y="58"/>
                  </a:cubicBezTo>
                  <a:cubicBezTo>
                    <a:pt x="47" y="45"/>
                    <a:pt x="56" y="27"/>
                    <a:pt x="71" y="27"/>
                  </a:cubicBezTo>
                  <a:cubicBezTo>
                    <a:pt x="86" y="26"/>
                    <a:pt x="86" y="45"/>
                    <a:pt x="85" y="57"/>
                  </a:cubicBezTo>
                  <a:cubicBezTo>
                    <a:pt x="91" y="55"/>
                    <a:pt x="98" y="54"/>
                    <a:pt x="104" y="56"/>
                  </a:cubicBezTo>
                  <a:cubicBezTo>
                    <a:pt x="105" y="44"/>
                    <a:pt x="115" y="25"/>
                    <a:pt x="129" y="29"/>
                  </a:cubicBezTo>
                  <a:cubicBezTo>
                    <a:pt x="136" y="32"/>
                    <a:pt x="138" y="41"/>
                    <a:pt x="138" y="47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" name="CustomShape 56"/>
            <p:cNvSpPr/>
            <p:nvPr/>
          </p:nvSpPr>
          <p:spPr>
            <a:xfrm>
              <a:off x="671400" y="5243400"/>
              <a:ext cx="549000" cy="360360"/>
            </a:xfrm>
            <a:custGeom>
              <a:avLst/>
              <a:gdLst/>
              <a:ahLst/>
              <a:cxnLst/>
              <a:rect l="l" t="t" r="r" b="b"/>
              <a:pathLst>
                <a:path w="150" h="98">
                  <a:moveTo>
                    <a:pt x="55" y="65"/>
                  </a:moveTo>
                  <a:cubicBezTo>
                    <a:pt x="51" y="62"/>
                    <a:pt x="46" y="60"/>
                    <a:pt x="42" y="56"/>
                  </a:cubicBezTo>
                  <a:cubicBezTo>
                    <a:pt x="39" y="62"/>
                    <a:pt x="31" y="62"/>
                    <a:pt x="27" y="58"/>
                  </a:cubicBezTo>
                  <a:cubicBezTo>
                    <a:pt x="25" y="57"/>
                    <a:pt x="26" y="54"/>
                    <a:pt x="28" y="54"/>
                  </a:cubicBezTo>
                  <a:cubicBezTo>
                    <a:pt x="31" y="54"/>
                    <a:pt x="35" y="55"/>
                    <a:pt x="36" y="52"/>
                  </a:cubicBezTo>
                  <a:cubicBezTo>
                    <a:pt x="20" y="39"/>
                    <a:pt x="8" y="23"/>
                    <a:pt x="3" y="2"/>
                  </a:cubicBezTo>
                  <a:cubicBezTo>
                    <a:pt x="3" y="2"/>
                    <a:pt x="3" y="1"/>
                    <a:pt x="3" y="0"/>
                  </a:cubicBezTo>
                  <a:cubicBezTo>
                    <a:pt x="2" y="13"/>
                    <a:pt x="1" y="26"/>
                    <a:pt x="1" y="39"/>
                  </a:cubicBezTo>
                  <a:cubicBezTo>
                    <a:pt x="0" y="52"/>
                    <a:pt x="1" y="67"/>
                    <a:pt x="9" y="79"/>
                  </a:cubicBezTo>
                  <a:cubicBezTo>
                    <a:pt x="20" y="93"/>
                    <a:pt x="37" y="95"/>
                    <a:pt x="53" y="96"/>
                  </a:cubicBezTo>
                  <a:cubicBezTo>
                    <a:pt x="78" y="98"/>
                    <a:pt x="103" y="96"/>
                    <a:pt x="128" y="94"/>
                  </a:cubicBezTo>
                  <a:cubicBezTo>
                    <a:pt x="129" y="94"/>
                    <a:pt x="129" y="94"/>
                    <a:pt x="129" y="94"/>
                  </a:cubicBezTo>
                  <a:cubicBezTo>
                    <a:pt x="139" y="93"/>
                    <a:pt x="145" y="86"/>
                    <a:pt x="150" y="77"/>
                  </a:cubicBezTo>
                  <a:cubicBezTo>
                    <a:pt x="118" y="83"/>
                    <a:pt x="86" y="81"/>
                    <a:pt x="55" y="65"/>
                  </a:cubicBezTo>
                  <a:close/>
                </a:path>
              </a:pathLst>
            </a:custGeom>
            <a:solidFill>
              <a:srgbClr val="DE95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" name="CustomShape 57"/>
            <p:cNvSpPr/>
            <p:nvPr/>
          </p:nvSpPr>
          <p:spPr>
            <a:xfrm>
              <a:off x="1173240" y="4411800"/>
              <a:ext cx="172800" cy="249120"/>
            </a:xfrm>
            <a:custGeom>
              <a:avLst/>
              <a:gdLst/>
              <a:ahLst/>
              <a:cxnLst/>
              <a:rect l="l" t="t" r="r" b="b"/>
              <a:pathLst>
                <a:path w="47" h="68">
                  <a:moveTo>
                    <a:pt x="42" y="20"/>
                  </a:moveTo>
                  <a:cubicBezTo>
                    <a:pt x="24" y="0"/>
                    <a:pt x="12" y="0"/>
                    <a:pt x="7" y="21"/>
                  </a:cubicBezTo>
                  <a:cubicBezTo>
                    <a:pt x="6" y="24"/>
                    <a:pt x="5" y="27"/>
                    <a:pt x="5" y="30"/>
                  </a:cubicBezTo>
                  <a:cubicBezTo>
                    <a:pt x="3" y="41"/>
                    <a:pt x="1" y="52"/>
                    <a:pt x="0" y="63"/>
                  </a:cubicBezTo>
                  <a:cubicBezTo>
                    <a:pt x="0" y="64"/>
                    <a:pt x="0" y="65"/>
                    <a:pt x="0" y="66"/>
                  </a:cubicBezTo>
                  <a:cubicBezTo>
                    <a:pt x="10" y="61"/>
                    <a:pt x="31" y="61"/>
                    <a:pt x="40" y="68"/>
                  </a:cubicBezTo>
                  <a:cubicBezTo>
                    <a:pt x="42" y="55"/>
                    <a:pt x="47" y="32"/>
                    <a:pt x="42" y="20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" name="CustomShape 58"/>
            <p:cNvSpPr/>
            <p:nvPr/>
          </p:nvSpPr>
          <p:spPr>
            <a:xfrm>
              <a:off x="1320840" y="4594320"/>
              <a:ext cx="61920" cy="296640"/>
            </a:xfrm>
            <a:custGeom>
              <a:avLst/>
              <a:gdLst/>
              <a:ahLst/>
              <a:cxnLst/>
              <a:rect l="l" t="t" r="r" b="b"/>
              <a:pathLst>
                <a:path w="17" h="81">
                  <a:moveTo>
                    <a:pt x="7" y="0"/>
                  </a:moveTo>
                  <a:cubicBezTo>
                    <a:pt x="7" y="8"/>
                    <a:pt x="6" y="17"/>
                    <a:pt x="5" y="2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27"/>
                    <a:pt x="5" y="28"/>
                    <a:pt x="5" y="29"/>
                  </a:cubicBezTo>
                  <a:cubicBezTo>
                    <a:pt x="4" y="40"/>
                    <a:pt x="2" y="51"/>
                    <a:pt x="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2"/>
                    <a:pt x="0" y="75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8" y="81"/>
                    <a:pt x="6" y="71"/>
                    <a:pt x="7" y="66"/>
                  </a:cubicBezTo>
                  <a:cubicBezTo>
                    <a:pt x="8" y="58"/>
                    <a:pt x="9" y="50"/>
                    <a:pt x="10" y="42"/>
                  </a:cubicBezTo>
                  <a:cubicBezTo>
                    <a:pt x="11" y="35"/>
                    <a:pt x="17" y="4"/>
                    <a:pt x="7" y="0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" name="CustomShape 59"/>
            <p:cNvSpPr/>
            <p:nvPr/>
          </p:nvSpPr>
          <p:spPr>
            <a:xfrm>
              <a:off x="1203480" y="4910040"/>
              <a:ext cx="53640" cy="285480"/>
            </a:xfrm>
            <a:custGeom>
              <a:avLst/>
              <a:gdLst/>
              <a:ahLst/>
              <a:cxnLst/>
              <a:rect l="l" t="t" r="r" b="b"/>
              <a:pathLst>
                <a:path w="15" h="78">
                  <a:moveTo>
                    <a:pt x="7" y="1"/>
                  </a:moveTo>
                  <a:cubicBezTo>
                    <a:pt x="7" y="0"/>
                    <a:pt x="6" y="0"/>
                    <a:pt x="6" y="1"/>
                  </a:cubicBezTo>
                  <a:cubicBezTo>
                    <a:pt x="6" y="26"/>
                    <a:pt x="0" y="50"/>
                    <a:pt x="3" y="74"/>
                  </a:cubicBezTo>
                  <a:cubicBezTo>
                    <a:pt x="3" y="77"/>
                    <a:pt x="8" y="78"/>
                    <a:pt x="9" y="75"/>
                  </a:cubicBezTo>
                  <a:cubicBezTo>
                    <a:pt x="15" y="50"/>
                    <a:pt x="12" y="26"/>
                    <a:pt x="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" name="CustomShape 60"/>
            <p:cNvSpPr/>
            <p:nvPr/>
          </p:nvSpPr>
          <p:spPr>
            <a:xfrm>
              <a:off x="1187640" y="5240520"/>
              <a:ext cx="55440" cy="50760"/>
            </a:xfrm>
            <a:custGeom>
              <a:avLst/>
              <a:gdLst/>
              <a:ahLst/>
              <a:cxnLst/>
              <a:rect l="l" t="t" r="r" b="b"/>
              <a:pathLst>
                <a:path w="15" h="14">
                  <a:moveTo>
                    <a:pt x="12" y="0"/>
                  </a:moveTo>
                  <a:cubicBezTo>
                    <a:pt x="10" y="0"/>
                    <a:pt x="9" y="0"/>
                    <a:pt x="7" y="0"/>
                  </a:cubicBezTo>
                  <a:cubicBezTo>
                    <a:pt x="5" y="1"/>
                    <a:pt x="3" y="3"/>
                    <a:pt x="2" y="5"/>
                  </a:cubicBezTo>
                  <a:cubicBezTo>
                    <a:pt x="0" y="9"/>
                    <a:pt x="5" y="14"/>
                    <a:pt x="9" y="11"/>
                  </a:cubicBezTo>
                  <a:cubicBezTo>
                    <a:pt x="11" y="10"/>
                    <a:pt x="12" y="9"/>
                    <a:pt x="13" y="8"/>
                  </a:cubicBezTo>
                  <a:cubicBezTo>
                    <a:pt x="14" y="6"/>
                    <a:pt x="14" y="5"/>
                    <a:pt x="15" y="3"/>
                  </a:cubicBezTo>
                  <a:cubicBezTo>
                    <a:pt x="15" y="1"/>
                    <a:pt x="14" y="0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" name="CustomShape 61"/>
            <p:cNvSpPr/>
            <p:nvPr/>
          </p:nvSpPr>
          <p:spPr>
            <a:xfrm>
              <a:off x="971640" y="4319640"/>
              <a:ext cx="66600" cy="293400"/>
            </a:xfrm>
            <a:custGeom>
              <a:avLst/>
              <a:gdLst/>
              <a:ahLst/>
              <a:cxnLst/>
              <a:rect l="l" t="t" r="r" b="b"/>
              <a:pathLst>
                <a:path w="18" h="80">
                  <a:moveTo>
                    <a:pt x="7" y="7"/>
                  </a:moveTo>
                  <a:cubicBezTo>
                    <a:pt x="6" y="31"/>
                    <a:pt x="0" y="53"/>
                    <a:pt x="2" y="77"/>
                  </a:cubicBezTo>
                  <a:cubicBezTo>
                    <a:pt x="3" y="79"/>
                    <a:pt x="6" y="80"/>
                    <a:pt x="7" y="77"/>
                  </a:cubicBezTo>
                  <a:cubicBezTo>
                    <a:pt x="13" y="56"/>
                    <a:pt x="17" y="30"/>
                    <a:pt x="18" y="7"/>
                  </a:cubicBezTo>
                  <a:cubicBezTo>
                    <a:pt x="18" y="0"/>
                    <a:pt x="7" y="1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" name="CustomShape 62"/>
            <p:cNvSpPr/>
            <p:nvPr/>
          </p:nvSpPr>
          <p:spPr>
            <a:xfrm>
              <a:off x="954000" y="4621320"/>
              <a:ext cx="72720" cy="83880"/>
            </a:xfrm>
            <a:custGeom>
              <a:avLst/>
              <a:gdLst/>
              <a:ahLst/>
              <a:cxnLst/>
              <a:rect l="l" t="t" r="r" b="b"/>
              <a:pathLst>
                <a:path w="20" h="23">
                  <a:moveTo>
                    <a:pt x="15" y="1"/>
                  </a:moveTo>
                  <a:cubicBezTo>
                    <a:pt x="11" y="0"/>
                    <a:pt x="8" y="2"/>
                    <a:pt x="7" y="6"/>
                  </a:cubicBezTo>
                  <a:cubicBezTo>
                    <a:pt x="8" y="5"/>
                    <a:pt x="7" y="6"/>
                    <a:pt x="7" y="6"/>
                  </a:cubicBezTo>
                  <a:cubicBezTo>
                    <a:pt x="7" y="7"/>
                    <a:pt x="7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8"/>
                    <a:pt x="4" y="10"/>
                    <a:pt x="3" y="11"/>
                  </a:cubicBezTo>
                  <a:cubicBezTo>
                    <a:pt x="0" y="17"/>
                    <a:pt x="6" y="23"/>
                    <a:pt x="12" y="20"/>
                  </a:cubicBezTo>
                  <a:cubicBezTo>
                    <a:pt x="16" y="18"/>
                    <a:pt x="19" y="13"/>
                    <a:pt x="19" y="9"/>
                  </a:cubicBezTo>
                  <a:cubicBezTo>
                    <a:pt x="20" y="6"/>
                    <a:pt x="19" y="2"/>
                    <a:pt x="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" name="CustomShape 63"/>
            <p:cNvSpPr/>
            <p:nvPr/>
          </p:nvSpPr>
          <p:spPr>
            <a:xfrm>
              <a:off x="1184400" y="4476600"/>
              <a:ext cx="66600" cy="264960"/>
            </a:xfrm>
            <a:custGeom>
              <a:avLst/>
              <a:gdLst/>
              <a:ahLst/>
              <a:cxnLst/>
              <a:rect l="l" t="t" r="r" b="b"/>
              <a:pathLst>
                <a:path w="18" h="72">
                  <a:moveTo>
                    <a:pt x="10" y="4"/>
                  </a:moveTo>
                  <a:cubicBezTo>
                    <a:pt x="7" y="25"/>
                    <a:pt x="0" y="49"/>
                    <a:pt x="4" y="70"/>
                  </a:cubicBezTo>
                  <a:cubicBezTo>
                    <a:pt x="4" y="72"/>
                    <a:pt x="7" y="72"/>
                    <a:pt x="7" y="70"/>
                  </a:cubicBezTo>
                  <a:cubicBezTo>
                    <a:pt x="13" y="50"/>
                    <a:pt x="14" y="27"/>
                    <a:pt x="17" y="6"/>
                  </a:cubicBezTo>
                  <a:cubicBezTo>
                    <a:pt x="18" y="2"/>
                    <a:pt x="11" y="0"/>
                    <a:pt x="1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" name="CustomShape 64"/>
            <p:cNvSpPr/>
            <p:nvPr/>
          </p:nvSpPr>
          <p:spPr>
            <a:xfrm>
              <a:off x="1192320" y="4767120"/>
              <a:ext cx="21960" cy="17280"/>
            </a:xfrm>
            <a:custGeom>
              <a:avLst/>
              <a:gdLst/>
              <a:ahLst/>
              <a:cxnLst/>
              <a:rect l="l" t="t" r="r" b="b"/>
              <a:pathLst>
                <a:path w="6" h="5">
                  <a:moveTo>
                    <a:pt x="6" y="3"/>
                  </a:moveTo>
                  <a:cubicBezTo>
                    <a:pt x="6" y="0"/>
                    <a:pt x="0" y="1"/>
                    <a:pt x="3" y="4"/>
                  </a:cubicBezTo>
                  <a:cubicBezTo>
                    <a:pt x="3" y="5"/>
                    <a:pt x="4" y="5"/>
                    <a:pt x="4" y="5"/>
                  </a:cubicBezTo>
                  <a:cubicBezTo>
                    <a:pt x="5" y="5"/>
                    <a:pt x="6" y="5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9" name="CustomShape 65"/>
            <p:cNvSpPr/>
            <p:nvPr/>
          </p:nvSpPr>
          <p:spPr>
            <a:xfrm>
              <a:off x="752400" y="4910040"/>
              <a:ext cx="461880" cy="403200"/>
            </a:xfrm>
            <a:custGeom>
              <a:avLst/>
              <a:gdLst/>
              <a:ahLst/>
              <a:cxnLst/>
              <a:rect l="l" t="t" r="r" b="b"/>
              <a:pathLst>
                <a:path w="126" h="110">
                  <a:moveTo>
                    <a:pt x="114" y="43"/>
                  </a:moveTo>
                  <a:cubicBezTo>
                    <a:pt x="117" y="37"/>
                    <a:pt x="117" y="29"/>
                    <a:pt x="116" y="22"/>
                  </a:cubicBezTo>
                  <a:cubicBezTo>
                    <a:pt x="116" y="16"/>
                    <a:pt x="114" y="7"/>
                    <a:pt x="107" y="4"/>
                  </a:cubicBezTo>
                  <a:cubicBezTo>
                    <a:pt x="93" y="0"/>
                    <a:pt x="83" y="19"/>
                    <a:pt x="82" y="31"/>
                  </a:cubicBezTo>
                  <a:cubicBezTo>
                    <a:pt x="76" y="29"/>
                    <a:pt x="69" y="30"/>
                    <a:pt x="63" y="32"/>
                  </a:cubicBezTo>
                  <a:cubicBezTo>
                    <a:pt x="64" y="20"/>
                    <a:pt x="64" y="1"/>
                    <a:pt x="49" y="2"/>
                  </a:cubicBezTo>
                  <a:cubicBezTo>
                    <a:pt x="34" y="2"/>
                    <a:pt x="25" y="20"/>
                    <a:pt x="26" y="33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12" y="44"/>
                    <a:pt x="0" y="64"/>
                    <a:pt x="6" y="81"/>
                  </a:cubicBezTo>
                  <a:cubicBezTo>
                    <a:pt x="14" y="102"/>
                    <a:pt x="41" y="108"/>
                    <a:pt x="60" y="109"/>
                  </a:cubicBezTo>
                  <a:cubicBezTo>
                    <a:pt x="82" y="110"/>
                    <a:pt x="107" y="106"/>
                    <a:pt x="118" y="85"/>
                  </a:cubicBezTo>
                  <a:cubicBezTo>
                    <a:pt x="126" y="71"/>
                    <a:pt x="125" y="54"/>
                    <a:pt x="114" y="43"/>
                  </a:cubicBezTo>
                  <a:moveTo>
                    <a:pt x="105" y="89"/>
                  </a:moveTo>
                  <a:cubicBezTo>
                    <a:pt x="94" y="100"/>
                    <a:pt x="76" y="102"/>
                    <a:pt x="60" y="101"/>
                  </a:cubicBezTo>
                  <a:cubicBezTo>
                    <a:pt x="48" y="100"/>
                    <a:pt x="27" y="98"/>
                    <a:pt x="19" y="87"/>
                  </a:cubicBezTo>
                  <a:cubicBezTo>
                    <a:pt x="15" y="81"/>
                    <a:pt x="13" y="68"/>
                    <a:pt x="14" y="60"/>
                  </a:cubicBezTo>
                  <a:cubicBezTo>
                    <a:pt x="17" y="51"/>
                    <a:pt x="25" y="43"/>
                    <a:pt x="30" y="36"/>
                  </a:cubicBezTo>
                  <a:cubicBezTo>
                    <a:pt x="31" y="35"/>
                    <a:pt x="31" y="33"/>
                    <a:pt x="30" y="32"/>
                  </a:cubicBezTo>
                  <a:cubicBezTo>
                    <a:pt x="34" y="24"/>
                    <a:pt x="35" y="12"/>
                    <a:pt x="45" y="9"/>
                  </a:cubicBezTo>
                  <a:cubicBezTo>
                    <a:pt x="48" y="8"/>
                    <a:pt x="52" y="8"/>
                    <a:pt x="54" y="10"/>
                  </a:cubicBezTo>
                  <a:cubicBezTo>
                    <a:pt x="56" y="12"/>
                    <a:pt x="56" y="15"/>
                    <a:pt x="57" y="17"/>
                  </a:cubicBezTo>
                  <a:cubicBezTo>
                    <a:pt x="58" y="23"/>
                    <a:pt x="59" y="29"/>
                    <a:pt x="59" y="35"/>
                  </a:cubicBezTo>
                  <a:cubicBezTo>
                    <a:pt x="58" y="36"/>
                    <a:pt x="58" y="37"/>
                    <a:pt x="60" y="37"/>
                  </a:cubicBezTo>
                  <a:cubicBezTo>
                    <a:pt x="64" y="37"/>
                    <a:pt x="68" y="36"/>
                    <a:pt x="72" y="37"/>
                  </a:cubicBezTo>
                  <a:cubicBezTo>
                    <a:pt x="76" y="37"/>
                    <a:pt x="79" y="37"/>
                    <a:pt x="83" y="37"/>
                  </a:cubicBezTo>
                  <a:cubicBezTo>
                    <a:pt x="84" y="38"/>
                    <a:pt x="86" y="38"/>
                    <a:pt x="87" y="36"/>
                  </a:cubicBezTo>
                  <a:cubicBezTo>
                    <a:pt x="89" y="32"/>
                    <a:pt x="90" y="27"/>
                    <a:pt x="92" y="23"/>
                  </a:cubicBezTo>
                  <a:cubicBezTo>
                    <a:pt x="93" y="19"/>
                    <a:pt x="99" y="10"/>
                    <a:pt x="105" y="12"/>
                  </a:cubicBezTo>
                  <a:cubicBezTo>
                    <a:pt x="109" y="14"/>
                    <a:pt x="109" y="24"/>
                    <a:pt x="109" y="28"/>
                  </a:cubicBezTo>
                  <a:cubicBezTo>
                    <a:pt x="109" y="32"/>
                    <a:pt x="108" y="35"/>
                    <a:pt x="107" y="39"/>
                  </a:cubicBezTo>
                  <a:cubicBezTo>
                    <a:pt x="105" y="38"/>
                    <a:pt x="103" y="41"/>
                    <a:pt x="105" y="44"/>
                  </a:cubicBezTo>
                  <a:cubicBezTo>
                    <a:pt x="117" y="58"/>
                    <a:pt x="119" y="75"/>
                    <a:pt x="105" y="89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0" name="CustomShape 66"/>
            <p:cNvSpPr/>
            <p:nvPr/>
          </p:nvSpPr>
          <p:spPr>
            <a:xfrm>
              <a:off x="887400" y="4991040"/>
              <a:ext cx="47520" cy="95040"/>
            </a:xfrm>
            <a:custGeom>
              <a:avLst/>
              <a:gdLst/>
              <a:ahLst/>
              <a:cxnLst/>
              <a:rect l="l" t="t" r="r" b="b"/>
              <a:pathLst>
                <a:path w="13" h="26">
                  <a:moveTo>
                    <a:pt x="13" y="10"/>
                  </a:moveTo>
                  <a:cubicBezTo>
                    <a:pt x="13" y="7"/>
                    <a:pt x="12" y="3"/>
                    <a:pt x="10" y="1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6" y="0"/>
                    <a:pt x="4" y="0"/>
                    <a:pt x="3" y="2"/>
                  </a:cubicBezTo>
                  <a:cubicBezTo>
                    <a:pt x="1" y="5"/>
                    <a:pt x="0" y="9"/>
                    <a:pt x="0" y="12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0" y="16"/>
                    <a:pt x="0" y="20"/>
                    <a:pt x="1" y="22"/>
                  </a:cubicBezTo>
                  <a:cubicBezTo>
                    <a:pt x="1" y="23"/>
                    <a:pt x="2" y="23"/>
                    <a:pt x="2" y="23"/>
                  </a:cubicBezTo>
                  <a:cubicBezTo>
                    <a:pt x="3" y="26"/>
                    <a:pt x="7" y="26"/>
                    <a:pt x="9" y="23"/>
                  </a:cubicBezTo>
                  <a:cubicBezTo>
                    <a:pt x="10" y="21"/>
                    <a:pt x="11" y="19"/>
                    <a:pt x="12" y="16"/>
                  </a:cubicBezTo>
                  <a:cubicBezTo>
                    <a:pt x="12" y="14"/>
                    <a:pt x="13" y="11"/>
                    <a:pt x="13" y="1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" name="CustomShape 67"/>
            <p:cNvSpPr/>
            <p:nvPr/>
          </p:nvSpPr>
          <p:spPr>
            <a:xfrm>
              <a:off x="1077840" y="4979880"/>
              <a:ext cx="55440" cy="98280"/>
            </a:xfrm>
            <a:custGeom>
              <a:avLst/>
              <a:gdLst/>
              <a:ahLst/>
              <a:cxnLst/>
              <a:rect l="l" t="t" r="r" b="b"/>
              <a:pathLst>
                <a:path w="15" h="27">
                  <a:moveTo>
                    <a:pt x="14" y="4"/>
                  </a:moveTo>
                  <a:cubicBezTo>
                    <a:pt x="13" y="1"/>
                    <a:pt x="9" y="0"/>
                    <a:pt x="7" y="2"/>
                  </a:cubicBezTo>
                  <a:cubicBezTo>
                    <a:pt x="3" y="8"/>
                    <a:pt x="0" y="16"/>
                    <a:pt x="3" y="23"/>
                  </a:cubicBezTo>
                  <a:cubicBezTo>
                    <a:pt x="4" y="26"/>
                    <a:pt x="8" y="27"/>
                    <a:pt x="9" y="24"/>
                  </a:cubicBezTo>
                  <a:cubicBezTo>
                    <a:pt x="10" y="23"/>
                    <a:pt x="10" y="22"/>
                    <a:pt x="11" y="21"/>
                  </a:cubicBezTo>
                  <a:cubicBezTo>
                    <a:pt x="11" y="21"/>
                    <a:pt x="12" y="21"/>
                    <a:pt x="12" y="20"/>
                  </a:cubicBezTo>
                  <a:cubicBezTo>
                    <a:pt x="14" y="15"/>
                    <a:pt x="15" y="10"/>
                    <a:pt x="14" y="4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" name="CustomShape 68"/>
            <p:cNvSpPr/>
            <p:nvPr/>
          </p:nvSpPr>
          <p:spPr>
            <a:xfrm>
              <a:off x="909720" y="5145120"/>
              <a:ext cx="161640" cy="91800"/>
            </a:xfrm>
            <a:custGeom>
              <a:avLst/>
              <a:gdLst/>
              <a:ahLst/>
              <a:cxnLst/>
              <a:rect l="l" t="t" r="r" b="b"/>
              <a:pathLst>
                <a:path w="44" h="25">
                  <a:moveTo>
                    <a:pt x="40" y="2"/>
                  </a:moveTo>
                  <a:cubicBezTo>
                    <a:pt x="36" y="9"/>
                    <a:pt x="29" y="14"/>
                    <a:pt x="20" y="14"/>
                  </a:cubicBezTo>
                  <a:cubicBezTo>
                    <a:pt x="11" y="14"/>
                    <a:pt x="6" y="8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5"/>
                    <a:pt x="44" y="24"/>
                    <a:pt x="44" y="3"/>
                  </a:cubicBezTo>
                  <a:cubicBezTo>
                    <a:pt x="44" y="1"/>
                    <a:pt x="41" y="0"/>
                    <a:pt x="40" y="2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" name="CustomShape 69"/>
            <p:cNvSpPr/>
            <p:nvPr/>
          </p:nvSpPr>
          <p:spPr>
            <a:xfrm>
              <a:off x="762120" y="5343480"/>
              <a:ext cx="85680" cy="126720"/>
            </a:xfrm>
            <a:custGeom>
              <a:avLst/>
              <a:gdLst/>
              <a:ahLst/>
              <a:cxnLst/>
              <a:rect l="l" t="t" r="r" b="b"/>
              <a:pathLst>
                <a:path w="23" h="35">
                  <a:moveTo>
                    <a:pt x="22" y="5"/>
                  </a:moveTo>
                  <a:cubicBezTo>
                    <a:pt x="18" y="0"/>
                    <a:pt x="8" y="3"/>
                    <a:pt x="6" y="8"/>
                  </a:cubicBezTo>
                  <a:cubicBezTo>
                    <a:pt x="5" y="12"/>
                    <a:pt x="7" y="14"/>
                    <a:pt x="8" y="17"/>
                  </a:cubicBezTo>
                  <a:cubicBezTo>
                    <a:pt x="9" y="19"/>
                    <a:pt x="11" y="23"/>
                    <a:pt x="11" y="25"/>
                  </a:cubicBezTo>
                  <a:cubicBezTo>
                    <a:pt x="10" y="29"/>
                    <a:pt x="6" y="27"/>
                    <a:pt x="3" y="27"/>
                  </a:cubicBezTo>
                  <a:cubicBezTo>
                    <a:pt x="1" y="27"/>
                    <a:pt x="0" y="30"/>
                    <a:pt x="2" y="31"/>
                  </a:cubicBezTo>
                  <a:cubicBezTo>
                    <a:pt x="7" y="35"/>
                    <a:pt x="17" y="34"/>
                    <a:pt x="17" y="27"/>
                  </a:cubicBezTo>
                  <a:cubicBezTo>
                    <a:pt x="18" y="23"/>
                    <a:pt x="16" y="19"/>
                    <a:pt x="14" y="15"/>
                  </a:cubicBezTo>
                  <a:cubicBezTo>
                    <a:pt x="13" y="13"/>
                    <a:pt x="11" y="11"/>
                    <a:pt x="13" y="9"/>
                  </a:cubicBezTo>
                  <a:cubicBezTo>
                    <a:pt x="15" y="7"/>
                    <a:pt x="18" y="7"/>
                    <a:pt x="21" y="7"/>
                  </a:cubicBezTo>
                  <a:cubicBezTo>
                    <a:pt x="22" y="8"/>
                    <a:pt x="23" y="6"/>
                    <a:pt x="22" y="5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4" name="CustomShape 70"/>
            <p:cNvSpPr/>
            <p:nvPr/>
          </p:nvSpPr>
          <p:spPr>
            <a:xfrm>
              <a:off x="831960" y="5365800"/>
              <a:ext cx="66600" cy="112680"/>
            </a:xfrm>
            <a:custGeom>
              <a:avLst/>
              <a:gdLst/>
              <a:ahLst/>
              <a:cxnLst/>
              <a:rect l="l" t="t" r="r" b="b"/>
              <a:pathLst>
                <a:path w="18" h="31">
                  <a:moveTo>
                    <a:pt x="16" y="2"/>
                  </a:moveTo>
                  <a:cubicBezTo>
                    <a:pt x="8" y="0"/>
                    <a:pt x="2" y="8"/>
                    <a:pt x="1" y="16"/>
                  </a:cubicBezTo>
                  <a:cubicBezTo>
                    <a:pt x="0" y="22"/>
                    <a:pt x="6" y="31"/>
                    <a:pt x="12" y="26"/>
                  </a:cubicBezTo>
                  <a:cubicBezTo>
                    <a:pt x="14" y="24"/>
                    <a:pt x="12" y="22"/>
                    <a:pt x="11" y="22"/>
                  </a:cubicBezTo>
                  <a:cubicBezTo>
                    <a:pt x="2" y="21"/>
                    <a:pt x="9" y="5"/>
                    <a:pt x="15" y="6"/>
                  </a:cubicBezTo>
                  <a:cubicBezTo>
                    <a:pt x="17" y="6"/>
                    <a:pt x="18" y="2"/>
                    <a:pt x="16" y="2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5" name="CustomShape 71"/>
            <p:cNvSpPr/>
            <p:nvPr/>
          </p:nvSpPr>
          <p:spPr>
            <a:xfrm>
              <a:off x="898560" y="5349960"/>
              <a:ext cx="75960" cy="125280"/>
            </a:xfrm>
            <a:custGeom>
              <a:avLst/>
              <a:gdLst/>
              <a:ahLst/>
              <a:cxnLst/>
              <a:rect l="l" t="t" r="r" b="b"/>
              <a:pathLst>
                <a:path w="21" h="34">
                  <a:moveTo>
                    <a:pt x="20" y="6"/>
                  </a:moveTo>
                  <a:cubicBezTo>
                    <a:pt x="20" y="3"/>
                    <a:pt x="16" y="3"/>
                    <a:pt x="16" y="6"/>
                  </a:cubicBezTo>
                  <a:cubicBezTo>
                    <a:pt x="16" y="9"/>
                    <a:pt x="15" y="12"/>
                    <a:pt x="15" y="15"/>
                  </a:cubicBezTo>
                  <a:cubicBezTo>
                    <a:pt x="13" y="15"/>
                    <a:pt x="12" y="15"/>
                    <a:pt x="10" y="15"/>
                  </a:cubicBezTo>
                  <a:cubicBezTo>
                    <a:pt x="10" y="15"/>
                    <a:pt x="9" y="15"/>
                    <a:pt x="8" y="15"/>
                  </a:cubicBezTo>
                  <a:cubicBezTo>
                    <a:pt x="9" y="11"/>
                    <a:pt x="9" y="7"/>
                    <a:pt x="10" y="3"/>
                  </a:cubicBezTo>
                  <a:cubicBezTo>
                    <a:pt x="10" y="1"/>
                    <a:pt x="6" y="0"/>
                    <a:pt x="6" y="2"/>
                  </a:cubicBezTo>
                  <a:cubicBezTo>
                    <a:pt x="5" y="7"/>
                    <a:pt x="4" y="11"/>
                    <a:pt x="3" y="16"/>
                  </a:cubicBezTo>
                  <a:cubicBezTo>
                    <a:pt x="2" y="17"/>
                    <a:pt x="2" y="18"/>
                    <a:pt x="3" y="19"/>
                  </a:cubicBezTo>
                  <a:cubicBezTo>
                    <a:pt x="3" y="20"/>
                    <a:pt x="3" y="21"/>
                    <a:pt x="2" y="21"/>
                  </a:cubicBezTo>
                  <a:cubicBezTo>
                    <a:pt x="2" y="25"/>
                    <a:pt x="0" y="29"/>
                    <a:pt x="4" y="32"/>
                  </a:cubicBezTo>
                  <a:cubicBezTo>
                    <a:pt x="5" y="34"/>
                    <a:pt x="8" y="32"/>
                    <a:pt x="7" y="30"/>
                  </a:cubicBezTo>
                  <a:cubicBezTo>
                    <a:pt x="6" y="27"/>
                    <a:pt x="7" y="24"/>
                    <a:pt x="7" y="21"/>
                  </a:cubicBezTo>
                  <a:cubicBezTo>
                    <a:pt x="8" y="21"/>
                    <a:pt x="9" y="21"/>
                    <a:pt x="10" y="21"/>
                  </a:cubicBezTo>
                  <a:cubicBezTo>
                    <a:pt x="12" y="21"/>
                    <a:pt x="13" y="21"/>
                    <a:pt x="14" y="20"/>
                  </a:cubicBezTo>
                  <a:cubicBezTo>
                    <a:pt x="14" y="24"/>
                    <a:pt x="14" y="28"/>
                    <a:pt x="15" y="31"/>
                  </a:cubicBezTo>
                  <a:cubicBezTo>
                    <a:pt x="15" y="33"/>
                    <a:pt x="19" y="33"/>
                    <a:pt x="19" y="31"/>
                  </a:cubicBezTo>
                  <a:cubicBezTo>
                    <a:pt x="21" y="23"/>
                    <a:pt x="20" y="14"/>
                    <a:pt x="20" y="6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6" name="CustomShape 72"/>
            <p:cNvSpPr/>
            <p:nvPr/>
          </p:nvSpPr>
          <p:spPr>
            <a:xfrm>
              <a:off x="985680" y="5372280"/>
              <a:ext cx="77760" cy="88560"/>
            </a:xfrm>
            <a:custGeom>
              <a:avLst/>
              <a:gdLst/>
              <a:ahLst/>
              <a:cxnLst/>
              <a:rect l="l" t="t" r="r" b="b"/>
              <a:pathLst>
                <a:path w="21" h="24">
                  <a:moveTo>
                    <a:pt x="20" y="10"/>
                  </a:moveTo>
                  <a:cubicBezTo>
                    <a:pt x="20" y="5"/>
                    <a:pt x="16" y="0"/>
                    <a:pt x="11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0"/>
                    <a:pt x="7" y="0"/>
                    <a:pt x="6" y="2"/>
                  </a:cubicBezTo>
                  <a:cubicBezTo>
                    <a:pt x="3" y="6"/>
                    <a:pt x="0" y="11"/>
                    <a:pt x="3" y="17"/>
                  </a:cubicBezTo>
                  <a:cubicBezTo>
                    <a:pt x="5" y="21"/>
                    <a:pt x="10" y="24"/>
                    <a:pt x="14" y="21"/>
                  </a:cubicBezTo>
                  <a:cubicBezTo>
                    <a:pt x="18" y="19"/>
                    <a:pt x="21" y="14"/>
                    <a:pt x="20" y="10"/>
                  </a:cubicBezTo>
                  <a:moveTo>
                    <a:pt x="11" y="16"/>
                  </a:moveTo>
                  <a:cubicBezTo>
                    <a:pt x="9" y="17"/>
                    <a:pt x="8" y="14"/>
                    <a:pt x="7" y="12"/>
                  </a:cubicBezTo>
                  <a:cubicBezTo>
                    <a:pt x="7" y="9"/>
                    <a:pt x="9" y="7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2" y="7"/>
                    <a:pt x="14" y="8"/>
                    <a:pt x="14" y="10"/>
                  </a:cubicBezTo>
                  <a:cubicBezTo>
                    <a:pt x="14" y="12"/>
                    <a:pt x="13" y="15"/>
                    <a:pt x="11" y="16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7" name="CustomShape 73"/>
            <p:cNvSpPr/>
            <p:nvPr/>
          </p:nvSpPr>
          <p:spPr>
            <a:xfrm>
              <a:off x="1060560" y="5372280"/>
              <a:ext cx="79200" cy="91800"/>
            </a:xfrm>
            <a:custGeom>
              <a:avLst/>
              <a:gdLst/>
              <a:ahLst/>
              <a:cxnLst/>
              <a:rect l="l" t="t" r="r" b="b"/>
              <a:pathLst>
                <a:path w="22" h="25">
                  <a:moveTo>
                    <a:pt x="10" y="0"/>
                  </a:moveTo>
                  <a:cubicBezTo>
                    <a:pt x="9" y="0"/>
                    <a:pt x="9" y="0"/>
                    <a:pt x="8" y="1"/>
                  </a:cubicBezTo>
                  <a:cubicBezTo>
                    <a:pt x="8" y="0"/>
                    <a:pt x="6" y="0"/>
                    <a:pt x="6" y="1"/>
                  </a:cubicBezTo>
                  <a:cubicBezTo>
                    <a:pt x="3" y="6"/>
                    <a:pt x="0" y="12"/>
                    <a:pt x="1" y="18"/>
                  </a:cubicBezTo>
                  <a:cubicBezTo>
                    <a:pt x="2" y="22"/>
                    <a:pt x="6" y="25"/>
                    <a:pt x="11" y="23"/>
                  </a:cubicBezTo>
                  <a:cubicBezTo>
                    <a:pt x="21" y="20"/>
                    <a:pt x="22" y="1"/>
                    <a:pt x="10" y="0"/>
                  </a:cubicBezTo>
                  <a:moveTo>
                    <a:pt x="10" y="17"/>
                  </a:moveTo>
                  <a:cubicBezTo>
                    <a:pt x="6" y="20"/>
                    <a:pt x="6" y="15"/>
                    <a:pt x="6" y="13"/>
                  </a:cubicBezTo>
                  <a:cubicBezTo>
                    <a:pt x="6" y="10"/>
                    <a:pt x="7" y="6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2" y="7"/>
                    <a:pt x="15" y="13"/>
                    <a:pt x="10" y="17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8" name="CustomShape 74"/>
            <p:cNvSpPr/>
            <p:nvPr/>
          </p:nvSpPr>
          <p:spPr>
            <a:xfrm>
              <a:off x="1147680" y="5354640"/>
              <a:ext cx="66600" cy="98280"/>
            </a:xfrm>
            <a:custGeom>
              <a:avLst/>
              <a:gdLst/>
              <a:ahLst/>
              <a:cxnLst/>
              <a:rect l="l" t="t" r="r" b="b"/>
              <a:pathLst>
                <a:path w="18" h="27">
                  <a:moveTo>
                    <a:pt x="14" y="14"/>
                  </a:moveTo>
                  <a:cubicBezTo>
                    <a:pt x="12" y="15"/>
                    <a:pt x="7" y="21"/>
                    <a:pt x="5" y="16"/>
                  </a:cubicBezTo>
                  <a:cubicBezTo>
                    <a:pt x="5" y="14"/>
                    <a:pt x="5" y="12"/>
                    <a:pt x="5" y="10"/>
                  </a:cubicBezTo>
                  <a:cubicBezTo>
                    <a:pt x="5" y="8"/>
                    <a:pt x="6" y="5"/>
                    <a:pt x="6" y="2"/>
                  </a:cubicBezTo>
                  <a:cubicBezTo>
                    <a:pt x="6" y="0"/>
                    <a:pt x="2" y="0"/>
                    <a:pt x="1" y="2"/>
                  </a:cubicBezTo>
                  <a:cubicBezTo>
                    <a:pt x="1" y="7"/>
                    <a:pt x="0" y="11"/>
                    <a:pt x="0" y="16"/>
                  </a:cubicBezTo>
                  <a:cubicBezTo>
                    <a:pt x="0" y="19"/>
                    <a:pt x="1" y="22"/>
                    <a:pt x="4" y="24"/>
                  </a:cubicBezTo>
                  <a:cubicBezTo>
                    <a:pt x="9" y="27"/>
                    <a:pt x="17" y="22"/>
                    <a:pt x="18" y="16"/>
                  </a:cubicBezTo>
                  <a:cubicBezTo>
                    <a:pt x="18" y="14"/>
                    <a:pt x="15" y="13"/>
                    <a:pt x="14" y="14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9" name="CustomShape 75"/>
            <p:cNvSpPr/>
            <p:nvPr/>
          </p:nvSpPr>
          <p:spPr>
            <a:xfrm>
              <a:off x="627120" y="4246560"/>
              <a:ext cx="766800" cy="1393560"/>
            </a:xfrm>
            <a:custGeom>
              <a:avLst/>
              <a:gdLst/>
              <a:ahLst/>
              <a:cxnLst/>
              <a:rect l="l" t="t" r="r" b="b"/>
              <a:pathLst>
                <a:path w="209" h="380">
                  <a:moveTo>
                    <a:pt x="207" y="103"/>
                  </a:moveTo>
                  <a:cubicBezTo>
                    <a:pt x="206" y="96"/>
                    <a:pt x="204" y="91"/>
                    <a:pt x="196" y="90"/>
                  </a:cubicBezTo>
                  <a:cubicBezTo>
                    <a:pt x="196" y="90"/>
                    <a:pt x="196" y="90"/>
                    <a:pt x="196" y="90"/>
                  </a:cubicBezTo>
                  <a:cubicBezTo>
                    <a:pt x="196" y="87"/>
                    <a:pt x="197" y="83"/>
                    <a:pt x="197" y="80"/>
                  </a:cubicBezTo>
                  <a:cubicBezTo>
                    <a:pt x="197" y="66"/>
                    <a:pt x="200" y="41"/>
                    <a:pt x="181" y="39"/>
                  </a:cubicBezTo>
                  <a:cubicBezTo>
                    <a:pt x="166" y="38"/>
                    <a:pt x="155" y="52"/>
                    <a:pt x="151" y="64"/>
                  </a:cubicBezTo>
                  <a:cubicBezTo>
                    <a:pt x="148" y="74"/>
                    <a:pt x="145" y="85"/>
                    <a:pt x="144" y="96"/>
                  </a:cubicBezTo>
                  <a:cubicBezTo>
                    <a:pt x="144" y="92"/>
                    <a:pt x="144" y="89"/>
                    <a:pt x="145" y="85"/>
                  </a:cubicBezTo>
                  <a:cubicBezTo>
                    <a:pt x="147" y="59"/>
                    <a:pt x="152" y="33"/>
                    <a:pt x="150" y="7"/>
                  </a:cubicBezTo>
                  <a:cubicBezTo>
                    <a:pt x="151" y="5"/>
                    <a:pt x="150" y="3"/>
                    <a:pt x="149" y="3"/>
                  </a:cubicBezTo>
                  <a:cubicBezTo>
                    <a:pt x="140" y="1"/>
                    <a:pt x="130" y="1"/>
                    <a:pt x="120" y="1"/>
                  </a:cubicBezTo>
                  <a:cubicBezTo>
                    <a:pt x="111" y="1"/>
                    <a:pt x="101" y="0"/>
                    <a:pt x="92" y="2"/>
                  </a:cubicBezTo>
                  <a:cubicBezTo>
                    <a:pt x="91" y="2"/>
                    <a:pt x="91" y="4"/>
                    <a:pt x="91" y="4"/>
                  </a:cubicBezTo>
                  <a:cubicBezTo>
                    <a:pt x="88" y="24"/>
                    <a:pt x="85" y="43"/>
                    <a:pt x="83" y="63"/>
                  </a:cubicBezTo>
                  <a:cubicBezTo>
                    <a:pt x="82" y="58"/>
                    <a:pt x="81" y="54"/>
                    <a:pt x="78" y="50"/>
                  </a:cubicBezTo>
                  <a:cubicBezTo>
                    <a:pt x="78" y="50"/>
                    <a:pt x="78" y="49"/>
                    <a:pt x="79" y="49"/>
                  </a:cubicBezTo>
                  <a:cubicBezTo>
                    <a:pt x="79" y="47"/>
                    <a:pt x="77" y="46"/>
                    <a:pt x="76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4" y="47"/>
                    <a:pt x="74" y="48"/>
                    <a:pt x="74" y="48"/>
                  </a:cubicBezTo>
                  <a:cubicBezTo>
                    <a:pt x="68" y="52"/>
                    <a:pt x="65" y="60"/>
                    <a:pt x="61" y="65"/>
                  </a:cubicBezTo>
                  <a:cubicBezTo>
                    <a:pt x="55" y="73"/>
                    <a:pt x="48" y="81"/>
                    <a:pt x="42" y="89"/>
                  </a:cubicBezTo>
                  <a:cubicBezTo>
                    <a:pt x="42" y="90"/>
                    <a:pt x="42" y="91"/>
                    <a:pt x="42" y="91"/>
                  </a:cubicBezTo>
                  <a:cubicBezTo>
                    <a:pt x="35" y="112"/>
                    <a:pt x="31" y="135"/>
                    <a:pt x="31" y="157"/>
                  </a:cubicBezTo>
                  <a:cubicBezTo>
                    <a:pt x="31" y="157"/>
                    <a:pt x="30" y="158"/>
                    <a:pt x="29" y="158"/>
                  </a:cubicBezTo>
                  <a:cubicBezTo>
                    <a:pt x="22" y="159"/>
                    <a:pt x="22" y="159"/>
                    <a:pt x="22" y="159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15" y="193"/>
                    <a:pt x="12" y="222"/>
                    <a:pt x="9" y="250"/>
                  </a:cubicBezTo>
                  <a:cubicBezTo>
                    <a:pt x="6" y="278"/>
                    <a:pt x="0" y="312"/>
                    <a:pt x="8" y="339"/>
                  </a:cubicBezTo>
                  <a:cubicBezTo>
                    <a:pt x="14" y="361"/>
                    <a:pt x="31" y="371"/>
                    <a:pt x="52" y="375"/>
                  </a:cubicBezTo>
                  <a:cubicBezTo>
                    <a:pt x="84" y="380"/>
                    <a:pt x="119" y="377"/>
                    <a:pt x="150" y="371"/>
                  </a:cubicBezTo>
                  <a:cubicBezTo>
                    <a:pt x="151" y="371"/>
                    <a:pt x="152" y="371"/>
                    <a:pt x="152" y="370"/>
                  </a:cubicBezTo>
                  <a:cubicBezTo>
                    <a:pt x="175" y="366"/>
                    <a:pt x="177" y="320"/>
                    <a:pt x="179" y="301"/>
                  </a:cubicBezTo>
                  <a:cubicBezTo>
                    <a:pt x="184" y="261"/>
                    <a:pt x="188" y="220"/>
                    <a:pt x="189" y="180"/>
                  </a:cubicBezTo>
                  <a:cubicBezTo>
                    <a:pt x="201" y="190"/>
                    <a:pt x="203" y="160"/>
                    <a:pt x="204" y="153"/>
                  </a:cubicBezTo>
                  <a:cubicBezTo>
                    <a:pt x="206" y="137"/>
                    <a:pt x="209" y="119"/>
                    <a:pt x="207" y="103"/>
                  </a:cubicBezTo>
                  <a:moveTo>
                    <a:pt x="89" y="85"/>
                  </a:moveTo>
                  <a:cubicBezTo>
                    <a:pt x="89" y="82"/>
                    <a:pt x="88" y="79"/>
                    <a:pt x="87" y="76"/>
                  </a:cubicBezTo>
                  <a:cubicBezTo>
                    <a:pt x="92" y="53"/>
                    <a:pt x="94" y="29"/>
                    <a:pt x="95" y="6"/>
                  </a:cubicBezTo>
                  <a:cubicBezTo>
                    <a:pt x="103" y="7"/>
                    <a:pt x="112" y="7"/>
                    <a:pt x="120" y="7"/>
                  </a:cubicBezTo>
                  <a:cubicBezTo>
                    <a:pt x="129" y="8"/>
                    <a:pt x="137" y="9"/>
                    <a:pt x="146" y="8"/>
                  </a:cubicBezTo>
                  <a:cubicBezTo>
                    <a:pt x="144" y="16"/>
                    <a:pt x="143" y="25"/>
                    <a:pt x="142" y="34"/>
                  </a:cubicBezTo>
                  <a:cubicBezTo>
                    <a:pt x="139" y="32"/>
                    <a:pt x="136" y="32"/>
                    <a:pt x="134" y="31"/>
                  </a:cubicBezTo>
                  <a:cubicBezTo>
                    <a:pt x="129" y="31"/>
                    <a:pt x="125" y="30"/>
                    <a:pt x="121" y="30"/>
                  </a:cubicBezTo>
                  <a:cubicBezTo>
                    <a:pt x="118" y="31"/>
                    <a:pt x="118" y="34"/>
                    <a:pt x="121" y="35"/>
                  </a:cubicBezTo>
                  <a:cubicBezTo>
                    <a:pt x="125" y="35"/>
                    <a:pt x="129" y="35"/>
                    <a:pt x="133" y="37"/>
                  </a:cubicBezTo>
                  <a:cubicBezTo>
                    <a:pt x="136" y="37"/>
                    <a:pt x="139" y="39"/>
                    <a:pt x="141" y="39"/>
                  </a:cubicBezTo>
                  <a:cubicBezTo>
                    <a:pt x="141" y="45"/>
                    <a:pt x="140" y="52"/>
                    <a:pt x="140" y="58"/>
                  </a:cubicBezTo>
                  <a:cubicBezTo>
                    <a:pt x="138" y="58"/>
                    <a:pt x="136" y="58"/>
                    <a:pt x="134" y="58"/>
                  </a:cubicBezTo>
                  <a:cubicBezTo>
                    <a:pt x="131" y="57"/>
                    <a:pt x="130" y="61"/>
                    <a:pt x="133" y="62"/>
                  </a:cubicBezTo>
                  <a:cubicBezTo>
                    <a:pt x="135" y="62"/>
                    <a:pt x="137" y="63"/>
                    <a:pt x="139" y="63"/>
                  </a:cubicBezTo>
                  <a:cubicBezTo>
                    <a:pt x="139" y="68"/>
                    <a:pt x="138" y="73"/>
                    <a:pt x="138" y="77"/>
                  </a:cubicBezTo>
                  <a:cubicBezTo>
                    <a:pt x="138" y="80"/>
                    <a:pt x="137" y="83"/>
                    <a:pt x="137" y="86"/>
                  </a:cubicBezTo>
                  <a:cubicBezTo>
                    <a:pt x="135" y="86"/>
                    <a:pt x="134" y="86"/>
                    <a:pt x="132" y="86"/>
                  </a:cubicBezTo>
                  <a:cubicBezTo>
                    <a:pt x="129" y="86"/>
                    <a:pt x="126" y="86"/>
                    <a:pt x="123" y="85"/>
                  </a:cubicBezTo>
                  <a:cubicBezTo>
                    <a:pt x="120" y="85"/>
                    <a:pt x="120" y="90"/>
                    <a:pt x="123" y="90"/>
                  </a:cubicBezTo>
                  <a:cubicBezTo>
                    <a:pt x="127" y="91"/>
                    <a:pt x="132" y="93"/>
                    <a:pt x="136" y="92"/>
                  </a:cubicBezTo>
                  <a:cubicBezTo>
                    <a:pt x="136" y="98"/>
                    <a:pt x="135" y="104"/>
                    <a:pt x="134" y="110"/>
                  </a:cubicBezTo>
                  <a:cubicBezTo>
                    <a:pt x="132" y="109"/>
                    <a:pt x="129" y="110"/>
                    <a:pt x="126" y="110"/>
                  </a:cubicBezTo>
                  <a:cubicBezTo>
                    <a:pt x="123" y="110"/>
                    <a:pt x="123" y="115"/>
                    <a:pt x="126" y="115"/>
                  </a:cubicBezTo>
                  <a:cubicBezTo>
                    <a:pt x="129" y="115"/>
                    <a:pt x="131" y="116"/>
                    <a:pt x="134" y="115"/>
                  </a:cubicBezTo>
                  <a:cubicBezTo>
                    <a:pt x="133" y="121"/>
                    <a:pt x="132" y="127"/>
                    <a:pt x="132" y="133"/>
                  </a:cubicBezTo>
                  <a:cubicBezTo>
                    <a:pt x="127" y="131"/>
                    <a:pt x="121" y="132"/>
                    <a:pt x="116" y="133"/>
                  </a:cubicBezTo>
                  <a:cubicBezTo>
                    <a:pt x="113" y="134"/>
                    <a:pt x="114" y="138"/>
                    <a:pt x="117" y="138"/>
                  </a:cubicBezTo>
                  <a:cubicBezTo>
                    <a:pt x="120" y="138"/>
                    <a:pt x="123" y="138"/>
                    <a:pt x="125" y="138"/>
                  </a:cubicBezTo>
                  <a:cubicBezTo>
                    <a:pt x="128" y="138"/>
                    <a:pt x="130" y="139"/>
                    <a:pt x="132" y="138"/>
                  </a:cubicBezTo>
                  <a:cubicBezTo>
                    <a:pt x="132" y="142"/>
                    <a:pt x="132" y="146"/>
                    <a:pt x="132" y="150"/>
                  </a:cubicBezTo>
                  <a:cubicBezTo>
                    <a:pt x="127" y="150"/>
                    <a:pt x="122" y="150"/>
                    <a:pt x="117" y="150"/>
                  </a:cubicBezTo>
                  <a:cubicBezTo>
                    <a:pt x="106" y="149"/>
                    <a:pt x="95" y="149"/>
                    <a:pt x="84" y="150"/>
                  </a:cubicBezTo>
                  <a:cubicBezTo>
                    <a:pt x="86" y="141"/>
                    <a:pt x="86" y="131"/>
                    <a:pt x="87" y="122"/>
                  </a:cubicBezTo>
                  <a:cubicBezTo>
                    <a:pt x="88" y="110"/>
                    <a:pt x="90" y="98"/>
                    <a:pt x="90" y="86"/>
                  </a:cubicBezTo>
                  <a:cubicBezTo>
                    <a:pt x="90" y="86"/>
                    <a:pt x="90" y="85"/>
                    <a:pt x="89" y="85"/>
                  </a:cubicBezTo>
                  <a:moveTo>
                    <a:pt x="141" y="151"/>
                  </a:moveTo>
                  <a:cubicBezTo>
                    <a:pt x="140" y="151"/>
                    <a:pt x="139" y="151"/>
                    <a:pt x="138" y="151"/>
                  </a:cubicBezTo>
                  <a:cubicBezTo>
                    <a:pt x="139" y="144"/>
                    <a:pt x="140" y="138"/>
                    <a:pt x="141" y="131"/>
                  </a:cubicBezTo>
                  <a:cubicBezTo>
                    <a:pt x="141" y="138"/>
                    <a:pt x="141" y="145"/>
                    <a:pt x="141" y="151"/>
                  </a:cubicBezTo>
                  <a:moveTo>
                    <a:pt x="49" y="89"/>
                  </a:moveTo>
                  <a:cubicBezTo>
                    <a:pt x="54" y="82"/>
                    <a:pt x="60" y="75"/>
                    <a:pt x="65" y="68"/>
                  </a:cubicBezTo>
                  <a:cubicBezTo>
                    <a:pt x="65" y="68"/>
                    <a:pt x="65" y="68"/>
                    <a:pt x="65" y="68"/>
                  </a:cubicBezTo>
                  <a:cubicBezTo>
                    <a:pt x="67" y="71"/>
                    <a:pt x="71" y="72"/>
                    <a:pt x="75" y="72"/>
                  </a:cubicBezTo>
                  <a:cubicBezTo>
                    <a:pt x="76" y="71"/>
                    <a:pt x="77" y="71"/>
                    <a:pt x="78" y="70"/>
                  </a:cubicBezTo>
                  <a:cubicBezTo>
                    <a:pt x="79" y="77"/>
                    <a:pt x="81" y="84"/>
                    <a:pt x="85" y="90"/>
                  </a:cubicBezTo>
                  <a:cubicBezTo>
                    <a:pt x="84" y="92"/>
                    <a:pt x="83" y="96"/>
                    <a:pt x="82" y="99"/>
                  </a:cubicBezTo>
                  <a:cubicBezTo>
                    <a:pt x="82" y="99"/>
                    <a:pt x="82" y="99"/>
                    <a:pt x="82" y="99"/>
                  </a:cubicBezTo>
                  <a:cubicBezTo>
                    <a:pt x="78" y="108"/>
                    <a:pt x="69" y="107"/>
                    <a:pt x="68" y="97"/>
                  </a:cubicBezTo>
                  <a:cubicBezTo>
                    <a:pt x="68" y="94"/>
                    <a:pt x="65" y="93"/>
                    <a:pt x="63" y="95"/>
                  </a:cubicBezTo>
                  <a:cubicBezTo>
                    <a:pt x="59" y="98"/>
                    <a:pt x="60" y="103"/>
                    <a:pt x="57" y="106"/>
                  </a:cubicBezTo>
                  <a:cubicBezTo>
                    <a:pt x="54" y="110"/>
                    <a:pt x="49" y="109"/>
                    <a:pt x="48" y="104"/>
                  </a:cubicBezTo>
                  <a:cubicBezTo>
                    <a:pt x="47" y="99"/>
                    <a:pt x="47" y="95"/>
                    <a:pt x="49" y="90"/>
                  </a:cubicBezTo>
                  <a:cubicBezTo>
                    <a:pt x="49" y="89"/>
                    <a:pt x="49" y="89"/>
                    <a:pt x="49" y="89"/>
                  </a:cubicBezTo>
                  <a:moveTo>
                    <a:pt x="43" y="108"/>
                  </a:moveTo>
                  <a:cubicBezTo>
                    <a:pt x="44" y="111"/>
                    <a:pt x="46" y="114"/>
                    <a:pt x="49" y="116"/>
                  </a:cubicBezTo>
                  <a:cubicBezTo>
                    <a:pt x="57" y="121"/>
                    <a:pt x="61" y="112"/>
                    <a:pt x="64" y="105"/>
                  </a:cubicBezTo>
                  <a:cubicBezTo>
                    <a:pt x="66" y="110"/>
                    <a:pt x="70" y="113"/>
                    <a:pt x="77" y="112"/>
                  </a:cubicBezTo>
                  <a:cubicBezTo>
                    <a:pt x="78" y="112"/>
                    <a:pt x="79" y="112"/>
                    <a:pt x="80" y="111"/>
                  </a:cubicBezTo>
                  <a:cubicBezTo>
                    <a:pt x="78" y="124"/>
                    <a:pt x="76" y="138"/>
                    <a:pt x="78" y="150"/>
                  </a:cubicBezTo>
                  <a:cubicBezTo>
                    <a:pt x="64" y="151"/>
                    <a:pt x="51" y="153"/>
                    <a:pt x="38" y="156"/>
                  </a:cubicBezTo>
                  <a:cubicBezTo>
                    <a:pt x="39" y="140"/>
                    <a:pt x="41" y="124"/>
                    <a:pt x="43" y="108"/>
                  </a:cubicBezTo>
                  <a:moveTo>
                    <a:pt x="175" y="256"/>
                  </a:moveTo>
                  <a:cubicBezTo>
                    <a:pt x="174" y="281"/>
                    <a:pt x="175" y="363"/>
                    <a:pt x="141" y="366"/>
                  </a:cubicBezTo>
                  <a:cubicBezTo>
                    <a:pt x="141" y="366"/>
                    <a:pt x="141" y="366"/>
                    <a:pt x="140" y="366"/>
                  </a:cubicBezTo>
                  <a:cubicBezTo>
                    <a:pt x="115" y="368"/>
                    <a:pt x="90" y="370"/>
                    <a:pt x="65" y="368"/>
                  </a:cubicBezTo>
                  <a:cubicBezTo>
                    <a:pt x="49" y="367"/>
                    <a:pt x="32" y="365"/>
                    <a:pt x="21" y="351"/>
                  </a:cubicBezTo>
                  <a:cubicBezTo>
                    <a:pt x="13" y="339"/>
                    <a:pt x="12" y="324"/>
                    <a:pt x="13" y="311"/>
                  </a:cubicBezTo>
                  <a:cubicBezTo>
                    <a:pt x="13" y="261"/>
                    <a:pt x="22" y="213"/>
                    <a:pt x="28" y="164"/>
                  </a:cubicBezTo>
                  <a:cubicBezTo>
                    <a:pt x="62" y="158"/>
                    <a:pt x="97" y="156"/>
                    <a:pt x="132" y="158"/>
                  </a:cubicBezTo>
                  <a:cubicBezTo>
                    <a:pt x="133" y="159"/>
                    <a:pt x="135" y="159"/>
                    <a:pt x="136" y="158"/>
                  </a:cubicBezTo>
                  <a:cubicBezTo>
                    <a:pt x="152" y="159"/>
                    <a:pt x="167" y="161"/>
                    <a:pt x="183" y="164"/>
                  </a:cubicBezTo>
                  <a:cubicBezTo>
                    <a:pt x="179" y="194"/>
                    <a:pt x="178" y="225"/>
                    <a:pt x="175" y="256"/>
                  </a:cubicBezTo>
                  <a:moveTo>
                    <a:pt x="184" y="156"/>
                  </a:moveTo>
                  <a:cubicBezTo>
                    <a:pt x="184" y="156"/>
                    <a:pt x="184" y="156"/>
                    <a:pt x="184" y="156"/>
                  </a:cubicBezTo>
                  <a:cubicBezTo>
                    <a:pt x="171" y="154"/>
                    <a:pt x="158" y="152"/>
                    <a:pt x="145" y="151"/>
                  </a:cubicBezTo>
                  <a:cubicBezTo>
                    <a:pt x="146" y="144"/>
                    <a:pt x="146" y="136"/>
                    <a:pt x="147" y="128"/>
                  </a:cubicBezTo>
                  <a:cubicBezTo>
                    <a:pt x="153" y="126"/>
                    <a:pt x="160" y="126"/>
                    <a:pt x="167" y="127"/>
                  </a:cubicBezTo>
                  <a:cubicBezTo>
                    <a:pt x="173" y="128"/>
                    <a:pt x="178" y="131"/>
                    <a:pt x="183" y="132"/>
                  </a:cubicBezTo>
                  <a:cubicBezTo>
                    <a:pt x="185" y="133"/>
                    <a:pt x="187" y="130"/>
                    <a:pt x="186" y="129"/>
                  </a:cubicBezTo>
                  <a:cubicBezTo>
                    <a:pt x="177" y="117"/>
                    <a:pt x="160" y="119"/>
                    <a:pt x="147" y="123"/>
                  </a:cubicBezTo>
                  <a:cubicBezTo>
                    <a:pt x="148" y="121"/>
                    <a:pt x="148" y="118"/>
                    <a:pt x="148" y="115"/>
                  </a:cubicBezTo>
                  <a:cubicBezTo>
                    <a:pt x="161" y="113"/>
                    <a:pt x="179" y="113"/>
                    <a:pt x="188" y="122"/>
                  </a:cubicBezTo>
                  <a:cubicBezTo>
                    <a:pt x="187" y="133"/>
                    <a:pt x="186" y="145"/>
                    <a:pt x="184" y="156"/>
                  </a:cubicBezTo>
                  <a:moveTo>
                    <a:pt x="149" y="111"/>
                  </a:moveTo>
                  <a:cubicBezTo>
                    <a:pt x="149" y="110"/>
                    <a:pt x="149" y="109"/>
                    <a:pt x="149" y="108"/>
                  </a:cubicBezTo>
                  <a:cubicBezTo>
                    <a:pt x="150" y="97"/>
                    <a:pt x="152" y="86"/>
                    <a:pt x="154" y="75"/>
                  </a:cubicBezTo>
                  <a:cubicBezTo>
                    <a:pt x="154" y="72"/>
                    <a:pt x="155" y="69"/>
                    <a:pt x="156" y="66"/>
                  </a:cubicBezTo>
                  <a:cubicBezTo>
                    <a:pt x="161" y="45"/>
                    <a:pt x="173" y="45"/>
                    <a:pt x="191" y="65"/>
                  </a:cubicBezTo>
                  <a:cubicBezTo>
                    <a:pt x="196" y="77"/>
                    <a:pt x="191" y="100"/>
                    <a:pt x="189" y="113"/>
                  </a:cubicBezTo>
                  <a:cubicBezTo>
                    <a:pt x="180" y="106"/>
                    <a:pt x="159" y="106"/>
                    <a:pt x="149" y="111"/>
                  </a:cubicBezTo>
                  <a:moveTo>
                    <a:pt x="199" y="137"/>
                  </a:moveTo>
                  <a:cubicBezTo>
                    <a:pt x="198" y="145"/>
                    <a:pt x="197" y="153"/>
                    <a:pt x="196" y="161"/>
                  </a:cubicBezTo>
                  <a:cubicBezTo>
                    <a:pt x="195" y="166"/>
                    <a:pt x="197" y="176"/>
                    <a:pt x="189" y="172"/>
                  </a:cubicBezTo>
                  <a:cubicBezTo>
                    <a:pt x="189" y="172"/>
                    <a:pt x="189" y="172"/>
                    <a:pt x="189" y="172"/>
                  </a:cubicBezTo>
                  <a:cubicBezTo>
                    <a:pt x="189" y="170"/>
                    <a:pt x="189" y="167"/>
                    <a:pt x="189" y="165"/>
                  </a:cubicBezTo>
                  <a:cubicBezTo>
                    <a:pt x="189" y="157"/>
                    <a:pt x="189" y="157"/>
                    <a:pt x="189" y="157"/>
                  </a:cubicBezTo>
                  <a:cubicBezTo>
                    <a:pt x="189" y="157"/>
                    <a:pt x="189" y="157"/>
                    <a:pt x="189" y="157"/>
                  </a:cubicBezTo>
                  <a:cubicBezTo>
                    <a:pt x="191" y="146"/>
                    <a:pt x="193" y="135"/>
                    <a:pt x="194" y="124"/>
                  </a:cubicBezTo>
                  <a:cubicBezTo>
                    <a:pt x="194" y="123"/>
                    <a:pt x="195" y="122"/>
                    <a:pt x="194" y="121"/>
                  </a:cubicBezTo>
                  <a:cubicBezTo>
                    <a:pt x="194" y="121"/>
                    <a:pt x="194" y="121"/>
                    <a:pt x="194" y="120"/>
                  </a:cubicBezTo>
                  <a:cubicBezTo>
                    <a:pt x="195" y="112"/>
                    <a:pt x="196" y="103"/>
                    <a:pt x="196" y="95"/>
                  </a:cubicBezTo>
                  <a:cubicBezTo>
                    <a:pt x="206" y="99"/>
                    <a:pt x="200" y="130"/>
                    <a:pt x="199" y="137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50" name="Rectángulo 149"/>
          <p:cNvSpPr/>
          <p:nvPr/>
        </p:nvSpPr>
        <p:spPr>
          <a:xfrm>
            <a:off x="8112224" y="116632"/>
            <a:ext cx="3888432" cy="6480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Escribir en cuaderno de asignatura</a:t>
            </a:r>
            <a:endParaRPr lang="es-CL" sz="2000" b="1" dirty="0"/>
          </a:p>
        </p:txBody>
      </p:sp>
    </p:spTree>
    <p:extLst>
      <p:ext uri="{BB962C8B-B14F-4D97-AF65-F5344CB8AC3E}">
        <p14:creationId xmlns:p14="http://schemas.microsoft.com/office/powerpoint/2010/main" val="394117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s-C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ágina 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echa derecha 3"/>
          <p:cNvSpPr/>
          <p:nvPr/>
        </p:nvSpPr>
        <p:spPr>
          <a:xfrm>
            <a:off x="8627767" y="3289257"/>
            <a:ext cx="129614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/>
          <p:cNvSpPr/>
          <p:nvPr/>
        </p:nvSpPr>
        <p:spPr>
          <a:xfrm>
            <a:off x="10031760" y="3073233"/>
            <a:ext cx="1656184" cy="8640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En el libro</a:t>
            </a:r>
            <a:endParaRPr lang="es-CL" b="1" dirty="0"/>
          </a:p>
        </p:txBody>
      </p:sp>
      <p:sp>
        <p:nvSpPr>
          <p:cNvPr id="7" name="Rectángulo 6"/>
          <p:cNvSpPr/>
          <p:nvPr/>
        </p:nvSpPr>
        <p:spPr>
          <a:xfrm>
            <a:off x="10344472" y="-15205"/>
            <a:ext cx="1847528" cy="134076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Cuaderno de actividades de matemática</a:t>
            </a: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4027" t="38188" r="46679" b="28344"/>
          <a:stretch/>
        </p:blipFill>
        <p:spPr>
          <a:xfrm>
            <a:off x="1271464" y="1844824"/>
            <a:ext cx="7033241" cy="336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2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s-C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ágina 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echa derecha 3"/>
          <p:cNvSpPr/>
          <p:nvPr/>
        </p:nvSpPr>
        <p:spPr>
          <a:xfrm>
            <a:off x="8627767" y="3289257"/>
            <a:ext cx="129614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/>
          <p:cNvSpPr/>
          <p:nvPr/>
        </p:nvSpPr>
        <p:spPr>
          <a:xfrm>
            <a:off x="10031760" y="3073233"/>
            <a:ext cx="1656184" cy="8640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En el libro</a:t>
            </a:r>
            <a:endParaRPr lang="es-CL" b="1" dirty="0"/>
          </a:p>
        </p:txBody>
      </p:sp>
      <p:sp>
        <p:nvSpPr>
          <p:cNvPr id="7" name="Rectángulo 6"/>
          <p:cNvSpPr/>
          <p:nvPr/>
        </p:nvSpPr>
        <p:spPr>
          <a:xfrm>
            <a:off x="10344472" y="-15205"/>
            <a:ext cx="1847528" cy="134076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Cuaderno de actividades de matemática</a:t>
            </a:r>
            <a:endParaRPr lang="es-C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2920" t="23422" r="46679" b="8657"/>
          <a:stretch/>
        </p:blipFill>
        <p:spPr>
          <a:xfrm>
            <a:off x="2279576" y="930748"/>
            <a:ext cx="5904656" cy="558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8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s-C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ágina 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echa derecha 3"/>
          <p:cNvSpPr/>
          <p:nvPr/>
        </p:nvSpPr>
        <p:spPr>
          <a:xfrm>
            <a:off x="8627767" y="3289257"/>
            <a:ext cx="129614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/>
          <p:cNvSpPr/>
          <p:nvPr/>
        </p:nvSpPr>
        <p:spPr>
          <a:xfrm>
            <a:off x="10031760" y="3073233"/>
            <a:ext cx="1656184" cy="8640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En el libro</a:t>
            </a:r>
            <a:endParaRPr lang="es-CL" b="1" dirty="0"/>
          </a:p>
        </p:txBody>
      </p:sp>
      <p:sp>
        <p:nvSpPr>
          <p:cNvPr id="7" name="Rectángulo 6"/>
          <p:cNvSpPr/>
          <p:nvPr/>
        </p:nvSpPr>
        <p:spPr>
          <a:xfrm>
            <a:off x="10344472" y="-15205"/>
            <a:ext cx="1847528" cy="134076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Cuaderno de actividades de matemática</a:t>
            </a: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2366" t="49014" r="46126" b="11611"/>
          <a:stretch/>
        </p:blipFill>
        <p:spPr>
          <a:xfrm>
            <a:off x="977838" y="1711575"/>
            <a:ext cx="7536486" cy="401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0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lamada rectangular redondeada 3"/>
          <p:cNvSpPr/>
          <p:nvPr/>
        </p:nvSpPr>
        <p:spPr>
          <a:xfrm>
            <a:off x="993094" y="704179"/>
            <a:ext cx="6408712" cy="2016224"/>
          </a:xfrm>
          <a:prstGeom prst="wedgeRoundRectCallout">
            <a:avLst>
              <a:gd name="adj1" fmla="val -41255"/>
              <a:gd name="adj2" fmla="val 80882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Juega </a:t>
            </a:r>
            <a:r>
              <a:rPr 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comparando números en el siguiente link:</a:t>
            </a:r>
            <a:endParaRPr lang="es-C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L" sz="2400" dirty="0">
                <a:hlinkClick r:id="rId2"/>
              </a:rPr>
              <a:t>https://es.educaplay.com/recursos-educativos/2071408-comparacion_de_numeros.html</a:t>
            </a:r>
            <a:endParaRPr lang="es-C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91344" y="116632"/>
            <a:ext cx="37444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¡C</a:t>
            </a:r>
            <a:r>
              <a:rPr lang="es-CL" sz="3200" dirty="0">
                <a:latin typeface="Arial" panose="020B0604020202020204" pitchFamily="34" charset="0"/>
                <a:cs typeface="Arial" panose="020B0604020202020204" pitchFamily="34" charset="0"/>
              </a:rPr>
              <a:t>erremos la clase</a:t>
            </a:r>
            <a:r>
              <a:rPr lang="es-CL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s-C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3"/>
          <p:cNvPicPr/>
          <p:nvPr/>
        </p:nvPicPr>
        <p:blipFill>
          <a:blip r:embed="rId3"/>
          <a:stretch/>
        </p:blipFill>
        <p:spPr>
          <a:xfrm rot="1706193">
            <a:off x="179763" y="3453205"/>
            <a:ext cx="2202726" cy="2324103"/>
          </a:xfrm>
          <a:prstGeom prst="rect">
            <a:avLst/>
          </a:prstGeom>
          <a:ln>
            <a:noFill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1851" t="33266" r="39485" b="21454"/>
          <a:stretch/>
        </p:blipFill>
        <p:spPr>
          <a:xfrm>
            <a:off x="3918917" y="3086269"/>
            <a:ext cx="7632848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72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A824BBE-A88C-45A6-81DE-8E9BDFB32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99177"/>
            <a:ext cx="11233248" cy="1082674"/>
          </a:xfrm>
        </p:spPr>
        <p:txBody>
          <a:bodyPr>
            <a:normAutofit fontScale="90000"/>
          </a:bodyPr>
          <a:lstStyle/>
          <a:p>
            <a:r>
              <a:rPr lang="es-C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¡C</a:t>
            </a: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erremos la clase</a:t>
            </a:r>
            <a:r>
              <a:rPr lang="es-C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s-C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ompara las siguientes cifras indicando cuál es el mayor o menor</a:t>
            </a:r>
            <a:r>
              <a:rPr lang="es-C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C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9696400" y="5949280"/>
            <a:ext cx="2495600" cy="908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Actividad de forma oral</a:t>
            </a:r>
            <a:endParaRPr lang="es-CL" dirty="0"/>
          </a:p>
        </p:txBody>
      </p:sp>
      <p:pic>
        <p:nvPicPr>
          <p:cNvPr id="7" name="Imagen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9" t="33951" r="31710" b="22533"/>
          <a:stretch/>
        </p:blipFill>
        <p:spPr bwMode="auto">
          <a:xfrm>
            <a:off x="1415480" y="1561323"/>
            <a:ext cx="7810500" cy="44151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1661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A824BBE-A88C-45A6-81DE-8E9BDFB32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99177"/>
            <a:ext cx="11233248" cy="1082674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¡C</a:t>
            </a: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erremos la clase</a:t>
            </a:r>
            <a:r>
              <a:rPr lang="es-C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9696400" y="5949280"/>
            <a:ext cx="2495600" cy="908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Actividad de forma oral</a:t>
            </a:r>
            <a:endParaRPr lang="es-C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6202" t="21454" r="21775" b="11610"/>
          <a:stretch/>
        </p:blipFill>
        <p:spPr>
          <a:xfrm>
            <a:off x="2567608" y="1268760"/>
            <a:ext cx="6768752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03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A824BBE-A88C-45A6-81DE-8E9BDFB32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99177"/>
            <a:ext cx="11233248" cy="1082674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¡C</a:t>
            </a: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erremos la clase</a:t>
            </a:r>
            <a:r>
              <a:rPr lang="es-C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9696400" y="5949280"/>
            <a:ext cx="2495600" cy="908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Actividad de forma oral</a:t>
            </a:r>
            <a:endParaRPr lang="es-CL" dirty="0"/>
          </a:p>
        </p:txBody>
      </p:sp>
      <p:pic>
        <p:nvPicPr>
          <p:cNvPr id="6" name="Imagen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4" t="22905" r="42751" b="53472"/>
          <a:stretch/>
        </p:blipFill>
        <p:spPr bwMode="auto">
          <a:xfrm>
            <a:off x="2063552" y="1761614"/>
            <a:ext cx="7992888" cy="3600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9277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A824BBE-A88C-45A6-81DE-8E9BDFB32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99177"/>
            <a:ext cx="11233248" cy="1082674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¡C</a:t>
            </a: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erremos la clase</a:t>
            </a:r>
            <a:r>
              <a:rPr lang="es-C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9696400" y="5949280"/>
            <a:ext cx="2495600" cy="908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Actividad de forma oral</a:t>
            </a:r>
            <a:endParaRPr lang="es-CL" dirty="0"/>
          </a:p>
        </p:txBody>
      </p:sp>
      <p:pic>
        <p:nvPicPr>
          <p:cNvPr id="7" name="Imagen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5" t="36266" r="27144" b="24123"/>
          <a:stretch/>
        </p:blipFill>
        <p:spPr bwMode="auto">
          <a:xfrm>
            <a:off x="1991544" y="1340768"/>
            <a:ext cx="7920880" cy="38884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 descr="Malo en matemáticas? la culpa es de la Mamá..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08" y="3206108"/>
            <a:ext cx="2067297" cy="19952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170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3352" y="116632"/>
            <a:ext cx="11665296" cy="1325563"/>
          </a:xfrm>
        </p:spPr>
        <p:txBody>
          <a:bodyPr>
            <a:normAutofit fontScale="90000"/>
          </a:bodyPr>
          <a:lstStyle/>
          <a:p>
            <a:r>
              <a:rPr lang="es-C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evisa la ruta de aprendizaje</a:t>
            </a:r>
            <a:r>
              <a:rPr lang="es-C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¿Q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ué aprendiste hoy</a:t>
            </a:r>
            <a:r>
              <a:rPr lang="es-C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¿C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ómo lo aprendiste</a:t>
            </a:r>
            <a:r>
              <a:rPr lang="es-C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¿L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ograste el objetivo</a:t>
            </a:r>
            <a:r>
              <a:rPr lang="es-C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C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816080" y="6237312"/>
            <a:ext cx="4968552" cy="4320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Cuéntale a tu apoderado qué aprendiste</a:t>
            </a:r>
            <a:endParaRPr lang="es-CL" b="1" dirty="0"/>
          </a:p>
        </p:txBody>
      </p:sp>
      <p:pic>
        <p:nvPicPr>
          <p:cNvPr id="6" name="Imagen 448"/>
          <p:cNvPicPr/>
          <p:nvPr/>
        </p:nvPicPr>
        <p:blipFill>
          <a:blip r:embed="rId2"/>
          <a:stretch/>
        </p:blipFill>
        <p:spPr>
          <a:xfrm rot="10800000">
            <a:off x="5755196" y="5693293"/>
            <a:ext cx="1044116" cy="1088037"/>
          </a:xfrm>
          <a:prstGeom prst="rect">
            <a:avLst/>
          </a:prstGeom>
          <a:ln>
            <a:noFill/>
          </a:ln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graphicFrame>
        <p:nvGraphicFramePr>
          <p:cNvPr id="7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7748845"/>
              </p:ext>
            </p:extLst>
          </p:nvPr>
        </p:nvGraphicFramePr>
        <p:xfrm>
          <a:off x="263352" y="1124744"/>
          <a:ext cx="11809312" cy="4917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5000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uta de aprendizaje</a:t>
            </a: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7311954"/>
              </p:ext>
            </p:extLst>
          </p:nvPr>
        </p:nvGraphicFramePr>
        <p:xfrm>
          <a:off x="263352" y="1124744"/>
          <a:ext cx="11809312" cy="4917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05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" name="Imagen 222"/>
          <p:cNvPicPr/>
          <p:nvPr/>
        </p:nvPicPr>
        <p:blipFill>
          <a:blip r:embed="rId2"/>
          <a:stretch/>
        </p:blipFill>
        <p:spPr>
          <a:xfrm>
            <a:off x="-3111075" y="5909797"/>
            <a:ext cx="11409434" cy="2936498"/>
          </a:xfrm>
          <a:prstGeom prst="rect">
            <a:avLst/>
          </a:prstGeom>
          <a:ln>
            <a:noFill/>
          </a:ln>
        </p:spPr>
      </p:pic>
      <p:pic>
        <p:nvPicPr>
          <p:cNvPr id="994" name="Imagen 223"/>
          <p:cNvPicPr/>
          <p:nvPr/>
        </p:nvPicPr>
        <p:blipFill>
          <a:blip r:embed="rId2"/>
          <a:stretch/>
        </p:blipFill>
        <p:spPr>
          <a:xfrm rot="21051600">
            <a:off x="4128302" y="5671868"/>
            <a:ext cx="11410874" cy="2936498"/>
          </a:xfrm>
          <a:prstGeom prst="rect">
            <a:avLst/>
          </a:prstGeom>
          <a:ln>
            <a:noFill/>
          </a:ln>
        </p:spPr>
      </p:pic>
      <p:pic>
        <p:nvPicPr>
          <p:cNvPr id="996" name="Imagen 448"/>
          <p:cNvPicPr/>
          <p:nvPr/>
        </p:nvPicPr>
        <p:blipFill>
          <a:blip r:embed="rId3"/>
          <a:stretch/>
        </p:blipFill>
        <p:spPr>
          <a:xfrm>
            <a:off x="8917479" y="-102860"/>
            <a:ext cx="3273054" cy="3260455"/>
          </a:xfrm>
          <a:prstGeom prst="rect">
            <a:avLst/>
          </a:prstGeom>
          <a:ln>
            <a:noFill/>
          </a:ln>
        </p:spPr>
      </p:pic>
      <p:pic>
        <p:nvPicPr>
          <p:cNvPr id="997" name="Imagen 3"/>
          <p:cNvPicPr/>
          <p:nvPr/>
        </p:nvPicPr>
        <p:blipFill>
          <a:blip r:embed="rId4"/>
          <a:stretch/>
        </p:blipFill>
        <p:spPr>
          <a:xfrm rot="11175000">
            <a:off x="-607961" y="-274558"/>
            <a:ext cx="3537979" cy="3604931"/>
          </a:xfrm>
          <a:prstGeom prst="rect">
            <a:avLst/>
          </a:prstGeom>
          <a:ln>
            <a:noFill/>
          </a:ln>
        </p:spPr>
      </p:pic>
      <p:sp>
        <p:nvSpPr>
          <p:cNvPr id="1000" name="CustomShape 6"/>
          <p:cNvSpPr/>
          <p:nvPr/>
        </p:nvSpPr>
        <p:spPr>
          <a:xfrm>
            <a:off x="2087368" y="2011504"/>
            <a:ext cx="7633166" cy="103162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>
            <a:normAutofit/>
          </a:bodyPr>
          <a:lstStyle/>
          <a:p>
            <a:pPr algn="ctr">
              <a:lnSpc>
                <a:spcPct val="80000"/>
              </a:lnSpc>
              <a:spcBef>
                <a:spcPts val="998"/>
              </a:spcBef>
            </a:pPr>
            <a:endParaRPr lang="en-US" sz="24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1" name="CustomShape 7"/>
          <p:cNvSpPr/>
          <p:nvPr/>
        </p:nvSpPr>
        <p:spPr>
          <a:xfrm>
            <a:off x="2493755" y="3627947"/>
            <a:ext cx="2611100" cy="4638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 anchor="ctr">
            <a:spAutoFit/>
          </a:bodyPr>
          <a:lstStyle/>
          <a:p>
            <a:pPr marL="107629" algn="ctr">
              <a:lnSpc>
                <a:spcPct val="50000"/>
              </a:lnSpc>
              <a:spcBef>
                <a:spcPts val="2398"/>
              </a:spcBef>
            </a:pPr>
            <a:r>
              <a:rPr lang="es-CO" sz="4800" b="1" spc="-1" dirty="0">
                <a:solidFill>
                  <a:srgbClr val="FFFFFF"/>
                </a:solidFill>
                <a:latin typeface="Hind"/>
                <a:ea typeface="Hind"/>
              </a:rPr>
              <a:t>IDEA 1</a:t>
            </a:r>
            <a:endParaRPr lang="en-US" sz="48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2" name="CustomShape 8"/>
          <p:cNvSpPr/>
          <p:nvPr/>
        </p:nvSpPr>
        <p:spPr>
          <a:xfrm>
            <a:off x="6955374" y="3627947"/>
            <a:ext cx="2611100" cy="4638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 anchor="ctr">
            <a:spAutoFit/>
          </a:bodyPr>
          <a:lstStyle/>
          <a:p>
            <a:pPr marL="107629" algn="ctr">
              <a:lnSpc>
                <a:spcPct val="50000"/>
              </a:lnSpc>
              <a:spcBef>
                <a:spcPts val="2398"/>
              </a:spcBef>
            </a:pPr>
            <a:r>
              <a:rPr lang="es-CO" sz="4800" b="1" spc="-1" dirty="0">
                <a:solidFill>
                  <a:srgbClr val="FFFFFF"/>
                </a:solidFill>
                <a:latin typeface="Hind"/>
                <a:ea typeface="Hind"/>
              </a:rPr>
              <a:t>IDEA 2</a:t>
            </a:r>
            <a:endParaRPr lang="en-US" sz="48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346641" y="529833"/>
            <a:ext cx="53772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4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C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ecordemos el valor posicional</a:t>
            </a:r>
            <a:r>
              <a:rPr lang="es-CL" sz="4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CL" sz="4800" dirty="0">
              <a:solidFill>
                <a:srgbClr val="FF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5"/>
          <a:srcRect l="19561" t="30313" r="41698" b="36219"/>
          <a:stretch/>
        </p:blipFill>
        <p:spPr>
          <a:xfrm>
            <a:off x="2335971" y="2345151"/>
            <a:ext cx="7135959" cy="3466037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10343005" y="4642205"/>
            <a:ext cx="1847528" cy="51295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Observar</a:t>
            </a:r>
            <a:endParaRPr lang="es-CL" sz="2000" b="1" dirty="0"/>
          </a:p>
        </p:txBody>
      </p:sp>
    </p:spTree>
    <p:extLst>
      <p:ext uri="{BB962C8B-B14F-4D97-AF65-F5344CB8AC3E}">
        <p14:creationId xmlns:p14="http://schemas.microsoft.com/office/powerpoint/2010/main" val="67782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" name="Imagen 222"/>
          <p:cNvPicPr/>
          <p:nvPr/>
        </p:nvPicPr>
        <p:blipFill>
          <a:blip r:embed="rId2"/>
          <a:stretch/>
        </p:blipFill>
        <p:spPr>
          <a:xfrm>
            <a:off x="-3111075" y="5909797"/>
            <a:ext cx="11409434" cy="2936498"/>
          </a:xfrm>
          <a:prstGeom prst="rect">
            <a:avLst/>
          </a:prstGeom>
          <a:ln>
            <a:noFill/>
          </a:ln>
        </p:spPr>
      </p:pic>
      <p:pic>
        <p:nvPicPr>
          <p:cNvPr id="994" name="Imagen 223"/>
          <p:cNvPicPr/>
          <p:nvPr/>
        </p:nvPicPr>
        <p:blipFill>
          <a:blip r:embed="rId2"/>
          <a:stretch/>
        </p:blipFill>
        <p:spPr>
          <a:xfrm rot="21051600">
            <a:off x="4128302" y="5671868"/>
            <a:ext cx="11410874" cy="2936498"/>
          </a:xfrm>
          <a:prstGeom prst="rect">
            <a:avLst/>
          </a:prstGeom>
          <a:ln>
            <a:noFill/>
          </a:ln>
        </p:spPr>
      </p:pic>
      <p:pic>
        <p:nvPicPr>
          <p:cNvPr id="996" name="Imagen 448"/>
          <p:cNvPicPr/>
          <p:nvPr/>
        </p:nvPicPr>
        <p:blipFill>
          <a:blip r:embed="rId3"/>
          <a:stretch/>
        </p:blipFill>
        <p:spPr>
          <a:xfrm>
            <a:off x="8917479" y="-102860"/>
            <a:ext cx="3273054" cy="3260455"/>
          </a:xfrm>
          <a:prstGeom prst="rect">
            <a:avLst/>
          </a:prstGeom>
          <a:ln>
            <a:noFill/>
          </a:ln>
        </p:spPr>
      </p:pic>
      <p:pic>
        <p:nvPicPr>
          <p:cNvPr id="997" name="Imagen 3"/>
          <p:cNvPicPr/>
          <p:nvPr/>
        </p:nvPicPr>
        <p:blipFill>
          <a:blip r:embed="rId4"/>
          <a:stretch/>
        </p:blipFill>
        <p:spPr>
          <a:xfrm rot="11175000">
            <a:off x="-607961" y="-274558"/>
            <a:ext cx="3537979" cy="3604931"/>
          </a:xfrm>
          <a:prstGeom prst="rect">
            <a:avLst/>
          </a:prstGeom>
          <a:ln>
            <a:noFill/>
          </a:ln>
        </p:spPr>
      </p:pic>
      <p:sp>
        <p:nvSpPr>
          <p:cNvPr id="1000" name="CustomShape 6"/>
          <p:cNvSpPr/>
          <p:nvPr/>
        </p:nvSpPr>
        <p:spPr>
          <a:xfrm>
            <a:off x="2087368" y="2011504"/>
            <a:ext cx="7633166" cy="103162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>
            <a:normAutofit/>
          </a:bodyPr>
          <a:lstStyle/>
          <a:p>
            <a:pPr algn="ctr">
              <a:lnSpc>
                <a:spcPct val="80000"/>
              </a:lnSpc>
              <a:spcBef>
                <a:spcPts val="998"/>
              </a:spcBef>
            </a:pPr>
            <a:endParaRPr lang="en-US" sz="24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1" name="CustomShape 7"/>
          <p:cNvSpPr/>
          <p:nvPr/>
        </p:nvSpPr>
        <p:spPr>
          <a:xfrm>
            <a:off x="2493755" y="3627947"/>
            <a:ext cx="2611100" cy="4638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 anchor="ctr">
            <a:spAutoFit/>
          </a:bodyPr>
          <a:lstStyle/>
          <a:p>
            <a:pPr marL="107629" algn="ctr">
              <a:lnSpc>
                <a:spcPct val="50000"/>
              </a:lnSpc>
              <a:spcBef>
                <a:spcPts val="2398"/>
              </a:spcBef>
            </a:pPr>
            <a:r>
              <a:rPr lang="es-CO" sz="4800" b="1" spc="-1" dirty="0">
                <a:solidFill>
                  <a:srgbClr val="FFFFFF"/>
                </a:solidFill>
                <a:latin typeface="Hind"/>
                <a:ea typeface="Hind"/>
              </a:rPr>
              <a:t>IDEA 1</a:t>
            </a:r>
            <a:endParaRPr lang="en-US" sz="48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2" name="CustomShape 8"/>
          <p:cNvSpPr/>
          <p:nvPr/>
        </p:nvSpPr>
        <p:spPr>
          <a:xfrm>
            <a:off x="6955374" y="3627947"/>
            <a:ext cx="2611100" cy="4638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 anchor="ctr">
            <a:spAutoFit/>
          </a:bodyPr>
          <a:lstStyle/>
          <a:p>
            <a:pPr marL="107629" algn="ctr">
              <a:lnSpc>
                <a:spcPct val="50000"/>
              </a:lnSpc>
              <a:spcBef>
                <a:spcPts val="2398"/>
              </a:spcBef>
            </a:pPr>
            <a:r>
              <a:rPr lang="es-CO" sz="4800" b="1" spc="-1" dirty="0">
                <a:solidFill>
                  <a:srgbClr val="FFFFFF"/>
                </a:solidFill>
                <a:latin typeface="Hind"/>
                <a:ea typeface="Hind"/>
              </a:rPr>
              <a:t>IDEA 2</a:t>
            </a:r>
            <a:endParaRPr lang="en-US" sz="48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540226" y="1433514"/>
            <a:ext cx="53772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4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C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ecordemos el valor posicional</a:t>
            </a:r>
            <a:r>
              <a:rPr lang="es-CL" sz="4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CL" sz="4800" dirty="0">
              <a:solidFill>
                <a:srgbClr val="FF00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/>
          <a:srcRect l="19561" t="32281" r="43359" b="49016"/>
          <a:stretch/>
        </p:blipFill>
        <p:spPr>
          <a:xfrm>
            <a:off x="1908609" y="3294469"/>
            <a:ext cx="8064896" cy="2287060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10343005" y="4642205"/>
            <a:ext cx="1847528" cy="51295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Observar</a:t>
            </a:r>
            <a:endParaRPr lang="es-CL" sz="2000" b="1" dirty="0"/>
          </a:p>
        </p:txBody>
      </p:sp>
    </p:spTree>
    <p:extLst>
      <p:ext uri="{BB962C8B-B14F-4D97-AF65-F5344CB8AC3E}">
        <p14:creationId xmlns:p14="http://schemas.microsoft.com/office/powerpoint/2010/main" val="104893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CustomShape 2"/>
          <p:cNvSpPr/>
          <p:nvPr/>
        </p:nvSpPr>
        <p:spPr>
          <a:xfrm>
            <a:off x="1388879" y="2173483"/>
            <a:ext cx="920760" cy="1001390"/>
          </a:xfrm>
          <a:custGeom>
            <a:avLst/>
            <a:gdLst/>
            <a:ahLst/>
            <a:cxnLst/>
            <a:rect l="l" t="t" r="r" b="b"/>
            <a:pathLst>
              <a:path w="58" h="63">
                <a:moveTo>
                  <a:pt x="40" y="11"/>
                </a:moveTo>
                <a:cubicBezTo>
                  <a:pt x="39" y="10"/>
                  <a:pt x="39" y="10"/>
                  <a:pt x="39" y="9"/>
                </a:cubicBezTo>
                <a:cubicBezTo>
                  <a:pt x="42" y="4"/>
                  <a:pt x="42" y="4"/>
                  <a:pt x="42" y="4"/>
                </a:cubicBezTo>
                <a:cubicBezTo>
                  <a:pt x="43" y="4"/>
                  <a:pt x="43" y="3"/>
                  <a:pt x="44" y="4"/>
                </a:cubicBezTo>
                <a:cubicBezTo>
                  <a:pt x="44" y="4"/>
                  <a:pt x="44" y="5"/>
                  <a:pt x="44" y="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1"/>
                  <a:pt x="40" y="11"/>
                </a:cubicBezTo>
                <a:cubicBezTo>
                  <a:pt x="40" y="11"/>
                  <a:pt x="40" y="11"/>
                  <a:pt x="40" y="11"/>
                </a:cubicBezTo>
                <a:close/>
                <a:moveTo>
                  <a:pt x="17" y="47"/>
                </a:moveTo>
                <a:cubicBezTo>
                  <a:pt x="14" y="53"/>
                  <a:pt x="14" y="53"/>
                  <a:pt x="14" y="53"/>
                </a:cubicBezTo>
                <a:cubicBezTo>
                  <a:pt x="14" y="53"/>
                  <a:pt x="14" y="54"/>
                  <a:pt x="15" y="54"/>
                </a:cubicBezTo>
                <a:cubicBezTo>
                  <a:pt x="15" y="54"/>
                  <a:pt x="15" y="54"/>
                  <a:pt x="15" y="54"/>
                </a:cubicBezTo>
                <a:cubicBezTo>
                  <a:pt x="16" y="54"/>
                  <a:pt x="16" y="54"/>
                  <a:pt x="16" y="54"/>
                </a:cubicBezTo>
                <a:cubicBezTo>
                  <a:pt x="19" y="48"/>
                  <a:pt x="19" y="48"/>
                  <a:pt x="19" y="48"/>
                </a:cubicBezTo>
                <a:cubicBezTo>
                  <a:pt x="19" y="48"/>
                  <a:pt x="19" y="47"/>
                  <a:pt x="19" y="47"/>
                </a:cubicBezTo>
                <a:cubicBezTo>
                  <a:pt x="18" y="47"/>
                  <a:pt x="18" y="47"/>
                  <a:pt x="17" y="47"/>
                </a:cubicBezTo>
                <a:close/>
                <a:moveTo>
                  <a:pt x="48" y="19"/>
                </a:moveTo>
                <a:cubicBezTo>
                  <a:pt x="49" y="19"/>
                  <a:pt x="49" y="19"/>
                  <a:pt x="49" y="19"/>
                </a:cubicBezTo>
                <a:cubicBezTo>
                  <a:pt x="54" y="16"/>
                  <a:pt x="54" y="16"/>
                  <a:pt x="54" y="16"/>
                </a:cubicBezTo>
                <a:cubicBezTo>
                  <a:pt x="55" y="15"/>
                  <a:pt x="55" y="15"/>
                  <a:pt x="54" y="14"/>
                </a:cubicBezTo>
                <a:cubicBezTo>
                  <a:pt x="54" y="14"/>
                  <a:pt x="54" y="14"/>
                  <a:pt x="53" y="14"/>
                </a:cubicBezTo>
                <a:cubicBezTo>
                  <a:pt x="48" y="17"/>
                  <a:pt x="48" y="17"/>
                  <a:pt x="48" y="17"/>
                </a:cubicBezTo>
                <a:cubicBezTo>
                  <a:pt x="47" y="17"/>
                  <a:pt x="47" y="18"/>
                  <a:pt x="48" y="18"/>
                </a:cubicBezTo>
                <a:cubicBezTo>
                  <a:pt x="48" y="19"/>
                  <a:pt x="48" y="19"/>
                  <a:pt x="48" y="19"/>
                </a:cubicBezTo>
                <a:close/>
                <a:moveTo>
                  <a:pt x="10" y="39"/>
                </a:moveTo>
                <a:cubicBezTo>
                  <a:pt x="5" y="42"/>
                  <a:pt x="5" y="42"/>
                  <a:pt x="5" y="42"/>
                </a:cubicBezTo>
                <a:cubicBezTo>
                  <a:pt x="4" y="42"/>
                  <a:pt x="4" y="43"/>
                  <a:pt x="4" y="43"/>
                </a:cubicBezTo>
                <a:cubicBezTo>
                  <a:pt x="4" y="44"/>
                  <a:pt x="5" y="44"/>
                  <a:pt x="5" y="44"/>
                </a:cubicBezTo>
                <a:cubicBezTo>
                  <a:pt x="5" y="44"/>
                  <a:pt x="5" y="44"/>
                  <a:pt x="6" y="44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0"/>
                  <a:pt x="11" y="40"/>
                  <a:pt x="11" y="39"/>
                </a:cubicBezTo>
                <a:cubicBezTo>
                  <a:pt x="11" y="39"/>
                  <a:pt x="10" y="39"/>
                  <a:pt x="10" y="39"/>
                </a:cubicBezTo>
                <a:close/>
                <a:moveTo>
                  <a:pt x="57" y="28"/>
                </a:move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0" y="28"/>
                  <a:pt x="50" y="29"/>
                </a:cubicBezTo>
                <a:cubicBezTo>
                  <a:pt x="50" y="29"/>
                  <a:pt x="51" y="30"/>
                  <a:pt x="51" y="30"/>
                </a:cubicBezTo>
                <a:cubicBezTo>
                  <a:pt x="57" y="30"/>
                  <a:pt x="57" y="30"/>
                  <a:pt x="57" y="30"/>
                </a:cubicBezTo>
                <a:cubicBezTo>
                  <a:pt x="58" y="30"/>
                  <a:pt x="58" y="29"/>
                  <a:pt x="58" y="29"/>
                </a:cubicBezTo>
                <a:cubicBezTo>
                  <a:pt x="58" y="28"/>
                  <a:pt x="58" y="28"/>
                  <a:pt x="57" y="28"/>
                </a:cubicBezTo>
                <a:close/>
                <a:moveTo>
                  <a:pt x="8" y="29"/>
                </a:moveTo>
                <a:cubicBezTo>
                  <a:pt x="8" y="28"/>
                  <a:pt x="8" y="28"/>
                  <a:pt x="7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0" y="28"/>
                  <a:pt x="0" y="29"/>
                </a:cubicBezTo>
                <a:cubicBezTo>
                  <a:pt x="0" y="29"/>
                  <a:pt x="1" y="30"/>
                  <a:pt x="1" y="30"/>
                </a:cubicBezTo>
                <a:cubicBezTo>
                  <a:pt x="7" y="30"/>
                  <a:pt x="7" y="30"/>
                  <a:pt x="7" y="30"/>
                </a:cubicBezTo>
                <a:cubicBezTo>
                  <a:pt x="8" y="30"/>
                  <a:pt x="8" y="29"/>
                  <a:pt x="8" y="29"/>
                </a:cubicBezTo>
                <a:close/>
                <a:moveTo>
                  <a:pt x="49" y="39"/>
                </a:moveTo>
                <a:cubicBezTo>
                  <a:pt x="48" y="39"/>
                  <a:pt x="48" y="39"/>
                  <a:pt x="48" y="39"/>
                </a:cubicBezTo>
                <a:cubicBezTo>
                  <a:pt x="47" y="40"/>
                  <a:pt x="47" y="40"/>
                  <a:pt x="48" y="41"/>
                </a:cubicBezTo>
                <a:cubicBezTo>
                  <a:pt x="53" y="44"/>
                  <a:pt x="53" y="44"/>
                  <a:pt x="53" y="44"/>
                </a:cubicBezTo>
                <a:cubicBezTo>
                  <a:pt x="53" y="44"/>
                  <a:pt x="53" y="44"/>
                  <a:pt x="54" y="44"/>
                </a:cubicBezTo>
                <a:cubicBezTo>
                  <a:pt x="54" y="44"/>
                  <a:pt x="54" y="44"/>
                  <a:pt x="54" y="43"/>
                </a:cubicBezTo>
                <a:cubicBezTo>
                  <a:pt x="55" y="43"/>
                  <a:pt x="55" y="42"/>
                  <a:pt x="54" y="42"/>
                </a:cubicBezTo>
                <a:lnTo>
                  <a:pt x="49" y="39"/>
                </a:lnTo>
                <a:close/>
                <a:moveTo>
                  <a:pt x="6" y="14"/>
                </a:moveTo>
                <a:cubicBezTo>
                  <a:pt x="5" y="14"/>
                  <a:pt x="4" y="14"/>
                  <a:pt x="4" y="14"/>
                </a:cubicBezTo>
                <a:cubicBezTo>
                  <a:pt x="4" y="15"/>
                  <a:pt x="4" y="15"/>
                  <a:pt x="5" y="16"/>
                </a:cubicBezTo>
                <a:cubicBezTo>
                  <a:pt x="10" y="19"/>
                  <a:pt x="10" y="19"/>
                  <a:pt x="10" y="19"/>
                </a:cubicBezTo>
                <a:cubicBezTo>
                  <a:pt x="10" y="19"/>
                  <a:pt x="10" y="19"/>
                  <a:pt x="10" y="19"/>
                </a:cubicBezTo>
                <a:cubicBezTo>
                  <a:pt x="11" y="19"/>
                  <a:pt x="11" y="19"/>
                  <a:pt x="11" y="18"/>
                </a:cubicBezTo>
                <a:cubicBezTo>
                  <a:pt x="11" y="18"/>
                  <a:pt x="11" y="17"/>
                  <a:pt x="11" y="17"/>
                </a:cubicBezTo>
                <a:lnTo>
                  <a:pt x="6" y="14"/>
                </a:lnTo>
                <a:close/>
                <a:moveTo>
                  <a:pt x="41" y="47"/>
                </a:moveTo>
                <a:cubicBezTo>
                  <a:pt x="41" y="47"/>
                  <a:pt x="40" y="47"/>
                  <a:pt x="40" y="47"/>
                </a:cubicBezTo>
                <a:cubicBezTo>
                  <a:pt x="39" y="47"/>
                  <a:pt x="39" y="48"/>
                  <a:pt x="39" y="48"/>
                </a:cubicBezTo>
                <a:cubicBezTo>
                  <a:pt x="42" y="54"/>
                  <a:pt x="42" y="54"/>
                  <a:pt x="42" y="54"/>
                </a:cubicBezTo>
                <a:cubicBezTo>
                  <a:pt x="43" y="54"/>
                  <a:pt x="43" y="54"/>
                  <a:pt x="43" y="54"/>
                </a:cubicBezTo>
                <a:cubicBezTo>
                  <a:pt x="43" y="54"/>
                  <a:pt x="44" y="54"/>
                  <a:pt x="44" y="54"/>
                </a:cubicBezTo>
                <a:cubicBezTo>
                  <a:pt x="44" y="54"/>
                  <a:pt x="44" y="53"/>
                  <a:pt x="44" y="53"/>
                </a:cubicBezTo>
                <a:lnTo>
                  <a:pt x="41" y="47"/>
                </a:lnTo>
                <a:close/>
                <a:moveTo>
                  <a:pt x="17" y="10"/>
                </a:moveTo>
                <a:cubicBezTo>
                  <a:pt x="18" y="10"/>
                  <a:pt x="18" y="11"/>
                  <a:pt x="18" y="11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0"/>
                  <a:pt x="19" y="10"/>
                  <a:pt x="19" y="9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5" y="3"/>
                  <a:pt x="15" y="4"/>
                </a:cubicBezTo>
                <a:cubicBezTo>
                  <a:pt x="14" y="4"/>
                  <a:pt x="14" y="5"/>
                  <a:pt x="14" y="5"/>
                </a:cubicBezTo>
                <a:lnTo>
                  <a:pt x="17" y="10"/>
                </a:lnTo>
                <a:close/>
                <a:moveTo>
                  <a:pt x="29" y="8"/>
                </a:moveTo>
                <a:cubicBezTo>
                  <a:pt x="30" y="8"/>
                  <a:pt x="30" y="7"/>
                  <a:pt x="30" y="7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0"/>
                  <a:pt x="30" y="0"/>
                  <a:pt x="29" y="0"/>
                </a:cubicBezTo>
                <a:cubicBezTo>
                  <a:pt x="29" y="0"/>
                  <a:pt x="28" y="0"/>
                  <a:pt x="28" y="1"/>
                </a:cubicBezTo>
                <a:cubicBezTo>
                  <a:pt x="28" y="7"/>
                  <a:pt x="28" y="7"/>
                  <a:pt x="28" y="7"/>
                </a:cubicBezTo>
                <a:cubicBezTo>
                  <a:pt x="28" y="7"/>
                  <a:pt x="29" y="8"/>
                  <a:pt x="29" y="8"/>
                </a:cubicBezTo>
                <a:close/>
                <a:moveTo>
                  <a:pt x="45" y="29"/>
                </a:moveTo>
                <a:cubicBezTo>
                  <a:pt x="45" y="33"/>
                  <a:pt x="44" y="38"/>
                  <a:pt x="40" y="41"/>
                </a:cubicBezTo>
                <a:cubicBezTo>
                  <a:pt x="38" y="43"/>
                  <a:pt x="37" y="46"/>
                  <a:pt x="37" y="47"/>
                </a:cubicBezTo>
                <a:cubicBezTo>
                  <a:pt x="38" y="48"/>
                  <a:pt x="38" y="48"/>
                  <a:pt x="38" y="49"/>
                </a:cubicBezTo>
                <a:cubicBezTo>
                  <a:pt x="38" y="50"/>
                  <a:pt x="38" y="50"/>
                  <a:pt x="37" y="51"/>
                </a:cubicBezTo>
                <a:cubicBezTo>
                  <a:pt x="38" y="51"/>
                  <a:pt x="38" y="51"/>
                  <a:pt x="38" y="52"/>
                </a:cubicBezTo>
                <a:cubicBezTo>
                  <a:pt x="38" y="53"/>
                  <a:pt x="38" y="53"/>
                  <a:pt x="37" y="53"/>
                </a:cubicBezTo>
                <a:cubicBezTo>
                  <a:pt x="38" y="54"/>
                  <a:pt x="38" y="54"/>
                  <a:pt x="38" y="55"/>
                </a:cubicBezTo>
                <a:cubicBezTo>
                  <a:pt x="38" y="56"/>
                  <a:pt x="38" y="56"/>
                  <a:pt x="37" y="56"/>
                </a:cubicBezTo>
                <a:cubicBezTo>
                  <a:pt x="38" y="57"/>
                  <a:pt x="38" y="57"/>
                  <a:pt x="38" y="58"/>
                </a:cubicBezTo>
                <a:cubicBezTo>
                  <a:pt x="38" y="59"/>
                  <a:pt x="37" y="60"/>
                  <a:pt x="35" y="60"/>
                </a:cubicBezTo>
                <a:cubicBezTo>
                  <a:pt x="35" y="60"/>
                  <a:pt x="35" y="61"/>
                  <a:pt x="35" y="61"/>
                </a:cubicBezTo>
                <a:cubicBezTo>
                  <a:pt x="35" y="63"/>
                  <a:pt x="33" y="63"/>
                  <a:pt x="31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6" y="63"/>
                  <a:pt x="23" y="63"/>
                  <a:pt x="23" y="61"/>
                </a:cubicBezTo>
                <a:cubicBezTo>
                  <a:pt x="23" y="61"/>
                  <a:pt x="23" y="60"/>
                  <a:pt x="23" y="60"/>
                </a:cubicBezTo>
                <a:cubicBezTo>
                  <a:pt x="22" y="60"/>
                  <a:pt x="21" y="59"/>
                  <a:pt x="21" y="58"/>
                </a:cubicBezTo>
                <a:cubicBezTo>
                  <a:pt x="21" y="57"/>
                  <a:pt x="21" y="57"/>
                  <a:pt x="22" y="56"/>
                </a:cubicBezTo>
                <a:cubicBezTo>
                  <a:pt x="21" y="56"/>
                  <a:pt x="21" y="56"/>
                  <a:pt x="21" y="55"/>
                </a:cubicBezTo>
                <a:cubicBezTo>
                  <a:pt x="21" y="54"/>
                  <a:pt x="21" y="54"/>
                  <a:pt x="22" y="53"/>
                </a:cubicBezTo>
                <a:cubicBezTo>
                  <a:pt x="21" y="53"/>
                  <a:pt x="21" y="53"/>
                  <a:pt x="21" y="52"/>
                </a:cubicBezTo>
                <a:cubicBezTo>
                  <a:pt x="21" y="51"/>
                  <a:pt x="21" y="51"/>
                  <a:pt x="22" y="51"/>
                </a:cubicBezTo>
                <a:cubicBezTo>
                  <a:pt x="21" y="50"/>
                  <a:pt x="21" y="50"/>
                  <a:pt x="21" y="49"/>
                </a:cubicBezTo>
                <a:cubicBezTo>
                  <a:pt x="21" y="48"/>
                  <a:pt x="21" y="48"/>
                  <a:pt x="22" y="47"/>
                </a:cubicBezTo>
                <a:cubicBezTo>
                  <a:pt x="22" y="46"/>
                  <a:pt x="21" y="43"/>
                  <a:pt x="18" y="41"/>
                </a:cubicBezTo>
                <a:cubicBezTo>
                  <a:pt x="15" y="38"/>
                  <a:pt x="13" y="33"/>
                  <a:pt x="13" y="29"/>
                </a:cubicBezTo>
                <a:cubicBezTo>
                  <a:pt x="13" y="20"/>
                  <a:pt x="20" y="13"/>
                  <a:pt x="29" y="13"/>
                </a:cubicBezTo>
                <a:cubicBezTo>
                  <a:pt x="38" y="13"/>
                  <a:pt x="45" y="20"/>
                  <a:pt x="45" y="29"/>
                </a:cubicBezTo>
                <a:close/>
                <a:moveTo>
                  <a:pt x="33" y="61"/>
                </a:moveTo>
                <a:cubicBezTo>
                  <a:pt x="33" y="61"/>
                  <a:pt x="32" y="60"/>
                  <a:pt x="31" y="60"/>
                </a:cubicBezTo>
                <a:cubicBezTo>
                  <a:pt x="28" y="60"/>
                  <a:pt x="28" y="60"/>
                  <a:pt x="28" y="60"/>
                </a:cubicBezTo>
                <a:cubicBezTo>
                  <a:pt x="26" y="60"/>
                  <a:pt x="26" y="61"/>
                  <a:pt x="25" y="61"/>
                </a:cubicBezTo>
                <a:cubicBezTo>
                  <a:pt x="26" y="61"/>
                  <a:pt x="26" y="61"/>
                  <a:pt x="28" y="61"/>
                </a:cubicBezTo>
                <a:cubicBezTo>
                  <a:pt x="31" y="61"/>
                  <a:pt x="31" y="61"/>
                  <a:pt x="31" y="61"/>
                </a:cubicBezTo>
                <a:cubicBezTo>
                  <a:pt x="32" y="61"/>
                  <a:pt x="33" y="61"/>
                  <a:pt x="33" y="61"/>
                </a:cubicBezTo>
                <a:close/>
                <a:moveTo>
                  <a:pt x="34" y="57"/>
                </a:moveTo>
                <a:cubicBezTo>
                  <a:pt x="25" y="57"/>
                  <a:pt x="25" y="57"/>
                  <a:pt x="25" y="57"/>
                </a:cubicBezTo>
                <a:cubicBezTo>
                  <a:pt x="24" y="57"/>
                  <a:pt x="23" y="58"/>
                  <a:pt x="23" y="58"/>
                </a:cubicBezTo>
                <a:cubicBezTo>
                  <a:pt x="23" y="58"/>
                  <a:pt x="24" y="58"/>
                  <a:pt x="25" y="58"/>
                </a:cubicBezTo>
                <a:cubicBezTo>
                  <a:pt x="28" y="58"/>
                  <a:pt x="28" y="58"/>
                  <a:pt x="28" y="58"/>
                </a:cubicBezTo>
                <a:cubicBezTo>
                  <a:pt x="31" y="58"/>
                  <a:pt x="31" y="58"/>
                  <a:pt x="31" y="58"/>
                </a:cubicBezTo>
                <a:cubicBezTo>
                  <a:pt x="34" y="58"/>
                  <a:pt x="34" y="58"/>
                  <a:pt x="34" y="58"/>
                </a:cubicBezTo>
                <a:cubicBezTo>
                  <a:pt x="35" y="58"/>
                  <a:pt x="35" y="58"/>
                  <a:pt x="36" y="58"/>
                </a:cubicBezTo>
                <a:cubicBezTo>
                  <a:pt x="35" y="58"/>
                  <a:pt x="35" y="57"/>
                  <a:pt x="34" y="57"/>
                </a:cubicBezTo>
                <a:close/>
                <a:moveTo>
                  <a:pt x="34" y="54"/>
                </a:moveTo>
                <a:cubicBezTo>
                  <a:pt x="25" y="54"/>
                  <a:pt x="25" y="54"/>
                  <a:pt x="25" y="54"/>
                </a:cubicBezTo>
                <a:cubicBezTo>
                  <a:pt x="24" y="54"/>
                  <a:pt x="23" y="55"/>
                  <a:pt x="23" y="55"/>
                </a:cubicBezTo>
                <a:cubicBezTo>
                  <a:pt x="23" y="55"/>
                  <a:pt x="24" y="55"/>
                  <a:pt x="25" y="55"/>
                </a:cubicBezTo>
                <a:cubicBezTo>
                  <a:pt x="34" y="55"/>
                  <a:pt x="34" y="55"/>
                  <a:pt x="34" y="55"/>
                </a:cubicBezTo>
                <a:cubicBezTo>
                  <a:pt x="35" y="55"/>
                  <a:pt x="35" y="55"/>
                  <a:pt x="36" y="55"/>
                </a:cubicBezTo>
                <a:cubicBezTo>
                  <a:pt x="35" y="55"/>
                  <a:pt x="35" y="54"/>
                  <a:pt x="34" y="54"/>
                </a:cubicBezTo>
                <a:close/>
                <a:moveTo>
                  <a:pt x="34" y="52"/>
                </a:moveTo>
                <a:cubicBezTo>
                  <a:pt x="25" y="52"/>
                  <a:pt x="25" y="52"/>
                  <a:pt x="25" y="52"/>
                </a:cubicBezTo>
                <a:cubicBezTo>
                  <a:pt x="24" y="52"/>
                  <a:pt x="23" y="52"/>
                  <a:pt x="23" y="52"/>
                </a:cubicBezTo>
                <a:cubicBezTo>
                  <a:pt x="23" y="52"/>
                  <a:pt x="24" y="52"/>
                  <a:pt x="25" y="52"/>
                </a:cubicBezTo>
                <a:cubicBezTo>
                  <a:pt x="34" y="52"/>
                  <a:pt x="34" y="52"/>
                  <a:pt x="34" y="52"/>
                </a:cubicBezTo>
                <a:cubicBezTo>
                  <a:pt x="35" y="52"/>
                  <a:pt x="35" y="52"/>
                  <a:pt x="36" y="52"/>
                </a:cubicBezTo>
                <a:cubicBezTo>
                  <a:pt x="35" y="52"/>
                  <a:pt x="35" y="52"/>
                  <a:pt x="34" y="52"/>
                </a:cubicBezTo>
                <a:close/>
                <a:moveTo>
                  <a:pt x="34" y="50"/>
                </a:moveTo>
                <a:cubicBezTo>
                  <a:pt x="35" y="50"/>
                  <a:pt x="35" y="49"/>
                  <a:pt x="36" y="49"/>
                </a:cubicBezTo>
                <a:cubicBezTo>
                  <a:pt x="35" y="49"/>
                  <a:pt x="35" y="49"/>
                  <a:pt x="34" y="49"/>
                </a:cubicBezTo>
                <a:cubicBezTo>
                  <a:pt x="25" y="49"/>
                  <a:pt x="25" y="49"/>
                  <a:pt x="25" y="49"/>
                </a:cubicBezTo>
                <a:cubicBezTo>
                  <a:pt x="24" y="49"/>
                  <a:pt x="23" y="49"/>
                  <a:pt x="23" y="49"/>
                </a:cubicBezTo>
                <a:cubicBezTo>
                  <a:pt x="23" y="49"/>
                  <a:pt x="24" y="50"/>
                  <a:pt x="25" y="50"/>
                </a:cubicBezTo>
                <a:lnTo>
                  <a:pt x="34" y="50"/>
                </a:lnTo>
                <a:close/>
                <a:moveTo>
                  <a:pt x="43" y="29"/>
                </a:moveTo>
                <a:cubicBezTo>
                  <a:pt x="43" y="21"/>
                  <a:pt x="37" y="15"/>
                  <a:pt x="29" y="15"/>
                </a:cubicBezTo>
                <a:cubicBezTo>
                  <a:pt x="22" y="15"/>
                  <a:pt x="15" y="21"/>
                  <a:pt x="15" y="29"/>
                </a:cubicBezTo>
                <a:cubicBezTo>
                  <a:pt x="15" y="33"/>
                  <a:pt x="17" y="36"/>
                  <a:pt x="20" y="39"/>
                </a:cubicBezTo>
                <a:cubicBezTo>
                  <a:pt x="22" y="42"/>
                  <a:pt x="23" y="44"/>
                  <a:pt x="24" y="47"/>
                </a:cubicBezTo>
                <a:cubicBezTo>
                  <a:pt x="25" y="47"/>
                  <a:pt x="25" y="47"/>
                  <a:pt x="25" y="47"/>
                </a:cubicBezTo>
                <a:cubicBezTo>
                  <a:pt x="26" y="47"/>
                  <a:pt x="26" y="47"/>
                  <a:pt x="26" y="47"/>
                </a:cubicBezTo>
                <a:cubicBezTo>
                  <a:pt x="23" y="32"/>
                  <a:pt x="23" y="32"/>
                  <a:pt x="23" y="32"/>
                </a:cubicBezTo>
                <a:cubicBezTo>
                  <a:pt x="23" y="32"/>
                  <a:pt x="24" y="31"/>
                  <a:pt x="24" y="31"/>
                </a:cubicBezTo>
                <a:cubicBezTo>
                  <a:pt x="25" y="31"/>
                  <a:pt x="25" y="31"/>
                  <a:pt x="25" y="32"/>
                </a:cubicBezTo>
                <a:cubicBezTo>
                  <a:pt x="28" y="47"/>
                  <a:pt x="28" y="47"/>
                  <a:pt x="28" y="47"/>
                </a:cubicBezTo>
                <a:cubicBezTo>
                  <a:pt x="31" y="47"/>
                  <a:pt x="31" y="47"/>
                  <a:pt x="31" y="47"/>
                </a:cubicBezTo>
                <a:cubicBezTo>
                  <a:pt x="33" y="32"/>
                  <a:pt x="33" y="32"/>
                  <a:pt x="33" y="32"/>
                </a:cubicBezTo>
                <a:cubicBezTo>
                  <a:pt x="33" y="31"/>
                  <a:pt x="34" y="31"/>
                  <a:pt x="35" y="31"/>
                </a:cubicBezTo>
                <a:cubicBezTo>
                  <a:pt x="35" y="31"/>
                  <a:pt x="35" y="32"/>
                  <a:pt x="35" y="32"/>
                </a:cubicBezTo>
                <a:cubicBezTo>
                  <a:pt x="33" y="47"/>
                  <a:pt x="33" y="47"/>
                  <a:pt x="33" y="47"/>
                </a:cubicBezTo>
                <a:cubicBezTo>
                  <a:pt x="34" y="47"/>
                  <a:pt x="34" y="47"/>
                  <a:pt x="34" y="47"/>
                </a:cubicBezTo>
                <a:cubicBezTo>
                  <a:pt x="35" y="47"/>
                  <a:pt x="35" y="47"/>
                  <a:pt x="35" y="47"/>
                </a:cubicBezTo>
                <a:cubicBezTo>
                  <a:pt x="35" y="44"/>
                  <a:pt x="37" y="42"/>
                  <a:pt x="39" y="39"/>
                </a:cubicBezTo>
                <a:cubicBezTo>
                  <a:pt x="42" y="36"/>
                  <a:pt x="43" y="33"/>
                  <a:pt x="43" y="29"/>
                </a:cubicBezTo>
                <a:close/>
              </a:path>
            </a:pathLst>
          </a:custGeom>
          <a:solidFill>
            <a:srgbClr val="ED7D3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77" name="Imagen 1"/>
          <p:cNvPicPr/>
          <p:nvPr/>
        </p:nvPicPr>
        <p:blipFill>
          <a:blip r:embed="rId2"/>
          <a:stretch/>
        </p:blipFill>
        <p:spPr>
          <a:xfrm>
            <a:off x="9055664" y="-88822"/>
            <a:ext cx="3391838" cy="3379600"/>
          </a:xfrm>
          <a:prstGeom prst="rect">
            <a:avLst/>
          </a:prstGeom>
          <a:ln>
            <a:noFill/>
          </a:ln>
        </p:spPr>
      </p:pic>
      <p:pic>
        <p:nvPicPr>
          <p:cNvPr id="478" name="Imagen 122"/>
          <p:cNvPicPr/>
          <p:nvPr/>
        </p:nvPicPr>
        <p:blipFill>
          <a:blip r:embed="rId3"/>
          <a:stretch/>
        </p:blipFill>
        <p:spPr>
          <a:xfrm>
            <a:off x="-1079499" y="6260751"/>
            <a:ext cx="8390507" cy="2160439"/>
          </a:xfrm>
          <a:prstGeom prst="rect">
            <a:avLst/>
          </a:prstGeom>
          <a:ln>
            <a:noFill/>
          </a:ln>
        </p:spPr>
      </p:pic>
      <p:pic>
        <p:nvPicPr>
          <p:cNvPr id="479" name="Imagen 123"/>
          <p:cNvPicPr/>
          <p:nvPr/>
        </p:nvPicPr>
        <p:blipFill>
          <a:blip r:embed="rId3"/>
          <a:stretch/>
        </p:blipFill>
        <p:spPr>
          <a:xfrm rot="21381000">
            <a:off x="4728704" y="6170043"/>
            <a:ext cx="8391947" cy="2160079"/>
          </a:xfrm>
          <a:prstGeom prst="rect">
            <a:avLst/>
          </a:prstGeom>
          <a:ln>
            <a:noFill/>
          </a:ln>
        </p:spPr>
      </p:pic>
      <p:pic>
        <p:nvPicPr>
          <p:cNvPr id="480" name="Imagen 119"/>
          <p:cNvPicPr/>
          <p:nvPr/>
        </p:nvPicPr>
        <p:blipFill>
          <a:blip r:embed="rId4"/>
          <a:stretch/>
        </p:blipFill>
        <p:spPr>
          <a:xfrm>
            <a:off x="-387310" y="3424321"/>
            <a:ext cx="4473138" cy="3746032"/>
          </a:xfrm>
          <a:prstGeom prst="rect">
            <a:avLst/>
          </a:prstGeom>
          <a:ln>
            <a:noFill/>
          </a:ln>
        </p:spPr>
      </p:pic>
      <p:sp>
        <p:nvSpPr>
          <p:cNvPr id="2" name="Llamada rectangular redondeada 1"/>
          <p:cNvSpPr/>
          <p:nvPr/>
        </p:nvSpPr>
        <p:spPr>
          <a:xfrm>
            <a:off x="3863752" y="55752"/>
            <a:ext cx="4230255" cy="3816424"/>
          </a:xfrm>
          <a:prstGeom prst="wedgeRoundRectCallout">
            <a:avLst>
              <a:gd name="adj1" fmla="val -76317"/>
              <a:gd name="adj2" fmla="val 460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 b="1" dirty="0" smtClean="0"/>
          </a:p>
          <a:p>
            <a:pPr algn="ctr"/>
            <a:r>
              <a:rPr lang="es-CL" sz="2400" b="1" dirty="0" smtClean="0"/>
              <a:t>Después de recordar el valor posicional, </a:t>
            </a:r>
            <a:r>
              <a:rPr lang="es-CL" sz="2400" b="1" dirty="0" smtClean="0"/>
              <a:t>realizaremos un juego de refuerzo… sigue las instrucciones:</a:t>
            </a:r>
          </a:p>
          <a:p>
            <a:pPr marL="457200" indent="-457200" algn="ctr">
              <a:buAutoNum type="arabicParenR"/>
            </a:pPr>
            <a:r>
              <a:rPr lang="es-CL" sz="2400" b="1" dirty="0" smtClean="0"/>
              <a:t>Observa la cifra.</a:t>
            </a:r>
          </a:p>
          <a:p>
            <a:pPr marL="457200" indent="-457200" algn="ctr">
              <a:buAutoNum type="arabicParenR"/>
            </a:pPr>
            <a:r>
              <a:rPr lang="es-CL" sz="2400" b="1" dirty="0" smtClean="0"/>
              <a:t>Identifica el valor posicional del número destacado dentro de la cifra.</a:t>
            </a:r>
          </a:p>
          <a:p>
            <a:pPr marL="457200" indent="-457200" algn="ctr">
              <a:buAutoNum type="arabicParenR"/>
            </a:pPr>
            <a:endParaRPr lang="es-CL" sz="2400" dirty="0"/>
          </a:p>
        </p:txBody>
      </p:sp>
      <p:sp>
        <p:nvSpPr>
          <p:cNvPr id="9" name="Conector 8"/>
          <p:cNvSpPr/>
          <p:nvPr/>
        </p:nvSpPr>
        <p:spPr>
          <a:xfrm>
            <a:off x="9768408" y="3645024"/>
            <a:ext cx="2232248" cy="2126461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Cada respuesta correcta te dará un punto</a:t>
            </a:r>
          </a:p>
          <a:p>
            <a:pPr algn="ctr"/>
            <a:r>
              <a:rPr lang="es-CL" b="1" dirty="0" smtClean="0"/>
              <a:t>¡</a:t>
            </a:r>
            <a:r>
              <a:rPr lang="es-CL" b="1" dirty="0"/>
              <a:t>Cuenta tus puntos!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4662847" y="4115143"/>
            <a:ext cx="4830677" cy="105317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b="1" dirty="0"/>
              <a:t>¡Comencemos el juego!</a:t>
            </a:r>
          </a:p>
        </p:txBody>
      </p:sp>
      <p:pic>
        <p:nvPicPr>
          <p:cNvPr id="11" name="Picture 2" descr="Resultado de imagen de boton start 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363" y="5225269"/>
            <a:ext cx="1439012" cy="109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ángulo 11"/>
          <p:cNvSpPr/>
          <p:nvPr/>
        </p:nvSpPr>
        <p:spPr>
          <a:xfrm>
            <a:off x="27518" y="0"/>
            <a:ext cx="1847528" cy="92264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Juego de forma oral</a:t>
            </a:r>
            <a:endParaRPr lang="es-CL" sz="2000" b="1" dirty="0"/>
          </a:p>
        </p:txBody>
      </p:sp>
    </p:spTree>
    <p:extLst>
      <p:ext uri="{BB962C8B-B14F-4D97-AF65-F5344CB8AC3E}">
        <p14:creationId xmlns:p14="http://schemas.microsoft.com/office/powerpoint/2010/main" val="426535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" name="Imagen 222"/>
          <p:cNvPicPr/>
          <p:nvPr/>
        </p:nvPicPr>
        <p:blipFill>
          <a:blip r:embed="rId2"/>
          <a:stretch/>
        </p:blipFill>
        <p:spPr>
          <a:xfrm>
            <a:off x="-3111075" y="5909797"/>
            <a:ext cx="11409434" cy="2936498"/>
          </a:xfrm>
          <a:prstGeom prst="rect">
            <a:avLst/>
          </a:prstGeom>
          <a:ln>
            <a:noFill/>
          </a:ln>
        </p:spPr>
      </p:pic>
      <p:pic>
        <p:nvPicPr>
          <p:cNvPr id="994" name="Imagen 223"/>
          <p:cNvPicPr/>
          <p:nvPr/>
        </p:nvPicPr>
        <p:blipFill>
          <a:blip r:embed="rId2"/>
          <a:stretch/>
        </p:blipFill>
        <p:spPr>
          <a:xfrm rot="21051600">
            <a:off x="4128302" y="5671868"/>
            <a:ext cx="11410874" cy="2936498"/>
          </a:xfrm>
          <a:prstGeom prst="rect">
            <a:avLst/>
          </a:prstGeom>
          <a:ln>
            <a:noFill/>
          </a:ln>
        </p:spPr>
      </p:pic>
      <p:pic>
        <p:nvPicPr>
          <p:cNvPr id="996" name="Imagen 448"/>
          <p:cNvPicPr/>
          <p:nvPr/>
        </p:nvPicPr>
        <p:blipFill>
          <a:blip r:embed="rId3"/>
          <a:stretch/>
        </p:blipFill>
        <p:spPr>
          <a:xfrm>
            <a:off x="8917479" y="-102860"/>
            <a:ext cx="3273054" cy="3260455"/>
          </a:xfrm>
          <a:prstGeom prst="rect">
            <a:avLst/>
          </a:prstGeom>
          <a:ln>
            <a:noFill/>
          </a:ln>
        </p:spPr>
      </p:pic>
      <p:pic>
        <p:nvPicPr>
          <p:cNvPr id="997" name="Imagen 3"/>
          <p:cNvPicPr/>
          <p:nvPr/>
        </p:nvPicPr>
        <p:blipFill>
          <a:blip r:embed="rId4"/>
          <a:stretch/>
        </p:blipFill>
        <p:spPr>
          <a:xfrm rot="11175000">
            <a:off x="-607961" y="-274558"/>
            <a:ext cx="3537979" cy="3604931"/>
          </a:xfrm>
          <a:prstGeom prst="rect">
            <a:avLst/>
          </a:prstGeom>
          <a:ln>
            <a:noFill/>
          </a:ln>
        </p:spPr>
      </p:pic>
      <p:sp>
        <p:nvSpPr>
          <p:cNvPr id="1000" name="CustomShape 6"/>
          <p:cNvSpPr/>
          <p:nvPr/>
        </p:nvSpPr>
        <p:spPr>
          <a:xfrm>
            <a:off x="2087368" y="2011504"/>
            <a:ext cx="7633166" cy="103162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>
            <a:normAutofit/>
          </a:bodyPr>
          <a:lstStyle/>
          <a:p>
            <a:pPr algn="ctr">
              <a:lnSpc>
                <a:spcPct val="80000"/>
              </a:lnSpc>
              <a:spcBef>
                <a:spcPts val="998"/>
              </a:spcBef>
            </a:pPr>
            <a:endParaRPr lang="en-US" sz="24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1" name="CustomShape 7"/>
          <p:cNvSpPr/>
          <p:nvPr/>
        </p:nvSpPr>
        <p:spPr>
          <a:xfrm>
            <a:off x="2493755" y="3627947"/>
            <a:ext cx="2611100" cy="4638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 anchor="ctr">
            <a:spAutoFit/>
          </a:bodyPr>
          <a:lstStyle/>
          <a:p>
            <a:pPr marL="107629" algn="ctr">
              <a:lnSpc>
                <a:spcPct val="50000"/>
              </a:lnSpc>
              <a:spcBef>
                <a:spcPts val="2398"/>
              </a:spcBef>
            </a:pPr>
            <a:r>
              <a:rPr lang="es-CO" sz="4800" b="1" spc="-1" dirty="0">
                <a:solidFill>
                  <a:srgbClr val="FFFFFF"/>
                </a:solidFill>
                <a:latin typeface="Hind"/>
                <a:ea typeface="Hind"/>
              </a:rPr>
              <a:t>IDEA 1</a:t>
            </a:r>
            <a:endParaRPr lang="en-US" sz="48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2" name="CustomShape 8"/>
          <p:cNvSpPr/>
          <p:nvPr/>
        </p:nvSpPr>
        <p:spPr>
          <a:xfrm>
            <a:off x="6955374" y="3627947"/>
            <a:ext cx="2611100" cy="4638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 anchor="ctr">
            <a:spAutoFit/>
          </a:bodyPr>
          <a:lstStyle/>
          <a:p>
            <a:pPr marL="107629" algn="ctr">
              <a:lnSpc>
                <a:spcPct val="50000"/>
              </a:lnSpc>
              <a:spcBef>
                <a:spcPts val="2398"/>
              </a:spcBef>
            </a:pPr>
            <a:r>
              <a:rPr lang="es-CO" sz="4800" b="1" spc="-1" dirty="0">
                <a:solidFill>
                  <a:srgbClr val="FFFFFF"/>
                </a:solidFill>
                <a:latin typeface="Hind"/>
                <a:ea typeface="Hind"/>
              </a:rPr>
              <a:t>IDEA 2</a:t>
            </a:r>
            <a:endParaRPr lang="en-US" sz="48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Llamada rectangular redondeada 1"/>
          <p:cNvSpPr/>
          <p:nvPr/>
        </p:nvSpPr>
        <p:spPr>
          <a:xfrm>
            <a:off x="3444046" y="2697271"/>
            <a:ext cx="5695524" cy="2166143"/>
          </a:xfrm>
          <a:prstGeom prst="wedgeRoundRectCallout">
            <a:avLst>
              <a:gd name="adj1" fmla="val -64211"/>
              <a:gd name="adj2" fmla="val -38799"/>
              <a:gd name="adj3" fmla="val 16667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12.1</a:t>
            </a:r>
            <a:r>
              <a:rPr lang="es-CL" sz="7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s-CL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s-CL" sz="7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Llamada ovalada 3"/>
          <p:cNvSpPr/>
          <p:nvPr/>
        </p:nvSpPr>
        <p:spPr>
          <a:xfrm>
            <a:off x="5120605" y="96894"/>
            <a:ext cx="3253527" cy="1916712"/>
          </a:xfrm>
          <a:prstGeom prst="wedgeEllipseCallout">
            <a:avLst>
              <a:gd name="adj1" fmla="val 69591"/>
              <a:gd name="adj2" fmla="val 7493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¿Cuál es el valor posicional del número destacado con rojo?</a:t>
            </a: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14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ema de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52213BA-6259-469B-8BD9-3C7F83E2B94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906</Words>
  <Application>Microsoft Office PowerPoint</Application>
  <PresentationFormat>Panorámica</PresentationFormat>
  <Paragraphs>189</Paragraphs>
  <Slides>48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48</vt:i4>
      </vt:variant>
    </vt:vector>
  </HeadingPairs>
  <TitlesOfParts>
    <vt:vector size="53" baseType="lpstr">
      <vt:lpstr>Arial</vt:lpstr>
      <vt:lpstr>Calibri</vt:lpstr>
      <vt:lpstr>Calibri Light</vt:lpstr>
      <vt:lpstr>Hind</vt:lpstr>
      <vt:lpstr>Office Theme</vt:lpstr>
      <vt:lpstr>Matemática</vt:lpstr>
      <vt:lpstr>Presentación de PowerPoint</vt:lpstr>
      <vt:lpstr>Presentación de PowerPoint</vt:lpstr>
      <vt:lpstr>Objetivo:</vt:lpstr>
      <vt:lpstr>Ruta de aprendizaje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Comparar y ordenar números</vt:lpstr>
      <vt:lpstr>¡NO OLVIDAR!</vt:lpstr>
      <vt:lpstr>Presentación de PowerPoint</vt:lpstr>
      <vt:lpstr>Escribe en tu cuaderno las siguientes cifras; luego, compara colocando el símbolo correspondiente ( &gt;     &lt;     =)</vt:lpstr>
      <vt:lpstr>Presentación de PowerPoint</vt:lpstr>
      <vt:lpstr>Recta numérica</vt:lpstr>
      <vt:lpstr>Presentación de PowerPoint</vt:lpstr>
      <vt:lpstr>Presentación de PowerPoint</vt:lpstr>
      <vt:lpstr>Página 38</vt:lpstr>
      <vt:lpstr>Página 38</vt:lpstr>
      <vt:lpstr>Página 39</vt:lpstr>
      <vt:lpstr>Página 39</vt:lpstr>
      <vt:lpstr>Página 40</vt:lpstr>
      <vt:lpstr>Página 40</vt:lpstr>
      <vt:lpstr>Página 41</vt:lpstr>
      <vt:lpstr>Página 41</vt:lpstr>
      <vt:lpstr>Página 19</vt:lpstr>
      <vt:lpstr>Página 19</vt:lpstr>
      <vt:lpstr>Página 20</vt:lpstr>
      <vt:lpstr>Página 20</vt:lpstr>
      <vt:lpstr>Presentación de PowerPoint</vt:lpstr>
      <vt:lpstr>¡Cerremos la clase! Compara las siguientes cifras indicando cuál es el mayor o menor.</vt:lpstr>
      <vt:lpstr>¡Cerremos la clase! </vt:lpstr>
      <vt:lpstr>¡Cerremos la clase! </vt:lpstr>
      <vt:lpstr>¡Cerremos la clase! </vt:lpstr>
      <vt:lpstr>Revisa la ruta de aprendizaje… ¿Qué aprendiste hoy? ¿Cómo lo aprendiste? ¿Lograste el objetivo?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2016-08-08T17:59:16Z</dcterms:created>
  <dcterms:modified xsi:type="dcterms:W3CDTF">2020-04-09T13:59:21Z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</Properties>
</file>