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78" r:id="rId3"/>
    <p:sldId id="279" r:id="rId4"/>
    <p:sldId id="281" r:id="rId5"/>
    <p:sldId id="293" r:id="rId6"/>
    <p:sldId id="283" r:id="rId7"/>
    <p:sldId id="296" r:id="rId8"/>
    <p:sldId id="294" r:id="rId9"/>
    <p:sldId id="295" r:id="rId10"/>
    <p:sldId id="290" r:id="rId11"/>
    <p:sldId id="297" r:id="rId1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500"/>
    <a:srgbClr val="756C07"/>
    <a:srgbClr val="D9D27A"/>
    <a:srgbClr val="756E16"/>
    <a:srgbClr val="EDE68E"/>
    <a:srgbClr val="736C14"/>
    <a:srgbClr val="A49C37"/>
    <a:srgbClr val="CCC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 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la batería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trabajo practico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2E115626-7285-4031-BEBD-58A8D37387C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el violoncello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E63C9E23-F88C-4A7B-A8DF-8146113762FC}" type="parTrans" cxnId="{016301A9-1456-452C-8C57-78A3A98273F9}">
      <dgm:prSet/>
      <dgm:spPr/>
      <dgm:t>
        <a:bodyPr/>
        <a:lstStyle/>
        <a:p>
          <a:endParaRPr lang="es-CL"/>
        </a:p>
      </dgm:t>
    </dgm:pt>
    <dgm:pt modelId="{7CE5596B-84AB-422E-A672-05F24FF0F3D6}" type="sibTrans" cxnId="{016301A9-1456-452C-8C57-78A3A98273F9}">
      <dgm:prSet/>
      <dgm:spPr/>
      <dgm:t>
        <a:bodyPr/>
        <a:lstStyle/>
        <a:p>
          <a:endParaRPr lang="es-CL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 custLinFactNeighborX="5480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2" presStyleCnt="9"/>
      <dgm:spPr/>
    </dgm:pt>
    <dgm:pt modelId="{837BAB33-11FC-44A1-8256-1687CBD09133}" type="pres">
      <dgm:prSet presAssocID="{D5C52F61-B2AD-4D81-8C88-65D4C91B3D7F}" presName="ParentText" presStyleLbl="revTx" presStyleIdx="1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3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CF9430E0-3750-4FD0-9D29-766612A99B49}" type="pres">
      <dgm:prSet presAssocID="{2E115626-7285-4031-BEBD-58A8D37387C7}" presName="composite" presStyleCnt="0"/>
      <dgm:spPr/>
    </dgm:pt>
    <dgm:pt modelId="{65E782E1-2B3B-4E98-93D2-25BFC43212DB}" type="pres">
      <dgm:prSet presAssocID="{2E115626-7285-4031-BEBD-58A8D37387C7}" presName="LShape" presStyleLbl="alignNode1" presStyleIdx="4" presStyleCnt="9"/>
      <dgm:spPr/>
    </dgm:pt>
    <dgm:pt modelId="{9754615D-0D18-472E-91DA-1E72CC454580}" type="pres">
      <dgm:prSet presAssocID="{2E115626-7285-4031-BEBD-58A8D37387C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9EB928-7A74-4CEC-BA3B-3E5740885CEE}" type="pres">
      <dgm:prSet presAssocID="{2E115626-7285-4031-BEBD-58A8D37387C7}" presName="Triangle" presStyleLbl="alignNode1" presStyleIdx="5" presStyleCnt="9"/>
      <dgm:spPr/>
    </dgm:pt>
    <dgm:pt modelId="{2D6BB361-5BA4-435F-A636-0B8666D4BEA5}" type="pres">
      <dgm:prSet presAssocID="{7CE5596B-84AB-422E-A672-05F24FF0F3D6}" presName="sibTrans" presStyleCnt="0"/>
      <dgm:spPr/>
    </dgm:pt>
    <dgm:pt modelId="{FB095A93-D6C3-48B5-9A44-154382BAE35B}" type="pres">
      <dgm:prSet presAssocID="{7CE5596B-84AB-422E-A672-05F24FF0F3D6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1" destOrd="0" parTransId="{DABC8947-7FF7-4313-B2F8-53585CD6DE2B}" sibTransId="{BE21DD12-2162-4DF1-89B5-12FFA19D4810}"/>
    <dgm:cxn modelId="{A91EAFA6-A634-4815-B4DA-001A902278B5}" type="presOf" srcId="{2C6629AD-39EC-499C-B181-4D71A1FC6D69}" destId="{6EADAED4-8680-4BD2-BA70-DD5A8F0084BB}" srcOrd="0" destOrd="0" presId="urn:microsoft.com/office/officeart/2009/3/layout/StepUpProcess"/>
    <dgm:cxn modelId="{A220E1CB-FF5A-4BBA-915D-E859688ACB6C}" type="presOf" srcId="{8FC88BDE-FB77-426A-8C25-D4ADEB4481D4}" destId="{27B3CA5D-B12E-4087-80F1-BCF2C5770B8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A1F1001-B91E-4ABA-827A-E12611A66FA0}" type="presOf" srcId="{EBFAB1FF-8F1D-493E-8CBA-49B29B1C818D}" destId="{4A724ED6-E799-41A7-A7E2-9A607DE559C6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60D0F0C-DD7F-43FE-81F4-9161867A4FD1}" type="presOf" srcId="{D5C52F61-B2AD-4D81-8C88-65D4C91B3D7F}" destId="{837BAB33-11FC-44A1-8256-1687CBD09133}" srcOrd="0" destOrd="0" presId="urn:microsoft.com/office/officeart/2009/3/layout/StepUpProcess"/>
    <dgm:cxn modelId="{016301A9-1456-452C-8C57-78A3A98273F9}" srcId="{2C6629AD-39EC-499C-B181-4D71A1FC6D69}" destId="{2E115626-7285-4031-BEBD-58A8D37387C7}" srcOrd="2" destOrd="0" parTransId="{E63C9E23-F88C-4A7B-A8DF-8146113762FC}" sibTransId="{7CE5596B-84AB-422E-A672-05F24FF0F3D6}"/>
    <dgm:cxn modelId="{8772059D-F096-4C2A-9E0A-899400E4D42E}" type="presOf" srcId="{2E115626-7285-4031-BEBD-58A8D37387C7}" destId="{9754615D-0D18-472E-91DA-1E72CC454580}" srcOrd="0" destOrd="0" presId="urn:microsoft.com/office/officeart/2009/3/layout/StepUpProcess"/>
    <dgm:cxn modelId="{42BE86CD-9D05-48F4-A74A-7977D550A1F3}" type="presOf" srcId="{043F2854-16BC-45C3-BEE4-5431AE6635C5}" destId="{5BB20D0C-6047-483A-82C3-E72F6532B8C4}" srcOrd="0" destOrd="0" presId="urn:microsoft.com/office/officeart/2009/3/layout/StepUpProcess"/>
    <dgm:cxn modelId="{CDD3A594-8D04-47B3-9A03-A9DACA3E4D06}" type="presParOf" srcId="{6EADAED4-8680-4BD2-BA70-DD5A8F0084BB}" destId="{40EC2E28-B012-479E-A7F5-D3C95446251D}" srcOrd="0" destOrd="0" presId="urn:microsoft.com/office/officeart/2009/3/layout/StepUpProcess"/>
    <dgm:cxn modelId="{8395BA86-F36F-41BA-8403-9C3F2DEDC111}" type="presParOf" srcId="{40EC2E28-B012-479E-A7F5-D3C95446251D}" destId="{F4BE7BEC-D258-4E21-973A-4B4125CA37B5}" srcOrd="0" destOrd="0" presId="urn:microsoft.com/office/officeart/2009/3/layout/StepUpProcess"/>
    <dgm:cxn modelId="{0260DB50-ED5F-4B5B-9EE4-1DD1E955194F}" type="presParOf" srcId="{40EC2E28-B012-479E-A7F5-D3C95446251D}" destId="{4A724ED6-E799-41A7-A7E2-9A607DE559C6}" srcOrd="1" destOrd="0" presId="urn:microsoft.com/office/officeart/2009/3/layout/StepUpProcess"/>
    <dgm:cxn modelId="{F94BEE2E-A45C-41D2-9BE0-5B6A27CF6B99}" type="presParOf" srcId="{40EC2E28-B012-479E-A7F5-D3C95446251D}" destId="{4E79B0F5-A4EF-43B4-B4DC-B0BF1E41DD4C}" srcOrd="2" destOrd="0" presId="urn:microsoft.com/office/officeart/2009/3/layout/StepUpProcess"/>
    <dgm:cxn modelId="{1AC3BACB-FC77-4C75-BD4D-5EAD002C2EB0}" type="presParOf" srcId="{6EADAED4-8680-4BD2-BA70-DD5A8F0084BB}" destId="{B87B4EC1-FF79-46EC-BB6B-D891687B8F0D}" srcOrd="1" destOrd="0" presId="urn:microsoft.com/office/officeart/2009/3/layout/StepUpProcess"/>
    <dgm:cxn modelId="{80DFE3ED-5E23-4440-9F06-580B99BA5897}" type="presParOf" srcId="{B87B4EC1-FF79-46EC-BB6B-D891687B8F0D}" destId="{3C5FE88F-07C3-4B0D-8B9B-670BEE72E238}" srcOrd="0" destOrd="0" presId="urn:microsoft.com/office/officeart/2009/3/layout/StepUpProcess"/>
    <dgm:cxn modelId="{3D67EF7A-5121-4295-A0DA-E58084FD8F6B}" type="presParOf" srcId="{6EADAED4-8680-4BD2-BA70-DD5A8F0084BB}" destId="{E9BCC35C-30C5-4996-9A1E-9CAC03215477}" srcOrd="2" destOrd="0" presId="urn:microsoft.com/office/officeart/2009/3/layout/StepUpProcess"/>
    <dgm:cxn modelId="{7B4BAD77-E3B0-4D7B-ADB7-6B93C78E4A54}" type="presParOf" srcId="{E9BCC35C-30C5-4996-9A1E-9CAC03215477}" destId="{2258758D-22E7-4A10-9222-D626294E2842}" srcOrd="0" destOrd="0" presId="urn:microsoft.com/office/officeart/2009/3/layout/StepUpProcess"/>
    <dgm:cxn modelId="{1B2942F2-5A88-4E11-9D95-F123EB93679A}" type="presParOf" srcId="{E9BCC35C-30C5-4996-9A1E-9CAC03215477}" destId="{837BAB33-11FC-44A1-8256-1687CBD09133}" srcOrd="1" destOrd="0" presId="urn:microsoft.com/office/officeart/2009/3/layout/StepUpProcess"/>
    <dgm:cxn modelId="{63CCA604-EBCA-4580-B077-B2D2CFF7AFE9}" type="presParOf" srcId="{E9BCC35C-30C5-4996-9A1E-9CAC03215477}" destId="{9FCA60C7-1882-4B4C-8C45-599B778000D2}" srcOrd="2" destOrd="0" presId="urn:microsoft.com/office/officeart/2009/3/layout/StepUpProcess"/>
    <dgm:cxn modelId="{A25C1CA6-F9FE-469D-A85E-BC7237795DB7}" type="presParOf" srcId="{6EADAED4-8680-4BD2-BA70-DD5A8F0084BB}" destId="{FAB14153-12E1-4CB3-B3E4-8C20F2599BE1}" srcOrd="3" destOrd="0" presId="urn:microsoft.com/office/officeart/2009/3/layout/StepUpProcess"/>
    <dgm:cxn modelId="{11BD7241-1171-4012-B2F4-6EF8472E99F7}" type="presParOf" srcId="{FAB14153-12E1-4CB3-B3E4-8C20F2599BE1}" destId="{E1879243-F973-4764-B50F-EF5D93395539}" srcOrd="0" destOrd="0" presId="urn:microsoft.com/office/officeart/2009/3/layout/StepUpProcess"/>
    <dgm:cxn modelId="{0BED4846-FBA9-4E6D-A357-4A6AFA2F269B}" type="presParOf" srcId="{6EADAED4-8680-4BD2-BA70-DD5A8F0084BB}" destId="{CF9430E0-3750-4FD0-9D29-766612A99B49}" srcOrd="4" destOrd="0" presId="urn:microsoft.com/office/officeart/2009/3/layout/StepUpProcess"/>
    <dgm:cxn modelId="{7D8C666B-E54F-49EC-8CEF-2329ECC317FE}" type="presParOf" srcId="{CF9430E0-3750-4FD0-9D29-766612A99B49}" destId="{65E782E1-2B3B-4E98-93D2-25BFC43212DB}" srcOrd="0" destOrd="0" presId="urn:microsoft.com/office/officeart/2009/3/layout/StepUpProcess"/>
    <dgm:cxn modelId="{EA61CE8F-448E-447B-B363-D22893FF2C99}" type="presParOf" srcId="{CF9430E0-3750-4FD0-9D29-766612A99B49}" destId="{9754615D-0D18-472E-91DA-1E72CC454580}" srcOrd="1" destOrd="0" presId="urn:microsoft.com/office/officeart/2009/3/layout/StepUpProcess"/>
    <dgm:cxn modelId="{D9D20D7B-210B-4FE7-9081-29CE99EAAD7F}" type="presParOf" srcId="{CF9430E0-3750-4FD0-9D29-766612A99B49}" destId="{3E9EB928-7A74-4CEC-BA3B-3E5740885CEE}" srcOrd="2" destOrd="0" presId="urn:microsoft.com/office/officeart/2009/3/layout/StepUpProcess"/>
    <dgm:cxn modelId="{24AAAFFC-2D05-47BC-8A54-A35A256BF629}" type="presParOf" srcId="{6EADAED4-8680-4BD2-BA70-DD5A8F0084BB}" destId="{2D6BB361-5BA4-435F-A636-0B8666D4BEA5}" srcOrd="5" destOrd="0" presId="urn:microsoft.com/office/officeart/2009/3/layout/StepUpProcess"/>
    <dgm:cxn modelId="{F27A2395-EBDB-4F72-A5DA-738C4BF53A4C}" type="presParOf" srcId="{2D6BB361-5BA4-435F-A636-0B8666D4BEA5}" destId="{FB095A93-D6C3-48B5-9A44-154382BAE35B}" srcOrd="0" destOrd="0" presId="urn:microsoft.com/office/officeart/2009/3/layout/StepUpProcess"/>
    <dgm:cxn modelId="{59A34455-A331-471C-97E9-5521F219CD55}" type="presParOf" srcId="{6EADAED4-8680-4BD2-BA70-DD5A8F0084BB}" destId="{B755523B-97A6-45AB-A888-C8EC17BCC03E}" srcOrd="6" destOrd="0" presId="urn:microsoft.com/office/officeart/2009/3/layout/StepUpProcess"/>
    <dgm:cxn modelId="{6B96CFA7-C793-4FF4-AFD6-7115338E9169}" type="presParOf" srcId="{B755523B-97A6-45AB-A888-C8EC17BCC03E}" destId="{93E2BE40-F52C-4861-A069-509531A9CF65}" srcOrd="0" destOrd="0" presId="urn:microsoft.com/office/officeart/2009/3/layout/StepUpProcess"/>
    <dgm:cxn modelId="{AC4A06E7-DE00-4941-B461-14E30994648A}" type="presParOf" srcId="{B755523B-97A6-45AB-A888-C8EC17BCC03E}" destId="{27B3CA5D-B12E-4087-80F1-BCF2C5770B8D}" srcOrd="1" destOrd="0" presId="urn:microsoft.com/office/officeart/2009/3/layout/StepUpProcess"/>
    <dgm:cxn modelId="{C3D58733-3107-4880-9920-DA061E2B7C95}" type="presParOf" srcId="{B755523B-97A6-45AB-A888-C8EC17BCC03E}" destId="{EB36A187-AFCC-48AC-B75A-4072FF0673EF}" srcOrd="2" destOrd="0" presId="urn:microsoft.com/office/officeart/2009/3/layout/StepUpProcess"/>
    <dgm:cxn modelId="{5EF45BAC-39F8-4735-8024-50E8C7783872}" type="presParOf" srcId="{6EADAED4-8680-4BD2-BA70-DD5A8F0084BB}" destId="{31478E1B-B4DA-45EE-B251-D5C133EEF7DE}" srcOrd="7" destOrd="0" presId="urn:microsoft.com/office/officeart/2009/3/layout/StepUpProcess"/>
    <dgm:cxn modelId="{CD0D6C6C-900D-4DE6-BDB1-42A7B802CD5F}" type="presParOf" srcId="{31478E1B-B4DA-45EE-B251-D5C133EEF7DE}" destId="{7779E633-46B9-4413-A9E3-C6AC4AE1D08A}" srcOrd="0" destOrd="0" presId="urn:microsoft.com/office/officeart/2009/3/layout/StepUpProcess"/>
    <dgm:cxn modelId="{80B8AF5F-08D9-4C41-9DB5-4C4A44F3090D}" type="presParOf" srcId="{6EADAED4-8680-4BD2-BA70-DD5A8F0084BB}" destId="{8E495C7E-0BD3-4159-8630-9635AB0A2191}" srcOrd="8" destOrd="0" presId="urn:microsoft.com/office/officeart/2009/3/layout/StepUpProcess"/>
    <dgm:cxn modelId="{55E86DFD-0124-4881-B53D-DE9D075195AD}" type="presParOf" srcId="{8E495C7E-0BD3-4159-8630-9635AB0A2191}" destId="{E4EABA3E-45E3-451A-85F4-AFCCC08E8102}" srcOrd="0" destOrd="0" presId="urn:microsoft.com/office/officeart/2009/3/layout/StepUpProcess"/>
    <dgm:cxn modelId="{ACA59734-93B2-498C-8DAA-0D6A2698F5B8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277198" y="1592662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206784" y="2075867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  </a:t>
          </a:r>
          <a:endParaRPr lang="es-ES" sz="18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06784" y="2075867"/>
        <a:ext cx="1250326" cy="1095984"/>
      </dsp:txXfrm>
    </dsp:sp>
    <dsp:sp modelId="{4E79B0F5-A4EF-43B4-B4DC-B0BF1E41DD4C}">
      <dsp:nvSpPr>
        <dsp:cNvPr id="0" name=""/>
        <dsp:cNvSpPr/>
      </dsp:nvSpPr>
      <dsp:spPr>
        <a:xfrm>
          <a:off x="1152682" y="1490701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1800000"/>
            <a:satOff val="-6250"/>
            <a:lumOff val="7500"/>
            <a:alphaOff val="0"/>
          </a:schemeClr>
        </a:solidFill>
        <a:ln w="12700" cap="flat" cmpd="sng" algn="ctr">
          <a:solidFill>
            <a:schemeClr val="accent2">
              <a:hueOff val="-1800000"/>
              <a:satOff val="-6250"/>
              <a:lumOff val="7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1807842" y="1213902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 w="12700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1710133" y="1682521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la batería </a:t>
          </a:r>
          <a:endParaRPr lang="es-ES" sz="18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710133" y="1682521"/>
        <a:ext cx="1250326" cy="1095984"/>
      </dsp:txXfrm>
    </dsp:sp>
    <dsp:sp modelId="{9FCA60C7-1882-4B4C-8C45-599B778000D2}">
      <dsp:nvSpPr>
        <dsp:cNvPr id="0" name=""/>
        <dsp:cNvSpPr/>
      </dsp:nvSpPr>
      <dsp:spPr>
        <a:xfrm>
          <a:off x="2683325" y="1111942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5400000"/>
            <a:satOff val="-18751"/>
            <a:lumOff val="22500"/>
            <a:alphaOff val="0"/>
          </a:schemeClr>
        </a:solidFill>
        <a:ln w="12700" cap="flat" cmpd="sng" algn="ctr">
          <a:solidFill>
            <a:schemeClr val="accent2">
              <a:hueOff val="-5400000"/>
              <a:satOff val="-18751"/>
              <a:lumOff val="22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782E1-2B3B-4E98-93D2-25BFC43212DB}">
      <dsp:nvSpPr>
        <dsp:cNvPr id="0" name=""/>
        <dsp:cNvSpPr/>
      </dsp:nvSpPr>
      <dsp:spPr>
        <a:xfrm rot="5400000">
          <a:off x="3338485" y="835143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12700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4615D-0D18-472E-91DA-1E72CC454580}">
      <dsp:nvSpPr>
        <dsp:cNvPr id="0" name=""/>
        <dsp:cNvSpPr/>
      </dsp:nvSpPr>
      <dsp:spPr>
        <a:xfrm>
          <a:off x="3199553" y="1248940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Así suena el violoncello 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3199553" y="1248940"/>
        <a:ext cx="1250326" cy="1095984"/>
      </dsp:txXfrm>
    </dsp:sp>
    <dsp:sp modelId="{3E9EB928-7A74-4CEC-BA3B-3E5740885CEE}">
      <dsp:nvSpPr>
        <dsp:cNvPr id="0" name=""/>
        <dsp:cNvSpPr/>
      </dsp:nvSpPr>
      <dsp:spPr>
        <a:xfrm>
          <a:off x="4213969" y="733183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9000000"/>
            <a:satOff val="-31252"/>
            <a:lumOff val="37501"/>
            <a:alphaOff val="0"/>
          </a:schemeClr>
        </a:solidFill>
        <a:ln w="12700" cap="flat" cmpd="sng" algn="ctr">
          <a:solidFill>
            <a:schemeClr val="accent2">
              <a:hueOff val="-9000000"/>
              <a:satOff val="-31252"/>
              <a:lumOff val="37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4869129" y="456384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 w="12700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4730197" y="870181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trabajo practico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730197" y="870181"/>
        <a:ext cx="1250326" cy="1095984"/>
      </dsp:txXfrm>
    </dsp:sp>
    <dsp:sp modelId="{EB36A187-AFCC-48AC-B75A-4072FF0673EF}">
      <dsp:nvSpPr>
        <dsp:cNvPr id="0" name=""/>
        <dsp:cNvSpPr/>
      </dsp:nvSpPr>
      <dsp:spPr>
        <a:xfrm>
          <a:off x="5744612" y="354424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12600000"/>
            <a:satOff val="-43753"/>
            <a:lumOff val="52501"/>
            <a:alphaOff val="0"/>
          </a:schemeClr>
        </a:solidFill>
        <a:ln w="12700" cap="flat" cmpd="sng" algn="ctr">
          <a:solidFill>
            <a:schemeClr val="accent2">
              <a:hueOff val="-12600000"/>
              <a:satOff val="-43753"/>
              <a:lumOff val="52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6399772" y="77625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127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6260840" y="491422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260840" y="491422"/>
        <a:ext cx="1250326" cy="109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11-05-2020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gms65YFf4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usicaauroradechile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zPugfoYDU2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ugfoYDU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SL2rQAMpE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enMX_cGDvc" TargetMode="External"/><Relationship Id="rId3" Type="http://schemas.openxmlformats.org/officeDocument/2006/relationships/hyperlink" Target="https://www.youtube.com/watch?v=mjvGjUovxPU" TargetMode="External"/><Relationship Id="rId7" Type="http://schemas.openxmlformats.org/officeDocument/2006/relationships/hyperlink" Target="https://www.youtube.com/watch?v=gIMJTV3gU1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_cFr6thUi0" TargetMode="External"/><Relationship Id="rId5" Type="http://schemas.openxmlformats.org/officeDocument/2006/relationships/hyperlink" Target="https://www.youtube.com/watch?v=PB9jCij9etU" TargetMode="External"/><Relationship Id="rId10" Type="http://schemas.openxmlformats.org/officeDocument/2006/relationships/hyperlink" Target="https://www.youtube.com/watch?v=KJYanwRm3mM" TargetMode="External"/><Relationship Id="rId4" Type="http://schemas.openxmlformats.org/officeDocument/2006/relationships/hyperlink" Target="https://www.youtube.com/watch?v=D9LrEXF3USs" TargetMode="External"/><Relationship Id="rId9" Type="http://schemas.openxmlformats.org/officeDocument/2006/relationships/hyperlink" Target="https://www.youtube.com/watch?v=UtzKqVZ2_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2195736" y="2463229"/>
            <a:ext cx="53767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Educación musical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Profesor</a:t>
            </a:r>
            <a:r>
              <a:rPr lang="es-CL" altLang="es-CL" dirty="0" smtClean="0"/>
              <a:t>: Felipe Pérez </a:t>
            </a:r>
            <a:r>
              <a:rPr lang="es-CL" altLang="es-CL" dirty="0" smtClean="0"/>
              <a:t>Parra</a:t>
            </a:r>
            <a:endParaRPr lang="es-CL" altLang="es-CL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Semana </a:t>
            </a:r>
            <a:r>
              <a:rPr lang="es-CL" altLang="es-CL" dirty="0" smtClean="0"/>
              <a:t>8</a:t>
            </a:r>
            <a:endParaRPr lang="es-CL" altLang="es-CL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4" name="Rectángulo 3"/>
          <p:cNvSpPr/>
          <p:nvPr/>
        </p:nvSpPr>
        <p:spPr>
          <a:xfrm>
            <a:off x="755576" y="1124744"/>
            <a:ext cx="817175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3"/>
              </a:rPr>
              <a:t>Video de apoyo:</a:t>
            </a:r>
          </a:p>
          <a:p>
            <a:pPr algn="ctr"/>
            <a:endParaRPr lang="es-CL" dirty="0" smtClean="0">
              <a:hlinkClick r:id="rId3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27297"/>
            <a:ext cx="6732240" cy="241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126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95255" y="1070355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Cierre</a:t>
            </a:r>
            <a:endParaRPr lang="es-C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31640" y="2171059"/>
            <a:ext cx="7272808" cy="237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rgbClr val="0070C0"/>
                </a:solidFill>
              </a:rPr>
              <a:t>Envía una foto de tu trabajo al correo:</a:t>
            </a:r>
          </a:p>
          <a:p>
            <a:pPr algn="ctr"/>
            <a:endParaRPr lang="es-CL" sz="2000" dirty="0" smtClean="0">
              <a:solidFill>
                <a:srgbClr val="0070C0"/>
              </a:solidFill>
            </a:endParaRPr>
          </a:p>
          <a:p>
            <a:pPr algn="ctr"/>
            <a:r>
              <a:rPr lang="es-CL" sz="3200" dirty="0" smtClean="0">
                <a:hlinkClick r:id="rId3"/>
              </a:rPr>
              <a:t>musicaauroradechile@gmail.com</a:t>
            </a:r>
            <a:r>
              <a:rPr lang="es-CL" sz="3200" dirty="0" smtClean="0"/>
              <a:t> 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048000" cy="304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458"/>
            <a:ext cx="6096000" cy="457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31151"/>
            <a:ext cx="2058541" cy="20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2043"/>
            <a:ext cx="57606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512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32" y="1988840"/>
            <a:ext cx="4627884" cy="345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Objetivo: </a:t>
            </a:r>
            <a:r>
              <a:rPr lang="es-CL" dirty="0" smtClean="0"/>
              <a:t>Conocer </a:t>
            </a:r>
            <a:r>
              <a:rPr lang="es-CL" dirty="0"/>
              <a:t>por medio de registros audiovisuales la batería y violoncello, sus características, formas de ejecución y músicos chilenos especialistas en  estos instrumentos.</a:t>
            </a:r>
            <a:endParaRPr lang="es-CL" alt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47145"/>
            <a:ext cx="4648886" cy="260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78694" y="1271128"/>
            <a:ext cx="804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400" dirty="0" smtClean="0"/>
              <a:t>Ruta de aprendizaje </a:t>
            </a:r>
            <a:endParaRPr lang="es-CL" altLang="es-CL" sz="2400" dirty="0"/>
          </a:p>
        </p:txBody>
      </p:sp>
      <p:graphicFrame>
        <p:nvGraphicFramePr>
          <p:cNvPr id="8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98728"/>
              </p:ext>
            </p:extLst>
          </p:nvPr>
        </p:nvGraphicFramePr>
        <p:xfrm>
          <a:off x="1403648" y="1838362"/>
          <a:ext cx="751205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9782" y="910143"/>
            <a:ext cx="8229600" cy="1143000"/>
          </a:xfrm>
        </p:spPr>
        <p:txBody>
          <a:bodyPr/>
          <a:lstStyle/>
          <a:p>
            <a:r>
              <a:rPr lang="es-CL" sz="4000" dirty="0" smtClean="0"/>
              <a:t>¿Que instrumento conoceremos?</a:t>
            </a:r>
            <a:endParaRPr lang="es-CL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8" y="2048404"/>
            <a:ext cx="6112088" cy="317671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18689" y="5479188"/>
            <a:ext cx="6825311" cy="86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4"/>
              </a:rPr>
              <a:t>Video apoyo:</a:t>
            </a:r>
          </a:p>
          <a:p>
            <a:pPr algn="ctr"/>
            <a:r>
              <a:rPr lang="es-CL" dirty="0" smtClean="0">
                <a:hlinkClick r:id="rId4"/>
              </a:rPr>
              <a:t> https</a:t>
            </a:r>
            <a:r>
              <a:rPr lang="es-CL" dirty="0">
                <a:hlinkClick r:id="rId4"/>
              </a:rPr>
              <a:t>://www.youtube.com/watch?v=zPugfoYDU28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9782" y="910143"/>
            <a:ext cx="8229600" cy="1143000"/>
          </a:xfrm>
        </p:spPr>
        <p:txBody>
          <a:bodyPr/>
          <a:lstStyle/>
          <a:p>
            <a:r>
              <a:rPr lang="es-CL" sz="4000" dirty="0" smtClean="0"/>
              <a:t>¿Que instrumento conoceremos?</a:t>
            </a:r>
            <a:endParaRPr lang="es-CL" sz="4000" dirty="0"/>
          </a:p>
        </p:txBody>
      </p:sp>
      <p:sp>
        <p:nvSpPr>
          <p:cNvPr id="7" name="Rectángulo 6"/>
          <p:cNvSpPr/>
          <p:nvPr/>
        </p:nvSpPr>
        <p:spPr>
          <a:xfrm>
            <a:off x="2267273" y="5301208"/>
            <a:ext cx="6825311" cy="86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3"/>
              </a:rPr>
              <a:t>Video apoyo:</a:t>
            </a:r>
          </a:p>
          <a:p>
            <a:pPr algn="ctr"/>
            <a:r>
              <a:rPr lang="es-CL" dirty="0">
                <a:hlinkClick r:id="rId4"/>
              </a:rPr>
              <a:t>https://www.youtube.com/watch?v=SL2rQAMpE50</a:t>
            </a:r>
            <a:endParaRPr lang="es-CL" dirty="0" smtClean="0">
              <a:hlinkClick r:id="rId3"/>
            </a:endParaRPr>
          </a:p>
          <a:p>
            <a:pPr algn="ctr"/>
            <a:r>
              <a:rPr lang="es-CL" dirty="0" smtClean="0">
                <a:hlinkClick r:id="rId3"/>
              </a:rPr>
              <a:t>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39370"/>
            <a:ext cx="7091200" cy="30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" y="3905390"/>
            <a:ext cx="3004960" cy="24039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874722"/>
            <a:ext cx="3068960" cy="30689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433" y="3033006"/>
            <a:ext cx="3586124" cy="33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2811004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98330"/>
              </p:ext>
            </p:extLst>
          </p:nvPr>
        </p:nvGraphicFramePr>
        <p:xfrm>
          <a:off x="720724" y="1132692"/>
          <a:ext cx="8423276" cy="358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638"/>
                <a:gridCol w="4211638"/>
              </a:tblGrid>
              <a:tr h="571088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Violoncello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Batería</a:t>
                      </a:r>
                      <a:r>
                        <a:rPr lang="es-CL" baseline="0" dirty="0" smtClean="0"/>
                        <a:t>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CL" baseline="0" smtClean="0">
                          <a:hlinkClick r:id="rId3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L" smtClean="0">
                          <a:hlinkClick r:id="rId4"/>
                        </a:rPr>
                        <a:t>https://www.youtube.com/watch?v=D9LrEXF3USs</a:t>
                      </a:r>
                      <a:endParaRPr lang="es-CL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es-CL" smtClean="0">
                        <a:hlinkClick r:id="rId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>
                        <a:hlinkClick r:id="rId5"/>
                      </a:endParaRPr>
                    </a:p>
                    <a:p>
                      <a:r>
                        <a:rPr lang="es-CL" dirty="0" smtClean="0">
                          <a:hlinkClick r:id="rId5"/>
                        </a:rPr>
                        <a:t>https://www.youtube.com/watch?v=PB9jCij9etU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mtClean="0"/>
                        <a:t>2.</a:t>
                      </a:r>
                    </a:p>
                    <a:p>
                      <a:r>
                        <a:rPr lang="es-CL" smtClean="0">
                          <a:hlinkClick r:id="rId6"/>
                        </a:rPr>
                        <a:t>https://www.youtube.com/watch?v=__cFr6thUi0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r>
                        <a:rPr lang="es-CL" dirty="0" smtClean="0">
                          <a:hlinkClick r:id="rId7"/>
                        </a:rPr>
                        <a:t>https://www.youtube.com/watch?v=gIMJTV3gU1Y</a:t>
                      </a:r>
                      <a:endParaRPr lang="es-C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3.</a:t>
                      </a:r>
                    </a:p>
                    <a:p>
                      <a:r>
                        <a:rPr lang="es-CL" dirty="0" smtClean="0">
                          <a:hlinkClick r:id="rId8"/>
                        </a:rPr>
                        <a:t>https://www.youtube.com/watch?v=FenMX_cGDvc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r>
                        <a:rPr lang="es-CL" dirty="0" smtClean="0">
                          <a:hlinkClick r:id="rId9"/>
                        </a:rPr>
                        <a:t>https://www.youtube.com/watch?v=UtzKqVZ2_cs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123728" y="5013176"/>
            <a:ext cx="66967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>
                <a:hlinkClick r:id="rId10"/>
              </a:rPr>
              <a:t>https://www.youtube.com/watch?v=KJYanwRm3mM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</TotalTime>
  <Words>299</Words>
  <Application>Microsoft Office PowerPoint</Application>
  <PresentationFormat>Presentación en pantalla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Ligada 2.1 (Adrian M. C.)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¿Que instrumento conoceremos?</vt:lpstr>
      <vt:lpstr>¿Que instrumento conoceremos?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Perez Delgado</cp:lastModifiedBy>
  <cp:revision>761</cp:revision>
  <cp:lastPrinted>2020-05-05T15:17:52Z</cp:lastPrinted>
  <dcterms:created xsi:type="dcterms:W3CDTF">2010-05-23T14:28:12Z</dcterms:created>
  <dcterms:modified xsi:type="dcterms:W3CDTF">2020-05-12T00:00:32Z</dcterms:modified>
</cp:coreProperties>
</file>