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2" r:id="rId4"/>
    <p:sldId id="267" r:id="rId5"/>
    <p:sldId id="260" r:id="rId6"/>
    <p:sldId id="259" r:id="rId7"/>
    <p:sldId id="261" r:id="rId8"/>
    <p:sldId id="263" r:id="rId9"/>
    <p:sldId id="264" r:id="rId10"/>
    <p:sldId id="265" r:id="rId11"/>
    <p:sldId id="266" r:id="rId12"/>
    <p:sldId id="269" r:id="rId13"/>
    <p:sldId id="268" r:id="rId1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71" autoAdjust="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6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629AD-39EC-499C-B181-4D71A1FC6D6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FAB1FF-8F1D-493E-8CBA-49B29B1C818D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8A1EF610-68E1-4F87-9FC0-818E3FF02DE6}" type="par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275053D-3E94-4647-8A6D-2E200FB7E0A0}" type="sib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5C52F61-B2AD-4D81-8C88-65D4C91B3D7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Definición de instrumentos de </a:t>
          </a:r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percusión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DABC8947-7FF7-4313-B2F8-53585CD6DE2B}" type="par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BE21DD12-2162-4DF1-89B5-12FFA19D4810}" type="sib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7CE1E615-F171-4553-9CAB-3B23643A25D0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FF65BB0-2762-493B-A81B-211270B4ABF7}" type="parTrans" cxnId="{40E75B29-ABBF-446B-A908-35F7B84BB3B6}">
      <dgm:prSet/>
      <dgm:spPr/>
      <dgm:t>
        <a:bodyPr/>
        <a:lstStyle/>
        <a:p>
          <a:endParaRPr lang="es-CL" sz="2400"/>
        </a:p>
      </dgm:t>
    </dgm:pt>
    <dgm:pt modelId="{0DB5DD85-F776-4B50-8221-A3F7E2A68DB4}" type="sibTrans" cxnId="{40E75B29-ABBF-446B-A908-35F7B84BB3B6}">
      <dgm:prSet/>
      <dgm:spPr/>
      <dgm:t>
        <a:bodyPr/>
        <a:lstStyle/>
        <a:p>
          <a:endParaRPr lang="es-CL" sz="2400"/>
        </a:p>
      </dgm:t>
    </dgm:pt>
    <dgm:pt modelId="{8FC88BDE-FB77-426A-8C25-D4ADEB4481D4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Listado de instrumentos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4A2B4A6-675D-4BE6-AFC6-CA9E852AEAAB}" type="parTrans" cxnId="{BFD6204C-459A-4DEC-BE8D-096DD36011F1}">
      <dgm:prSet/>
      <dgm:spPr/>
      <dgm:t>
        <a:bodyPr/>
        <a:lstStyle/>
        <a:p>
          <a:endParaRPr lang="es-CL" sz="2400"/>
        </a:p>
      </dgm:t>
    </dgm:pt>
    <dgm:pt modelId="{5AC28052-8EDD-4751-821B-AD4C50A77AE7}" type="sibTrans" cxnId="{BFD6204C-459A-4DEC-BE8D-096DD36011F1}">
      <dgm:prSet/>
      <dgm:spPr/>
      <dgm:t>
        <a:bodyPr/>
        <a:lstStyle/>
        <a:p>
          <a:endParaRPr lang="es-CL" sz="2400"/>
        </a:p>
      </dgm:t>
    </dgm:pt>
    <dgm:pt modelId="{65A812C3-67A6-4B44-9ECA-4A5CDD446FD9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Indagación por </a:t>
          </a:r>
        </a:p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YOU TUBE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674EEEA5-42A3-4CBC-9EC9-1C90232470C0}" type="parTrans" cxnId="{5CE11FD2-710C-497C-88C9-AB92487B3F49}">
      <dgm:prSet/>
      <dgm:spPr/>
      <dgm:t>
        <a:bodyPr/>
        <a:lstStyle/>
        <a:p>
          <a:endParaRPr lang="es-CL" sz="2400"/>
        </a:p>
      </dgm:t>
    </dgm:pt>
    <dgm:pt modelId="{136B7A5E-F76D-463E-BA0F-6D42FCCD3652}" type="sibTrans" cxnId="{5CE11FD2-710C-497C-88C9-AB92487B3F49}">
      <dgm:prSet/>
      <dgm:spPr/>
      <dgm:t>
        <a:bodyPr/>
        <a:lstStyle/>
        <a:p>
          <a:endParaRPr lang="es-CL" sz="2400"/>
        </a:p>
      </dgm:t>
    </dgm:pt>
    <dgm:pt modelId="{043F2854-16BC-45C3-BEE4-5431AE6635C5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5820C937-4DE4-4844-BB7E-47D8C53670CA}" type="parTrans" cxnId="{F1C9DF56-2A83-44FB-9804-BBD3FD32FDC9}">
      <dgm:prSet/>
      <dgm:spPr/>
      <dgm:t>
        <a:bodyPr/>
        <a:lstStyle/>
        <a:p>
          <a:endParaRPr lang="es-CL" sz="2400"/>
        </a:p>
      </dgm:t>
    </dgm:pt>
    <dgm:pt modelId="{420BDEF3-37DC-4F96-AFA5-84FFF35764CA}" type="sibTrans" cxnId="{F1C9DF56-2A83-44FB-9804-BBD3FD32FDC9}">
      <dgm:prSet/>
      <dgm:spPr/>
      <dgm:t>
        <a:bodyPr/>
        <a:lstStyle/>
        <a:p>
          <a:endParaRPr lang="es-CL" sz="2400"/>
        </a:p>
      </dgm:t>
    </dgm:pt>
    <dgm:pt modelId="{6EADAED4-8680-4BD2-BA70-DD5A8F0084BB}" type="pres">
      <dgm:prSet presAssocID="{2C6629AD-39EC-499C-B181-4D71A1FC6D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C3B87E7C-024D-4695-B621-3B1BECE81B9A}" type="pres">
      <dgm:prSet presAssocID="{7CE1E615-F171-4553-9CAB-3B23643A25D0}" presName="composite" presStyleCnt="0"/>
      <dgm:spPr/>
    </dgm:pt>
    <dgm:pt modelId="{3AC087B1-BB70-4B4B-B7D3-1FE15D230954}" type="pres">
      <dgm:prSet presAssocID="{7CE1E615-F171-4553-9CAB-3B23643A25D0}" presName="LShape" presStyleLbl="alignNode1" presStyleIdx="0" presStyleCnt="11"/>
      <dgm:spPr/>
    </dgm:pt>
    <dgm:pt modelId="{845BF8D3-08A4-4305-A906-922E249A9F6F}" type="pres">
      <dgm:prSet presAssocID="{7CE1E615-F171-4553-9CAB-3B23643A25D0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1721EB-0ADD-4216-BA57-D9DE9AF68390}" type="pres">
      <dgm:prSet presAssocID="{7CE1E615-F171-4553-9CAB-3B23643A25D0}" presName="Triangle" presStyleLbl="alignNode1" presStyleIdx="1" presStyleCnt="11"/>
      <dgm:spPr/>
    </dgm:pt>
    <dgm:pt modelId="{53EF4CC6-4C0A-40C5-B706-850BA916F4A0}" type="pres">
      <dgm:prSet presAssocID="{0DB5DD85-F776-4B50-8221-A3F7E2A68DB4}" presName="sibTrans" presStyleCnt="0"/>
      <dgm:spPr/>
    </dgm:pt>
    <dgm:pt modelId="{188BF697-7B71-4BDB-B255-DB942633E191}" type="pres">
      <dgm:prSet presAssocID="{0DB5DD85-F776-4B50-8221-A3F7E2A68DB4}" presName="space" presStyleCnt="0"/>
      <dgm:spPr/>
    </dgm:pt>
    <dgm:pt modelId="{40EC2E28-B012-479E-A7F5-D3C95446251D}" type="pres">
      <dgm:prSet presAssocID="{EBFAB1FF-8F1D-493E-8CBA-49B29B1C818D}" presName="composite" presStyleCnt="0"/>
      <dgm:spPr/>
    </dgm:pt>
    <dgm:pt modelId="{F4BE7BEC-D258-4E21-973A-4B4125CA37B5}" type="pres">
      <dgm:prSet presAssocID="{EBFAB1FF-8F1D-493E-8CBA-49B29B1C818D}" presName="LShape" presStyleLbl="alignNode1" presStyleIdx="2" presStyleCnt="11"/>
      <dgm:spPr/>
    </dgm:pt>
    <dgm:pt modelId="{4A724ED6-E799-41A7-A7E2-9A607DE559C6}" type="pres">
      <dgm:prSet presAssocID="{EBFAB1FF-8F1D-493E-8CBA-49B29B1C818D}" presName="ParentText" presStyleLbl="revTx" presStyleIdx="1" presStyleCnt="6" custLinFactX="31877" custLinFactNeighborX="100000" custLinFactNeighborY="-249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79B0F5-A4EF-43B4-B4DC-B0BF1E41DD4C}" type="pres">
      <dgm:prSet presAssocID="{EBFAB1FF-8F1D-493E-8CBA-49B29B1C818D}" presName="Triangle" presStyleLbl="alignNode1" presStyleIdx="3" presStyleCnt="11"/>
      <dgm:spPr/>
    </dgm:pt>
    <dgm:pt modelId="{B87B4EC1-FF79-46EC-BB6B-D891687B8F0D}" type="pres">
      <dgm:prSet presAssocID="{D275053D-3E94-4647-8A6D-2E200FB7E0A0}" presName="sibTrans" presStyleCnt="0"/>
      <dgm:spPr/>
    </dgm:pt>
    <dgm:pt modelId="{3C5FE88F-07C3-4B0D-8B9B-670BEE72E238}" type="pres">
      <dgm:prSet presAssocID="{D275053D-3E94-4647-8A6D-2E200FB7E0A0}" presName="space" presStyleCnt="0"/>
      <dgm:spPr/>
    </dgm:pt>
    <dgm:pt modelId="{E9BCC35C-30C5-4996-9A1E-9CAC03215477}" type="pres">
      <dgm:prSet presAssocID="{D5C52F61-B2AD-4D81-8C88-65D4C91B3D7F}" presName="composite" presStyleCnt="0"/>
      <dgm:spPr/>
    </dgm:pt>
    <dgm:pt modelId="{2258758D-22E7-4A10-9222-D626294E2842}" type="pres">
      <dgm:prSet presAssocID="{D5C52F61-B2AD-4D81-8C88-65D4C91B3D7F}" presName="LShape" presStyleLbl="alignNode1" presStyleIdx="4" presStyleCnt="11"/>
      <dgm:spPr/>
    </dgm:pt>
    <dgm:pt modelId="{837BAB33-11FC-44A1-8256-1687CBD09133}" type="pres">
      <dgm:prSet presAssocID="{D5C52F61-B2AD-4D81-8C88-65D4C91B3D7F}" presName="ParentText" presStyleLbl="revTx" presStyleIdx="2" presStyleCnt="6" custLinFactX="-19022" custLinFactNeighborX="-100000" custLinFactNeighborY="491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CA60C7-1882-4B4C-8C45-599B778000D2}" type="pres">
      <dgm:prSet presAssocID="{D5C52F61-B2AD-4D81-8C88-65D4C91B3D7F}" presName="Triangle" presStyleLbl="alignNode1" presStyleIdx="5" presStyleCnt="11"/>
      <dgm:spPr/>
    </dgm:pt>
    <dgm:pt modelId="{FAB14153-12E1-4CB3-B3E4-8C20F2599BE1}" type="pres">
      <dgm:prSet presAssocID="{BE21DD12-2162-4DF1-89B5-12FFA19D4810}" presName="sibTrans" presStyleCnt="0"/>
      <dgm:spPr/>
    </dgm:pt>
    <dgm:pt modelId="{E1879243-F973-4764-B50F-EF5D93395539}" type="pres">
      <dgm:prSet presAssocID="{BE21DD12-2162-4DF1-89B5-12FFA19D4810}" presName="space" presStyleCnt="0"/>
      <dgm:spPr/>
    </dgm:pt>
    <dgm:pt modelId="{B755523B-97A6-45AB-A888-C8EC17BCC03E}" type="pres">
      <dgm:prSet presAssocID="{8FC88BDE-FB77-426A-8C25-D4ADEB4481D4}" presName="composite" presStyleCnt="0"/>
      <dgm:spPr/>
    </dgm:pt>
    <dgm:pt modelId="{93E2BE40-F52C-4861-A069-509531A9CF65}" type="pres">
      <dgm:prSet presAssocID="{8FC88BDE-FB77-426A-8C25-D4ADEB4481D4}" presName="LShape" presStyleLbl="alignNode1" presStyleIdx="6" presStyleCnt="11"/>
      <dgm:spPr/>
    </dgm:pt>
    <dgm:pt modelId="{27B3CA5D-B12E-4087-80F1-BCF2C5770B8D}" type="pres">
      <dgm:prSet presAssocID="{8FC88BDE-FB77-426A-8C25-D4ADEB4481D4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B36A187-AFCC-48AC-B75A-4072FF0673EF}" type="pres">
      <dgm:prSet presAssocID="{8FC88BDE-FB77-426A-8C25-D4ADEB4481D4}" presName="Triangle" presStyleLbl="alignNode1" presStyleIdx="7" presStyleCnt="11"/>
      <dgm:spPr/>
    </dgm:pt>
    <dgm:pt modelId="{31478E1B-B4DA-45EE-B251-D5C133EEF7DE}" type="pres">
      <dgm:prSet presAssocID="{5AC28052-8EDD-4751-821B-AD4C50A77AE7}" presName="sibTrans" presStyleCnt="0"/>
      <dgm:spPr/>
    </dgm:pt>
    <dgm:pt modelId="{7779E633-46B9-4413-A9E3-C6AC4AE1D08A}" type="pres">
      <dgm:prSet presAssocID="{5AC28052-8EDD-4751-821B-AD4C50A77AE7}" presName="space" presStyleCnt="0"/>
      <dgm:spPr/>
    </dgm:pt>
    <dgm:pt modelId="{A8B700DE-ABF3-4D89-9E48-A72E1CC9DD6D}" type="pres">
      <dgm:prSet presAssocID="{65A812C3-67A6-4B44-9ECA-4A5CDD446FD9}" presName="composite" presStyleCnt="0"/>
      <dgm:spPr/>
    </dgm:pt>
    <dgm:pt modelId="{3B0BD494-9B54-4F3F-889F-50C7C4AEA11A}" type="pres">
      <dgm:prSet presAssocID="{65A812C3-67A6-4B44-9ECA-4A5CDD446FD9}" presName="LShape" presStyleLbl="alignNode1" presStyleIdx="8" presStyleCnt="11"/>
      <dgm:spPr/>
    </dgm:pt>
    <dgm:pt modelId="{4182B732-AD71-40AF-B6C5-29AAF7C4A0E9}" type="pres">
      <dgm:prSet presAssocID="{65A812C3-67A6-4B44-9ECA-4A5CDD446FD9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E2CDD67-A381-4C14-97ED-D7D1BC1FC7A2}" type="pres">
      <dgm:prSet presAssocID="{65A812C3-67A6-4B44-9ECA-4A5CDD446FD9}" presName="Triangle" presStyleLbl="alignNode1" presStyleIdx="9" presStyleCnt="11"/>
      <dgm:spPr/>
    </dgm:pt>
    <dgm:pt modelId="{3D219071-CF08-44F6-8A6C-E1C88825940D}" type="pres">
      <dgm:prSet presAssocID="{136B7A5E-F76D-463E-BA0F-6D42FCCD3652}" presName="sibTrans" presStyleCnt="0"/>
      <dgm:spPr/>
    </dgm:pt>
    <dgm:pt modelId="{923A3C70-9797-4420-A758-E592C88BCA4A}" type="pres">
      <dgm:prSet presAssocID="{136B7A5E-F76D-463E-BA0F-6D42FCCD3652}" presName="space" presStyleCnt="0"/>
      <dgm:spPr/>
    </dgm:pt>
    <dgm:pt modelId="{8E495C7E-0BD3-4159-8630-9635AB0A2191}" type="pres">
      <dgm:prSet presAssocID="{043F2854-16BC-45C3-BEE4-5431AE6635C5}" presName="composite" presStyleCnt="0"/>
      <dgm:spPr/>
    </dgm:pt>
    <dgm:pt modelId="{E4EABA3E-45E3-451A-85F4-AFCCC08E8102}" type="pres">
      <dgm:prSet presAssocID="{043F2854-16BC-45C3-BEE4-5431AE6635C5}" presName="LShape" presStyleLbl="alignNode1" presStyleIdx="10" presStyleCnt="11"/>
      <dgm:spPr/>
    </dgm:pt>
    <dgm:pt modelId="{5BB20D0C-6047-483A-82C3-E72F6532B8C4}" type="pres">
      <dgm:prSet presAssocID="{043F2854-16BC-45C3-BEE4-5431AE6635C5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1EA88A5-53C7-4033-A13C-E150A4DDCBB7}" type="presOf" srcId="{65A812C3-67A6-4B44-9ECA-4A5CDD446FD9}" destId="{4182B732-AD71-40AF-B6C5-29AAF7C4A0E9}" srcOrd="0" destOrd="0" presId="urn:microsoft.com/office/officeart/2009/3/layout/StepUpProcess"/>
    <dgm:cxn modelId="{D6EF7D46-6F34-48EA-91EB-4E323B86135C}" srcId="{2C6629AD-39EC-499C-B181-4D71A1FC6D69}" destId="{EBFAB1FF-8F1D-493E-8CBA-49B29B1C818D}" srcOrd="1" destOrd="0" parTransId="{8A1EF610-68E1-4F87-9FC0-818E3FF02DE6}" sibTransId="{D275053D-3E94-4647-8A6D-2E200FB7E0A0}"/>
    <dgm:cxn modelId="{804A07A3-C750-4504-8673-7D5CD4CE8D23}" type="presOf" srcId="{8FC88BDE-FB77-426A-8C25-D4ADEB4481D4}" destId="{27B3CA5D-B12E-4087-80F1-BCF2C5770B8D}" srcOrd="0" destOrd="0" presId="urn:microsoft.com/office/officeart/2009/3/layout/StepUpProcess"/>
    <dgm:cxn modelId="{54C216B6-9E30-42FD-894D-7C54D9D38DE4}" type="presOf" srcId="{D5C52F61-B2AD-4D81-8C88-65D4C91B3D7F}" destId="{837BAB33-11FC-44A1-8256-1687CBD09133}" srcOrd="0" destOrd="0" presId="urn:microsoft.com/office/officeart/2009/3/layout/StepUpProcess"/>
    <dgm:cxn modelId="{FD9351EC-DD0E-4B11-8192-303E28EAEFAB}" type="presOf" srcId="{EBFAB1FF-8F1D-493E-8CBA-49B29B1C818D}" destId="{4A724ED6-E799-41A7-A7E2-9A607DE559C6}" srcOrd="0" destOrd="0" presId="urn:microsoft.com/office/officeart/2009/3/layout/StepUpProcess"/>
    <dgm:cxn modelId="{F1C9DF56-2A83-44FB-9804-BBD3FD32FDC9}" srcId="{2C6629AD-39EC-499C-B181-4D71A1FC6D69}" destId="{043F2854-16BC-45C3-BEE4-5431AE6635C5}" srcOrd="5" destOrd="0" parTransId="{5820C937-4DE4-4844-BB7E-47D8C53670CA}" sibTransId="{420BDEF3-37DC-4F96-AFA5-84FFF35764CA}"/>
    <dgm:cxn modelId="{36F583A2-B260-4866-A347-37E01165C985}" type="presOf" srcId="{043F2854-16BC-45C3-BEE4-5431AE6635C5}" destId="{5BB20D0C-6047-483A-82C3-E72F6532B8C4}" srcOrd="0" destOrd="0" presId="urn:microsoft.com/office/officeart/2009/3/layout/StepUpProcess"/>
    <dgm:cxn modelId="{B44FE886-928F-450B-AD01-EE0AB03DACB5}" type="presOf" srcId="{7CE1E615-F171-4553-9CAB-3B23643A25D0}" destId="{845BF8D3-08A4-4305-A906-922E249A9F6F}" srcOrd="0" destOrd="0" presId="urn:microsoft.com/office/officeart/2009/3/layout/StepUpProcess"/>
    <dgm:cxn modelId="{40E75B29-ABBF-446B-A908-35F7B84BB3B6}" srcId="{2C6629AD-39EC-499C-B181-4D71A1FC6D69}" destId="{7CE1E615-F171-4553-9CAB-3B23643A25D0}" srcOrd="0" destOrd="0" parTransId="{FFF65BB0-2762-493B-A81B-211270B4ABF7}" sibTransId="{0DB5DD85-F776-4B50-8221-A3F7E2A68DB4}"/>
    <dgm:cxn modelId="{BFD6204C-459A-4DEC-BE8D-096DD36011F1}" srcId="{2C6629AD-39EC-499C-B181-4D71A1FC6D69}" destId="{8FC88BDE-FB77-426A-8C25-D4ADEB4481D4}" srcOrd="3" destOrd="0" parTransId="{F4A2B4A6-675D-4BE6-AFC6-CA9E852AEAAB}" sibTransId="{5AC28052-8EDD-4751-821B-AD4C50A77AE7}"/>
    <dgm:cxn modelId="{D70D7F49-2CE1-4672-A843-4E587D9B004F}" srcId="{2C6629AD-39EC-499C-B181-4D71A1FC6D69}" destId="{D5C52F61-B2AD-4D81-8C88-65D4C91B3D7F}" srcOrd="2" destOrd="0" parTransId="{DABC8947-7FF7-4313-B2F8-53585CD6DE2B}" sibTransId="{BE21DD12-2162-4DF1-89B5-12FFA19D4810}"/>
    <dgm:cxn modelId="{3DF92778-8F6B-4834-A053-8F0218FDFB94}" type="presOf" srcId="{2C6629AD-39EC-499C-B181-4D71A1FC6D69}" destId="{6EADAED4-8680-4BD2-BA70-DD5A8F0084BB}" srcOrd="0" destOrd="0" presId="urn:microsoft.com/office/officeart/2009/3/layout/StepUpProcess"/>
    <dgm:cxn modelId="{5CE11FD2-710C-497C-88C9-AB92487B3F49}" srcId="{2C6629AD-39EC-499C-B181-4D71A1FC6D69}" destId="{65A812C3-67A6-4B44-9ECA-4A5CDD446FD9}" srcOrd="4" destOrd="0" parTransId="{674EEEA5-42A3-4CBC-9EC9-1C90232470C0}" sibTransId="{136B7A5E-F76D-463E-BA0F-6D42FCCD3652}"/>
    <dgm:cxn modelId="{FFFC07ED-D52E-4ED3-9BA6-2D4D55A90957}" type="presParOf" srcId="{6EADAED4-8680-4BD2-BA70-DD5A8F0084BB}" destId="{C3B87E7C-024D-4695-B621-3B1BECE81B9A}" srcOrd="0" destOrd="0" presId="urn:microsoft.com/office/officeart/2009/3/layout/StepUpProcess"/>
    <dgm:cxn modelId="{660505AC-457C-4507-9A24-BAC6F388162F}" type="presParOf" srcId="{C3B87E7C-024D-4695-B621-3B1BECE81B9A}" destId="{3AC087B1-BB70-4B4B-B7D3-1FE15D230954}" srcOrd="0" destOrd="0" presId="urn:microsoft.com/office/officeart/2009/3/layout/StepUpProcess"/>
    <dgm:cxn modelId="{679DD405-4CDE-4BB5-BC9C-CB4517ABD1CF}" type="presParOf" srcId="{C3B87E7C-024D-4695-B621-3B1BECE81B9A}" destId="{845BF8D3-08A4-4305-A906-922E249A9F6F}" srcOrd="1" destOrd="0" presId="urn:microsoft.com/office/officeart/2009/3/layout/StepUpProcess"/>
    <dgm:cxn modelId="{84E7A8BF-A5FD-4609-B5BE-153BC263D4C4}" type="presParOf" srcId="{C3B87E7C-024D-4695-B621-3B1BECE81B9A}" destId="{E51721EB-0ADD-4216-BA57-D9DE9AF68390}" srcOrd="2" destOrd="0" presId="urn:microsoft.com/office/officeart/2009/3/layout/StepUpProcess"/>
    <dgm:cxn modelId="{706A16AB-F548-48EB-A3F3-0B0991DF2AF5}" type="presParOf" srcId="{6EADAED4-8680-4BD2-BA70-DD5A8F0084BB}" destId="{53EF4CC6-4C0A-40C5-B706-850BA916F4A0}" srcOrd="1" destOrd="0" presId="urn:microsoft.com/office/officeart/2009/3/layout/StepUpProcess"/>
    <dgm:cxn modelId="{5AC0DD44-2BD0-4E02-8724-C2F8F02433A9}" type="presParOf" srcId="{53EF4CC6-4C0A-40C5-B706-850BA916F4A0}" destId="{188BF697-7B71-4BDB-B255-DB942633E191}" srcOrd="0" destOrd="0" presId="urn:microsoft.com/office/officeart/2009/3/layout/StepUpProcess"/>
    <dgm:cxn modelId="{C95EDC34-7F89-42DC-B896-20F1DC838055}" type="presParOf" srcId="{6EADAED4-8680-4BD2-BA70-DD5A8F0084BB}" destId="{40EC2E28-B012-479E-A7F5-D3C95446251D}" srcOrd="2" destOrd="0" presId="urn:microsoft.com/office/officeart/2009/3/layout/StepUpProcess"/>
    <dgm:cxn modelId="{4931859D-5F19-4AF5-B174-7997BD75D6F4}" type="presParOf" srcId="{40EC2E28-B012-479E-A7F5-D3C95446251D}" destId="{F4BE7BEC-D258-4E21-973A-4B4125CA37B5}" srcOrd="0" destOrd="0" presId="urn:microsoft.com/office/officeart/2009/3/layout/StepUpProcess"/>
    <dgm:cxn modelId="{60117BFF-6AAA-4227-BEE0-4682D3A78815}" type="presParOf" srcId="{40EC2E28-B012-479E-A7F5-D3C95446251D}" destId="{4A724ED6-E799-41A7-A7E2-9A607DE559C6}" srcOrd="1" destOrd="0" presId="urn:microsoft.com/office/officeart/2009/3/layout/StepUpProcess"/>
    <dgm:cxn modelId="{71D9EF5F-2597-4C6F-B9EF-D79DB9A4C5CD}" type="presParOf" srcId="{40EC2E28-B012-479E-A7F5-D3C95446251D}" destId="{4E79B0F5-A4EF-43B4-B4DC-B0BF1E41DD4C}" srcOrd="2" destOrd="0" presId="urn:microsoft.com/office/officeart/2009/3/layout/StepUpProcess"/>
    <dgm:cxn modelId="{84B55143-10FA-4E6D-9358-FF3F6CE66B81}" type="presParOf" srcId="{6EADAED4-8680-4BD2-BA70-DD5A8F0084BB}" destId="{B87B4EC1-FF79-46EC-BB6B-D891687B8F0D}" srcOrd="3" destOrd="0" presId="urn:microsoft.com/office/officeart/2009/3/layout/StepUpProcess"/>
    <dgm:cxn modelId="{35F6C9BA-74F8-4675-8379-9E6689EADBD6}" type="presParOf" srcId="{B87B4EC1-FF79-46EC-BB6B-D891687B8F0D}" destId="{3C5FE88F-07C3-4B0D-8B9B-670BEE72E238}" srcOrd="0" destOrd="0" presId="urn:microsoft.com/office/officeart/2009/3/layout/StepUpProcess"/>
    <dgm:cxn modelId="{F8D9E371-BC89-49EF-B671-0ECC39AEF3B1}" type="presParOf" srcId="{6EADAED4-8680-4BD2-BA70-DD5A8F0084BB}" destId="{E9BCC35C-30C5-4996-9A1E-9CAC03215477}" srcOrd="4" destOrd="0" presId="urn:microsoft.com/office/officeart/2009/3/layout/StepUpProcess"/>
    <dgm:cxn modelId="{6C83D2D9-0BDE-438F-9264-8B6B057586B7}" type="presParOf" srcId="{E9BCC35C-30C5-4996-9A1E-9CAC03215477}" destId="{2258758D-22E7-4A10-9222-D626294E2842}" srcOrd="0" destOrd="0" presId="urn:microsoft.com/office/officeart/2009/3/layout/StepUpProcess"/>
    <dgm:cxn modelId="{0967F5F1-0B44-4559-A7A7-49AB814E7718}" type="presParOf" srcId="{E9BCC35C-30C5-4996-9A1E-9CAC03215477}" destId="{837BAB33-11FC-44A1-8256-1687CBD09133}" srcOrd="1" destOrd="0" presId="urn:microsoft.com/office/officeart/2009/3/layout/StepUpProcess"/>
    <dgm:cxn modelId="{175D0A3D-19CD-4F21-8962-DFF9BD02E78B}" type="presParOf" srcId="{E9BCC35C-30C5-4996-9A1E-9CAC03215477}" destId="{9FCA60C7-1882-4B4C-8C45-599B778000D2}" srcOrd="2" destOrd="0" presId="urn:microsoft.com/office/officeart/2009/3/layout/StepUpProcess"/>
    <dgm:cxn modelId="{59EFCA17-931F-48F7-9C53-BA62D51C4006}" type="presParOf" srcId="{6EADAED4-8680-4BD2-BA70-DD5A8F0084BB}" destId="{FAB14153-12E1-4CB3-B3E4-8C20F2599BE1}" srcOrd="5" destOrd="0" presId="urn:microsoft.com/office/officeart/2009/3/layout/StepUpProcess"/>
    <dgm:cxn modelId="{68D8EDE0-127B-43D0-9732-2A72A7390258}" type="presParOf" srcId="{FAB14153-12E1-4CB3-B3E4-8C20F2599BE1}" destId="{E1879243-F973-4764-B50F-EF5D93395539}" srcOrd="0" destOrd="0" presId="urn:microsoft.com/office/officeart/2009/3/layout/StepUpProcess"/>
    <dgm:cxn modelId="{D12AC124-7E37-4F66-9E60-C1AB61948DE7}" type="presParOf" srcId="{6EADAED4-8680-4BD2-BA70-DD5A8F0084BB}" destId="{B755523B-97A6-45AB-A888-C8EC17BCC03E}" srcOrd="6" destOrd="0" presId="urn:microsoft.com/office/officeart/2009/3/layout/StepUpProcess"/>
    <dgm:cxn modelId="{90666B94-EE0F-4177-B91E-D9914F99D36C}" type="presParOf" srcId="{B755523B-97A6-45AB-A888-C8EC17BCC03E}" destId="{93E2BE40-F52C-4861-A069-509531A9CF65}" srcOrd="0" destOrd="0" presId="urn:microsoft.com/office/officeart/2009/3/layout/StepUpProcess"/>
    <dgm:cxn modelId="{410F8D13-5A00-4298-8C14-C02B686AB6DD}" type="presParOf" srcId="{B755523B-97A6-45AB-A888-C8EC17BCC03E}" destId="{27B3CA5D-B12E-4087-80F1-BCF2C5770B8D}" srcOrd="1" destOrd="0" presId="urn:microsoft.com/office/officeart/2009/3/layout/StepUpProcess"/>
    <dgm:cxn modelId="{C8791F9F-A069-4F75-AC58-AA436304BA2A}" type="presParOf" srcId="{B755523B-97A6-45AB-A888-C8EC17BCC03E}" destId="{EB36A187-AFCC-48AC-B75A-4072FF0673EF}" srcOrd="2" destOrd="0" presId="urn:microsoft.com/office/officeart/2009/3/layout/StepUpProcess"/>
    <dgm:cxn modelId="{D0F90BB1-22DE-4A82-9721-47E1504CCFD7}" type="presParOf" srcId="{6EADAED4-8680-4BD2-BA70-DD5A8F0084BB}" destId="{31478E1B-B4DA-45EE-B251-D5C133EEF7DE}" srcOrd="7" destOrd="0" presId="urn:microsoft.com/office/officeart/2009/3/layout/StepUpProcess"/>
    <dgm:cxn modelId="{529F407D-6CBC-4045-948E-4738A44ADB27}" type="presParOf" srcId="{31478E1B-B4DA-45EE-B251-D5C133EEF7DE}" destId="{7779E633-46B9-4413-A9E3-C6AC4AE1D08A}" srcOrd="0" destOrd="0" presId="urn:microsoft.com/office/officeart/2009/3/layout/StepUpProcess"/>
    <dgm:cxn modelId="{BB1EA0D3-B05B-4A28-8510-09EB7861474E}" type="presParOf" srcId="{6EADAED4-8680-4BD2-BA70-DD5A8F0084BB}" destId="{A8B700DE-ABF3-4D89-9E48-A72E1CC9DD6D}" srcOrd="8" destOrd="0" presId="urn:microsoft.com/office/officeart/2009/3/layout/StepUpProcess"/>
    <dgm:cxn modelId="{B1F9C257-9648-48C5-95AF-43BF180A1EE0}" type="presParOf" srcId="{A8B700DE-ABF3-4D89-9E48-A72E1CC9DD6D}" destId="{3B0BD494-9B54-4F3F-889F-50C7C4AEA11A}" srcOrd="0" destOrd="0" presId="urn:microsoft.com/office/officeart/2009/3/layout/StepUpProcess"/>
    <dgm:cxn modelId="{401813D6-D3CC-4B5B-A37C-2D72E1FFA033}" type="presParOf" srcId="{A8B700DE-ABF3-4D89-9E48-A72E1CC9DD6D}" destId="{4182B732-AD71-40AF-B6C5-29AAF7C4A0E9}" srcOrd="1" destOrd="0" presId="urn:microsoft.com/office/officeart/2009/3/layout/StepUpProcess"/>
    <dgm:cxn modelId="{FE17AD54-C98C-47F4-A9FE-B76CDE9FD416}" type="presParOf" srcId="{A8B700DE-ABF3-4D89-9E48-A72E1CC9DD6D}" destId="{AE2CDD67-A381-4C14-97ED-D7D1BC1FC7A2}" srcOrd="2" destOrd="0" presId="urn:microsoft.com/office/officeart/2009/3/layout/StepUpProcess"/>
    <dgm:cxn modelId="{85B3854A-764A-4A2A-87FC-679343CD6EA9}" type="presParOf" srcId="{6EADAED4-8680-4BD2-BA70-DD5A8F0084BB}" destId="{3D219071-CF08-44F6-8A6C-E1C88825940D}" srcOrd="9" destOrd="0" presId="urn:microsoft.com/office/officeart/2009/3/layout/StepUpProcess"/>
    <dgm:cxn modelId="{3672DB50-E3EE-4BEA-8757-54FC902C8FB1}" type="presParOf" srcId="{3D219071-CF08-44F6-8A6C-E1C88825940D}" destId="{923A3C70-9797-4420-A758-E592C88BCA4A}" srcOrd="0" destOrd="0" presId="urn:microsoft.com/office/officeart/2009/3/layout/StepUpProcess"/>
    <dgm:cxn modelId="{B9A7EDD3-53B7-46D1-9242-5C7C62423AB1}" type="presParOf" srcId="{6EADAED4-8680-4BD2-BA70-DD5A8F0084BB}" destId="{8E495C7E-0BD3-4159-8630-9635AB0A2191}" srcOrd="10" destOrd="0" presId="urn:microsoft.com/office/officeart/2009/3/layout/StepUpProcess"/>
    <dgm:cxn modelId="{CF9FDE2C-4787-4690-9586-6491C77E8F36}" type="presParOf" srcId="{8E495C7E-0BD3-4159-8630-9635AB0A2191}" destId="{E4EABA3E-45E3-451A-85F4-AFCCC08E8102}" srcOrd="0" destOrd="0" presId="urn:microsoft.com/office/officeart/2009/3/layout/StepUpProcess"/>
    <dgm:cxn modelId="{FD6325EA-9178-46C1-B01F-B8D43C7BDB16}" type="presParOf" srcId="{8E495C7E-0BD3-4159-8630-9635AB0A2191}" destId="{5BB20D0C-6047-483A-82C3-E72F6532B8C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087B1-BB70-4B4B-B7D3-1FE15D230954}">
      <dsp:nvSpPr>
        <dsp:cNvPr id="0" name=""/>
        <dsp:cNvSpPr/>
      </dsp:nvSpPr>
      <dsp:spPr>
        <a:xfrm rot="5400000">
          <a:off x="325394" y="2799335"/>
          <a:ext cx="974216" cy="162107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BF8D3-08A4-4305-A906-922E249A9F6F}">
      <dsp:nvSpPr>
        <dsp:cNvPr id="0" name=""/>
        <dsp:cNvSpPr/>
      </dsp:nvSpPr>
      <dsp:spPr>
        <a:xfrm>
          <a:off x="162773" y="3283687"/>
          <a:ext cx="1463514" cy="1282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162773" y="3283687"/>
        <a:ext cx="1463514" cy="1282856"/>
      </dsp:txXfrm>
    </dsp:sp>
    <dsp:sp modelId="{E51721EB-0ADD-4216-BA57-D9DE9AF68390}">
      <dsp:nvSpPr>
        <dsp:cNvPr id="0" name=""/>
        <dsp:cNvSpPr/>
      </dsp:nvSpPr>
      <dsp:spPr>
        <a:xfrm>
          <a:off x="1350153" y="2679990"/>
          <a:ext cx="276134" cy="276134"/>
        </a:xfrm>
        <a:prstGeom prst="triangle">
          <a:avLst>
            <a:gd name="adj" fmla="val 100000"/>
          </a:avLst>
        </a:prstGeom>
        <a:solidFill>
          <a:schemeClr val="accent2">
            <a:hueOff val="3904"/>
            <a:satOff val="-2688"/>
            <a:lumOff val="-686"/>
            <a:alphaOff val="0"/>
          </a:schemeClr>
        </a:solidFill>
        <a:ln w="12700" cap="flat" cmpd="sng" algn="ctr">
          <a:solidFill>
            <a:schemeClr val="accent2">
              <a:hueOff val="3904"/>
              <a:satOff val="-2688"/>
              <a:lumOff val="-6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E7BEC-D258-4E21-973A-4B4125CA37B5}">
      <dsp:nvSpPr>
        <dsp:cNvPr id="0" name=""/>
        <dsp:cNvSpPr/>
      </dsp:nvSpPr>
      <dsp:spPr>
        <a:xfrm rot="5400000">
          <a:off x="2117022" y="2355995"/>
          <a:ext cx="974216" cy="162107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2700" cap="flat" cmpd="sng" algn="ctr">
          <a:solidFill>
            <a:schemeClr val="accent2">
              <a:hueOff val="7808"/>
              <a:satOff val="-5375"/>
              <a:lumOff val="-13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24ED6-E799-41A7-A7E2-9A607DE559C6}">
      <dsp:nvSpPr>
        <dsp:cNvPr id="0" name=""/>
        <dsp:cNvSpPr/>
      </dsp:nvSpPr>
      <dsp:spPr>
        <a:xfrm>
          <a:off x="3884440" y="2520852"/>
          <a:ext cx="1463514" cy="1282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3884440" y="2520852"/>
        <a:ext cx="1463514" cy="1282856"/>
      </dsp:txXfrm>
    </dsp:sp>
    <dsp:sp modelId="{4E79B0F5-A4EF-43B4-B4DC-B0BF1E41DD4C}">
      <dsp:nvSpPr>
        <dsp:cNvPr id="0" name=""/>
        <dsp:cNvSpPr/>
      </dsp:nvSpPr>
      <dsp:spPr>
        <a:xfrm>
          <a:off x="3141780" y="2236650"/>
          <a:ext cx="276134" cy="276134"/>
        </a:xfrm>
        <a:prstGeom prst="triangle">
          <a:avLst>
            <a:gd name="adj" fmla="val 100000"/>
          </a:avLst>
        </a:prstGeom>
        <a:solidFill>
          <a:schemeClr val="accent2">
            <a:hueOff val="11711"/>
            <a:satOff val="-8063"/>
            <a:lumOff val="-2059"/>
            <a:alphaOff val="0"/>
          </a:schemeClr>
        </a:solidFill>
        <a:ln w="12700" cap="flat" cmpd="sng" algn="ctr">
          <a:solidFill>
            <a:schemeClr val="accent2">
              <a:hueOff val="11711"/>
              <a:satOff val="-8063"/>
              <a:lumOff val="-2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8758D-22E7-4A10-9222-D626294E2842}">
      <dsp:nvSpPr>
        <dsp:cNvPr id="0" name=""/>
        <dsp:cNvSpPr/>
      </dsp:nvSpPr>
      <dsp:spPr>
        <a:xfrm rot="5400000">
          <a:off x="3908649" y="1912655"/>
          <a:ext cx="974216" cy="162107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2700" cap="flat" cmpd="sng" algn="ctr">
          <a:solidFill>
            <a:schemeClr val="accent2">
              <a:hueOff val="15615"/>
              <a:satOff val="-10750"/>
              <a:lumOff val="-2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AB33-11FC-44A1-8256-1687CBD09133}">
      <dsp:nvSpPr>
        <dsp:cNvPr id="0" name=""/>
        <dsp:cNvSpPr/>
      </dsp:nvSpPr>
      <dsp:spPr>
        <a:xfrm>
          <a:off x="2004124" y="3027851"/>
          <a:ext cx="1463514" cy="1282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Definición de instrumentos de </a:t>
          </a: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percusión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2004124" y="3027851"/>
        <a:ext cx="1463514" cy="1282856"/>
      </dsp:txXfrm>
    </dsp:sp>
    <dsp:sp modelId="{9FCA60C7-1882-4B4C-8C45-599B778000D2}">
      <dsp:nvSpPr>
        <dsp:cNvPr id="0" name=""/>
        <dsp:cNvSpPr/>
      </dsp:nvSpPr>
      <dsp:spPr>
        <a:xfrm>
          <a:off x="4933408" y="1793310"/>
          <a:ext cx="276134" cy="276134"/>
        </a:xfrm>
        <a:prstGeom prst="triangle">
          <a:avLst>
            <a:gd name="adj" fmla="val 100000"/>
          </a:avLst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BE40-F52C-4861-A069-509531A9CF65}">
      <dsp:nvSpPr>
        <dsp:cNvPr id="0" name=""/>
        <dsp:cNvSpPr/>
      </dsp:nvSpPr>
      <dsp:spPr>
        <a:xfrm rot="5400000">
          <a:off x="5700277" y="1469315"/>
          <a:ext cx="974216" cy="162107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2700" cap="flat" cmpd="sng" algn="ctr">
          <a:solidFill>
            <a:schemeClr val="accent2">
              <a:hueOff val="23423"/>
              <a:satOff val="-16126"/>
              <a:lumOff val="-41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3CA5D-B12E-4087-80F1-BCF2C5770B8D}">
      <dsp:nvSpPr>
        <dsp:cNvPr id="0" name=""/>
        <dsp:cNvSpPr/>
      </dsp:nvSpPr>
      <dsp:spPr>
        <a:xfrm>
          <a:off x="5537656" y="1953667"/>
          <a:ext cx="1463514" cy="1282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Listado de instrumentos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5537656" y="1953667"/>
        <a:ext cx="1463514" cy="1282856"/>
      </dsp:txXfrm>
    </dsp:sp>
    <dsp:sp modelId="{EB36A187-AFCC-48AC-B75A-4072FF0673EF}">
      <dsp:nvSpPr>
        <dsp:cNvPr id="0" name=""/>
        <dsp:cNvSpPr/>
      </dsp:nvSpPr>
      <dsp:spPr>
        <a:xfrm>
          <a:off x="6725036" y="1349970"/>
          <a:ext cx="276134" cy="276134"/>
        </a:xfrm>
        <a:prstGeom prst="triangle">
          <a:avLst>
            <a:gd name="adj" fmla="val 100000"/>
          </a:avLst>
        </a:prstGeom>
        <a:solidFill>
          <a:schemeClr val="accent2">
            <a:hueOff val="27327"/>
            <a:satOff val="-18813"/>
            <a:lumOff val="-4804"/>
            <a:alphaOff val="0"/>
          </a:schemeClr>
        </a:solidFill>
        <a:ln w="12700" cap="flat" cmpd="sng" algn="ctr">
          <a:solidFill>
            <a:schemeClr val="accent2">
              <a:hueOff val="27327"/>
              <a:satOff val="-18813"/>
              <a:lumOff val="-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BD494-9B54-4F3F-889F-50C7C4AEA11A}">
      <dsp:nvSpPr>
        <dsp:cNvPr id="0" name=""/>
        <dsp:cNvSpPr/>
      </dsp:nvSpPr>
      <dsp:spPr>
        <a:xfrm rot="5400000">
          <a:off x="7491905" y="1025975"/>
          <a:ext cx="974216" cy="162107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2700" cap="flat" cmpd="sng" algn="ctr">
          <a:solidFill>
            <a:schemeClr val="accent2">
              <a:hueOff val="31230"/>
              <a:satOff val="-21501"/>
              <a:lumOff val="-5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2B732-AD71-40AF-B6C5-29AAF7C4A0E9}">
      <dsp:nvSpPr>
        <dsp:cNvPr id="0" name=""/>
        <dsp:cNvSpPr/>
      </dsp:nvSpPr>
      <dsp:spPr>
        <a:xfrm>
          <a:off x="7329284" y="1510327"/>
          <a:ext cx="1463514" cy="1282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Indagación por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YOU TUBE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7329284" y="1510327"/>
        <a:ext cx="1463514" cy="1282856"/>
      </dsp:txXfrm>
    </dsp:sp>
    <dsp:sp modelId="{AE2CDD67-A381-4C14-97ED-D7D1BC1FC7A2}">
      <dsp:nvSpPr>
        <dsp:cNvPr id="0" name=""/>
        <dsp:cNvSpPr/>
      </dsp:nvSpPr>
      <dsp:spPr>
        <a:xfrm>
          <a:off x="8516663" y="906630"/>
          <a:ext cx="276134" cy="276134"/>
        </a:xfrm>
        <a:prstGeom prst="triangle">
          <a:avLst>
            <a:gd name="adj" fmla="val 100000"/>
          </a:avLst>
        </a:prstGeom>
        <a:solidFill>
          <a:schemeClr val="accent2">
            <a:hueOff val="35134"/>
            <a:satOff val="-24188"/>
            <a:lumOff val="-6177"/>
            <a:alphaOff val="0"/>
          </a:schemeClr>
        </a:solidFill>
        <a:ln w="12700" cap="flat" cmpd="sng" algn="ctr">
          <a:solidFill>
            <a:schemeClr val="accent2">
              <a:hueOff val="35134"/>
              <a:satOff val="-24188"/>
              <a:lumOff val="-6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ABA3E-45E3-451A-85F4-AFCCC08E8102}">
      <dsp:nvSpPr>
        <dsp:cNvPr id="0" name=""/>
        <dsp:cNvSpPr/>
      </dsp:nvSpPr>
      <dsp:spPr>
        <a:xfrm rot="5400000">
          <a:off x="9283532" y="582635"/>
          <a:ext cx="974216" cy="162107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20D0C-6047-483A-82C3-E72F6532B8C4}">
      <dsp:nvSpPr>
        <dsp:cNvPr id="0" name=""/>
        <dsp:cNvSpPr/>
      </dsp:nvSpPr>
      <dsp:spPr>
        <a:xfrm>
          <a:off x="9120911" y="1066987"/>
          <a:ext cx="1463514" cy="1282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9120911" y="1066987"/>
        <a:ext cx="1463514" cy="1282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AFBA7E-3791-4E67-BC37-414E6816A1AD}" type="datetime1">
              <a:rPr lang="es-ES" smtClean="0"/>
              <a:t>07/04/2020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EDC0C31-3BFD-43A2-B8EE-356E8F332F6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DA1028-5AB0-406F-9C11-988404C4AE19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7908AF-65BE-457F-9D87-289A548E61F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87908AF-65BE-457F-9D87-289A548E61FF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399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018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07/04/2020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7UmmPh3V6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usicaauroradechile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0kNzNTWL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72590" y="1003217"/>
            <a:ext cx="9144000" cy="2387600"/>
          </a:xfrm>
        </p:spPr>
        <p:txBody>
          <a:bodyPr rtlCol="0"/>
          <a:lstStyle/>
          <a:p>
            <a:pPr algn="l" rtl="0"/>
            <a:r>
              <a:rPr lang="es-ES" dirty="0" smtClean="0"/>
              <a:t>Instrumentos musicales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" dirty="0" smtClean="0"/>
              <a:t>Semana </a:t>
            </a:r>
            <a:r>
              <a:rPr lang="es" dirty="0" smtClean="0"/>
              <a:t>5</a:t>
            </a:r>
            <a:endParaRPr lang="es" dirty="0" smtClean="0"/>
          </a:p>
          <a:p>
            <a:pPr rtl="0"/>
            <a:r>
              <a:rPr lang="es" dirty="0" smtClean="0"/>
              <a:t>Profesor: Felipe Pérez Parra </a:t>
            </a:r>
          </a:p>
          <a:p>
            <a:pPr rtl="0"/>
            <a:r>
              <a:rPr lang="es-CL" dirty="0" smtClean="0"/>
              <a:t>Consultas</a:t>
            </a:r>
            <a:r>
              <a:rPr lang="en-US" dirty="0" smtClean="0"/>
              <a:t>: musicaauroradechile@gmail.com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8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28338" y="1302741"/>
            <a:ext cx="3144252" cy="259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Colegio </a:t>
            </a:r>
            <a:r>
              <a:rPr lang="es-CL" dirty="0"/>
              <a:t>Aurora de Chile</a:t>
            </a:r>
          </a:p>
          <a:p>
            <a:pPr algn="ctr"/>
            <a:r>
              <a:rPr lang="es-CL" dirty="0"/>
              <a:t>    Educación Musical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77" y="1609838"/>
            <a:ext cx="1474637" cy="113307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106652" y="5013158"/>
            <a:ext cx="5085348" cy="184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 es necesario imprimir este POWER POINT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CL" dirty="0" smtClean="0"/>
              <a:t>Dibuja y pinta tu instrumento de </a:t>
            </a:r>
            <a:r>
              <a:rPr lang="es-CL" dirty="0" smtClean="0"/>
              <a:t>percusión </a:t>
            </a:r>
            <a:r>
              <a:rPr lang="es-CL" dirty="0" smtClean="0"/>
              <a:t>favorito (tamaño adecuado a la hoja)  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7156811" y="3429165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93826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smtClean="0"/>
              <a:t>Cierre: observa </a:t>
            </a:r>
            <a:r>
              <a:rPr lang="es-ES" dirty="0" smtClean="0"/>
              <a:t>el siguiente Video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38504"/>
            <a:ext cx="10515600" cy="4351338"/>
          </a:xfrm>
        </p:spPr>
        <p:txBody>
          <a:bodyPr/>
          <a:lstStyle/>
          <a:p>
            <a:r>
              <a:rPr lang="es-CL" dirty="0">
                <a:hlinkClick r:id="rId3"/>
              </a:rPr>
              <a:t>https://www.youtube.com/watch?v=g7UmmPh3V6A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6755759" y="3336759"/>
            <a:ext cx="3719736" cy="1904056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90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CONSULTAS: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No olvides que cualquier consulta de la </a:t>
            </a:r>
            <a:r>
              <a:rPr lang="es-CL" b="1" u="sng" dirty="0" smtClean="0"/>
              <a:t>asignatura</a:t>
            </a:r>
            <a:r>
              <a:rPr lang="es-CL" dirty="0" smtClean="0"/>
              <a:t> será respondida a la brevedad en el correo </a:t>
            </a:r>
          </a:p>
          <a:p>
            <a:pPr marL="0" indent="0">
              <a:buNone/>
            </a:pPr>
            <a:endParaRPr lang="es-CL" dirty="0"/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sz="4800" dirty="0" smtClean="0">
                <a:hlinkClick r:id="rId2"/>
              </a:rPr>
              <a:t>musicaauroradechile@gmail.com</a:t>
            </a:r>
            <a:r>
              <a:rPr lang="es-CL" sz="4800" dirty="0" smtClean="0"/>
              <a:t> 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33106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104" y="259186"/>
            <a:ext cx="7675808" cy="458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2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838200" y="355683"/>
            <a:ext cx="10515600" cy="1325563"/>
          </a:xfrm>
        </p:spPr>
        <p:txBody>
          <a:bodyPr rtlCol="0"/>
          <a:lstStyle/>
          <a:p>
            <a:pPr algn="ctr" rtl="0"/>
            <a:r>
              <a:rPr lang="es-ES" dirty="0" smtClean="0"/>
              <a:t>¡Iniciemos!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7010400" y="1825625"/>
            <a:ext cx="4555958" cy="4754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Observa la imagen y responde oralmente </a:t>
            </a:r>
          </a:p>
          <a:p>
            <a:pPr algn="ctr"/>
            <a:r>
              <a:rPr lang="es-CL" sz="2400" dirty="0" smtClean="0"/>
              <a:t>(sociabiliza con alguien de tu familia):</a:t>
            </a:r>
          </a:p>
          <a:p>
            <a:pPr algn="ctr"/>
            <a:endParaRPr lang="es-CL" sz="2400" dirty="0"/>
          </a:p>
          <a:p>
            <a:pPr algn="ctr"/>
            <a:r>
              <a:rPr lang="es-CL" sz="2400" dirty="0" smtClean="0"/>
              <a:t>¿ Que observas en la imagen?</a:t>
            </a:r>
          </a:p>
          <a:p>
            <a:pPr algn="ctr"/>
            <a:r>
              <a:rPr lang="es-CL" sz="2400" dirty="0" smtClean="0"/>
              <a:t>¿ Que tienen en común estos instrumentos?</a:t>
            </a:r>
          </a:p>
          <a:p>
            <a:pPr algn="ctr"/>
            <a:r>
              <a:rPr lang="es-CL" sz="2400" dirty="0" smtClean="0"/>
              <a:t>Identifica y nombra los instrumentos (solo los que conoces) </a:t>
            </a:r>
          </a:p>
          <a:p>
            <a:pPr algn="ctr"/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6172200" cy="475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800" dirty="0">
                <a:latin typeface="Calibri" panose="020F0502020204030204" pitchFamily="34" charset="0"/>
                <a:ea typeface="Calibri" panose="020F0502020204030204" pitchFamily="34" charset="0"/>
              </a:rPr>
              <a:t>Conocer y clasificar instrumentos musicales de </a:t>
            </a:r>
            <a:r>
              <a:rPr lang="es-CL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percusión por </a:t>
            </a:r>
            <a:r>
              <a:rPr lang="es-CL" sz="4800" dirty="0">
                <a:latin typeface="Calibri" panose="020F0502020204030204" pitchFamily="34" charset="0"/>
                <a:ea typeface="Calibri" panose="020F0502020204030204" pitchFamily="34" charset="0"/>
              </a:rPr>
              <a:t>medio de videos y entrenamiento auditivo.</a:t>
            </a:r>
            <a:endParaRPr lang="es-CL" sz="4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6771801" y="365125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440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Ligada 2.1 (Adrian M. C.)" panose="02000000000000000000" pitchFamily="50" charset="0"/>
              </a:rPr>
              <a:t>R</a:t>
            </a:r>
            <a:r>
              <a:rPr lang="es-CL" dirty="0">
                <a:latin typeface="Ligada 2.1 (Adrian M. C.)" panose="02000000000000000000" pitchFamily="50" charset="0"/>
              </a:rPr>
              <a:t>uta de aprendizaje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863679"/>
              </p:ext>
            </p:extLst>
          </p:nvPr>
        </p:nvGraphicFramePr>
        <p:xfrm>
          <a:off x="838200" y="692696"/>
          <a:ext cx="1058639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8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27346"/>
            <a:ext cx="10515600" cy="1325563"/>
          </a:xfrm>
        </p:spPr>
        <p:txBody>
          <a:bodyPr rtlCol="0"/>
          <a:lstStyle/>
          <a:p>
            <a:pPr rtl="0"/>
            <a:r>
              <a:rPr lang="es-ES" dirty="0" smtClean="0"/>
              <a:t>Instrumentos </a:t>
            </a:r>
            <a:r>
              <a:rPr lang="es-ES" dirty="0" smtClean="0"/>
              <a:t>de percusión </a:t>
            </a:r>
            <a:endParaRPr lang="es-ES" dirty="0"/>
          </a:p>
        </p:txBody>
      </p:sp>
      <p:sp>
        <p:nvSpPr>
          <p:cNvPr id="11" name="Marcador de posición de contenido 10"/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 rtlCol="0"/>
          <a:lstStyle/>
          <a:p>
            <a:r>
              <a:rPr lang="es-CL" dirty="0"/>
              <a:t>Los instrumentos de percusión son un tipo de instrumento musical cuyo sonido se origina golpeándolos o agitándolos con la mano, un badajo, baqueta o varilla sobre una superficie membranosa, metálica o de madera. </a:t>
            </a:r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7634064" y="4472656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01117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O</a:t>
            </a:r>
            <a:r>
              <a:rPr lang="es-ES" dirty="0" smtClean="0"/>
              <a:t>bserva el siguiente video 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77141"/>
            <a:ext cx="10515600" cy="4351338"/>
          </a:xfrm>
        </p:spPr>
        <p:txBody>
          <a:bodyPr/>
          <a:lstStyle/>
          <a:p>
            <a:r>
              <a:rPr lang="es-CL" dirty="0">
                <a:hlinkClick r:id="rId3"/>
              </a:rPr>
              <a:t>https://www.youtube.com/watch?v=Ag0kNzNTWL0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6755759" y="3336759"/>
            <a:ext cx="3719736" cy="1904056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s-ES" dirty="0" smtClean="0"/>
              <a:t>Elaboremos un listado de instrumentos de </a:t>
            </a:r>
            <a:r>
              <a:rPr lang="es-ES" dirty="0" smtClean="0"/>
              <a:t>percusión</a:t>
            </a:r>
            <a:r>
              <a:rPr lang="es-ES" dirty="0" smtClean="0"/>
              <a:t> </a:t>
            </a:r>
            <a:r>
              <a:rPr lang="es-ES" dirty="0" smtClean="0"/>
              <a:t>(según video)</a:t>
            </a:r>
            <a:endParaRPr lang="es-ES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8265299" y="4957232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571895"/>
              </p:ext>
            </p:extLst>
          </p:nvPr>
        </p:nvGraphicFramePr>
        <p:xfrm>
          <a:off x="1285026" y="1994674"/>
          <a:ext cx="8127999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N°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Nombre</a:t>
                      </a:r>
                      <a:r>
                        <a:rPr lang="es-CL" baseline="0" dirty="0" smtClean="0"/>
                        <a:t>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baquetas/ manos 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10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29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042737"/>
            <a:ext cx="10118558" cy="51342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 smtClean="0"/>
              <a:t>Busca en YouTube una interpretación musical con </a:t>
            </a:r>
            <a:r>
              <a:rPr lang="es-CL" u="sng" dirty="0" smtClean="0"/>
              <a:t>instrumento de </a:t>
            </a:r>
            <a:r>
              <a:rPr lang="es-CL" u="sng" dirty="0" smtClean="0"/>
              <a:t>percusión </a:t>
            </a:r>
            <a:endParaRPr lang="es-CL" u="sng" dirty="0"/>
          </a:p>
        </p:txBody>
      </p:sp>
      <p:sp>
        <p:nvSpPr>
          <p:cNvPr id="5" name="Rectángulo 4"/>
          <p:cNvSpPr/>
          <p:nvPr/>
        </p:nvSpPr>
        <p:spPr>
          <a:xfrm>
            <a:off x="838200" y="2138871"/>
            <a:ext cx="3923298" cy="3295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 dirty="0" smtClean="0"/>
          </a:p>
          <a:p>
            <a:pPr algn="ctr"/>
            <a:r>
              <a:rPr lang="es-CL" sz="2400" dirty="0" smtClean="0"/>
              <a:t>¿Qué es una interpretación?</a:t>
            </a:r>
          </a:p>
          <a:p>
            <a:pPr algn="ctr"/>
            <a:r>
              <a:rPr lang="es-CL" sz="2400" dirty="0"/>
              <a:t>E</a:t>
            </a:r>
            <a:r>
              <a:rPr lang="es-CL" sz="2400" dirty="0" smtClean="0"/>
              <a:t>s una persona que </a:t>
            </a:r>
            <a:r>
              <a:rPr lang="es-CL" sz="2400" dirty="0"/>
              <a:t>ejecuta una pieza musical bajo sus propios estándares y conocimientos.</a:t>
            </a:r>
          </a:p>
        </p:txBody>
      </p:sp>
      <p:sp>
        <p:nvSpPr>
          <p:cNvPr id="7" name="Flecha abajo 6"/>
          <p:cNvSpPr/>
          <p:nvPr/>
        </p:nvSpPr>
        <p:spPr>
          <a:xfrm>
            <a:off x="8448174" y="1501705"/>
            <a:ext cx="721894" cy="6371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6274469" y="2201845"/>
            <a:ext cx="5079331" cy="395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Ejemplo </a:t>
            </a:r>
            <a:endParaRPr lang="es-CL" dirty="0"/>
          </a:p>
        </p:txBody>
      </p:sp>
      <p:sp>
        <p:nvSpPr>
          <p:cNvPr id="9" name="Rectángulo redondeado 8"/>
          <p:cNvSpPr/>
          <p:nvPr/>
        </p:nvSpPr>
        <p:spPr>
          <a:xfrm>
            <a:off x="838200" y="5524725"/>
            <a:ext cx="3719736" cy="1304475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16534" t="14528" r="17841" b="4523"/>
          <a:stretch/>
        </p:blipFill>
        <p:spPr>
          <a:xfrm>
            <a:off x="5669118" y="2736982"/>
            <a:ext cx="6044126" cy="364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4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Sociabiliza con alguien de tu familia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CL" dirty="0" smtClean="0"/>
              <a:t>¿Qué te pareció el video? </a:t>
            </a:r>
          </a:p>
          <a:p>
            <a:r>
              <a:rPr lang="es-CL" dirty="0" smtClean="0"/>
              <a:t>¿ Te gustó el instrumento musical? ¿Por qué? 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7156811" y="3429165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es necesario escribir </a:t>
            </a:r>
          </a:p>
        </p:txBody>
      </p:sp>
    </p:spTree>
    <p:extLst>
      <p:ext uri="{BB962C8B-B14F-4D97-AF65-F5344CB8AC3E}">
        <p14:creationId xmlns:p14="http://schemas.microsoft.com/office/powerpoint/2010/main" val="73319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con un diseño musical</Template>
  <TotalTime>187</TotalTime>
  <Words>319</Words>
  <Application>Microsoft Office PowerPoint</Application>
  <PresentationFormat>Panorámica</PresentationFormat>
  <Paragraphs>71</Paragraphs>
  <Slides>13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Ligada 2.1 (Adrian M. C.)</vt:lpstr>
      <vt:lpstr>Plantilla con un diseño musical</vt:lpstr>
      <vt:lpstr>Instrumentos musicales </vt:lpstr>
      <vt:lpstr>¡Iniciemos! </vt:lpstr>
      <vt:lpstr>Objetivo </vt:lpstr>
      <vt:lpstr>Ruta de aprendizaje</vt:lpstr>
      <vt:lpstr>Instrumentos de percusión </vt:lpstr>
      <vt:lpstr>Observa el siguiente video  </vt:lpstr>
      <vt:lpstr>Elaboremos un listado de instrumentos de percusión (según video)</vt:lpstr>
      <vt:lpstr>Actividad </vt:lpstr>
      <vt:lpstr>Sociabiliza con alguien de tu familia </vt:lpstr>
      <vt:lpstr>Actividad </vt:lpstr>
      <vt:lpstr>Cierre: observa el siguiente Video</vt:lpstr>
      <vt:lpstr>CONSULTAS: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musicales</dc:title>
  <dc:creator>Perez Delgado</dc:creator>
  <cp:lastModifiedBy>Perez Delgado</cp:lastModifiedBy>
  <cp:revision>18</cp:revision>
  <dcterms:created xsi:type="dcterms:W3CDTF">2020-03-26T22:51:57Z</dcterms:created>
  <dcterms:modified xsi:type="dcterms:W3CDTF">2020-04-07T23:46:52Z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