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62" r:id="rId4"/>
    <p:sldId id="267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9" r:id="rId13"/>
    <p:sldId id="268" r:id="rId14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71" autoAdjust="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2" d="100"/>
          <a:sy n="82" d="100"/>
        </p:scale>
        <p:origin x="26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6629AD-39EC-499C-B181-4D71A1FC6D69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EBFAB1FF-8F1D-493E-8CBA-49B29B1C818D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Observar video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8A1EF610-68E1-4F87-9FC0-818E3FF02DE6}" type="parTrans" cxnId="{D6EF7D46-6F34-48EA-91EB-4E323B86135C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D275053D-3E94-4647-8A6D-2E200FB7E0A0}" type="sibTrans" cxnId="{D6EF7D46-6F34-48EA-91EB-4E323B86135C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D5C52F61-B2AD-4D81-8C88-65D4C91B3D7F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Definición de instrumentos de cuerda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DABC8947-7FF7-4313-B2F8-53585CD6DE2B}" type="parTrans" cxnId="{D70D7F49-2CE1-4672-A843-4E587D9B004F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BE21DD12-2162-4DF1-89B5-12FFA19D4810}" type="sibTrans" cxnId="{D70D7F49-2CE1-4672-A843-4E587D9B004F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7CE1E615-F171-4553-9CAB-3B23643A25D0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Observar imagen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FFF65BB0-2762-493B-A81B-211270B4ABF7}" type="parTrans" cxnId="{40E75B29-ABBF-446B-A908-35F7B84BB3B6}">
      <dgm:prSet/>
      <dgm:spPr/>
      <dgm:t>
        <a:bodyPr/>
        <a:lstStyle/>
        <a:p>
          <a:endParaRPr lang="es-CL" sz="2400"/>
        </a:p>
      </dgm:t>
    </dgm:pt>
    <dgm:pt modelId="{0DB5DD85-F776-4B50-8221-A3F7E2A68DB4}" type="sibTrans" cxnId="{40E75B29-ABBF-446B-A908-35F7B84BB3B6}">
      <dgm:prSet/>
      <dgm:spPr/>
      <dgm:t>
        <a:bodyPr/>
        <a:lstStyle/>
        <a:p>
          <a:endParaRPr lang="es-CL" sz="2400"/>
        </a:p>
      </dgm:t>
    </dgm:pt>
    <dgm:pt modelId="{8FC88BDE-FB77-426A-8C25-D4ADEB4481D4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Listado de instrumentos 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F4A2B4A6-675D-4BE6-AFC6-CA9E852AEAAB}" type="parTrans" cxnId="{BFD6204C-459A-4DEC-BE8D-096DD36011F1}">
      <dgm:prSet/>
      <dgm:spPr/>
      <dgm:t>
        <a:bodyPr/>
        <a:lstStyle/>
        <a:p>
          <a:endParaRPr lang="es-CL" sz="2400"/>
        </a:p>
      </dgm:t>
    </dgm:pt>
    <dgm:pt modelId="{5AC28052-8EDD-4751-821B-AD4C50A77AE7}" type="sibTrans" cxnId="{BFD6204C-459A-4DEC-BE8D-096DD36011F1}">
      <dgm:prSet/>
      <dgm:spPr/>
      <dgm:t>
        <a:bodyPr/>
        <a:lstStyle/>
        <a:p>
          <a:endParaRPr lang="es-CL" sz="2400"/>
        </a:p>
      </dgm:t>
    </dgm:pt>
    <dgm:pt modelId="{65A812C3-67A6-4B44-9ECA-4A5CDD446FD9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Indagación por </a:t>
          </a:r>
        </a:p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YOU TUBE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674EEEA5-42A3-4CBC-9EC9-1C90232470C0}" type="parTrans" cxnId="{5CE11FD2-710C-497C-88C9-AB92487B3F49}">
      <dgm:prSet/>
      <dgm:spPr/>
      <dgm:t>
        <a:bodyPr/>
        <a:lstStyle/>
        <a:p>
          <a:endParaRPr lang="es-CL" sz="2400"/>
        </a:p>
      </dgm:t>
    </dgm:pt>
    <dgm:pt modelId="{136B7A5E-F76D-463E-BA0F-6D42FCCD3652}" type="sibTrans" cxnId="{5CE11FD2-710C-497C-88C9-AB92487B3F49}">
      <dgm:prSet/>
      <dgm:spPr/>
      <dgm:t>
        <a:bodyPr/>
        <a:lstStyle/>
        <a:p>
          <a:endParaRPr lang="es-CL" sz="2400"/>
        </a:p>
      </dgm:t>
    </dgm:pt>
    <dgm:pt modelId="{043F2854-16BC-45C3-BEE4-5431AE6635C5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Evaluar lo. aprendido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5820C937-4DE4-4844-BB7E-47D8C53670CA}" type="parTrans" cxnId="{F1C9DF56-2A83-44FB-9804-BBD3FD32FDC9}">
      <dgm:prSet/>
      <dgm:spPr/>
      <dgm:t>
        <a:bodyPr/>
        <a:lstStyle/>
        <a:p>
          <a:endParaRPr lang="es-CL" sz="2400"/>
        </a:p>
      </dgm:t>
    </dgm:pt>
    <dgm:pt modelId="{420BDEF3-37DC-4F96-AFA5-84FFF35764CA}" type="sibTrans" cxnId="{F1C9DF56-2A83-44FB-9804-BBD3FD32FDC9}">
      <dgm:prSet/>
      <dgm:spPr/>
      <dgm:t>
        <a:bodyPr/>
        <a:lstStyle/>
        <a:p>
          <a:endParaRPr lang="es-CL" sz="2400"/>
        </a:p>
      </dgm:t>
    </dgm:pt>
    <dgm:pt modelId="{6EADAED4-8680-4BD2-BA70-DD5A8F0084BB}" type="pres">
      <dgm:prSet presAssocID="{2C6629AD-39EC-499C-B181-4D71A1FC6D6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CL"/>
        </a:p>
      </dgm:t>
    </dgm:pt>
    <dgm:pt modelId="{C3B87E7C-024D-4695-B621-3B1BECE81B9A}" type="pres">
      <dgm:prSet presAssocID="{7CE1E615-F171-4553-9CAB-3B23643A25D0}" presName="composite" presStyleCnt="0"/>
      <dgm:spPr/>
    </dgm:pt>
    <dgm:pt modelId="{3AC087B1-BB70-4B4B-B7D3-1FE15D230954}" type="pres">
      <dgm:prSet presAssocID="{7CE1E615-F171-4553-9CAB-3B23643A25D0}" presName="LShape" presStyleLbl="alignNode1" presStyleIdx="0" presStyleCnt="11"/>
      <dgm:spPr/>
    </dgm:pt>
    <dgm:pt modelId="{845BF8D3-08A4-4305-A906-922E249A9F6F}" type="pres">
      <dgm:prSet presAssocID="{7CE1E615-F171-4553-9CAB-3B23643A25D0}" presName="ParentText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51721EB-0ADD-4216-BA57-D9DE9AF68390}" type="pres">
      <dgm:prSet presAssocID="{7CE1E615-F171-4553-9CAB-3B23643A25D0}" presName="Triangle" presStyleLbl="alignNode1" presStyleIdx="1" presStyleCnt="11"/>
      <dgm:spPr/>
    </dgm:pt>
    <dgm:pt modelId="{53EF4CC6-4C0A-40C5-B706-850BA916F4A0}" type="pres">
      <dgm:prSet presAssocID="{0DB5DD85-F776-4B50-8221-A3F7E2A68DB4}" presName="sibTrans" presStyleCnt="0"/>
      <dgm:spPr/>
    </dgm:pt>
    <dgm:pt modelId="{188BF697-7B71-4BDB-B255-DB942633E191}" type="pres">
      <dgm:prSet presAssocID="{0DB5DD85-F776-4B50-8221-A3F7E2A68DB4}" presName="space" presStyleCnt="0"/>
      <dgm:spPr/>
    </dgm:pt>
    <dgm:pt modelId="{40EC2E28-B012-479E-A7F5-D3C95446251D}" type="pres">
      <dgm:prSet presAssocID="{EBFAB1FF-8F1D-493E-8CBA-49B29B1C818D}" presName="composite" presStyleCnt="0"/>
      <dgm:spPr/>
    </dgm:pt>
    <dgm:pt modelId="{F4BE7BEC-D258-4E21-973A-4B4125CA37B5}" type="pres">
      <dgm:prSet presAssocID="{EBFAB1FF-8F1D-493E-8CBA-49B29B1C818D}" presName="LShape" presStyleLbl="alignNode1" presStyleIdx="2" presStyleCnt="11"/>
      <dgm:spPr/>
    </dgm:pt>
    <dgm:pt modelId="{4A724ED6-E799-41A7-A7E2-9A607DE559C6}" type="pres">
      <dgm:prSet presAssocID="{EBFAB1FF-8F1D-493E-8CBA-49B29B1C818D}" presName="ParentText" presStyleLbl="revTx" presStyleIdx="1" presStyleCnt="6" custLinFactNeighborX="5480" custLinFactNeighborY="162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E79B0F5-A4EF-43B4-B4DC-B0BF1E41DD4C}" type="pres">
      <dgm:prSet presAssocID="{EBFAB1FF-8F1D-493E-8CBA-49B29B1C818D}" presName="Triangle" presStyleLbl="alignNode1" presStyleIdx="3" presStyleCnt="11"/>
      <dgm:spPr/>
    </dgm:pt>
    <dgm:pt modelId="{B87B4EC1-FF79-46EC-BB6B-D891687B8F0D}" type="pres">
      <dgm:prSet presAssocID="{D275053D-3E94-4647-8A6D-2E200FB7E0A0}" presName="sibTrans" presStyleCnt="0"/>
      <dgm:spPr/>
    </dgm:pt>
    <dgm:pt modelId="{3C5FE88F-07C3-4B0D-8B9B-670BEE72E238}" type="pres">
      <dgm:prSet presAssocID="{D275053D-3E94-4647-8A6D-2E200FB7E0A0}" presName="space" presStyleCnt="0"/>
      <dgm:spPr/>
    </dgm:pt>
    <dgm:pt modelId="{E9BCC35C-30C5-4996-9A1E-9CAC03215477}" type="pres">
      <dgm:prSet presAssocID="{D5C52F61-B2AD-4D81-8C88-65D4C91B3D7F}" presName="composite" presStyleCnt="0"/>
      <dgm:spPr/>
    </dgm:pt>
    <dgm:pt modelId="{2258758D-22E7-4A10-9222-D626294E2842}" type="pres">
      <dgm:prSet presAssocID="{D5C52F61-B2AD-4D81-8C88-65D4C91B3D7F}" presName="LShape" presStyleLbl="alignNode1" presStyleIdx="4" presStyleCnt="11"/>
      <dgm:spPr/>
    </dgm:pt>
    <dgm:pt modelId="{837BAB33-11FC-44A1-8256-1687CBD09133}" type="pres">
      <dgm:prSet presAssocID="{D5C52F61-B2AD-4D81-8C88-65D4C91B3D7F}" presName="ParentText" presStyleLbl="revTx" presStyleIdx="2" presStyleCnt="6" custLinFactNeighborX="3297" custLinFactNeighborY="50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FCA60C7-1882-4B4C-8C45-599B778000D2}" type="pres">
      <dgm:prSet presAssocID="{D5C52F61-B2AD-4D81-8C88-65D4C91B3D7F}" presName="Triangle" presStyleLbl="alignNode1" presStyleIdx="5" presStyleCnt="11"/>
      <dgm:spPr/>
    </dgm:pt>
    <dgm:pt modelId="{FAB14153-12E1-4CB3-B3E4-8C20F2599BE1}" type="pres">
      <dgm:prSet presAssocID="{BE21DD12-2162-4DF1-89B5-12FFA19D4810}" presName="sibTrans" presStyleCnt="0"/>
      <dgm:spPr/>
    </dgm:pt>
    <dgm:pt modelId="{E1879243-F973-4764-B50F-EF5D93395539}" type="pres">
      <dgm:prSet presAssocID="{BE21DD12-2162-4DF1-89B5-12FFA19D4810}" presName="space" presStyleCnt="0"/>
      <dgm:spPr/>
    </dgm:pt>
    <dgm:pt modelId="{B755523B-97A6-45AB-A888-C8EC17BCC03E}" type="pres">
      <dgm:prSet presAssocID="{8FC88BDE-FB77-426A-8C25-D4ADEB4481D4}" presName="composite" presStyleCnt="0"/>
      <dgm:spPr/>
    </dgm:pt>
    <dgm:pt modelId="{93E2BE40-F52C-4861-A069-509531A9CF65}" type="pres">
      <dgm:prSet presAssocID="{8FC88BDE-FB77-426A-8C25-D4ADEB4481D4}" presName="LShape" presStyleLbl="alignNode1" presStyleIdx="6" presStyleCnt="11"/>
      <dgm:spPr/>
    </dgm:pt>
    <dgm:pt modelId="{27B3CA5D-B12E-4087-80F1-BCF2C5770B8D}" type="pres">
      <dgm:prSet presAssocID="{8FC88BDE-FB77-426A-8C25-D4ADEB4481D4}" presName="ParentText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B36A187-AFCC-48AC-B75A-4072FF0673EF}" type="pres">
      <dgm:prSet presAssocID="{8FC88BDE-FB77-426A-8C25-D4ADEB4481D4}" presName="Triangle" presStyleLbl="alignNode1" presStyleIdx="7" presStyleCnt="11"/>
      <dgm:spPr/>
    </dgm:pt>
    <dgm:pt modelId="{31478E1B-B4DA-45EE-B251-D5C133EEF7DE}" type="pres">
      <dgm:prSet presAssocID="{5AC28052-8EDD-4751-821B-AD4C50A77AE7}" presName="sibTrans" presStyleCnt="0"/>
      <dgm:spPr/>
    </dgm:pt>
    <dgm:pt modelId="{7779E633-46B9-4413-A9E3-C6AC4AE1D08A}" type="pres">
      <dgm:prSet presAssocID="{5AC28052-8EDD-4751-821B-AD4C50A77AE7}" presName="space" presStyleCnt="0"/>
      <dgm:spPr/>
    </dgm:pt>
    <dgm:pt modelId="{A8B700DE-ABF3-4D89-9E48-A72E1CC9DD6D}" type="pres">
      <dgm:prSet presAssocID="{65A812C3-67A6-4B44-9ECA-4A5CDD446FD9}" presName="composite" presStyleCnt="0"/>
      <dgm:spPr/>
    </dgm:pt>
    <dgm:pt modelId="{3B0BD494-9B54-4F3F-889F-50C7C4AEA11A}" type="pres">
      <dgm:prSet presAssocID="{65A812C3-67A6-4B44-9ECA-4A5CDD446FD9}" presName="LShape" presStyleLbl="alignNode1" presStyleIdx="8" presStyleCnt="11"/>
      <dgm:spPr/>
    </dgm:pt>
    <dgm:pt modelId="{4182B732-AD71-40AF-B6C5-29AAF7C4A0E9}" type="pres">
      <dgm:prSet presAssocID="{65A812C3-67A6-4B44-9ECA-4A5CDD446FD9}" presName="ParentText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E2CDD67-A381-4C14-97ED-D7D1BC1FC7A2}" type="pres">
      <dgm:prSet presAssocID="{65A812C3-67A6-4B44-9ECA-4A5CDD446FD9}" presName="Triangle" presStyleLbl="alignNode1" presStyleIdx="9" presStyleCnt="11"/>
      <dgm:spPr/>
    </dgm:pt>
    <dgm:pt modelId="{3D219071-CF08-44F6-8A6C-E1C88825940D}" type="pres">
      <dgm:prSet presAssocID="{136B7A5E-F76D-463E-BA0F-6D42FCCD3652}" presName="sibTrans" presStyleCnt="0"/>
      <dgm:spPr/>
    </dgm:pt>
    <dgm:pt modelId="{923A3C70-9797-4420-A758-E592C88BCA4A}" type="pres">
      <dgm:prSet presAssocID="{136B7A5E-F76D-463E-BA0F-6D42FCCD3652}" presName="space" presStyleCnt="0"/>
      <dgm:spPr/>
    </dgm:pt>
    <dgm:pt modelId="{8E495C7E-0BD3-4159-8630-9635AB0A2191}" type="pres">
      <dgm:prSet presAssocID="{043F2854-16BC-45C3-BEE4-5431AE6635C5}" presName="composite" presStyleCnt="0"/>
      <dgm:spPr/>
    </dgm:pt>
    <dgm:pt modelId="{E4EABA3E-45E3-451A-85F4-AFCCC08E8102}" type="pres">
      <dgm:prSet presAssocID="{043F2854-16BC-45C3-BEE4-5431AE6635C5}" presName="LShape" presStyleLbl="alignNode1" presStyleIdx="10" presStyleCnt="11"/>
      <dgm:spPr/>
    </dgm:pt>
    <dgm:pt modelId="{5BB20D0C-6047-483A-82C3-E72F6532B8C4}" type="pres">
      <dgm:prSet presAssocID="{043F2854-16BC-45C3-BEE4-5431AE6635C5}" presName="ParentText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D1EA88A5-53C7-4033-A13C-E150A4DDCBB7}" type="presOf" srcId="{65A812C3-67A6-4B44-9ECA-4A5CDD446FD9}" destId="{4182B732-AD71-40AF-B6C5-29AAF7C4A0E9}" srcOrd="0" destOrd="0" presId="urn:microsoft.com/office/officeart/2009/3/layout/StepUpProcess"/>
    <dgm:cxn modelId="{D6EF7D46-6F34-48EA-91EB-4E323B86135C}" srcId="{2C6629AD-39EC-499C-B181-4D71A1FC6D69}" destId="{EBFAB1FF-8F1D-493E-8CBA-49B29B1C818D}" srcOrd="1" destOrd="0" parTransId="{8A1EF610-68E1-4F87-9FC0-818E3FF02DE6}" sibTransId="{D275053D-3E94-4647-8A6D-2E200FB7E0A0}"/>
    <dgm:cxn modelId="{804A07A3-C750-4504-8673-7D5CD4CE8D23}" type="presOf" srcId="{8FC88BDE-FB77-426A-8C25-D4ADEB4481D4}" destId="{27B3CA5D-B12E-4087-80F1-BCF2C5770B8D}" srcOrd="0" destOrd="0" presId="urn:microsoft.com/office/officeart/2009/3/layout/StepUpProcess"/>
    <dgm:cxn modelId="{54C216B6-9E30-42FD-894D-7C54D9D38DE4}" type="presOf" srcId="{D5C52F61-B2AD-4D81-8C88-65D4C91B3D7F}" destId="{837BAB33-11FC-44A1-8256-1687CBD09133}" srcOrd="0" destOrd="0" presId="urn:microsoft.com/office/officeart/2009/3/layout/StepUpProcess"/>
    <dgm:cxn modelId="{FD9351EC-DD0E-4B11-8192-303E28EAEFAB}" type="presOf" srcId="{EBFAB1FF-8F1D-493E-8CBA-49B29B1C818D}" destId="{4A724ED6-E799-41A7-A7E2-9A607DE559C6}" srcOrd="0" destOrd="0" presId="urn:microsoft.com/office/officeart/2009/3/layout/StepUpProcess"/>
    <dgm:cxn modelId="{F1C9DF56-2A83-44FB-9804-BBD3FD32FDC9}" srcId="{2C6629AD-39EC-499C-B181-4D71A1FC6D69}" destId="{043F2854-16BC-45C3-BEE4-5431AE6635C5}" srcOrd="5" destOrd="0" parTransId="{5820C937-4DE4-4844-BB7E-47D8C53670CA}" sibTransId="{420BDEF3-37DC-4F96-AFA5-84FFF35764CA}"/>
    <dgm:cxn modelId="{36F583A2-B260-4866-A347-37E01165C985}" type="presOf" srcId="{043F2854-16BC-45C3-BEE4-5431AE6635C5}" destId="{5BB20D0C-6047-483A-82C3-E72F6532B8C4}" srcOrd="0" destOrd="0" presId="urn:microsoft.com/office/officeart/2009/3/layout/StepUpProcess"/>
    <dgm:cxn modelId="{B44FE886-928F-450B-AD01-EE0AB03DACB5}" type="presOf" srcId="{7CE1E615-F171-4553-9CAB-3B23643A25D0}" destId="{845BF8D3-08A4-4305-A906-922E249A9F6F}" srcOrd="0" destOrd="0" presId="urn:microsoft.com/office/officeart/2009/3/layout/StepUpProcess"/>
    <dgm:cxn modelId="{40E75B29-ABBF-446B-A908-35F7B84BB3B6}" srcId="{2C6629AD-39EC-499C-B181-4D71A1FC6D69}" destId="{7CE1E615-F171-4553-9CAB-3B23643A25D0}" srcOrd="0" destOrd="0" parTransId="{FFF65BB0-2762-493B-A81B-211270B4ABF7}" sibTransId="{0DB5DD85-F776-4B50-8221-A3F7E2A68DB4}"/>
    <dgm:cxn modelId="{BFD6204C-459A-4DEC-BE8D-096DD36011F1}" srcId="{2C6629AD-39EC-499C-B181-4D71A1FC6D69}" destId="{8FC88BDE-FB77-426A-8C25-D4ADEB4481D4}" srcOrd="3" destOrd="0" parTransId="{F4A2B4A6-675D-4BE6-AFC6-CA9E852AEAAB}" sibTransId="{5AC28052-8EDD-4751-821B-AD4C50A77AE7}"/>
    <dgm:cxn modelId="{D70D7F49-2CE1-4672-A843-4E587D9B004F}" srcId="{2C6629AD-39EC-499C-B181-4D71A1FC6D69}" destId="{D5C52F61-B2AD-4D81-8C88-65D4C91B3D7F}" srcOrd="2" destOrd="0" parTransId="{DABC8947-7FF7-4313-B2F8-53585CD6DE2B}" sibTransId="{BE21DD12-2162-4DF1-89B5-12FFA19D4810}"/>
    <dgm:cxn modelId="{3DF92778-8F6B-4834-A053-8F0218FDFB94}" type="presOf" srcId="{2C6629AD-39EC-499C-B181-4D71A1FC6D69}" destId="{6EADAED4-8680-4BD2-BA70-DD5A8F0084BB}" srcOrd="0" destOrd="0" presId="urn:microsoft.com/office/officeart/2009/3/layout/StepUpProcess"/>
    <dgm:cxn modelId="{5CE11FD2-710C-497C-88C9-AB92487B3F49}" srcId="{2C6629AD-39EC-499C-B181-4D71A1FC6D69}" destId="{65A812C3-67A6-4B44-9ECA-4A5CDD446FD9}" srcOrd="4" destOrd="0" parTransId="{674EEEA5-42A3-4CBC-9EC9-1C90232470C0}" sibTransId="{136B7A5E-F76D-463E-BA0F-6D42FCCD3652}"/>
    <dgm:cxn modelId="{FFFC07ED-D52E-4ED3-9BA6-2D4D55A90957}" type="presParOf" srcId="{6EADAED4-8680-4BD2-BA70-DD5A8F0084BB}" destId="{C3B87E7C-024D-4695-B621-3B1BECE81B9A}" srcOrd="0" destOrd="0" presId="urn:microsoft.com/office/officeart/2009/3/layout/StepUpProcess"/>
    <dgm:cxn modelId="{660505AC-457C-4507-9A24-BAC6F388162F}" type="presParOf" srcId="{C3B87E7C-024D-4695-B621-3B1BECE81B9A}" destId="{3AC087B1-BB70-4B4B-B7D3-1FE15D230954}" srcOrd="0" destOrd="0" presId="urn:microsoft.com/office/officeart/2009/3/layout/StepUpProcess"/>
    <dgm:cxn modelId="{679DD405-4CDE-4BB5-BC9C-CB4517ABD1CF}" type="presParOf" srcId="{C3B87E7C-024D-4695-B621-3B1BECE81B9A}" destId="{845BF8D3-08A4-4305-A906-922E249A9F6F}" srcOrd="1" destOrd="0" presId="urn:microsoft.com/office/officeart/2009/3/layout/StepUpProcess"/>
    <dgm:cxn modelId="{84E7A8BF-A5FD-4609-B5BE-153BC263D4C4}" type="presParOf" srcId="{C3B87E7C-024D-4695-B621-3B1BECE81B9A}" destId="{E51721EB-0ADD-4216-BA57-D9DE9AF68390}" srcOrd="2" destOrd="0" presId="urn:microsoft.com/office/officeart/2009/3/layout/StepUpProcess"/>
    <dgm:cxn modelId="{706A16AB-F548-48EB-A3F3-0B0991DF2AF5}" type="presParOf" srcId="{6EADAED4-8680-4BD2-BA70-DD5A8F0084BB}" destId="{53EF4CC6-4C0A-40C5-B706-850BA916F4A0}" srcOrd="1" destOrd="0" presId="urn:microsoft.com/office/officeart/2009/3/layout/StepUpProcess"/>
    <dgm:cxn modelId="{5AC0DD44-2BD0-4E02-8724-C2F8F02433A9}" type="presParOf" srcId="{53EF4CC6-4C0A-40C5-B706-850BA916F4A0}" destId="{188BF697-7B71-4BDB-B255-DB942633E191}" srcOrd="0" destOrd="0" presId="urn:microsoft.com/office/officeart/2009/3/layout/StepUpProcess"/>
    <dgm:cxn modelId="{C95EDC34-7F89-42DC-B896-20F1DC838055}" type="presParOf" srcId="{6EADAED4-8680-4BD2-BA70-DD5A8F0084BB}" destId="{40EC2E28-B012-479E-A7F5-D3C95446251D}" srcOrd="2" destOrd="0" presId="urn:microsoft.com/office/officeart/2009/3/layout/StepUpProcess"/>
    <dgm:cxn modelId="{4931859D-5F19-4AF5-B174-7997BD75D6F4}" type="presParOf" srcId="{40EC2E28-B012-479E-A7F5-D3C95446251D}" destId="{F4BE7BEC-D258-4E21-973A-4B4125CA37B5}" srcOrd="0" destOrd="0" presId="urn:microsoft.com/office/officeart/2009/3/layout/StepUpProcess"/>
    <dgm:cxn modelId="{60117BFF-6AAA-4227-BEE0-4682D3A78815}" type="presParOf" srcId="{40EC2E28-B012-479E-A7F5-D3C95446251D}" destId="{4A724ED6-E799-41A7-A7E2-9A607DE559C6}" srcOrd="1" destOrd="0" presId="urn:microsoft.com/office/officeart/2009/3/layout/StepUpProcess"/>
    <dgm:cxn modelId="{71D9EF5F-2597-4C6F-B9EF-D79DB9A4C5CD}" type="presParOf" srcId="{40EC2E28-B012-479E-A7F5-D3C95446251D}" destId="{4E79B0F5-A4EF-43B4-B4DC-B0BF1E41DD4C}" srcOrd="2" destOrd="0" presId="urn:microsoft.com/office/officeart/2009/3/layout/StepUpProcess"/>
    <dgm:cxn modelId="{84B55143-10FA-4E6D-9358-FF3F6CE66B81}" type="presParOf" srcId="{6EADAED4-8680-4BD2-BA70-DD5A8F0084BB}" destId="{B87B4EC1-FF79-46EC-BB6B-D891687B8F0D}" srcOrd="3" destOrd="0" presId="urn:microsoft.com/office/officeart/2009/3/layout/StepUpProcess"/>
    <dgm:cxn modelId="{35F6C9BA-74F8-4675-8379-9E6689EADBD6}" type="presParOf" srcId="{B87B4EC1-FF79-46EC-BB6B-D891687B8F0D}" destId="{3C5FE88F-07C3-4B0D-8B9B-670BEE72E238}" srcOrd="0" destOrd="0" presId="urn:microsoft.com/office/officeart/2009/3/layout/StepUpProcess"/>
    <dgm:cxn modelId="{F8D9E371-BC89-49EF-B671-0ECC39AEF3B1}" type="presParOf" srcId="{6EADAED4-8680-4BD2-BA70-DD5A8F0084BB}" destId="{E9BCC35C-30C5-4996-9A1E-9CAC03215477}" srcOrd="4" destOrd="0" presId="urn:microsoft.com/office/officeart/2009/3/layout/StepUpProcess"/>
    <dgm:cxn modelId="{6C83D2D9-0BDE-438F-9264-8B6B057586B7}" type="presParOf" srcId="{E9BCC35C-30C5-4996-9A1E-9CAC03215477}" destId="{2258758D-22E7-4A10-9222-D626294E2842}" srcOrd="0" destOrd="0" presId="urn:microsoft.com/office/officeart/2009/3/layout/StepUpProcess"/>
    <dgm:cxn modelId="{0967F5F1-0B44-4559-A7A7-49AB814E7718}" type="presParOf" srcId="{E9BCC35C-30C5-4996-9A1E-9CAC03215477}" destId="{837BAB33-11FC-44A1-8256-1687CBD09133}" srcOrd="1" destOrd="0" presId="urn:microsoft.com/office/officeart/2009/3/layout/StepUpProcess"/>
    <dgm:cxn modelId="{175D0A3D-19CD-4F21-8962-DFF9BD02E78B}" type="presParOf" srcId="{E9BCC35C-30C5-4996-9A1E-9CAC03215477}" destId="{9FCA60C7-1882-4B4C-8C45-599B778000D2}" srcOrd="2" destOrd="0" presId="urn:microsoft.com/office/officeart/2009/3/layout/StepUpProcess"/>
    <dgm:cxn modelId="{59EFCA17-931F-48F7-9C53-BA62D51C4006}" type="presParOf" srcId="{6EADAED4-8680-4BD2-BA70-DD5A8F0084BB}" destId="{FAB14153-12E1-4CB3-B3E4-8C20F2599BE1}" srcOrd="5" destOrd="0" presId="urn:microsoft.com/office/officeart/2009/3/layout/StepUpProcess"/>
    <dgm:cxn modelId="{68D8EDE0-127B-43D0-9732-2A72A7390258}" type="presParOf" srcId="{FAB14153-12E1-4CB3-B3E4-8C20F2599BE1}" destId="{E1879243-F973-4764-B50F-EF5D93395539}" srcOrd="0" destOrd="0" presId="urn:microsoft.com/office/officeart/2009/3/layout/StepUpProcess"/>
    <dgm:cxn modelId="{D12AC124-7E37-4F66-9E60-C1AB61948DE7}" type="presParOf" srcId="{6EADAED4-8680-4BD2-BA70-DD5A8F0084BB}" destId="{B755523B-97A6-45AB-A888-C8EC17BCC03E}" srcOrd="6" destOrd="0" presId="urn:microsoft.com/office/officeart/2009/3/layout/StepUpProcess"/>
    <dgm:cxn modelId="{90666B94-EE0F-4177-B91E-D9914F99D36C}" type="presParOf" srcId="{B755523B-97A6-45AB-A888-C8EC17BCC03E}" destId="{93E2BE40-F52C-4861-A069-509531A9CF65}" srcOrd="0" destOrd="0" presId="urn:microsoft.com/office/officeart/2009/3/layout/StepUpProcess"/>
    <dgm:cxn modelId="{410F8D13-5A00-4298-8C14-C02B686AB6DD}" type="presParOf" srcId="{B755523B-97A6-45AB-A888-C8EC17BCC03E}" destId="{27B3CA5D-B12E-4087-80F1-BCF2C5770B8D}" srcOrd="1" destOrd="0" presId="urn:microsoft.com/office/officeart/2009/3/layout/StepUpProcess"/>
    <dgm:cxn modelId="{C8791F9F-A069-4F75-AC58-AA436304BA2A}" type="presParOf" srcId="{B755523B-97A6-45AB-A888-C8EC17BCC03E}" destId="{EB36A187-AFCC-48AC-B75A-4072FF0673EF}" srcOrd="2" destOrd="0" presId="urn:microsoft.com/office/officeart/2009/3/layout/StepUpProcess"/>
    <dgm:cxn modelId="{D0F90BB1-22DE-4A82-9721-47E1504CCFD7}" type="presParOf" srcId="{6EADAED4-8680-4BD2-BA70-DD5A8F0084BB}" destId="{31478E1B-B4DA-45EE-B251-D5C133EEF7DE}" srcOrd="7" destOrd="0" presId="urn:microsoft.com/office/officeart/2009/3/layout/StepUpProcess"/>
    <dgm:cxn modelId="{529F407D-6CBC-4045-948E-4738A44ADB27}" type="presParOf" srcId="{31478E1B-B4DA-45EE-B251-D5C133EEF7DE}" destId="{7779E633-46B9-4413-A9E3-C6AC4AE1D08A}" srcOrd="0" destOrd="0" presId="urn:microsoft.com/office/officeart/2009/3/layout/StepUpProcess"/>
    <dgm:cxn modelId="{BB1EA0D3-B05B-4A28-8510-09EB7861474E}" type="presParOf" srcId="{6EADAED4-8680-4BD2-BA70-DD5A8F0084BB}" destId="{A8B700DE-ABF3-4D89-9E48-A72E1CC9DD6D}" srcOrd="8" destOrd="0" presId="urn:microsoft.com/office/officeart/2009/3/layout/StepUpProcess"/>
    <dgm:cxn modelId="{B1F9C257-9648-48C5-95AF-43BF180A1EE0}" type="presParOf" srcId="{A8B700DE-ABF3-4D89-9E48-A72E1CC9DD6D}" destId="{3B0BD494-9B54-4F3F-889F-50C7C4AEA11A}" srcOrd="0" destOrd="0" presId="urn:microsoft.com/office/officeart/2009/3/layout/StepUpProcess"/>
    <dgm:cxn modelId="{401813D6-D3CC-4B5B-A37C-2D72E1FFA033}" type="presParOf" srcId="{A8B700DE-ABF3-4D89-9E48-A72E1CC9DD6D}" destId="{4182B732-AD71-40AF-B6C5-29AAF7C4A0E9}" srcOrd="1" destOrd="0" presId="urn:microsoft.com/office/officeart/2009/3/layout/StepUpProcess"/>
    <dgm:cxn modelId="{FE17AD54-C98C-47F4-A9FE-B76CDE9FD416}" type="presParOf" srcId="{A8B700DE-ABF3-4D89-9E48-A72E1CC9DD6D}" destId="{AE2CDD67-A381-4C14-97ED-D7D1BC1FC7A2}" srcOrd="2" destOrd="0" presId="urn:microsoft.com/office/officeart/2009/3/layout/StepUpProcess"/>
    <dgm:cxn modelId="{85B3854A-764A-4A2A-87FC-679343CD6EA9}" type="presParOf" srcId="{6EADAED4-8680-4BD2-BA70-DD5A8F0084BB}" destId="{3D219071-CF08-44F6-8A6C-E1C88825940D}" srcOrd="9" destOrd="0" presId="urn:microsoft.com/office/officeart/2009/3/layout/StepUpProcess"/>
    <dgm:cxn modelId="{3672DB50-E3EE-4BEA-8757-54FC902C8FB1}" type="presParOf" srcId="{3D219071-CF08-44F6-8A6C-E1C88825940D}" destId="{923A3C70-9797-4420-A758-E592C88BCA4A}" srcOrd="0" destOrd="0" presId="urn:microsoft.com/office/officeart/2009/3/layout/StepUpProcess"/>
    <dgm:cxn modelId="{B9A7EDD3-53B7-46D1-9242-5C7C62423AB1}" type="presParOf" srcId="{6EADAED4-8680-4BD2-BA70-DD5A8F0084BB}" destId="{8E495C7E-0BD3-4159-8630-9635AB0A2191}" srcOrd="10" destOrd="0" presId="urn:microsoft.com/office/officeart/2009/3/layout/StepUpProcess"/>
    <dgm:cxn modelId="{CF9FDE2C-4787-4690-9586-6491C77E8F36}" type="presParOf" srcId="{8E495C7E-0BD3-4159-8630-9635AB0A2191}" destId="{E4EABA3E-45E3-451A-85F4-AFCCC08E8102}" srcOrd="0" destOrd="0" presId="urn:microsoft.com/office/officeart/2009/3/layout/StepUpProcess"/>
    <dgm:cxn modelId="{FD6325EA-9178-46C1-B01F-B8D43C7BDB16}" type="presParOf" srcId="{8E495C7E-0BD3-4159-8630-9635AB0A2191}" destId="{5BB20D0C-6047-483A-82C3-E72F6532B8C4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7AFBA7E-3791-4E67-BC37-414E6816A1AD}" type="datetime1">
              <a:rPr lang="es-ES" smtClean="0"/>
              <a:t>27/03/2020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EDC0C31-3BFD-43A2-B8EE-356E8F332F6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9DA1028-5AB0-406F-9C11-988404C4AE19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 smtClean="0"/>
              <a:t>Haga clic para modificar los estilos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87908AF-65BE-457F-9D87-289A548E61F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87908AF-65BE-457F-9D87-289A548E61FF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87908AF-65BE-457F-9D87-289A548E61FF}" type="slidenum">
              <a:rPr lang="es-ES" noProof="0" smtClean="0"/>
              <a:t>2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53994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87908AF-65BE-457F-9D87-289A548E61FF}" type="slidenum">
              <a:rPr lang="es-ES" smtClean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35392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87908AF-65BE-457F-9D87-289A548E61FF}" type="slidenum">
              <a:rPr lang="es-ES" smtClean="0"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80182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1041400"/>
            <a:ext cx="12192000" cy="4216400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rtl="0">
              <a:spcBef>
                <a:spcPct val="0"/>
              </a:spcBef>
              <a:buNone/>
            </a:pPr>
            <a:endParaRPr lang="es-ES" sz="4400" b="0" cap="none" spc="0" noProof="0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tx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  <a:noFill/>
        </p:spPr>
        <p:txBody>
          <a:bodyPr rtlCol="0" anchor="b"/>
          <a:lstStyle>
            <a:lvl1pPr algn="ctr">
              <a:defRPr sz="6000" b="0" cap="none" spc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noFill/>
        </p:spPr>
        <p:txBody>
          <a:bodyPr rtlCol="0"/>
          <a:lstStyle>
            <a:lvl1pPr marL="0" indent="0" algn="ctr">
              <a:buNone/>
              <a:defRPr sz="2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 smtClean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B9C8C0-529B-4278-81C1-7B4378E8F5AE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4601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E8AF644-CEED-4F2F-8AB5-624A251A9E4F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3035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5858DB-73E4-4B1C-89E9-BC271314806A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22468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485860-BB8C-4C85-8C07-86128B42CA5F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0851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DA7F39-1B7A-430A-8B0E-DDBE614CF3FF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07342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45BD5E-25E9-4686-9024-13D7B60371EF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96451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6BBBA6-4DCC-409E-83FC-D31503ABEDA3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90685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221E27-ED94-49EF-AB02-AC57D3427C12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82106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49C74A-9D91-4A2D-A4A3-686D7DF74C58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34436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419E2E-D356-4193-A081-B75F7A374604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0603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4AAAB7-2FFE-4DCC-A051-535C81910989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3656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 smtClean="0"/>
              <a:t>Haga clic para modificar los estilos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09440175-0734-428C-AC70-3E7BD2E4DBE6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FD068D91-5085-43EA-8734-9AB23AC0958B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7745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/>
          <a:solidFill>
            <a:schemeClr val="tx2">
              <a:lumMod val="50000"/>
            </a:schemeClr>
          </a:solidFill>
          <a:effectLst>
            <a:outerShdw blurRad="38100" dist="19050" dir="2700000" algn="tl" rotWithShape="0">
              <a:schemeClr val="tx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indent="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G-ngsCSaY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musicaauroradechile@gmail.co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enTPm0Jcy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72590" y="1003217"/>
            <a:ext cx="9144000" cy="2387600"/>
          </a:xfrm>
        </p:spPr>
        <p:txBody>
          <a:bodyPr rtlCol="0"/>
          <a:lstStyle/>
          <a:p>
            <a:pPr algn="l" rtl="0"/>
            <a:r>
              <a:rPr lang="es-ES" dirty="0" smtClean="0"/>
              <a:t>Instrumentos musicales 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s" dirty="0" smtClean="0"/>
              <a:t>Semana 3</a:t>
            </a:r>
          </a:p>
          <a:p>
            <a:pPr rtl="0"/>
            <a:r>
              <a:rPr lang="es" dirty="0" smtClean="0"/>
              <a:t>Profesor: Felipe Pérez Parra </a:t>
            </a:r>
          </a:p>
          <a:p>
            <a:pPr rtl="0"/>
            <a:r>
              <a:rPr lang="es-CL" dirty="0" smtClean="0"/>
              <a:t>Consultas</a:t>
            </a:r>
            <a:r>
              <a:rPr lang="en-US" dirty="0" smtClean="0"/>
              <a:t>: musicaauroradechile@gmail.com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584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6" name="Rectángulo 5"/>
          <p:cNvSpPr/>
          <p:nvPr/>
        </p:nvSpPr>
        <p:spPr>
          <a:xfrm>
            <a:off x="128338" y="1302741"/>
            <a:ext cx="3144252" cy="2598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r>
              <a:rPr lang="es-CL" dirty="0" smtClean="0"/>
              <a:t>Colegio </a:t>
            </a:r>
            <a:r>
              <a:rPr lang="es-CL" dirty="0"/>
              <a:t>Aurora de Chile</a:t>
            </a:r>
          </a:p>
          <a:p>
            <a:pPr algn="ctr"/>
            <a:r>
              <a:rPr lang="es-CL" dirty="0"/>
              <a:t>    Educación Musical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977" y="1609838"/>
            <a:ext cx="1474637" cy="1133079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7106652" y="5013158"/>
            <a:ext cx="5085348" cy="1844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No es necesario imprimir este POWER POINT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 </a:t>
            </a:r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s-CL" dirty="0" smtClean="0"/>
              <a:t>Dibuja y pinta tu instrumento de CUERDA favorito (tamaño adecuado a la hoja)  </a:t>
            </a:r>
            <a:endParaRPr lang="es-CL" dirty="0"/>
          </a:p>
        </p:txBody>
      </p:sp>
      <p:sp>
        <p:nvSpPr>
          <p:cNvPr id="5" name="Rectángulo redondeado 4"/>
          <p:cNvSpPr/>
          <p:nvPr/>
        </p:nvSpPr>
        <p:spPr>
          <a:xfrm>
            <a:off x="7156811" y="3429165"/>
            <a:ext cx="3719736" cy="1704307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</p:spTree>
    <p:extLst>
      <p:ext uri="{BB962C8B-B14F-4D97-AF65-F5344CB8AC3E}">
        <p14:creationId xmlns:p14="http://schemas.microsoft.com/office/powerpoint/2010/main" val="93826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title="Título y diseño de contenido con gráfic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smtClean="0"/>
              <a:t>Cierre: observa </a:t>
            </a:r>
            <a:r>
              <a:rPr lang="es-ES" dirty="0" smtClean="0"/>
              <a:t>el siguiente Video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hlinkClick r:id="rId3"/>
              </a:rPr>
              <a:t>https://www.youtube.com/watch?v=qG-ngsCSaYU</a:t>
            </a:r>
            <a:endParaRPr lang="es-CL" dirty="0"/>
          </a:p>
        </p:txBody>
      </p:sp>
      <p:sp>
        <p:nvSpPr>
          <p:cNvPr id="5" name="Rectángulo redondeado 4"/>
          <p:cNvSpPr/>
          <p:nvPr/>
        </p:nvSpPr>
        <p:spPr>
          <a:xfrm>
            <a:off x="6755759" y="3336759"/>
            <a:ext cx="3719736" cy="1904056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kern="0" dirty="0" smtClean="0">
                <a:solidFill>
                  <a:prstClr val="white"/>
                </a:solidFill>
                <a:latin typeface="Arial"/>
              </a:rPr>
              <a:t>No olvides usar audífonos </a:t>
            </a:r>
            <a:endParaRPr kumimoji="0" lang="es-CL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790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CONSULTAS: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 No olvides que cualquier consulta de la </a:t>
            </a:r>
            <a:r>
              <a:rPr lang="es-CL" b="1" u="sng" dirty="0" smtClean="0"/>
              <a:t>asignatura</a:t>
            </a:r>
            <a:r>
              <a:rPr lang="es-CL" dirty="0" smtClean="0"/>
              <a:t> será respondida a la brevedad en el correo </a:t>
            </a:r>
          </a:p>
          <a:p>
            <a:pPr marL="0" indent="0">
              <a:buNone/>
            </a:pPr>
            <a:endParaRPr lang="es-CL" dirty="0"/>
          </a:p>
          <a:p>
            <a:endParaRPr lang="es-CL" dirty="0" smtClean="0"/>
          </a:p>
          <a:p>
            <a:pPr marL="0" indent="0" algn="ctr">
              <a:buNone/>
            </a:pPr>
            <a:r>
              <a:rPr lang="es-CL" sz="4800" dirty="0" smtClean="0">
                <a:hlinkClick r:id="rId2"/>
              </a:rPr>
              <a:t>musicaauroradechile@gmail.com</a:t>
            </a:r>
            <a:r>
              <a:rPr lang="es-CL" sz="4800" dirty="0" smtClean="0"/>
              <a:t> </a:t>
            </a:r>
            <a:endParaRPr lang="es-CL" sz="4800" dirty="0"/>
          </a:p>
        </p:txBody>
      </p:sp>
    </p:spTree>
    <p:extLst>
      <p:ext uri="{BB962C8B-B14F-4D97-AF65-F5344CB8AC3E}">
        <p14:creationId xmlns:p14="http://schemas.microsoft.com/office/powerpoint/2010/main" val="331066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Dentro del Marketing de Google: 5 principios que guían a nuestros ...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317" y="641684"/>
            <a:ext cx="10216560" cy="5747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22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838200" y="355683"/>
            <a:ext cx="10515600" cy="1325563"/>
          </a:xfrm>
        </p:spPr>
        <p:txBody>
          <a:bodyPr rtlCol="0"/>
          <a:lstStyle/>
          <a:p>
            <a:pPr algn="ctr" rtl="0"/>
            <a:r>
              <a:rPr lang="es-ES" dirty="0" smtClean="0"/>
              <a:t>¡Iniciemos! </a:t>
            </a:r>
            <a:endParaRPr lang="es-ES" dirty="0"/>
          </a:p>
        </p:txBody>
      </p:sp>
      <p:pic>
        <p:nvPicPr>
          <p:cNvPr id="3074" name="Picture 2" descr="▷ Instrumentos de Cuerda (Guía completa) - Instrumentos Musicales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40886"/>
            <a:ext cx="6340642" cy="4780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7010400" y="1940886"/>
            <a:ext cx="4555958" cy="45238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/>
              <a:t>Observa la imagen y responde oralmente </a:t>
            </a:r>
          </a:p>
          <a:p>
            <a:pPr algn="ctr"/>
            <a:r>
              <a:rPr lang="es-CL" sz="2400" dirty="0" smtClean="0"/>
              <a:t>(sociabiliza con alguien de tu familia):</a:t>
            </a:r>
          </a:p>
          <a:p>
            <a:pPr algn="ctr"/>
            <a:endParaRPr lang="es-CL" sz="2400" dirty="0"/>
          </a:p>
          <a:p>
            <a:pPr algn="ctr"/>
            <a:r>
              <a:rPr lang="es-CL" sz="2400" dirty="0" smtClean="0"/>
              <a:t>¿ Que observas en la imagen?</a:t>
            </a:r>
          </a:p>
          <a:p>
            <a:pPr algn="ctr"/>
            <a:r>
              <a:rPr lang="es-CL" sz="2400" dirty="0" smtClean="0"/>
              <a:t>¿ Que tienen en común estos instrumentos?</a:t>
            </a:r>
          </a:p>
          <a:p>
            <a:pPr algn="ctr"/>
            <a:r>
              <a:rPr lang="es-CL" sz="2400" dirty="0" smtClean="0"/>
              <a:t>¿conocías estos instrumentos ? </a:t>
            </a:r>
          </a:p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9949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4800" dirty="0">
                <a:latin typeface="Calibri" panose="020F0502020204030204" pitchFamily="34" charset="0"/>
                <a:ea typeface="Calibri" panose="020F0502020204030204" pitchFamily="34" charset="0"/>
              </a:rPr>
              <a:t>Conocer y clasificar instrumentos musicales de CUERDA por medio de videos y entrenamiento auditivo.</a:t>
            </a:r>
            <a:endParaRPr lang="es-CL" sz="4800" dirty="0"/>
          </a:p>
        </p:txBody>
      </p:sp>
      <p:sp>
        <p:nvSpPr>
          <p:cNvPr id="4" name="Rectángulo redondeado 3"/>
          <p:cNvSpPr/>
          <p:nvPr/>
        </p:nvSpPr>
        <p:spPr>
          <a:xfrm>
            <a:off x="6771801" y="365125"/>
            <a:ext cx="3719736" cy="1283368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</p:spTree>
    <p:extLst>
      <p:ext uri="{BB962C8B-B14F-4D97-AF65-F5344CB8AC3E}">
        <p14:creationId xmlns:p14="http://schemas.microsoft.com/office/powerpoint/2010/main" val="24406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rgbClr val="FF0000"/>
                </a:solidFill>
                <a:latin typeface="Ligada 2.1 (Adrian M. C.)" panose="02000000000000000000" pitchFamily="50" charset="0"/>
              </a:rPr>
              <a:t>R</a:t>
            </a:r>
            <a:r>
              <a:rPr lang="es-CL" dirty="0">
                <a:latin typeface="Ligada 2.1 (Adrian M. C.)" panose="02000000000000000000" pitchFamily="50" charset="0"/>
              </a:rPr>
              <a:t>uta de aprendizaje</a:t>
            </a:r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727710"/>
              </p:ext>
            </p:extLst>
          </p:nvPr>
        </p:nvGraphicFramePr>
        <p:xfrm>
          <a:off x="838200" y="692696"/>
          <a:ext cx="10586392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180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title="Título y diseño de contenido con gráfic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O</a:t>
            </a:r>
            <a:r>
              <a:rPr lang="es-ES" dirty="0" smtClean="0"/>
              <a:t>bserva </a:t>
            </a:r>
            <a:r>
              <a:rPr lang="es-ES" dirty="0" smtClean="0"/>
              <a:t>el siguiente video 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hlinkClick r:id="rId3"/>
              </a:rPr>
              <a:t>https://www.youtube.com/watch?v=JenTPm0Jcyo</a:t>
            </a:r>
            <a:endParaRPr lang="es-CL" dirty="0"/>
          </a:p>
        </p:txBody>
      </p:sp>
      <p:sp>
        <p:nvSpPr>
          <p:cNvPr id="5" name="Rectángulo redondeado 4"/>
          <p:cNvSpPr/>
          <p:nvPr/>
        </p:nvSpPr>
        <p:spPr>
          <a:xfrm>
            <a:off x="6755759" y="3336759"/>
            <a:ext cx="3719736" cy="1904056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kern="0" dirty="0" smtClean="0">
                <a:solidFill>
                  <a:prstClr val="white"/>
                </a:solidFill>
                <a:latin typeface="Arial"/>
              </a:rPr>
              <a:t>No olvides usar audífonos </a:t>
            </a:r>
            <a:endParaRPr kumimoji="0" lang="es-CL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64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27346"/>
            <a:ext cx="10515600" cy="1325563"/>
          </a:xfrm>
        </p:spPr>
        <p:txBody>
          <a:bodyPr rtlCol="0"/>
          <a:lstStyle/>
          <a:p>
            <a:pPr rtl="0"/>
            <a:r>
              <a:rPr lang="es-ES" dirty="0" smtClean="0"/>
              <a:t>Instrumentos musicales de cuerda  </a:t>
            </a:r>
            <a:endParaRPr lang="es-ES" dirty="0"/>
          </a:p>
        </p:txBody>
      </p:sp>
      <p:sp>
        <p:nvSpPr>
          <p:cNvPr id="11" name="Marcador de posición de contenido 10"/>
          <p:cNvSpPr>
            <a:spLocks noGrp="1"/>
          </p:cNvSpPr>
          <p:nvPr>
            <p:ph sz="half" idx="2"/>
          </p:nvPr>
        </p:nvSpPr>
        <p:spPr>
          <a:xfrm>
            <a:off x="838200" y="1825625"/>
            <a:ext cx="10515600" cy="4351338"/>
          </a:xfrm>
        </p:spPr>
        <p:txBody>
          <a:bodyPr rtlCol="0"/>
          <a:lstStyle/>
          <a:p>
            <a:r>
              <a:rPr lang="es-CL" dirty="0" smtClean="0">
                <a:solidFill>
                  <a:srgbClr val="000000"/>
                </a:solidFill>
                <a:latin typeface="Open Sans"/>
              </a:rPr>
              <a:t>Los </a:t>
            </a:r>
            <a:r>
              <a:rPr lang="es-CL" dirty="0">
                <a:solidFill>
                  <a:srgbClr val="000000"/>
                </a:solidFill>
                <a:latin typeface="Open Sans"/>
              </a:rPr>
              <a:t>instrumentos de cuerda o cordófonos son instrumentos musicales que producen sonidos por medio de las vibraciones de sus cuerdas (una o varias). Estas cuerdas están tensadas entre dos puntos del instrumento.</a:t>
            </a:r>
          </a:p>
          <a:p>
            <a:pPr rtl="0"/>
            <a:endParaRPr lang="es-ES" dirty="0"/>
          </a:p>
        </p:txBody>
      </p:sp>
      <p:sp>
        <p:nvSpPr>
          <p:cNvPr id="6" name="Rectángulo redondeado 5"/>
          <p:cNvSpPr/>
          <p:nvPr/>
        </p:nvSpPr>
        <p:spPr>
          <a:xfrm>
            <a:off x="7156811" y="3429165"/>
            <a:ext cx="3719736" cy="1704307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</p:spTree>
    <p:extLst>
      <p:ext uri="{BB962C8B-B14F-4D97-AF65-F5344CB8AC3E}">
        <p14:creationId xmlns:p14="http://schemas.microsoft.com/office/powerpoint/2010/main" val="2011172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s-ES" dirty="0" smtClean="0"/>
              <a:t>Elaboremos un listado de instrumentos de cuerda</a:t>
            </a:r>
            <a:endParaRPr lang="es-ES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228727"/>
              </p:ext>
            </p:extLst>
          </p:nvPr>
        </p:nvGraphicFramePr>
        <p:xfrm>
          <a:off x="1470527" y="1957137"/>
          <a:ext cx="8128000" cy="2219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1642"/>
                <a:gridCol w="6486358"/>
              </a:tblGrid>
              <a:tr h="333676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N°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Instrumento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4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5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ángulo redondeado 10"/>
          <p:cNvSpPr/>
          <p:nvPr/>
        </p:nvSpPr>
        <p:spPr>
          <a:xfrm>
            <a:off x="6900138" y="4712534"/>
            <a:ext cx="3719736" cy="1704307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</p:spTree>
    <p:extLst>
      <p:ext uri="{BB962C8B-B14F-4D97-AF65-F5344CB8AC3E}">
        <p14:creationId xmlns:p14="http://schemas.microsoft.com/office/powerpoint/2010/main" val="2025100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829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Actividad </a:t>
            </a:r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838200" y="1042737"/>
            <a:ext cx="10118558" cy="513422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CL" dirty="0" smtClean="0"/>
              <a:t>Busca en YouTube una interpretación musical con instrumento de cuerda</a:t>
            </a:r>
            <a:endParaRPr lang="es-CL" dirty="0"/>
          </a:p>
        </p:txBody>
      </p:sp>
      <p:sp>
        <p:nvSpPr>
          <p:cNvPr id="5" name="Rectángulo 4"/>
          <p:cNvSpPr/>
          <p:nvPr/>
        </p:nvSpPr>
        <p:spPr>
          <a:xfrm>
            <a:off x="838200" y="2138871"/>
            <a:ext cx="3923298" cy="32951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 dirty="0" smtClean="0"/>
          </a:p>
          <a:p>
            <a:pPr algn="ctr"/>
            <a:r>
              <a:rPr lang="es-CL" sz="2400" dirty="0" smtClean="0"/>
              <a:t>¿Qué es una interpretación?</a:t>
            </a:r>
          </a:p>
          <a:p>
            <a:pPr algn="ctr"/>
            <a:r>
              <a:rPr lang="es-CL" sz="2400" dirty="0"/>
              <a:t>E</a:t>
            </a:r>
            <a:r>
              <a:rPr lang="es-CL" sz="2400" dirty="0" smtClean="0"/>
              <a:t>s una persona que </a:t>
            </a:r>
            <a:r>
              <a:rPr lang="es-CL" sz="2400" dirty="0"/>
              <a:t>ejecuta una pieza musical bajo sus propios estándares y conocimientos.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487" y="2819908"/>
            <a:ext cx="6619374" cy="4038092"/>
          </a:xfrm>
          <a:prstGeom prst="rect">
            <a:avLst/>
          </a:prstGeom>
        </p:spPr>
      </p:pic>
      <p:sp>
        <p:nvSpPr>
          <p:cNvPr id="7" name="Flecha abajo 6"/>
          <p:cNvSpPr/>
          <p:nvPr/>
        </p:nvSpPr>
        <p:spPr>
          <a:xfrm>
            <a:off x="8448174" y="1501705"/>
            <a:ext cx="721894" cy="6371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8" name="Rectángulo 7"/>
          <p:cNvSpPr/>
          <p:nvPr/>
        </p:nvSpPr>
        <p:spPr>
          <a:xfrm>
            <a:off x="6274469" y="2201845"/>
            <a:ext cx="5079331" cy="395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Ejemplo </a:t>
            </a:r>
            <a:endParaRPr lang="es-CL" dirty="0"/>
          </a:p>
        </p:txBody>
      </p:sp>
      <p:sp>
        <p:nvSpPr>
          <p:cNvPr id="9" name="Rectángulo redondeado 8"/>
          <p:cNvSpPr/>
          <p:nvPr/>
        </p:nvSpPr>
        <p:spPr>
          <a:xfrm>
            <a:off x="838200" y="5524725"/>
            <a:ext cx="3719736" cy="1304475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kern="0" dirty="0" smtClean="0">
                <a:solidFill>
                  <a:prstClr val="white"/>
                </a:solidFill>
                <a:latin typeface="Arial"/>
              </a:rPr>
              <a:t>No olvides usar audífonos </a:t>
            </a:r>
            <a:endParaRPr kumimoji="0" lang="es-CL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5848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Sociabiliza con alguien de tu familia </a:t>
            </a:r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s-CL" dirty="0" smtClean="0"/>
              <a:t>¿Qué te pareció el video? </a:t>
            </a:r>
          </a:p>
          <a:p>
            <a:r>
              <a:rPr lang="es-CL" dirty="0" smtClean="0"/>
              <a:t>¿ Te gustó el instrumento musical? ¿Por qué? </a:t>
            </a:r>
            <a:endParaRPr lang="es-CL" dirty="0"/>
          </a:p>
        </p:txBody>
      </p:sp>
      <p:sp>
        <p:nvSpPr>
          <p:cNvPr id="5" name="Rectángulo redondeado 4"/>
          <p:cNvSpPr/>
          <p:nvPr/>
        </p:nvSpPr>
        <p:spPr>
          <a:xfrm>
            <a:off x="7156811" y="3429165"/>
            <a:ext cx="3719736" cy="1704307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 es necesario escribir </a:t>
            </a:r>
          </a:p>
        </p:txBody>
      </p:sp>
    </p:spTree>
    <p:extLst>
      <p:ext uri="{BB962C8B-B14F-4D97-AF65-F5344CB8AC3E}">
        <p14:creationId xmlns:p14="http://schemas.microsoft.com/office/powerpoint/2010/main" val="733197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con un diseño musical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208400_TF03460577.potx" id="{00542CC5-C7D4-4923-B443-BBF1C8DBDC78}" vid="{EC540A58-1450-43D4-AE35-3E537B0A85EF}"/>
    </a:ext>
  </a:extLst>
</a:theme>
</file>

<file path=ppt/theme/theme2.xml><?xml version="1.0" encoding="utf-8"?>
<a:theme xmlns:a="http://schemas.openxmlformats.org/drawingml/2006/main" name="Tema de Offic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Diapositivas con un diseño musical</Template>
  <TotalTime>139</TotalTime>
  <Words>305</Words>
  <Application>Microsoft Office PowerPoint</Application>
  <PresentationFormat>Panorámica</PresentationFormat>
  <Paragraphs>70</Paragraphs>
  <Slides>13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Ligada 2.1 (Adrian M. C.)</vt:lpstr>
      <vt:lpstr>Open Sans</vt:lpstr>
      <vt:lpstr>Plantilla con un diseño musical</vt:lpstr>
      <vt:lpstr>Instrumentos musicales </vt:lpstr>
      <vt:lpstr>¡Iniciemos! </vt:lpstr>
      <vt:lpstr>Objetivo </vt:lpstr>
      <vt:lpstr>Ruta de aprendizaje</vt:lpstr>
      <vt:lpstr>Observa el siguiente video  </vt:lpstr>
      <vt:lpstr>Instrumentos musicales de cuerda  </vt:lpstr>
      <vt:lpstr>Elaboremos un listado de instrumentos de cuerda</vt:lpstr>
      <vt:lpstr>Actividad </vt:lpstr>
      <vt:lpstr>Sociabiliza con alguien de tu familia </vt:lpstr>
      <vt:lpstr>Actividad </vt:lpstr>
      <vt:lpstr>Cierre: observa el siguiente Video</vt:lpstr>
      <vt:lpstr>CONSULTAS: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Instrumentos musicales</dc:title>
  <dc:creator>Perez Delgado</dc:creator>
  <cp:lastModifiedBy>Perez Delgado</cp:lastModifiedBy>
  <cp:revision>11</cp:revision>
  <dcterms:created xsi:type="dcterms:W3CDTF">2020-03-26T22:51:57Z</dcterms:created>
  <dcterms:modified xsi:type="dcterms:W3CDTF">2020-03-27T13:53:59Z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74067200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