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0" r:id="rId4"/>
    <p:sldId id="272" r:id="rId5"/>
    <p:sldId id="271" r:id="rId6"/>
    <p:sldId id="260" r:id="rId7"/>
    <p:sldId id="261" r:id="rId8"/>
    <p:sldId id="263" r:id="rId9"/>
    <p:sldId id="264" r:id="rId10"/>
    <p:sldId id="273" r:id="rId11"/>
    <p:sldId id="274" r:id="rId12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47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5A0C4A-BF4E-4639-80FC-86992DDED44C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AB308FE-983A-42B8-B483-296469EC4E9F}">
      <dgm:prSet phldrT="[Texto]"/>
      <dgm:spPr/>
      <dgm:t>
        <a:bodyPr/>
        <a:lstStyle/>
        <a:p>
          <a:r>
            <a:rPr lang="en-US" dirty="0" err="1" smtClean="0"/>
            <a:t>Preposiciones</a:t>
          </a:r>
          <a:endParaRPr lang="en-US" dirty="0"/>
        </a:p>
      </dgm:t>
    </dgm:pt>
    <dgm:pt modelId="{777E5171-08FF-4547-A2C2-4E87F75D249D}" type="parTrans" cxnId="{20A8B2C3-EA77-4F11-A5CE-D8F802CADDBF}">
      <dgm:prSet/>
      <dgm:spPr/>
      <dgm:t>
        <a:bodyPr/>
        <a:lstStyle/>
        <a:p>
          <a:endParaRPr lang="en-US"/>
        </a:p>
      </dgm:t>
    </dgm:pt>
    <dgm:pt modelId="{06EF4240-4054-4F99-9A42-DF76BFAA531A}" type="sibTrans" cxnId="{20A8B2C3-EA77-4F11-A5CE-D8F802CADDBF}">
      <dgm:prSet/>
      <dgm:spPr/>
      <dgm:t>
        <a:bodyPr/>
        <a:lstStyle/>
        <a:p>
          <a:endParaRPr lang="en-US"/>
        </a:p>
      </dgm:t>
    </dgm:pt>
    <dgm:pt modelId="{7A37E1F0-D981-48FC-85B9-C395BCCC3D18}">
      <dgm:prSet phldrT="[Texto]"/>
      <dgm:spPr/>
      <dgm:t>
        <a:bodyPr/>
        <a:lstStyle/>
        <a:p>
          <a:r>
            <a:rPr lang="en-US" dirty="0" err="1" smtClean="0"/>
            <a:t>Objetos</a:t>
          </a:r>
          <a:r>
            <a:rPr lang="en-US" dirty="0" smtClean="0"/>
            <a:t> </a:t>
          </a:r>
          <a:r>
            <a:rPr lang="en-US" dirty="0" err="1" smtClean="0"/>
            <a:t>escolares</a:t>
          </a:r>
          <a:r>
            <a:rPr lang="en-US" dirty="0" smtClean="0"/>
            <a:t> </a:t>
          </a:r>
          <a:endParaRPr lang="en-US" dirty="0"/>
        </a:p>
      </dgm:t>
    </dgm:pt>
    <dgm:pt modelId="{A1D4E4C1-B99E-485A-A25E-4BEF3A513033}" type="parTrans" cxnId="{689AC32F-7662-430F-BF56-F42E8081858F}">
      <dgm:prSet/>
      <dgm:spPr/>
      <dgm:t>
        <a:bodyPr/>
        <a:lstStyle/>
        <a:p>
          <a:endParaRPr lang="en-US"/>
        </a:p>
      </dgm:t>
    </dgm:pt>
    <dgm:pt modelId="{EFB478E9-2301-40E8-B3CC-8DDE34FB21BF}" type="sibTrans" cxnId="{689AC32F-7662-430F-BF56-F42E8081858F}">
      <dgm:prSet/>
      <dgm:spPr/>
      <dgm:t>
        <a:bodyPr/>
        <a:lstStyle/>
        <a:p>
          <a:endParaRPr lang="en-US"/>
        </a:p>
      </dgm:t>
    </dgm:pt>
    <dgm:pt modelId="{0988D645-6F81-4556-BE32-B5389867557C}">
      <dgm:prSet phldrT="[Texto]"/>
      <dgm:spPr/>
      <dgm:t>
        <a:bodyPr/>
        <a:lstStyle/>
        <a:p>
          <a:r>
            <a:rPr lang="en-US" dirty="0" err="1" smtClean="0"/>
            <a:t>Preguntas</a:t>
          </a:r>
          <a:r>
            <a:rPr lang="en-US" dirty="0" smtClean="0"/>
            <a:t> con where (</a:t>
          </a:r>
          <a:r>
            <a:rPr lang="en-US" dirty="0" err="1" smtClean="0"/>
            <a:t>donde</a:t>
          </a:r>
          <a:r>
            <a:rPr lang="en-US" dirty="0" smtClean="0"/>
            <a:t>)</a:t>
          </a:r>
          <a:endParaRPr lang="en-US" dirty="0"/>
        </a:p>
      </dgm:t>
    </dgm:pt>
    <dgm:pt modelId="{EA6610F8-962D-45D7-AA1C-EFE6DE8AD586}" type="parTrans" cxnId="{153BE996-0381-4F41-B525-162E83B276B8}">
      <dgm:prSet/>
      <dgm:spPr/>
      <dgm:t>
        <a:bodyPr/>
        <a:lstStyle/>
        <a:p>
          <a:endParaRPr lang="en-US"/>
        </a:p>
      </dgm:t>
    </dgm:pt>
    <dgm:pt modelId="{FFBA8BAA-0A66-4B1B-BA23-D7C620EE8C6D}" type="sibTrans" cxnId="{153BE996-0381-4F41-B525-162E83B276B8}">
      <dgm:prSet/>
      <dgm:spPr/>
      <dgm:t>
        <a:bodyPr/>
        <a:lstStyle/>
        <a:p>
          <a:endParaRPr lang="en-US"/>
        </a:p>
      </dgm:t>
    </dgm:pt>
    <dgm:pt modelId="{755361EF-E393-4040-A70B-6B6672C34C47}">
      <dgm:prSet phldrT="[Texto]"/>
      <dgm:spPr/>
      <dgm:t>
        <a:bodyPr/>
        <a:lstStyle/>
        <a:p>
          <a:r>
            <a:rPr lang="en-US" dirty="0" err="1" smtClean="0"/>
            <a:t>Realizar</a:t>
          </a:r>
          <a:r>
            <a:rPr lang="en-US" dirty="0" smtClean="0"/>
            <a:t> la </a:t>
          </a:r>
          <a:r>
            <a:rPr lang="en-US" dirty="0" err="1" smtClean="0"/>
            <a:t>guia</a:t>
          </a:r>
          <a:r>
            <a:rPr lang="en-US" dirty="0" smtClean="0"/>
            <a:t> de studio.</a:t>
          </a:r>
          <a:endParaRPr lang="en-US" dirty="0"/>
        </a:p>
      </dgm:t>
    </dgm:pt>
    <dgm:pt modelId="{36EDD409-C24A-4464-B705-97A1080F401C}" type="parTrans" cxnId="{91F7568D-62FA-4221-91E7-2D7789E58DE5}">
      <dgm:prSet/>
      <dgm:spPr/>
      <dgm:t>
        <a:bodyPr/>
        <a:lstStyle/>
        <a:p>
          <a:endParaRPr lang="en-US"/>
        </a:p>
      </dgm:t>
    </dgm:pt>
    <dgm:pt modelId="{7B83E8D4-5D83-4417-8AC7-963A69605A93}" type="sibTrans" cxnId="{91F7568D-62FA-4221-91E7-2D7789E58DE5}">
      <dgm:prSet/>
      <dgm:spPr/>
      <dgm:t>
        <a:bodyPr/>
        <a:lstStyle/>
        <a:p>
          <a:endParaRPr lang="en-US"/>
        </a:p>
      </dgm:t>
    </dgm:pt>
    <dgm:pt modelId="{E6504D5C-583D-4116-BE49-BC66124ADE48}">
      <dgm:prSet phldrT="[Texto]"/>
      <dgm:spPr/>
      <dgm:t>
        <a:bodyPr/>
        <a:lstStyle/>
        <a:p>
          <a:r>
            <a:rPr lang="en-US" dirty="0" err="1" smtClean="0"/>
            <a:t>Ejercitar</a:t>
          </a:r>
          <a:r>
            <a:rPr lang="en-US" dirty="0" smtClean="0"/>
            <a:t> en la </a:t>
          </a:r>
          <a:r>
            <a:rPr lang="en-US" dirty="0" err="1" smtClean="0"/>
            <a:t>pagina</a:t>
          </a:r>
          <a:r>
            <a:rPr lang="en-US" dirty="0" smtClean="0"/>
            <a:t> N° 12 y 13 de </a:t>
          </a:r>
          <a:r>
            <a:rPr lang="en-US" dirty="0" err="1" smtClean="0"/>
            <a:t>tu</a:t>
          </a:r>
          <a:r>
            <a:rPr lang="en-US" dirty="0" smtClean="0"/>
            <a:t> </a:t>
          </a:r>
          <a:r>
            <a:rPr lang="en-US" dirty="0" err="1" smtClean="0"/>
            <a:t>libro</a:t>
          </a:r>
          <a:r>
            <a:rPr lang="en-US" dirty="0" smtClean="0"/>
            <a:t> de </a:t>
          </a:r>
          <a:r>
            <a:rPr lang="en-US" dirty="0" err="1" smtClean="0"/>
            <a:t>actividades</a:t>
          </a:r>
          <a:endParaRPr lang="en-US" dirty="0"/>
        </a:p>
      </dgm:t>
    </dgm:pt>
    <dgm:pt modelId="{79FE8E41-53C2-45F6-890C-2797221C262F}" type="parTrans" cxnId="{35871D0A-835B-41A9-BBC7-C00D8E08EA6C}">
      <dgm:prSet/>
      <dgm:spPr/>
      <dgm:t>
        <a:bodyPr/>
        <a:lstStyle/>
        <a:p>
          <a:endParaRPr lang="en-US"/>
        </a:p>
      </dgm:t>
    </dgm:pt>
    <dgm:pt modelId="{AA8C9F4F-7212-4344-A8B6-66E9CA3722B4}" type="sibTrans" cxnId="{35871D0A-835B-41A9-BBC7-C00D8E08EA6C}">
      <dgm:prSet/>
      <dgm:spPr/>
      <dgm:t>
        <a:bodyPr/>
        <a:lstStyle/>
        <a:p>
          <a:endParaRPr lang="en-US"/>
        </a:p>
      </dgm:t>
    </dgm:pt>
    <dgm:pt modelId="{5DB49C89-4B42-4B50-9469-0A252CADFD97}" type="pres">
      <dgm:prSet presAssocID="{1C5A0C4A-BF4E-4639-80FC-86992DDED44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2304E5F-3D1A-472D-B411-AABEC9EF1BC2}" type="pres">
      <dgm:prSet presAssocID="{9AB308FE-983A-42B8-B483-296469EC4E9F}" presName="composite" presStyleCnt="0"/>
      <dgm:spPr/>
    </dgm:pt>
    <dgm:pt modelId="{32A0FE34-0737-432F-9EBD-3A00FF43C742}" type="pres">
      <dgm:prSet presAssocID="{9AB308FE-983A-42B8-B483-296469EC4E9F}" presName="LShape" presStyleLbl="alignNode1" presStyleIdx="0" presStyleCnt="9"/>
      <dgm:spPr/>
    </dgm:pt>
    <dgm:pt modelId="{E3744B25-9396-4C45-B678-3C5D65E568E1}" type="pres">
      <dgm:prSet presAssocID="{9AB308FE-983A-42B8-B483-296469EC4E9F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EC7951-CDA3-4EF6-90A5-FF2D5477332D}" type="pres">
      <dgm:prSet presAssocID="{9AB308FE-983A-42B8-B483-296469EC4E9F}" presName="Triangle" presStyleLbl="alignNode1" presStyleIdx="1" presStyleCnt="9"/>
      <dgm:spPr/>
    </dgm:pt>
    <dgm:pt modelId="{D7AAC948-8CE8-414D-83C7-51F94CAB94C5}" type="pres">
      <dgm:prSet presAssocID="{06EF4240-4054-4F99-9A42-DF76BFAA531A}" presName="sibTrans" presStyleCnt="0"/>
      <dgm:spPr/>
    </dgm:pt>
    <dgm:pt modelId="{1122ED0C-45C6-476C-AFCF-360B8E476954}" type="pres">
      <dgm:prSet presAssocID="{06EF4240-4054-4F99-9A42-DF76BFAA531A}" presName="space" presStyleCnt="0"/>
      <dgm:spPr/>
    </dgm:pt>
    <dgm:pt modelId="{71AFE940-A337-450E-8168-A40985ECCE9E}" type="pres">
      <dgm:prSet presAssocID="{7A37E1F0-D981-48FC-85B9-C395BCCC3D18}" presName="composite" presStyleCnt="0"/>
      <dgm:spPr/>
    </dgm:pt>
    <dgm:pt modelId="{DE4FB447-5AAC-43A9-8EF9-A6AA78358A5E}" type="pres">
      <dgm:prSet presAssocID="{7A37E1F0-D981-48FC-85B9-C395BCCC3D18}" presName="LShape" presStyleLbl="alignNode1" presStyleIdx="2" presStyleCnt="9"/>
      <dgm:spPr/>
    </dgm:pt>
    <dgm:pt modelId="{43000FCE-F3AD-4B26-978B-D8CF0D6099DA}" type="pres">
      <dgm:prSet presAssocID="{7A37E1F0-D981-48FC-85B9-C395BCCC3D18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24C903-7563-45BE-A3ED-5152E99D213B}" type="pres">
      <dgm:prSet presAssocID="{7A37E1F0-D981-48FC-85B9-C395BCCC3D18}" presName="Triangle" presStyleLbl="alignNode1" presStyleIdx="3" presStyleCnt="9"/>
      <dgm:spPr/>
    </dgm:pt>
    <dgm:pt modelId="{768F2BC3-B51B-4ED6-8228-A3660537BF2F}" type="pres">
      <dgm:prSet presAssocID="{EFB478E9-2301-40E8-B3CC-8DDE34FB21BF}" presName="sibTrans" presStyleCnt="0"/>
      <dgm:spPr/>
    </dgm:pt>
    <dgm:pt modelId="{DFB9C7EA-3320-4C32-8F94-590C24CBC766}" type="pres">
      <dgm:prSet presAssocID="{EFB478E9-2301-40E8-B3CC-8DDE34FB21BF}" presName="space" presStyleCnt="0"/>
      <dgm:spPr/>
    </dgm:pt>
    <dgm:pt modelId="{8131B59D-0BBF-4F5F-B9C8-F0896C3FC2D4}" type="pres">
      <dgm:prSet presAssocID="{0988D645-6F81-4556-BE32-B5389867557C}" presName="composite" presStyleCnt="0"/>
      <dgm:spPr/>
    </dgm:pt>
    <dgm:pt modelId="{F11C2392-D0AE-4AB4-B2B7-C64F65768B64}" type="pres">
      <dgm:prSet presAssocID="{0988D645-6F81-4556-BE32-B5389867557C}" presName="LShape" presStyleLbl="alignNode1" presStyleIdx="4" presStyleCnt="9"/>
      <dgm:spPr/>
    </dgm:pt>
    <dgm:pt modelId="{E3C0FE07-1DF7-4456-A79A-F9C84C99BBA3}" type="pres">
      <dgm:prSet presAssocID="{0988D645-6F81-4556-BE32-B5389867557C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CF5EAD-CF09-4A02-BAB2-5905FA392C7D}" type="pres">
      <dgm:prSet presAssocID="{0988D645-6F81-4556-BE32-B5389867557C}" presName="Triangle" presStyleLbl="alignNode1" presStyleIdx="5" presStyleCnt="9"/>
      <dgm:spPr/>
    </dgm:pt>
    <dgm:pt modelId="{AE1AA19B-E632-4649-8802-C23F05A7E802}" type="pres">
      <dgm:prSet presAssocID="{FFBA8BAA-0A66-4B1B-BA23-D7C620EE8C6D}" presName="sibTrans" presStyleCnt="0"/>
      <dgm:spPr/>
    </dgm:pt>
    <dgm:pt modelId="{FF2AD7BE-079C-4A53-AE8B-229154477C37}" type="pres">
      <dgm:prSet presAssocID="{FFBA8BAA-0A66-4B1B-BA23-D7C620EE8C6D}" presName="space" presStyleCnt="0"/>
      <dgm:spPr/>
    </dgm:pt>
    <dgm:pt modelId="{B33B71E1-A8BE-4C1B-BC37-1359423F7F36}" type="pres">
      <dgm:prSet presAssocID="{E6504D5C-583D-4116-BE49-BC66124ADE48}" presName="composite" presStyleCnt="0"/>
      <dgm:spPr/>
    </dgm:pt>
    <dgm:pt modelId="{ADD7BCF4-FEE1-46BA-9613-825AA8AA31FB}" type="pres">
      <dgm:prSet presAssocID="{E6504D5C-583D-4116-BE49-BC66124ADE48}" presName="LShape" presStyleLbl="alignNode1" presStyleIdx="6" presStyleCnt="9"/>
      <dgm:spPr/>
    </dgm:pt>
    <dgm:pt modelId="{2A663A9D-2D6C-4C0E-AEA0-6B53077FF61B}" type="pres">
      <dgm:prSet presAssocID="{E6504D5C-583D-4116-BE49-BC66124ADE48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9D6862-1891-46C4-9CF6-20A2195EE718}" type="pres">
      <dgm:prSet presAssocID="{E6504D5C-583D-4116-BE49-BC66124ADE48}" presName="Triangle" presStyleLbl="alignNode1" presStyleIdx="7" presStyleCnt="9"/>
      <dgm:spPr/>
    </dgm:pt>
    <dgm:pt modelId="{65FA085B-B224-467F-9486-6642EF15CF7E}" type="pres">
      <dgm:prSet presAssocID="{AA8C9F4F-7212-4344-A8B6-66E9CA3722B4}" presName="sibTrans" presStyleCnt="0"/>
      <dgm:spPr/>
    </dgm:pt>
    <dgm:pt modelId="{D1490325-AD4E-4ABD-A984-328ACE1937DF}" type="pres">
      <dgm:prSet presAssocID="{AA8C9F4F-7212-4344-A8B6-66E9CA3722B4}" presName="space" presStyleCnt="0"/>
      <dgm:spPr/>
    </dgm:pt>
    <dgm:pt modelId="{736358EC-CF7B-4D1E-BF0E-0B1B08C44072}" type="pres">
      <dgm:prSet presAssocID="{755361EF-E393-4040-A70B-6B6672C34C47}" presName="composite" presStyleCnt="0"/>
      <dgm:spPr/>
    </dgm:pt>
    <dgm:pt modelId="{7E90A7FD-0EB1-409A-AE51-6AF88B387013}" type="pres">
      <dgm:prSet presAssocID="{755361EF-E393-4040-A70B-6B6672C34C47}" presName="LShape" presStyleLbl="alignNode1" presStyleIdx="8" presStyleCnt="9"/>
      <dgm:spPr/>
    </dgm:pt>
    <dgm:pt modelId="{CF16D867-2439-4860-A333-BFC796A1D324}" type="pres">
      <dgm:prSet presAssocID="{755361EF-E393-4040-A70B-6B6672C34C47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9AC32F-7662-430F-BF56-F42E8081858F}" srcId="{1C5A0C4A-BF4E-4639-80FC-86992DDED44C}" destId="{7A37E1F0-D981-48FC-85B9-C395BCCC3D18}" srcOrd="1" destOrd="0" parTransId="{A1D4E4C1-B99E-485A-A25E-4BEF3A513033}" sibTransId="{EFB478E9-2301-40E8-B3CC-8DDE34FB21BF}"/>
    <dgm:cxn modelId="{14956314-ECD6-48EC-AC5B-A46BFDA4FDC7}" type="presOf" srcId="{7A37E1F0-D981-48FC-85B9-C395BCCC3D18}" destId="{43000FCE-F3AD-4B26-978B-D8CF0D6099DA}" srcOrd="0" destOrd="0" presId="urn:microsoft.com/office/officeart/2009/3/layout/StepUpProcess"/>
    <dgm:cxn modelId="{E3378109-A305-4CB6-8B92-B1ACEB5F80CB}" type="presOf" srcId="{1C5A0C4A-BF4E-4639-80FC-86992DDED44C}" destId="{5DB49C89-4B42-4B50-9469-0A252CADFD97}" srcOrd="0" destOrd="0" presId="urn:microsoft.com/office/officeart/2009/3/layout/StepUpProcess"/>
    <dgm:cxn modelId="{60FDF5FD-70B9-410A-9CE0-36CBE277C021}" type="presOf" srcId="{E6504D5C-583D-4116-BE49-BC66124ADE48}" destId="{2A663A9D-2D6C-4C0E-AEA0-6B53077FF61B}" srcOrd="0" destOrd="0" presId="urn:microsoft.com/office/officeart/2009/3/layout/StepUpProcess"/>
    <dgm:cxn modelId="{153BE996-0381-4F41-B525-162E83B276B8}" srcId="{1C5A0C4A-BF4E-4639-80FC-86992DDED44C}" destId="{0988D645-6F81-4556-BE32-B5389867557C}" srcOrd="2" destOrd="0" parTransId="{EA6610F8-962D-45D7-AA1C-EFE6DE8AD586}" sibTransId="{FFBA8BAA-0A66-4B1B-BA23-D7C620EE8C6D}"/>
    <dgm:cxn modelId="{91F7568D-62FA-4221-91E7-2D7789E58DE5}" srcId="{1C5A0C4A-BF4E-4639-80FC-86992DDED44C}" destId="{755361EF-E393-4040-A70B-6B6672C34C47}" srcOrd="4" destOrd="0" parTransId="{36EDD409-C24A-4464-B705-97A1080F401C}" sibTransId="{7B83E8D4-5D83-4417-8AC7-963A69605A93}"/>
    <dgm:cxn modelId="{35871D0A-835B-41A9-BBC7-C00D8E08EA6C}" srcId="{1C5A0C4A-BF4E-4639-80FC-86992DDED44C}" destId="{E6504D5C-583D-4116-BE49-BC66124ADE48}" srcOrd="3" destOrd="0" parTransId="{79FE8E41-53C2-45F6-890C-2797221C262F}" sibTransId="{AA8C9F4F-7212-4344-A8B6-66E9CA3722B4}"/>
    <dgm:cxn modelId="{4BF240DC-AB64-46AD-9B3D-1A064765912E}" type="presOf" srcId="{0988D645-6F81-4556-BE32-B5389867557C}" destId="{E3C0FE07-1DF7-4456-A79A-F9C84C99BBA3}" srcOrd="0" destOrd="0" presId="urn:microsoft.com/office/officeart/2009/3/layout/StepUpProcess"/>
    <dgm:cxn modelId="{3F7124C9-1EAC-4CC9-9B54-0B2F435F18E3}" type="presOf" srcId="{9AB308FE-983A-42B8-B483-296469EC4E9F}" destId="{E3744B25-9396-4C45-B678-3C5D65E568E1}" srcOrd="0" destOrd="0" presId="urn:microsoft.com/office/officeart/2009/3/layout/StepUpProcess"/>
    <dgm:cxn modelId="{F7268EA6-0E9B-4A9A-926A-C7EAAAE8B419}" type="presOf" srcId="{755361EF-E393-4040-A70B-6B6672C34C47}" destId="{CF16D867-2439-4860-A333-BFC796A1D324}" srcOrd="0" destOrd="0" presId="urn:microsoft.com/office/officeart/2009/3/layout/StepUpProcess"/>
    <dgm:cxn modelId="{20A8B2C3-EA77-4F11-A5CE-D8F802CADDBF}" srcId="{1C5A0C4A-BF4E-4639-80FC-86992DDED44C}" destId="{9AB308FE-983A-42B8-B483-296469EC4E9F}" srcOrd="0" destOrd="0" parTransId="{777E5171-08FF-4547-A2C2-4E87F75D249D}" sibTransId="{06EF4240-4054-4F99-9A42-DF76BFAA531A}"/>
    <dgm:cxn modelId="{E3A8D644-88B8-4AF1-AFED-D8C10B12C218}" type="presParOf" srcId="{5DB49C89-4B42-4B50-9469-0A252CADFD97}" destId="{82304E5F-3D1A-472D-B411-AABEC9EF1BC2}" srcOrd="0" destOrd="0" presId="urn:microsoft.com/office/officeart/2009/3/layout/StepUpProcess"/>
    <dgm:cxn modelId="{674BF8E5-4089-442B-9C8B-40CD288DB457}" type="presParOf" srcId="{82304E5F-3D1A-472D-B411-AABEC9EF1BC2}" destId="{32A0FE34-0737-432F-9EBD-3A00FF43C742}" srcOrd="0" destOrd="0" presId="urn:microsoft.com/office/officeart/2009/3/layout/StepUpProcess"/>
    <dgm:cxn modelId="{F2BB4015-1116-4C88-AA75-79EA276C8D8E}" type="presParOf" srcId="{82304E5F-3D1A-472D-B411-AABEC9EF1BC2}" destId="{E3744B25-9396-4C45-B678-3C5D65E568E1}" srcOrd="1" destOrd="0" presId="urn:microsoft.com/office/officeart/2009/3/layout/StepUpProcess"/>
    <dgm:cxn modelId="{B73B3DE9-8A1D-4FB0-B566-ED72FFB4C4C6}" type="presParOf" srcId="{82304E5F-3D1A-472D-B411-AABEC9EF1BC2}" destId="{82EC7951-CDA3-4EF6-90A5-FF2D5477332D}" srcOrd="2" destOrd="0" presId="urn:microsoft.com/office/officeart/2009/3/layout/StepUpProcess"/>
    <dgm:cxn modelId="{45713321-2C08-44B3-9FD9-415E224EE927}" type="presParOf" srcId="{5DB49C89-4B42-4B50-9469-0A252CADFD97}" destId="{D7AAC948-8CE8-414D-83C7-51F94CAB94C5}" srcOrd="1" destOrd="0" presId="urn:microsoft.com/office/officeart/2009/3/layout/StepUpProcess"/>
    <dgm:cxn modelId="{F654F88C-F0C1-4079-A037-821F16F31C0C}" type="presParOf" srcId="{D7AAC948-8CE8-414D-83C7-51F94CAB94C5}" destId="{1122ED0C-45C6-476C-AFCF-360B8E476954}" srcOrd="0" destOrd="0" presId="urn:microsoft.com/office/officeart/2009/3/layout/StepUpProcess"/>
    <dgm:cxn modelId="{31DCFF23-02D1-483E-B09F-95D8D9BF7394}" type="presParOf" srcId="{5DB49C89-4B42-4B50-9469-0A252CADFD97}" destId="{71AFE940-A337-450E-8168-A40985ECCE9E}" srcOrd="2" destOrd="0" presId="urn:microsoft.com/office/officeart/2009/3/layout/StepUpProcess"/>
    <dgm:cxn modelId="{82544454-BF5A-4503-A0DC-8593B8616B88}" type="presParOf" srcId="{71AFE940-A337-450E-8168-A40985ECCE9E}" destId="{DE4FB447-5AAC-43A9-8EF9-A6AA78358A5E}" srcOrd="0" destOrd="0" presId="urn:microsoft.com/office/officeart/2009/3/layout/StepUpProcess"/>
    <dgm:cxn modelId="{FE3F48C5-3E54-47D2-8569-53A05FDBF82D}" type="presParOf" srcId="{71AFE940-A337-450E-8168-A40985ECCE9E}" destId="{43000FCE-F3AD-4B26-978B-D8CF0D6099DA}" srcOrd="1" destOrd="0" presId="urn:microsoft.com/office/officeart/2009/3/layout/StepUpProcess"/>
    <dgm:cxn modelId="{14C7E2D7-4D3C-4A8D-9AF4-04060CF7ED57}" type="presParOf" srcId="{71AFE940-A337-450E-8168-A40985ECCE9E}" destId="{0124C903-7563-45BE-A3ED-5152E99D213B}" srcOrd="2" destOrd="0" presId="urn:microsoft.com/office/officeart/2009/3/layout/StepUpProcess"/>
    <dgm:cxn modelId="{7672E652-1B43-4CE4-B31F-929C80E8ED26}" type="presParOf" srcId="{5DB49C89-4B42-4B50-9469-0A252CADFD97}" destId="{768F2BC3-B51B-4ED6-8228-A3660537BF2F}" srcOrd="3" destOrd="0" presId="urn:microsoft.com/office/officeart/2009/3/layout/StepUpProcess"/>
    <dgm:cxn modelId="{C1737A9B-C3E7-4576-B291-D8A3EA815B3C}" type="presParOf" srcId="{768F2BC3-B51B-4ED6-8228-A3660537BF2F}" destId="{DFB9C7EA-3320-4C32-8F94-590C24CBC766}" srcOrd="0" destOrd="0" presId="urn:microsoft.com/office/officeart/2009/3/layout/StepUpProcess"/>
    <dgm:cxn modelId="{4C6FAF02-8435-400E-8F2F-CBCDBD8A61F9}" type="presParOf" srcId="{5DB49C89-4B42-4B50-9469-0A252CADFD97}" destId="{8131B59D-0BBF-4F5F-B9C8-F0896C3FC2D4}" srcOrd="4" destOrd="0" presId="urn:microsoft.com/office/officeart/2009/3/layout/StepUpProcess"/>
    <dgm:cxn modelId="{88615EC1-C0BA-4FD0-9BF2-4E6D8381845C}" type="presParOf" srcId="{8131B59D-0BBF-4F5F-B9C8-F0896C3FC2D4}" destId="{F11C2392-D0AE-4AB4-B2B7-C64F65768B64}" srcOrd="0" destOrd="0" presId="urn:microsoft.com/office/officeart/2009/3/layout/StepUpProcess"/>
    <dgm:cxn modelId="{FBF231A2-CEF0-4C3F-8A1D-683DE8A1BE7D}" type="presParOf" srcId="{8131B59D-0BBF-4F5F-B9C8-F0896C3FC2D4}" destId="{E3C0FE07-1DF7-4456-A79A-F9C84C99BBA3}" srcOrd="1" destOrd="0" presId="urn:microsoft.com/office/officeart/2009/3/layout/StepUpProcess"/>
    <dgm:cxn modelId="{FB5354AB-9CB0-4D16-B0C1-C7AC7D55E6A0}" type="presParOf" srcId="{8131B59D-0BBF-4F5F-B9C8-F0896C3FC2D4}" destId="{DDCF5EAD-CF09-4A02-BAB2-5905FA392C7D}" srcOrd="2" destOrd="0" presId="urn:microsoft.com/office/officeart/2009/3/layout/StepUpProcess"/>
    <dgm:cxn modelId="{D0FD4AE2-DCB4-45B4-A8A3-16C0CCF8CBAD}" type="presParOf" srcId="{5DB49C89-4B42-4B50-9469-0A252CADFD97}" destId="{AE1AA19B-E632-4649-8802-C23F05A7E802}" srcOrd="5" destOrd="0" presId="urn:microsoft.com/office/officeart/2009/3/layout/StepUpProcess"/>
    <dgm:cxn modelId="{84DF011F-58DE-4BC8-B44C-C9931FF4FB16}" type="presParOf" srcId="{AE1AA19B-E632-4649-8802-C23F05A7E802}" destId="{FF2AD7BE-079C-4A53-AE8B-229154477C37}" srcOrd="0" destOrd="0" presId="urn:microsoft.com/office/officeart/2009/3/layout/StepUpProcess"/>
    <dgm:cxn modelId="{34E5B5D5-D347-465F-9C22-0993D7596201}" type="presParOf" srcId="{5DB49C89-4B42-4B50-9469-0A252CADFD97}" destId="{B33B71E1-A8BE-4C1B-BC37-1359423F7F36}" srcOrd="6" destOrd="0" presId="urn:microsoft.com/office/officeart/2009/3/layout/StepUpProcess"/>
    <dgm:cxn modelId="{E9505114-A4E4-4DC1-BE72-95DF68F86F1D}" type="presParOf" srcId="{B33B71E1-A8BE-4C1B-BC37-1359423F7F36}" destId="{ADD7BCF4-FEE1-46BA-9613-825AA8AA31FB}" srcOrd="0" destOrd="0" presId="urn:microsoft.com/office/officeart/2009/3/layout/StepUpProcess"/>
    <dgm:cxn modelId="{A00292BA-96A4-4188-9DC1-C132D1B9AEB8}" type="presParOf" srcId="{B33B71E1-A8BE-4C1B-BC37-1359423F7F36}" destId="{2A663A9D-2D6C-4C0E-AEA0-6B53077FF61B}" srcOrd="1" destOrd="0" presId="urn:microsoft.com/office/officeart/2009/3/layout/StepUpProcess"/>
    <dgm:cxn modelId="{5014EDA4-7DCE-4DFD-8437-A87C940F7301}" type="presParOf" srcId="{B33B71E1-A8BE-4C1B-BC37-1359423F7F36}" destId="{8C9D6862-1891-46C4-9CF6-20A2195EE718}" srcOrd="2" destOrd="0" presId="urn:microsoft.com/office/officeart/2009/3/layout/StepUpProcess"/>
    <dgm:cxn modelId="{F25A713C-DE66-440F-8CDF-A9454138B65A}" type="presParOf" srcId="{5DB49C89-4B42-4B50-9469-0A252CADFD97}" destId="{65FA085B-B224-467F-9486-6642EF15CF7E}" srcOrd="7" destOrd="0" presId="urn:microsoft.com/office/officeart/2009/3/layout/StepUpProcess"/>
    <dgm:cxn modelId="{C6D353A5-2D7A-4738-B94B-81820C5493CD}" type="presParOf" srcId="{65FA085B-B224-467F-9486-6642EF15CF7E}" destId="{D1490325-AD4E-4ABD-A984-328ACE1937DF}" srcOrd="0" destOrd="0" presId="urn:microsoft.com/office/officeart/2009/3/layout/StepUpProcess"/>
    <dgm:cxn modelId="{C6D8B0C3-0CDA-47F2-B40D-F937D232D271}" type="presParOf" srcId="{5DB49C89-4B42-4B50-9469-0A252CADFD97}" destId="{736358EC-CF7B-4D1E-BF0E-0B1B08C44072}" srcOrd="8" destOrd="0" presId="urn:microsoft.com/office/officeart/2009/3/layout/StepUpProcess"/>
    <dgm:cxn modelId="{76E33F6E-6877-4592-BD9D-E27365B41227}" type="presParOf" srcId="{736358EC-CF7B-4D1E-BF0E-0B1B08C44072}" destId="{7E90A7FD-0EB1-409A-AE51-6AF88B387013}" srcOrd="0" destOrd="0" presId="urn:microsoft.com/office/officeart/2009/3/layout/StepUpProcess"/>
    <dgm:cxn modelId="{7D825ED1-7F30-4348-B248-4D8CC64A8C58}" type="presParOf" srcId="{736358EC-CF7B-4D1E-BF0E-0B1B08C44072}" destId="{CF16D867-2439-4860-A333-BFC796A1D324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A0FE34-0737-432F-9EBD-3A00FF43C742}">
      <dsp:nvSpPr>
        <dsp:cNvPr id="0" name=""/>
        <dsp:cNvSpPr/>
      </dsp:nvSpPr>
      <dsp:spPr>
        <a:xfrm rot="5400000">
          <a:off x="405939" y="2510653"/>
          <a:ext cx="1220113" cy="2030241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744B25-9396-4C45-B678-3C5D65E568E1}">
      <dsp:nvSpPr>
        <dsp:cNvPr id="0" name=""/>
        <dsp:cNvSpPr/>
      </dsp:nvSpPr>
      <dsp:spPr>
        <a:xfrm>
          <a:off x="202272" y="3117258"/>
          <a:ext cx="1832913" cy="1606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Preposiciones</a:t>
          </a:r>
          <a:endParaRPr lang="en-US" sz="2000" kern="1200" dirty="0"/>
        </a:p>
      </dsp:txBody>
      <dsp:txXfrm>
        <a:off x="202272" y="3117258"/>
        <a:ext cx="1832913" cy="1606655"/>
      </dsp:txXfrm>
    </dsp:sp>
    <dsp:sp modelId="{82EC7951-CDA3-4EF6-90A5-FF2D5477332D}">
      <dsp:nvSpPr>
        <dsp:cNvPr id="0" name=""/>
        <dsp:cNvSpPr/>
      </dsp:nvSpPr>
      <dsp:spPr>
        <a:xfrm>
          <a:off x="1689353" y="2361185"/>
          <a:ext cx="345832" cy="345832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4FB447-5AAC-43A9-8EF9-A6AA78358A5E}">
      <dsp:nvSpPr>
        <dsp:cNvPr id="0" name=""/>
        <dsp:cNvSpPr/>
      </dsp:nvSpPr>
      <dsp:spPr>
        <a:xfrm rot="5400000">
          <a:off x="2649783" y="1955412"/>
          <a:ext cx="1220113" cy="2030241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000FCE-F3AD-4B26-978B-D8CF0D6099DA}">
      <dsp:nvSpPr>
        <dsp:cNvPr id="0" name=""/>
        <dsp:cNvSpPr/>
      </dsp:nvSpPr>
      <dsp:spPr>
        <a:xfrm>
          <a:off x="2446116" y="2562017"/>
          <a:ext cx="1832913" cy="1606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Objetos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escolares</a:t>
          </a:r>
          <a:r>
            <a:rPr lang="en-US" sz="2000" kern="1200" dirty="0" smtClean="0"/>
            <a:t> </a:t>
          </a:r>
          <a:endParaRPr lang="en-US" sz="2000" kern="1200" dirty="0"/>
        </a:p>
      </dsp:txBody>
      <dsp:txXfrm>
        <a:off x="2446116" y="2562017"/>
        <a:ext cx="1832913" cy="1606655"/>
      </dsp:txXfrm>
    </dsp:sp>
    <dsp:sp modelId="{0124C903-7563-45BE-A3ED-5152E99D213B}">
      <dsp:nvSpPr>
        <dsp:cNvPr id="0" name=""/>
        <dsp:cNvSpPr/>
      </dsp:nvSpPr>
      <dsp:spPr>
        <a:xfrm>
          <a:off x="3933196" y="1805943"/>
          <a:ext cx="345832" cy="345832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1C2392-D0AE-4AB4-B2B7-C64F65768B64}">
      <dsp:nvSpPr>
        <dsp:cNvPr id="0" name=""/>
        <dsp:cNvSpPr/>
      </dsp:nvSpPr>
      <dsp:spPr>
        <a:xfrm rot="5400000">
          <a:off x="4893627" y="1400171"/>
          <a:ext cx="1220113" cy="2030241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C0FE07-1DF7-4456-A79A-F9C84C99BBA3}">
      <dsp:nvSpPr>
        <dsp:cNvPr id="0" name=""/>
        <dsp:cNvSpPr/>
      </dsp:nvSpPr>
      <dsp:spPr>
        <a:xfrm>
          <a:off x="4689960" y="2006775"/>
          <a:ext cx="1832913" cy="1606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Preguntas</a:t>
          </a:r>
          <a:r>
            <a:rPr lang="en-US" sz="2000" kern="1200" dirty="0" smtClean="0"/>
            <a:t> con where (</a:t>
          </a:r>
          <a:r>
            <a:rPr lang="en-US" sz="2000" kern="1200" dirty="0" err="1" smtClean="0"/>
            <a:t>donde</a:t>
          </a:r>
          <a:r>
            <a:rPr lang="en-US" sz="2000" kern="1200" dirty="0" smtClean="0"/>
            <a:t>)</a:t>
          </a:r>
          <a:endParaRPr lang="en-US" sz="2000" kern="1200" dirty="0"/>
        </a:p>
      </dsp:txBody>
      <dsp:txXfrm>
        <a:off x="4689960" y="2006775"/>
        <a:ext cx="1832913" cy="1606655"/>
      </dsp:txXfrm>
    </dsp:sp>
    <dsp:sp modelId="{DDCF5EAD-CF09-4A02-BAB2-5905FA392C7D}">
      <dsp:nvSpPr>
        <dsp:cNvPr id="0" name=""/>
        <dsp:cNvSpPr/>
      </dsp:nvSpPr>
      <dsp:spPr>
        <a:xfrm>
          <a:off x="6177040" y="1250702"/>
          <a:ext cx="345832" cy="345832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D7BCF4-FEE1-46BA-9613-825AA8AA31FB}">
      <dsp:nvSpPr>
        <dsp:cNvPr id="0" name=""/>
        <dsp:cNvSpPr/>
      </dsp:nvSpPr>
      <dsp:spPr>
        <a:xfrm rot="5400000">
          <a:off x="7137471" y="844929"/>
          <a:ext cx="1220113" cy="2030241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663A9D-2D6C-4C0E-AEA0-6B53077FF61B}">
      <dsp:nvSpPr>
        <dsp:cNvPr id="0" name=""/>
        <dsp:cNvSpPr/>
      </dsp:nvSpPr>
      <dsp:spPr>
        <a:xfrm>
          <a:off x="6933804" y="1451534"/>
          <a:ext cx="1832913" cy="1606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Ejercitar</a:t>
          </a:r>
          <a:r>
            <a:rPr lang="en-US" sz="2000" kern="1200" dirty="0" smtClean="0"/>
            <a:t> en la </a:t>
          </a:r>
          <a:r>
            <a:rPr lang="en-US" sz="2000" kern="1200" dirty="0" err="1" smtClean="0"/>
            <a:t>pagina</a:t>
          </a:r>
          <a:r>
            <a:rPr lang="en-US" sz="2000" kern="1200" dirty="0" smtClean="0"/>
            <a:t> N° 12 y 13 de </a:t>
          </a:r>
          <a:r>
            <a:rPr lang="en-US" sz="2000" kern="1200" dirty="0" err="1" smtClean="0"/>
            <a:t>tu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libro</a:t>
          </a:r>
          <a:r>
            <a:rPr lang="en-US" sz="2000" kern="1200" dirty="0" smtClean="0"/>
            <a:t> de </a:t>
          </a:r>
          <a:r>
            <a:rPr lang="en-US" sz="2000" kern="1200" dirty="0" err="1" smtClean="0"/>
            <a:t>actividades</a:t>
          </a:r>
          <a:endParaRPr lang="en-US" sz="2000" kern="1200" dirty="0"/>
        </a:p>
      </dsp:txBody>
      <dsp:txXfrm>
        <a:off x="6933804" y="1451534"/>
        <a:ext cx="1832913" cy="1606655"/>
      </dsp:txXfrm>
    </dsp:sp>
    <dsp:sp modelId="{8C9D6862-1891-46C4-9CF6-20A2195EE718}">
      <dsp:nvSpPr>
        <dsp:cNvPr id="0" name=""/>
        <dsp:cNvSpPr/>
      </dsp:nvSpPr>
      <dsp:spPr>
        <a:xfrm>
          <a:off x="8420884" y="695461"/>
          <a:ext cx="345832" cy="345832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90A7FD-0EB1-409A-AE51-6AF88B387013}">
      <dsp:nvSpPr>
        <dsp:cNvPr id="0" name=""/>
        <dsp:cNvSpPr/>
      </dsp:nvSpPr>
      <dsp:spPr>
        <a:xfrm rot="5400000">
          <a:off x="9381315" y="289688"/>
          <a:ext cx="1220113" cy="2030241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16D867-2439-4860-A333-BFC796A1D324}">
      <dsp:nvSpPr>
        <dsp:cNvPr id="0" name=""/>
        <dsp:cNvSpPr/>
      </dsp:nvSpPr>
      <dsp:spPr>
        <a:xfrm>
          <a:off x="9177647" y="896293"/>
          <a:ext cx="1832913" cy="1606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Realizar</a:t>
          </a:r>
          <a:r>
            <a:rPr lang="en-US" sz="2000" kern="1200" dirty="0" smtClean="0"/>
            <a:t> la </a:t>
          </a:r>
          <a:r>
            <a:rPr lang="en-US" sz="2000" kern="1200" dirty="0" err="1" smtClean="0"/>
            <a:t>guia</a:t>
          </a:r>
          <a:r>
            <a:rPr lang="en-US" sz="2000" kern="1200" dirty="0" smtClean="0"/>
            <a:t> de studio.</a:t>
          </a:r>
          <a:endParaRPr lang="en-US" sz="2000" kern="1200" dirty="0"/>
        </a:p>
      </dsp:txBody>
      <dsp:txXfrm>
        <a:off x="9177647" y="896293"/>
        <a:ext cx="1832913" cy="16066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874B7448-7A1A-4152-8C43-2B8EA0ACE980}" type="datetime1">
              <a:rPr lang="es-ES" smtClean="0"/>
              <a:t>22/04/2020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73F7AA83-DE31-4E93-AB07-EF7FB05F6670}" type="slidenum">
              <a:rPr lang="es-ES" smtClean="0"/>
              <a:pPr algn="r"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1A84DBA3-0E8D-4848-B1FC-9E9CB5A609E4}" type="datetime1">
              <a:rPr lang="es-ES" noProof="0" smtClean="0"/>
              <a:pPr/>
              <a:t>22/04/2020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 smtClean="0"/>
              <a:t>Haga clic para modificar el estilo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935E2820-AFE1-45FA-949E-17BDB534E1DC}" type="slidenum">
              <a:rPr lang="es-ES" noProof="0" smtClean="0"/>
              <a:pPr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35E2820-AFE1-45FA-949E-17BDB534E1DC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7542409-6A04-4DC6-AC3A-D3758287A8F2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s-ES" smtClean="0"/>
              <a:pPr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15424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s-ES" smtClean="0"/>
              <a:pPr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7484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s-ES" smtClean="0"/>
              <a:pPr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95943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s-ES" smtClean="0"/>
              <a:pPr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82341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rtlCol="0" anchor="b">
            <a:normAutofit/>
          </a:bodyPr>
          <a:lstStyle>
            <a:lvl1pPr algn="l" rtl="0">
              <a:lnSpc>
                <a:spcPct val="80000"/>
              </a:lnSpc>
              <a:defRPr sz="6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r>
              <a:rPr lang="es-ES" noProof="0" smtClean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8" name="Marcador de posición de fech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32F3A23-5D3B-4EEB-8401-67C1E1C4E4FD}" type="datetime1">
              <a:rPr lang="es-ES" noProof="0" smtClean="0"/>
              <a:pPr/>
              <a:t>22/04/2020</a:t>
            </a:fld>
            <a:endParaRPr lang="es-ES" noProof="0" dirty="0"/>
          </a:p>
        </p:txBody>
      </p:sp>
      <p:sp>
        <p:nvSpPr>
          <p:cNvPr id="9" name="Marcador de posición de pie de página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10" name="Marcador de posición de número de diapositiva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A9052A6-8551-477B-8111-1FB3EA9618C2}" type="datetime1">
              <a:rPr lang="es-ES" noProof="0" smtClean="0"/>
              <a:pPr/>
              <a:t>22/04/2020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2BECAFB-4914-413C-8EDD-C4819D72CDD6}" type="datetime1">
              <a:rPr lang="es-ES" noProof="0" smtClean="0"/>
              <a:pPr/>
              <a:t>22/04/2020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274BC01-8283-4412-A750-9470ADB35F66}" type="datetime1">
              <a:rPr lang="es-ES" noProof="0" smtClean="0"/>
              <a:pPr/>
              <a:t>22/04/2020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rtlCol="0" anchor="b">
            <a:normAutofit/>
          </a:bodyPr>
          <a:lstStyle>
            <a:lvl1pPr algn="l" rtl="0">
              <a:defRPr sz="5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FF2D004-E54C-407F-AA91-4A221359DF90}" type="datetime1">
              <a:rPr lang="es-ES" noProof="0" smtClean="0"/>
              <a:pPr/>
              <a:t>22/04/2020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DBBCA44-E97A-4819-ABB4-139F749845ED}" type="datetime1">
              <a:rPr lang="es-ES" noProof="0" smtClean="0"/>
              <a:pPr/>
              <a:t>22/04/2020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0F8CC6E-A133-489E-9766-03A4B67A1467}" type="datetime1">
              <a:rPr lang="es-ES" noProof="0" smtClean="0"/>
              <a:pPr/>
              <a:t>22/04/2020</a:t>
            </a:fld>
            <a:endParaRPr lang="es-ES" noProof="0" dirty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0E08610-5182-441B-90C7-6A4A9A84C431}" type="datetime1">
              <a:rPr lang="es-ES" noProof="0" smtClean="0"/>
              <a:pPr/>
              <a:t>22/04/2020</a:t>
            </a:fld>
            <a:endParaRPr lang="es-ES" noProof="0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361E41A-78BD-485B-9134-D3B10F21247A}" type="datetime1">
              <a:rPr lang="es-ES" noProof="0" smtClean="0"/>
              <a:pPr/>
              <a:t>22/04/2020</a:t>
            </a:fld>
            <a:endParaRPr lang="es-E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F40D475-64E7-4F7A-9EEE-3B47B54E1071}" type="datetime1">
              <a:rPr lang="es-ES" noProof="0" smtClean="0"/>
              <a:pPr/>
              <a:t>22/04/2020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8" name="Rectángulo redondeado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2F2E6CD-E62C-485A-AEE5-F467C10A2B50}" type="datetime1">
              <a:rPr lang="es-ES" noProof="0" smtClean="0"/>
              <a:pPr/>
              <a:t>22/04/2020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 dirty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 smtClean="0"/>
              <a:t>Haga clic para modificar el estilo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fld id="{47B18C25-07DC-4FD2-9915-FADBCF041A6E}" type="datetime1">
              <a:rPr lang="es-ES" noProof="0" smtClean="0"/>
              <a:pPr/>
              <a:t>22/04/2020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100" b="1">
                <a:solidFill>
                  <a:srgbClr val="AB3C19"/>
                </a:solidFill>
              </a:defRPr>
            </a:lvl1pPr>
          </a:lstStyle>
          <a:p>
            <a:pPr rtl="0"/>
            <a:fld id="{8FDBFFB2-86D9-4B8F-A59A-553A60B94BBE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5361904"/>
          </a:xfrm>
        </p:spPr>
        <p:txBody>
          <a:bodyPr rtlCol="0">
            <a:normAutofit/>
          </a:bodyPr>
          <a:lstStyle/>
          <a:p>
            <a:r>
              <a:rPr lang="es-ES" sz="4000" noProof="1">
                <a:solidFill>
                  <a:srgbClr val="FF0000"/>
                </a:solidFill>
                <a:latin typeface="Ligada 2.1 (Adrian M. C.)" panose="02000000000000000000" pitchFamily="50" charset="0"/>
              </a:rPr>
              <a:t>English </a:t>
            </a:r>
            <a:r>
              <a:rPr lang="es-ES" sz="4000" noProof="1" smtClean="0">
                <a:solidFill>
                  <a:srgbClr val="FF0000"/>
                </a:solidFill>
                <a:latin typeface="Ligada 2.1 (Adrian M. C.)" panose="02000000000000000000" pitchFamily="50" charset="0"/>
              </a:rPr>
              <a:t>2°grade</a:t>
            </a:r>
            <a:br>
              <a:rPr lang="es-ES" sz="4000" noProof="1" smtClean="0">
                <a:solidFill>
                  <a:srgbClr val="FF0000"/>
                </a:solidFill>
                <a:latin typeface="Ligada 2.1 (Adrian M. C.)" panose="02000000000000000000" pitchFamily="50" charset="0"/>
              </a:rPr>
            </a:br>
            <a:r>
              <a:rPr lang="es-ES" noProof="1">
                <a:solidFill>
                  <a:srgbClr val="7030A0"/>
                </a:solidFill>
                <a:latin typeface="Ligada 2.1 (Adrian M. C.)" panose="02000000000000000000" pitchFamily="50" charset="0"/>
              </a:rPr>
              <a:t/>
            </a:r>
            <a:br>
              <a:rPr lang="es-ES" noProof="1">
                <a:solidFill>
                  <a:srgbClr val="7030A0"/>
                </a:solidFill>
                <a:latin typeface="Ligada 2.1 (Adrian M. C.)" panose="02000000000000000000" pitchFamily="50" charset="0"/>
              </a:rPr>
            </a:br>
            <a:r>
              <a:rPr lang="es-ES" sz="2700" noProof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 de la semana </a:t>
            </a:r>
            <a:r>
              <a:rPr lang="es-ES" sz="2700" noProof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N°5</a:t>
            </a:r>
            <a:r>
              <a:rPr lang="es-ES" sz="2700" noProof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700" noProof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700" noProof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Profesora: julia Guerrero</a:t>
            </a:r>
            <a:br>
              <a:rPr lang="es-ES" sz="2700" noProof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700" noProof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Colegio : Aurora de Chile </a:t>
            </a:r>
            <a:r>
              <a:rPr lang="es-ES" sz="2700" noProof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700" noProof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noProof="1">
                <a:solidFill>
                  <a:srgbClr val="FF0000"/>
                </a:solidFill>
                <a:latin typeface="Ligada 2.1 (Adrian M. C.)" panose="02000000000000000000" pitchFamily="50" charset="0"/>
              </a:rPr>
              <a:t/>
            </a:r>
            <a:br>
              <a:rPr lang="es-ES" noProof="1">
                <a:solidFill>
                  <a:srgbClr val="FF0000"/>
                </a:solidFill>
                <a:latin typeface="Ligada 2.1 (Adrian M. C.)" panose="02000000000000000000" pitchFamily="50" charset="0"/>
              </a:rPr>
            </a:br>
            <a:r>
              <a:rPr lang="es-ES" noProof="1">
                <a:solidFill>
                  <a:srgbClr val="FF0000"/>
                </a:solidFill>
                <a:latin typeface="Ligada 2.1 (Adrian M. C.)" panose="02000000000000000000" pitchFamily="50" charset="0"/>
              </a:rPr>
              <a:t/>
            </a:r>
            <a:br>
              <a:rPr lang="es-ES" noProof="1">
                <a:solidFill>
                  <a:srgbClr val="FF0000"/>
                </a:solidFill>
                <a:latin typeface="Ligada 2.1 (Adrian M. C.)" panose="02000000000000000000" pitchFamily="50" charset="0"/>
              </a:rPr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65213" y="3108803"/>
            <a:ext cx="7091361" cy="1630621"/>
          </a:xfrm>
        </p:spPr>
        <p:txBody>
          <a:bodyPr rtlCol="0"/>
          <a:lstStyle/>
          <a:p>
            <a:pPr rtl="0"/>
            <a:r>
              <a:rPr lang="es-ES" dirty="0" smtClean="0"/>
              <a:t>                         </a:t>
            </a:r>
          </a:p>
          <a:p>
            <a:pPr rtl="0"/>
            <a:r>
              <a:rPr lang="es-ES" dirty="0" smtClean="0">
                <a:solidFill>
                  <a:srgbClr val="7030A0"/>
                </a:solidFill>
              </a:rPr>
              <a:t>jguerrerod@Hotmail.com </a:t>
            </a:r>
            <a:r>
              <a:rPr lang="es-ES" dirty="0" smtClean="0"/>
              <a:t>     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 dibujaste esto         y          esto   </a:t>
            </a:r>
            <a:r>
              <a:rPr lang="en-US" dirty="0" smtClean="0"/>
              <a:t>está </a:t>
            </a:r>
            <a:endParaRPr lang="en-US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233015" y="2295659"/>
            <a:ext cx="1664874" cy="2688465"/>
          </a:xfrm>
          <a:prstGeom prst="rect">
            <a:avLst/>
          </a:prstGeom>
        </p:spPr>
      </p:pic>
      <p:pic>
        <p:nvPicPr>
          <p:cNvPr id="6" name="Marcador de contenido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8216721" y="2100356"/>
            <a:ext cx="1935342" cy="279549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9487" y="762468"/>
            <a:ext cx="851813" cy="758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3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6975" y="304800"/>
            <a:ext cx="10833838" cy="1200416"/>
          </a:xfrm>
        </p:spPr>
        <p:txBody>
          <a:bodyPr>
            <a:normAutofit/>
          </a:bodyPr>
          <a:lstStyle/>
          <a:p>
            <a:pPr algn="ctr"/>
            <a:endParaRPr lang="en-US" sz="4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4722" y="1873464"/>
            <a:ext cx="4314422" cy="4193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90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r>
              <a:rPr lang="es-ES" dirty="0" smtClean="0"/>
              <a:t>Iniciemos esta clase observando este video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https://www.youtube.com/watch?v=WlWKru6KgWE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45720" indent="0">
              <a:buNone/>
            </a:pPr>
            <a:endParaRPr lang="es-ES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6438" y="2649089"/>
            <a:ext cx="3648075" cy="240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65213" y="914401"/>
            <a:ext cx="7091361" cy="3979571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b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emostrar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compression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ubicacion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 los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objetos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traves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 imagines para responder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preguntas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los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materiales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colegio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ubicacion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65213" y="3108803"/>
            <a:ext cx="7091361" cy="2573539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13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 esto </a:t>
            </a:r>
            <a:r>
              <a:rPr lang="en-US" dirty="0" err="1" smtClean="0"/>
              <a:t>debemos</a:t>
            </a:r>
            <a:r>
              <a:rPr lang="en-US" dirty="0" smtClean="0"/>
              <a:t> </a:t>
            </a:r>
            <a:r>
              <a:rPr lang="en-US" dirty="0" err="1" smtClean="0"/>
              <a:t>recordar</a:t>
            </a:r>
            <a:r>
              <a:rPr lang="en-US" dirty="0" smtClean="0"/>
              <a:t>: </a:t>
            </a:r>
            <a:endParaRPr lang="en-U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8958" y="2027281"/>
            <a:ext cx="4876800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906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08960931"/>
              </p:ext>
            </p:extLst>
          </p:nvPr>
        </p:nvGraphicFramePr>
        <p:xfrm>
          <a:off x="669701" y="719666"/>
          <a:ext cx="1101143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352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Recuerdas las preposiciones?</a:t>
            </a:r>
            <a:b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    -      </a:t>
            </a:r>
            <a:r>
              <a:rPr lang="es-ES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E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-      </a:t>
            </a:r>
            <a:r>
              <a:rPr lang="es-ES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es-E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-   </a:t>
            </a:r>
            <a:r>
              <a:rPr lang="es-ES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behind</a:t>
            </a:r>
            <a:r>
              <a:rPr lang="es-E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--  </a:t>
            </a:r>
            <a:r>
              <a:rPr lang="es-ES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es-E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E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¿Recuerdas este vocabulario del colegio?</a:t>
            </a:r>
            <a:endParaRPr lang="es-ES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sz="half" idx="2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pic>
        <p:nvPicPr>
          <p:cNvPr id="8" name="Marcador de posición de imagen 7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23" b="23"/>
          <a:stretch>
            <a:fillRect/>
          </a:stretch>
        </p:blipFill>
        <p:spPr>
          <a:prstGeom prst="rect">
            <a:avLst/>
          </a:prstGeom>
        </p:spPr>
      </p:pic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745280"/>
              </p:ext>
            </p:extLst>
          </p:nvPr>
        </p:nvGraphicFramePr>
        <p:xfrm>
          <a:off x="1738648" y="888641"/>
          <a:ext cx="5911402" cy="3580329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971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9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01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934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CL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CL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Cupboard</a:t>
                      </a:r>
                      <a:endParaRPr lang="es-C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CL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CL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bin</a:t>
                      </a:r>
                      <a:endParaRPr lang="es-C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CL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CL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bookcase</a:t>
                      </a:r>
                      <a:endParaRPr lang="es-C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34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CL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CL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Board</a:t>
                      </a:r>
                      <a:endParaRPr lang="es-C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Computer</a:t>
                      </a:r>
                      <a:endParaRPr lang="es-C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CL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CL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table</a:t>
                      </a:r>
                      <a:endParaRPr lang="es-C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34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CL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CL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Door</a:t>
                      </a:r>
                      <a:endParaRPr lang="es-C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CL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s-CL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Plant</a:t>
                      </a:r>
                      <a:endParaRPr lang="es-C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window</a:t>
                      </a:r>
                      <a:endParaRPr lang="es-C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14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Look and </a:t>
            </a:r>
            <a:r>
              <a:rPr lang="es-ES" dirty="0" err="1" smtClean="0"/>
              <a:t>answer</a:t>
            </a:r>
            <a:r>
              <a:rPr lang="es-ES" dirty="0" smtClean="0"/>
              <a:t> </a:t>
            </a:r>
            <a:r>
              <a:rPr lang="es-ES" sz="1600" dirty="0" smtClean="0"/>
              <a:t>(observa y responde)</a:t>
            </a:r>
            <a:endParaRPr lang="es-ES" sz="1600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2511381" y="1858906"/>
            <a:ext cx="3503053" cy="3215488"/>
          </a:xfrm>
          <a:prstGeom prst="rect">
            <a:avLst/>
          </a:prstGeom>
        </p:spPr>
      </p:pic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marL="45720" indent="0" rtl="0">
              <a:buNone/>
            </a:pPr>
            <a:r>
              <a:rPr lang="es-ES" dirty="0" smtClean="0"/>
              <a:t>1- </a:t>
            </a:r>
            <a:r>
              <a:rPr lang="es-ES" dirty="0" err="1" smtClean="0"/>
              <a:t>Where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schoolbag</a:t>
            </a:r>
            <a:r>
              <a:rPr lang="es-ES" dirty="0" smtClean="0"/>
              <a:t>?</a:t>
            </a:r>
          </a:p>
          <a:p>
            <a:pPr rtl="0"/>
            <a:r>
              <a:rPr lang="es-ES" dirty="0" err="1" smtClean="0"/>
              <a:t>It’s</a:t>
            </a:r>
            <a:r>
              <a:rPr lang="es-ES" dirty="0" smtClean="0"/>
              <a:t> </a:t>
            </a:r>
            <a:r>
              <a:rPr lang="es-ES" dirty="0" err="1" smtClean="0"/>
              <a:t>next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window</a:t>
            </a:r>
            <a:endParaRPr lang="es-ES" dirty="0" smtClean="0"/>
          </a:p>
          <a:p>
            <a:pPr marL="45720" indent="0" rtl="0">
              <a:buNone/>
            </a:pPr>
            <a:endParaRPr lang="es-ES" dirty="0"/>
          </a:p>
          <a:p>
            <a:pPr marL="45720" indent="0" rtl="0">
              <a:buNone/>
            </a:pPr>
            <a:r>
              <a:rPr lang="es-ES" dirty="0" smtClean="0"/>
              <a:t>2- </a:t>
            </a:r>
            <a:r>
              <a:rPr lang="es-ES" dirty="0" err="1" smtClean="0"/>
              <a:t>Where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teddy</a:t>
            </a:r>
            <a:r>
              <a:rPr lang="es-ES" dirty="0" smtClean="0"/>
              <a:t> </a:t>
            </a:r>
            <a:r>
              <a:rPr lang="es-ES" dirty="0" err="1" smtClean="0"/>
              <a:t>bear</a:t>
            </a:r>
            <a:r>
              <a:rPr lang="es-ES" dirty="0" smtClean="0"/>
              <a:t>?</a:t>
            </a:r>
          </a:p>
          <a:p>
            <a:pPr marL="45720" indent="0" rtl="0">
              <a:buNone/>
            </a:pPr>
            <a:r>
              <a:rPr lang="es-ES" dirty="0"/>
              <a:t> </a:t>
            </a:r>
            <a:r>
              <a:rPr lang="es-ES" dirty="0" smtClean="0"/>
              <a:t>  </a:t>
            </a:r>
            <a:r>
              <a:rPr lang="es-ES" dirty="0" err="1" smtClean="0"/>
              <a:t>It’s</a:t>
            </a:r>
            <a:r>
              <a:rPr lang="es-ES" dirty="0" smtClean="0"/>
              <a:t> </a:t>
            </a:r>
            <a:r>
              <a:rPr lang="es-ES" dirty="0" err="1" smtClean="0"/>
              <a:t>behind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/>
              <a:t> </a:t>
            </a:r>
            <a:r>
              <a:rPr lang="es-ES" dirty="0" smtClean="0"/>
              <a:t>________</a:t>
            </a:r>
          </a:p>
          <a:p>
            <a:pPr marL="45720" indent="0" rtl="0">
              <a:buNone/>
            </a:pPr>
            <a:endParaRPr lang="es-ES" dirty="0"/>
          </a:p>
          <a:p>
            <a:pPr marL="45720" indent="0" rtl="0">
              <a:buNone/>
            </a:pPr>
            <a:r>
              <a:rPr lang="es-ES" dirty="0" smtClean="0"/>
              <a:t>3- </a:t>
            </a:r>
            <a:r>
              <a:rPr lang="es-ES" dirty="0" err="1" smtClean="0"/>
              <a:t>Where</a:t>
            </a:r>
            <a:r>
              <a:rPr lang="es-ES" dirty="0" smtClean="0"/>
              <a:t> are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paintings</a:t>
            </a:r>
            <a:r>
              <a:rPr lang="es-ES" dirty="0" smtClean="0"/>
              <a:t>?</a:t>
            </a:r>
          </a:p>
          <a:p>
            <a:pPr marL="45720" indent="0" rtl="0">
              <a:buNone/>
            </a:pPr>
            <a:r>
              <a:rPr lang="es-ES" dirty="0"/>
              <a:t> </a:t>
            </a:r>
            <a:r>
              <a:rPr lang="es-ES" dirty="0" smtClean="0"/>
              <a:t>  </a:t>
            </a:r>
            <a:r>
              <a:rPr lang="es-ES" dirty="0" err="1" smtClean="0"/>
              <a:t>They</a:t>
            </a:r>
            <a:r>
              <a:rPr lang="es-ES" dirty="0" smtClean="0"/>
              <a:t> are _______ 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table</a:t>
            </a:r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020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Que dibujarías si dice:</a:t>
            </a:r>
            <a:endParaRPr lang="es-ES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plant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cupboard</a:t>
            </a:r>
            <a:endParaRPr lang="es-ES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/>
        <p:txBody>
          <a:bodyPr rtlCol="0"/>
          <a:lstStyle/>
          <a:p>
            <a:pPr rtl="0"/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pencil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/>
              <a:t> </a:t>
            </a:r>
            <a:r>
              <a:rPr lang="es-ES" dirty="0" err="1" smtClean="0"/>
              <a:t>under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chair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522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iños jugando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2273_TF03461883_TF03461883.potx" id="{7E51FD36-221A-40E9-B563-1B1438601F37}" vid="{C48C6374-1D00-407F-A436-D7B12AD3050E}"/>
    </a:ext>
  </a:extLst>
</a:theme>
</file>

<file path=ppt/theme/theme2.xml><?xml version="1.0" encoding="utf-8"?>
<a:theme xmlns:a="http://schemas.openxmlformats.org/drawingml/2006/main" name="Tema de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Diseño de presentación para el ámbito educativo de unos niños jugando (ilustración animada, pantalla panorámica)</Template>
  <TotalTime>128</TotalTime>
  <Words>130</Words>
  <Application>Microsoft Office PowerPoint</Application>
  <PresentationFormat>Panorámica</PresentationFormat>
  <Paragraphs>59</Paragraphs>
  <Slides>11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Calibri</vt:lpstr>
      <vt:lpstr>Euphemia</vt:lpstr>
      <vt:lpstr>Ligada 2.1 (Adrian M. C.)</vt:lpstr>
      <vt:lpstr>Times New Roman</vt:lpstr>
      <vt:lpstr>Wingdings</vt:lpstr>
      <vt:lpstr>Niños jugando 16x9</vt:lpstr>
      <vt:lpstr>English 2°grade  Material de la semana N°5 Profesora: julia Guerrero Colegio : Aurora de Chile    </vt:lpstr>
      <vt:lpstr>Iniciemos esta clase observando este video  https://www.youtube.com/watch?v=WlWKru6KgWE</vt:lpstr>
      <vt:lpstr>Objetivo:     Demostrar compression sobre la ubicacion de los objetos a traves de imagines para responder preguntas sobre los materiales del colegio y su ubicacion.  </vt:lpstr>
      <vt:lpstr>Para esto debemos recordar: </vt:lpstr>
      <vt:lpstr>Presentación de PowerPoint</vt:lpstr>
      <vt:lpstr>¿Recuerdas las preposiciones?   IN     -      On      -      under      -   behind     --  next to      </vt:lpstr>
      <vt:lpstr>¿Recuerdas este vocabulario del colegio?</vt:lpstr>
      <vt:lpstr>Look and answer (observa y responde)</vt:lpstr>
      <vt:lpstr>Que dibujarías si dice:</vt:lpstr>
      <vt:lpstr>Si dibujaste esto         y          esto   está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2°grade  Material de la semana N°5 Profesora: julia Guerrero Colegio : Aurora de Chile</dc:title>
  <dc:creator>DaniPC</dc:creator>
  <cp:lastModifiedBy>Usuario de Windows</cp:lastModifiedBy>
  <cp:revision>11</cp:revision>
  <dcterms:created xsi:type="dcterms:W3CDTF">2020-04-08T22:42:29Z</dcterms:created>
  <dcterms:modified xsi:type="dcterms:W3CDTF">2020-04-22T19:52:27Z</dcterms:modified>
</cp:coreProperties>
</file>