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6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9" r:id="rId13"/>
    <p:sldId id="268" r:id="rId1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Definición de instrumentos de cuerda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Listado de instrumentos 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65A812C3-67A6-4B44-9ECA-4A5CDD446FD9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Indagación por </a:t>
          </a:r>
        </a:p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YOU TUBE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674EEEA5-42A3-4CBC-9EC9-1C90232470C0}" type="parTrans" cxnId="{5CE11FD2-710C-497C-88C9-AB92487B3F49}">
      <dgm:prSet/>
      <dgm:spPr/>
      <dgm:t>
        <a:bodyPr/>
        <a:lstStyle/>
        <a:p>
          <a:endParaRPr lang="es-CL" sz="2400"/>
        </a:p>
      </dgm:t>
    </dgm:pt>
    <dgm:pt modelId="{136B7A5E-F76D-463E-BA0F-6D42FCCD3652}" type="sibTrans" cxnId="{5CE11FD2-710C-497C-88C9-AB92487B3F49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11"/>
      <dgm:spPr/>
    </dgm:pt>
    <dgm:pt modelId="{845BF8D3-08A4-4305-A906-922E249A9F6F}" type="pres">
      <dgm:prSet presAssocID="{7CE1E615-F171-4553-9CAB-3B23643A25D0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11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11"/>
      <dgm:spPr/>
    </dgm:pt>
    <dgm:pt modelId="{4A724ED6-E799-41A7-A7E2-9A607DE559C6}" type="pres">
      <dgm:prSet presAssocID="{EBFAB1FF-8F1D-493E-8CBA-49B29B1C818D}" presName="ParentText" presStyleLbl="revTx" presStyleIdx="1" presStyleCnt="6" custLinFactNeighborX="5480" custLinFactNeighborY="16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11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11"/>
      <dgm:spPr/>
    </dgm:pt>
    <dgm:pt modelId="{837BAB33-11FC-44A1-8256-1687CBD09133}" type="pres">
      <dgm:prSet presAssocID="{D5C52F61-B2AD-4D81-8C88-65D4C91B3D7F}" presName="ParentText" presStyleLbl="revTx" presStyleIdx="2" presStyleCnt="6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11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11"/>
      <dgm:spPr/>
    </dgm:pt>
    <dgm:pt modelId="{27B3CA5D-B12E-4087-80F1-BCF2C5770B8D}" type="pres">
      <dgm:prSet presAssocID="{8FC88BDE-FB77-426A-8C25-D4ADEB4481D4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11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A8B700DE-ABF3-4D89-9E48-A72E1CC9DD6D}" type="pres">
      <dgm:prSet presAssocID="{65A812C3-67A6-4B44-9ECA-4A5CDD446FD9}" presName="composite" presStyleCnt="0"/>
      <dgm:spPr/>
    </dgm:pt>
    <dgm:pt modelId="{3B0BD494-9B54-4F3F-889F-50C7C4AEA11A}" type="pres">
      <dgm:prSet presAssocID="{65A812C3-67A6-4B44-9ECA-4A5CDD446FD9}" presName="LShape" presStyleLbl="alignNode1" presStyleIdx="8" presStyleCnt="11"/>
      <dgm:spPr/>
    </dgm:pt>
    <dgm:pt modelId="{4182B732-AD71-40AF-B6C5-29AAF7C4A0E9}" type="pres">
      <dgm:prSet presAssocID="{65A812C3-67A6-4B44-9ECA-4A5CDD446FD9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E2CDD67-A381-4C14-97ED-D7D1BC1FC7A2}" type="pres">
      <dgm:prSet presAssocID="{65A812C3-67A6-4B44-9ECA-4A5CDD446FD9}" presName="Triangle" presStyleLbl="alignNode1" presStyleIdx="9" presStyleCnt="11"/>
      <dgm:spPr/>
    </dgm:pt>
    <dgm:pt modelId="{3D219071-CF08-44F6-8A6C-E1C88825940D}" type="pres">
      <dgm:prSet presAssocID="{136B7A5E-F76D-463E-BA0F-6D42FCCD3652}" presName="sibTrans" presStyleCnt="0"/>
      <dgm:spPr/>
    </dgm:pt>
    <dgm:pt modelId="{923A3C70-9797-4420-A758-E592C88BCA4A}" type="pres">
      <dgm:prSet presAssocID="{136B7A5E-F76D-463E-BA0F-6D42FCCD3652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10" presStyleCnt="11"/>
      <dgm:spPr/>
    </dgm:pt>
    <dgm:pt modelId="{5BB20D0C-6047-483A-82C3-E72F6532B8C4}" type="pres">
      <dgm:prSet presAssocID="{043F2854-16BC-45C3-BEE4-5431AE6635C5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1EA88A5-53C7-4033-A13C-E150A4DDCBB7}" type="presOf" srcId="{65A812C3-67A6-4B44-9ECA-4A5CDD446FD9}" destId="{4182B732-AD71-40AF-B6C5-29AAF7C4A0E9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F1C9DF56-2A83-44FB-9804-BBD3FD32FDC9}" srcId="{2C6629AD-39EC-499C-B181-4D71A1FC6D69}" destId="{043F2854-16BC-45C3-BEE4-5431AE6635C5}" srcOrd="5" destOrd="0" parTransId="{5820C937-4DE4-4844-BB7E-47D8C53670CA}" sibTransId="{420BDEF3-37DC-4F96-AFA5-84FFF35764CA}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5CE11FD2-710C-497C-88C9-AB92487B3F49}" srcId="{2C6629AD-39EC-499C-B181-4D71A1FC6D69}" destId="{65A812C3-67A6-4B44-9ECA-4A5CDD446FD9}" srcOrd="4" destOrd="0" parTransId="{674EEEA5-42A3-4CBC-9EC9-1C90232470C0}" sibTransId="{136B7A5E-F76D-463E-BA0F-6D42FCCD3652}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B1EA0D3-B05B-4A28-8510-09EB7861474E}" type="presParOf" srcId="{6EADAED4-8680-4BD2-BA70-DD5A8F0084BB}" destId="{A8B700DE-ABF3-4D89-9E48-A72E1CC9DD6D}" srcOrd="8" destOrd="0" presId="urn:microsoft.com/office/officeart/2009/3/layout/StepUpProcess"/>
    <dgm:cxn modelId="{B1F9C257-9648-48C5-95AF-43BF180A1EE0}" type="presParOf" srcId="{A8B700DE-ABF3-4D89-9E48-A72E1CC9DD6D}" destId="{3B0BD494-9B54-4F3F-889F-50C7C4AEA11A}" srcOrd="0" destOrd="0" presId="urn:microsoft.com/office/officeart/2009/3/layout/StepUpProcess"/>
    <dgm:cxn modelId="{401813D6-D3CC-4B5B-A37C-2D72E1FFA033}" type="presParOf" srcId="{A8B700DE-ABF3-4D89-9E48-A72E1CC9DD6D}" destId="{4182B732-AD71-40AF-B6C5-29AAF7C4A0E9}" srcOrd="1" destOrd="0" presId="urn:microsoft.com/office/officeart/2009/3/layout/StepUpProcess"/>
    <dgm:cxn modelId="{FE17AD54-C98C-47F4-A9FE-B76CDE9FD416}" type="presParOf" srcId="{A8B700DE-ABF3-4D89-9E48-A72E1CC9DD6D}" destId="{AE2CDD67-A381-4C14-97ED-D7D1BC1FC7A2}" srcOrd="2" destOrd="0" presId="urn:microsoft.com/office/officeart/2009/3/layout/StepUpProcess"/>
    <dgm:cxn modelId="{85B3854A-764A-4A2A-87FC-679343CD6EA9}" type="presParOf" srcId="{6EADAED4-8680-4BD2-BA70-DD5A8F0084BB}" destId="{3D219071-CF08-44F6-8A6C-E1C88825940D}" srcOrd="9" destOrd="0" presId="urn:microsoft.com/office/officeart/2009/3/layout/StepUpProcess"/>
    <dgm:cxn modelId="{3672DB50-E3EE-4BEA-8757-54FC902C8FB1}" type="presParOf" srcId="{3D219071-CF08-44F6-8A6C-E1C88825940D}" destId="{923A3C70-9797-4420-A758-E592C88BCA4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10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27/03/2020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01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27/03/2020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G-ngsCSaY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enTPm0Jcy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72590" y="1003217"/>
            <a:ext cx="9144000" cy="2387600"/>
          </a:xfrm>
        </p:spPr>
        <p:txBody>
          <a:bodyPr rtlCol="0"/>
          <a:lstStyle/>
          <a:p>
            <a:pPr algn="l" rtl="0"/>
            <a:r>
              <a:rPr lang="es-ES" dirty="0" smtClean="0"/>
              <a:t>Instrumentos musicales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3</a:t>
            </a:r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Dibuja y pinta tu instrumento de CUERDA favorito (tamaño adecuado a la hoja) 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93826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smtClean="0"/>
              <a:t>Cierre: observa </a:t>
            </a:r>
            <a:r>
              <a:rPr lang="es-ES" dirty="0" smtClean="0"/>
              <a:t>el siguiente Video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3"/>
              </a:rPr>
              <a:t>https://www.youtube.com/watch?v=qG-ngsCSaYU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90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entro del Marketing de Google: 5 principios que guían a nuestros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7" y="641684"/>
            <a:ext cx="10216560" cy="574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838200" y="355683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pic>
        <p:nvPicPr>
          <p:cNvPr id="3074" name="Picture 2" descr="▷ Instrumentos de Cuerda (Guía completa) - Instrumentos Musicale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40886"/>
            <a:ext cx="6340642" cy="478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7010400" y="1940886"/>
            <a:ext cx="4555958" cy="4523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 Que tienen en común estos instrumentos?</a:t>
            </a:r>
          </a:p>
          <a:p>
            <a:pPr algn="ctr"/>
            <a:r>
              <a:rPr lang="es-CL" sz="2400" dirty="0" smtClean="0"/>
              <a:t>¿conocías estos instrumentos ? 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>
                <a:latin typeface="Calibri" panose="020F0502020204030204" pitchFamily="34" charset="0"/>
                <a:ea typeface="Calibri" panose="020F0502020204030204" pitchFamily="34" charset="0"/>
              </a:rPr>
              <a:t>Conocer y clasificar instrumentos musicales de CUERDA por medio de videos y entrenamiento auditivo.</a:t>
            </a:r>
            <a:endParaRPr lang="es-CL" sz="4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727710"/>
              </p:ext>
            </p:extLst>
          </p:nvPr>
        </p:nvGraphicFramePr>
        <p:xfrm>
          <a:off x="838200" y="692696"/>
          <a:ext cx="1058639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O</a:t>
            </a:r>
            <a:r>
              <a:rPr lang="es-ES" dirty="0" smtClean="0"/>
              <a:t>bserva el siguiente video 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3"/>
              </a:rPr>
              <a:t>https://www.youtube.com/watch?v=JenTPm0Jcyo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755759" y="3336759"/>
            <a:ext cx="3719736" cy="1904056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7346"/>
            <a:ext cx="10515600" cy="1325563"/>
          </a:xfrm>
        </p:spPr>
        <p:txBody>
          <a:bodyPr rtlCol="0"/>
          <a:lstStyle/>
          <a:p>
            <a:pPr rtl="0"/>
            <a:r>
              <a:rPr lang="es-ES" dirty="0" smtClean="0"/>
              <a:t>Instrumentos musicales de cuerda  </a:t>
            </a:r>
            <a:endParaRPr lang="es-ES" dirty="0"/>
          </a:p>
        </p:txBody>
      </p:sp>
      <p:sp>
        <p:nvSpPr>
          <p:cNvPr id="11" name="Marcador de posición de contenido 10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 rtlCol="0"/>
          <a:lstStyle/>
          <a:p>
            <a:r>
              <a:rPr lang="es-CL" dirty="0" smtClean="0">
                <a:solidFill>
                  <a:srgbClr val="000000"/>
                </a:solidFill>
                <a:latin typeface="Open Sans"/>
              </a:rPr>
              <a:t>Los </a:t>
            </a:r>
            <a:r>
              <a:rPr lang="es-CL" dirty="0">
                <a:solidFill>
                  <a:srgbClr val="000000"/>
                </a:solidFill>
                <a:latin typeface="Open Sans"/>
              </a:rPr>
              <a:t>instrumentos de cuerda o cordófonos son instrumentos musicales que producen sonidos por medio de las vibraciones de sus cuerdas (una o varias). Estas cuerdas están tensadas entre dos puntos del instrumento.</a:t>
            </a:r>
          </a:p>
          <a:p>
            <a:pPr rtl="0"/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01117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dirty="0" smtClean="0"/>
              <a:t>Elaboremos un listado de instrumentos de cuerda</a:t>
            </a: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28727"/>
              </p:ext>
            </p:extLst>
          </p:nvPr>
        </p:nvGraphicFramePr>
        <p:xfrm>
          <a:off x="1470527" y="1957137"/>
          <a:ext cx="8128000" cy="2219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642"/>
                <a:gridCol w="6486358"/>
              </a:tblGrid>
              <a:tr h="333676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Instrumento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ángulo redondeado 10"/>
          <p:cNvSpPr/>
          <p:nvPr/>
        </p:nvSpPr>
        <p:spPr>
          <a:xfrm>
            <a:off x="6900138" y="4712534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02510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29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Actividad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042737"/>
            <a:ext cx="10118558" cy="51342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 smtClean="0"/>
              <a:t>Busca en YouTube una interpretación musical con instrumento de cuerda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838200" y="2138871"/>
            <a:ext cx="3923298" cy="3295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 dirty="0" smtClean="0"/>
          </a:p>
          <a:p>
            <a:pPr algn="ctr"/>
            <a:r>
              <a:rPr lang="es-CL" sz="2400" dirty="0" smtClean="0"/>
              <a:t>¿Qué es una interpretación?</a:t>
            </a:r>
          </a:p>
          <a:p>
            <a:pPr algn="ctr"/>
            <a:r>
              <a:rPr lang="es-CL" sz="2400" dirty="0"/>
              <a:t>E</a:t>
            </a:r>
            <a:r>
              <a:rPr lang="es-CL" sz="2400" dirty="0" smtClean="0"/>
              <a:t>s una persona que </a:t>
            </a:r>
            <a:r>
              <a:rPr lang="es-CL" sz="2400" dirty="0"/>
              <a:t>ejecuta una pieza musical bajo sus propios estándares y conocimientos.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487" y="2819908"/>
            <a:ext cx="6619374" cy="4038092"/>
          </a:xfrm>
          <a:prstGeom prst="rect">
            <a:avLst/>
          </a:prstGeom>
        </p:spPr>
      </p:pic>
      <p:sp>
        <p:nvSpPr>
          <p:cNvPr id="7" name="Flecha abajo 6"/>
          <p:cNvSpPr/>
          <p:nvPr/>
        </p:nvSpPr>
        <p:spPr>
          <a:xfrm>
            <a:off x="8448174" y="1501705"/>
            <a:ext cx="721894" cy="637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6274469" y="2201845"/>
            <a:ext cx="5079331" cy="395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Ejemplo </a:t>
            </a:r>
            <a:endParaRPr lang="es-CL" dirty="0"/>
          </a:p>
        </p:txBody>
      </p:sp>
      <p:sp>
        <p:nvSpPr>
          <p:cNvPr id="9" name="Rectángulo redondeado 8"/>
          <p:cNvSpPr/>
          <p:nvPr/>
        </p:nvSpPr>
        <p:spPr>
          <a:xfrm>
            <a:off x="838200" y="5524725"/>
            <a:ext cx="3719736" cy="1304475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kern="0" dirty="0" smtClean="0">
                <a:solidFill>
                  <a:prstClr val="white"/>
                </a:solidFill>
                <a:latin typeface="Arial"/>
              </a:rPr>
              <a:t>No olvides usar audífonos </a:t>
            </a:r>
            <a:endParaRPr kumimoji="0" lang="es-CL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84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Sociabiliza con alguien de tu familia 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 smtClean="0"/>
              <a:t>¿Qué te pareció el video? </a:t>
            </a:r>
          </a:p>
          <a:p>
            <a:r>
              <a:rPr lang="es-CL" dirty="0" smtClean="0"/>
              <a:t>¿ Te gustó el instrumento musical? ¿Por qué? 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7156811" y="3429165"/>
            <a:ext cx="3719736" cy="1704307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es necesario escribir </a:t>
            </a:r>
          </a:p>
        </p:txBody>
      </p:sp>
    </p:spTree>
    <p:extLst>
      <p:ext uri="{BB962C8B-B14F-4D97-AF65-F5344CB8AC3E}">
        <p14:creationId xmlns:p14="http://schemas.microsoft.com/office/powerpoint/2010/main" val="7331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140</TotalTime>
  <Words>305</Words>
  <Application>Microsoft Office PowerPoint</Application>
  <PresentationFormat>Panorámica</PresentationFormat>
  <Paragraphs>70</Paragraphs>
  <Slides>13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Ligada 2.1 (Adrian M. C.)</vt:lpstr>
      <vt:lpstr>Open Sans</vt:lpstr>
      <vt:lpstr>Plantilla con un diseño musical</vt:lpstr>
      <vt:lpstr>Instrumentos musicales </vt:lpstr>
      <vt:lpstr>¡Iniciemos! </vt:lpstr>
      <vt:lpstr>Objetivo </vt:lpstr>
      <vt:lpstr>Ruta de aprendizaje</vt:lpstr>
      <vt:lpstr>Observa el siguiente video  </vt:lpstr>
      <vt:lpstr>Instrumentos musicales de cuerda  </vt:lpstr>
      <vt:lpstr>Elaboremos un listado de instrumentos de cuerda</vt:lpstr>
      <vt:lpstr>Actividad </vt:lpstr>
      <vt:lpstr>Sociabiliza con alguien de tu familia </vt:lpstr>
      <vt:lpstr>Actividad </vt:lpstr>
      <vt:lpstr>Cierre: observa el siguiente Video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11</cp:revision>
  <dcterms:created xsi:type="dcterms:W3CDTF">2020-03-26T22:51:57Z</dcterms:created>
  <dcterms:modified xsi:type="dcterms:W3CDTF">2020-03-27T13:51:22Z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