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57" r:id="rId4"/>
    <p:sldId id="258" r:id="rId5"/>
    <p:sldId id="263" r:id="rId6"/>
    <p:sldId id="259" r:id="rId7"/>
    <p:sldId id="260" r:id="rId8"/>
  </p:sldIdLst>
  <p:sldSz cx="6858000" cy="9144000" type="letter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2340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8D16-2A8E-4188-AC2F-0E9BCBF337A6}" type="datetimeFigureOut">
              <a:rPr lang="es-CL" smtClean="0"/>
              <a:t>26-05-2020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4DCAC-B34C-4830-AE6B-E797FB376B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6980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8D16-2A8E-4188-AC2F-0E9BCBF337A6}" type="datetimeFigureOut">
              <a:rPr lang="es-CL" smtClean="0"/>
              <a:t>26-05-2020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4DCAC-B34C-4830-AE6B-E797FB376B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5551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8D16-2A8E-4188-AC2F-0E9BCBF337A6}" type="datetimeFigureOut">
              <a:rPr lang="es-CL" smtClean="0"/>
              <a:t>26-05-2020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4DCAC-B34C-4830-AE6B-E797FB376B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72699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8D16-2A8E-4188-AC2F-0E9BCBF337A6}" type="datetimeFigureOut">
              <a:rPr lang="es-CL" smtClean="0"/>
              <a:t>26-05-2020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4DCAC-B34C-4830-AE6B-E797FB376B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2145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8D16-2A8E-4188-AC2F-0E9BCBF337A6}" type="datetimeFigureOut">
              <a:rPr lang="es-CL" smtClean="0"/>
              <a:t>26-05-2020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4DCAC-B34C-4830-AE6B-E797FB376B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8129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8D16-2A8E-4188-AC2F-0E9BCBF337A6}" type="datetimeFigureOut">
              <a:rPr lang="es-CL" smtClean="0"/>
              <a:t>26-05-2020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4DCAC-B34C-4830-AE6B-E797FB376B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12323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8D16-2A8E-4188-AC2F-0E9BCBF337A6}" type="datetimeFigureOut">
              <a:rPr lang="es-CL" smtClean="0"/>
              <a:t>26-05-2020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4DCAC-B34C-4830-AE6B-E797FB376B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75891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8D16-2A8E-4188-AC2F-0E9BCBF337A6}" type="datetimeFigureOut">
              <a:rPr lang="es-CL" smtClean="0"/>
              <a:t>26-05-2020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4DCAC-B34C-4830-AE6B-E797FB376B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44444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8D16-2A8E-4188-AC2F-0E9BCBF337A6}" type="datetimeFigureOut">
              <a:rPr lang="es-CL" smtClean="0"/>
              <a:t>26-05-2020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4DCAC-B34C-4830-AE6B-E797FB376B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0894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8D16-2A8E-4188-AC2F-0E9BCBF337A6}" type="datetimeFigureOut">
              <a:rPr lang="es-CL" smtClean="0"/>
              <a:t>26-05-2020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4DCAC-B34C-4830-AE6B-E797FB376B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2786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8D16-2A8E-4188-AC2F-0E9BCBF337A6}" type="datetimeFigureOut">
              <a:rPr lang="es-CL" smtClean="0"/>
              <a:t>26-05-2020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4DCAC-B34C-4830-AE6B-E797FB376B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5734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18D16-2A8E-4188-AC2F-0E9BCBF337A6}" type="datetimeFigureOut">
              <a:rPr lang="es-CL" smtClean="0"/>
              <a:t>26-05-2020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4DCAC-B34C-4830-AE6B-E797FB376B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39703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03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 descr="Fondo de color con plumas como garabatos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858000" cy="9143999"/>
          </a:xfrm>
          <a:prstGeom prst="rect">
            <a:avLst/>
          </a:prstGeom>
        </p:spPr>
      </p:pic>
      <p:sp>
        <p:nvSpPr>
          <p:cNvPr id="5" name="Cuadro de texto 2"/>
          <p:cNvSpPr txBox="1">
            <a:spLocks noChangeArrowheads="1"/>
          </p:cNvSpPr>
          <p:nvPr/>
        </p:nvSpPr>
        <p:spPr bwMode="auto">
          <a:xfrm>
            <a:off x="576262" y="1047750"/>
            <a:ext cx="5705475" cy="7405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18415" marR="18415" algn="just">
              <a:spcBef>
                <a:spcPts val="200"/>
              </a:spcBef>
              <a:spcAft>
                <a:spcPts val="0"/>
              </a:spcAft>
            </a:pPr>
            <a:r>
              <a:rPr lang="es-CL" sz="1400" b="0">
                <a:solidFill>
                  <a:srgbClr val="3A3363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Sabemos que han sido tiempos difíciles, pero el día de hoy queremos verle el lado positivo a lo que está pasando. Es por esto, que te invitamos a escribir una carta o algún dibujo de algo entretenido que hayas vivido estos días en la casa (algún juego que hayas hecho, dibujo animado que hayas visto, actividad junto a la familia) y explicar cómo te sentiste en ese momento. Luego de realizar tu carta o dibujo, guárdalo para que cuando volvamos al colegio, puedas compartirlo con tus compañeros y profesores. </a:t>
            </a:r>
            <a:endParaRPr lang="es-CL" sz="1600" b="1">
              <a:solidFill>
                <a:srgbClr val="3A3363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46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836"/>
            <a:ext cx="6858000" cy="8657164"/>
          </a:xfrm>
        </p:spPr>
      </p:pic>
    </p:spTree>
    <p:extLst>
      <p:ext uri="{BB962C8B-B14F-4D97-AF65-F5344CB8AC3E}">
        <p14:creationId xmlns:p14="http://schemas.microsoft.com/office/powerpoint/2010/main" val="515833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</p:spPr>
      </p:pic>
    </p:spTree>
    <p:extLst>
      <p:ext uri="{BB962C8B-B14F-4D97-AF65-F5344CB8AC3E}">
        <p14:creationId xmlns:p14="http://schemas.microsoft.com/office/powerpoint/2010/main" val="4189989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" y="0"/>
            <a:ext cx="5915025" cy="9144000"/>
          </a:xfrm>
        </p:spPr>
      </p:pic>
    </p:spTree>
    <p:extLst>
      <p:ext uri="{BB962C8B-B14F-4D97-AF65-F5344CB8AC3E}">
        <p14:creationId xmlns:p14="http://schemas.microsoft.com/office/powerpoint/2010/main" val="137082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6769" t="22685" r="26379" b="12500"/>
          <a:stretch/>
        </p:blipFill>
        <p:spPr>
          <a:xfrm>
            <a:off x="135467" y="186266"/>
            <a:ext cx="6553200" cy="882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91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6379" t="25695" r="25988" b="8102"/>
          <a:stretch/>
        </p:blipFill>
        <p:spPr>
          <a:xfrm>
            <a:off x="177800" y="761999"/>
            <a:ext cx="6502400" cy="794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226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</TotalTime>
  <Words>100</Words>
  <Application>Microsoft Office PowerPoint</Application>
  <PresentationFormat>Carta (216 x 279 mm)</PresentationFormat>
  <Paragraphs>1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Century Gothic</vt:lpstr>
      <vt:lpstr>Comic Sans MS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Paz López Medina</dc:creator>
  <cp:lastModifiedBy>Paz López Medina</cp:lastModifiedBy>
  <cp:revision>5</cp:revision>
  <dcterms:created xsi:type="dcterms:W3CDTF">2020-05-26T15:16:27Z</dcterms:created>
  <dcterms:modified xsi:type="dcterms:W3CDTF">2020-05-26T16:21:54Z</dcterms:modified>
</cp:coreProperties>
</file>