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A67D5B-084E-457A-84C8-8D23E2CF7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8CB053-38E0-4072-AE03-95BB0BA3F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6599AE-B46E-407F-918B-85424547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B43B30-3E3B-4E54-BBBF-0B8082C2A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209CAE-45E3-4854-AD03-F5A721854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258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96EC14-E55C-417C-BE39-BFE4A12A5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68C68B-1B30-44D0-B807-E5996646A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4D78AA-E31A-4105-B4EB-B224BBABF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3AFC40-F771-4783-83A7-DF893959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E5F0AB-F92E-402A-9DE7-94B31F916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581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D68F83-862A-448C-A83E-EFC2C7EA2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190391-A1C0-465C-B24B-A8E97AD86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4AD686-32FB-4BD9-A984-C7264BCB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5FD78A-9000-40F9-8638-58F012395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5BBDC2-CD1E-4B9D-9DC2-9C242F04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24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574BC-4353-4057-8943-9F88492B6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08D078-2E32-42B5-AA7D-104F43EF1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203440-E9E5-476D-BF98-F8067ED73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B315E4-1B02-4DB1-91CA-9A35797E1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CF9F67-059C-4D7C-89F7-B1874A6EB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983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380D1-24C1-469B-B9EA-C5D55564B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94E626-8503-468C-8C71-E50F7C5EC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928A0D-B089-4E52-BDDE-1EFEC90DB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D9D7BB-472F-4432-9670-0C5E1EA27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3DC163-C1B7-47A0-BC04-1BB5D23D9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379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46B1B2-01ED-4ED6-8F0E-38EEC0F83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E01141-8455-4CF6-8161-85F35D9EDB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23FCB3-D92E-4A86-ADBF-0E0011E58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BE2483-AF56-47D8-8A82-6831F6B8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BCE6C4-51CB-4592-AC0E-365F8EB54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421986-41A5-479D-8223-E0EBF298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28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F5A70-6034-4111-98C9-27FFFB8F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B2F61F-18B0-46B7-B47A-28313421B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0F68B6-9FCD-41A9-9E54-D4BE5E4EC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02F2FDA-446C-4E7A-8D8F-253D3247C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FC1663-1D52-4A05-AECA-9117832B3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6591BD9-5045-4443-850D-A898DFBF5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80D5433-5047-4D74-B3D7-97FD552AB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265FB8-5C25-41D8-99B2-E59A2D84B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92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805D8-8779-40A5-914A-26205995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B0AEAE9-29C5-4F21-ACC6-D39CFFB50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C6FED3B-D250-4A23-B005-C4C470ACC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A1BEA2-E51A-48AC-8A4C-FD46FCDB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57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7456AB9-2236-4082-B10D-63271A5DB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D82AB8C-9F02-4DC2-846C-2FCBF830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68D913-8F90-4889-8DF9-092E00C6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D3225-86AC-4B30-AD2B-522DC9595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1BA195-F0E4-4F24-A41D-147A7506C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DCEE89-86FD-49BB-BD57-A28FF8463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29F039-C315-44F8-AC1E-003A2CDF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41D125-F89C-4F10-85F7-C5A1BEADC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FA7AAD-826E-4CAD-A63B-8F0B9BE0E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30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056199-C3B5-4801-9CD4-228ED2A63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E35B100-16BB-4A0B-ACD1-6BD9CFAECD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A102AE-0A90-4F2B-943B-0962AD375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61BCBF-62D1-4EE1-9364-4F8F8F03B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00A17C-4214-4B14-903B-CC84D0FB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9F3C38-61D7-446E-930D-FDFB85A5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55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F632A4-29FD-4A07-9ADE-2E8CDF300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5170C6-EA46-48AE-A630-294512764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377336-A006-4090-BADC-650C61110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F6A9-31B7-4E79-8205-72B48C6ABCA6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6873CF-4A32-4073-B4F0-19D9EC2A7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CE5808-7451-4A7D-A39C-C27E90244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86C77-D2D7-400C-B3B5-09F48ED99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81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0F8E4AE1-4648-4A47-9800-54CDD86F0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759477" cy="173309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CA66AC-161A-4C5D-8984-28A0C2E19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9477" y="304571"/>
            <a:ext cx="7715250" cy="112395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F5F3278-1573-4CC3-8D57-9577BA28A3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733092"/>
            <a:ext cx="4916557" cy="353833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967AE3E-7252-4C1E-B265-BF783D6DB0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5182" y="1428521"/>
            <a:ext cx="5274366" cy="307721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F794DAD-AC7F-466A-9C2D-87C2730DFB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2771" y="4348646"/>
            <a:ext cx="4916558" cy="220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517907A-F419-428B-9CD7-6870F49AA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585" y="92765"/>
            <a:ext cx="10485989" cy="366836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AFF2506-E3FF-4728-B808-E103ADE2BA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585" y="3800882"/>
            <a:ext cx="5174352" cy="285833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65134C2-6697-4404-8895-893A3E85FB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776870"/>
            <a:ext cx="5463415" cy="28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090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Aurora-06</dc:creator>
  <cp:lastModifiedBy>Aurora-06</cp:lastModifiedBy>
  <cp:revision>6</cp:revision>
  <dcterms:created xsi:type="dcterms:W3CDTF">2020-07-22T13:57:44Z</dcterms:created>
  <dcterms:modified xsi:type="dcterms:W3CDTF">2020-07-22T15:40:48Z</dcterms:modified>
</cp:coreProperties>
</file>