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61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8E40"/>
    <a:srgbClr val="3AB6FE"/>
    <a:srgbClr val="FF2525"/>
    <a:srgbClr val="FA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DD32-83BF-4D62-8861-5375104C8E6C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2190A-4507-4F1D-83C3-067253A262D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6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2190A-4507-4F1D-83C3-067253A262D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8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88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7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8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2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78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B711-DD65-4C66-9375-52C6F1380620}" type="datetimeFigureOut">
              <a:rPr lang="es-ES" smtClean="0"/>
              <a:pPr/>
              <a:t>04/12/2020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256C-DC8A-4116-AF27-9AF6C66A21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8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4173433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es-ES" sz="9600" b="1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Regalo Lector</a:t>
            </a:r>
          </a:p>
        </p:txBody>
      </p:sp>
      <p:pic>
        <p:nvPicPr>
          <p:cNvPr id="6" name="5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9306"/>
            <a:ext cx="2539694" cy="928694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0" y="5780787"/>
            <a:ext cx="1071570" cy="1071570"/>
          </a:xfrm>
          <a:prstGeom prst="rect">
            <a:avLst/>
          </a:prstGeom>
        </p:spPr>
      </p:pic>
      <p:sp>
        <p:nvSpPr>
          <p:cNvPr id="11266" name="AutoShape 2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68" name="AutoShape 4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70" name="AutoShape 6" descr="PLANNER Y CALENDARIO AGOSTO 2019 (DESCARGABLE) – MOIX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827584" y="4890784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A cargo de Claudia Kaempfe y Carolina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anose="020B0903060703020204" pitchFamily="34" charset="0"/>
                <a:ea typeface="+mj-ea"/>
                <a:cs typeface="+mj-cs"/>
              </a:rPr>
              <a:t> Vargas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anose="020B0903060703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Descarga: Calendario Diciembre 2015 | IlustraIde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38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s-ES" sz="4000" dirty="0">
              <a:latin typeface="Elephant" pitchFamily="18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Fecha:	7 al 11 de diciembre </a:t>
            </a:r>
          </a:p>
          <a:p>
            <a:pPr>
              <a:buNone/>
            </a:pP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Dirigido a :	Pre básica</a:t>
            </a:r>
            <a:br>
              <a:rPr lang="es-ES" sz="4000" dirty="0">
                <a:latin typeface="Britannic Bold" panose="020B0903060703020204" pitchFamily="34" charset="0"/>
              </a:rPr>
            </a:br>
            <a:endParaRPr lang="es-ES" sz="4000" dirty="0">
              <a:latin typeface="Britannic Bold" panose="020B0903060703020204" pitchFamily="34" charset="0"/>
            </a:endParaRPr>
          </a:p>
          <a:p>
            <a:pPr>
              <a:buNone/>
            </a:pPr>
            <a:r>
              <a:rPr lang="es-ES" sz="4000" dirty="0">
                <a:latin typeface="Britannic Bold" panose="020B0903060703020204" pitchFamily="34" charset="0"/>
              </a:rPr>
              <a:t>Objetivo: Comprender textos literarios 				a partir de la escucha atenta 				y formular una opinión de lo 				leído.</a:t>
            </a:r>
            <a:endParaRPr lang="es-ES" sz="4000" dirty="0">
              <a:latin typeface="Cookie" pitchFamily="2" charset="0"/>
            </a:endParaRP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</a:t>
            </a:r>
          </a:p>
          <a:p>
            <a:pPr>
              <a:buNone/>
            </a:pPr>
            <a:r>
              <a:rPr lang="es-ES" dirty="0">
                <a:latin typeface="Cookie" pitchFamily="2" charset="0"/>
              </a:rPr>
              <a:t>			</a:t>
            </a:r>
            <a:endParaRPr lang="es-ES" sz="3600" dirty="0">
              <a:latin typeface="Cookie" pitchFamily="2" charset="0"/>
            </a:endParaRPr>
          </a:p>
        </p:txBody>
      </p:sp>
      <p:pic>
        <p:nvPicPr>
          <p:cNvPr id="2" name="8 Imagen" descr="clase.png">
            <a:extLst>
              <a:ext uri="{FF2B5EF4-FFF2-40B4-BE49-F238E27FC236}">
                <a16:creationId xmlns:a16="http://schemas.microsoft.com/office/drawing/2014/main" id="{00A3401C-66A4-45C4-A418-7356C0BA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066" y="5337237"/>
            <a:ext cx="2921934" cy="1484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785926"/>
          </a:xfrm>
        </p:spPr>
        <p:txBody>
          <a:bodyPr>
            <a:normAutofit/>
          </a:bodyPr>
          <a:lstStyle/>
          <a:p>
            <a:r>
              <a:rPr lang="es-ES" sz="6600" b="1" u="sng" dirty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latin typeface="Britannic Bold" panose="020B0903060703020204" pitchFamily="34" charset="0"/>
              </a:rPr>
              <a:t>Ruta de aprendizaje</a:t>
            </a:r>
            <a:br>
              <a:rPr lang="es-ES" sz="5400" u="sng" dirty="0">
                <a:solidFill>
                  <a:schemeClr val="accent1"/>
                </a:solidFill>
                <a:latin typeface="Britannic Bold" panose="020B0903060703020204" pitchFamily="34" charset="0"/>
              </a:rPr>
            </a:br>
            <a:endParaRPr lang="es-ES" sz="5400" u="sng" dirty="0">
              <a:solidFill>
                <a:schemeClr val="accent1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040560"/>
          </a:xfrm>
        </p:spPr>
        <p:txBody>
          <a:bodyPr>
            <a:normAutofit/>
          </a:bodyPr>
          <a:lstStyle/>
          <a:p>
            <a:endParaRPr lang="es-E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  <a:t>Escuchar con atención el cuento </a:t>
            </a:r>
            <a:b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  <a:t>“</a:t>
            </a:r>
            <a:r>
              <a:rPr lang="es-ES" sz="2800" dirty="0">
                <a:latin typeface="Britannic Bold" panose="020B0903060703020204" pitchFamily="34" charset="0"/>
              </a:rPr>
              <a:t>El regalo perdido de Papá Noel</a:t>
            </a:r>
            <a: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  <a:t>”</a:t>
            </a:r>
            <a:b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es-ES" sz="28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  <a:t>Desarrollar actividad para evaluar lo aprendido.</a:t>
            </a:r>
            <a:br>
              <a:rPr lang="es-ES" sz="2800" dirty="0">
                <a:solidFill>
                  <a:schemeClr val="tx1"/>
                </a:solidFill>
                <a:latin typeface="Britannic Bold" panose="020B0903060703020204" pitchFamily="34" charset="0"/>
              </a:rPr>
            </a:br>
            <a:endParaRPr lang="es-ES" sz="32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marL="571500" indent="-571500">
              <a:buFont typeface="Wingdings" pitchFamily="2" charset="2"/>
              <a:buChar char="ü"/>
            </a:pPr>
            <a:r>
              <a:rPr lang="es-ES" sz="2800" b="1" u="sng" dirty="0">
                <a:solidFill>
                  <a:schemeClr val="tx2"/>
                </a:solidFill>
                <a:latin typeface="Britannic Bold" panose="020B0903060703020204" pitchFamily="34" charset="0"/>
              </a:rPr>
              <a:t>Para esta clase necesitaras:</a:t>
            </a:r>
          </a:p>
          <a:p>
            <a:r>
              <a:rPr lang="es-ES" sz="2800" dirty="0">
                <a:latin typeface="Britannic Bold" panose="020B0903060703020204" pitchFamily="34" charset="0"/>
              </a:rPr>
              <a:t>1/2 hoja de block </a:t>
            </a:r>
            <a:r>
              <a:rPr lang="es-ES" sz="2800" dirty="0" err="1">
                <a:latin typeface="Britannic Bold" panose="020B0903060703020204" pitchFamily="34" charset="0"/>
              </a:rPr>
              <a:t>ó</a:t>
            </a:r>
            <a:r>
              <a:rPr lang="es-ES" sz="2800" dirty="0">
                <a:latin typeface="Britannic Bold" panose="020B0903060703020204" pitchFamily="34" charset="0"/>
              </a:rPr>
              <a:t> cartulina (cualquier color), </a:t>
            </a:r>
          </a:p>
          <a:p>
            <a:r>
              <a:rPr lang="es-ES" sz="2800" dirty="0">
                <a:latin typeface="Britannic Bold" panose="020B0903060703020204" pitchFamily="34" charset="0"/>
              </a:rPr>
              <a:t>Papel volantín/crepé (cualquier papel fácil de arrugar) color verde. Pegamento</a:t>
            </a:r>
          </a:p>
          <a:p>
            <a:endParaRPr lang="es-ES" sz="32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14338" name="AutoShape 2" descr="micrófono apagado - Iconos gratis de herramientas y utensil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clas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5476450"/>
            <a:ext cx="3287485" cy="1378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AutoShape 4" descr="Lápices Del Color En Una Hoja En Blanco Imagen de archivo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4" name="AutoShape 10" descr="Filas De Lápices De Colores Sobre Una Hoja De Cuaderno Ajust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6" name="AutoShape 12" descr="Fila De Lápices De Colores En Una Hoja De Cuaderno Forrado 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/>
          </p:cNvSpPr>
          <p:nvPr/>
        </p:nvSpPr>
        <p:spPr>
          <a:xfrm>
            <a:off x="755576" y="188640"/>
            <a:ext cx="7772400" cy="12687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u="sng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Hora del cuento</a:t>
            </a:r>
            <a:endParaRPr lang="es-ES" sz="60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14" y="2132856"/>
            <a:ext cx="5725324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Título"/>
          <p:cNvSpPr txBox="1">
            <a:spLocks/>
          </p:cNvSpPr>
          <p:nvPr/>
        </p:nvSpPr>
        <p:spPr>
          <a:xfrm>
            <a:off x="785786" y="-27295"/>
            <a:ext cx="7772400" cy="178592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0" b="1" u="sng" dirty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Actividad</a:t>
            </a:r>
            <a:endParaRPr lang="es-ES" sz="5400" u="sng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4 Título"/>
          <p:cNvSpPr txBox="1">
            <a:spLocks/>
          </p:cNvSpPr>
          <p:nvPr/>
        </p:nvSpPr>
        <p:spPr>
          <a:xfrm>
            <a:off x="0" y="980728"/>
            <a:ext cx="9138533" cy="26721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>
              <a:latin typeface="Britannic Bold" panose="020B0903060703020204" pitchFamily="34" charset="0"/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0" y="908720"/>
            <a:ext cx="8715404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s-ES" sz="3600" dirty="0">
              <a:latin typeface="Britannic Bold" panose="020B0903060703020204" pitchFamily="34" charset="0"/>
            </a:endParaRPr>
          </a:p>
        </p:txBody>
      </p:sp>
      <p:sp>
        <p:nvSpPr>
          <p:cNvPr id="6" name="5 Subtítulo"/>
          <p:cNvSpPr txBox="1">
            <a:spLocks/>
          </p:cNvSpPr>
          <p:nvPr/>
        </p:nvSpPr>
        <p:spPr>
          <a:xfrm>
            <a:off x="0" y="620688"/>
            <a:ext cx="9144000" cy="244827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3200" dirty="0">
              <a:latin typeface="Britannic Bold" panose="020B0903060703020204" pitchFamily="34" charset="0"/>
            </a:endParaRPr>
          </a:p>
          <a:p>
            <a:pPr marL="0" indent="0" algn="ctr">
              <a:buNone/>
            </a:pPr>
            <a:r>
              <a:rPr lang="es-ES" sz="3200" dirty="0">
                <a:latin typeface="Britannic Bold" panose="020B0903060703020204" pitchFamily="34" charset="0"/>
              </a:rPr>
              <a:t>Con los materiales solicitados haremos un pequeño arbolito de pascua.</a:t>
            </a:r>
          </a:p>
          <a:p>
            <a:pPr marL="0" indent="0" algn="ctr">
              <a:buNone/>
            </a:pPr>
            <a:r>
              <a:rPr lang="es-ES" sz="3200" dirty="0">
                <a:latin typeface="Britannic Bold" panose="020B0903060703020204" pitchFamily="34" charset="0"/>
              </a:rPr>
              <a:t>Sigue las instrucciones.</a:t>
            </a:r>
          </a:p>
          <a:p>
            <a:pPr marL="0" indent="0" algn="ctr">
              <a:buNone/>
            </a:pPr>
            <a:endParaRPr lang="es-ES" sz="3200" dirty="0">
              <a:latin typeface="Britannic Bold" panose="020B0903060703020204" pitchFamily="34" charset="0"/>
            </a:endParaRPr>
          </a:p>
        </p:txBody>
      </p:sp>
      <p:pic>
        <p:nvPicPr>
          <p:cNvPr id="1026" name="Picture 2" descr="Arbol de Navidad de papel - El blog de estrela | Árboles de navidad de papel,  Manualidades, Murales de navid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0" t="4901"/>
          <a:stretch/>
        </p:blipFill>
        <p:spPr bwMode="auto">
          <a:xfrm>
            <a:off x="3203848" y="2783997"/>
            <a:ext cx="2667030" cy="405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89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904255"/>
            <a:ext cx="2285984" cy="835919"/>
          </a:xfrm>
          <a:prstGeom prst="rect">
            <a:avLst/>
          </a:prstGeom>
        </p:spPr>
      </p:pic>
      <p:pic>
        <p:nvPicPr>
          <p:cNvPr id="7" name="6 Imagen" descr="logocra20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0" y="5786430"/>
            <a:ext cx="1071570" cy="107157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9675"/>
            <a:ext cx="6019800" cy="599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138</Words>
  <Application>Microsoft Office PowerPoint</Application>
  <PresentationFormat>Presentación en pantalla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Cookie</vt:lpstr>
      <vt:lpstr>Elephant</vt:lpstr>
      <vt:lpstr>Wingdings</vt:lpstr>
      <vt:lpstr>Tema de Office</vt:lpstr>
      <vt:lpstr>Regalo Lector</vt:lpstr>
      <vt:lpstr>Presentación de PowerPoint</vt:lpstr>
      <vt:lpstr>Ruta de aprendizaje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Regalo lector prof: Claudia Kae</dc:title>
  <dc:creator>Biblioteca</dc:creator>
  <cp:lastModifiedBy>CLAUDIA DUARTE</cp:lastModifiedBy>
  <cp:revision>163</cp:revision>
  <dcterms:created xsi:type="dcterms:W3CDTF">2020-08-06T13:00:25Z</dcterms:created>
  <dcterms:modified xsi:type="dcterms:W3CDTF">2020-12-04T12:01:56Z</dcterms:modified>
</cp:coreProperties>
</file>