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61" r:id="rId4"/>
    <p:sldId id="267" r:id="rId5"/>
    <p:sldId id="270" r:id="rId6"/>
    <p:sldId id="27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  <a:srgbClr val="3AB6FE"/>
    <a:srgbClr val="FF2525"/>
    <a:srgbClr val="FA5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>
      <p:cViewPr varScale="1">
        <p:scale>
          <a:sx n="65" d="100"/>
          <a:sy n="65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7DD32-83BF-4D62-8861-5375104C8E6C}" type="datetimeFigureOut">
              <a:rPr lang="es-ES" smtClean="0"/>
              <a:pPr/>
              <a:t>06/11/2020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2190A-4507-4F1D-83C3-067253A262D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62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2190A-4507-4F1D-83C3-067253A262DE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18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06/11/2020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06/11/2020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06/11/2020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06/11/2020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06/11/2020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06/11/2020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06/11/2020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06/11/2020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06/11/2020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06/11/2020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06/11/2020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B711-DD65-4C66-9375-52C6F1380620}" type="datetimeFigureOut">
              <a:rPr lang="es-ES" smtClean="0"/>
              <a:pPr/>
              <a:t>06/11/2020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laudia.kaempfe@colegio-auroradechile.cl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800240" y="2974189"/>
            <a:ext cx="7772400" cy="1071570"/>
          </a:xfrm>
        </p:spPr>
        <p:txBody>
          <a:bodyPr>
            <a:noAutofit/>
          </a:bodyPr>
          <a:lstStyle/>
          <a:p>
            <a:pPr algn="ctr"/>
            <a:r>
              <a:rPr lang="es-ES" sz="8000" b="1" dirty="0">
                <a:solidFill>
                  <a:srgbClr val="00B050"/>
                </a:solidFill>
                <a:latin typeface="Britannic Bold" panose="020B0903060703020204" pitchFamily="34" charset="0"/>
              </a:rPr>
              <a:t>Regalo Lector</a:t>
            </a:r>
          </a:p>
        </p:txBody>
      </p:sp>
      <p:pic>
        <p:nvPicPr>
          <p:cNvPr id="6" name="5 Imagen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306" y="5929306"/>
            <a:ext cx="2539694" cy="928694"/>
          </a:xfrm>
          <a:prstGeom prst="rect">
            <a:avLst/>
          </a:prstGeom>
        </p:spPr>
      </p:pic>
      <p:pic>
        <p:nvPicPr>
          <p:cNvPr id="7" name="6 Imagen" descr="logocra20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5" y="5786430"/>
            <a:ext cx="1071570" cy="1071570"/>
          </a:xfrm>
          <a:prstGeom prst="rect">
            <a:avLst/>
          </a:prstGeom>
        </p:spPr>
      </p:pic>
      <p:sp>
        <p:nvSpPr>
          <p:cNvPr id="11266" name="AutoShape 2" descr="PLANNER Y CALENDARIO AGOSTO 2019 (DESCARGABLE) – MOIX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68" name="AutoShape 4" descr="PLANNER Y CALENDARIO AGOSTO 2019 (DESCARGABLE) – MOIX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70" name="AutoShape 6" descr="PLANNER Y CALENDARIO AGOSTO 2019 (DESCARGABLE) – MOIX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3 Título"/>
          <p:cNvSpPr txBox="1">
            <a:spLocks/>
          </p:cNvSpPr>
          <p:nvPr/>
        </p:nvSpPr>
        <p:spPr>
          <a:xfrm>
            <a:off x="685800" y="3949355"/>
            <a:ext cx="777240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anose="020B0903060703020204" pitchFamily="34" charset="0"/>
                <a:ea typeface="+mj-ea"/>
                <a:cs typeface="+mj-cs"/>
              </a:rPr>
              <a:t>A cargo de Claudia Kaempfe y Carolina</a:t>
            </a:r>
            <a:r>
              <a:rPr kumimoji="0" lang="es-E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anose="020B0903060703020204" pitchFamily="34" charset="0"/>
                <a:ea typeface="+mj-ea"/>
                <a:cs typeface="+mj-cs"/>
              </a:rPr>
              <a:t> Vargas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anose="020B0903060703020204" pitchFamily="34" charset="0"/>
              <a:ea typeface="+mj-ea"/>
              <a:cs typeface="+mj-cs"/>
            </a:endParaRPr>
          </a:p>
        </p:txBody>
      </p:sp>
      <p:pic>
        <p:nvPicPr>
          <p:cNvPr id="1026" name="Picture 2" descr="Celebraciones especiales de Noviembre ¿sabes cuáles son? | Mamás Urbanas">
            <a:extLst>
              <a:ext uri="{FF2B5EF4-FFF2-40B4-BE49-F238E27FC236}">
                <a16:creationId xmlns:a16="http://schemas.microsoft.com/office/drawing/2014/main" id="{75CC7CD5-CB06-41D6-BD40-ECE7AF7F6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136"/>
            <a:ext cx="914400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es-ES" sz="4000" dirty="0">
              <a:latin typeface="Elephant" pitchFamily="18" charset="0"/>
            </a:endParaRPr>
          </a:p>
          <a:p>
            <a:pPr>
              <a:buNone/>
            </a:pPr>
            <a:r>
              <a:rPr lang="es-ES" sz="4000" dirty="0">
                <a:latin typeface="Britannic Bold" panose="020B0903060703020204" pitchFamily="34" charset="0"/>
              </a:rPr>
              <a:t>Fecha:	 	9 al 13 de noviembre	</a:t>
            </a:r>
            <a:br>
              <a:rPr lang="es-ES" sz="4000" dirty="0">
                <a:latin typeface="Britannic Bold" panose="020B0903060703020204" pitchFamily="34" charset="0"/>
              </a:rPr>
            </a:br>
            <a:endParaRPr lang="es-ES" sz="4000" dirty="0">
              <a:latin typeface="Britannic Bold" panose="020B0903060703020204" pitchFamily="34" charset="0"/>
            </a:endParaRPr>
          </a:p>
          <a:p>
            <a:pPr>
              <a:buNone/>
            </a:pPr>
            <a:r>
              <a:rPr lang="es-ES" sz="4000" dirty="0">
                <a:latin typeface="Britannic Bold" panose="020B0903060703020204" pitchFamily="34" charset="0"/>
              </a:rPr>
              <a:t>Dirigido a :	</a:t>
            </a:r>
            <a:r>
              <a:rPr lang="es-ES" sz="4000">
                <a:latin typeface="Britannic Bold" panose="020B0903060703020204" pitchFamily="34" charset="0"/>
              </a:rPr>
              <a:t>Prebásica</a:t>
            </a:r>
            <a:br>
              <a:rPr lang="es-ES" sz="4000" dirty="0">
                <a:latin typeface="Britannic Bold" panose="020B0903060703020204" pitchFamily="34" charset="0"/>
              </a:rPr>
            </a:br>
            <a:endParaRPr lang="es-ES" sz="4000" dirty="0">
              <a:latin typeface="Britannic Bold" panose="020B0903060703020204" pitchFamily="34" charset="0"/>
            </a:endParaRPr>
          </a:p>
          <a:p>
            <a:pPr>
              <a:buNone/>
            </a:pPr>
            <a:r>
              <a:rPr lang="es-ES" sz="4000" dirty="0">
                <a:latin typeface="Britannic Bold" panose="020B0903060703020204" pitchFamily="34" charset="0"/>
              </a:rPr>
              <a:t>Objetivo: 	Comprender a partir de la 			escucha atenta y 					reconocer ideas centrales 			de un cuento.</a:t>
            </a:r>
          </a:p>
          <a:p>
            <a:pPr>
              <a:buNone/>
            </a:pPr>
            <a:r>
              <a:rPr lang="es-ES" sz="3600" dirty="0">
                <a:latin typeface="Script MT Bold" panose="03040602040607080904" pitchFamily="66" charset="0"/>
              </a:rPr>
              <a:t>			</a:t>
            </a:r>
            <a:r>
              <a:rPr lang="es-ES" dirty="0">
                <a:latin typeface="Cookie" pitchFamily="2" charset="0"/>
              </a:rPr>
              <a:t>		</a:t>
            </a:r>
          </a:p>
          <a:p>
            <a:pPr>
              <a:buNone/>
            </a:pPr>
            <a:r>
              <a:rPr lang="es-ES" dirty="0">
                <a:latin typeface="Cookie" pitchFamily="2" charset="0"/>
              </a:rPr>
              <a:t>			</a:t>
            </a:r>
            <a:endParaRPr lang="es-ES" sz="3600" dirty="0">
              <a:latin typeface="Cookie" pitchFamily="2" charset="0"/>
            </a:endParaRPr>
          </a:p>
        </p:txBody>
      </p:sp>
      <p:pic>
        <p:nvPicPr>
          <p:cNvPr id="2" name="8 Imagen" descr="clase.png">
            <a:extLst>
              <a:ext uri="{FF2B5EF4-FFF2-40B4-BE49-F238E27FC236}">
                <a16:creationId xmlns:a16="http://schemas.microsoft.com/office/drawing/2014/main" id="{00A3401C-66A4-45C4-A418-7356C0BA6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5353743"/>
            <a:ext cx="2921934" cy="1484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785926"/>
          </a:xfrm>
        </p:spPr>
        <p:txBody>
          <a:bodyPr>
            <a:normAutofit/>
          </a:bodyPr>
          <a:lstStyle/>
          <a:p>
            <a:r>
              <a:rPr lang="es-ES" sz="5400" b="1" u="sng" dirty="0">
                <a:solidFill>
                  <a:srgbClr val="00B050"/>
                </a:solidFill>
                <a:latin typeface="Britannic Bold" panose="020B0903060703020204" pitchFamily="34" charset="0"/>
              </a:rPr>
              <a:t>Ruta de aprendizaje</a:t>
            </a:r>
            <a:br>
              <a:rPr lang="es-ES" sz="5400" u="sng" dirty="0">
                <a:solidFill>
                  <a:srgbClr val="002060"/>
                </a:solidFill>
                <a:latin typeface="Britannic Bold" panose="020B0903060703020204" pitchFamily="34" charset="0"/>
              </a:rPr>
            </a:br>
            <a:endParaRPr lang="es-ES" sz="5400" u="sng" dirty="0">
              <a:solidFill>
                <a:srgbClr val="002060"/>
              </a:solidFill>
              <a:latin typeface="Britannic Bold" panose="020B0903060703020204" pitchFamily="34" charset="0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0" y="908719"/>
            <a:ext cx="8715404" cy="4516989"/>
          </a:xfrm>
        </p:spPr>
        <p:txBody>
          <a:bodyPr>
            <a:normAutofit fontScale="77500" lnSpcReduction="20000"/>
          </a:bodyPr>
          <a:lstStyle/>
          <a:p>
            <a:endParaRPr lang="es-ES" sz="36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s-ES" sz="3600" dirty="0">
                <a:solidFill>
                  <a:schemeClr val="tx1"/>
                </a:solidFill>
                <a:latin typeface="Britannic Bold" panose="020B0903060703020204" pitchFamily="34" charset="0"/>
              </a:rPr>
              <a:t>Escuchar con atención el cuento </a:t>
            </a:r>
            <a:br>
              <a:rPr lang="es-ES" sz="3600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s-ES" sz="3600" dirty="0">
                <a:solidFill>
                  <a:schemeClr val="tx1"/>
                </a:solidFill>
                <a:latin typeface="Britannic Bold" panose="020B0903060703020204" pitchFamily="34" charset="0"/>
              </a:rPr>
              <a:t>“Los días en que todo se detuvo”</a:t>
            </a:r>
          </a:p>
          <a:p>
            <a:pPr marL="571500" indent="-571500">
              <a:buFont typeface="Wingdings" pitchFamily="2" charset="2"/>
              <a:buChar char="ü"/>
            </a:pPr>
            <a:endParaRPr lang="es-ES" sz="36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s-ES" sz="3600" dirty="0">
                <a:solidFill>
                  <a:schemeClr val="tx1"/>
                </a:solidFill>
                <a:latin typeface="Britannic Bold" panose="020B0903060703020204" pitchFamily="34" charset="0"/>
              </a:rPr>
              <a:t>Seguir las instrucciones del </a:t>
            </a:r>
            <a:r>
              <a:rPr lang="es-ES" sz="3600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concurso.</a:t>
            </a:r>
            <a:br>
              <a:rPr lang="es-ES" sz="3600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endParaRPr lang="es-ES" sz="36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s-ES" sz="3600" dirty="0">
                <a:solidFill>
                  <a:schemeClr val="tx1"/>
                </a:solidFill>
                <a:latin typeface="Britannic Bold" panose="020B0903060703020204" pitchFamily="34" charset="0"/>
              </a:rPr>
              <a:t>Desarrollar actividad para evaluar lo aprendido.</a:t>
            </a:r>
          </a:p>
          <a:p>
            <a:endParaRPr lang="es-ES" sz="36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r>
              <a:rPr lang="es-ES" sz="4100" dirty="0">
                <a:solidFill>
                  <a:srgbClr val="FF0000"/>
                </a:solidFill>
                <a:latin typeface="Britannic Bold" panose="020B0903060703020204" pitchFamily="34" charset="0"/>
              </a:rPr>
              <a:t>Para esta clase necesitaras hoja/cuaderno y lápices</a:t>
            </a:r>
          </a:p>
        </p:txBody>
      </p:sp>
      <p:sp>
        <p:nvSpPr>
          <p:cNvPr id="14338" name="AutoShape 2" descr="micrófono apagado - Iconos gratis de herramientas y utensil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8 Imagen" descr="clas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25" y="5425709"/>
            <a:ext cx="3287485" cy="1378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8" name="AutoShape 4" descr="Lápices Del Color En Una Hoja En Blanco Imagen de archivo - Imag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Filas De Lápices De Colores Sobre Una Hoja De Cuaderno Ajustado 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4" name="AutoShape 10" descr="Filas De Lápices De Colores Sobre Una Hoja De Cuaderno Ajustado 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6" name="AutoShape 12" descr="Fila De Lápices De Colores En Una Hoja De Cuaderno Forrado 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0" y="5445224"/>
            <a:ext cx="9144000" cy="1412776"/>
          </a:xfrm>
        </p:spPr>
        <p:txBody>
          <a:bodyPr>
            <a:normAutofit/>
          </a:bodyPr>
          <a:lstStyle/>
          <a:p>
            <a:r>
              <a:rPr lang="es-CL" sz="8000" b="1" dirty="0">
                <a:solidFill>
                  <a:schemeClr val="accent2">
                    <a:lumMod val="50000"/>
                  </a:schemeClr>
                </a:solidFill>
                <a:latin typeface="Britannic Bold" panose="020B0903060703020204" pitchFamily="34" charset="0"/>
              </a:rPr>
              <a:t>Hora del cuento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E86AC60-9E67-41E1-A7A0-96E7E365B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-33383"/>
            <a:ext cx="5841686" cy="562262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1EC23AD-B5B9-4F74-9C1A-98096B2FC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592" y="0"/>
            <a:ext cx="7101408" cy="68580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3F56AA7-9F4B-4D2F-9BA7-493A6DC447DD}"/>
              </a:ext>
            </a:extLst>
          </p:cNvPr>
          <p:cNvSpPr/>
          <p:nvPr/>
        </p:nvSpPr>
        <p:spPr>
          <a:xfrm>
            <a:off x="395536" y="58846"/>
            <a:ext cx="1224136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/>
              </a:rPr>
              <a:t>C</a:t>
            </a:r>
          </a:p>
          <a:p>
            <a:pPr algn="ctr"/>
            <a:r>
              <a:rPr lang="es-ES" sz="5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</a:rPr>
              <a:t>O</a:t>
            </a:r>
          </a:p>
          <a:p>
            <a:pPr algn="ctr"/>
            <a:r>
              <a:rPr lang="es-E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/>
              </a:rPr>
              <a:t>N</a:t>
            </a:r>
          </a:p>
          <a:p>
            <a:pPr algn="ctr"/>
            <a:r>
              <a:rPr lang="es-ES" sz="5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</a:rPr>
              <a:t>C</a:t>
            </a:r>
          </a:p>
          <a:p>
            <a:pPr algn="ctr"/>
            <a:r>
              <a:rPr lang="es-E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/>
              </a:rPr>
              <a:t>U</a:t>
            </a:r>
          </a:p>
          <a:p>
            <a:pPr algn="ctr"/>
            <a:r>
              <a:rPr lang="es-ES" sz="5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</a:rPr>
              <a:t>R</a:t>
            </a:r>
          </a:p>
          <a:p>
            <a:pPr algn="ctr"/>
            <a:r>
              <a:rPr lang="es-E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/>
              </a:rPr>
              <a:t>S</a:t>
            </a:r>
          </a:p>
          <a:p>
            <a:pPr algn="ctr"/>
            <a:r>
              <a:rPr lang="es-ES" sz="5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</a:rPr>
              <a:t>O</a:t>
            </a:r>
            <a:endParaRPr lang="es-E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30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6EECB-92C8-4502-B417-602AFEA121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393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es-MX" sz="3600" u="sng" dirty="0">
                <a:solidFill>
                  <a:schemeClr val="accent2">
                    <a:lumMod val="50000"/>
                  </a:schemeClr>
                </a:solidFill>
                <a:latin typeface="Britannic Bold" panose="020B0903060703020204" pitchFamily="34" charset="0"/>
              </a:rPr>
              <a:t>Concurso La pandemia en 100 palabras </a:t>
            </a:r>
            <a:br>
              <a:rPr lang="es-MX" dirty="0">
                <a:solidFill>
                  <a:schemeClr val="accent2">
                    <a:lumMod val="50000"/>
                  </a:schemeClr>
                </a:solidFill>
                <a:latin typeface="Britannic Bold" panose="020B0903060703020204" pitchFamily="34" charset="0"/>
              </a:rPr>
            </a:br>
            <a:r>
              <a:rPr lang="es-MX" sz="2700" dirty="0">
                <a:solidFill>
                  <a:srgbClr val="C00000"/>
                </a:solidFill>
                <a:latin typeface="Britannic Bold" panose="020B0903060703020204" pitchFamily="34" charset="0"/>
              </a:rPr>
              <a:t>Categoría A: PREBÁSICA</a:t>
            </a:r>
            <a:endParaRPr lang="es-CL" dirty="0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7FE350-EFD0-40A7-BF4D-09A0D51E0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96753"/>
            <a:ext cx="9144000" cy="5661248"/>
          </a:xfrm>
        </p:spPr>
        <p:txBody>
          <a:bodyPr>
            <a:normAutofit fontScale="70000" lnSpcReduction="20000"/>
          </a:bodyPr>
          <a:lstStyle/>
          <a:p>
            <a:r>
              <a:rPr lang="es-MX" sz="4000" dirty="0">
                <a:solidFill>
                  <a:schemeClr val="tx1"/>
                </a:solidFill>
                <a:latin typeface="Britannic Bold" panose="020B0903060703020204" pitchFamily="34" charset="0"/>
              </a:rPr>
              <a:t>Debes compartir a través de un </a:t>
            </a:r>
            <a:r>
              <a:rPr lang="es-MX" sz="4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DIBUJO</a:t>
            </a:r>
            <a:r>
              <a:rPr lang="es-MX" sz="4000" dirty="0">
                <a:solidFill>
                  <a:schemeClr val="tx1"/>
                </a:solidFill>
                <a:latin typeface="Britannic Bold" panose="020B0903060703020204" pitchFamily="34" charset="0"/>
              </a:rPr>
              <a:t> tus experiencias, sentimientos y/o vivencias en esta pandemia que la vida nos puso por delante.</a:t>
            </a:r>
          </a:p>
          <a:p>
            <a:endParaRPr lang="es-MX" sz="34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s-MX" sz="3400" dirty="0">
                <a:solidFill>
                  <a:schemeClr val="tx1"/>
                </a:solidFill>
                <a:latin typeface="Britannic Bold" panose="020B0903060703020204" pitchFamily="34" charset="0"/>
              </a:rPr>
              <a:t>Debe ir firmado por ti (Nombre completo, curso, colegio, teléfono y correo)</a:t>
            </a:r>
          </a:p>
          <a:p>
            <a:pPr marL="457200" indent="-457200" algn="l">
              <a:buFontTx/>
              <a:buChar char="-"/>
            </a:pPr>
            <a:endParaRPr lang="es-MX" sz="34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s-MX" sz="3400" dirty="0">
                <a:solidFill>
                  <a:schemeClr val="tx1"/>
                </a:solidFill>
                <a:latin typeface="Britannic Bold" panose="020B0903060703020204" pitchFamily="34" charset="0"/>
              </a:rPr>
              <a:t>Debes enviarnos tu trabajo a través de una </a:t>
            </a:r>
            <a:r>
              <a:rPr lang="es-MX" sz="4000" b="1" u="sng" dirty="0">
                <a:solidFill>
                  <a:schemeClr val="tx1"/>
                </a:solidFill>
                <a:latin typeface="Britannic Bold" panose="020B0903060703020204" pitchFamily="34" charset="0"/>
              </a:rPr>
              <a:t>buena foto </a:t>
            </a:r>
            <a:r>
              <a:rPr lang="es-MX" sz="3400" dirty="0">
                <a:solidFill>
                  <a:schemeClr val="tx1"/>
                </a:solidFill>
                <a:latin typeface="Britannic Bold" panose="020B0903060703020204" pitchFamily="34" charset="0"/>
              </a:rPr>
              <a:t>(clara y nítida)</a:t>
            </a:r>
          </a:p>
          <a:p>
            <a:pPr marL="457200" indent="-457200" algn="l">
              <a:buFontTx/>
              <a:buChar char="-"/>
            </a:pPr>
            <a:endParaRPr lang="es-MX" sz="34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s-MX" sz="3400" dirty="0">
                <a:solidFill>
                  <a:schemeClr val="tx1"/>
                </a:solidFill>
                <a:latin typeface="Britannic Bold" panose="020B0903060703020204" pitchFamily="34" charset="0"/>
              </a:rPr>
              <a:t>Puedes enviarlo por CLASSROOM </a:t>
            </a:r>
            <a:r>
              <a:rPr lang="es-MX" sz="3400" dirty="0" err="1">
                <a:solidFill>
                  <a:schemeClr val="tx1"/>
                </a:solidFill>
                <a:latin typeface="Britannic Bold" panose="020B0903060703020204" pitchFamily="34" charset="0"/>
              </a:rPr>
              <a:t>ó</a:t>
            </a:r>
            <a:r>
              <a:rPr lang="es-MX" sz="3400" dirty="0">
                <a:solidFill>
                  <a:schemeClr val="tx1"/>
                </a:solidFill>
                <a:latin typeface="Britannic Bold" panose="020B0903060703020204" pitchFamily="34" charset="0"/>
              </a:rPr>
              <a:t> a </a:t>
            </a:r>
            <a:r>
              <a:rPr lang="es-MX" sz="3400" dirty="0">
                <a:solidFill>
                  <a:schemeClr val="tx1"/>
                </a:solidFill>
                <a:latin typeface="Britannic Bold" panose="020B0903060703020204" pitchFamily="34" charset="0"/>
                <a:hlinkClick r:id="rId2"/>
              </a:rPr>
              <a:t>claudia.kaempfe@colegio-auroradechile.cl</a:t>
            </a:r>
            <a:r>
              <a:rPr lang="es-MX" sz="3400" dirty="0">
                <a:solidFill>
                  <a:schemeClr val="tx1"/>
                </a:solidFill>
                <a:latin typeface="Britannic Bold" panose="020B0903060703020204" pitchFamily="34" charset="0"/>
              </a:rPr>
              <a:t> </a:t>
            </a:r>
          </a:p>
          <a:p>
            <a:pPr marL="457200" indent="-457200" algn="l">
              <a:buFontTx/>
              <a:buChar char="-"/>
            </a:pPr>
            <a:endParaRPr lang="es-MX" sz="34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s-MX" sz="3400" dirty="0">
                <a:solidFill>
                  <a:schemeClr val="tx1"/>
                </a:solidFill>
                <a:latin typeface="Britannic Bold" panose="020B0903060703020204" pitchFamily="34" charset="0"/>
              </a:rPr>
              <a:t>Habrá 1 ganador por categoría, premiado con libros de cuentos y/o audífonos.</a:t>
            </a:r>
            <a:endParaRPr lang="es-MX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endParaRPr lang="es-CL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5904255"/>
            <a:ext cx="2285984" cy="835919"/>
          </a:xfrm>
          <a:prstGeom prst="rect">
            <a:avLst/>
          </a:prstGeom>
        </p:spPr>
      </p:pic>
      <p:pic>
        <p:nvPicPr>
          <p:cNvPr id="7" name="6 Imagen" descr="logocra20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0" y="5786430"/>
            <a:ext cx="1071570" cy="107157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86E894DC-11EC-4B3F-A278-4FAF3661C473}"/>
              </a:ext>
            </a:extLst>
          </p:cNvPr>
          <p:cNvSpPr/>
          <p:nvPr/>
        </p:nvSpPr>
        <p:spPr>
          <a:xfrm>
            <a:off x="560837" y="122589"/>
            <a:ext cx="802232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Esperamos tu dibujo</a:t>
            </a:r>
          </a:p>
          <a:p>
            <a:pPr algn="ctr"/>
            <a:r>
              <a:rPr lang="es-ES" sz="72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¡buena suerte!</a:t>
            </a:r>
          </a:p>
        </p:txBody>
      </p:sp>
      <p:pic>
        <p:nvPicPr>
          <p:cNvPr id="1026" name="Picture 2" descr="Stickers Para corregir las tareas online (16) en 2020 | Refuerzo positivo  niños, Etiquetas preescolares, Mensajes positivos para niños">
            <a:extLst>
              <a:ext uri="{FF2B5EF4-FFF2-40B4-BE49-F238E27FC236}">
                <a16:creationId xmlns:a16="http://schemas.microsoft.com/office/drawing/2014/main" id="{83D6C472-F3FC-461C-A00C-CC1D83C44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4217"/>
            <a:ext cx="3888432" cy="402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2091</TotalTime>
  <Words>224</Words>
  <Application>Microsoft Office PowerPoint</Application>
  <PresentationFormat>Presentación en pantalla (4:3)</PresentationFormat>
  <Paragraphs>38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Britannic Bold</vt:lpstr>
      <vt:lpstr>Calibri</vt:lpstr>
      <vt:lpstr>Cookie</vt:lpstr>
      <vt:lpstr>Elephant</vt:lpstr>
      <vt:lpstr>Script MT Bold</vt:lpstr>
      <vt:lpstr>Wingdings</vt:lpstr>
      <vt:lpstr>Tema de Office</vt:lpstr>
      <vt:lpstr>Regalo Lector</vt:lpstr>
      <vt:lpstr>Presentación de PowerPoint</vt:lpstr>
      <vt:lpstr>Ruta de aprendizaje </vt:lpstr>
      <vt:lpstr>Hora del cuento</vt:lpstr>
      <vt:lpstr>Presentación de PowerPoint</vt:lpstr>
      <vt:lpstr>Concurso La pandemia en 100 palabras  Categoría A: PREBÁSICA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Regalo lector prof: Claudia Kae</dc:title>
  <dc:creator>Biblioteca</dc:creator>
  <cp:lastModifiedBy>Aurora de Chile</cp:lastModifiedBy>
  <cp:revision>139</cp:revision>
  <dcterms:created xsi:type="dcterms:W3CDTF">2020-08-06T13:00:25Z</dcterms:created>
  <dcterms:modified xsi:type="dcterms:W3CDTF">2020-11-06T22:33:00Z</dcterms:modified>
</cp:coreProperties>
</file>