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88163" cy="100203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“Animales de formas”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30.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1" y="117987"/>
            <a:ext cx="10515600" cy="1325563"/>
          </a:xfrm>
        </p:spPr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75" y="1200135"/>
            <a:ext cx="10793512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Bienvenidos a nuestra clase de artes visuales, el día de hoy trabajaremos con figuras geométricas y animales, ya que como proponía Paul </a:t>
            </a:r>
            <a:r>
              <a:rPr lang="es-CL" dirty="0" err="1"/>
              <a:t>Cezanne</a:t>
            </a:r>
            <a:r>
              <a:rPr lang="es-CL" dirty="0"/>
              <a:t>: todo se puede retratar con círculo, cuadrado y triángulo.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765329" y="2845758"/>
            <a:ext cx="1800664" cy="13870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750578" y="3023693"/>
            <a:ext cx="1764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Ejemplos de animales creados con figuras geométricas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4364407" y="3562302"/>
            <a:ext cx="1726677" cy="2145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4430798" y="4246686"/>
            <a:ext cx="157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761144" y="4622371"/>
            <a:ext cx="1937810" cy="164569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430735" y="5212363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853776" y="3669073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851701" y="4688558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DECEC5-5614-42F9-BCBC-CB2580B5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99" y="2645806"/>
            <a:ext cx="4642710" cy="36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“Animales creados con figuras geométricas”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41ABF6-20E9-436A-AABA-C7AE5E829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46"/>
          <a:stretch/>
        </p:blipFill>
        <p:spPr>
          <a:xfrm>
            <a:off x="2240017" y="1293966"/>
            <a:ext cx="8016766" cy="54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0D4414-63AD-443F-BDAD-EB6EC2C6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94" y="0"/>
            <a:ext cx="6772685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E084C4-165B-4C27-A153-209D0D77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1" y="2211637"/>
            <a:ext cx="2572109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80487"/>
            <a:ext cx="10515600" cy="1325563"/>
          </a:xfrm>
        </p:spPr>
        <p:txBody>
          <a:bodyPr/>
          <a:lstStyle/>
          <a:p>
            <a:r>
              <a:rPr lang="es-CL" b="1" u="sng" dirty="0"/>
              <a:t>Actividad, ¿Cómo se crean los animales con figuras geométricas?: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71" y="1890016"/>
            <a:ext cx="6392594" cy="4378048"/>
          </a:xfrm>
        </p:spPr>
        <p:txBody>
          <a:bodyPr>
            <a:normAutofit/>
          </a:bodyPr>
          <a:lstStyle/>
          <a:p>
            <a:r>
              <a:rPr lang="es-CL" b="1" dirty="0"/>
              <a:t>Primero debemos dibujar en papeles de colores las figuras geométricas. </a:t>
            </a:r>
          </a:p>
          <a:p>
            <a:r>
              <a:rPr lang="es-CL" b="1" dirty="0"/>
              <a:t>Segundo, debe recortar las figuras geométricas. </a:t>
            </a:r>
          </a:p>
          <a:p>
            <a:r>
              <a:rPr lang="es-CL" b="1" dirty="0"/>
              <a:t>Tercero, en una hoja blanca debemos crear un animal que tu quieras formar con la figuras geométricas.</a:t>
            </a:r>
          </a:p>
          <a:p>
            <a:r>
              <a:rPr lang="es-CL" b="1" dirty="0"/>
              <a:t>Y finalizaremos creando detalles con el plumón.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AC4EA20-35DA-4FCC-8886-396ADEB245C6}"/>
              </a:ext>
            </a:extLst>
          </p:cNvPr>
          <p:cNvSpPr/>
          <p:nvPr/>
        </p:nvSpPr>
        <p:spPr>
          <a:xfrm>
            <a:off x="9889588" y="4192173"/>
            <a:ext cx="1716258" cy="2110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A560FF-7E17-403F-93FA-2A16C2EA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82" y="1343818"/>
            <a:ext cx="4522763" cy="45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50"/>
            <a:ext cx="6105378" cy="2101496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papel usaste?</a:t>
            </a:r>
          </a:p>
          <a:p>
            <a:pPr marL="0" indent="0" algn="ctr">
              <a:buNone/>
            </a:pPr>
            <a:r>
              <a:rPr lang="es-CL" dirty="0"/>
              <a:t>¿Qué animal creaste?</a:t>
            </a:r>
          </a:p>
          <a:p>
            <a:pPr marL="0" indent="0" algn="ctr">
              <a:buNone/>
            </a:pPr>
            <a:r>
              <a:rPr lang="es-CL" dirty="0"/>
              <a:t>¿Te gustó el resultado?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0" y="2303244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581930" y="2009864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20" y="4553306"/>
            <a:ext cx="2906298" cy="230469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32442" y="3663938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182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“Animales de formas”</vt:lpstr>
      <vt:lpstr>¡Hola chicas y chicos!</vt:lpstr>
      <vt:lpstr>“Animales creados con figuras geométricas”</vt:lpstr>
      <vt:lpstr>Presentación de PowerPoint</vt:lpstr>
      <vt:lpstr>Actividad, ¿Cómo se crean los animales con figuras geométricas?: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62</cp:revision>
  <cp:lastPrinted>2020-10-23T14:19:05Z</cp:lastPrinted>
  <dcterms:created xsi:type="dcterms:W3CDTF">2020-06-18T21:51:07Z</dcterms:created>
  <dcterms:modified xsi:type="dcterms:W3CDTF">2020-10-23T14:35:17Z</dcterms:modified>
</cp:coreProperties>
</file>