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1" r:id="rId4"/>
    <p:sldId id="268" r:id="rId5"/>
    <p:sldId id="267" r:id="rId6"/>
    <p:sldId id="266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FA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65" d="100"/>
          <a:sy n="65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DD32-83BF-4D62-8861-5375104C8E6C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190A-4507-4F1D-83C3-067253A262D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2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190A-4507-4F1D-83C3-067253A262D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18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190A-4507-4F1D-83C3-067253A262D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18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711-DD65-4C66-9375-52C6F1380620}" type="datetimeFigureOut">
              <a:rPr lang="es-ES" smtClean="0"/>
              <a:pPr/>
              <a:t>02/10/2020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A2HaJjYfO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28662" y="4071942"/>
            <a:ext cx="7772400" cy="1071570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>
                <a:solidFill>
                  <a:srgbClr val="7030A0"/>
                </a:solidFill>
                <a:latin typeface="Century" panose="02040604050505020304" pitchFamily="18" charset="0"/>
              </a:rPr>
              <a:t>Regalo Lector</a:t>
            </a:r>
          </a:p>
        </p:txBody>
      </p: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306" y="5929306"/>
            <a:ext cx="2539694" cy="928694"/>
          </a:xfrm>
          <a:prstGeom prst="rect">
            <a:avLst/>
          </a:prstGeom>
        </p:spPr>
      </p:pic>
      <p:pic>
        <p:nvPicPr>
          <p:cNvPr id="7" name="6 Imagen" descr="logocra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0" y="4857760"/>
            <a:ext cx="1071570" cy="1071570"/>
          </a:xfrm>
          <a:prstGeom prst="rect">
            <a:avLst/>
          </a:prstGeom>
        </p:spPr>
      </p:pic>
      <p:sp>
        <p:nvSpPr>
          <p:cNvPr id="11266" name="AutoShape 2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4" name="Picture 2" descr="Letrering Octubre #otoño #lettering #bulletjournal | Cuaderno de viajes,  Ideas de título, Ideas para titulos"/>
          <p:cNvPicPr>
            <a:picLocks noChangeAspect="1" noChangeArrowheads="1"/>
          </p:cNvPicPr>
          <p:nvPr/>
        </p:nvPicPr>
        <p:blipFill>
          <a:blip r:embed="rId4"/>
          <a:srcRect t="15032" b="19374"/>
          <a:stretch>
            <a:fillRect/>
          </a:stretch>
        </p:blipFill>
        <p:spPr bwMode="auto">
          <a:xfrm>
            <a:off x="0" y="0"/>
            <a:ext cx="9144000" cy="4000504"/>
          </a:xfrm>
          <a:prstGeom prst="rect">
            <a:avLst/>
          </a:prstGeom>
          <a:noFill/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571472" y="4857760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A cargo de Claudia Kaempfe y Carolina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 Vargas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4000" dirty="0">
              <a:latin typeface="Elephant" pitchFamily="18" charset="0"/>
            </a:endParaRPr>
          </a:p>
          <a:p>
            <a:pPr>
              <a:buNone/>
            </a:pPr>
            <a:r>
              <a:rPr lang="es-ES" sz="3600" dirty="0">
                <a:latin typeface="Elephant" pitchFamily="18" charset="0"/>
              </a:rPr>
              <a:t>Fecha:	 	5 al 9 de Octubre</a:t>
            </a:r>
            <a:br>
              <a:rPr lang="es-ES" sz="3600" dirty="0">
                <a:latin typeface="Elephant" pitchFamily="18" charset="0"/>
              </a:rPr>
            </a:br>
            <a:endParaRPr lang="es-ES" sz="3600" dirty="0">
              <a:latin typeface="Elephant" pitchFamily="18" charset="0"/>
            </a:endParaRPr>
          </a:p>
          <a:p>
            <a:pPr>
              <a:buNone/>
            </a:pPr>
            <a:r>
              <a:rPr lang="es-ES" sz="3600" dirty="0">
                <a:latin typeface="Elephant" pitchFamily="18" charset="0"/>
              </a:rPr>
              <a:t>Dirigido a :	</a:t>
            </a:r>
            <a:r>
              <a:rPr lang="es-ES" sz="3600">
                <a:latin typeface="Elephant" pitchFamily="18" charset="0"/>
              </a:rPr>
              <a:t>Prebásica</a:t>
            </a:r>
            <a:br>
              <a:rPr lang="es-ES" sz="3600" dirty="0">
                <a:latin typeface="Elephant" pitchFamily="18" charset="0"/>
              </a:rPr>
            </a:br>
            <a:endParaRPr lang="es-ES" sz="3600" dirty="0">
              <a:latin typeface="Elephant" pitchFamily="18" charset="0"/>
            </a:endParaRPr>
          </a:p>
          <a:p>
            <a:pPr>
              <a:buNone/>
            </a:pPr>
            <a:r>
              <a:rPr lang="es-ES" sz="3600" dirty="0">
                <a:latin typeface="Elephant" pitchFamily="18" charset="0"/>
              </a:rPr>
              <a:t>Objetivo: 	Comprender a 					partir de la escucha 				atenta y reconocer 				ideas centrales de 				un cuento.</a:t>
            </a:r>
          </a:p>
          <a:p>
            <a:pPr>
              <a:buNone/>
            </a:pPr>
            <a:r>
              <a:rPr lang="es-ES" sz="3600" dirty="0">
                <a:latin typeface="Script MT Bold" panose="03040602040607080904" pitchFamily="66" charset="0"/>
              </a:rPr>
              <a:t>			</a:t>
            </a:r>
            <a:r>
              <a:rPr lang="es-ES" dirty="0">
                <a:latin typeface="Cookie" pitchFamily="2" charset="0"/>
              </a:rPr>
              <a:t>		</a:t>
            </a:r>
          </a:p>
          <a:p>
            <a:pPr>
              <a:buNone/>
            </a:pPr>
            <a:r>
              <a:rPr lang="es-ES" dirty="0">
                <a:latin typeface="Cookie" pitchFamily="2" charset="0"/>
              </a:rPr>
              <a:t>			</a:t>
            </a:r>
            <a:endParaRPr lang="es-ES" sz="3600" dirty="0">
              <a:latin typeface="Cooki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785926"/>
          </a:xfrm>
        </p:spPr>
        <p:txBody>
          <a:bodyPr>
            <a:normAutofit/>
          </a:bodyPr>
          <a:lstStyle/>
          <a:p>
            <a:r>
              <a:rPr lang="es-ES" sz="5400" u="sng" dirty="0">
                <a:solidFill>
                  <a:srgbClr val="002060"/>
                </a:solidFill>
                <a:latin typeface="Script MT Bold" panose="03040602040607080904" pitchFamily="66" charset="0"/>
              </a:rPr>
              <a:t>Ruta de aprendizaje</a:t>
            </a:r>
            <a:br>
              <a:rPr lang="es-ES" sz="5400" u="sng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endParaRPr lang="es-ES" sz="5400" u="sng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28662" y="1071546"/>
            <a:ext cx="7786742" cy="3714776"/>
          </a:xfrm>
        </p:spPr>
        <p:txBody>
          <a:bodyPr>
            <a:normAutofit fontScale="85000" lnSpcReduction="20000"/>
          </a:bodyPr>
          <a:lstStyle/>
          <a:p>
            <a:pPr marL="571500" indent="-571500"/>
            <a:endParaRPr lang="es-ES" sz="3600" dirty="0">
              <a:solidFill>
                <a:schemeClr val="tx1"/>
              </a:solidFill>
              <a:latin typeface="Script MT Bold" panose="03040602040607080904" pitchFamily="66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Escuchar con atención  </a:t>
            </a:r>
            <a:br>
              <a:rPr lang="es-ES" sz="3600" dirty="0">
                <a:solidFill>
                  <a:schemeClr val="tx1"/>
                </a:solidFill>
                <a:latin typeface="Elephant" pitchFamily="18" charset="0"/>
              </a:rPr>
            </a:b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“Historia de un oso”</a:t>
            </a:r>
          </a:p>
          <a:p>
            <a:pPr>
              <a:buFont typeface="Wingdings" pitchFamily="2" charset="2"/>
              <a:buChar char="ü"/>
            </a:pPr>
            <a:endParaRPr lang="es-ES" sz="3600" dirty="0">
              <a:solidFill>
                <a:schemeClr val="tx1"/>
              </a:solidFill>
              <a:latin typeface="Elephant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Desarrollar actividad para evaluar lo aprendido.</a:t>
            </a:r>
          </a:p>
          <a:p>
            <a:pPr marL="571500" indent="-571500">
              <a:buFont typeface="Wingdings" pitchFamily="2" charset="2"/>
              <a:buChar char="ü"/>
            </a:pPr>
            <a:endParaRPr lang="es-ES" sz="3600" dirty="0">
              <a:solidFill>
                <a:schemeClr val="tx1"/>
              </a:solidFill>
              <a:latin typeface="Elephant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Necesitaras lápices y cuaderno.</a:t>
            </a:r>
          </a:p>
        </p:txBody>
      </p:sp>
      <p:sp>
        <p:nvSpPr>
          <p:cNvPr id="14338" name="AutoShape 2" descr="micrófono apagado - Iconos gratis de herramientas y utensi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cl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5072074"/>
            <a:ext cx="3214710" cy="1348450"/>
          </a:xfrm>
          <a:prstGeom prst="rect">
            <a:avLst/>
          </a:prstGeom>
        </p:spPr>
      </p:pic>
      <p:sp>
        <p:nvSpPr>
          <p:cNvPr id="6148" name="AutoShape 4" descr="Lápices Del Color En Una Hoja En Blanco Imagen de archivo - Imag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2" name="AutoShape 8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4" name="AutoShape 10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6" name="AutoShape 12" descr="Fila De Lápices De Colores En Una Hoja De Cuaderno Forr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700962" cy="1327149"/>
          </a:xfrm>
        </p:spPr>
        <p:txBody>
          <a:bodyPr>
            <a:normAutofit/>
          </a:bodyPr>
          <a:lstStyle/>
          <a:p>
            <a:r>
              <a:rPr lang="es-ES" sz="6000" u="sng" dirty="0">
                <a:solidFill>
                  <a:srgbClr val="7030A0"/>
                </a:solidFill>
                <a:latin typeface="Elephant" pitchFamily="18" charset="0"/>
              </a:rPr>
              <a:t>Historia de un oso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8215338" cy="492919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s-ES" sz="2800" dirty="0">
                <a:solidFill>
                  <a:schemeClr val="tx1"/>
                </a:solidFill>
                <a:latin typeface="Elephant" pitchFamily="18" charset="0"/>
              </a:rPr>
              <a:t>A continuación veremos un famoso cortometraje animado chileno llamado “Historia de un oso” </a:t>
            </a:r>
          </a:p>
          <a:p>
            <a:pPr marL="571500" indent="-571500">
              <a:lnSpc>
                <a:spcPct val="150000"/>
              </a:lnSpc>
            </a:pPr>
            <a:endParaRPr lang="es-ES" sz="2800" dirty="0">
              <a:solidFill>
                <a:schemeClr val="tx1"/>
              </a:solidFill>
              <a:latin typeface="Elephant" pitchFamily="18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s-ES" sz="2800" dirty="0">
                <a:solidFill>
                  <a:schemeClr val="tx1"/>
                </a:solidFill>
                <a:latin typeface="Elephant" pitchFamily="18" charset="0"/>
              </a:rPr>
              <a:t>El año 2017 ganó un importante premio por ser el mejor de su categoría.</a:t>
            </a:r>
          </a:p>
          <a:p>
            <a:pPr marL="571500" indent="-571500">
              <a:lnSpc>
                <a:spcPct val="150000"/>
              </a:lnSpc>
            </a:pPr>
            <a:r>
              <a:rPr lang="es-ES" sz="2800" dirty="0">
                <a:solidFill>
                  <a:schemeClr val="tx1"/>
                </a:solidFill>
                <a:latin typeface="Elephant" pitchFamily="18" charset="0"/>
              </a:rPr>
              <a:t>Veámoslo…</a:t>
            </a:r>
          </a:p>
        </p:txBody>
      </p:sp>
      <p:sp>
        <p:nvSpPr>
          <p:cNvPr id="14338" name="AutoShape 2" descr="micrófono apagado - Iconos gratis de herramientas y utensi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Lápices Del Color En Una Hoja En Blanco Imagen de archivo - Imag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2" name="AutoShape 8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4" name="AutoShape 10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6" name="AutoShape 12" descr="Fila De Lápices De Colores En Una Hoja De Cuaderno Forr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wsletter Movimiento BOGOSHORTS 011 - Historia de un oso pasa del  cortometraje al libro-á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571604" y="5286388"/>
            <a:ext cx="7215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hlinkClick r:id="rId3"/>
              </a:rPr>
              <a:t>https://www.youtube.com/watch?v=7A2HaJjYfOA</a:t>
            </a:r>
            <a:endParaRPr lang="es-MX" sz="3600" b="1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0"/>
            <a:ext cx="7643802" cy="814412"/>
          </a:xfrm>
        </p:spPr>
        <p:txBody>
          <a:bodyPr>
            <a:noAutofit/>
          </a:bodyPr>
          <a:lstStyle/>
          <a:p>
            <a:pPr algn="ctr"/>
            <a:r>
              <a:rPr lang="es-CL" sz="4800" u="sng" dirty="0">
                <a:latin typeface="Elephant" pitchFamily="18" charset="0"/>
              </a:rPr>
              <a:t>Actividad</a:t>
            </a:r>
            <a:endParaRPr lang="es-CL" sz="1800" u="sng" dirty="0">
              <a:latin typeface="Elephant" pitchFamily="18" charset="0"/>
            </a:endParaRPr>
          </a:p>
        </p:txBody>
      </p:sp>
      <p:sp>
        <p:nvSpPr>
          <p:cNvPr id="8" name="5 Subtítulo"/>
          <p:cNvSpPr txBox="1">
            <a:spLocks/>
          </p:cNvSpPr>
          <p:nvPr/>
        </p:nvSpPr>
        <p:spPr>
          <a:xfrm>
            <a:off x="928662" y="1428736"/>
            <a:ext cx="8215338" cy="492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85786" y="714356"/>
            <a:ext cx="8358214" cy="314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dirty="0">
                <a:latin typeface="Elephant" pitchFamily="18" charset="0"/>
                <a:ea typeface="+mj-ea"/>
                <a:cs typeface="+mj-cs"/>
              </a:rPr>
              <a:t>En tu cuaderno escribe la fecha de hoy y el título correspondiente: “Historia de un oso”</a:t>
            </a:r>
            <a:br>
              <a:rPr lang="es-CL" sz="2400" dirty="0">
                <a:latin typeface="Elephant" pitchFamily="18" charset="0"/>
                <a:ea typeface="+mj-ea"/>
                <a:cs typeface="+mj-cs"/>
              </a:rPr>
            </a:br>
            <a:endParaRPr lang="es-CL" sz="2400" dirty="0">
              <a:latin typeface="Elephant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400" dirty="0">
              <a:latin typeface="Elephant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¿Cuál</a:t>
            </a:r>
            <a:r>
              <a:rPr kumimoji="0" lang="es-CL" sz="240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 fue la parte de la historia que más te gustó? ¿Por qué? Cuéntanos y d</a:t>
            </a:r>
            <a:r>
              <a:rPr lang="es-CL" sz="2400" dirty="0" err="1">
                <a:latin typeface="Elephant" pitchFamily="18" charset="0"/>
                <a:ea typeface="+mj-ea"/>
                <a:cs typeface="+mj-cs"/>
              </a:rPr>
              <a:t>ibujala</a:t>
            </a:r>
            <a:r>
              <a:rPr lang="es-CL" sz="2400" dirty="0">
                <a:latin typeface="Elephant" pitchFamily="18" charset="0"/>
                <a:ea typeface="+mj-ea"/>
                <a:cs typeface="+mj-cs"/>
              </a:rPr>
              <a:t>. </a:t>
            </a:r>
            <a:endParaRPr lang="es-CL" sz="2400" baseline="0" dirty="0">
              <a:latin typeface="Elephant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2050" name="Picture 2" descr="niño dibujando PNG Clipart in 2020 | Clip art, Mario characters, Character"/>
          <p:cNvPicPr>
            <a:picLocks noChangeAspect="1" noChangeArrowheads="1"/>
          </p:cNvPicPr>
          <p:nvPr/>
        </p:nvPicPr>
        <p:blipFill>
          <a:blip r:embed="rId2"/>
          <a:srcRect l="9524" t="9524" r="14286" b="11905"/>
          <a:stretch>
            <a:fillRect/>
          </a:stretch>
        </p:blipFill>
        <p:spPr bwMode="auto">
          <a:xfrm>
            <a:off x="6215074" y="3857628"/>
            <a:ext cx="2701656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37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2285984" cy="835919"/>
          </a:xfrm>
          <a:prstGeom prst="rect">
            <a:avLst/>
          </a:prstGeom>
        </p:spPr>
      </p:pic>
      <p:pic>
        <p:nvPicPr>
          <p:cNvPr id="7" name="6 Imagen" descr="logocra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214290"/>
            <a:ext cx="1071570" cy="1071570"/>
          </a:xfrm>
          <a:prstGeom prst="rect">
            <a:avLst/>
          </a:prstGeom>
        </p:spPr>
      </p:pic>
      <p:pic>
        <p:nvPicPr>
          <p:cNvPr id="5" name="4 Imagen" descr="asombroso.jpg"/>
          <p:cNvPicPr>
            <a:picLocks noChangeAspect="1"/>
          </p:cNvPicPr>
          <p:nvPr/>
        </p:nvPicPr>
        <p:blipFill>
          <a:blip r:embed="rId4"/>
          <a:srcRect l="12500" t="3125" r="12500" b="71875"/>
          <a:stretch>
            <a:fillRect/>
          </a:stretch>
        </p:blipFill>
        <p:spPr>
          <a:xfrm>
            <a:off x="928662" y="1071546"/>
            <a:ext cx="792961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1538" y="4500570"/>
            <a:ext cx="7643802" cy="814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800" b="1" dirty="0">
                <a:solidFill>
                  <a:srgbClr val="00B050"/>
                </a:solidFill>
                <a:latin typeface="Elephant" pitchFamily="18" charset="0"/>
                <a:ea typeface="+mj-ea"/>
                <a:cs typeface="+mj-cs"/>
              </a:rPr>
              <a:t>Buen trabajo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800" b="1" dirty="0">
                <a:solidFill>
                  <a:srgbClr val="00B050"/>
                </a:solidFill>
                <a:latin typeface="Elephant" pitchFamily="18" charset="0"/>
                <a:ea typeface="+mj-ea"/>
                <a:cs typeface="+mj-cs"/>
              </a:rPr>
              <a:t>¡Sigue así!</a:t>
            </a:r>
            <a:endParaRPr kumimoji="0" lang="es-CL" sz="48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195</Words>
  <Application>Microsoft Office PowerPoint</Application>
  <PresentationFormat>Presentación en pantalla (4:3)</PresentationFormat>
  <Paragraphs>29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</vt:lpstr>
      <vt:lpstr>Cookie</vt:lpstr>
      <vt:lpstr>Elephant</vt:lpstr>
      <vt:lpstr>Script MT Bold</vt:lpstr>
      <vt:lpstr>Wingdings</vt:lpstr>
      <vt:lpstr>Tema de Office</vt:lpstr>
      <vt:lpstr>Regalo Lector</vt:lpstr>
      <vt:lpstr>Presentación de PowerPoint</vt:lpstr>
      <vt:lpstr>Ruta de aprendizaje </vt:lpstr>
      <vt:lpstr>Historia de un oso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Regalo lector prof: Claudia Kae</dc:title>
  <dc:creator>Biblioteca</dc:creator>
  <cp:lastModifiedBy>Aurora de Chile</cp:lastModifiedBy>
  <cp:revision>88</cp:revision>
  <dcterms:created xsi:type="dcterms:W3CDTF">2020-08-06T13:00:25Z</dcterms:created>
  <dcterms:modified xsi:type="dcterms:W3CDTF">2020-10-02T12:15:15Z</dcterms:modified>
</cp:coreProperties>
</file>