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7D91D-4DEE-40A6-9B48-974953CFD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9E82DD-AE20-46A9-B6E3-176D89828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69E9FF-1991-4ECD-AED6-AB0F761C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C0CCC-E74F-4E7E-940A-9738F74D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CBCD8-1635-4F70-9FAF-334EE77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59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0CC07-CB6D-47C7-B7C9-6E4C45CE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9E71-44F8-4D3C-8D77-775422CA4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46638E-551D-42D8-BA13-8A4B2090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7EE9C-A2C5-43E4-9F36-47416B4F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066BB-42C2-430F-8711-1108C8D3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995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9DA8A5-5258-4FE6-A5B2-CEB39E1AC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556E7D-FF42-49A3-BDF4-0C42B09F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3F11B7-E722-449A-BFC1-1CFE3120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E1D4E2-C79F-492A-913D-3A22C9D7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8B7E-86CD-4730-AA37-5BDFFDDC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503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68A16-F1CE-448D-8A65-77FA6A6B7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1603C-ACD6-4935-8445-34F91AC3C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46D3A5-806D-4432-886A-54F55DC6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5CD8B2-4CCA-429A-A18C-A13EF09E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6F605-FA40-4F4E-90EC-90AFA1CB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160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4C42D-FF5C-4640-A982-AE2B657B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DF5491-8AF7-4FE1-9217-4FBD1B83B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C400A2-1D8B-4294-AF5A-6453483E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FC4885-B4E2-4078-A1FD-9B23BEBB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F10AAF-53D7-4B04-BE21-312208E0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301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CB1A8-0175-438E-B0B4-4DCC8C4B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376DD-A9C0-46F3-9541-11499A8B6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53A670-364A-4787-A57E-D2F48F132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C0C776-6B10-497A-9F3C-1B371A23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3F57A5-B650-4703-B03E-C6D86626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47EBD-8488-4E27-A26A-BC2D84E2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9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BE78C-98D5-48FF-B6D8-D29EB8B0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FBD0A-A087-47FA-8FB9-02BF4D3B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08E6F8-CC50-4AEF-B89A-C8DA0D6F0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9A08C3-3821-4746-9DEE-861CD9A00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064FF3-0ED4-49CF-AD2D-CA31D9DF5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1003BB-8309-4AD7-B97A-58943E7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99DFEE-C659-4570-8BFC-BAF86AC6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2D08DA-09E2-470D-9522-D5EFA738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177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A22D8-16DF-451F-805C-03E7AC13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D21D34-D5DF-4B2E-9294-FEBC6194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EC2C78-FE6F-470F-89BB-DD23261C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D5EACE-32A9-4160-990E-1A1C0C2A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734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9A0BC8-A3DF-4225-A337-9B085395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37BCEF-43B5-485B-8BD0-CB922C9A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BAA691-7547-469E-A1E2-998ADD4E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594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0566D-308A-4B62-A439-8F34E630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048B72-E8D7-4EDA-BD17-090CA78A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76379D-1F8E-46C9-B00F-2BE4F1F48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D6FD3C-7EFB-4423-BF03-F7CC5434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F9A24E-4E69-4A4F-B41A-D28F8529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834F73-975B-40D1-A264-348D996C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665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74CD5-52CC-4C87-9093-FF393CB1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793353-FAFA-43DF-836B-D21C18C46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FCD9BC-C612-4F00-AE83-EB19DA48B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42B505-B8D9-43FA-B193-DD9BDC92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1A5DAD-28A7-4FEB-B5E3-9071372E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D26D99-7143-4403-88D3-26846BA2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089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E5B696-B3D9-41AD-8BC2-E74E6C4D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58E897-AE16-476A-B09B-9523ADDBE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56F0A-3C41-4690-98AB-AEFF6B519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024E-5525-4924-9AA3-AA197F756D6F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B2BE7-CE4E-4AD3-89F7-6B3ACBAC7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848B12-9B51-4159-9336-0B2DC4C25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279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61360-20DA-468A-8C6C-72A421A76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“Antifaz de animales”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70D8C1-4697-4AE5-B3F5-1B446CF6E7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b="1" dirty="0"/>
              <a:t>Pre kínder y kínder.</a:t>
            </a:r>
          </a:p>
          <a:p>
            <a:r>
              <a:rPr lang="es-CL" b="1" dirty="0"/>
              <a:t>Clase de artes visuales </a:t>
            </a:r>
            <a:r>
              <a:rPr lang="es-CL" b="1" dirty="0" err="1"/>
              <a:t>N°</a:t>
            </a:r>
            <a:r>
              <a:rPr lang="es-CL" b="1" dirty="0"/>
              <a:t>. 27.</a:t>
            </a:r>
          </a:p>
          <a:p>
            <a:r>
              <a:rPr lang="es-CL" b="1" dirty="0"/>
              <a:t>Profesor Manuel López Roche.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C4455D-BCF6-4C97-815E-6850CCDEF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0" y="660401"/>
            <a:ext cx="1380880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1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9CE40-8F45-439A-94AC-F8A170D6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¡Hola chicas y chicos!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AAC8B-3383-479C-8009-B270FCB4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920" y="1318122"/>
            <a:ext cx="7785295" cy="4351338"/>
          </a:xfrm>
        </p:spPr>
        <p:txBody>
          <a:bodyPr/>
          <a:lstStyle/>
          <a:p>
            <a:pPr marL="0" indent="0">
              <a:buNone/>
            </a:pPr>
            <a:r>
              <a:rPr lang="es-CL" b="1" dirty="0"/>
              <a:t>Les doy a la bienvenida a esta nueva clase de artes visuales en donde construiremos un antifaz pero de estilo animal. Puede ser un león, un tigre, una vaca, conejo y hasta una chinchilla. Así que veamos los ejemplos con atención y vamos a crear nuestras máscaras.  </a:t>
            </a:r>
            <a:endParaRPr lang="es-CL" b="1" u="sng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C7EC7EF-960D-43C7-9664-307F600B6C38}"/>
              </a:ext>
            </a:extLst>
          </p:cNvPr>
          <p:cNvSpPr/>
          <p:nvPr/>
        </p:nvSpPr>
        <p:spPr>
          <a:xfrm>
            <a:off x="337625" y="3671668"/>
            <a:ext cx="1800664" cy="11676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6329B1-5ABB-425E-99E3-E2CD60763733}"/>
              </a:ext>
            </a:extLst>
          </p:cNvPr>
          <p:cNvSpPr txBox="1"/>
          <p:nvPr/>
        </p:nvSpPr>
        <p:spPr>
          <a:xfrm>
            <a:off x="385199" y="3825026"/>
            <a:ext cx="1764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Ejemplos de máscaras de Venecia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80C676F-820B-405E-98A5-F9E8539D00ED}"/>
              </a:ext>
            </a:extLst>
          </p:cNvPr>
          <p:cNvSpPr/>
          <p:nvPr/>
        </p:nvSpPr>
        <p:spPr>
          <a:xfrm>
            <a:off x="3007555" y="4255477"/>
            <a:ext cx="1328225" cy="17303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663DA3-60A4-4B45-A2BB-44BA56DD469C}"/>
              </a:ext>
            </a:extLst>
          </p:cNvPr>
          <p:cNvSpPr txBox="1"/>
          <p:nvPr/>
        </p:nvSpPr>
        <p:spPr>
          <a:xfrm>
            <a:off x="3162436" y="4969358"/>
            <a:ext cx="109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</a:t>
            </a:r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932B2D06-EE8C-4684-A329-CB32E4B07A4C}"/>
              </a:ext>
            </a:extLst>
          </p:cNvPr>
          <p:cNvSpPr/>
          <p:nvPr/>
        </p:nvSpPr>
        <p:spPr>
          <a:xfrm>
            <a:off x="643158" y="5359791"/>
            <a:ext cx="1663944" cy="1460475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9E66EB-71D8-4431-A105-E7757ED515C3}"/>
              </a:ext>
            </a:extLst>
          </p:cNvPr>
          <p:cNvSpPr txBox="1"/>
          <p:nvPr/>
        </p:nvSpPr>
        <p:spPr>
          <a:xfrm>
            <a:off x="1165264" y="5846544"/>
            <a:ext cx="70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Me gusta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FEA90C68-1FA1-4E64-8800-5D3205FEE67A}"/>
              </a:ext>
            </a:extLst>
          </p:cNvPr>
          <p:cNvSpPr/>
          <p:nvPr/>
        </p:nvSpPr>
        <p:spPr>
          <a:xfrm rot="1574567">
            <a:off x="2234343" y="4347502"/>
            <a:ext cx="700451" cy="492369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D7ACE139-4236-4A6C-A9C0-E09267C889A0}"/>
              </a:ext>
            </a:extLst>
          </p:cNvPr>
          <p:cNvSpPr/>
          <p:nvPr/>
        </p:nvSpPr>
        <p:spPr>
          <a:xfrm rot="9489408">
            <a:off x="2143777" y="5337487"/>
            <a:ext cx="700451" cy="49236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C81E3B-9415-4D34-83F1-1B0FB7D5B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889" y="359885"/>
            <a:ext cx="2521631" cy="635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2FF71-1746-49FD-ACD3-FF24BF86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61" y="-31597"/>
            <a:ext cx="10515600" cy="1325563"/>
          </a:xfrm>
        </p:spPr>
        <p:txBody>
          <a:bodyPr/>
          <a:lstStyle/>
          <a:p>
            <a:pPr algn="ctr"/>
            <a:r>
              <a:rPr lang="es-CL" b="1" u="sng" dirty="0"/>
              <a:t>“Máscaras y antifaz”</a:t>
            </a:r>
          </a:p>
        </p:txBody>
      </p:sp>
      <p:sp>
        <p:nvSpPr>
          <p:cNvPr id="4" name="AutoShape 4" descr="17 Tipos De Robots | Clasificados Por CategorÃ­a, Movimiento Y Libertad">
            <a:extLst>
              <a:ext uri="{FF2B5EF4-FFF2-40B4-BE49-F238E27FC236}">
                <a16:creationId xmlns:a16="http://schemas.microsoft.com/office/drawing/2014/main" id="{AFCA1319-0109-4F46-A637-29DA7CB4D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6" descr="17 Tipos De Robots | Clasificados Por CategorÃ­a, Movimiento Y Libertad">
            <a:extLst>
              <a:ext uri="{FF2B5EF4-FFF2-40B4-BE49-F238E27FC236}">
                <a16:creationId xmlns:a16="http://schemas.microsoft.com/office/drawing/2014/main" id="{E62A1E80-99B0-4DEE-A0B4-796882DEA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1163" y="44222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69724E-3DD1-4DD2-AF7F-87CC20450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26" y="1054614"/>
            <a:ext cx="3367600" cy="33676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85509A1-5C2E-43F5-B0A1-3BB755EEB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524" y="1445544"/>
            <a:ext cx="4588348" cy="29766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4DD7964-342F-4CF2-906F-440FDAB26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598" y="1293966"/>
            <a:ext cx="2536963" cy="42282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8E8DDCD-0D47-434F-BBCA-6322076ED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743" y="4573792"/>
            <a:ext cx="3782524" cy="212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7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A8270-C9A1-4250-86C7-5BC37F17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s-CL" b="1" u="sng" dirty="0"/>
              <a:t>Actividad, ¿Cómo se construye el antifaz?: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5F7E8D-6332-4AAF-BDA7-17E60C976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747"/>
            <a:ext cx="6027057" cy="5130216"/>
          </a:xfrm>
        </p:spPr>
        <p:txBody>
          <a:bodyPr>
            <a:normAutofit/>
          </a:bodyPr>
          <a:lstStyle/>
          <a:p>
            <a:r>
              <a:rPr lang="es-CL" b="1" dirty="0"/>
              <a:t>Primero debemos elegir que animal queremos ser. Después, los niños y niñas deberán dibujar los rasgo del rostro del animal, los ojos, la nariz. </a:t>
            </a:r>
          </a:p>
          <a:p>
            <a:r>
              <a:rPr lang="es-CL" b="1" dirty="0"/>
              <a:t>Tercero, </a:t>
            </a:r>
            <a:r>
              <a:rPr lang="es-MX" b="1" dirty="0"/>
              <a:t>cortar la mitad del plato, puede ser en línea recta u ondulada y los ojos, no botes nada, porque los puedes usar más adelante.</a:t>
            </a:r>
            <a:endParaRPr lang="es-CL" b="1" dirty="0"/>
          </a:p>
          <a:p>
            <a:r>
              <a:rPr lang="es-CL" b="1" dirty="0"/>
              <a:t>Y finalizaremos pintando el antifaz y colocas detalles como melena, orejas y otros con el cartón que te sobro o con papeles de colores.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6FFD00-DD56-4A9C-A68E-82DBBB151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425" y="1046747"/>
            <a:ext cx="3722625" cy="37226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29729D7-34DF-4FB4-810A-D2A5B5037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711" y="4984927"/>
            <a:ext cx="2201089" cy="16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0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9E59D3-9436-4D67-8FA0-E8F8C7922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124" y="1600349"/>
            <a:ext cx="6105378" cy="3013661"/>
          </a:xfrm>
        </p:spPr>
        <p:txBody>
          <a:bodyPr/>
          <a:lstStyle/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/>
              <a:t>¿Qué tipo animal elegiste ser?</a:t>
            </a:r>
          </a:p>
          <a:p>
            <a:pPr marL="0" indent="0" algn="ctr">
              <a:buNone/>
            </a:pPr>
            <a:r>
              <a:rPr lang="es-CL" dirty="0"/>
              <a:t>¿Cuáles son los colores que tiene tu antifaz?</a:t>
            </a:r>
          </a:p>
          <a:p>
            <a:pPr marL="0" indent="0" algn="ctr">
              <a:buNone/>
            </a:pPr>
            <a:r>
              <a:rPr lang="es-CL" dirty="0"/>
              <a:t>¿Te gustó el resultado? ¿Por qué?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CBEF14A-F260-46DD-8CA8-70F3A55A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01"/>
            <a:ext cx="10515600" cy="1325563"/>
          </a:xfrm>
        </p:spPr>
        <p:txBody>
          <a:bodyPr/>
          <a:lstStyle/>
          <a:p>
            <a:pPr algn="ctr"/>
            <a:r>
              <a:rPr lang="es-CL" b="1" dirty="0"/>
              <a:t>Ahora califiquemos con un “me gusta” “Me encanta ” o “me aburre”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EA3B6F-FE6D-4A50-A89F-81D70F4E6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2" r="54403" b="16524"/>
          <a:stretch/>
        </p:blipFill>
        <p:spPr>
          <a:xfrm>
            <a:off x="140677" y="2082018"/>
            <a:ext cx="2671030" cy="27572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434F65-AE54-4EBC-84FC-5CD6CA792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3" t="10848" b="13310"/>
          <a:stretch/>
        </p:blipFill>
        <p:spPr>
          <a:xfrm>
            <a:off x="9265920" y="1862381"/>
            <a:ext cx="2610070" cy="29401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7AA47E-FC84-493F-91EE-E6BCD2DC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59" y="4922016"/>
            <a:ext cx="2906298" cy="193598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38DDF90-4316-49C2-8543-7488404DA664}"/>
              </a:ext>
            </a:extLst>
          </p:cNvPr>
          <p:cNvSpPr/>
          <p:nvPr/>
        </p:nvSpPr>
        <p:spPr>
          <a:xfrm>
            <a:off x="2976687" y="4460351"/>
            <a:ext cx="611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¡Muchas felicidades!</a:t>
            </a:r>
          </a:p>
        </p:txBody>
      </p:sp>
    </p:spTree>
    <p:extLst>
      <p:ext uri="{BB962C8B-B14F-4D97-AF65-F5344CB8AC3E}">
        <p14:creationId xmlns:p14="http://schemas.microsoft.com/office/powerpoint/2010/main" val="2451982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</TotalTime>
  <Words>237</Words>
  <Application>Microsoft Office PowerPoint</Application>
  <PresentationFormat>Panorámica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“Antifaz de animales”</vt:lpstr>
      <vt:lpstr>¡Hola chicas y chicos!</vt:lpstr>
      <vt:lpstr>“Máscaras y antifaz”</vt:lpstr>
      <vt:lpstr>Actividad, ¿Cómo se construye el antifaz?: </vt:lpstr>
      <vt:lpstr>Ahora califiquemos con un “me gusta” “Me encanta ” o “me aburre”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manuellopezroche@gmail.com</dc:creator>
  <cp:lastModifiedBy>Aurora de Chile</cp:lastModifiedBy>
  <cp:revision>53</cp:revision>
  <dcterms:created xsi:type="dcterms:W3CDTF">2020-06-18T21:51:07Z</dcterms:created>
  <dcterms:modified xsi:type="dcterms:W3CDTF">2020-10-02T13:25:15Z</dcterms:modified>
</cp:coreProperties>
</file>