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7D91D-4DEE-40A6-9B48-974953CFDD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59E82DD-AE20-46A9-B6E3-176D89828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B69E9FF-1991-4ECD-AED6-AB0F761CF96A}"/>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5" name="Marcador de pie de página 4">
            <a:extLst>
              <a:ext uri="{FF2B5EF4-FFF2-40B4-BE49-F238E27FC236}">
                <a16:creationId xmlns:a16="http://schemas.microsoft.com/office/drawing/2014/main" id="{6B9C0CCC-E74F-4E7E-940A-9738F74DFFB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D5CBCD8-1635-4F70-9FAF-334EE774BF84}"/>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349459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0CC07-CB6D-47C7-B7C9-6E4C45CE650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38D9E71-44F8-4D3C-8D77-775422CA40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846638E-551D-42D8-BA13-8A4B2090AEE4}"/>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5" name="Marcador de pie de página 4">
            <a:extLst>
              <a:ext uri="{FF2B5EF4-FFF2-40B4-BE49-F238E27FC236}">
                <a16:creationId xmlns:a16="http://schemas.microsoft.com/office/drawing/2014/main" id="{4DB7EE9C-A2C5-43E4-9F36-47416B4FD51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31066BB-42C2-430F-8711-1108C8D3B843}"/>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391995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9DA8A5-5258-4FE6-A5B2-CEB39E1ACE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4556E7D-FF42-49A3-BDF4-0C42B09FABA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B3F11B7-E722-449A-BFC1-1CFE31208321}"/>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5" name="Marcador de pie de página 4">
            <a:extLst>
              <a:ext uri="{FF2B5EF4-FFF2-40B4-BE49-F238E27FC236}">
                <a16:creationId xmlns:a16="http://schemas.microsoft.com/office/drawing/2014/main" id="{1FE1D4E2-C79F-492A-913D-3A22C9D7B00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B38B7E-86CD-4730-AA37-5BDFFDDCA6C8}"/>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274503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68A16-F1CE-448D-8A65-77FA6A6B71D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BC1603C-ACD6-4935-8445-34F91AC3CD0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046D3A5-806D-4432-886A-54F55DC6C6C7}"/>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5" name="Marcador de pie de página 4">
            <a:extLst>
              <a:ext uri="{FF2B5EF4-FFF2-40B4-BE49-F238E27FC236}">
                <a16:creationId xmlns:a16="http://schemas.microsoft.com/office/drawing/2014/main" id="{875CD8B2-4CCA-429A-A18C-A13EF09EBC6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B06F605-FA40-4F4E-90EC-90AFA1CBACC6}"/>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316160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4C42D-FF5C-4640-A982-AE2B657BEF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CDF5491-8AF7-4FE1-9217-4FBD1B83B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C400A2-1D8B-4294-AF5A-6453483EB729}"/>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5" name="Marcador de pie de página 4">
            <a:extLst>
              <a:ext uri="{FF2B5EF4-FFF2-40B4-BE49-F238E27FC236}">
                <a16:creationId xmlns:a16="http://schemas.microsoft.com/office/drawing/2014/main" id="{CAFC4885-B4E2-4078-A1FD-9B23BEBB9A3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1F10AAF-53D7-4B04-BE21-312208E04E4E}"/>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61301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CB1A8-0175-438E-B0B4-4DCC8C4B041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7E376DD-A9C0-46F3-9541-11499A8B6F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F53A670-364A-4787-A57E-D2F48F1321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CC0C776-6B10-497A-9F3C-1B371A239DAD}"/>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6" name="Marcador de pie de página 5">
            <a:extLst>
              <a:ext uri="{FF2B5EF4-FFF2-40B4-BE49-F238E27FC236}">
                <a16:creationId xmlns:a16="http://schemas.microsoft.com/office/drawing/2014/main" id="{693F57A5-B650-4703-B03E-C6D86626AD5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E947EBD-8488-4E27-A26A-BC2D84E20599}"/>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427095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BE78C-98D5-48FF-B6D8-D29EB8B0CAE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3DFBD0A-A087-47FA-8FB9-02BF4D3BA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08E6F8-CC50-4AEF-B89A-C8DA0D6F00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89A08C3-3821-4746-9DEE-861CD9A00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064FF3-0ED4-49CF-AD2D-CA31D9DF5B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71003BB-8309-4AD7-B97A-58943E70ADCA}"/>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8" name="Marcador de pie de página 7">
            <a:extLst>
              <a:ext uri="{FF2B5EF4-FFF2-40B4-BE49-F238E27FC236}">
                <a16:creationId xmlns:a16="http://schemas.microsoft.com/office/drawing/2014/main" id="{6B99DFEE-C659-4570-8BFC-BAF86AC61AF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42D08DA-09E2-470D-9522-D5EFA73834BB}"/>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97177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A22D8-16DF-451F-805C-03E7AC1333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ED21D34-D5DF-4B2E-9294-FEBC6194265F}"/>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4" name="Marcador de pie de página 3">
            <a:extLst>
              <a:ext uri="{FF2B5EF4-FFF2-40B4-BE49-F238E27FC236}">
                <a16:creationId xmlns:a16="http://schemas.microsoft.com/office/drawing/2014/main" id="{95EC2C78-FE6F-470F-89BB-DD23261C7C10}"/>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45D5EACE-32A9-4160-990E-1A1C0C2AF1F2}"/>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126734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9A0BC8-A3DF-4225-A337-9B0853952BE2}"/>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3" name="Marcador de pie de página 2">
            <a:extLst>
              <a:ext uri="{FF2B5EF4-FFF2-40B4-BE49-F238E27FC236}">
                <a16:creationId xmlns:a16="http://schemas.microsoft.com/office/drawing/2014/main" id="{C137BCEF-43B5-485B-8BD0-CB922C9A8D51}"/>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C6BAA691-7547-469E-A1E2-998ADD4E79CF}"/>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235594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30566D-308A-4B62-A439-8F34E630CE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9048B72-E8D7-4EDA-BD17-090CA78A0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476379D-1F8E-46C9-B00F-2BE4F1F48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D6FD3C-7EFB-4423-BF03-F7CC54347907}"/>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6" name="Marcador de pie de página 5">
            <a:extLst>
              <a:ext uri="{FF2B5EF4-FFF2-40B4-BE49-F238E27FC236}">
                <a16:creationId xmlns:a16="http://schemas.microsoft.com/office/drawing/2014/main" id="{BAF9A24E-4E69-4A4F-B41A-D28F852972F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3834F73-975B-40D1-A264-348D996CF44D}"/>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231665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74CD5-52CC-4C87-9093-FF393CB1A3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D793353-FAFA-43DF-836B-D21C18C46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DFCD9BC-C612-4F00-AE83-EB19DA48B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42B505-B8D9-43FA-B193-DD9BDC92731C}"/>
              </a:ext>
            </a:extLst>
          </p:cNvPr>
          <p:cNvSpPr>
            <a:spLocks noGrp="1"/>
          </p:cNvSpPr>
          <p:nvPr>
            <p:ph type="dt" sz="half" idx="10"/>
          </p:nvPr>
        </p:nvSpPr>
        <p:spPr/>
        <p:txBody>
          <a:bodyPr/>
          <a:lstStyle/>
          <a:p>
            <a:fld id="{AFAF024E-5525-4924-9AA3-AA197F756D6F}" type="datetimeFigureOut">
              <a:rPr lang="es-CL" smtClean="0"/>
              <a:t>03-09-2020</a:t>
            </a:fld>
            <a:endParaRPr lang="es-CL"/>
          </a:p>
        </p:txBody>
      </p:sp>
      <p:sp>
        <p:nvSpPr>
          <p:cNvPr id="6" name="Marcador de pie de página 5">
            <a:extLst>
              <a:ext uri="{FF2B5EF4-FFF2-40B4-BE49-F238E27FC236}">
                <a16:creationId xmlns:a16="http://schemas.microsoft.com/office/drawing/2014/main" id="{6E1A5DAD-28A7-4FEB-B5E3-9071372E24B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BD26D99-7143-4403-88D3-26846BA2B7AB}"/>
              </a:ext>
            </a:extLst>
          </p:cNvPr>
          <p:cNvSpPr>
            <a:spLocks noGrp="1"/>
          </p:cNvSpPr>
          <p:nvPr>
            <p:ph type="sldNum" sz="quarter" idx="12"/>
          </p:nvPr>
        </p:nvSpPr>
        <p:spPr/>
        <p:txBody>
          <a:bodyPr/>
          <a:lstStyle/>
          <a:p>
            <a:fld id="{D2B82B2A-E2AC-418D-BB9B-992352277C1D}" type="slidenum">
              <a:rPr lang="es-CL" smtClean="0"/>
              <a:t>‹Nº›</a:t>
            </a:fld>
            <a:endParaRPr lang="es-CL"/>
          </a:p>
        </p:txBody>
      </p:sp>
    </p:spTree>
    <p:extLst>
      <p:ext uri="{BB962C8B-B14F-4D97-AF65-F5344CB8AC3E}">
        <p14:creationId xmlns:p14="http://schemas.microsoft.com/office/powerpoint/2010/main" val="207089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t="-21000" b="-2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E5B696-B3D9-41AD-8BC2-E74E6C4D1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858E897-AE16-476A-B09B-9523ADDBEF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BE56F0A-3C41-4690-98AB-AEFF6B519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F024E-5525-4924-9AA3-AA197F756D6F}" type="datetimeFigureOut">
              <a:rPr lang="es-CL" smtClean="0"/>
              <a:t>03-09-2020</a:t>
            </a:fld>
            <a:endParaRPr lang="es-CL"/>
          </a:p>
        </p:txBody>
      </p:sp>
      <p:sp>
        <p:nvSpPr>
          <p:cNvPr id="5" name="Marcador de pie de página 4">
            <a:extLst>
              <a:ext uri="{FF2B5EF4-FFF2-40B4-BE49-F238E27FC236}">
                <a16:creationId xmlns:a16="http://schemas.microsoft.com/office/drawing/2014/main" id="{8B3B2BE7-CE4E-4AD3-89F7-6B3ACBAC7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D848B12-9B51-4159-9336-0B2DC4C258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82B2A-E2AC-418D-BB9B-992352277C1D}" type="slidenum">
              <a:rPr lang="es-CL" smtClean="0"/>
              <a:t>‹Nº›</a:t>
            </a:fld>
            <a:endParaRPr lang="es-CL"/>
          </a:p>
        </p:txBody>
      </p:sp>
    </p:spTree>
    <p:extLst>
      <p:ext uri="{BB962C8B-B14F-4D97-AF65-F5344CB8AC3E}">
        <p14:creationId xmlns:p14="http://schemas.microsoft.com/office/powerpoint/2010/main" val="3552791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cntvinfantil/videos/62270816510307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61360-20DA-468A-8C6C-72A421A76A71}"/>
              </a:ext>
            </a:extLst>
          </p:cNvPr>
          <p:cNvSpPr>
            <a:spLocks noGrp="1"/>
          </p:cNvSpPr>
          <p:nvPr>
            <p:ph type="ctrTitle"/>
          </p:nvPr>
        </p:nvSpPr>
        <p:spPr/>
        <p:txBody>
          <a:bodyPr/>
          <a:lstStyle/>
          <a:p>
            <a:r>
              <a:rPr lang="es-CL" b="1" dirty="0"/>
              <a:t>“Pintura geométrica en recipiente”</a:t>
            </a:r>
          </a:p>
        </p:txBody>
      </p:sp>
      <p:sp>
        <p:nvSpPr>
          <p:cNvPr id="3" name="Subtítulo 2">
            <a:extLst>
              <a:ext uri="{FF2B5EF4-FFF2-40B4-BE49-F238E27FC236}">
                <a16:creationId xmlns:a16="http://schemas.microsoft.com/office/drawing/2014/main" id="{8570D8C1-4697-4AE5-B3F5-1B446CF6E7FF}"/>
              </a:ext>
            </a:extLst>
          </p:cNvPr>
          <p:cNvSpPr>
            <a:spLocks noGrp="1"/>
          </p:cNvSpPr>
          <p:nvPr>
            <p:ph type="subTitle" idx="1"/>
          </p:nvPr>
        </p:nvSpPr>
        <p:spPr/>
        <p:txBody>
          <a:bodyPr/>
          <a:lstStyle/>
          <a:p>
            <a:r>
              <a:rPr lang="es-CL" b="1" dirty="0"/>
              <a:t>Pre kínder y kínder.</a:t>
            </a:r>
          </a:p>
          <a:p>
            <a:r>
              <a:rPr lang="es-CL" b="1" dirty="0"/>
              <a:t>Clase de artes visuales </a:t>
            </a:r>
            <a:r>
              <a:rPr lang="es-CL" b="1" dirty="0" err="1"/>
              <a:t>N°</a:t>
            </a:r>
            <a:r>
              <a:rPr lang="es-CL" b="1" dirty="0"/>
              <a:t>. 23.</a:t>
            </a:r>
          </a:p>
          <a:p>
            <a:r>
              <a:rPr lang="es-CL" b="1" dirty="0"/>
              <a:t>Profesor Manuel López Roche.</a:t>
            </a:r>
          </a:p>
        </p:txBody>
      </p:sp>
      <p:pic>
        <p:nvPicPr>
          <p:cNvPr id="5" name="Imagen 4">
            <a:extLst>
              <a:ext uri="{FF2B5EF4-FFF2-40B4-BE49-F238E27FC236}">
                <a16:creationId xmlns:a16="http://schemas.microsoft.com/office/drawing/2014/main" id="{11C4455D-BCF6-4C97-815E-6850CCDEF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60" y="660401"/>
            <a:ext cx="1380880" cy="1655762"/>
          </a:xfrm>
          <a:prstGeom prst="rect">
            <a:avLst/>
          </a:prstGeom>
        </p:spPr>
      </p:pic>
    </p:spTree>
    <p:extLst>
      <p:ext uri="{BB962C8B-B14F-4D97-AF65-F5344CB8AC3E}">
        <p14:creationId xmlns:p14="http://schemas.microsoft.com/office/powerpoint/2010/main" val="327541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9CE40-8F45-439A-94AC-F8A170D6C042}"/>
              </a:ext>
            </a:extLst>
          </p:cNvPr>
          <p:cNvSpPr>
            <a:spLocks noGrp="1"/>
          </p:cNvSpPr>
          <p:nvPr>
            <p:ph type="title"/>
          </p:nvPr>
        </p:nvSpPr>
        <p:spPr/>
        <p:txBody>
          <a:bodyPr/>
          <a:lstStyle/>
          <a:p>
            <a:r>
              <a:rPr lang="es-CL" b="1" u="sng" dirty="0"/>
              <a:t>¡Hola chicas y chicos!</a:t>
            </a:r>
          </a:p>
        </p:txBody>
      </p:sp>
      <p:sp>
        <p:nvSpPr>
          <p:cNvPr id="3" name="Marcador de contenido 2">
            <a:extLst>
              <a:ext uri="{FF2B5EF4-FFF2-40B4-BE49-F238E27FC236}">
                <a16:creationId xmlns:a16="http://schemas.microsoft.com/office/drawing/2014/main" id="{B8DAAC8B-3383-479C-8009-B270FCB422D9}"/>
              </a:ext>
            </a:extLst>
          </p:cNvPr>
          <p:cNvSpPr>
            <a:spLocks noGrp="1"/>
          </p:cNvSpPr>
          <p:nvPr>
            <p:ph idx="1"/>
          </p:nvPr>
        </p:nvSpPr>
        <p:spPr>
          <a:xfrm>
            <a:off x="838200" y="1532704"/>
            <a:ext cx="10515600" cy="4351338"/>
          </a:xfrm>
        </p:spPr>
        <p:txBody>
          <a:bodyPr/>
          <a:lstStyle/>
          <a:p>
            <a:pPr marL="0" indent="0">
              <a:buNone/>
            </a:pPr>
            <a:r>
              <a:rPr lang="es-CL" b="1" dirty="0"/>
              <a:t>Muchas felicidades por sus excelentes recipientes pero el día de hoy se viene el color, color para nuestro recipiente. Para que te inspires veremos ejemplos del pueblo Diaguita. Maravíllate con este pueblo y sus colores.</a:t>
            </a:r>
          </a:p>
        </p:txBody>
      </p:sp>
      <p:sp>
        <p:nvSpPr>
          <p:cNvPr id="6" name="Elipse 5">
            <a:extLst>
              <a:ext uri="{FF2B5EF4-FFF2-40B4-BE49-F238E27FC236}">
                <a16:creationId xmlns:a16="http://schemas.microsoft.com/office/drawing/2014/main" id="{9C7EC7EF-960D-43C7-9664-307F600B6C38}"/>
              </a:ext>
            </a:extLst>
          </p:cNvPr>
          <p:cNvSpPr/>
          <p:nvPr/>
        </p:nvSpPr>
        <p:spPr>
          <a:xfrm>
            <a:off x="337625" y="3671668"/>
            <a:ext cx="1800664" cy="1167618"/>
          </a:xfrm>
          <a:prstGeom prst="ellipse">
            <a:avLst/>
          </a:prstGeom>
          <a:solidFill>
            <a:schemeClr val="bg1">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1E6329B1-5ABB-425E-99E3-E2CD60763733}"/>
              </a:ext>
            </a:extLst>
          </p:cNvPr>
          <p:cNvSpPr txBox="1"/>
          <p:nvPr/>
        </p:nvSpPr>
        <p:spPr>
          <a:xfrm>
            <a:off x="373551" y="3947355"/>
            <a:ext cx="1764738" cy="646331"/>
          </a:xfrm>
          <a:prstGeom prst="rect">
            <a:avLst/>
          </a:prstGeom>
          <a:noFill/>
        </p:spPr>
        <p:txBody>
          <a:bodyPr wrap="square" rtlCol="0">
            <a:spAutoFit/>
          </a:bodyPr>
          <a:lstStyle/>
          <a:p>
            <a:pPr algn="ctr"/>
            <a:r>
              <a:rPr lang="es-CL" dirty="0"/>
              <a:t>Video de los diaguitas </a:t>
            </a:r>
          </a:p>
        </p:txBody>
      </p:sp>
      <p:sp>
        <p:nvSpPr>
          <p:cNvPr id="8" name="Rectángulo: esquinas redondeadas 7">
            <a:extLst>
              <a:ext uri="{FF2B5EF4-FFF2-40B4-BE49-F238E27FC236}">
                <a16:creationId xmlns:a16="http://schemas.microsoft.com/office/drawing/2014/main" id="{A80C676F-820B-405E-98A5-F9E8539D00ED}"/>
              </a:ext>
            </a:extLst>
          </p:cNvPr>
          <p:cNvSpPr/>
          <p:nvPr/>
        </p:nvSpPr>
        <p:spPr>
          <a:xfrm>
            <a:off x="3007555" y="4255477"/>
            <a:ext cx="1328225" cy="1730374"/>
          </a:xfrm>
          <a:prstGeom prst="roundRect">
            <a:avLst/>
          </a:prstGeom>
          <a:solidFill>
            <a:schemeClr val="accent2">
              <a:lumMod val="60000"/>
              <a:lumOff val="40000"/>
            </a:schemeClr>
          </a:solid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2C663DA3-60A4-4B45-A2BB-44BA56DD469C}"/>
              </a:ext>
            </a:extLst>
          </p:cNvPr>
          <p:cNvSpPr txBox="1"/>
          <p:nvPr/>
        </p:nvSpPr>
        <p:spPr>
          <a:xfrm>
            <a:off x="3162436" y="4969358"/>
            <a:ext cx="1094931" cy="369332"/>
          </a:xfrm>
          <a:prstGeom prst="rect">
            <a:avLst/>
          </a:prstGeom>
          <a:noFill/>
        </p:spPr>
        <p:txBody>
          <a:bodyPr wrap="square" rtlCol="0">
            <a:spAutoFit/>
          </a:bodyPr>
          <a:lstStyle/>
          <a:p>
            <a:r>
              <a:rPr lang="es-CL" dirty="0"/>
              <a:t>Actividad</a:t>
            </a:r>
          </a:p>
        </p:txBody>
      </p:sp>
      <p:sp>
        <p:nvSpPr>
          <p:cNvPr id="10" name="Estrella: 5 puntas 9">
            <a:extLst>
              <a:ext uri="{FF2B5EF4-FFF2-40B4-BE49-F238E27FC236}">
                <a16:creationId xmlns:a16="http://schemas.microsoft.com/office/drawing/2014/main" id="{932B2D06-EE8C-4684-A329-CB32E4B07A4C}"/>
              </a:ext>
            </a:extLst>
          </p:cNvPr>
          <p:cNvSpPr/>
          <p:nvPr/>
        </p:nvSpPr>
        <p:spPr>
          <a:xfrm>
            <a:off x="643158" y="5359791"/>
            <a:ext cx="1663944" cy="1460475"/>
          </a:xfrm>
          <a:prstGeom prst="star5">
            <a:avLst/>
          </a:prstGeom>
          <a:solidFill>
            <a:schemeClr val="accent4">
              <a:lumMod val="60000"/>
              <a:lumOff val="40000"/>
            </a:scheme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BC9E66EB-71D8-4431-A105-E7757ED515C3}"/>
              </a:ext>
            </a:extLst>
          </p:cNvPr>
          <p:cNvSpPr txBox="1"/>
          <p:nvPr/>
        </p:nvSpPr>
        <p:spPr>
          <a:xfrm>
            <a:off x="1165264" y="5846544"/>
            <a:ext cx="703385" cy="646331"/>
          </a:xfrm>
          <a:prstGeom prst="rect">
            <a:avLst/>
          </a:prstGeom>
          <a:noFill/>
        </p:spPr>
        <p:txBody>
          <a:bodyPr wrap="square" rtlCol="0">
            <a:spAutoFit/>
          </a:bodyPr>
          <a:lstStyle/>
          <a:p>
            <a:r>
              <a:rPr lang="es-CL" dirty="0"/>
              <a:t>Me gusta</a:t>
            </a:r>
          </a:p>
        </p:txBody>
      </p:sp>
      <p:sp>
        <p:nvSpPr>
          <p:cNvPr id="12" name="Flecha: a la derecha 11">
            <a:extLst>
              <a:ext uri="{FF2B5EF4-FFF2-40B4-BE49-F238E27FC236}">
                <a16:creationId xmlns:a16="http://schemas.microsoft.com/office/drawing/2014/main" id="{FEA90C68-1FA1-4E64-8800-5D3205FEE67A}"/>
              </a:ext>
            </a:extLst>
          </p:cNvPr>
          <p:cNvSpPr/>
          <p:nvPr/>
        </p:nvSpPr>
        <p:spPr>
          <a:xfrm rot="1574567">
            <a:off x="2234343" y="4347502"/>
            <a:ext cx="700451" cy="492369"/>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Flecha: a la derecha 13">
            <a:extLst>
              <a:ext uri="{FF2B5EF4-FFF2-40B4-BE49-F238E27FC236}">
                <a16:creationId xmlns:a16="http://schemas.microsoft.com/office/drawing/2014/main" id="{D7ACE139-4236-4A6C-A9C0-E09267C889A0}"/>
              </a:ext>
            </a:extLst>
          </p:cNvPr>
          <p:cNvSpPr/>
          <p:nvPr/>
        </p:nvSpPr>
        <p:spPr>
          <a:xfrm rot="9489408">
            <a:off x="2143777" y="5337487"/>
            <a:ext cx="700451" cy="492369"/>
          </a:xfrm>
          <a:prstGeom prst="rightArrow">
            <a:avLst/>
          </a:prstGeom>
          <a:solidFill>
            <a:schemeClr val="accent2">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extLst>
              <a:ext uri="{FF2B5EF4-FFF2-40B4-BE49-F238E27FC236}">
                <a16:creationId xmlns:a16="http://schemas.microsoft.com/office/drawing/2014/main" id="{A93A6A37-5873-4011-9858-311B92F72F01}"/>
              </a:ext>
            </a:extLst>
          </p:cNvPr>
          <p:cNvPicPr>
            <a:picLocks noChangeAspect="1"/>
          </p:cNvPicPr>
          <p:nvPr/>
        </p:nvPicPr>
        <p:blipFill rotWithShape="1">
          <a:blip r:embed="rId2"/>
          <a:srcRect l="5276" t="21614" r="30076" b="16110"/>
          <a:stretch/>
        </p:blipFill>
        <p:spPr>
          <a:xfrm>
            <a:off x="4776380" y="3080825"/>
            <a:ext cx="6904483" cy="3739441"/>
          </a:xfrm>
          <a:prstGeom prst="rect">
            <a:avLst/>
          </a:prstGeom>
        </p:spPr>
      </p:pic>
    </p:spTree>
    <p:extLst>
      <p:ext uri="{BB962C8B-B14F-4D97-AF65-F5344CB8AC3E}">
        <p14:creationId xmlns:p14="http://schemas.microsoft.com/office/powerpoint/2010/main" val="5246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2FF71-1746-49FD-ACD3-FF24BF86BF32}"/>
              </a:ext>
            </a:extLst>
          </p:cNvPr>
          <p:cNvSpPr>
            <a:spLocks noGrp="1"/>
          </p:cNvSpPr>
          <p:nvPr>
            <p:ph type="title"/>
          </p:nvPr>
        </p:nvSpPr>
        <p:spPr>
          <a:xfrm>
            <a:off x="895961" y="-31597"/>
            <a:ext cx="10515600" cy="1325563"/>
          </a:xfrm>
        </p:spPr>
        <p:txBody>
          <a:bodyPr/>
          <a:lstStyle/>
          <a:p>
            <a:pPr algn="ctr"/>
            <a:r>
              <a:rPr lang="es-CL" b="1" u="sng" dirty="0"/>
              <a:t>Cerámica Diaguita:</a:t>
            </a:r>
          </a:p>
        </p:txBody>
      </p:sp>
      <p:sp>
        <p:nvSpPr>
          <p:cNvPr id="4" name="AutoShape 4" descr="17 Tipos De Robots | Clasificados Por CategorÃ­a, Movimiento Y Libertad">
            <a:extLst>
              <a:ext uri="{FF2B5EF4-FFF2-40B4-BE49-F238E27FC236}">
                <a16:creationId xmlns:a16="http://schemas.microsoft.com/office/drawing/2014/main" id="{AFCA1319-0109-4F46-A637-29DA7CB4D3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6" descr="17 Tipos De Robots | Clasificados Por CategorÃ­a, Movimiento Y Libertad">
            <a:extLst>
              <a:ext uri="{FF2B5EF4-FFF2-40B4-BE49-F238E27FC236}">
                <a16:creationId xmlns:a16="http://schemas.microsoft.com/office/drawing/2014/main" id="{E62A1E80-99B0-4DEE-A0B4-796882DEACBA}"/>
              </a:ext>
            </a:extLst>
          </p:cNvPr>
          <p:cNvSpPr>
            <a:spLocks noChangeAspect="1" noChangeArrowheads="1"/>
          </p:cNvSpPr>
          <p:nvPr/>
        </p:nvSpPr>
        <p:spPr bwMode="auto">
          <a:xfrm>
            <a:off x="2661163" y="44222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2" name="CuadroTexto 11">
            <a:extLst>
              <a:ext uri="{FF2B5EF4-FFF2-40B4-BE49-F238E27FC236}">
                <a16:creationId xmlns:a16="http://schemas.microsoft.com/office/drawing/2014/main" id="{44A8F580-8CC9-420D-8F63-451974D349F4}"/>
              </a:ext>
            </a:extLst>
          </p:cNvPr>
          <p:cNvSpPr txBox="1"/>
          <p:nvPr/>
        </p:nvSpPr>
        <p:spPr>
          <a:xfrm>
            <a:off x="515816" y="1293966"/>
            <a:ext cx="11465168" cy="861774"/>
          </a:xfrm>
          <a:prstGeom prst="rect">
            <a:avLst/>
          </a:prstGeom>
          <a:noFill/>
        </p:spPr>
        <p:txBody>
          <a:bodyPr wrap="square">
            <a:spAutoFit/>
          </a:bodyPr>
          <a:lstStyle/>
          <a:p>
            <a:r>
              <a:rPr lang="es-CL" sz="3200" dirty="0">
                <a:hlinkClick r:id="rId2"/>
              </a:rPr>
              <a:t>https://www.facebook.com/cntvinfantil/videos/622708165103078</a:t>
            </a:r>
            <a:endParaRPr lang="es-CL" sz="3200" dirty="0"/>
          </a:p>
          <a:p>
            <a:endParaRPr lang="es-CL" dirty="0"/>
          </a:p>
        </p:txBody>
      </p:sp>
      <p:pic>
        <p:nvPicPr>
          <p:cNvPr id="13" name="Imagen 12">
            <a:extLst>
              <a:ext uri="{FF2B5EF4-FFF2-40B4-BE49-F238E27FC236}">
                <a16:creationId xmlns:a16="http://schemas.microsoft.com/office/drawing/2014/main" id="{416F3C30-BA34-4400-AB4A-21BC14405BB4}"/>
              </a:ext>
            </a:extLst>
          </p:cNvPr>
          <p:cNvPicPr>
            <a:picLocks noChangeAspect="1"/>
          </p:cNvPicPr>
          <p:nvPr/>
        </p:nvPicPr>
        <p:blipFill rotWithShape="1">
          <a:blip r:embed="rId3"/>
          <a:srcRect l="4615" t="21935" r="34808" b="15470"/>
          <a:stretch/>
        </p:blipFill>
        <p:spPr>
          <a:xfrm>
            <a:off x="2403231" y="2155740"/>
            <a:ext cx="7385538" cy="4290646"/>
          </a:xfrm>
          <a:prstGeom prst="rect">
            <a:avLst/>
          </a:prstGeom>
        </p:spPr>
      </p:pic>
    </p:spTree>
    <p:extLst>
      <p:ext uri="{BB962C8B-B14F-4D97-AF65-F5344CB8AC3E}">
        <p14:creationId xmlns:p14="http://schemas.microsoft.com/office/powerpoint/2010/main" val="353287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A8270-C9A1-4250-86C7-5BC37F17D47A}"/>
              </a:ext>
            </a:extLst>
          </p:cNvPr>
          <p:cNvSpPr>
            <a:spLocks noGrp="1"/>
          </p:cNvSpPr>
          <p:nvPr>
            <p:ph type="title"/>
          </p:nvPr>
        </p:nvSpPr>
        <p:spPr>
          <a:xfrm>
            <a:off x="838200" y="18255"/>
            <a:ext cx="10515600" cy="1325563"/>
          </a:xfrm>
        </p:spPr>
        <p:txBody>
          <a:bodyPr/>
          <a:lstStyle/>
          <a:p>
            <a:r>
              <a:rPr lang="es-CL" b="1" u="sng" dirty="0"/>
              <a:t>Actividad: </a:t>
            </a:r>
          </a:p>
        </p:txBody>
      </p:sp>
      <p:sp>
        <p:nvSpPr>
          <p:cNvPr id="3" name="Marcador de contenido 2">
            <a:extLst>
              <a:ext uri="{FF2B5EF4-FFF2-40B4-BE49-F238E27FC236}">
                <a16:creationId xmlns:a16="http://schemas.microsoft.com/office/drawing/2014/main" id="{E25F7E8D-6332-4AAF-BDA7-17E60C9769B5}"/>
              </a:ext>
            </a:extLst>
          </p:cNvPr>
          <p:cNvSpPr>
            <a:spLocks noGrp="1"/>
          </p:cNvSpPr>
          <p:nvPr>
            <p:ph idx="1"/>
          </p:nvPr>
        </p:nvSpPr>
        <p:spPr>
          <a:xfrm>
            <a:off x="838200" y="1046747"/>
            <a:ext cx="10515600" cy="5130216"/>
          </a:xfrm>
        </p:spPr>
        <p:txBody>
          <a:bodyPr/>
          <a:lstStyle/>
          <a:p>
            <a:r>
              <a:rPr lang="es-CL" b="1" dirty="0"/>
              <a:t>Primero deberás colocar papel diario o el individual en la superficie donde trabajaras. </a:t>
            </a:r>
          </a:p>
          <a:p>
            <a:r>
              <a:rPr lang="es-CL" b="1" dirty="0"/>
              <a:t>Después, los niños y niñas seleccionarán tres colores para pintar su recipiente creado con papel mache.</a:t>
            </a:r>
          </a:p>
          <a:p>
            <a:r>
              <a:rPr lang="es-CL" b="1" dirty="0"/>
              <a:t>Tercero, dispondrán un color de base y pintarán alrededor figuras geométricas creadas con líneas rectas, similares a cuadrados, rectángulos y triángulos. </a:t>
            </a:r>
          </a:p>
          <a:p>
            <a:pPr marL="0" indent="0">
              <a:buNone/>
            </a:pPr>
            <a:endParaRPr lang="es-CL" b="1" dirty="0"/>
          </a:p>
          <a:p>
            <a:pPr marL="0" indent="0">
              <a:buNone/>
            </a:pPr>
            <a:endParaRPr lang="es-CL" b="1" dirty="0"/>
          </a:p>
          <a:p>
            <a:r>
              <a:rPr lang="es-CL" b="1" dirty="0"/>
              <a:t>Y finalizarás limpiando y ordenando tu puesto o lugar de trabajo.</a:t>
            </a:r>
          </a:p>
        </p:txBody>
      </p:sp>
      <p:sp>
        <p:nvSpPr>
          <p:cNvPr id="4" name="Rectángulo 3">
            <a:extLst>
              <a:ext uri="{FF2B5EF4-FFF2-40B4-BE49-F238E27FC236}">
                <a16:creationId xmlns:a16="http://schemas.microsoft.com/office/drawing/2014/main" id="{DD1494C5-2B29-4502-80B8-4EE72E8C0A97}"/>
              </a:ext>
            </a:extLst>
          </p:cNvPr>
          <p:cNvSpPr/>
          <p:nvPr/>
        </p:nvSpPr>
        <p:spPr>
          <a:xfrm>
            <a:off x="1913205" y="4107766"/>
            <a:ext cx="1069145" cy="1026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7D1DE210-629B-4968-9594-5EEBC0433E5E}"/>
              </a:ext>
            </a:extLst>
          </p:cNvPr>
          <p:cNvSpPr/>
          <p:nvPr/>
        </p:nvSpPr>
        <p:spPr>
          <a:xfrm>
            <a:off x="3807655" y="4107766"/>
            <a:ext cx="2438400" cy="10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Triángulo isósceles 5">
            <a:extLst>
              <a:ext uri="{FF2B5EF4-FFF2-40B4-BE49-F238E27FC236}">
                <a16:creationId xmlns:a16="http://schemas.microsoft.com/office/drawing/2014/main" id="{ABD66940-B755-4A8F-910B-C1FEFD1C9939}"/>
              </a:ext>
            </a:extLst>
          </p:cNvPr>
          <p:cNvSpPr/>
          <p:nvPr/>
        </p:nvSpPr>
        <p:spPr>
          <a:xfrm>
            <a:off x="6771250" y="4107766"/>
            <a:ext cx="1388012" cy="1026942"/>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1560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9E59D3-9436-4D67-8FA0-E8F8C7922305}"/>
              </a:ext>
            </a:extLst>
          </p:cNvPr>
          <p:cNvSpPr>
            <a:spLocks noGrp="1"/>
          </p:cNvSpPr>
          <p:nvPr>
            <p:ph idx="1"/>
          </p:nvPr>
        </p:nvSpPr>
        <p:spPr>
          <a:xfrm>
            <a:off x="2986124" y="1600349"/>
            <a:ext cx="6105378" cy="3013661"/>
          </a:xfrm>
        </p:spPr>
        <p:txBody>
          <a:bodyPr/>
          <a:lstStyle/>
          <a:p>
            <a:pPr marL="0" indent="0" algn="ctr">
              <a:buNone/>
            </a:pPr>
            <a:endParaRPr lang="es-CL" dirty="0"/>
          </a:p>
          <a:p>
            <a:pPr marL="0" indent="0" algn="ctr">
              <a:buNone/>
            </a:pPr>
            <a:r>
              <a:rPr lang="es-CL" dirty="0"/>
              <a:t>¿Qué colores usaste para tu recipiente?</a:t>
            </a:r>
          </a:p>
          <a:p>
            <a:pPr marL="0" indent="0" algn="ctr">
              <a:buNone/>
            </a:pPr>
            <a:r>
              <a:rPr lang="es-CL" dirty="0"/>
              <a:t>¿Qué formas geométricas usaste?</a:t>
            </a:r>
          </a:p>
          <a:p>
            <a:pPr marL="0" indent="0" algn="ctr">
              <a:buNone/>
            </a:pPr>
            <a:r>
              <a:rPr lang="es-CL" dirty="0"/>
              <a:t>¿Te gustó el resultado? ¿Por qué?</a:t>
            </a:r>
          </a:p>
          <a:p>
            <a:pPr marL="0" indent="0">
              <a:buNone/>
            </a:pPr>
            <a:endParaRPr lang="es-CL" dirty="0"/>
          </a:p>
          <a:p>
            <a:endParaRPr lang="es-CL" dirty="0"/>
          </a:p>
        </p:txBody>
      </p:sp>
      <p:sp>
        <p:nvSpPr>
          <p:cNvPr id="4" name="Título 1">
            <a:extLst>
              <a:ext uri="{FF2B5EF4-FFF2-40B4-BE49-F238E27FC236}">
                <a16:creationId xmlns:a16="http://schemas.microsoft.com/office/drawing/2014/main" id="{3CBEF14A-F260-46DD-8CA8-70F3A55A5D0C}"/>
              </a:ext>
            </a:extLst>
          </p:cNvPr>
          <p:cNvSpPr>
            <a:spLocks noGrp="1"/>
          </p:cNvSpPr>
          <p:nvPr>
            <p:ph type="title"/>
          </p:nvPr>
        </p:nvSpPr>
        <p:spPr>
          <a:xfrm>
            <a:off x="838200" y="260201"/>
            <a:ext cx="10515600" cy="1325563"/>
          </a:xfrm>
        </p:spPr>
        <p:txBody>
          <a:bodyPr/>
          <a:lstStyle/>
          <a:p>
            <a:pPr algn="ctr"/>
            <a:r>
              <a:rPr lang="es-CL" b="1" dirty="0"/>
              <a:t>Ahora califiquemos con un “me gusta” “Me encanta ” o “me aburre”</a:t>
            </a:r>
          </a:p>
        </p:txBody>
      </p:sp>
      <p:pic>
        <p:nvPicPr>
          <p:cNvPr id="5" name="Imagen 4">
            <a:extLst>
              <a:ext uri="{FF2B5EF4-FFF2-40B4-BE49-F238E27FC236}">
                <a16:creationId xmlns:a16="http://schemas.microsoft.com/office/drawing/2014/main" id="{13EA3B6F-FE6D-4A50-A89F-81D70F4E6C4E}"/>
              </a:ext>
            </a:extLst>
          </p:cNvPr>
          <p:cNvPicPr>
            <a:picLocks noChangeAspect="1"/>
          </p:cNvPicPr>
          <p:nvPr/>
        </p:nvPicPr>
        <p:blipFill rotWithShape="1">
          <a:blip r:embed="rId2"/>
          <a:srcRect t="12352" r="54403" b="16524"/>
          <a:stretch/>
        </p:blipFill>
        <p:spPr>
          <a:xfrm>
            <a:off x="0" y="2098380"/>
            <a:ext cx="2671030" cy="2757268"/>
          </a:xfrm>
          <a:prstGeom prst="rect">
            <a:avLst/>
          </a:prstGeom>
        </p:spPr>
      </p:pic>
      <p:pic>
        <p:nvPicPr>
          <p:cNvPr id="6" name="Imagen 5">
            <a:extLst>
              <a:ext uri="{FF2B5EF4-FFF2-40B4-BE49-F238E27FC236}">
                <a16:creationId xmlns:a16="http://schemas.microsoft.com/office/drawing/2014/main" id="{7D434F65-AE54-4EBC-84FC-5CD6CA792220}"/>
              </a:ext>
            </a:extLst>
          </p:cNvPr>
          <p:cNvPicPr>
            <a:picLocks noChangeAspect="1"/>
          </p:cNvPicPr>
          <p:nvPr/>
        </p:nvPicPr>
        <p:blipFill rotWithShape="1">
          <a:blip r:embed="rId2"/>
          <a:srcRect l="55443" t="10848" b="13310"/>
          <a:stretch/>
        </p:blipFill>
        <p:spPr>
          <a:xfrm>
            <a:off x="9265920" y="1862381"/>
            <a:ext cx="2610070" cy="2940147"/>
          </a:xfrm>
          <a:prstGeom prst="rect">
            <a:avLst/>
          </a:prstGeom>
        </p:spPr>
      </p:pic>
      <p:pic>
        <p:nvPicPr>
          <p:cNvPr id="7" name="Imagen 6">
            <a:extLst>
              <a:ext uri="{FF2B5EF4-FFF2-40B4-BE49-F238E27FC236}">
                <a16:creationId xmlns:a16="http://schemas.microsoft.com/office/drawing/2014/main" id="{157AA47E-FC84-493F-91EE-E6BCD2DC2CD0}"/>
              </a:ext>
            </a:extLst>
          </p:cNvPr>
          <p:cNvPicPr>
            <a:picLocks noChangeAspect="1"/>
          </p:cNvPicPr>
          <p:nvPr/>
        </p:nvPicPr>
        <p:blipFill>
          <a:blip r:embed="rId3"/>
          <a:stretch>
            <a:fillRect/>
          </a:stretch>
        </p:blipFill>
        <p:spPr>
          <a:xfrm>
            <a:off x="4515326" y="4802528"/>
            <a:ext cx="2906298" cy="1935984"/>
          </a:xfrm>
          <a:prstGeom prst="rect">
            <a:avLst/>
          </a:prstGeom>
        </p:spPr>
      </p:pic>
      <p:sp>
        <p:nvSpPr>
          <p:cNvPr id="8" name="Rectángulo 7">
            <a:extLst>
              <a:ext uri="{FF2B5EF4-FFF2-40B4-BE49-F238E27FC236}">
                <a16:creationId xmlns:a16="http://schemas.microsoft.com/office/drawing/2014/main" id="{538DDF90-4316-49C2-8543-7488404DA664}"/>
              </a:ext>
            </a:extLst>
          </p:cNvPr>
          <p:cNvSpPr/>
          <p:nvPr/>
        </p:nvSpPr>
        <p:spPr>
          <a:xfrm>
            <a:off x="2986124" y="3844683"/>
            <a:ext cx="6114815" cy="923330"/>
          </a:xfrm>
          <a:prstGeom prst="rect">
            <a:avLst/>
          </a:prstGeom>
          <a:noFill/>
        </p:spPr>
        <p:txBody>
          <a:bodyPr wrap="non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¡Muchas felicidades!</a:t>
            </a:r>
          </a:p>
        </p:txBody>
      </p:sp>
    </p:spTree>
    <p:extLst>
      <p:ext uri="{BB962C8B-B14F-4D97-AF65-F5344CB8AC3E}">
        <p14:creationId xmlns:p14="http://schemas.microsoft.com/office/powerpoint/2010/main" val="24519820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208</Words>
  <Application>Microsoft Office PowerPoint</Application>
  <PresentationFormat>Panorámica</PresentationFormat>
  <Paragraphs>24</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“Pintura geométrica en recipiente”</vt:lpstr>
      <vt:lpstr>¡Hola chicas y chicos!</vt:lpstr>
      <vt:lpstr>Cerámica Diaguita:</vt:lpstr>
      <vt:lpstr>Actividad: </vt:lpstr>
      <vt:lpstr>Ahora califiquemos con un “me gusta” “Me encanta ” o “me aburre”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manuellopezroche@gmail.com</dc:creator>
  <cp:lastModifiedBy>Aurora de Chile</cp:lastModifiedBy>
  <cp:revision>53</cp:revision>
  <dcterms:created xsi:type="dcterms:W3CDTF">2020-06-18T21:51:07Z</dcterms:created>
  <dcterms:modified xsi:type="dcterms:W3CDTF">2020-09-04T00:41:35Z</dcterms:modified>
</cp:coreProperties>
</file>