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305" r:id="rId3"/>
    <p:sldId id="260" r:id="rId4"/>
    <p:sldId id="269" r:id="rId5"/>
    <p:sldId id="259" r:id="rId6"/>
    <p:sldId id="273" r:id="rId7"/>
    <p:sldId id="655" r:id="rId8"/>
    <p:sldId id="657" r:id="rId9"/>
    <p:sldId id="658" r:id="rId10"/>
    <p:sldId id="654" r:id="rId11"/>
    <p:sldId id="659" r:id="rId12"/>
    <p:sldId id="644" r:id="rId13"/>
  </p:sldIdLst>
  <p:sldSz cx="9144000" cy="5143500" type="screen16x9"/>
  <p:notesSz cx="6858000" cy="9144000"/>
  <p:embeddedFontLst>
    <p:embeddedFont>
      <p:font typeface="Big Shoulders Display" panose="020B0604020202020204" charset="0"/>
      <p:regular r:id="rId15"/>
      <p:bold r:id="rId16"/>
    </p:embeddedFont>
    <p:embeddedFont>
      <p:font typeface="Big Shoulders Display SemiBold" panose="020B0604020202020204" charset="0"/>
      <p:regular r:id="rId17"/>
      <p:bold r:id="rId18"/>
    </p:embeddedFont>
    <p:embeddedFont>
      <p:font typeface="DM Sans" panose="020B0604020202020204" charset="0"/>
      <p:regular r:id="rId19"/>
      <p:bold r:id="rId20"/>
      <p:italic r:id="rId21"/>
      <p:boldItalic r:id="rId22"/>
    </p:embeddedFont>
    <p:embeddedFont>
      <p:font typeface="Slackey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553">
          <p15:clr>
            <a:srgbClr val="9AA0A6"/>
          </p15:clr>
        </p15:guide>
        <p15:guide id="3" orient="horz" pos="64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2CC8A6-41B3-48D9-9296-7E8CB0172A56}">
  <a:tblStyle styleId="{702CC8A6-41B3-48D9-9296-7E8CB0172A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2CE6C2-F362-4FF1-BF99-1A63CC5F33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pos="2880"/>
        <p:guide pos="553"/>
        <p:guide orient="horz" pos="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88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4" name="Google Shape;5844;g6e37ab1b1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5" name="Google Shape;5845;g6e37ab1b1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280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3" name="Google Shape;7003;g641c363e4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4" name="Google Shape;7004;g641c363e4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55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6d1affa13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6d1affa13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58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1c5c24c0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1c5c24c0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09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1" name="Google Shape;5931;g641c363e4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2" name="Google Shape;5932;g641c363e4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65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0" name="Google Shape;6560;g6429b67912_0_13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1" name="Google Shape;6561;g6429b67912_0_13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3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5" name="Google Shape;5885;g641c363e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6" name="Google Shape;5886;g641c363e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367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3" name="Google Shape;7003;g641c363e4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4" name="Google Shape;7004;g641c363e4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02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3" name="Google Shape;7003;g641c363e4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4" name="Google Shape;7004;g641c363e4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22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3" name="Google Shape;7003;g641c363e4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4" name="Google Shape;7004;g641c363e4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40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3" name="Google Shape;7003;g641c363e4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4" name="Google Shape;7004;g641c363e4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85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64930" y="-325751"/>
            <a:ext cx="9813560" cy="6264446"/>
            <a:chOff x="238125" y="577800"/>
            <a:chExt cx="7140250" cy="4557950"/>
          </a:xfrm>
        </p:grpSpPr>
        <p:sp>
          <p:nvSpPr>
            <p:cNvPr id="10" name="Google Shape;10;p2"/>
            <p:cNvSpPr/>
            <p:nvPr/>
          </p:nvSpPr>
          <p:spPr>
            <a:xfrm>
              <a:off x="6168950" y="2174400"/>
              <a:ext cx="1202125" cy="511575"/>
            </a:xfrm>
            <a:custGeom>
              <a:avLst/>
              <a:gdLst/>
              <a:ahLst/>
              <a:cxnLst/>
              <a:rect l="l" t="t" r="r" b="b"/>
              <a:pathLst>
                <a:path w="48085" h="20463" extrusionOk="0">
                  <a:moveTo>
                    <a:pt x="47792" y="1"/>
                  </a:moveTo>
                  <a:lnTo>
                    <a:pt x="1" y="19187"/>
                  </a:lnTo>
                  <a:lnTo>
                    <a:pt x="118" y="19304"/>
                  </a:lnTo>
                  <a:lnTo>
                    <a:pt x="48084" y="20463"/>
                  </a:lnTo>
                  <a:lnTo>
                    <a:pt x="47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161650" y="2657000"/>
              <a:ext cx="1216725" cy="2478750"/>
            </a:xfrm>
            <a:custGeom>
              <a:avLst/>
              <a:gdLst/>
              <a:ahLst/>
              <a:cxnLst/>
              <a:rect l="l" t="t" r="r" b="b"/>
              <a:pathLst>
                <a:path w="48669" h="99150" extrusionOk="0">
                  <a:moveTo>
                    <a:pt x="0" y="0"/>
                  </a:moveTo>
                  <a:lnTo>
                    <a:pt x="48669" y="99150"/>
                  </a:lnTo>
                  <a:lnTo>
                    <a:pt x="47499" y="4211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159600" y="649725"/>
              <a:ext cx="1189525" cy="2002325"/>
            </a:xfrm>
            <a:custGeom>
              <a:avLst/>
              <a:gdLst/>
              <a:ahLst/>
              <a:cxnLst/>
              <a:rect l="l" t="t" r="r" b="b"/>
              <a:pathLst>
                <a:path w="47581" h="80093" extrusionOk="0">
                  <a:moveTo>
                    <a:pt x="47288" y="1"/>
                  </a:moveTo>
                  <a:lnTo>
                    <a:pt x="1" y="212"/>
                  </a:lnTo>
                  <a:lnTo>
                    <a:pt x="82" y="79894"/>
                  </a:lnTo>
                  <a:lnTo>
                    <a:pt x="293" y="80092"/>
                  </a:lnTo>
                  <a:lnTo>
                    <a:pt x="47581" y="39930"/>
                  </a:lnTo>
                  <a:lnTo>
                    <a:pt x="472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9600" y="2657000"/>
              <a:ext cx="5812125" cy="871000"/>
            </a:xfrm>
            <a:custGeom>
              <a:avLst/>
              <a:gdLst/>
              <a:ahLst/>
              <a:cxnLst/>
              <a:rect l="l" t="t" r="r" b="b"/>
              <a:pathLst>
                <a:path w="232485" h="34840" extrusionOk="0">
                  <a:moveTo>
                    <a:pt x="232485" y="0"/>
                  </a:moveTo>
                  <a:lnTo>
                    <a:pt x="1" y="269"/>
                  </a:lnTo>
                  <a:lnTo>
                    <a:pt x="47" y="34840"/>
                  </a:lnTo>
                  <a:lnTo>
                    <a:pt x="26511" y="30897"/>
                  </a:lnTo>
                  <a:lnTo>
                    <a:pt x="53337" y="32255"/>
                  </a:lnTo>
                  <a:lnTo>
                    <a:pt x="138073" y="19608"/>
                  </a:lnTo>
                  <a:lnTo>
                    <a:pt x="157131" y="11407"/>
                  </a:lnTo>
                  <a:lnTo>
                    <a:pt x="231713" y="281"/>
                  </a:lnTo>
                  <a:lnTo>
                    <a:pt x="232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30150" y="2657000"/>
              <a:ext cx="1833875" cy="2012250"/>
            </a:xfrm>
            <a:custGeom>
              <a:avLst/>
              <a:gdLst/>
              <a:ahLst/>
              <a:cxnLst/>
              <a:rect l="l" t="t" r="r" b="b"/>
              <a:pathLst>
                <a:path w="73355" h="80490" extrusionOk="0">
                  <a:moveTo>
                    <a:pt x="73260" y="0"/>
                  </a:moveTo>
                  <a:lnTo>
                    <a:pt x="72582" y="281"/>
                  </a:lnTo>
                  <a:lnTo>
                    <a:pt x="35274" y="37519"/>
                  </a:lnTo>
                  <a:lnTo>
                    <a:pt x="35285" y="45287"/>
                  </a:lnTo>
                  <a:lnTo>
                    <a:pt x="1" y="80490"/>
                  </a:lnTo>
                  <a:lnTo>
                    <a:pt x="1" y="80490"/>
                  </a:lnTo>
                  <a:lnTo>
                    <a:pt x="73354" y="80408"/>
                  </a:lnTo>
                  <a:lnTo>
                    <a:pt x="73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15075" y="659400"/>
              <a:ext cx="2399800" cy="1996450"/>
            </a:xfrm>
            <a:custGeom>
              <a:avLst/>
              <a:gdLst/>
              <a:ahLst/>
              <a:cxnLst/>
              <a:rect l="l" t="t" r="r" b="b"/>
              <a:pathLst>
                <a:path w="95992" h="79858" extrusionOk="0">
                  <a:moveTo>
                    <a:pt x="69540" y="0"/>
                  </a:moveTo>
                  <a:lnTo>
                    <a:pt x="10799" y="70"/>
                  </a:lnTo>
                  <a:lnTo>
                    <a:pt x="1" y="643"/>
                  </a:lnTo>
                  <a:lnTo>
                    <a:pt x="60146" y="53722"/>
                  </a:lnTo>
                  <a:lnTo>
                    <a:pt x="69598" y="53710"/>
                  </a:lnTo>
                  <a:lnTo>
                    <a:pt x="95910" y="79858"/>
                  </a:lnTo>
                  <a:lnTo>
                    <a:pt x="95992" y="79764"/>
                  </a:lnTo>
                  <a:lnTo>
                    <a:pt x="74477" y="27341"/>
                  </a:lnTo>
                  <a:lnTo>
                    <a:pt x="74477" y="27329"/>
                  </a:lnTo>
                  <a:lnTo>
                    <a:pt x="77027" y="18531"/>
                  </a:lnTo>
                  <a:lnTo>
                    <a:pt x="6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401575" y="660850"/>
              <a:ext cx="4757175" cy="1989150"/>
            </a:xfrm>
            <a:custGeom>
              <a:avLst/>
              <a:gdLst/>
              <a:ahLst/>
              <a:cxnLst/>
              <a:rect l="l" t="t" r="r" b="b"/>
              <a:pathLst>
                <a:path w="190287" h="79566" extrusionOk="0">
                  <a:moveTo>
                    <a:pt x="103362" y="1"/>
                  </a:moveTo>
                  <a:lnTo>
                    <a:pt x="1" y="328"/>
                  </a:lnTo>
                  <a:lnTo>
                    <a:pt x="190286" y="79566"/>
                  </a:lnTo>
                  <a:lnTo>
                    <a:pt x="163893" y="53500"/>
                  </a:lnTo>
                  <a:lnTo>
                    <a:pt x="154440" y="53512"/>
                  </a:lnTo>
                  <a:lnTo>
                    <a:pt x="103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58725" y="654700"/>
              <a:ext cx="360075" cy="1995300"/>
            </a:xfrm>
            <a:custGeom>
              <a:avLst/>
              <a:gdLst/>
              <a:ahLst/>
              <a:cxnLst/>
              <a:rect l="l" t="t" r="r" b="b"/>
              <a:pathLst>
                <a:path w="14403" h="79812" extrusionOk="0">
                  <a:moveTo>
                    <a:pt x="14402" y="1"/>
                  </a:moveTo>
                  <a:lnTo>
                    <a:pt x="36" y="13"/>
                  </a:lnTo>
                  <a:lnTo>
                    <a:pt x="0" y="79812"/>
                  </a:lnTo>
                  <a:lnTo>
                    <a:pt x="14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54750" y="2075550"/>
              <a:ext cx="1190875" cy="574600"/>
            </a:xfrm>
            <a:custGeom>
              <a:avLst/>
              <a:gdLst/>
              <a:ahLst/>
              <a:cxnLst/>
              <a:rect l="l" t="t" r="r" b="b"/>
              <a:pathLst>
                <a:path w="47635" h="22984" extrusionOk="0">
                  <a:moveTo>
                    <a:pt x="47623" y="1"/>
                  </a:moveTo>
                  <a:cubicBezTo>
                    <a:pt x="47623" y="1"/>
                    <a:pt x="16489" y="15638"/>
                    <a:pt x="4652" y="21115"/>
                  </a:cubicBezTo>
                  <a:lnTo>
                    <a:pt x="4652" y="21115"/>
                  </a:lnTo>
                  <a:cubicBezTo>
                    <a:pt x="16491" y="16736"/>
                    <a:pt x="47634" y="6189"/>
                    <a:pt x="47634" y="6189"/>
                  </a:cubicBezTo>
                  <a:lnTo>
                    <a:pt x="47623" y="1"/>
                  </a:lnTo>
                  <a:close/>
                  <a:moveTo>
                    <a:pt x="4652" y="21115"/>
                  </a:moveTo>
                  <a:lnTo>
                    <a:pt x="4652" y="21115"/>
                  </a:lnTo>
                  <a:cubicBezTo>
                    <a:pt x="1744" y="22191"/>
                    <a:pt x="0" y="22894"/>
                    <a:pt x="171" y="22978"/>
                  </a:cubicBezTo>
                  <a:cubicBezTo>
                    <a:pt x="179" y="22981"/>
                    <a:pt x="190" y="22983"/>
                    <a:pt x="205" y="22983"/>
                  </a:cubicBezTo>
                  <a:cubicBezTo>
                    <a:pt x="496" y="22983"/>
                    <a:pt x="2139" y="22278"/>
                    <a:pt x="4652" y="2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58725" y="2649975"/>
              <a:ext cx="1219650" cy="2485775"/>
            </a:xfrm>
            <a:custGeom>
              <a:avLst/>
              <a:gdLst/>
              <a:ahLst/>
              <a:cxnLst/>
              <a:rect l="l" t="t" r="r" b="b"/>
              <a:pathLst>
                <a:path w="48786" h="99431" extrusionOk="0">
                  <a:moveTo>
                    <a:pt x="0" y="1"/>
                  </a:moveTo>
                  <a:lnTo>
                    <a:pt x="28944" y="80654"/>
                  </a:lnTo>
                  <a:lnTo>
                    <a:pt x="48786" y="99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17450" y="2649975"/>
              <a:ext cx="2341300" cy="2032450"/>
            </a:xfrm>
            <a:custGeom>
              <a:avLst/>
              <a:gdLst/>
              <a:ahLst/>
              <a:cxnLst/>
              <a:rect l="l" t="t" r="r" b="b"/>
              <a:pathLst>
                <a:path w="93652" h="81298" extrusionOk="0">
                  <a:moveTo>
                    <a:pt x="93651" y="1"/>
                  </a:moveTo>
                  <a:lnTo>
                    <a:pt x="0" y="81297"/>
                  </a:lnTo>
                  <a:lnTo>
                    <a:pt x="8634" y="80782"/>
                  </a:lnTo>
                  <a:lnTo>
                    <a:pt x="20509" y="80771"/>
                  </a:lnTo>
                  <a:lnTo>
                    <a:pt x="55793" y="45568"/>
                  </a:lnTo>
                  <a:lnTo>
                    <a:pt x="55782" y="37800"/>
                  </a:lnTo>
                  <a:lnTo>
                    <a:pt x="936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327200" y="2649975"/>
              <a:ext cx="831550" cy="2026300"/>
            </a:xfrm>
            <a:custGeom>
              <a:avLst/>
              <a:gdLst/>
              <a:ahLst/>
              <a:cxnLst/>
              <a:rect l="l" t="t" r="r" b="b"/>
              <a:pathLst>
                <a:path w="33262" h="81052" extrusionOk="0">
                  <a:moveTo>
                    <a:pt x="33261" y="1"/>
                  </a:moveTo>
                  <a:lnTo>
                    <a:pt x="1" y="80923"/>
                  </a:lnTo>
                  <a:lnTo>
                    <a:pt x="12414" y="81051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19125" y="651775"/>
              <a:ext cx="1539625" cy="1998225"/>
            </a:xfrm>
            <a:custGeom>
              <a:avLst/>
              <a:gdLst/>
              <a:ahLst/>
              <a:cxnLst/>
              <a:rect l="l" t="t" r="r" b="b"/>
              <a:pathLst>
                <a:path w="61585" h="79929" extrusionOk="0">
                  <a:moveTo>
                    <a:pt x="12027" y="1"/>
                  </a:moveTo>
                  <a:lnTo>
                    <a:pt x="1" y="13"/>
                  </a:lnTo>
                  <a:lnTo>
                    <a:pt x="61584" y="79929"/>
                  </a:lnTo>
                  <a:lnTo>
                    <a:pt x="1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97425" y="655575"/>
              <a:ext cx="661325" cy="1994425"/>
            </a:xfrm>
            <a:custGeom>
              <a:avLst/>
              <a:gdLst/>
              <a:ahLst/>
              <a:cxnLst/>
              <a:rect l="l" t="t" r="r" b="b"/>
              <a:pathLst>
                <a:path w="26453" h="79777" extrusionOk="0">
                  <a:moveTo>
                    <a:pt x="9688" y="1"/>
                  </a:moveTo>
                  <a:lnTo>
                    <a:pt x="1" y="13"/>
                  </a:lnTo>
                  <a:lnTo>
                    <a:pt x="7488" y="18544"/>
                  </a:lnTo>
                  <a:lnTo>
                    <a:pt x="4938" y="27342"/>
                  </a:lnTo>
                  <a:lnTo>
                    <a:pt x="26452" y="79777"/>
                  </a:lnTo>
                  <a:lnTo>
                    <a:pt x="7886" y="28792"/>
                  </a:lnTo>
                  <a:lnTo>
                    <a:pt x="12870" y="17713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5" y="2419225"/>
              <a:ext cx="5920625" cy="420300"/>
            </a:xfrm>
            <a:custGeom>
              <a:avLst/>
              <a:gdLst/>
              <a:ahLst/>
              <a:cxnLst/>
              <a:rect l="l" t="t" r="r" b="b"/>
              <a:pathLst>
                <a:path w="236825" h="16812" extrusionOk="0">
                  <a:moveTo>
                    <a:pt x="1614" y="0"/>
                  </a:moveTo>
                  <a:lnTo>
                    <a:pt x="0" y="16812"/>
                  </a:lnTo>
                  <a:lnTo>
                    <a:pt x="108450" y="13068"/>
                  </a:lnTo>
                  <a:lnTo>
                    <a:pt x="100612" y="9827"/>
                  </a:lnTo>
                  <a:lnTo>
                    <a:pt x="236824" y="923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2950" y="577800"/>
              <a:ext cx="6431025" cy="2098225"/>
            </a:xfrm>
            <a:custGeom>
              <a:avLst/>
              <a:gdLst/>
              <a:ahLst/>
              <a:cxnLst/>
              <a:rect l="l" t="t" r="r" b="b"/>
              <a:pathLst>
                <a:path w="257241" h="83929" extrusionOk="0">
                  <a:moveTo>
                    <a:pt x="257240" y="0"/>
                  </a:moveTo>
                  <a:lnTo>
                    <a:pt x="233339" y="47124"/>
                  </a:lnTo>
                  <a:lnTo>
                    <a:pt x="233245" y="47299"/>
                  </a:lnTo>
                  <a:lnTo>
                    <a:pt x="233304" y="47498"/>
                  </a:lnTo>
                  <a:lnTo>
                    <a:pt x="236230" y="57745"/>
                  </a:lnTo>
                  <a:lnTo>
                    <a:pt x="236230" y="57745"/>
                  </a:lnTo>
                  <a:lnTo>
                    <a:pt x="220609" y="81839"/>
                  </a:lnTo>
                  <a:lnTo>
                    <a:pt x="220609" y="81839"/>
                  </a:lnTo>
                  <a:lnTo>
                    <a:pt x="164673" y="68784"/>
                  </a:lnTo>
                  <a:lnTo>
                    <a:pt x="164673" y="68784"/>
                  </a:lnTo>
                  <a:lnTo>
                    <a:pt x="166912" y="67047"/>
                  </a:lnTo>
                  <a:lnTo>
                    <a:pt x="169403" y="65117"/>
                  </a:lnTo>
                  <a:lnTo>
                    <a:pt x="166327" y="64274"/>
                  </a:lnTo>
                  <a:lnTo>
                    <a:pt x="7898" y="5218"/>
                  </a:lnTo>
                  <a:lnTo>
                    <a:pt x="1" y="5218"/>
                  </a:lnTo>
                  <a:lnTo>
                    <a:pt x="162764" y="66310"/>
                  </a:lnTo>
                  <a:lnTo>
                    <a:pt x="162764" y="66310"/>
                  </a:lnTo>
                  <a:lnTo>
                    <a:pt x="160243" y="68346"/>
                  </a:lnTo>
                  <a:lnTo>
                    <a:pt x="157739" y="70370"/>
                  </a:lnTo>
                  <a:lnTo>
                    <a:pt x="160863" y="71036"/>
                  </a:lnTo>
                  <a:lnTo>
                    <a:pt x="220833" y="83788"/>
                  </a:lnTo>
                  <a:lnTo>
                    <a:pt x="221476" y="83929"/>
                  </a:lnTo>
                  <a:lnTo>
                    <a:pt x="221815" y="83379"/>
                  </a:lnTo>
                  <a:lnTo>
                    <a:pt x="237445" y="58191"/>
                  </a:lnTo>
                  <a:lnTo>
                    <a:pt x="237609" y="57934"/>
                  </a:lnTo>
                  <a:lnTo>
                    <a:pt x="237527" y="57676"/>
                  </a:lnTo>
                  <a:lnTo>
                    <a:pt x="234371" y="47405"/>
                  </a:lnTo>
                  <a:lnTo>
                    <a:pt x="257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29875" y="2618975"/>
              <a:ext cx="4471700" cy="2377850"/>
            </a:xfrm>
            <a:custGeom>
              <a:avLst/>
              <a:gdLst/>
              <a:ahLst/>
              <a:cxnLst/>
              <a:rect l="l" t="t" r="r" b="b"/>
              <a:pathLst>
                <a:path w="178868" h="95114" extrusionOk="0">
                  <a:moveTo>
                    <a:pt x="157658" y="0"/>
                  </a:moveTo>
                  <a:lnTo>
                    <a:pt x="156008" y="737"/>
                  </a:lnTo>
                  <a:lnTo>
                    <a:pt x="115365" y="19046"/>
                  </a:lnTo>
                  <a:lnTo>
                    <a:pt x="114979" y="19222"/>
                  </a:lnTo>
                  <a:lnTo>
                    <a:pt x="114722" y="19538"/>
                  </a:lnTo>
                  <a:lnTo>
                    <a:pt x="109107" y="26623"/>
                  </a:lnTo>
                  <a:lnTo>
                    <a:pt x="109107" y="26623"/>
                  </a:lnTo>
                  <a:lnTo>
                    <a:pt x="29108" y="59888"/>
                  </a:lnTo>
                  <a:lnTo>
                    <a:pt x="24850" y="61654"/>
                  </a:lnTo>
                  <a:lnTo>
                    <a:pt x="29061" y="63561"/>
                  </a:lnTo>
                  <a:lnTo>
                    <a:pt x="35752" y="66582"/>
                  </a:lnTo>
                  <a:lnTo>
                    <a:pt x="35752" y="66582"/>
                  </a:lnTo>
                  <a:lnTo>
                    <a:pt x="1" y="81332"/>
                  </a:lnTo>
                  <a:lnTo>
                    <a:pt x="3253" y="85719"/>
                  </a:lnTo>
                  <a:lnTo>
                    <a:pt x="43065" y="68592"/>
                  </a:lnTo>
                  <a:lnTo>
                    <a:pt x="47522" y="66673"/>
                  </a:lnTo>
                  <a:lnTo>
                    <a:pt x="43124" y="64766"/>
                  </a:lnTo>
                  <a:lnTo>
                    <a:pt x="36117" y="61727"/>
                  </a:lnTo>
                  <a:lnTo>
                    <a:pt x="36117" y="61727"/>
                  </a:lnTo>
                  <a:lnTo>
                    <a:pt x="111528" y="29049"/>
                  </a:lnTo>
                  <a:lnTo>
                    <a:pt x="112019" y="28839"/>
                  </a:lnTo>
                  <a:lnTo>
                    <a:pt x="112277" y="28488"/>
                  </a:lnTo>
                  <a:lnTo>
                    <a:pt x="117738" y="21276"/>
                  </a:lnTo>
                  <a:lnTo>
                    <a:pt x="117738" y="21276"/>
                  </a:lnTo>
                  <a:lnTo>
                    <a:pt x="155902" y="3328"/>
                  </a:lnTo>
                  <a:lnTo>
                    <a:pt x="155902" y="3328"/>
                  </a:lnTo>
                  <a:lnTo>
                    <a:pt x="177438" y="60073"/>
                  </a:lnTo>
                  <a:lnTo>
                    <a:pt x="168210" y="70253"/>
                  </a:lnTo>
                  <a:lnTo>
                    <a:pt x="168105" y="70370"/>
                  </a:lnTo>
                  <a:lnTo>
                    <a:pt x="168116" y="70499"/>
                  </a:lnTo>
                  <a:lnTo>
                    <a:pt x="173615" y="95113"/>
                  </a:lnTo>
                  <a:lnTo>
                    <a:pt x="169133" y="70552"/>
                  </a:lnTo>
                  <a:lnTo>
                    <a:pt x="178692" y="60449"/>
                  </a:lnTo>
                  <a:lnTo>
                    <a:pt x="178868" y="60262"/>
                  </a:lnTo>
                  <a:lnTo>
                    <a:pt x="178786" y="60028"/>
                  </a:lnTo>
                  <a:lnTo>
                    <a:pt x="158137" y="1369"/>
                  </a:lnTo>
                  <a:lnTo>
                    <a:pt x="1576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725575" y="2649975"/>
              <a:ext cx="1433175" cy="2154100"/>
            </a:xfrm>
            <a:custGeom>
              <a:avLst/>
              <a:gdLst/>
              <a:ahLst/>
              <a:cxnLst/>
              <a:rect l="l" t="t" r="r" b="b"/>
              <a:pathLst>
                <a:path w="57327" h="86164" extrusionOk="0">
                  <a:moveTo>
                    <a:pt x="57326" y="1"/>
                  </a:moveTo>
                  <a:lnTo>
                    <a:pt x="28874" y="38514"/>
                  </a:lnTo>
                  <a:lnTo>
                    <a:pt x="28711" y="38736"/>
                  </a:lnTo>
                  <a:lnTo>
                    <a:pt x="28711" y="39028"/>
                  </a:lnTo>
                  <a:lnTo>
                    <a:pt x="28553" y="48282"/>
                  </a:lnTo>
                  <a:lnTo>
                    <a:pt x="1" y="83847"/>
                  </a:lnTo>
                  <a:lnTo>
                    <a:pt x="3019" y="86164"/>
                  </a:lnTo>
                  <a:lnTo>
                    <a:pt x="30442" y="49300"/>
                  </a:lnTo>
                  <a:lnTo>
                    <a:pt x="30664" y="48996"/>
                  </a:lnTo>
                  <a:lnTo>
                    <a:pt x="30664" y="48657"/>
                  </a:lnTo>
                  <a:lnTo>
                    <a:pt x="30471" y="39301"/>
                  </a:lnTo>
                  <a:lnTo>
                    <a:pt x="30471" y="39301"/>
                  </a:lnTo>
                  <a:lnTo>
                    <a:pt x="57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269600" y="2975275"/>
              <a:ext cx="38550" cy="28625"/>
            </a:xfrm>
            <a:custGeom>
              <a:avLst/>
              <a:gdLst/>
              <a:ahLst/>
              <a:cxnLst/>
              <a:rect l="l" t="t" r="r" b="b"/>
              <a:pathLst>
                <a:path w="1542" h="1145" extrusionOk="0">
                  <a:moveTo>
                    <a:pt x="773" y="1"/>
                  </a:moveTo>
                  <a:cubicBezTo>
                    <a:pt x="630" y="1"/>
                    <a:pt x="489" y="53"/>
                    <a:pt x="375" y="162"/>
                  </a:cubicBezTo>
                  <a:cubicBezTo>
                    <a:pt x="0" y="513"/>
                    <a:pt x="246" y="1133"/>
                    <a:pt x="761" y="1144"/>
                  </a:cubicBezTo>
                  <a:cubicBezTo>
                    <a:pt x="766" y="1144"/>
                    <a:pt x="770" y="1145"/>
                    <a:pt x="775" y="1145"/>
                  </a:cubicBezTo>
                  <a:cubicBezTo>
                    <a:pt x="1281" y="1145"/>
                    <a:pt x="1541" y="544"/>
                    <a:pt x="1194" y="173"/>
                  </a:cubicBezTo>
                  <a:cubicBezTo>
                    <a:pt x="1073" y="59"/>
                    <a:pt x="923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28100" y="29762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628" y="1"/>
                  </a:moveTo>
                  <a:cubicBezTo>
                    <a:pt x="491" y="1"/>
                    <a:pt x="351" y="50"/>
                    <a:pt x="234" y="160"/>
                  </a:cubicBezTo>
                  <a:cubicBezTo>
                    <a:pt x="12" y="382"/>
                    <a:pt x="0" y="745"/>
                    <a:pt x="222" y="979"/>
                  </a:cubicBezTo>
                  <a:cubicBezTo>
                    <a:pt x="339" y="1100"/>
                    <a:pt x="486" y="1154"/>
                    <a:pt x="631" y="1154"/>
                  </a:cubicBezTo>
                  <a:cubicBezTo>
                    <a:pt x="919" y="1154"/>
                    <a:pt x="1197" y="936"/>
                    <a:pt x="1205" y="593"/>
                  </a:cubicBezTo>
                  <a:cubicBezTo>
                    <a:pt x="1213" y="239"/>
                    <a:pt x="92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30525" y="2921400"/>
              <a:ext cx="30350" cy="28850"/>
            </a:xfrm>
            <a:custGeom>
              <a:avLst/>
              <a:gdLst/>
              <a:ahLst/>
              <a:cxnLst/>
              <a:rect l="l" t="t" r="r" b="b"/>
              <a:pathLst>
                <a:path w="1214" h="1154" extrusionOk="0">
                  <a:moveTo>
                    <a:pt x="586" y="0"/>
                  </a:moveTo>
                  <a:cubicBezTo>
                    <a:pt x="294" y="0"/>
                    <a:pt x="16" y="219"/>
                    <a:pt x="8" y="562"/>
                  </a:cubicBezTo>
                  <a:cubicBezTo>
                    <a:pt x="0" y="916"/>
                    <a:pt x="291" y="1153"/>
                    <a:pt x="591" y="1153"/>
                  </a:cubicBezTo>
                  <a:cubicBezTo>
                    <a:pt x="728" y="1153"/>
                    <a:pt x="866" y="1104"/>
                    <a:pt x="979" y="995"/>
                  </a:cubicBezTo>
                  <a:cubicBezTo>
                    <a:pt x="1213" y="772"/>
                    <a:pt x="1213" y="410"/>
                    <a:pt x="1003" y="176"/>
                  </a:cubicBezTo>
                  <a:cubicBezTo>
                    <a:pt x="882" y="55"/>
                    <a:pt x="732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270775" y="2920475"/>
              <a:ext cx="38525" cy="28725"/>
            </a:xfrm>
            <a:custGeom>
              <a:avLst/>
              <a:gdLst/>
              <a:ahLst/>
              <a:cxnLst/>
              <a:rect l="l" t="t" r="r" b="b"/>
              <a:pathLst>
                <a:path w="1541" h="1149" extrusionOk="0">
                  <a:moveTo>
                    <a:pt x="777" y="1"/>
                  </a:moveTo>
                  <a:cubicBezTo>
                    <a:pt x="631" y="1"/>
                    <a:pt x="484" y="56"/>
                    <a:pt x="374" y="166"/>
                  </a:cubicBezTo>
                  <a:cubicBezTo>
                    <a:pt x="0" y="517"/>
                    <a:pt x="246" y="1137"/>
                    <a:pt x="760" y="1149"/>
                  </a:cubicBezTo>
                  <a:cubicBezTo>
                    <a:pt x="765" y="1149"/>
                    <a:pt x="770" y="1149"/>
                    <a:pt x="775" y="1149"/>
                  </a:cubicBezTo>
                  <a:cubicBezTo>
                    <a:pt x="1280" y="1149"/>
                    <a:pt x="1541" y="548"/>
                    <a:pt x="1182" y="178"/>
                  </a:cubicBezTo>
                  <a:cubicBezTo>
                    <a:pt x="1075" y="59"/>
                    <a:pt x="926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67850" y="3017800"/>
              <a:ext cx="36925" cy="31600"/>
            </a:xfrm>
            <a:custGeom>
              <a:avLst/>
              <a:gdLst/>
              <a:ahLst/>
              <a:cxnLst/>
              <a:rect l="l" t="t" r="r" b="b"/>
              <a:pathLst>
                <a:path w="1477" h="1264" extrusionOk="0">
                  <a:moveTo>
                    <a:pt x="718" y="0"/>
                  </a:moveTo>
                  <a:cubicBezTo>
                    <a:pt x="483" y="0"/>
                    <a:pt x="250" y="126"/>
                    <a:pt x="140" y="379"/>
                  </a:cubicBezTo>
                  <a:cubicBezTo>
                    <a:pt x="0" y="695"/>
                    <a:pt x="140" y="1070"/>
                    <a:pt x="456" y="1210"/>
                  </a:cubicBezTo>
                  <a:cubicBezTo>
                    <a:pt x="544" y="1247"/>
                    <a:pt x="632" y="1264"/>
                    <a:pt x="716" y="1264"/>
                  </a:cubicBezTo>
                  <a:cubicBezTo>
                    <a:pt x="1138" y="1264"/>
                    <a:pt x="1476" y="841"/>
                    <a:pt x="1310" y="403"/>
                  </a:cubicBezTo>
                  <a:cubicBezTo>
                    <a:pt x="1203" y="135"/>
                    <a:pt x="96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26325" y="30189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56" y="0"/>
                  </a:moveTo>
                  <a:cubicBezTo>
                    <a:pt x="339" y="0"/>
                    <a:pt x="0" y="432"/>
                    <a:pt x="176" y="872"/>
                  </a:cubicBezTo>
                  <a:cubicBezTo>
                    <a:pt x="265" y="1121"/>
                    <a:pt x="503" y="1269"/>
                    <a:pt x="756" y="1269"/>
                  </a:cubicBezTo>
                  <a:cubicBezTo>
                    <a:pt x="835" y="1269"/>
                    <a:pt x="917" y="1254"/>
                    <a:pt x="995" y="1223"/>
                  </a:cubicBezTo>
                  <a:cubicBezTo>
                    <a:pt x="1510" y="1025"/>
                    <a:pt x="1533" y="276"/>
                    <a:pt x="1007" y="54"/>
                  </a:cubicBezTo>
                  <a:cubicBezTo>
                    <a:pt x="923" y="17"/>
                    <a:pt x="838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69325" y="2977925"/>
              <a:ext cx="38400" cy="31725"/>
            </a:xfrm>
            <a:custGeom>
              <a:avLst/>
              <a:gdLst/>
              <a:ahLst/>
              <a:cxnLst/>
              <a:rect l="l" t="t" r="r" b="b"/>
              <a:pathLst>
                <a:path w="1536" h="1269" extrusionOk="0">
                  <a:moveTo>
                    <a:pt x="765" y="1"/>
                  </a:moveTo>
                  <a:cubicBezTo>
                    <a:pt x="691" y="1"/>
                    <a:pt x="615" y="14"/>
                    <a:pt x="539" y="44"/>
                  </a:cubicBezTo>
                  <a:cubicBezTo>
                    <a:pt x="12" y="255"/>
                    <a:pt x="1" y="992"/>
                    <a:pt x="515" y="1214"/>
                  </a:cubicBezTo>
                  <a:cubicBezTo>
                    <a:pt x="598" y="1251"/>
                    <a:pt x="685" y="1268"/>
                    <a:pt x="770" y="1268"/>
                  </a:cubicBezTo>
                  <a:cubicBezTo>
                    <a:pt x="1011" y="1268"/>
                    <a:pt x="1242" y="1128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370450" y="29186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67" y="0"/>
                  </a:moveTo>
                  <a:cubicBezTo>
                    <a:pt x="533" y="0"/>
                    <a:pt x="299" y="126"/>
                    <a:pt x="190" y="379"/>
                  </a:cubicBezTo>
                  <a:cubicBezTo>
                    <a:pt x="0" y="818"/>
                    <a:pt x="337" y="1265"/>
                    <a:pt x="767" y="1265"/>
                  </a:cubicBezTo>
                  <a:cubicBezTo>
                    <a:pt x="841" y="1265"/>
                    <a:pt x="919" y="1251"/>
                    <a:pt x="997" y="1222"/>
                  </a:cubicBezTo>
                  <a:cubicBezTo>
                    <a:pt x="1313" y="1093"/>
                    <a:pt x="1477" y="730"/>
                    <a:pt x="1360" y="403"/>
                  </a:cubicBezTo>
                  <a:cubicBezTo>
                    <a:pt x="1252" y="135"/>
                    <a:pt x="1009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29225" y="2875775"/>
              <a:ext cx="36900" cy="31725"/>
            </a:xfrm>
            <a:custGeom>
              <a:avLst/>
              <a:gdLst/>
              <a:ahLst/>
              <a:cxnLst/>
              <a:rect l="l" t="t" r="r" b="b"/>
              <a:pathLst>
                <a:path w="1476" h="1269" extrusionOk="0">
                  <a:moveTo>
                    <a:pt x="754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60" y="1268"/>
                  </a:cubicBezTo>
                  <a:cubicBezTo>
                    <a:pt x="996" y="1268"/>
                    <a:pt x="1232" y="1142"/>
                    <a:pt x="1347" y="889"/>
                  </a:cubicBezTo>
                  <a:cubicBezTo>
                    <a:pt x="1476" y="573"/>
                    <a:pt x="1336" y="199"/>
                    <a:pt x="1020" y="59"/>
                  </a:cubicBezTo>
                  <a:cubicBezTo>
                    <a:pt x="930" y="19"/>
                    <a:pt x="840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269300" y="2874675"/>
              <a:ext cx="38400" cy="31700"/>
            </a:xfrm>
            <a:custGeom>
              <a:avLst/>
              <a:gdLst/>
              <a:ahLst/>
              <a:cxnLst/>
              <a:rect l="l" t="t" r="r" b="b"/>
              <a:pathLst>
                <a:path w="1536" h="1268" extrusionOk="0">
                  <a:moveTo>
                    <a:pt x="776" y="0"/>
                  </a:moveTo>
                  <a:cubicBezTo>
                    <a:pt x="700" y="0"/>
                    <a:pt x="624" y="14"/>
                    <a:pt x="550" y="44"/>
                  </a:cubicBezTo>
                  <a:cubicBezTo>
                    <a:pt x="24" y="255"/>
                    <a:pt x="1" y="992"/>
                    <a:pt x="527" y="1214"/>
                  </a:cubicBezTo>
                  <a:cubicBezTo>
                    <a:pt x="612" y="1251"/>
                    <a:pt x="696" y="1267"/>
                    <a:pt x="778" y="1267"/>
                  </a:cubicBezTo>
                  <a:cubicBezTo>
                    <a:pt x="1195" y="1267"/>
                    <a:pt x="1536" y="837"/>
                    <a:pt x="1369" y="407"/>
                  </a:cubicBezTo>
                  <a:cubicBezTo>
                    <a:pt x="1270" y="155"/>
                    <a:pt x="1027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26300" y="2915700"/>
              <a:ext cx="38650" cy="31650"/>
            </a:xfrm>
            <a:custGeom>
              <a:avLst/>
              <a:gdLst/>
              <a:ahLst/>
              <a:cxnLst/>
              <a:rect l="l" t="t" r="r" b="b"/>
              <a:pathLst>
                <a:path w="1546" h="1266" extrusionOk="0">
                  <a:moveTo>
                    <a:pt x="778" y="0"/>
                  </a:moveTo>
                  <a:cubicBezTo>
                    <a:pt x="533" y="0"/>
                    <a:pt x="304" y="145"/>
                    <a:pt x="200" y="380"/>
                  </a:cubicBezTo>
                  <a:cubicBezTo>
                    <a:pt x="0" y="819"/>
                    <a:pt x="344" y="1266"/>
                    <a:pt x="776" y="1266"/>
                  </a:cubicBezTo>
                  <a:cubicBezTo>
                    <a:pt x="851" y="1266"/>
                    <a:pt x="929" y="1252"/>
                    <a:pt x="1007" y="1223"/>
                  </a:cubicBezTo>
                  <a:cubicBezTo>
                    <a:pt x="1522" y="1012"/>
                    <a:pt x="1545" y="287"/>
                    <a:pt x="1030" y="53"/>
                  </a:cubicBezTo>
                  <a:cubicBezTo>
                    <a:pt x="947" y="17"/>
                    <a:pt x="86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26600" y="2975000"/>
              <a:ext cx="36925" cy="31525"/>
            </a:xfrm>
            <a:custGeom>
              <a:avLst/>
              <a:gdLst/>
              <a:ahLst/>
              <a:cxnLst/>
              <a:rect l="l" t="t" r="r" b="b"/>
              <a:pathLst>
                <a:path w="1477" h="1261" extrusionOk="0">
                  <a:moveTo>
                    <a:pt x="710" y="1"/>
                  </a:moveTo>
                  <a:cubicBezTo>
                    <a:pt x="636" y="1"/>
                    <a:pt x="558" y="14"/>
                    <a:pt x="480" y="44"/>
                  </a:cubicBezTo>
                  <a:cubicBezTo>
                    <a:pt x="164" y="173"/>
                    <a:pt x="0" y="535"/>
                    <a:pt x="129" y="863"/>
                  </a:cubicBezTo>
                  <a:cubicBezTo>
                    <a:pt x="231" y="1126"/>
                    <a:pt x="473" y="1261"/>
                    <a:pt x="716" y="1261"/>
                  </a:cubicBezTo>
                  <a:cubicBezTo>
                    <a:pt x="947" y="1261"/>
                    <a:pt x="1179" y="1138"/>
                    <a:pt x="1287" y="886"/>
                  </a:cubicBezTo>
                  <a:cubicBezTo>
                    <a:pt x="1477" y="448"/>
                    <a:pt x="1140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23975" y="303525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49" y="0"/>
                  </a:moveTo>
                  <a:cubicBezTo>
                    <a:pt x="273" y="0"/>
                    <a:pt x="195" y="28"/>
                    <a:pt x="129" y="91"/>
                  </a:cubicBezTo>
                  <a:cubicBezTo>
                    <a:pt x="0" y="208"/>
                    <a:pt x="0" y="407"/>
                    <a:pt x="117" y="535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67" y="132"/>
                    <a:pt x="513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06750" y="30709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5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29" y="628"/>
                    <a:pt x="304" y="640"/>
                  </a:cubicBezTo>
                  <a:cubicBezTo>
                    <a:pt x="585" y="640"/>
                    <a:pt x="737" y="301"/>
                    <a:pt x="538" y="102"/>
                  </a:cubicBezTo>
                  <a:cubicBezTo>
                    <a:pt x="476" y="32"/>
                    <a:pt x="39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89225" y="3038750"/>
              <a:ext cx="16900" cy="15950"/>
            </a:xfrm>
            <a:custGeom>
              <a:avLst/>
              <a:gdLst/>
              <a:ahLst/>
              <a:cxnLst/>
              <a:rect l="l" t="t" r="r" b="b"/>
              <a:pathLst>
                <a:path w="676" h="638" extrusionOk="0">
                  <a:moveTo>
                    <a:pt x="346" y="1"/>
                  </a:moveTo>
                  <a:cubicBezTo>
                    <a:pt x="269" y="1"/>
                    <a:pt x="191" y="29"/>
                    <a:pt x="129" y="91"/>
                  </a:cubicBezTo>
                  <a:cubicBezTo>
                    <a:pt x="12" y="208"/>
                    <a:pt x="0" y="407"/>
                    <a:pt x="117" y="536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75" y="133"/>
                    <a:pt x="513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425775" y="2957650"/>
              <a:ext cx="16125" cy="15250"/>
            </a:xfrm>
            <a:custGeom>
              <a:avLst/>
              <a:gdLst/>
              <a:ahLst/>
              <a:cxnLst/>
              <a:rect l="l" t="t" r="r" b="b"/>
              <a:pathLst>
                <a:path w="645" h="610" extrusionOk="0">
                  <a:moveTo>
                    <a:pt x="320" y="1"/>
                  </a:moveTo>
                  <a:cubicBezTo>
                    <a:pt x="169" y="1"/>
                    <a:pt x="18" y="97"/>
                    <a:pt x="1" y="293"/>
                  </a:cubicBezTo>
                  <a:cubicBezTo>
                    <a:pt x="1" y="469"/>
                    <a:pt x="141" y="609"/>
                    <a:pt x="316" y="609"/>
                  </a:cubicBezTo>
                  <a:cubicBezTo>
                    <a:pt x="323" y="610"/>
                    <a:pt x="330" y="610"/>
                    <a:pt x="337" y="610"/>
                  </a:cubicBezTo>
                  <a:cubicBezTo>
                    <a:pt x="503" y="610"/>
                    <a:pt x="633" y="474"/>
                    <a:pt x="644" y="305"/>
                  </a:cubicBezTo>
                  <a:cubicBezTo>
                    <a:pt x="632" y="103"/>
                    <a:pt x="476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3300" y="28742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2" y="0"/>
                  </a:moveTo>
                  <a:cubicBezTo>
                    <a:pt x="162" y="0"/>
                    <a:pt x="9" y="120"/>
                    <a:pt x="1" y="307"/>
                  </a:cubicBezTo>
                  <a:cubicBezTo>
                    <a:pt x="1" y="499"/>
                    <a:pt x="160" y="631"/>
                    <a:pt x="325" y="631"/>
                  </a:cubicBezTo>
                  <a:cubicBezTo>
                    <a:pt x="400" y="631"/>
                    <a:pt x="477" y="603"/>
                    <a:pt x="539" y="541"/>
                  </a:cubicBezTo>
                  <a:cubicBezTo>
                    <a:pt x="668" y="424"/>
                    <a:pt x="668" y="225"/>
                    <a:pt x="551" y="96"/>
                  </a:cubicBezTo>
                  <a:cubicBezTo>
                    <a:pt x="485" y="30"/>
                    <a:pt x="40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308775" y="2838325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4" y="1"/>
                  </a:moveTo>
                  <a:cubicBezTo>
                    <a:pt x="141" y="1"/>
                    <a:pt x="1" y="340"/>
                    <a:pt x="188" y="539"/>
                  </a:cubicBezTo>
                  <a:cubicBezTo>
                    <a:pt x="254" y="609"/>
                    <a:pt x="338" y="640"/>
                    <a:pt x="419" y="640"/>
                  </a:cubicBezTo>
                  <a:cubicBezTo>
                    <a:pt x="582" y="640"/>
                    <a:pt x="738" y="515"/>
                    <a:pt x="738" y="328"/>
                  </a:cubicBezTo>
                  <a:cubicBezTo>
                    <a:pt x="738" y="153"/>
                    <a:pt x="598" y="12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28050" y="2870825"/>
              <a:ext cx="16700" cy="15775"/>
            </a:xfrm>
            <a:custGeom>
              <a:avLst/>
              <a:gdLst/>
              <a:ahLst/>
              <a:cxnLst/>
              <a:rect l="l" t="t" r="r" b="b"/>
              <a:pathLst>
                <a:path w="668" h="631" extrusionOk="0">
                  <a:moveTo>
                    <a:pt x="316" y="0"/>
                  </a:moveTo>
                  <a:cubicBezTo>
                    <a:pt x="158" y="0"/>
                    <a:pt x="9" y="119"/>
                    <a:pt x="1" y="303"/>
                  </a:cubicBezTo>
                  <a:cubicBezTo>
                    <a:pt x="1" y="502"/>
                    <a:pt x="157" y="630"/>
                    <a:pt x="320" y="630"/>
                  </a:cubicBezTo>
                  <a:cubicBezTo>
                    <a:pt x="397" y="630"/>
                    <a:pt x="475" y="601"/>
                    <a:pt x="539" y="537"/>
                  </a:cubicBezTo>
                  <a:cubicBezTo>
                    <a:pt x="668" y="420"/>
                    <a:pt x="668" y="222"/>
                    <a:pt x="551" y="105"/>
                  </a:cubicBezTo>
                  <a:cubicBezTo>
                    <a:pt x="483" y="32"/>
                    <a:pt x="398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92175" y="2952400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5" y="0"/>
                  </a:moveTo>
                  <a:cubicBezTo>
                    <a:pt x="149" y="0"/>
                    <a:pt x="9" y="129"/>
                    <a:pt x="9" y="305"/>
                  </a:cubicBezTo>
                  <a:cubicBezTo>
                    <a:pt x="1" y="500"/>
                    <a:pt x="162" y="633"/>
                    <a:pt x="328" y="633"/>
                  </a:cubicBezTo>
                  <a:cubicBezTo>
                    <a:pt x="401" y="633"/>
                    <a:pt x="475" y="607"/>
                    <a:pt x="535" y="550"/>
                  </a:cubicBezTo>
                  <a:cubicBezTo>
                    <a:pt x="746" y="351"/>
                    <a:pt x="605" y="1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40925" y="3092775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41" y="1"/>
                  </a:moveTo>
                  <a:cubicBezTo>
                    <a:pt x="364" y="1"/>
                    <a:pt x="187" y="97"/>
                    <a:pt x="106" y="293"/>
                  </a:cubicBezTo>
                  <a:cubicBezTo>
                    <a:pt x="1" y="527"/>
                    <a:pt x="118" y="808"/>
                    <a:pt x="352" y="913"/>
                  </a:cubicBezTo>
                  <a:cubicBezTo>
                    <a:pt x="418" y="943"/>
                    <a:pt x="484" y="957"/>
                    <a:pt x="547" y="957"/>
                  </a:cubicBezTo>
                  <a:cubicBezTo>
                    <a:pt x="857" y="957"/>
                    <a:pt x="1110" y="635"/>
                    <a:pt x="983" y="305"/>
                  </a:cubicBezTo>
                  <a:cubicBezTo>
                    <a:pt x="906" y="103"/>
                    <a:pt x="72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359425" y="3095025"/>
              <a:ext cx="28650" cy="23875"/>
            </a:xfrm>
            <a:custGeom>
              <a:avLst/>
              <a:gdLst/>
              <a:ahLst/>
              <a:cxnLst/>
              <a:rect l="l" t="t" r="r" b="b"/>
              <a:pathLst>
                <a:path w="1146" h="955" extrusionOk="0">
                  <a:moveTo>
                    <a:pt x="573" y="1"/>
                  </a:moveTo>
                  <a:cubicBezTo>
                    <a:pt x="259" y="1"/>
                    <a:pt x="0" y="326"/>
                    <a:pt x="128" y="660"/>
                  </a:cubicBezTo>
                  <a:cubicBezTo>
                    <a:pt x="199" y="837"/>
                    <a:pt x="377" y="954"/>
                    <a:pt x="567" y="954"/>
                  </a:cubicBezTo>
                  <a:cubicBezTo>
                    <a:pt x="627" y="954"/>
                    <a:pt x="688" y="942"/>
                    <a:pt x="748" y="917"/>
                  </a:cubicBezTo>
                  <a:cubicBezTo>
                    <a:pt x="1134" y="765"/>
                    <a:pt x="1145" y="215"/>
                    <a:pt x="759" y="40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45375" y="3012975"/>
              <a:ext cx="28650" cy="23825"/>
            </a:xfrm>
            <a:custGeom>
              <a:avLst/>
              <a:gdLst/>
              <a:ahLst/>
              <a:cxnLst/>
              <a:rect l="l" t="t" r="r" b="b"/>
              <a:pathLst>
                <a:path w="1146" h="953" extrusionOk="0">
                  <a:moveTo>
                    <a:pt x="574" y="1"/>
                  </a:moveTo>
                  <a:cubicBezTo>
                    <a:pt x="517" y="1"/>
                    <a:pt x="458" y="11"/>
                    <a:pt x="398" y="34"/>
                  </a:cubicBezTo>
                  <a:cubicBezTo>
                    <a:pt x="12" y="186"/>
                    <a:pt x="0" y="748"/>
                    <a:pt x="386" y="912"/>
                  </a:cubicBezTo>
                  <a:cubicBezTo>
                    <a:pt x="448" y="939"/>
                    <a:pt x="512" y="952"/>
                    <a:pt x="576" y="952"/>
                  </a:cubicBezTo>
                  <a:cubicBezTo>
                    <a:pt x="755" y="952"/>
                    <a:pt x="929" y="847"/>
                    <a:pt x="1007" y="666"/>
                  </a:cubicBezTo>
                  <a:cubicBezTo>
                    <a:pt x="1146" y="338"/>
                    <a:pt x="89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447750" y="2894400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79" y="1"/>
                  </a:moveTo>
                  <a:cubicBezTo>
                    <a:pt x="403" y="1"/>
                    <a:pt x="226" y="95"/>
                    <a:pt x="139" y="285"/>
                  </a:cubicBezTo>
                  <a:cubicBezTo>
                    <a:pt x="0" y="613"/>
                    <a:pt x="250" y="950"/>
                    <a:pt x="572" y="950"/>
                  </a:cubicBezTo>
                  <a:cubicBezTo>
                    <a:pt x="629" y="950"/>
                    <a:pt x="688" y="939"/>
                    <a:pt x="748" y="916"/>
                  </a:cubicBezTo>
                  <a:cubicBezTo>
                    <a:pt x="993" y="823"/>
                    <a:pt x="1110" y="542"/>
                    <a:pt x="1017" y="296"/>
                  </a:cubicBezTo>
                  <a:cubicBezTo>
                    <a:pt x="940" y="100"/>
                    <a:pt x="760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65275" y="2808700"/>
              <a:ext cx="27775" cy="23850"/>
            </a:xfrm>
            <a:custGeom>
              <a:avLst/>
              <a:gdLst/>
              <a:ahLst/>
              <a:cxnLst/>
              <a:rect l="l" t="t" r="r" b="b"/>
              <a:pathLst>
                <a:path w="1111" h="954" extrusionOk="0">
                  <a:moveTo>
                    <a:pt x="573" y="1"/>
                  </a:moveTo>
                  <a:cubicBezTo>
                    <a:pt x="259" y="1"/>
                    <a:pt x="0" y="324"/>
                    <a:pt x="128" y="648"/>
                  </a:cubicBezTo>
                  <a:cubicBezTo>
                    <a:pt x="205" y="851"/>
                    <a:pt x="390" y="953"/>
                    <a:pt x="574" y="953"/>
                  </a:cubicBezTo>
                  <a:cubicBezTo>
                    <a:pt x="750" y="953"/>
                    <a:pt x="925" y="860"/>
                    <a:pt x="1005" y="671"/>
                  </a:cubicBezTo>
                  <a:cubicBezTo>
                    <a:pt x="1110" y="425"/>
                    <a:pt x="1005" y="145"/>
                    <a:pt x="759" y="39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900" y="2806225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8" y="1"/>
                  </a:moveTo>
                  <a:cubicBezTo>
                    <a:pt x="522" y="1"/>
                    <a:pt x="465" y="11"/>
                    <a:pt x="410" y="33"/>
                  </a:cubicBezTo>
                  <a:cubicBezTo>
                    <a:pt x="12" y="197"/>
                    <a:pt x="1" y="747"/>
                    <a:pt x="387" y="910"/>
                  </a:cubicBezTo>
                  <a:cubicBezTo>
                    <a:pt x="453" y="940"/>
                    <a:pt x="519" y="954"/>
                    <a:pt x="582" y="954"/>
                  </a:cubicBezTo>
                  <a:cubicBezTo>
                    <a:pt x="892" y="954"/>
                    <a:pt x="1145" y="632"/>
                    <a:pt x="1018" y="302"/>
                  </a:cubicBezTo>
                  <a:cubicBezTo>
                    <a:pt x="947" y="114"/>
                    <a:pt x="765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159950" y="2888500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5" y="0"/>
                  </a:moveTo>
                  <a:cubicBezTo>
                    <a:pt x="391" y="0"/>
                    <a:pt x="217" y="105"/>
                    <a:pt x="139" y="287"/>
                  </a:cubicBezTo>
                  <a:cubicBezTo>
                    <a:pt x="0" y="615"/>
                    <a:pt x="250" y="952"/>
                    <a:pt x="572" y="952"/>
                  </a:cubicBezTo>
                  <a:cubicBezTo>
                    <a:pt x="629" y="952"/>
                    <a:pt x="688" y="941"/>
                    <a:pt x="748" y="918"/>
                  </a:cubicBezTo>
                  <a:cubicBezTo>
                    <a:pt x="1134" y="766"/>
                    <a:pt x="1146" y="217"/>
                    <a:pt x="771" y="41"/>
                  </a:cubicBezTo>
                  <a:cubicBezTo>
                    <a:pt x="707" y="14"/>
                    <a:pt x="64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158450" y="3007125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39" y="1"/>
                  </a:moveTo>
                  <a:cubicBezTo>
                    <a:pt x="482" y="1"/>
                    <a:pt x="423" y="11"/>
                    <a:pt x="363" y="34"/>
                  </a:cubicBezTo>
                  <a:cubicBezTo>
                    <a:pt x="118" y="128"/>
                    <a:pt x="1" y="409"/>
                    <a:pt x="94" y="654"/>
                  </a:cubicBezTo>
                  <a:cubicBezTo>
                    <a:pt x="171" y="850"/>
                    <a:pt x="351" y="950"/>
                    <a:pt x="532" y="950"/>
                  </a:cubicBezTo>
                  <a:cubicBezTo>
                    <a:pt x="708" y="950"/>
                    <a:pt x="885" y="856"/>
                    <a:pt x="972" y="666"/>
                  </a:cubicBezTo>
                  <a:cubicBezTo>
                    <a:pt x="1111" y="338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171325" y="3092925"/>
              <a:ext cx="10550" cy="8075"/>
            </a:xfrm>
            <a:custGeom>
              <a:avLst/>
              <a:gdLst/>
              <a:ahLst/>
              <a:cxnLst/>
              <a:rect l="l" t="t" r="r" b="b"/>
              <a:pathLst>
                <a:path w="422" h="323" extrusionOk="0">
                  <a:moveTo>
                    <a:pt x="205" y="1"/>
                  </a:moveTo>
                  <a:cubicBezTo>
                    <a:pt x="164" y="1"/>
                    <a:pt x="123" y="18"/>
                    <a:pt x="94" y="53"/>
                  </a:cubicBezTo>
                  <a:cubicBezTo>
                    <a:pt x="0" y="147"/>
                    <a:pt x="71" y="322"/>
                    <a:pt x="211" y="322"/>
                  </a:cubicBezTo>
                  <a:cubicBezTo>
                    <a:pt x="351" y="322"/>
                    <a:pt x="422" y="147"/>
                    <a:pt x="316" y="53"/>
                  </a:cubicBezTo>
                  <a:cubicBezTo>
                    <a:pt x="287" y="18"/>
                    <a:pt x="246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308875" y="3152700"/>
              <a:ext cx="9300" cy="7850"/>
            </a:xfrm>
            <a:custGeom>
              <a:avLst/>
              <a:gdLst/>
              <a:ahLst/>
              <a:cxnLst/>
              <a:rect l="l" t="t" r="r" b="b"/>
              <a:pathLst>
                <a:path w="372" h="314" extrusionOk="0">
                  <a:moveTo>
                    <a:pt x="143" y="1"/>
                  </a:moveTo>
                  <a:cubicBezTo>
                    <a:pt x="69" y="1"/>
                    <a:pt x="9" y="68"/>
                    <a:pt x="9" y="154"/>
                  </a:cubicBezTo>
                  <a:cubicBezTo>
                    <a:pt x="1" y="251"/>
                    <a:pt x="81" y="314"/>
                    <a:pt x="162" y="314"/>
                  </a:cubicBezTo>
                  <a:cubicBezTo>
                    <a:pt x="199" y="314"/>
                    <a:pt x="237" y="301"/>
                    <a:pt x="266" y="271"/>
                  </a:cubicBezTo>
                  <a:cubicBezTo>
                    <a:pt x="371" y="166"/>
                    <a:pt x="301" y="2"/>
                    <a:pt x="161" y="2"/>
                  </a:cubicBezTo>
                  <a:cubicBezTo>
                    <a:pt x="155" y="1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447425" y="309852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75" y="1"/>
                  </a:moveTo>
                  <a:cubicBezTo>
                    <a:pt x="135" y="1"/>
                    <a:pt x="94" y="17"/>
                    <a:pt x="59" y="52"/>
                  </a:cubicBezTo>
                  <a:cubicBezTo>
                    <a:pt x="0" y="110"/>
                    <a:pt x="0" y="204"/>
                    <a:pt x="59" y="274"/>
                  </a:cubicBezTo>
                  <a:cubicBezTo>
                    <a:pt x="92" y="303"/>
                    <a:pt x="131" y="317"/>
                    <a:pt x="168" y="317"/>
                  </a:cubicBezTo>
                  <a:cubicBezTo>
                    <a:pt x="251" y="317"/>
                    <a:pt x="328" y="253"/>
                    <a:pt x="328" y="157"/>
                  </a:cubicBezTo>
                  <a:cubicBezTo>
                    <a:pt x="328" y="63"/>
                    <a:pt x="25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506500" y="2962625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14" y="0"/>
                  </a:moveTo>
                  <a:cubicBezTo>
                    <a:pt x="177" y="0"/>
                    <a:pt x="139" y="15"/>
                    <a:pt x="106" y="48"/>
                  </a:cubicBezTo>
                  <a:cubicBezTo>
                    <a:pt x="1" y="141"/>
                    <a:pt x="59" y="317"/>
                    <a:pt x="199" y="317"/>
                  </a:cubicBezTo>
                  <a:cubicBezTo>
                    <a:pt x="293" y="317"/>
                    <a:pt x="363" y="258"/>
                    <a:pt x="363" y="176"/>
                  </a:cubicBezTo>
                  <a:cubicBezTo>
                    <a:pt x="371" y="72"/>
                    <a:pt x="296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453550" y="2824475"/>
              <a:ext cx="8225" cy="7925"/>
            </a:xfrm>
            <a:custGeom>
              <a:avLst/>
              <a:gdLst/>
              <a:ahLst/>
              <a:cxnLst/>
              <a:rect l="l" t="t" r="r" b="b"/>
              <a:pathLst>
                <a:path w="329" h="317" extrusionOk="0">
                  <a:moveTo>
                    <a:pt x="154" y="1"/>
                  </a:moveTo>
                  <a:cubicBezTo>
                    <a:pt x="74" y="1"/>
                    <a:pt x="1" y="63"/>
                    <a:pt x="1" y="157"/>
                  </a:cubicBezTo>
                  <a:cubicBezTo>
                    <a:pt x="1" y="253"/>
                    <a:pt x="78" y="317"/>
                    <a:pt x="161" y="317"/>
                  </a:cubicBezTo>
                  <a:cubicBezTo>
                    <a:pt x="198" y="317"/>
                    <a:pt x="237" y="303"/>
                    <a:pt x="270" y="274"/>
                  </a:cubicBezTo>
                  <a:cubicBezTo>
                    <a:pt x="329" y="204"/>
                    <a:pt x="329" y="110"/>
                    <a:pt x="270" y="52"/>
                  </a:cubicBezTo>
                  <a:cubicBezTo>
                    <a:pt x="235" y="17"/>
                    <a:pt x="19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315600" y="2764900"/>
              <a:ext cx="9300" cy="8050"/>
            </a:xfrm>
            <a:custGeom>
              <a:avLst/>
              <a:gdLst/>
              <a:ahLst/>
              <a:cxnLst/>
              <a:rect l="l" t="t" r="r" b="b"/>
              <a:pathLst>
                <a:path w="372" h="322" extrusionOk="0">
                  <a:moveTo>
                    <a:pt x="206" y="1"/>
                  </a:moveTo>
                  <a:cubicBezTo>
                    <a:pt x="74" y="1"/>
                    <a:pt x="0" y="168"/>
                    <a:pt x="102" y="270"/>
                  </a:cubicBezTo>
                  <a:cubicBezTo>
                    <a:pt x="134" y="305"/>
                    <a:pt x="174" y="321"/>
                    <a:pt x="214" y="321"/>
                  </a:cubicBezTo>
                  <a:cubicBezTo>
                    <a:pt x="293" y="321"/>
                    <a:pt x="371" y="259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177750" y="281887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1"/>
                  </a:moveTo>
                  <a:cubicBezTo>
                    <a:pt x="138" y="1"/>
                    <a:pt x="100" y="18"/>
                    <a:pt x="71" y="53"/>
                  </a:cubicBezTo>
                  <a:cubicBezTo>
                    <a:pt x="1" y="112"/>
                    <a:pt x="1" y="205"/>
                    <a:pt x="71" y="276"/>
                  </a:cubicBezTo>
                  <a:cubicBezTo>
                    <a:pt x="100" y="305"/>
                    <a:pt x="138" y="320"/>
                    <a:pt x="178" y="320"/>
                  </a:cubicBezTo>
                  <a:cubicBezTo>
                    <a:pt x="217" y="320"/>
                    <a:pt x="258" y="305"/>
                    <a:pt x="293" y="276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118675" y="2954725"/>
              <a:ext cx="9100" cy="7925"/>
            </a:xfrm>
            <a:custGeom>
              <a:avLst/>
              <a:gdLst/>
              <a:ahLst/>
              <a:cxnLst/>
              <a:rect l="l" t="t" r="r" b="b"/>
              <a:pathLst>
                <a:path w="364" h="317" extrusionOk="0">
                  <a:moveTo>
                    <a:pt x="153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7"/>
                    <a:pt x="71" y="317"/>
                    <a:pt x="153" y="317"/>
                  </a:cubicBezTo>
                  <a:cubicBezTo>
                    <a:pt x="363" y="317"/>
                    <a:pt x="36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214325" y="3167850"/>
              <a:ext cx="18275" cy="15775"/>
            </a:xfrm>
            <a:custGeom>
              <a:avLst/>
              <a:gdLst/>
              <a:ahLst/>
              <a:cxnLst/>
              <a:rect l="l" t="t" r="r" b="b"/>
              <a:pathLst>
                <a:path w="731" h="631" extrusionOk="0">
                  <a:moveTo>
                    <a:pt x="357" y="0"/>
                  </a:moveTo>
                  <a:cubicBezTo>
                    <a:pt x="240" y="0"/>
                    <a:pt x="122" y="64"/>
                    <a:pt x="70" y="192"/>
                  </a:cubicBezTo>
                  <a:cubicBezTo>
                    <a:pt x="0" y="355"/>
                    <a:pt x="70" y="531"/>
                    <a:pt x="222" y="601"/>
                  </a:cubicBezTo>
                  <a:cubicBezTo>
                    <a:pt x="266" y="621"/>
                    <a:pt x="311" y="630"/>
                    <a:pt x="353" y="630"/>
                  </a:cubicBezTo>
                  <a:cubicBezTo>
                    <a:pt x="561" y="630"/>
                    <a:pt x="731" y="417"/>
                    <a:pt x="644" y="203"/>
                  </a:cubicBezTo>
                  <a:cubicBezTo>
                    <a:pt x="596" y="67"/>
                    <a:pt x="47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392500" y="3171450"/>
              <a:ext cx="18975" cy="15875"/>
            </a:xfrm>
            <a:custGeom>
              <a:avLst/>
              <a:gdLst/>
              <a:ahLst/>
              <a:cxnLst/>
              <a:rect l="l" t="t" r="r" b="b"/>
              <a:pathLst>
                <a:path w="759" h="635" extrusionOk="0">
                  <a:moveTo>
                    <a:pt x="381" y="0"/>
                  </a:moveTo>
                  <a:cubicBezTo>
                    <a:pt x="171" y="0"/>
                    <a:pt x="1" y="217"/>
                    <a:pt x="80" y="434"/>
                  </a:cubicBezTo>
                  <a:cubicBezTo>
                    <a:pt x="133" y="557"/>
                    <a:pt x="246" y="634"/>
                    <a:pt x="369" y="634"/>
                  </a:cubicBezTo>
                  <a:cubicBezTo>
                    <a:pt x="408" y="634"/>
                    <a:pt x="449" y="626"/>
                    <a:pt x="489" y="609"/>
                  </a:cubicBezTo>
                  <a:cubicBezTo>
                    <a:pt x="758" y="504"/>
                    <a:pt x="758" y="141"/>
                    <a:pt x="501" y="24"/>
                  </a:cubicBezTo>
                  <a:cubicBezTo>
                    <a:pt x="460" y="8"/>
                    <a:pt x="420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521425" y="30481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79" y="1"/>
                  </a:moveTo>
                  <a:cubicBezTo>
                    <a:pt x="343" y="1"/>
                    <a:pt x="306" y="7"/>
                    <a:pt x="269" y="20"/>
                  </a:cubicBezTo>
                  <a:cubicBezTo>
                    <a:pt x="12" y="126"/>
                    <a:pt x="0" y="500"/>
                    <a:pt x="258" y="605"/>
                  </a:cubicBezTo>
                  <a:cubicBezTo>
                    <a:pt x="300" y="624"/>
                    <a:pt x="345" y="632"/>
                    <a:pt x="388" y="632"/>
                  </a:cubicBezTo>
                  <a:cubicBezTo>
                    <a:pt x="510" y="632"/>
                    <a:pt x="624" y="562"/>
                    <a:pt x="667" y="441"/>
                  </a:cubicBezTo>
                  <a:cubicBezTo>
                    <a:pt x="767" y="221"/>
                    <a:pt x="593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25075" y="2870200"/>
              <a:ext cx="18600" cy="15825"/>
            </a:xfrm>
            <a:custGeom>
              <a:avLst/>
              <a:gdLst/>
              <a:ahLst/>
              <a:cxnLst/>
              <a:rect l="l" t="t" r="r" b="b"/>
              <a:pathLst>
                <a:path w="744" h="633" extrusionOk="0">
                  <a:moveTo>
                    <a:pt x="384" y="1"/>
                  </a:moveTo>
                  <a:cubicBezTo>
                    <a:pt x="267" y="1"/>
                    <a:pt x="151" y="62"/>
                    <a:pt x="100" y="188"/>
                  </a:cubicBezTo>
                  <a:cubicBezTo>
                    <a:pt x="1" y="406"/>
                    <a:pt x="170" y="633"/>
                    <a:pt x="381" y="633"/>
                  </a:cubicBezTo>
                  <a:cubicBezTo>
                    <a:pt x="419" y="633"/>
                    <a:pt x="458" y="625"/>
                    <a:pt x="498" y="609"/>
                  </a:cubicBezTo>
                  <a:cubicBezTo>
                    <a:pt x="661" y="551"/>
                    <a:pt x="743" y="364"/>
                    <a:pt x="685" y="200"/>
                  </a:cubicBezTo>
                  <a:cubicBezTo>
                    <a:pt x="631" y="68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401375" y="27416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0" y="0"/>
                    <a:pt x="0" y="214"/>
                    <a:pt x="87" y="427"/>
                  </a:cubicBezTo>
                  <a:cubicBezTo>
                    <a:pt x="135" y="563"/>
                    <a:pt x="254" y="631"/>
                    <a:pt x="375" y="631"/>
                  </a:cubicBezTo>
                  <a:cubicBezTo>
                    <a:pt x="494" y="631"/>
                    <a:pt x="615" y="566"/>
                    <a:pt x="672" y="439"/>
                  </a:cubicBezTo>
                  <a:cubicBezTo>
                    <a:pt x="743" y="287"/>
                    <a:pt x="661" y="100"/>
                    <a:pt x="509" y="29"/>
                  </a:cubicBezTo>
                  <a:cubicBezTo>
                    <a:pt x="465" y="9"/>
                    <a:pt x="42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222500" y="273797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92" y="0"/>
                  </a:moveTo>
                  <a:cubicBezTo>
                    <a:pt x="351" y="0"/>
                    <a:pt x="310" y="8"/>
                    <a:pt x="270" y="25"/>
                  </a:cubicBezTo>
                  <a:cubicBezTo>
                    <a:pt x="1" y="131"/>
                    <a:pt x="1" y="493"/>
                    <a:pt x="258" y="610"/>
                  </a:cubicBezTo>
                  <a:cubicBezTo>
                    <a:pt x="302" y="630"/>
                    <a:pt x="346" y="639"/>
                    <a:pt x="389" y="639"/>
                  </a:cubicBezTo>
                  <a:cubicBezTo>
                    <a:pt x="596" y="639"/>
                    <a:pt x="767" y="424"/>
                    <a:pt x="679" y="201"/>
                  </a:cubicBezTo>
                  <a:cubicBezTo>
                    <a:pt x="635" y="77"/>
                    <a:pt x="517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1225" y="2861000"/>
              <a:ext cx="20750" cy="16050"/>
            </a:xfrm>
            <a:custGeom>
              <a:avLst/>
              <a:gdLst/>
              <a:ahLst/>
              <a:cxnLst/>
              <a:rect l="l" t="t" r="r" b="b"/>
              <a:pathLst>
                <a:path w="830" h="642" extrusionOk="0">
                  <a:moveTo>
                    <a:pt x="462" y="1"/>
                  </a:moveTo>
                  <a:cubicBezTo>
                    <a:pt x="157" y="1"/>
                    <a:pt x="0" y="471"/>
                    <a:pt x="350" y="615"/>
                  </a:cubicBezTo>
                  <a:cubicBezTo>
                    <a:pt x="390" y="633"/>
                    <a:pt x="433" y="642"/>
                    <a:pt x="475" y="642"/>
                  </a:cubicBezTo>
                  <a:cubicBezTo>
                    <a:pt x="593" y="642"/>
                    <a:pt x="708" y="574"/>
                    <a:pt x="759" y="463"/>
                  </a:cubicBezTo>
                  <a:cubicBezTo>
                    <a:pt x="829" y="299"/>
                    <a:pt x="759" y="112"/>
                    <a:pt x="595" y="41"/>
                  </a:cubicBezTo>
                  <a:lnTo>
                    <a:pt x="595" y="30"/>
                  </a:lnTo>
                  <a:cubicBezTo>
                    <a:pt x="549" y="10"/>
                    <a:pt x="504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90300" y="3039350"/>
              <a:ext cx="18625" cy="15850"/>
            </a:xfrm>
            <a:custGeom>
              <a:avLst/>
              <a:gdLst/>
              <a:ahLst/>
              <a:cxnLst/>
              <a:rect l="l" t="t" r="r" b="b"/>
              <a:pathLst>
                <a:path w="745" h="634" extrusionOk="0">
                  <a:moveTo>
                    <a:pt x="356" y="1"/>
                  </a:moveTo>
                  <a:cubicBezTo>
                    <a:pt x="320" y="1"/>
                    <a:pt x="283" y="7"/>
                    <a:pt x="246" y="20"/>
                  </a:cubicBezTo>
                  <a:cubicBezTo>
                    <a:pt x="83" y="91"/>
                    <a:pt x="1" y="266"/>
                    <a:pt x="71" y="430"/>
                  </a:cubicBezTo>
                  <a:cubicBezTo>
                    <a:pt x="118" y="566"/>
                    <a:pt x="237" y="633"/>
                    <a:pt x="357" y="633"/>
                  </a:cubicBezTo>
                  <a:cubicBezTo>
                    <a:pt x="474" y="633"/>
                    <a:pt x="592" y="569"/>
                    <a:pt x="644" y="442"/>
                  </a:cubicBezTo>
                  <a:cubicBezTo>
                    <a:pt x="744" y="221"/>
                    <a:pt x="57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16050" y="314675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4" y="0"/>
                  </a:moveTo>
                  <a:cubicBezTo>
                    <a:pt x="135" y="0"/>
                    <a:pt x="94" y="18"/>
                    <a:pt x="59" y="53"/>
                  </a:cubicBezTo>
                  <a:cubicBezTo>
                    <a:pt x="0" y="111"/>
                    <a:pt x="0" y="205"/>
                    <a:pt x="59" y="275"/>
                  </a:cubicBezTo>
                  <a:cubicBezTo>
                    <a:pt x="88" y="305"/>
                    <a:pt x="129" y="319"/>
                    <a:pt x="170" y="319"/>
                  </a:cubicBezTo>
                  <a:cubicBezTo>
                    <a:pt x="211" y="319"/>
                    <a:pt x="252" y="305"/>
                    <a:pt x="281" y="275"/>
                  </a:cubicBezTo>
                  <a:cubicBezTo>
                    <a:pt x="351" y="205"/>
                    <a:pt x="351" y="111"/>
                    <a:pt x="281" y="53"/>
                  </a:cubicBezTo>
                  <a:cubicBezTo>
                    <a:pt x="252" y="18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307325" y="3230050"/>
              <a:ext cx="9375" cy="8125"/>
            </a:xfrm>
            <a:custGeom>
              <a:avLst/>
              <a:gdLst/>
              <a:ahLst/>
              <a:cxnLst/>
              <a:rect l="l" t="t" r="r" b="b"/>
              <a:pathLst>
                <a:path w="375" h="325" extrusionOk="0">
                  <a:moveTo>
                    <a:pt x="169" y="1"/>
                  </a:moveTo>
                  <a:cubicBezTo>
                    <a:pt x="83" y="1"/>
                    <a:pt x="0" y="64"/>
                    <a:pt x="0" y="160"/>
                  </a:cubicBezTo>
                  <a:cubicBezTo>
                    <a:pt x="0" y="242"/>
                    <a:pt x="71" y="313"/>
                    <a:pt x="164" y="324"/>
                  </a:cubicBezTo>
                  <a:cubicBezTo>
                    <a:pt x="305" y="324"/>
                    <a:pt x="375" y="149"/>
                    <a:pt x="281" y="44"/>
                  </a:cubicBezTo>
                  <a:cubicBezTo>
                    <a:pt x="248" y="14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501225" y="3154575"/>
              <a:ext cx="9850" cy="7700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182" y="0"/>
                  </a:moveTo>
                  <a:cubicBezTo>
                    <a:pt x="141" y="0"/>
                    <a:pt x="100" y="15"/>
                    <a:pt x="71" y="44"/>
                  </a:cubicBezTo>
                  <a:cubicBezTo>
                    <a:pt x="1" y="103"/>
                    <a:pt x="1" y="208"/>
                    <a:pt x="71" y="266"/>
                  </a:cubicBezTo>
                  <a:lnTo>
                    <a:pt x="59" y="266"/>
                  </a:lnTo>
                  <a:cubicBezTo>
                    <a:pt x="94" y="295"/>
                    <a:pt x="131" y="308"/>
                    <a:pt x="167" y="308"/>
                  </a:cubicBezTo>
                  <a:cubicBezTo>
                    <a:pt x="289" y="308"/>
                    <a:pt x="393" y="162"/>
                    <a:pt x="293" y="44"/>
                  </a:cubicBezTo>
                  <a:cubicBezTo>
                    <a:pt x="264" y="15"/>
                    <a:pt x="22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584300" y="2964200"/>
              <a:ext cx="9375" cy="8100"/>
            </a:xfrm>
            <a:custGeom>
              <a:avLst/>
              <a:gdLst/>
              <a:ahLst/>
              <a:cxnLst/>
              <a:rect l="l" t="t" r="r" b="b"/>
              <a:pathLst>
                <a:path w="375" h="324" extrusionOk="0">
                  <a:moveTo>
                    <a:pt x="210" y="0"/>
                  </a:moveTo>
                  <a:cubicBezTo>
                    <a:pt x="173" y="0"/>
                    <a:pt x="135" y="14"/>
                    <a:pt x="106" y="43"/>
                  </a:cubicBezTo>
                  <a:cubicBezTo>
                    <a:pt x="0" y="148"/>
                    <a:pt x="71" y="312"/>
                    <a:pt x="211" y="324"/>
                  </a:cubicBezTo>
                  <a:cubicBezTo>
                    <a:pt x="293" y="324"/>
                    <a:pt x="363" y="254"/>
                    <a:pt x="375" y="160"/>
                  </a:cubicBezTo>
                  <a:cubicBezTo>
                    <a:pt x="375" y="64"/>
                    <a:pt x="292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509725" y="277087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0" y="0"/>
                  </a:moveTo>
                  <a:cubicBezTo>
                    <a:pt x="77" y="0"/>
                    <a:pt x="0" y="64"/>
                    <a:pt x="0" y="160"/>
                  </a:cubicBezTo>
                  <a:cubicBezTo>
                    <a:pt x="0" y="254"/>
                    <a:pt x="73" y="316"/>
                    <a:pt x="153" y="316"/>
                  </a:cubicBezTo>
                  <a:cubicBezTo>
                    <a:pt x="193" y="316"/>
                    <a:pt x="234" y="300"/>
                    <a:pt x="269" y="265"/>
                  </a:cubicBezTo>
                  <a:cubicBezTo>
                    <a:pt x="328" y="207"/>
                    <a:pt x="328" y="102"/>
                    <a:pt x="269" y="43"/>
                  </a:cubicBezTo>
                  <a:cubicBezTo>
                    <a:pt x="236" y="14"/>
                    <a:pt x="197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317350" y="2687400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195" y="0"/>
                  </a:moveTo>
                  <a:cubicBezTo>
                    <a:pt x="63" y="0"/>
                    <a:pt x="0" y="168"/>
                    <a:pt x="91" y="258"/>
                  </a:cubicBezTo>
                  <a:cubicBezTo>
                    <a:pt x="126" y="294"/>
                    <a:pt x="167" y="309"/>
                    <a:pt x="208" y="309"/>
                  </a:cubicBezTo>
                  <a:cubicBezTo>
                    <a:pt x="288" y="309"/>
                    <a:pt x="364" y="247"/>
                    <a:pt x="372" y="153"/>
                  </a:cubicBezTo>
                  <a:cubicBezTo>
                    <a:pt x="372" y="71"/>
                    <a:pt x="301" y="1"/>
                    <a:pt x="208" y="1"/>
                  </a:cubicBezTo>
                  <a:cubicBezTo>
                    <a:pt x="203" y="1"/>
                    <a:pt x="19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123950" y="2762725"/>
              <a:ext cx="9950" cy="8175"/>
            </a:xfrm>
            <a:custGeom>
              <a:avLst/>
              <a:gdLst/>
              <a:ahLst/>
              <a:cxnLst/>
              <a:rect l="l" t="t" r="r" b="b"/>
              <a:pathLst>
                <a:path w="398" h="327" extrusionOk="0">
                  <a:moveTo>
                    <a:pt x="170" y="1"/>
                  </a:moveTo>
                  <a:cubicBezTo>
                    <a:pt x="129" y="1"/>
                    <a:pt x="88" y="18"/>
                    <a:pt x="59" y="53"/>
                  </a:cubicBezTo>
                  <a:cubicBezTo>
                    <a:pt x="0" y="112"/>
                    <a:pt x="0" y="217"/>
                    <a:pt x="59" y="275"/>
                  </a:cubicBezTo>
                  <a:cubicBezTo>
                    <a:pt x="92" y="311"/>
                    <a:pt x="130" y="326"/>
                    <a:pt x="167" y="326"/>
                  </a:cubicBezTo>
                  <a:cubicBezTo>
                    <a:pt x="288" y="326"/>
                    <a:pt x="397" y="169"/>
                    <a:pt x="281" y="53"/>
                  </a:cubicBezTo>
                  <a:cubicBezTo>
                    <a:pt x="252" y="18"/>
                    <a:pt x="211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040375" y="295327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161" y="0"/>
                  </a:moveTo>
                  <a:cubicBezTo>
                    <a:pt x="79" y="0"/>
                    <a:pt x="9" y="59"/>
                    <a:pt x="9" y="153"/>
                  </a:cubicBezTo>
                  <a:cubicBezTo>
                    <a:pt x="1" y="249"/>
                    <a:pt x="81" y="312"/>
                    <a:pt x="162" y="312"/>
                  </a:cubicBezTo>
                  <a:cubicBezTo>
                    <a:pt x="199" y="312"/>
                    <a:pt x="237" y="299"/>
                    <a:pt x="266" y="270"/>
                  </a:cubicBezTo>
                  <a:cubicBezTo>
                    <a:pt x="372" y="164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010450" y="1743275"/>
              <a:ext cx="31600" cy="28650"/>
            </a:xfrm>
            <a:custGeom>
              <a:avLst/>
              <a:gdLst/>
              <a:ahLst/>
              <a:cxnLst/>
              <a:rect l="l" t="t" r="r" b="b"/>
              <a:pathLst>
                <a:path w="1264" h="1146" extrusionOk="0">
                  <a:moveTo>
                    <a:pt x="642" y="0"/>
                  </a:moveTo>
                  <a:cubicBezTo>
                    <a:pt x="496" y="0"/>
                    <a:pt x="349" y="56"/>
                    <a:pt x="234" y="165"/>
                  </a:cubicBezTo>
                  <a:cubicBezTo>
                    <a:pt x="12" y="376"/>
                    <a:pt x="0" y="739"/>
                    <a:pt x="222" y="973"/>
                  </a:cubicBezTo>
                  <a:cubicBezTo>
                    <a:pt x="336" y="1087"/>
                    <a:pt x="484" y="1145"/>
                    <a:pt x="633" y="1145"/>
                  </a:cubicBezTo>
                  <a:cubicBezTo>
                    <a:pt x="774" y="1145"/>
                    <a:pt x="916" y="1093"/>
                    <a:pt x="1030" y="984"/>
                  </a:cubicBezTo>
                  <a:cubicBezTo>
                    <a:pt x="1264" y="774"/>
                    <a:pt x="1264" y="399"/>
                    <a:pt x="1053" y="177"/>
                  </a:cubicBezTo>
                  <a:cubicBezTo>
                    <a:pt x="940" y="59"/>
                    <a:pt x="7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065425" y="174450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0" y="1"/>
                  </a:moveTo>
                  <a:cubicBezTo>
                    <a:pt x="489" y="1"/>
                    <a:pt x="347" y="50"/>
                    <a:pt x="234" y="151"/>
                  </a:cubicBezTo>
                  <a:cubicBezTo>
                    <a:pt x="12" y="374"/>
                    <a:pt x="0" y="736"/>
                    <a:pt x="223" y="970"/>
                  </a:cubicBezTo>
                  <a:cubicBezTo>
                    <a:pt x="337" y="1084"/>
                    <a:pt x="488" y="1143"/>
                    <a:pt x="639" y="1143"/>
                  </a:cubicBezTo>
                  <a:cubicBezTo>
                    <a:pt x="783" y="1143"/>
                    <a:pt x="928" y="1090"/>
                    <a:pt x="1042" y="982"/>
                  </a:cubicBezTo>
                  <a:cubicBezTo>
                    <a:pt x="1264" y="760"/>
                    <a:pt x="1276" y="397"/>
                    <a:pt x="1053" y="175"/>
                  </a:cubicBezTo>
                  <a:cubicBezTo>
                    <a:pt x="938" y="59"/>
                    <a:pt x="784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066600" y="168955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6" y="1"/>
                  </a:moveTo>
                  <a:cubicBezTo>
                    <a:pt x="493" y="1"/>
                    <a:pt x="348" y="54"/>
                    <a:pt x="234" y="162"/>
                  </a:cubicBezTo>
                  <a:cubicBezTo>
                    <a:pt x="12" y="384"/>
                    <a:pt x="0" y="747"/>
                    <a:pt x="223" y="969"/>
                  </a:cubicBezTo>
                  <a:cubicBezTo>
                    <a:pt x="338" y="1085"/>
                    <a:pt x="492" y="1143"/>
                    <a:pt x="644" y="1143"/>
                  </a:cubicBezTo>
                  <a:cubicBezTo>
                    <a:pt x="784" y="1143"/>
                    <a:pt x="923" y="1093"/>
                    <a:pt x="1030" y="992"/>
                  </a:cubicBezTo>
                  <a:cubicBezTo>
                    <a:pt x="1264" y="770"/>
                    <a:pt x="1275" y="407"/>
                    <a:pt x="1053" y="173"/>
                  </a:cubicBezTo>
                  <a:cubicBezTo>
                    <a:pt x="939" y="59"/>
                    <a:pt x="78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011600" y="1688425"/>
              <a:ext cx="31625" cy="28550"/>
            </a:xfrm>
            <a:custGeom>
              <a:avLst/>
              <a:gdLst/>
              <a:ahLst/>
              <a:cxnLst/>
              <a:rect l="l" t="t" r="r" b="b"/>
              <a:pathLst>
                <a:path w="1265" h="1142" extrusionOk="0">
                  <a:moveTo>
                    <a:pt x="632" y="0"/>
                  </a:moveTo>
                  <a:cubicBezTo>
                    <a:pt x="490" y="0"/>
                    <a:pt x="347" y="53"/>
                    <a:pt x="235" y="160"/>
                  </a:cubicBezTo>
                  <a:cubicBezTo>
                    <a:pt x="1" y="382"/>
                    <a:pt x="1" y="745"/>
                    <a:pt x="223" y="967"/>
                  </a:cubicBezTo>
                  <a:cubicBezTo>
                    <a:pt x="333" y="1083"/>
                    <a:pt x="483" y="1141"/>
                    <a:pt x="636" y="1141"/>
                  </a:cubicBezTo>
                  <a:cubicBezTo>
                    <a:pt x="776" y="1141"/>
                    <a:pt x="918" y="1092"/>
                    <a:pt x="1030" y="991"/>
                  </a:cubicBezTo>
                  <a:cubicBezTo>
                    <a:pt x="1264" y="768"/>
                    <a:pt x="1264" y="406"/>
                    <a:pt x="1054" y="183"/>
                  </a:cubicBezTo>
                  <a:cubicBezTo>
                    <a:pt x="938" y="62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05175" y="1785900"/>
              <a:ext cx="37150" cy="31700"/>
            </a:xfrm>
            <a:custGeom>
              <a:avLst/>
              <a:gdLst/>
              <a:ahLst/>
              <a:cxnLst/>
              <a:rect l="l" t="t" r="r" b="b"/>
              <a:pathLst>
                <a:path w="1486" h="1268" extrusionOk="0">
                  <a:moveTo>
                    <a:pt x="718" y="0"/>
                  </a:moveTo>
                  <a:cubicBezTo>
                    <a:pt x="484" y="0"/>
                    <a:pt x="250" y="126"/>
                    <a:pt x="141" y="379"/>
                  </a:cubicBezTo>
                  <a:cubicBezTo>
                    <a:pt x="0" y="707"/>
                    <a:pt x="141" y="1069"/>
                    <a:pt x="468" y="1210"/>
                  </a:cubicBezTo>
                  <a:cubicBezTo>
                    <a:pt x="556" y="1250"/>
                    <a:pt x="645" y="1268"/>
                    <a:pt x="730" y="1268"/>
                  </a:cubicBezTo>
                  <a:cubicBezTo>
                    <a:pt x="1145" y="1268"/>
                    <a:pt x="1485" y="839"/>
                    <a:pt x="1311" y="402"/>
                  </a:cubicBezTo>
                  <a:cubicBezTo>
                    <a:pt x="1204" y="135"/>
                    <a:pt x="961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63650" y="17870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63" y="0"/>
                  </a:moveTo>
                  <a:cubicBezTo>
                    <a:pt x="340" y="0"/>
                    <a:pt x="1" y="432"/>
                    <a:pt x="177" y="872"/>
                  </a:cubicBezTo>
                  <a:cubicBezTo>
                    <a:pt x="266" y="1121"/>
                    <a:pt x="503" y="1269"/>
                    <a:pt x="756" y="1269"/>
                  </a:cubicBezTo>
                  <a:cubicBezTo>
                    <a:pt x="836" y="1269"/>
                    <a:pt x="917" y="1254"/>
                    <a:pt x="996" y="1223"/>
                  </a:cubicBezTo>
                  <a:cubicBezTo>
                    <a:pt x="1522" y="1024"/>
                    <a:pt x="1534" y="276"/>
                    <a:pt x="1019" y="53"/>
                  </a:cubicBezTo>
                  <a:cubicBezTo>
                    <a:pt x="933" y="17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107825" y="1746075"/>
              <a:ext cx="41200" cy="31850"/>
            </a:xfrm>
            <a:custGeom>
              <a:avLst/>
              <a:gdLst/>
              <a:ahLst/>
              <a:cxnLst/>
              <a:rect l="l" t="t" r="r" b="b"/>
              <a:pathLst>
                <a:path w="1648" h="1274" extrusionOk="0">
                  <a:moveTo>
                    <a:pt x="719" y="1"/>
                  </a:moveTo>
                  <a:cubicBezTo>
                    <a:pt x="474" y="1"/>
                    <a:pt x="246" y="145"/>
                    <a:pt x="141" y="381"/>
                  </a:cubicBezTo>
                  <a:cubicBezTo>
                    <a:pt x="1" y="697"/>
                    <a:pt x="141" y="1071"/>
                    <a:pt x="469" y="1212"/>
                  </a:cubicBezTo>
                  <a:cubicBezTo>
                    <a:pt x="564" y="1254"/>
                    <a:pt x="656" y="1273"/>
                    <a:pt x="741" y="1273"/>
                  </a:cubicBezTo>
                  <a:cubicBezTo>
                    <a:pt x="1338" y="1273"/>
                    <a:pt x="1647" y="350"/>
                    <a:pt x="972" y="53"/>
                  </a:cubicBezTo>
                  <a:cubicBezTo>
                    <a:pt x="889" y="18"/>
                    <a:pt x="80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107775" y="16867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72" y="0"/>
                  </a:moveTo>
                  <a:cubicBezTo>
                    <a:pt x="539" y="0"/>
                    <a:pt x="305" y="126"/>
                    <a:pt x="190" y="379"/>
                  </a:cubicBezTo>
                  <a:cubicBezTo>
                    <a:pt x="1" y="817"/>
                    <a:pt x="338" y="1264"/>
                    <a:pt x="767" y="1264"/>
                  </a:cubicBezTo>
                  <a:cubicBezTo>
                    <a:pt x="842" y="1264"/>
                    <a:pt x="919" y="1251"/>
                    <a:pt x="997" y="1221"/>
                  </a:cubicBezTo>
                  <a:cubicBezTo>
                    <a:pt x="1325" y="1093"/>
                    <a:pt x="1477" y="730"/>
                    <a:pt x="1360" y="402"/>
                  </a:cubicBezTo>
                  <a:cubicBezTo>
                    <a:pt x="1253" y="135"/>
                    <a:pt x="101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066600" y="1643950"/>
              <a:ext cx="38375" cy="31675"/>
            </a:xfrm>
            <a:custGeom>
              <a:avLst/>
              <a:gdLst/>
              <a:ahLst/>
              <a:cxnLst/>
              <a:rect l="l" t="t" r="r" b="b"/>
              <a:pathLst>
                <a:path w="1535" h="1267" extrusionOk="0">
                  <a:moveTo>
                    <a:pt x="765" y="1"/>
                  </a:moveTo>
                  <a:cubicBezTo>
                    <a:pt x="691" y="1"/>
                    <a:pt x="615" y="14"/>
                    <a:pt x="538" y="44"/>
                  </a:cubicBezTo>
                  <a:cubicBezTo>
                    <a:pt x="12" y="243"/>
                    <a:pt x="0" y="980"/>
                    <a:pt x="503" y="1214"/>
                  </a:cubicBezTo>
                  <a:cubicBezTo>
                    <a:pt x="587" y="1249"/>
                    <a:pt x="673" y="1266"/>
                    <a:pt x="758" y="1266"/>
                  </a:cubicBezTo>
                  <a:cubicBezTo>
                    <a:pt x="1006" y="1266"/>
                    <a:pt x="1241" y="1122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006925" y="16427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77" y="0"/>
                  </a:moveTo>
                  <a:cubicBezTo>
                    <a:pt x="698" y="0"/>
                    <a:pt x="617" y="15"/>
                    <a:pt x="539" y="46"/>
                  </a:cubicBezTo>
                  <a:cubicBezTo>
                    <a:pt x="12" y="245"/>
                    <a:pt x="1" y="982"/>
                    <a:pt x="515" y="1216"/>
                  </a:cubicBezTo>
                  <a:cubicBezTo>
                    <a:pt x="600" y="1252"/>
                    <a:pt x="685" y="1269"/>
                    <a:pt x="767" y="1269"/>
                  </a:cubicBezTo>
                  <a:cubicBezTo>
                    <a:pt x="1187" y="1269"/>
                    <a:pt x="1534" y="837"/>
                    <a:pt x="1358" y="397"/>
                  </a:cubicBezTo>
                  <a:cubicBezTo>
                    <a:pt x="1260" y="148"/>
                    <a:pt x="1027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963875" y="1683800"/>
              <a:ext cx="38400" cy="31650"/>
            </a:xfrm>
            <a:custGeom>
              <a:avLst/>
              <a:gdLst/>
              <a:ahLst/>
              <a:cxnLst/>
              <a:rect l="l" t="t" r="r" b="b"/>
              <a:pathLst>
                <a:path w="1536" h="1266" extrusionOk="0">
                  <a:moveTo>
                    <a:pt x="773" y="0"/>
                  </a:moveTo>
                  <a:cubicBezTo>
                    <a:pt x="530" y="0"/>
                    <a:pt x="295" y="144"/>
                    <a:pt x="190" y="380"/>
                  </a:cubicBezTo>
                  <a:cubicBezTo>
                    <a:pt x="1" y="818"/>
                    <a:pt x="338" y="1265"/>
                    <a:pt x="767" y="1265"/>
                  </a:cubicBezTo>
                  <a:cubicBezTo>
                    <a:pt x="842" y="1265"/>
                    <a:pt x="919" y="1252"/>
                    <a:pt x="997" y="1222"/>
                  </a:cubicBezTo>
                  <a:cubicBezTo>
                    <a:pt x="1512" y="1012"/>
                    <a:pt x="1535" y="286"/>
                    <a:pt x="1021" y="52"/>
                  </a:cubicBezTo>
                  <a:cubicBezTo>
                    <a:pt x="940" y="17"/>
                    <a:pt x="856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963925" y="1743100"/>
              <a:ext cx="37200" cy="31625"/>
            </a:xfrm>
            <a:custGeom>
              <a:avLst/>
              <a:gdLst/>
              <a:ahLst/>
              <a:cxnLst/>
              <a:rect l="l" t="t" r="r" b="b"/>
              <a:pathLst>
                <a:path w="1488" h="1265" extrusionOk="0">
                  <a:moveTo>
                    <a:pt x="712" y="1"/>
                  </a:moveTo>
                  <a:cubicBezTo>
                    <a:pt x="636" y="1"/>
                    <a:pt x="559" y="14"/>
                    <a:pt x="481" y="44"/>
                  </a:cubicBezTo>
                  <a:cubicBezTo>
                    <a:pt x="165" y="172"/>
                    <a:pt x="1" y="535"/>
                    <a:pt x="130" y="863"/>
                  </a:cubicBezTo>
                  <a:cubicBezTo>
                    <a:pt x="231" y="1130"/>
                    <a:pt x="471" y="1265"/>
                    <a:pt x="712" y="1265"/>
                  </a:cubicBezTo>
                  <a:cubicBezTo>
                    <a:pt x="945" y="1265"/>
                    <a:pt x="1179" y="1139"/>
                    <a:pt x="1288" y="886"/>
                  </a:cubicBezTo>
                  <a:cubicBezTo>
                    <a:pt x="1487" y="448"/>
                    <a:pt x="114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961300" y="1803350"/>
              <a:ext cx="16900" cy="15800"/>
            </a:xfrm>
            <a:custGeom>
              <a:avLst/>
              <a:gdLst/>
              <a:ahLst/>
              <a:cxnLst/>
              <a:rect l="l" t="t" r="r" b="b"/>
              <a:pathLst>
                <a:path w="676" h="632" extrusionOk="0">
                  <a:moveTo>
                    <a:pt x="346" y="0"/>
                  </a:moveTo>
                  <a:cubicBezTo>
                    <a:pt x="270" y="0"/>
                    <a:pt x="192" y="28"/>
                    <a:pt x="129" y="90"/>
                  </a:cubicBezTo>
                  <a:cubicBezTo>
                    <a:pt x="12" y="207"/>
                    <a:pt x="1" y="406"/>
                    <a:pt x="129" y="535"/>
                  </a:cubicBezTo>
                  <a:cubicBezTo>
                    <a:pt x="192" y="601"/>
                    <a:pt x="272" y="631"/>
                    <a:pt x="352" y="631"/>
                  </a:cubicBezTo>
                  <a:cubicBezTo>
                    <a:pt x="511" y="631"/>
                    <a:pt x="667" y="512"/>
                    <a:pt x="667" y="324"/>
                  </a:cubicBezTo>
                  <a:cubicBezTo>
                    <a:pt x="675" y="132"/>
                    <a:pt x="513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044075" y="18390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41" y="640"/>
                    <a:pt x="305" y="640"/>
                  </a:cubicBezTo>
                  <a:cubicBezTo>
                    <a:pt x="597" y="640"/>
                    <a:pt x="737" y="300"/>
                    <a:pt x="550" y="101"/>
                  </a:cubicBezTo>
                  <a:cubicBezTo>
                    <a:pt x="484" y="31"/>
                    <a:pt x="40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124800" y="1806775"/>
              <a:ext cx="21075" cy="15925"/>
            </a:xfrm>
            <a:custGeom>
              <a:avLst/>
              <a:gdLst/>
              <a:ahLst/>
              <a:cxnLst/>
              <a:rect l="l" t="t" r="r" b="b"/>
              <a:pathLst>
                <a:path w="843" h="637" extrusionOk="0">
                  <a:moveTo>
                    <a:pt x="422" y="0"/>
                  </a:moveTo>
                  <a:cubicBezTo>
                    <a:pt x="141" y="0"/>
                    <a:pt x="0" y="328"/>
                    <a:pt x="188" y="538"/>
                  </a:cubicBezTo>
                  <a:cubicBezTo>
                    <a:pt x="253" y="604"/>
                    <a:pt x="338" y="636"/>
                    <a:pt x="422" y="636"/>
                  </a:cubicBezTo>
                  <a:cubicBezTo>
                    <a:pt x="501" y="636"/>
                    <a:pt x="581" y="607"/>
                    <a:pt x="644" y="550"/>
                  </a:cubicBezTo>
                  <a:cubicBezTo>
                    <a:pt x="843" y="351"/>
                    <a:pt x="702" y="12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160775" y="1725250"/>
              <a:ext cx="18450" cy="15750"/>
            </a:xfrm>
            <a:custGeom>
              <a:avLst/>
              <a:gdLst/>
              <a:ahLst/>
              <a:cxnLst/>
              <a:rect l="l" t="t" r="r" b="b"/>
              <a:pathLst>
                <a:path w="738" h="630" extrusionOk="0">
                  <a:moveTo>
                    <a:pt x="419" y="0"/>
                  </a:moveTo>
                  <a:cubicBezTo>
                    <a:pt x="343" y="0"/>
                    <a:pt x="266" y="28"/>
                    <a:pt x="199" y="91"/>
                  </a:cubicBezTo>
                  <a:cubicBezTo>
                    <a:pt x="0" y="278"/>
                    <a:pt x="129" y="629"/>
                    <a:pt x="410" y="629"/>
                  </a:cubicBezTo>
                  <a:cubicBezTo>
                    <a:pt x="417" y="629"/>
                    <a:pt x="423" y="630"/>
                    <a:pt x="430" y="630"/>
                  </a:cubicBezTo>
                  <a:cubicBezTo>
                    <a:pt x="596" y="630"/>
                    <a:pt x="726" y="493"/>
                    <a:pt x="737" y="325"/>
                  </a:cubicBezTo>
                  <a:cubicBezTo>
                    <a:pt x="737" y="132"/>
                    <a:pt x="58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130650" y="164220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22" y="1"/>
                  </a:moveTo>
                  <a:cubicBezTo>
                    <a:pt x="162" y="1"/>
                    <a:pt x="8" y="125"/>
                    <a:pt x="0" y="313"/>
                  </a:cubicBezTo>
                  <a:cubicBezTo>
                    <a:pt x="0" y="505"/>
                    <a:pt x="160" y="637"/>
                    <a:pt x="324" y="637"/>
                  </a:cubicBezTo>
                  <a:cubicBezTo>
                    <a:pt x="399" y="637"/>
                    <a:pt x="476" y="609"/>
                    <a:pt x="539" y="547"/>
                  </a:cubicBezTo>
                  <a:cubicBezTo>
                    <a:pt x="667" y="430"/>
                    <a:pt x="667" y="231"/>
                    <a:pt x="550" y="102"/>
                  </a:cubicBezTo>
                  <a:cubicBezTo>
                    <a:pt x="484" y="32"/>
                    <a:pt x="40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046125" y="1606425"/>
              <a:ext cx="18750" cy="16000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33" y="0"/>
                  </a:moveTo>
                  <a:cubicBezTo>
                    <a:pt x="152" y="0"/>
                    <a:pt x="0" y="340"/>
                    <a:pt x="199" y="539"/>
                  </a:cubicBezTo>
                  <a:cubicBezTo>
                    <a:pt x="265" y="609"/>
                    <a:pt x="347" y="640"/>
                    <a:pt x="428" y="640"/>
                  </a:cubicBezTo>
                  <a:cubicBezTo>
                    <a:pt x="588" y="640"/>
                    <a:pt x="741" y="515"/>
                    <a:pt x="749" y="328"/>
                  </a:cubicBezTo>
                  <a:cubicBezTo>
                    <a:pt x="749" y="153"/>
                    <a:pt x="609" y="12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963050" y="1638925"/>
              <a:ext cx="21000" cy="15800"/>
            </a:xfrm>
            <a:custGeom>
              <a:avLst/>
              <a:gdLst/>
              <a:ahLst/>
              <a:cxnLst/>
              <a:rect l="l" t="t" r="r" b="b"/>
              <a:pathLst>
                <a:path w="840" h="632" extrusionOk="0">
                  <a:moveTo>
                    <a:pt x="421" y="0"/>
                  </a:moveTo>
                  <a:cubicBezTo>
                    <a:pt x="342" y="0"/>
                    <a:pt x="262" y="30"/>
                    <a:pt x="200" y="93"/>
                  </a:cubicBezTo>
                  <a:cubicBezTo>
                    <a:pt x="1" y="280"/>
                    <a:pt x="129" y="631"/>
                    <a:pt x="410" y="631"/>
                  </a:cubicBezTo>
                  <a:cubicBezTo>
                    <a:pt x="415" y="631"/>
                    <a:pt x="420" y="631"/>
                    <a:pt x="424" y="631"/>
                  </a:cubicBezTo>
                  <a:cubicBezTo>
                    <a:pt x="696" y="631"/>
                    <a:pt x="840" y="300"/>
                    <a:pt x="644" y="93"/>
                  </a:cubicBezTo>
                  <a:cubicBezTo>
                    <a:pt x="584" y="33"/>
                    <a:pt x="503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929500" y="1720500"/>
              <a:ext cx="18675" cy="15825"/>
            </a:xfrm>
            <a:custGeom>
              <a:avLst/>
              <a:gdLst/>
              <a:ahLst/>
              <a:cxnLst/>
              <a:rect l="l" t="t" r="r" b="b"/>
              <a:pathLst>
                <a:path w="747" h="633" extrusionOk="0">
                  <a:moveTo>
                    <a:pt x="337" y="0"/>
                  </a:moveTo>
                  <a:cubicBezTo>
                    <a:pt x="161" y="0"/>
                    <a:pt x="9" y="129"/>
                    <a:pt x="9" y="304"/>
                  </a:cubicBezTo>
                  <a:cubicBezTo>
                    <a:pt x="1" y="499"/>
                    <a:pt x="163" y="632"/>
                    <a:pt x="332" y="632"/>
                  </a:cubicBezTo>
                  <a:cubicBezTo>
                    <a:pt x="407" y="632"/>
                    <a:pt x="483" y="607"/>
                    <a:pt x="547" y="550"/>
                  </a:cubicBezTo>
                  <a:cubicBezTo>
                    <a:pt x="746" y="351"/>
                    <a:pt x="617" y="12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978275" y="1860875"/>
              <a:ext cx="27750" cy="23825"/>
            </a:xfrm>
            <a:custGeom>
              <a:avLst/>
              <a:gdLst/>
              <a:ahLst/>
              <a:cxnLst/>
              <a:rect l="l" t="t" r="r" b="b"/>
              <a:pathLst>
                <a:path w="1110" h="953" extrusionOk="0">
                  <a:moveTo>
                    <a:pt x="541" y="1"/>
                  </a:moveTo>
                  <a:cubicBezTo>
                    <a:pt x="363" y="1"/>
                    <a:pt x="186" y="97"/>
                    <a:pt x="105" y="293"/>
                  </a:cubicBezTo>
                  <a:cubicBezTo>
                    <a:pt x="0" y="527"/>
                    <a:pt x="117" y="808"/>
                    <a:pt x="351" y="913"/>
                  </a:cubicBezTo>
                  <a:cubicBezTo>
                    <a:pt x="415" y="940"/>
                    <a:pt x="479" y="953"/>
                    <a:pt x="541" y="953"/>
                  </a:cubicBezTo>
                  <a:cubicBezTo>
                    <a:pt x="854" y="953"/>
                    <a:pt x="1110" y="637"/>
                    <a:pt x="983" y="305"/>
                  </a:cubicBezTo>
                  <a:cubicBezTo>
                    <a:pt x="906" y="103"/>
                    <a:pt x="72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096775" y="186330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63" y="0"/>
                  </a:moveTo>
                  <a:cubicBezTo>
                    <a:pt x="253" y="0"/>
                    <a:pt x="1" y="322"/>
                    <a:pt x="127" y="652"/>
                  </a:cubicBezTo>
                  <a:cubicBezTo>
                    <a:pt x="199" y="841"/>
                    <a:pt x="381" y="954"/>
                    <a:pt x="573" y="954"/>
                  </a:cubicBezTo>
                  <a:cubicBezTo>
                    <a:pt x="631" y="954"/>
                    <a:pt x="690" y="943"/>
                    <a:pt x="747" y="921"/>
                  </a:cubicBezTo>
                  <a:cubicBezTo>
                    <a:pt x="1133" y="769"/>
                    <a:pt x="1145" y="208"/>
                    <a:pt x="759" y="44"/>
                  </a:cubicBezTo>
                  <a:cubicBezTo>
                    <a:pt x="693" y="14"/>
                    <a:pt x="627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182700" y="1781175"/>
              <a:ext cx="28950" cy="23700"/>
            </a:xfrm>
            <a:custGeom>
              <a:avLst/>
              <a:gdLst/>
              <a:ahLst/>
              <a:cxnLst/>
              <a:rect l="l" t="t" r="r" b="b"/>
              <a:pathLst>
                <a:path w="1158" h="948" extrusionOk="0">
                  <a:moveTo>
                    <a:pt x="575" y="0"/>
                  </a:moveTo>
                  <a:cubicBezTo>
                    <a:pt x="521" y="0"/>
                    <a:pt x="466" y="10"/>
                    <a:pt x="410" y="30"/>
                  </a:cubicBezTo>
                  <a:cubicBezTo>
                    <a:pt x="12" y="182"/>
                    <a:pt x="1" y="732"/>
                    <a:pt x="387" y="907"/>
                  </a:cubicBezTo>
                  <a:cubicBezTo>
                    <a:pt x="448" y="935"/>
                    <a:pt x="512" y="948"/>
                    <a:pt x="576" y="948"/>
                  </a:cubicBezTo>
                  <a:cubicBezTo>
                    <a:pt x="756" y="948"/>
                    <a:pt x="929" y="843"/>
                    <a:pt x="1007" y="662"/>
                  </a:cubicBezTo>
                  <a:cubicBezTo>
                    <a:pt x="1157" y="331"/>
                    <a:pt x="89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185125" y="1662550"/>
              <a:ext cx="27725" cy="23700"/>
            </a:xfrm>
            <a:custGeom>
              <a:avLst/>
              <a:gdLst/>
              <a:ahLst/>
              <a:cxnLst/>
              <a:rect l="l" t="t" r="r" b="b"/>
              <a:pathLst>
                <a:path w="1109" h="948" extrusionOk="0">
                  <a:moveTo>
                    <a:pt x="575" y="0"/>
                  </a:moveTo>
                  <a:cubicBezTo>
                    <a:pt x="402" y="0"/>
                    <a:pt x="230" y="94"/>
                    <a:pt x="149" y="282"/>
                  </a:cubicBezTo>
                  <a:cubicBezTo>
                    <a:pt x="0" y="611"/>
                    <a:pt x="257" y="947"/>
                    <a:pt x="575" y="947"/>
                  </a:cubicBezTo>
                  <a:cubicBezTo>
                    <a:pt x="630" y="947"/>
                    <a:pt x="688" y="937"/>
                    <a:pt x="746" y="914"/>
                  </a:cubicBezTo>
                  <a:cubicBezTo>
                    <a:pt x="992" y="821"/>
                    <a:pt x="1109" y="540"/>
                    <a:pt x="1015" y="306"/>
                  </a:cubicBezTo>
                  <a:cubicBezTo>
                    <a:pt x="937" y="103"/>
                    <a:pt x="75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102650" y="1576800"/>
              <a:ext cx="27725" cy="23850"/>
            </a:xfrm>
            <a:custGeom>
              <a:avLst/>
              <a:gdLst/>
              <a:ahLst/>
              <a:cxnLst/>
              <a:rect l="l" t="t" r="r" b="b"/>
              <a:pathLst>
                <a:path w="1109" h="954" extrusionOk="0">
                  <a:moveTo>
                    <a:pt x="582" y="0"/>
                  </a:moveTo>
                  <a:cubicBezTo>
                    <a:pt x="266" y="0"/>
                    <a:pt x="0" y="324"/>
                    <a:pt x="138" y="647"/>
                  </a:cubicBezTo>
                  <a:cubicBezTo>
                    <a:pt x="215" y="851"/>
                    <a:pt x="397" y="953"/>
                    <a:pt x="580" y="953"/>
                  </a:cubicBezTo>
                  <a:cubicBezTo>
                    <a:pt x="754" y="953"/>
                    <a:pt x="929" y="859"/>
                    <a:pt x="1015" y="671"/>
                  </a:cubicBezTo>
                  <a:cubicBezTo>
                    <a:pt x="1109" y="425"/>
                    <a:pt x="1003" y="144"/>
                    <a:pt x="769" y="39"/>
                  </a:cubicBezTo>
                  <a:cubicBezTo>
                    <a:pt x="707" y="12"/>
                    <a:pt x="64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983250" y="1574325"/>
              <a:ext cx="28600" cy="23850"/>
            </a:xfrm>
            <a:custGeom>
              <a:avLst/>
              <a:gdLst/>
              <a:ahLst/>
              <a:cxnLst/>
              <a:rect l="l" t="t" r="r" b="b"/>
              <a:pathLst>
                <a:path w="1144" h="954" extrusionOk="0">
                  <a:moveTo>
                    <a:pt x="582" y="0"/>
                  </a:moveTo>
                  <a:cubicBezTo>
                    <a:pt x="525" y="0"/>
                    <a:pt x="467" y="11"/>
                    <a:pt x="409" y="33"/>
                  </a:cubicBezTo>
                  <a:cubicBezTo>
                    <a:pt x="12" y="196"/>
                    <a:pt x="0" y="746"/>
                    <a:pt x="386" y="910"/>
                  </a:cubicBezTo>
                  <a:cubicBezTo>
                    <a:pt x="452" y="940"/>
                    <a:pt x="518" y="954"/>
                    <a:pt x="582" y="954"/>
                  </a:cubicBezTo>
                  <a:cubicBezTo>
                    <a:pt x="892" y="954"/>
                    <a:pt x="1144" y="632"/>
                    <a:pt x="1018" y="302"/>
                  </a:cubicBezTo>
                  <a:cubicBezTo>
                    <a:pt x="946" y="113"/>
                    <a:pt x="771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97325" y="1656650"/>
              <a:ext cx="28025" cy="23675"/>
            </a:xfrm>
            <a:custGeom>
              <a:avLst/>
              <a:gdLst/>
              <a:ahLst/>
              <a:cxnLst/>
              <a:rect l="l" t="t" r="r" b="b"/>
              <a:pathLst>
                <a:path w="1121" h="947" extrusionOk="0">
                  <a:moveTo>
                    <a:pt x="583" y="0"/>
                  </a:moveTo>
                  <a:cubicBezTo>
                    <a:pt x="266" y="0"/>
                    <a:pt x="1" y="324"/>
                    <a:pt x="138" y="647"/>
                  </a:cubicBezTo>
                  <a:cubicBezTo>
                    <a:pt x="214" y="847"/>
                    <a:pt x="392" y="947"/>
                    <a:pt x="572" y="947"/>
                  </a:cubicBezTo>
                  <a:cubicBezTo>
                    <a:pt x="749" y="947"/>
                    <a:pt x="928" y="850"/>
                    <a:pt x="1015" y="659"/>
                  </a:cubicBezTo>
                  <a:cubicBezTo>
                    <a:pt x="1121" y="425"/>
                    <a:pt x="1004" y="144"/>
                    <a:pt x="770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95775" y="1775225"/>
              <a:ext cx="27800" cy="23750"/>
            </a:xfrm>
            <a:custGeom>
              <a:avLst/>
              <a:gdLst/>
              <a:ahLst/>
              <a:cxnLst/>
              <a:rect l="l" t="t" r="r" b="b"/>
              <a:pathLst>
                <a:path w="1112" h="950" extrusionOk="0">
                  <a:moveTo>
                    <a:pt x="539" y="1"/>
                  </a:moveTo>
                  <a:cubicBezTo>
                    <a:pt x="482" y="1"/>
                    <a:pt x="423" y="11"/>
                    <a:pt x="364" y="34"/>
                  </a:cubicBezTo>
                  <a:cubicBezTo>
                    <a:pt x="118" y="139"/>
                    <a:pt x="1" y="408"/>
                    <a:pt x="95" y="654"/>
                  </a:cubicBezTo>
                  <a:cubicBezTo>
                    <a:pt x="172" y="850"/>
                    <a:pt x="351" y="949"/>
                    <a:pt x="533" y="949"/>
                  </a:cubicBezTo>
                  <a:cubicBezTo>
                    <a:pt x="708" y="949"/>
                    <a:pt x="886" y="856"/>
                    <a:pt x="972" y="666"/>
                  </a:cubicBezTo>
                  <a:cubicBezTo>
                    <a:pt x="1111" y="337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09525" y="186102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0"/>
                  </a:moveTo>
                  <a:cubicBezTo>
                    <a:pt x="138" y="0"/>
                    <a:pt x="100" y="18"/>
                    <a:pt x="71" y="53"/>
                  </a:cubicBezTo>
                  <a:cubicBezTo>
                    <a:pt x="1" y="112"/>
                    <a:pt x="1" y="205"/>
                    <a:pt x="71" y="275"/>
                  </a:cubicBezTo>
                  <a:cubicBezTo>
                    <a:pt x="100" y="305"/>
                    <a:pt x="138" y="319"/>
                    <a:pt x="178" y="319"/>
                  </a:cubicBezTo>
                  <a:cubicBezTo>
                    <a:pt x="217" y="319"/>
                    <a:pt x="258" y="305"/>
                    <a:pt x="293" y="275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46425" y="1920575"/>
              <a:ext cx="9300" cy="7900"/>
            </a:xfrm>
            <a:custGeom>
              <a:avLst/>
              <a:gdLst/>
              <a:ahLst/>
              <a:cxnLst/>
              <a:rect l="l" t="t" r="r" b="b"/>
              <a:pathLst>
                <a:path w="372" h="316" extrusionOk="0">
                  <a:moveTo>
                    <a:pt x="159" y="1"/>
                  </a:moveTo>
                  <a:cubicBezTo>
                    <a:pt x="79" y="1"/>
                    <a:pt x="0" y="61"/>
                    <a:pt x="0" y="163"/>
                  </a:cubicBezTo>
                  <a:cubicBezTo>
                    <a:pt x="0" y="245"/>
                    <a:pt x="70" y="315"/>
                    <a:pt x="152" y="315"/>
                  </a:cubicBezTo>
                  <a:cubicBezTo>
                    <a:pt x="157" y="315"/>
                    <a:pt x="161" y="316"/>
                    <a:pt x="165" y="316"/>
                  </a:cubicBezTo>
                  <a:cubicBezTo>
                    <a:pt x="298" y="316"/>
                    <a:pt x="371" y="148"/>
                    <a:pt x="269" y="46"/>
                  </a:cubicBezTo>
                  <a:cubicBezTo>
                    <a:pt x="238" y="15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183875" y="1866725"/>
              <a:ext cx="10550" cy="7850"/>
            </a:xfrm>
            <a:custGeom>
              <a:avLst/>
              <a:gdLst/>
              <a:ahLst/>
              <a:cxnLst/>
              <a:rect l="l" t="t" r="r" b="b"/>
              <a:pathLst>
                <a:path w="422" h="314" extrusionOk="0">
                  <a:moveTo>
                    <a:pt x="211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3" y="314"/>
                    <a:pt x="213" y="314"/>
                  </a:cubicBezTo>
                  <a:cubicBezTo>
                    <a:pt x="252" y="314"/>
                    <a:pt x="293" y="299"/>
                    <a:pt x="328" y="270"/>
                  </a:cubicBezTo>
                  <a:cubicBezTo>
                    <a:pt x="422" y="164"/>
                    <a:pt x="352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243825" y="173082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210" y="1"/>
                  </a:moveTo>
                  <a:cubicBezTo>
                    <a:pt x="173" y="1"/>
                    <a:pt x="136" y="14"/>
                    <a:pt x="106" y="43"/>
                  </a:cubicBezTo>
                  <a:cubicBezTo>
                    <a:pt x="1" y="137"/>
                    <a:pt x="71" y="312"/>
                    <a:pt x="211" y="312"/>
                  </a:cubicBezTo>
                  <a:cubicBezTo>
                    <a:pt x="293" y="312"/>
                    <a:pt x="364" y="242"/>
                    <a:pt x="364" y="160"/>
                  </a:cubicBezTo>
                  <a:cubicBezTo>
                    <a:pt x="372" y="64"/>
                    <a:pt x="29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189600" y="1592700"/>
              <a:ext cx="9500" cy="7825"/>
            </a:xfrm>
            <a:custGeom>
              <a:avLst/>
              <a:gdLst/>
              <a:ahLst/>
              <a:cxnLst/>
              <a:rect l="l" t="t" r="r" b="b"/>
              <a:pathLst>
                <a:path w="380" h="313" extrusionOk="0">
                  <a:moveTo>
                    <a:pt x="218" y="0"/>
                  </a:moveTo>
                  <a:cubicBezTo>
                    <a:pt x="102" y="0"/>
                    <a:pt x="0" y="152"/>
                    <a:pt x="99" y="269"/>
                  </a:cubicBezTo>
                  <a:cubicBezTo>
                    <a:pt x="128" y="298"/>
                    <a:pt x="169" y="313"/>
                    <a:pt x="210" y="313"/>
                  </a:cubicBezTo>
                  <a:cubicBezTo>
                    <a:pt x="251" y="313"/>
                    <a:pt x="292" y="298"/>
                    <a:pt x="321" y="269"/>
                  </a:cubicBezTo>
                  <a:cubicBezTo>
                    <a:pt x="380" y="210"/>
                    <a:pt x="380" y="105"/>
                    <a:pt x="321" y="46"/>
                  </a:cubicBezTo>
                  <a:cubicBezTo>
                    <a:pt x="289" y="14"/>
                    <a:pt x="253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054300" y="1533150"/>
              <a:ext cx="7925" cy="7700"/>
            </a:xfrm>
            <a:custGeom>
              <a:avLst/>
              <a:gdLst/>
              <a:ahLst/>
              <a:cxnLst/>
              <a:rect l="l" t="t" r="r" b="b"/>
              <a:pathLst>
                <a:path w="317" h="308" extrusionOk="0">
                  <a:moveTo>
                    <a:pt x="159" y="1"/>
                  </a:moveTo>
                  <a:cubicBezTo>
                    <a:pt x="80" y="1"/>
                    <a:pt x="1" y="53"/>
                    <a:pt x="1" y="159"/>
                  </a:cubicBezTo>
                  <a:cubicBezTo>
                    <a:pt x="1" y="258"/>
                    <a:pt x="80" y="308"/>
                    <a:pt x="159" y="308"/>
                  </a:cubicBezTo>
                  <a:cubicBezTo>
                    <a:pt x="238" y="308"/>
                    <a:pt x="317" y="258"/>
                    <a:pt x="317" y="159"/>
                  </a:cubicBezTo>
                  <a:cubicBezTo>
                    <a:pt x="317" y="53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915100" y="1586900"/>
              <a:ext cx="9600" cy="7725"/>
            </a:xfrm>
            <a:custGeom>
              <a:avLst/>
              <a:gdLst/>
              <a:ahLst/>
              <a:cxnLst/>
              <a:rect l="l" t="t" r="r" b="b"/>
              <a:pathLst>
                <a:path w="384" h="309" extrusionOk="0">
                  <a:moveTo>
                    <a:pt x="180" y="1"/>
                  </a:moveTo>
                  <a:cubicBezTo>
                    <a:pt x="138" y="1"/>
                    <a:pt x="94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93" y="296"/>
                    <a:pt x="130" y="308"/>
                    <a:pt x="164" y="308"/>
                  </a:cubicBezTo>
                  <a:cubicBezTo>
                    <a:pt x="284" y="308"/>
                    <a:pt x="383" y="162"/>
                    <a:pt x="293" y="44"/>
                  </a:cubicBezTo>
                  <a:cubicBezTo>
                    <a:pt x="263" y="15"/>
                    <a:pt x="222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55725" y="1722825"/>
              <a:ext cx="9075" cy="7950"/>
            </a:xfrm>
            <a:custGeom>
              <a:avLst/>
              <a:gdLst/>
              <a:ahLst/>
              <a:cxnLst/>
              <a:rect l="l" t="t" r="r" b="b"/>
              <a:pathLst>
                <a:path w="363" h="318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9"/>
                    <a:pt x="77" y="318"/>
                    <a:pt x="159" y="318"/>
                  </a:cubicBezTo>
                  <a:cubicBezTo>
                    <a:pt x="197" y="318"/>
                    <a:pt x="236" y="303"/>
                    <a:pt x="269" y="270"/>
                  </a:cubicBezTo>
                  <a:cubicBezTo>
                    <a:pt x="363" y="176"/>
                    <a:pt x="304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951650" y="193592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59" y="1"/>
                  </a:moveTo>
                  <a:cubicBezTo>
                    <a:pt x="241" y="1"/>
                    <a:pt x="123" y="65"/>
                    <a:pt x="71" y="192"/>
                  </a:cubicBezTo>
                  <a:cubicBezTo>
                    <a:pt x="1" y="356"/>
                    <a:pt x="71" y="532"/>
                    <a:pt x="234" y="602"/>
                  </a:cubicBezTo>
                  <a:cubicBezTo>
                    <a:pt x="278" y="622"/>
                    <a:pt x="323" y="631"/>
                    <a:pt x="366" y="631"/>
                  </a:cubicBezTo>
                  <a:cubicBezTo>
                    <a:pt x="573" y="631"/>
                    <a:pt x="743" y="418"/>
                    <a:pt x="656" y="204"/>
                  </a:cubicBezTo>
                  <a:cubicBezTo>
                    <a:pt x="602" y="68"/>
                    <a:pt x="480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129925" y="193942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74" y="0"/>
                  </a:moveTo>
                  <a:cubicBezTo>
                    <a:pt x="163" y="0"/>
                    <a:pt x="0" y="215"/>
                    <a:pt x="88" y="438"/>
                  </a:cubicBezTo>
                  <a:cubicBezTo>
                    <a:pt x="132" y="562"/>
                    <a:pt x="250" y="639"/>
                    <a:pt x="375" y="639"/>
                  </a:cubicBezTo>
                  <a:cubicBezTo>
                    <a:pt x="416" y="639"/>
                    <a:pt x="457" y="631"/>
                    <a:pt x="497" y="614"/>
                  </a:cubicBezTo>
                  <a:cubicBezTo>
                    <a:pt x="755" y="509"/>
                    <a:pt x="766" y="146"/>
                    <a:pt x="509" y="29"/>
                  </a:cubicBezTo>
                  <a:cubicBezTo>
                    <a:pt x="463" y="9"/>
                    <a:pt x="418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258750" y="1816400"/>
              <a:ext cx="19200" cy="15650"/>
            </a:xfrm>
            <a:custGeom>
              <a:avLst/>
              <a:gdLst/>
              <a:ahLst/>
              <a:cxnLst/>
              <a:rect l="l" t="t" r="r" b="b"/>
              <a:pathLst>
                <a:path w="768" h="626" extrusionOk="0">
                  <a:moveTo>
                    <a:pt x="394" y="1"/>
                  </a:moveTo>
                  <a:cubicBezTo>
                    <a:pt x="354" y="1"/>
                    <a:pt x="312" y="8"/>
                    <a:pt x="270" y="25"/>
                  </a:cubicBezTo>
                  <a:cubicBezTo>
                    <a:pt x="12" y="118"/>
                    <a:pt x="1" y="481"/>
                    <a:pt x="258" y="598"/>
                  </a:cubicBezTo>
                  <a:cubicBezTo>
                    <a:pt x="301" y="616"/>
                    <a:pt x="345" y="625"/>
                    <a:pt x="389" y="625"/>
                  </a:cubicBezTo>
                  <a:cubicBezTo>
                    <a:pt x="512" y="625"/>
                    <a:pt x="627" y="555"/>
                    <a:pt x="679" y="434"/>
                  </a:cubicBezTo>
                  <a:cubicBezTo>
                    <a:pt x="768" y="217"/>
                    <a:pt x="607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262425" y="1638300"/>
              <a:ext cx="18575" cy="15825"/>
            </a:xfrm>
            <a:custGeom>
              <a:avLst/>
              <a:gdLst/>
              <a:ahLst/>
              <a:cxnLst/>
              <a:rect l="l" t="t" r="r" b="b"/>
              <a:pathLst>
                <a:path w="743" h="633" extrusionOk="0">
                  <a:moveTo>
                    <a:pt x="384" y="1"/>
                  </a:moveTo>
                  <a:cubicBezTo>
                    <a:pt x="266" y="1"/>
                    <a:pt x="151" y="62"/>
                    <a:pt x="99" y="188"/>
                  </a:cubicBezTo>
                  <a:cubicBezTo>
                    <a:pt x="0" y="406"/>
                    <a:pt x="170" y="632"/>
                    <a:pt x="380" y="632"/>
                  </a:cubicBezTo>
                  <a:cubicBezTo>
                    <a:pt x="418" y="632"/>
                    <a:pt x="458" y="625"/>
                    <a:pt x="497" y="609"/>
                  </a:cubicBezTo>
                  <a:cubicBezTo>
                    <a:pt x="661" y="550"/>
                    <a:pt x="743" y="363"/>
                    <a:pt x="684" y="200"/>
                  </a:cubicBezTo>
                  <a:cubicBezTo>
                    <a:pt x="630" y="68"/>
                    <a:pt x="506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38700" y="15097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1" y="0"/>
                    <a:pt x="1" y="214"/>
                    <a:pt x="88" y="427"/>
                  </a:cubicBezTo>
                  <a:cubicBezTo>
                    <a:pt x="141" y="563"/>
                    <a:pt x="260" y="630"/>
                    <a:pt x="380" y="630"/>
                  </a:cubicBezTo>
                  <a:cubicBezTo>
                    <a:pt x="497" y="630"/>
                    <a:pt x="615" y="566"/>
                    <a:pt x="673" y="439"/>
                  </a:cubicBezTo>
                  <a:cubicBezTo>
                    <a:pt x="743" y="287"/>
                    <a:pt x="661" y="99"/>
                    <a:pt x="509" y="29"/>
                  </a:cubicBezTo>
                  <a:cubicBezTo>
                    <a:pt x="465" y="9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959850" y="1506050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90" y="1"/>
                  </a:moveTo>
                  <a:cubicBezTo>
                    <a:pt x="350" y="1"/>
                    <a:pt x="309" y="9"/>
                    <a:pt x="269" y="26"/>
                  </a:cubicBezTo>
                  <a:cubicBezTo>
                    <a:pt x="0" y="131"/>
                    <a:pt x="0" y="494"/>
                    <a:pt x="257" y="611"/>
                  </a:cubicBezTo>
                  <a:cubicBezTo>
                    <a:pt x="299" y="628"/>
                    <a:pt x="341" y="636"/>
                    <a:pt x="382" y="636"/>
                  </a:cubicBezTo>
                  <a:cubicBezTo>
                    <a:pt x="592" y="636"/>
                    <a:pt x="767" y="427"/>
                    <a:pt x="679" y="202"/>
                  </a:cubicBezTo>
                  <a:cubicBezTo>
                    <a:pt x="626" y="78"/>
                    <a:pt x="512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830700" y="16294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86" y="1"/>
                  </a:moveTo>
                  <a:cubicBezTo>
                    <a:pt x="268" y="1"/>
                    <a:pt x="152" y="71"/>
                    <a:pt x="100" y="192"/>
                  </a:cubicBezTo>
                  <a:cubicBezTo>
                    <a:pt x="0" y="412"/>
                    <a:pt x="175" y="633"/>
                    <a:pt x="388" y="633"/>
                  </a:cubicBezTo>
                  <a:cubicBezTo>
                    <a:pt x="424" y="633"/>
                    <a:pt x="461" y="626"/>
                    <a:pt x="498" y="613"/>
                  </a:cubicBezTo>
                  <a:cubicBezTo>
                    <a:pt x="756" y="508"/>
                    <a:pt x="767" y="145"/>
                    <a:pt x="510" y="28"/>
                  </a:cubicBezTo>
                  <a:cubicBezTo>
                    <a:pt x="470" y="10"/>
                    <a:pt x="42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24150" y="1807475"/>
              <a:ext cx="21650" cy="16400"/>
            </a:xfrm>
            <a:custGeom>
              <a:avLst/>
              <a:gdLst/>
              <a:ahLst/>
              <a:cxnLst/>
              <a:rect l="l" t="t" r="r" b="b"/>
              <a:pathLst>
                <a:path w="866" h="656" extrusionOk="0">
                  <a:moveTo>
                    <a:pt x="495" y="0"/>
                  </a:moveTo>
                  <a:cubicBezTo>
                    <a:pt x="458" y="0"/>
                    <a:pt x="422" y="6"/>
                    <a:pt x="386" y="19"/>
                  </a:cubicBezTo>
                  <a:lnTo>
                    <a:pt x="386" y="31"/>
                  </a:lnTo>
                  <a:cubicBezTo>
                    <a:pt x="0" y="132"/>
                    <a:pt x="143" y="656"/>
                    <a:pt x="462" y="656"/>
                  </a:cubicBezTo>
                  <a:cubicBezTo>
                    <a:pt x="511" y="656"/>
                    <a:pt x="564" y="644"/>
                    <a:pt x="620" y="616"/>
                  </a:cubicBezTo>
                  <a:cubicBezTo>
                    <a:pt x="784" y="546"/>
                    <a:pt x="865" y="370"/>
                    <a:pt x="795" y="206"/>
                  </a:cubicBezTo>
                  <a:cubicBezTo>
                    <a:pt x="750" y="78"/>
                    <a:pt x="625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853375" y="1914775"/>
              <a:ext cx="8800" cy="7775"/>
            </a:xfrm>
            <a:custGeom>
              <a:avLst/>
              <a:gdLst/>
              <a:ahLst/>
              <a:cxnLst/>
              <a:rect l="l" t="t" r="r" b="b"/>
              <a:pathLst>
                <a:path w="352" h="311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03"/>
                    <a:pt x="1" y="208"/>
                    <a:pt x="59" y="266"/>
                  </a:cubicBezTo>
                  <a:cubicBezTo>
                    <a:pt x="94" y="296"/>
                    <a:pt x="135" y="310"/>
                    <a:pt x="176" y="310"/>
                  </a:cubicBezTo>
                  <a:cubicBezTo>
                    <a:pt x="217" y="310"/>
                    <a:pt x="258" y="296"/>
                    <a:pt x="293" y="266"/>
                  </a:cubicBezTo>
                  <a:cubicBezTo>
                    <a:pt x="352" y="208"/>
                    <a:pt x="352" y="103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044650" y="1998250"/>
              <a:ext cx="9400" cy="8025"/>
            </a:xfrm>
            <a:custGeom>
              <a:avLst/>
              <a:gdLst/>
              <a:ahLst/>
              <a:cxnLst/>
              <a:rect l="l" t="t" r="r" b="b"/>
              <a:pathLst>
                <a:path w="376" h="321" extrusionOk="0">
                  <a:moveTo>
                    <a:pt x="165" y="0"/>
                  </a:moveTo>
                  <a:cubicBezTo>
                    <a:pt x="85" y="0"/>
                    <a:pt x="13" y="63"/>
                    <a:pt x="13" y="156"/>
                  </a:cubicBezTo>
                  <a:cubicBezTo>
                    <a:pt x="1" y="238"/>
                    <a:pt x="71" y="308"/>
                    <a:pt x="165" y="320"/>
                  </a:cubicBezTo>
                  <a:cubicBezTo>
                    <a:pt x="305" y="320"/>
                    <a:pt x="375" y="145"/>
                    <a:pt x="282" y="51"/>
                  </a:cubicBezTo>
                  <a:cubicBezTo>
                    <a:pt x="247" y="16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8875" y="19226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2"/>
                    <a:pt x="0" y="208"/>
                    <a:pt x="59" y="266"/>
                  </a:cubicBezTo>
                  <a:cubicBezTo>
                    <a:pt x="88" y="295"/>
                    <a:pt x="129" y="310"/>
                    <a:pt x="170" y="310"/>
                  </a:cubicBezTo>
                  <a:cubicBezTo>
                    <a:pt x="211" y="310"/>
                    <a:pt x="252" y="295"/>
                    <a:pt x="281" y="266"/>
                  </a:cubicBezTo>
                  <a:cubicBezTo>
                    <a:pt x="339" y="208"/>
                    <a:pt x="339" y="102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321625" y="1732475"/>
              <a:ext cx="9600" cy="7925"/>
            </a:xfrm>
            <a:custGeom>
              <a:avLst/>
              <a:gdLst/>
              <a:ahLst/>
              <a:cxnLst/>
              <a:rect l="l" t="t" r="r" b="b"/>
              <a:pathLst>
                <a:path w="384" h="317" extrusionOk="0">
                  <a:moveTo>
                    <a:pt x="217" y="0"/>
                  </a:moveTo>
                  <a:cubicBezTo>
                    <a:pt x="179" y="0"/>
                    <a:pt x="139" y="15"/>
                    <a:pt x="106" y="48"/>
                  </a:cubicBezTo>
                  <a:cubicBezTo>
                    <a:pt x="1" y="141"/>
                    <a:pt x="71" y="317"/>
                    <a:pt x="211" y="317"/>
                  </a:cubicBezTo>
                  <a:cubicBezTo>
                    <a:pt x="293" y="317"/>
                    <a:pt x="364" y="258"/>
                    <a:pt x="375" y="176"/>
                  </a:cubicBezTo>
                  <a:cubicBezTo>
                    <a:pt x="383" y="72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246750" y="1538675"/>
              <a:ext cx="10200" cy="8025"/>
            </a:xfrm>
            <a:custGeom>
              <a:avLst/>
              <a:gdLst/>
              <a:ahLst/>
              <a:cxnLst/>
              <a:rect l="l" t="t" r="r" b="b"/>
              <a:pathLst>
                <a:path w="408" h="321" extrusionOk="0">
                  <a:moveTo>
                    <a:pt x="174" y="0"/>
                  </a:moveTo>
                  <a:cubicBezTo>
                    <a:pt x="135" y="0"/>
                    <a:pt x="95" y="16"/>
                    <a:pt x="59" y="55"/>
                  </a:cubicBezTo>
                  <a:cubicBezTo>
                    <a:pt x="1" y="113"/>
                    <a:pt x="1" y="219"/>
                    <a:pt x="59" y="277"/>
                  </a:cubicBezTo>
                  <a:cubicBezTo>
                    <a:pt x="89" y="306"/>
                    <a:pt x="130" y="321"/>
                    <a:pt x="171" y="321"/>
                  </a:cubicBezTo>
                  <a:cubicBezTo>
                    <a:pt x="211" y="321"/>
                    <a:pt x="252" y="306"/>
                    <a:pt x="282" y="277"/>
                  </a:cubicBezTo>
                  <a:cubicBezTo>
                    <a:pt x="407" y="170"/>
                    <a:pt x="299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054675" y="1455500"/>
              <a:ext cx="9300" cy="7875"/>
            </a:xfrm>
            <a:custGeom>
              <a:avLst/>
              <a:gdLst/>
              <a:ahLst/>
              <a:cxnLst/>
              <a:rect l="l" t="t" r="r" b="b"/>
              <a:pathLst>
                <a:path w="372" h="315" extrusionOk="0">
                  <a:moveTo>
                    <a:pt x="206" y="0"/>
                  </a:moveTo>
                  <a:cubicBezTo>
                    <a:pt x="63" y="0"/>
                    <a:pt x="1" y="168"/>
                    <a:pt x="91" y="270"/>
                  </a:cubicBezTo>
                  <a:cubicBezTo>
                    <a:pt x="126" y="301"/>
                    <a:pt x="168" y="315"/>
                    <a:pt x="209" y="315"/>
                  </a:cubicBezTo>
                  <a:cubicBezTo>
                    <a:pt x="293" y="315"/>
                    <a:pt x="372" y="255"/>
                    <a:pt x="372" y="153"/>
                  </a:cubicBezTo>
                  <a:cubicBezTo>
                    <a:pt x="372" y="71"/>
                    <a:pt x="302" y="1"/>
                    <a:pt x="220" y="1"/>
                  </a:cubicBezTo>
                  <a:cubicBezTo>
                    <a:pt x="215" y="0"/>
                    <a:pt x="21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860975" y="1530925"/>
              <a:ext cx="10450" cy="8200"/>
            </a:xfrm>
            <a:custGeom>
              <a:avLst/>
              <a:gdLst/>
              <a:ahLst/>
              <a:cxnLst/>
              <a:rect l="l" t="t" r="r" b="b"/>
              <a:pathLst>
                <a:path w="418" h="328" extrusionOk="0">
                  <a:moveTo>
                    <a:pt x="177" y="1"/>
                  </a:moveTo>
                  <a:cubicBezTo>
                    <a:pt x="138" y="1"/>
                    <a:pt x="99" y="15"/>
                    <a:pt x="71" y="49"/>
                  </a:cubicBezTo>
                  <a:cubicBezTo>
                    <a:pt x="1" y="107"/>
                    <a:pt x="1" y="213"/>
                    <a:pt x="71" y="271"/>
                  </a:cubicBezTo>
                  <a:cubicBezTo>
                    <a:pt x="105" y="311"/>
                    <a:pt x="145" y="327"/>
                    <a:pt x="184" y="327"/>
                  </a:cubicBezTo>
                  <a:cubicBezTo>
                    <a:pt x="306" y="327"/>
                    <a:pt x="418" y="164"/>
                    <a:pt x="293" y="49"/>
                  </a:cubicBezTo>
                  <a:cubicBezTo>
                    <a:pt x="263" y="18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77725" y="1721325"/>
              <a:ext cx="9275" cy="7850"/>
            </a:xfrm>
            <a:custGeom>
              <a:avLst/>
              <a:gdLst/>
              <a:ahLst/>
              <a:cxnLst/>
              <a:rect l="l" t="t" r="r" b="b"/>
              <a:pathLst>
                <a:path w="371" h="314" extrusionOk="0">
                  <a:moveTo>
                    <a:pt x="152" y="1"/>
                  </a:moveTo>
                  <a:cubicBezTo>
                    <a:pt x="69" y="1"/>
                    <a:pt x="8" y="68"/>
                    <a:pt x="8" y="154"/>
                  </a:cubicBezTo>
                  <a:cubicBezTo>
                    <a:pt x="0" y="251"/>
                    <a:pt x="80" y="314"/>
                    <a:pt x="165" y="314"/>
                  </a:cubicBezTo>
                  <a:cubicBezTo>
                    <a:pt x="204" y="314"/>
                    <a:pt x="244" y="301"/>
                    <a:pt x="277" y="271"/>
                  </a:cubicBezTo>
                  <a:cubicBezTo>
                    <a:pt x="371" y="178"/>
                    <a:pt x="312" y="2"/>
                    <a:pt x="172" y="2"/>
                  </a:cubicBezTo>
                  <a:cubicBezTo>
                    <a:pt x="165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04300" y="1710800"/>
              <a:ext cx="37425" cy="29475"/>
            </a:xfrm>
            <a:custGeom>
              <a:avLst/>
              <a:gdLst/>
              <a:ahLst/>
              <a:cxnLst/>
              <a:rect l="l" t="t" r="r" b="b"/>
              <a:pathLst>
                <a:path w="1497" h="1179" extrusionOk="0">
                  <a:moveTo>
                    <a:pt x="865" y="1"/>
                  </a:moveTo>
                  <a:cubicBezTo>
                    <a:pt x="720" y="1"/>
                    <a:pt x="576" y="56"/>
                    <a:pt x="467" y="166"/>
                  </a:cubicBezTo>
                  <a:cubicBezTo>
                    <a:pt x="1" y="569"/>
                    <a:pt x="393" y="1178"/>
                    <a:pt x="849" y="1178"/>
                  </a:cubicBezTo>
                  <a:cubicBezTo>
                    <a:pt x="988" y="1178"/>
                    <a:pt x="1134" y="1122"/>
                    <a:pt x="1262" y="985"/>
                  </a:cubicBezTo>
                  <a:cubicBezTo>
                    <a:pt x="1485" y="762"/>
                    <a:pt x="1496" y="400"/>
                    <a:pt x="1274" y="177"/>
                  </a:cubicBezTo>
                  <a:cubicBezTo>
                    <a:pt x="1161" y="59"/>
                    <a:pt x="1013" y="1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761675" y="1711700"/>
              <a:ext cx="38550" cy="28900"/>
            </a:xfrm>
            <a:custGeom>
              <a:avLst/>
              <a:gdLst/>
              <a:ahLst/>
              <a:cxnLst/>
              <a:rect l="l" t="t" r="r" b="b"/>
              <a:pathLst>
                <a:path w="1542" h="1156" extrusionOk="0">
                  <a:moveTo>
                    <a:pt x="766" y="1"/>
                  </a:moveTo>
                  <a:cubicBezTo>
                    <a:pt x="261" y="1"/>
                    <a:pt x="0" y="613"/>
                    <a:pt x="359" y="972"/>
                  </a:cubicBezTo>
                  <a:cubicBezTo>
                    <a:pt x="469" y="1094"/>
                    <a:pt x="619" y="1155"/>
                    <a:pt x="771" y="1155"/>
                  </a:cubicBezTo>
                  <a:cubicBezTo>
                    <a:pt x="912" y="1155"/>
                    <a:pt x="1054" y="1102"/>
                    <a:pt x="1167" y="996"/>
                  </a:cubicBezTo>
                  <a:cubicBezTo>
                    <a:pt x="1541" y="633"/>
                    <a:pt x="1295" y="13"/>
                    <a:pt x="781" y="1"/>
                  </a:cubicBezTo>
                  <a:cubicBezTo>
                    <a:pt x="776" y="1"/>
                    <a:pt x="771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67525" y="16569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583" y="0"/>
                  </a:moveTo>
                  <a:cubicBezTo>
                    <a:pt x="294" y="0"/>
                    <a:pt x="16" y="224"/>
                    <a:pt x="8" y="567"/>
                  </a:cubicBezTo>
                  <a:cubicBezTo>
                    <a:pt x="1" y="918"/>
                    <a:pt x="281" y="1155"/>
                    <a:pt x="579" y="1155"/>
                  </a:cubicBezTo>
                  <a:cubicBezTo>
                    <a:pt x="718" y="1155"/>
                    <a:pt x="860" y="1103"/>
                    <a:pt x="980" y="988"/>
                  </a:cubicBezTo>
                  <a:cubicBezTo>
                    <a:pt x="1202" y="778"/>
                    <a:pt x="1213" y="415"/>
                    <a:pt x="991" y="181"/>
                  </a:cubicBezTo>
                  <a:cubicBezTo>
                    <a:pt x="874" y="56"/>
                    <a:pt x="727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710975" y="1655925"/>
              <a:ext cx="31925" cy="28650"/>
            </a:xfrm>
            <a:custGeom>
              <a:avLst/>
              <a:gdLst/>
              <a:ahLst/>
              <a:cxnLst/>
              <a:rect l="l" t="t" r="r" b="b"/>
              <a:pathLst>
                <a:path w="1277" h="1146" extrusionOk="0">
                  <a:moveTo>
                    <a:pt x="639" y="0"/>
                  </a:moveTo>
                  <a:cubicBezTo>
                    <a:pt x="496" y="0"/>
                    <a:pt x="355" y="53"/>
                    <a:pt x="247" y="161"/>
                  </a:cubicBezTo>
                  <a:cubicBezTo>
                    <a:pt x="13" y="372"/>
                    <a:pt x="1" y="746"/>
                    <a:pt x="223" y="969"/>
                  </a:cubicBezTo>
                  <a:cubicBezTo>
                    <a:pt x="336" y="1087"/>
                    <a:pt x="484" y="1146"/>
                    <a:pt x="634" y="1146"/>
                  </a:cubicBezTo>
                  <a:cubicBezTo>
                    <a:pt x="780" y="1146"/>
                    <a:pt x="927" y="1090"/>
                    <a:pt x="1042" y="980"/>
                  </a:cubicBezTo>
                  <a:cubicBezTo>
                    <a:pt x="1264" y="770"/>
                    <a:pt x="1276" y="407"/>
                    <a:pt x="1054" y="173"/>
                  </a:cubicBezTo>
                  <a:cubicBezTo>
                    <a:pt x="940" y="59"/>
                    <a:pt x="789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703325" y="1753400"/>
              <a:ext cx="38675" cy="31650"/>
            </a:xfrm>
            <a:custGeom>
              <a:avLst/>
              <a:gdLst/>
              <a:ahLst/>
              <a:cxnLst/>
              <a:rect l="l" t="t" r="r" b="b"/>
              <a:pathLst>
                <a:path w="1547" h="1266" extrusionOk="0">
                  <a:moveTo>
                    <a:pt x="778" y="0"/>
                  </a:moveTo>
                  <a:cubicBezTo>
                    <a:pt x="529" y="0"/>
                    <a:pt x="295" y="145"/>
                    <a:pt x="190" y="380"/>
                  </a:cubicBezTo>
                  <a:cubicBezTo>
                    <a:pt x="1" y="819"/>
                    <a:pt x="346" y="1266"/>
                    <a:pt x="771" y="1266"/>
                  </a:cubicBezTo>
                  <a:cubicBezTo>
                    <a:pt x="844" y="1266"/>
                    <a:pt x="921" y="1252"/>
                    <a:pt x="997" y="1223"/>
                  </a:cubicBezTo>
                  <a:cubicBezTo>
                    <a:pt x="1524" y="1024"/>
                    <a:pt x="1547" y="287"/>
                    <a:pt x="1032" y="53"/>
                  </a:cubicBezTo>
                  <a:cubicBezTo>
                    <a:pt x="949" y="17"/>
                    <a:pt x="863" y="0"/>
                    <a:pt x="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63275" y="1754550"/>
              <a:ext cx="38100" cy="31700"/>
            </a:xfrm>
            <a:custGeom>
              <a:avLst/>
              <a:gdLst/>
              <a:ahLst/>
              <a:cxnLst/>
              <a:rect l="l" t="t" r="r" b="b"/>
              <a:pathLst>
                <a:path w="1524" h="1268" extrusionOk="0">
                  <a:moveTo>
                    <a:pt x="758" y="1"/>
                  </a:moveTo>
                  <a:cubicBezTo>
                    <a:pt x="341" y="1"/>
                    <a:pt x="1" y="431"/>
                    <a:pt x="167" y="861"/>
                  </a:cubicBezTo>
                  <a:cubicBezTo>
                    <a:pt x="266" y="1113"/>
                    <a:pt x="503" y="1268"/>
                    <a:pt x="756" y="1268"/>
                  </a:cubicBezTo>
                  <a:cubicBezTo>
                    <a:pt x="832" y="1268"/>
                    <a:pt x="910" y="1253"/>
                    <a:pt x="986" y="1224"/>
                  </a:cubicBezTo>
                  <a:cubicBezTo>
                    <a:pt x="1512" y="1013"/>
                    <a:pt x="1524" y="288"/>
                    <a:pt x="1009" y="54"/>
                  </a:cubicBezTo>
                  <a:cubicBezTo>
                    <a:pt x="925" y="17"/>
                    <a:pt x="840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06050" y="1713575"/>
              <a:ext cx="38375" cy="31650"/>
            </a:xfrm>
            <a:custGeom>
              <a:avLst/>
              <a:gdLst/>
              <a:ahLst/>
              <a:cxnLst/>
              <a:rect l="l" t="t" r="r" b="b"/>
              <a:pathLst>
                <a:path w="1535" h="1266" extrusionOk="0">
                  <a:moveTo>
                    <a:pt x="769" y="0"/>
                  </a:moveTo>
                  <a:cubicBezTo>
                    <a:pt x="694" y="0"/>
                    <a:pt x="616" y="14"/>
                    <a:pt x="538" y="43"/>
                  </a:cubicBezTo>
                  <a:cubicBezTo>
                    <a:pt x="23" y="254"/>
                    <a:pt x="0" y="979"/>
                    <a:pt x="515" y="1213"/>
                  </a:cubicBezTo>
                  <a:cubicBezTo>
                    <a:pt x="595" y="1249"/>
                    <a:pt x="679" y="1265"/>
                    <a:pt x="762" y="1265"/>
                  </a:cubicBezTo>
                  <a:cubicBezTo>
                    <a:pt x="1006" y="1265"/>
                    <a:pt x="1241" y="1121"/>
                    <a:pt x="1345" y="885"/>
                  </a:cubicBezTo>
                  <a:cubicBezTo>
                    <a:pt x="1535" y="447"/>
                    <a:pt x="1198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807200" y="1654275"/>
              <a:ext cx="37175" cy="31625"/>
            </a:xfrm>
            <a:custGeom>
              <a:avLst/>
              <a:gdLst/>
              <a:ahLst/>
              <a:cxnLst/>
              <a:rect l="l" t="t" r="r" b="b"/>
              <a:pathLst>
                <a:path w="1487" h="1265" extrusionOk="0">
                  <a:moveTo>
                    <a:pt x="776" y="1"/>
                  </a:moveTo>
                  <a:cubicBezTo>
                    <a:pt x="543" y="1"/>
                    <a:pt x="309" y="126"/>
                    <a:pt x="200" y="379"/>
                  </a:cubicBezTo>
                  <a:cubicBezTo>
                    <a:pt x="0" y="818"/>
                    <a:pt x="344" y="1265"/>
                    <a:pt x="776" y="1265"/>
                  </a:cubicBezTo>
                  <a:cubicBezTo>
                    <a:pt x="851" y="1265"/>
                    <a:pt x="929" y="1251"/>
                    <a:pt x="1007" y="1222"/>
                  </a:cubicBezTo>
                  <a:cubicBezTo>
                    <a:pt x="1323" y="1093"/>
                    <a:pt x="1487" y="719"/>
                    <a:pt x="1358" y="403"/>
                  </a:cubicBezTo>
                  <a:cubicBezTo>
                    <a:pt x="1257" y="135"/>
                    <a:pt x="1017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766225" y="1611400"/>
              <a:ext cx="36925" cy="31725"/>
            </a:xfrm>
            <a:custGeom>
              <a:avLst/>
              <a:gdLst/>
              <a:ahLst/>
              <a:cxnLst/>
              <a:rect l="l" t="t" r="r" b="b"/>
              <a:pathLst>
                <a:path w="1477" h="1269" extrusionOk="0">
                  <a:moveTo>
                    <a:pt x="747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58" y="1268"/>
                  </a:cubicBezTo>
                  <a:cubicBezTo>
                    <a:pt x="993" y="1268"/>
                    <a:pt x="1226" y="1143"/>
                    <a:pt x="1336" y="889"/>
                  </a:cubicBezTo>
                  <a:cubicBezTo>
                    <a:pt x="1476" y="562"/>
                    <a:pt x="1336" y="199"/>
                    <a:pt x="1008" y="59"/>
                  </a:cubicBezTo>
                  <a:cubicBezTo>
                    <a:pt x="920" y="19"/>
                    <a:pt x="832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706275" y="1610125"/>
              <a:ext cx="37200" cy="31725"/>
            </a:xfrm>
            <a:custGeom>
              <a:avLst/>
              <a:gdLst/>
              <a:ahLst/>
              <a:cxnLst/>
              <a:rect l="l" t="t" r="r" b="b"/>
              <a:pathLst>
                <a:path w="1488" h="1269" extrusionOk="0">
                  <a:moveTo>
                    <a:pt x="775" y="0"/>
                  </a:moveTo>
                  <a:cubicBezTo>
                    <a:pt x="540" y="0"/>
                    <a:pt x="304" y="126"/>
                    <a:pt x="189" y="379"/>
                  </a:cubicBezTo>
                  <a:cubicBezTo>
                    <a:pt x="1" y="815"/>
                    <a:pt x="341" y="1268"/>
                    <a:pt x="770" y="1268"/>
                  </a:cubicBezTo>
                  <a:cubicBezTo>
                    <a:pt x="847" y="1268"/>
                    <a:pt x="927" y="1253"/>
                    <a:pt x="1008" y="1221"/>
                  </a:cubicBezTo>
                  <a:cubicBezTo>
                    <a:pt x="1324" y="1093"/>
                    <a:pt x="1487" y="730"/>
                    <a:pt x="1359" y="402"/>
                  </a:cubicBezTo>
                  <a:cubicBezTo>
                    <a:pt x="1258" y="135"/>
                    <a:pt x="1017" y="0"/>
                    <a:pt x="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663300" y="1651275"/>
              <a:ext cx="38350" cy="31525"/>
            </a:xfrm>
            <a:custGeom>
              <a:avLst/>
              <a:gdLst/>
              <a:ahLst/>
              <a:cxnLst/>
              <a:rect l="l" t="t" r="r" b="b"/>
              <a:pathLst>
                <a:path w="1534" h="1261" extrusionOk="0">
                  <a:moveTo>
                    <a:pt x="769" y="1"/>
                  </a:moveTo>
                  <a:cubicBezTo>
                    <a:pt x="523" y="1"/>
                    <a:pt x="292" y="141"/>
                    <a:pt x="188" y="382"/>
                  </a:cubicBezTo>
                  <a:cubicBezTo>
                    <a:pt x="0" y="817"/>
                    <a:pt x="339" y="1261"/>
                    <a:pt x="759" y="1261"/>
                  </a:cubicBezTo>
                  <a:cubicBezTo>
                    <a:pt x="836" y="1261"/>
                    <a:pt x="916" y="1246"/>
                    <a:pt x="995" y="1213"/>
                  </a:cubicBezTo>
                  <a:cubicBezTo>
                    <a:pt x="1522" y="1014"/>
                    <a:pt x="1533" y="277"/>
                    <a:pt x="1030" y="55"/>
                  </a:cubicBezTo>
                  <a:cubicBezTo>
                    <a:pt x="945" y="18"/>
                    <a:pt x="856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663600" y="1710650"/>
              <a:ext cx="36925" cy="31500"/>
            </a:xfrm>
            <a:custGeom>
              <a:avLst/>
              <a:gdLst/>
              <a:ahLst/>
              <a:cxnLst/>
              <a:rect l="l" t="t" r="r" b="b"/>
              <a:pathLst>
                <a:path w="1477" h="1260" extrusionOk="0">
                  <a:moveTo>
                    <a:pt x="711" y="0"/>
                  </a:moveTo>
                  <a:cubicBezTo>
                    <a:pt x="636" y="0"/>
                    <a:pt x="558" y="14"/>
                    <a:pt x="480" y="43"/>
                  </a:cubicBezTo>
                  <a:cubicBezTo>
                    <a:pt x="153" y="172"/>
                    <a:pt x="1" y="534"/>
                    <a:pt x="118" y="862"/>
                  </a:cubicBezTo>
                  <a:cubicBezTo>
                    <a:pt x="225" y="1125"/>
                    <a:pt x="468" y="1260"/>
                    <a:pt x="710" y="1260"/>
                  </a:cubicBezTo>
                  <a:cubicBezTo>
                    <a:pt x="942" y="1260"/>
                    <a:pt x="1173" y="1137"/>
                    <a:pt x="1288" y="885"/>
                  </a:cubicBezTo>
                  <a:cubicBezTo>
                    <a:pt x="1477" y="447"/>
                    <a:pt x="1140" y="0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658300" y="1770875"/>
              <a:ext cx="19950" cy="15750"/>
            </a:xfrm>
            <a:custGeom>
              <a:avLst/>
              <a:gdLst/>
              <a:ahLst/>
              <a:cxnLst/>
              <a:rect l="l" t="t" r="r" b="b"/>
              <a:pathLst>
                <a:path w="798" h="630" extrusionOk="0">
                  <a:moveTo>
                    <a:pt x="452" y="0"/>
                  </a:moveTo>
                  <a:cubicBezTo>
                    <a:pt x="375" y="0"/>
                    <a:pt x="297" y="29"/>
                    <a:pt x="236" y="91"/>
                  </a:cubicBezTo>
                  <a:lnTo>
                    <a:pt x="236" y="79"/>
                  </a:lnTo>
                  <a:lnTo>
                    <a:pt x="236" y="79"/>
                  </a:lnTo>
                  <a:cubicBezTo>
                    <a:pt x="1" y="305"/>
                    <a:pt x="206" y="630"/>
                    <a:pt x="452" y="630"/>
                  </a:cubicBezTo>
                  <a:cubicBezTo>
                    <a:pt x="524" y="630"/>
                    <a:pt x="600" y="602"/>
                    <a:pt x="669" y="535"/>
                  </a:cubicBezTo>
                  <a:cubicBezTo>
                    <a:pt x="798" y="418"/>
                    <a:pt x="798" y="220"/>
                    <a:pt x="681" y="103"/>
                  </a:cubicBezTo>
                  <a:cubicBezTo>
                    <a:pt x="619" y="35"/>
                    <a:pt x="536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743450" y="1806475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9" y="1"/>
                  </a:moveTo>
                  <a:cubicBezTo>
                    <a:pt x="167" y="1"/>
                    <a:pt x="12" y="127"/>
                    <a:pt x="12" y="316"/>
                  </a:cubicBezTo>
                  <a:cubicBezTo>
                    <a:pt x="0" y="492"/>
                    <a:pt x="141" y="632"/>
                    <a:pt x="316" y="632"/>
                  </a:cubicBezTo>
                  <a:cubicBezTo>
                    <a:pt x="321" y="633"/>
                    <a:pt x="326" y="633"/>
                    <a:pt x="330" y="633"/>
                  </a:cubicBezTo>
                  <a:cubicBezTo>
                    <a:pt x="602" y="633"/>
                    <a:pt x="746" y="301"/>
                    <a:pt x="550" y="94"/>
                  </a:cubicBezTo>
                  <a:cubicBezTo>
                    <a:pt x="486" y="30"/>
                    <a:pt x="407" y="1"/>
                    <a:pt x="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26225" y="1774375"/>
              <a:ext cx="17275" cy="15675"/>
            </a:xfrm>
            <a:custGeom>
              <a:avLst/>
              <a:gdLst/>
              <a:ahLst/>
              <a:cxnLst/>
              <a:rect l="l" t="t" r="r" b="b"/>
              <a:pathLst>
                <a:path w="691" h="627" extrusionOk="0">
                  <a:moveTo>
                    <a:pt x="340" y="0"/>
                  </a:moveTo>
                  <a:cubicBezTo>
                    <a:pt x="262" y="0"/>
                    <a:pt x="185" y="30"/>
                    <a:pt x="129" y="91"/>
                  </a:cubicBezTo>
                  <a:cubicBezTo>
                    <a:pt x="0" y="208"/>
                    <a:pt x="0" y="407"/>
                    <a:pt x="117" y="524"/>
                  </a:cubicBezTo>
                  <a:cubicBezTo>
                    <a:pt x="178" y="591"/>
                    <a:pt x="262" y="627"/>
                    <a:pt x="346" y="627"/>
                  </a:cubicBezTo>
                  <a:cubicBezTo>
                    <a:pt x="423" y="627"/>
                    <a:pt x="500" y="597"/>
                    <a:pt x="562" y="536"/>
                  </a:cubicBezTo>
                  <a:cubicBezTo>
                    <a:pt x="691" y="419"/>
                    <a:pt x="691" y="220"/>
                    <a:pt x="574" y="103"/>
                  </a:cubicBezTo>
                  <a:cubicBezTo>
                    <a:pt x="512" y="36"/>
                    <a:pt x="42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60150" y="1692625"/>
              <a:ext cx="18650" cy="15900"/>
            </a:xfrm>
            <a:custGeom>
              <a:avLst/>
              <a:gdLst/>
              <a:ahLst/>
              <a:cxnLst/>
              <a:rect l="l" t="t" r="r" b="b"/>
              <a:pathLst>
                <a:path w="746" h="636" extrusionOk="0">
                  <a:moveTo>
                    <a:pt x="425" y="0"/>
                  </a:moveTo>
                  <a:cubicBezTo>
                    <a:pt x="350" y="0"/>
                    <a:pt x="273" y="27"/>
                    <a:pt x="211" y="86"/>
                  </a:cubicBezTo>
                  <a:cubicBezTo>
                    <a:pt x="0" y="284"/>
                    <a:pt x="141" y="624"/>
                    <a:pt x="422" y="635"/>
                  </a:cubicBezTo>
                  <a:cubicBezTo>
                    <a:pt x="597" y="635"/>
                    <a:pt x="737" y="495"/>
                    <a:pt x="737" y="320"/>
                  </a:cubicBezTo>
                  <a:cubicBezTo>
                    <a:pt x="745" y="127"/>
                    <a:pt x="588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30325" y="1609750"/>
              <a:ext cx="16675" cy="15925"/>
            </a:xfrm>
            <a:custGeom>
              <a:avLst/>
              <a:gdLst/>
              <a:ahLst/>
              <a:cxnLst/>
              <a:rect l="l" t="t" r="r" b="b"/>
              <a:pathLst>
                <a:path w="667" h="637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504"/>
                    <a:pt x="154" y="636"/>
                    <a:pt x="319" y="636"/>
                  </a:cubicBezTo>
                  <a:cubicBezTo>
                    <a:pt x="394" y="636"/>
                    <a:pt x="472" y="609"/>
                    <a:pt x="538" y="546"/>
                  </a:cubicBezTo>
                  <a:cubicBezTo>
                    <a:pt x="655" y="429"/>
                    <a:pt x="667" y="230"/>
                    <a:pt x="550" y="101"/>
                  </a:cubicBezTo>
                  <a:cubicBezTo>
                    <a:pt x="484" y="31"/>
                    <a:pt x="40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745800" y="1573950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3" y="1"/>
                  </a:moveTo>
                  <a:cubicBezTo>
                    <a:pt x="140" y="1"/>
                    <a:pt x="0" y="340"/>
                    <a:pt x="187" y="539"/>
                  </a:cubicBezTo>
                  <a:cubicBezTo>
                    <a:pt x="254" y="609"/>
                    <a:pt x="337" y="640"/>
                    <a:pt x="418" y="640"/>
                  </a:cubicBezTo>
                  <a:cubicBezTo>
                    <a:pt x="581" y="640"/>
                    <a:pt x="737" y="516"/>
                    <a:pt x="737" y="328"/>
                  </a:cubicBezTo>
                  <a:cubicBezTo>
                    <a:pt x="737" y="153"/>
                    <a:pt x="59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662425" y="1606350"/>
              <a:ext cx="21100" cy="15900"/>
            </a:xfrm>
            <a:custGeom>
              <a:avLst/>
              <a:gdLst/>
              <a:ahLst/>
              <a:cxnLst/>
              <a:rect l="l" t="t" r="r" b="b"/>
              <a:pathLst>
                <a:path w="844" h="636" extrusionOk="0">
                  <a:moveTo>
                    <a:pt x="428" y="1"/>
                  </a:moveTo>
                  <a:cubicBezTo>
                    <a:pt x="346" y="1"/>
                    <a:pt x="264" y="33"/>
                    <a:pt x="200" y="97"/>
                  </a:cubicBezTo>
                  <a:cubicBezTo>
                    <a:pt x="1" y="296"/>
                    <a:pt x="141" y="635"/>
                    <a:pt x="422" y="635"/>
                  </a:cubicBezTo>
                  <a:cubicBezTo>
                    <a:pt x="703" y="635"/>
                    <a:pt x="843" y="296"/>
                    <a:pt x="656" y="97"/>
                  </a:cubicBezTo>
                  <a:cubicBezTo>
                    <a:pt x="592" y="33"/>
                    <a:pt x="510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625950" y="1687975"/>
              <a:ext cx="22200" cy="15900"/>
            </a:xfrm>
            <a:custGeom>
              <a:avLst/>
              <a:gdLst/>
              <a:ahLst/>
              <a:cxnLst/>
              <a:rect l="l" t="t" r="r" b="b"/>
              <a:pathLst>
                <a:path w="888" h="636" extrusionOk="0">
                  <a:moveTo>
                    <a:pt x="411" y="0"/>
                  </a:moveTo>
                  <a:cubicBezTo>
                    <a:pt x="12" y="0"/>
                    <a:pt x="1" y="634"/>
                    <a:pt x="431" y="634"/>
                  </a:cubicBezTo>
                  <a:cubicBezTo>
                    <a:pt x="434" y="634"/>
                    <a:pt x="438" y="634"/>
                    <a:pt x="442" y="634"/>
                  </a:cubicBezTo>
                  <a:cubicBezTo>
                    <a:pt x="453" y="635"/>
                    <a:pt x="464" y="636"/>
                    <a:pt x="474" y="636"/>
                  </a:cubicBezTo>
                  <a:cubicBezTo>
                    <a:pt x="880" y="636"/>
                    <a:pt x="887" y="2"/>
                    <a:pt x="476" y="2"/>
                  </a:cubicBezTo>
                  <a:cubicBezTo>
                    <a:pt x="468" y="2"/>
                    <a:pt x="461" y="2"/>
                    <a:pt x="454" y="2"/>
                  </a:cubicBezTo>
                  <a:cubicBezTo>
                    <a:pt x="439" y="1"/>
                    <a:pt x="425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676825" y="1828325"/>
              <a:ext cx="28925" cy="23750"/>
            </a:xfrm>
            <a:custGeom>
              <a:avLst/>
              <a:gdLst/>
              <a:ahLst/>
              <a:cxnLst/>
              <a:rect l="l" t="t" r="r" b="b"/>
              <a:pathLst>
                <a:path w="1157" h="950" extrusionOk="0">
                  <a:moveTo>
                    <a:pt x="588" y="0"/>
                  </a:moveTo>
                  <a:cubicBezTo>
                    <a:pt x="406" y="0"/>
                    <a:pt x="229" y="110"/>
                    <a:pt x="150" y="285"/>
                  </a:cubicBezTo>
                  <a:cubicBezTo>
                    <a:pt x="1" y="613"/>
                    <a:pt x="258" y="950"/>
                    <a:pt x="575" y="950"/>
                  </a:cubicBezTo>
                  <a:cubicBezTo>
                    <a:pt x="631" y="950"/>
                    <a:pt x="689" y="939"/>
                    <a:pt x="747" y="917"/>
                  </a:cubicBezTo>
                  <a:cubicBezTo>
                    <a:pt x="1145" y="764"/>
                    <a:pt x="1156" y="215"/>
                    <a:pt x="770" y="39"/>
                  </a:cubicBezTo>
                  <a:cubicBezTo>
                    <a:pt x="711" y="13"/>
                    <a:pt x="64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796175" y="1830675"/>
              <a:ext cx="28900" cy="23975"/>
            </a:xfrm>
            <a:custGeom>
              <a:avLst/>
              <a:gdLst/>
              <a:ahLst/>
              <a:cxnLst/>
              <a:rect l="l" t="t" r="r" b="b"/>
              <a:pathLst>
                <a:path w="1156" h="959" extrusionOk="0">
                  <a:moveTo>
                    <a:pt x="583" y="0"/>
                  </a:moveTo>
                  <a:cubicBezTo>
                    <a:pt x="266" y="0"/>
                    <a:pt x="0" y="325"/>
                    <a:pt x="138" y="659"/>
                  </a:cubicBezTo>
                  <a:cubicBezTo>
                    <a:pt x="210" y="840"/>
                    <a:pt x="389" y="959"/>
                    <a:pt x="580" y="959"/>
                  </a:cubicBezTo>
                  <a:cubicBezTo>
                    <a:pt x="635" y="959"/>
                    <a:pt x="691" y="949"/>
                    <a:pt x="746" y="928"/>
                  </a:cubicBezTo>
                  <a:cubicBezTo>
                    <a:pt x="1144" y="764"/>
                    <a:pt x="1156" y="214"/>
                    <a:pt x="769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882375" y="1748625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4" y="0"/>
                  </a:moveTo>
                  <a:cubicBezTo>
                    <a:pt x="517" y="0"/>
                    <a:pt x="458" y="10"/>
                    <a:pt x="398" y="33"/>
                  </a:cubicBezTo>
                  <a:cubicBezTo>
                    <a:pt x="12" y="185"/>
                    <a:pt x="1" y="735"/>
                    <a:pt x="375" y="911"/>
                  </a:cubicBezTo>
                  <a:cubicBezTo>
                    <a:pt x="439" y="938"/>
                    <a:pt x="506" y="951"/>
                    <a:pt x="571" y="951"/>
                  </a:cubicBezTo>
                  <a:cubicBezTo>
                    <a:pt x="755" y="951"/>
                    <a:pt x="929" y="846"/>
                    <a:pt x="1007" y="665"/>
                  </a:cubicBezTo>
                  <a:cubicBezTo>
                    <a:pt x="1146" y="337"/>
                    <a:pt x="89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884750" y="1629775"/>
              <a:ext cx="27775" cy="23725"/>
            </a:xfrm>
            <a:custGeom>
              <a:avLst/>
              <a:gdLst/>
              <a:ahLst/>
              <a:cxnLst/>
              <a:rect l="l" t="t" r="r" b="b"/>
              <a:pathLst>
                <a:path w="1111" h="949" extrusionOk="0">
                  <a:moveTo>
                    <a:pt x="575" y="1"/>
                  </a:moveTo>
                  <a:cubicBezTo>
                    <a:pt x="401" y="1"/>
                    <a:pt x="225" y="94"/>
                    <a:pt x="140" y="283"/>
                  </a:cubicBezTo>
                  <a:cubicBezTo>
                    <a:pt x="0" y="611"/>
                    <a:pt x="250" y="948"/>
                    <a:pt x="572" y="948"/>
                  </a:cubicBezTo>
                  <a:cubicBezTo>
                    <a:pt x="629" y="948"/>
                    <a:pt x="688" y="938"/>
                    <a:pt x="748" y="915"/>
                  </a:cubicBezTo>
                  <a:cubicBezTo>
                    <a:pt x="982" y="821"/>
                    <a:pt x="1111" y="541"/>
                    <a:pt x="1017" y="307"/>
                  </a:cubicBezTo>
                  <a:cubicBezTo>
                    <a:pt x="939" y="103"/>
                    <a:pt x="758" y="1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802300" y="1544200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63" y="1"/>
                  </a:moveTo>
                  <a:cubicBezTo>
                    <a:pt x="253" y="1"/>
                    <a:pt x="1" y="323"/>
                    <a:pt x="127" y="653"/>
                  </a:cubicBezTo>
                  <a:cubicBezTo>
                    <a:pt x="204" y="855"/>
                    <a:pt x="386" y="957"/>
                    <a:pt x="569" y="957"/>
                  </a:cubicBezTo>
                  <a:cubicBezTo>
                    <a:pt x="746" y="957"/>
                    <a:pt x="923" y="860"/>
                    <a:pt x="1004" y="664"/>
                  </a:cubicBezTo>
                  <a:cubicBezTo>
                    <a:pt x="1109" y="430"/>
                    <a:pt x="992" y="150"/>
                    <a:pt x="758" y="44"/>
                  </a:cubicBezTo>
                  <a:cubicBezTo>
                    <a:pt x="693" y="14"/>
                    <a:pt x="626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82900" y="154185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3" y="1"/>
                  </a:moveTo>
                  <a:cubicBezTo>
                    <a:pt x="515" y="1"/>
                    <a:pt x="456" y="11"/>
                    <a:pt x="399" y="33"/>
                  </a:cubicBezTo>
                  <a:cubicBezTo>
                    <a:pt x="12" y="185"/>
                    <a:pt x="1" y="747"/>
                    <a:pt x="387" y="910"/>
                  </a:cubicBezTo>
                  <a:cubicBezTo>
                    <a:pt x="453" y="940"/>
                    <a:pt x="519" y="954"/>
                    <a:pt x="583" y="954"/>
                  </a:cubicBezTo>
                  <a:cubicBezTo>
                    <a:pt x="893" y="954"/>
                    <a:pt x="1145" y="632"/>
                    <a:pt x="1019" y="302"/>
                  </a:cubicBezTo>
                  <a:cubicBezTo>
                    <a:pt x="947" y="114"/>
                    <a:pt x="765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596700" y="162412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581" y="1"/>
                  </a:moveTo>
                  <a:cubicBezTo>
                    <a:pt x="401" y="1"/>
                    <a:pt x="227" y="105"/>
                    <a:pt x="150" y="287"/>
                  </a:cubicBezTo>
                  <a:cubicBezTo>
                    <a:pt x="0" y="615"/>
                    <a:pt x="257" y="952"/>
                    <a:pt x="582" y="952"/>
                  </a:cubicBezTo>
                  <a:cubicBezTo>
                    <a:pt x="639" y="952"/>
                    <a:pt x="698" y="941"/>
                    <a:pt x="758" y="919"/>
                  </a:cubicBezTo>
                  <a:cubicBezTo>
                    <a:pt x="1144" y="755"/>
                    <a:pt x="1156" y="205"/>
                    <a:pt x="770" y="41"/>
                  </a:cubicBezTo>
                  <a:cubicBezTo>
                    <a:pt x="709" y="14"/>
                    <a:pt x="644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590525" y="1742800"/>
              <a:ext cx="31875" cy="24125"/>
            </a:xfrm>
            <a:custGeom>
              <a:avLst/>
              <a:gdLst/>
              <a:ahLst/>
              <a:cxnLst/>
              <a:rect l="l" t="t" r="r" b="b"/>
              <a:pathLst>
                <a:path w="1275" h="965" extrusionOk="0">
                  <a:moveTo>
                    <a:pt x="733" y="0"/>
                  </a:moveTo>
                  <a:cubicBezTo>
                    <a:pt x="676" y="0"/>
                    <a:pt x="618" y="11"/>
                    <a:pt x="560" y="32"/>
                  </a:cubicBezTo>
                  <a:cubicBezTo>
                    <a:pt x="1" y="215"/>
                    <a:pt x="211" y="965"/>
                    <a:pt x="675" y="965"/>
                  </a:cubicBezTo>
                  <a:cubicBezTo>
                    <a:pt x="745" y="965"/>
                    <a:pt x="820" y="948"/>
                    <a:pt x="900" y="910"/>
                  </a:cubicBezTo>
                  <a:cubicBezTo>
                    <a:pt x="1145" y="816"/>
                    <a:pt x="1274" y="547"/>
                    <a:pt x="1169" y="301"/>
                  </a:cubicBezTo>
                  <a:cubicBezTo>
                    <a:pt x="1097" y="113"/>
                    <a:pt x="922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08900" y="1828475"/>
              <a:ext cx="10300" cy="8075"/>
            </a:xfrm>
            <a:custGeom>
              <a:avLst/>
              <a:gdLst/>
              <a:ahLst/>
              <a:cxnLst/>
              <a:rect l="l" t="t" r="r" b="b"/>
              <a:pathLst>
                <a:path w="412" h="323" extrusionOk="0">
                  <a:moveTo>
                    <a:pt x="179" y="0"/>
                  </a:moveTo>
                  <a:cubicBezTo>
                    <a:pt x="143" y="0"/>
                    <a:pt x="105" y="13"/>
                    <a:pt x="71" y="45"/>
                  </a:cubicBezTo>
                  <a:cubicBezTo>
                    <a:pt x="1" y="103"/>
                    <a:pt x="1" y="220"/>
                    <a:pt x="71" y="279"/>
                  </a:cubicBezTo>
                  <a:cubicBezTo>
                    <a:pt x="100" y="308"/>
                    <a:pt x="141" y="323"/>
                    <a:pt x="182" y="323"/>
                  </a:cubicBezTo>
                  <a:cubicBezTo>
                    <a:pt x="223" y="323"/>
                    <a:pt x="264" y="308"/>
                    <a:pt x="293" y="279"/>
                  </a:cubicBezTo>
                  <a:cubicBezTo>
                    <a:pt x="411" y="161"/>
                    <a:pt x="30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745800" y="1888100"/>
              <a:ext cx="9375" cy="7900"/>
            </a:xfrm>
            <a:custGeom>
              <a:avLst/>
              <a:gdLst/>
              <a:ahLst/>
              <a:cxnLst/>
              <a:rect l="l" t="t" r="r" b="b"/>
              <a:pathLst>
                <a:path w="375" h="316" extrusionOk="0">
                  <a:moveTo>
                    <a:pt x="164" y="1"/>
                  </a:moveTo>
                  <a:cubicBezTo>
                    <a:pt x="85" y="1"/>
                    <a:pt x="12" y="58"/>
                    <a:pt x="12" y="152"/>
                  </a:cubicBezTo>
                  <a:cubicBezTo>
                    <a:pt x="0" y="245"/>
                    <a:pt x="70" y="315"/>
                    <a:pt x="164" y="315"/>
                  </a:cubicBezTo>
                  <a:cubicBezTo>
                    <a:pt x="304" y="315"/>
                    <a:pt x="374" y="152"/>
                    <a:pt x="281" y="46"/>
                  </a:cubicBezTo>
                  <a:cubicBezTo>
                    <a:pt x="246" y="15"/>
                    <a:pt x="204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884425" y="1834050"/>
              <a:ext cx="8500" cy="8000"/>
            </a:xfrm>
            <a:custGeom>
              <a:avLst/>
              <a:gdLst/>
              <a:ahLst/>
              <a:cxnLst/>
              <a:rect l="l" t="t" r="r" b="b"/>
              <a:pathLst>
                <a:path w="340" h="320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14"/>
                    <a:pt x="0" y="208"/>
                    <a:pt x="59" y="266"/>
                  </a:cubicBezTo>
                  <a:cubicBezTo>
                    <a:pt x="88" y="301"/>
                    <a:pt x="129" y="319"/>
                    <a:pt x="170" y="319"/>
                  </a:cubicBezTo>
                  <a:cubicBezTo>
                    <a:pt x="211" y="319"/>
                    <a:pt x="252" y="301"/>
                    <a:pt x="281" y="266"/>
                  </a:cubicBezTo>
                  <a:cubicBezTo>
                    <a:pt x="340" y="208"/>
                    <a:pt x="340" y="114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43300" y="1698250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08" y="1"/>
                  </a:moveTo>
                  <a:cubicBezTo>
                    <a:pt x="8" y="1"/>
                    <a:pt x="1" y="305"/>
                    <a:pt x="208" y="317"/>
                  </a:cubicBezTo>
                  <a:cubicBezTo>
                    <a:pt x="301" y="317"/>
                    <a:pt x="371" y="247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889975" y="156000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14"/>
                    <a:pt x="1" y="208"/>
                    <a:pt x="59" y="266"/>
                  </a:cubicBezTo>
                  <a:cubicBezTo>
                    <a:pt x="94" y="301"/>
                    <a:pt x="135" y="319"/>
                    <a:pt x="176" y="319"/>
                  </a:cubicBezTo>
                  <a:cubicBezTo>
                    <a:pt x="217" y="319"/>
                    <a:pt x="258" y="301"/>
                    <a:pt x="293" y="266"/>
                  </a:cubicBezTo>
                  <a:cubicBezTo>
                    <a:pt x="352" y="208"/>
                    <a:pt x="352" y="114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752600" y="1500525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206" y="1"/>
                  </a:moveTo>
                  <a:cubicBezTo>
                    <a:pt x="74" y="1"/>
                    <a:pt x="1" y="168"/>
                    <a:pt x="102" y="259"/>
                  </a:cubicBezTo>
                  <a:cubicBezTo>
                    <a:pt x="134" y="294"/>
                    <a:pt x="174" y="309"/>
                    <a:pt x="214" y="309"/>
                  </a:cubicBezTo>
                  <a:cubicBezTo>
                    <a:pt x="294" y="309"/>
                    <a:pt x="372" y="247"/>
                    <a:pt x="372" y="153"/>
                  </a:cubicBezTo>
                  <a:cubicBezTo>
                    <a:pt x="372" y="72"/>
                    <a:pt x="301" y="1"/>
                    <a:pt x="219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614750" y="1554325"/>
              <a:ext cx="10225" cy="817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166" y="0"/>
                  </a:moveTo>
                  <a:cubicBezTo>
                    <a:pt x="126" y="0"/>
                    <a:pt x="87" y="15"/>
                    <a:pt x="59" y="49"/>
                  </a:cubicBezTo>
                  <a:cubicBezTo>
                    <a:pt x="1" y="107"/>
                    <a:pt x="1" y="213"/>
                    <a:pt x="59" y="271"/>
                  </a:cubicBezTo>
                  <a:cubicBezTo>
                    <a:pt x="93" y="311"/>
                    <a:pt x="133" y="327"/>
                    <a:pt x="172" y="327"/>
                  </a:cubicBezTo>
                  <a:cubicBezTo>
                    <a:pt x="295" y="327"/>
                    <a:pt x="409" y="164"/>
                    <a:pt x="293" y="49"/>
                  </a:cubicBezTo>
                  <a:cubicBezTo>
                    <a:pt x="257" y="18"/>
                    <a:pt x="210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555175" y="1690375"/>
              <a:ext cx="9300" cy="7800"/>
            </a:xfrm>
            <a:custGeom>
              <a:avLst/>
              <a:gdLst/>
              <a:ahLst/>
              <a:cxnLst/>
              <a:rect l="l" t="t" r="r" b="b"/>
              <a:pathLst>
                <a:path w="372" h="312" extrusionOk="0">
                  <a:moveTo>
                    <a:pt x="161" y="0"/>
                  </a:moveTo>
                  <a:cubicBezTo>
                    <a:pt x="79" y="0"/>
                    <a:pt x="9" y="59"/>
                    <a:pt x="9" y="152"/>
                  </a:cubicBezTo>
                  <a:cubicBezTo>
                    <a:pt x="1" y="248"/>
                    <a:pt x="81" y="312"/>
                    <a:pt x="162" y="312"/>
                  </a:cubicBezTo>
                  <a:cubicBezTo>
                    <a:pt x="200" y="312"/>
                    <a:pt x="237" y="299"/>
                    <a:pt x="266" y="269"/>
                  </a:cubicBezTo>
                  <a:cubicBezTo>
                    <a:pt x="372" y="176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650575" y="1903475"/>
              <a:ext cx="18900" cy="15650"/>
            </a:xfrm>
            <a:custGeom>
              <a:avLst/>
              <a:gdLst/>
              <a:ahLst/>
              <a:cxnLst/>
              <a:rect l="l" t="t" r="r" b="b"/>
              <a:pathLst>
                <a:path w="756" h="626" extrusionOk="0">
                  <a:moveTo>
                    <a:pt x="379" y="1"/>
                  </a:moveTo>
                  <a:cubicBezTo>
                    <a:pt x="256" y="1"/>
                    <a:pt x="141" y="71"/>
                    <a:pt x="89" y="192"/>
                  </a:cubicBezTo>
                  <a:cubicBezTo>
                    <a:pt x="0" y="409"/>
                    <a:pt x="160" y="625"/>
                    <a:pt x="367" y="625"/>
                  </a:cubicBezTo>
                  <a:cubicBezTo>
                    <a:pt x="406" y="625"/>
                    <a:pt x="446" y="618"/>
                    <a:pt x="487" y="601"/>
                  </a:cubicBezTo>
                  <a:cubicBezTo>
                    <a:pt x="756" y="508"/>
                    <a:pt x="756" y="145"/>
                    <a:pt x="510" y="28"/>
                  </a:cubicBezTo>
                  <a:cubicBezTo>
                    <a:pt x="467" y="10"/>
                    <a:pt x="42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829300" y="1906950"/>
              <a:ext cx="19175" cy="15875"/>
            </a:xfrm>
            <a:custGeom>
              <a:avLst/>
              <a:gdLst/>
              <a:ahLst/>
              <a:cxnLst/>
              <a:rect l="l" t="t" r="r" b="b"/>
              <a:pathLst>
                <a:path w="767" h="635" extrusionOk="0">
                  <a:moveTo>
                    <a:pt x="378" y="0"/>
                  </a:moveTo>
                  <a:cubicBezTo>
                    <a:pt x="171" y="0"/>
                    <a:pt x="1" y="216"/>
                    <a:pt x="88" y="439"/>
                  </a:cubicBezTo>
                  <a:cubicBezTo>
                    <a:pt x="142" y="564"/>
                    <a:pt x="257" y="635"/>
                    <a:pt x="382" y="635"/>
                  </a:cubicBezTo>
                  <a:cubicBezTo>
                    <a:pt x="420" y="635"/>
                    <a:pt x="459" y="628"/>
                    <a:pt x="497" y="614"/>
                  </a:cubicBezTo>
                  <a:cubicBezTo>
                    <a:pt x="766" y="509"/>
                    <a:pt x="766" y="146"/>
                    <a:pt x="509" y="29"/>
                  </a:cubicBezTo>
                  <a:cubicBezTo>
                    <a:pt x="465" y="10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958425" y="1783675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86" y="0"/>
                  </a:moveTo>
                  <a:cubicBezTo>
                    <a:pt x="348" y="0"/>
                    <a:pt x="309" y="7"/>
                    <a:pt x="269" y="23"/>
                  </a:cubicBezTo>
                  <a:cubicBezTo>
                    <a:pt x="0" y="129"/>
                    <a:pt x="0" y="491"/>
                    <a:pt x="258" y="608"/>
                  </a:cubicBezTo>
                  <a:cubicBezTo>
                    <a:pt x="297" y="627"/>
                    <a:pt x="340" y="636"/>
                    <a:pt x="381" y="636"/>
                  </a:cubicBezTo>
                  <a:cubicBezTo>
                    <a:pt x="500" y="636"/>
                    <a:pt x="615" y="566"/>
                    <a:pt x="667" y="445"/>
                  </a:cubicBezTo>
                  <a:cubicBezTo>
                    <a:pt x="766" y="227"/>
                    <a:pt x="59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962050" y="1605725"/>
              <a:ext cx="18625" cy="15825"/>
            </a:xfrm>
            <a:custGeom>
              <a:avLst/>
              <a:gdLst/>
              <a:ahLst/>
              <a:cxnLst/>
              <a:rect l="l" t="t" r="r" b="b"/>
              <a:pathLst>
                <a:path w="745" h="633" extrusionOk="0">
                  <a:moveTo>
                    <a:pt x="388" y="1"/>
                  </a:moveTo>
                  <a:cubicBezTo>
                    <a:pt x="271" y="1"/>
                    <a:pt x="153" y="65"/>
                    <a:pt x="101" y="192"/>
                  </a:cubicBezTo>
                  <a:cubicBezTo>
                    <a:pt x="0" y="404"/>
                    <a:pt x="177" y="632"/>
                    <a:pt x="392" y="632"/>
                  </a:cubicBezTo>
                  <a:cubicBezTo>
                    <a:pt x="427" y="632"/>
                    <a:pt x="463" y="626"/>
                    <a:pt x="499" y="613"/>
                  </a:cubicBezTo>
                  <a:cubicBezTo>
                    <a:pt x="663" y="543"/>
                    <a:pt x="744" y="368"/>
                    <a:pt x="674" y="204"/>
                  </a:cubicBezTo>
                  <a:cubicBezTo>
                    <a:pt x="627" y="68"/>
                    <a:pt x="508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838800" y="1477050"/>
              <a:ext cx="17850" cy="15725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61" y="1"/>
                  </a:moveTo>
                  <a:cubicBezTo>
                    <a:pt x="238" y="1"/>
                    <a:pt x="122" y="71"/>
                    <a:pt x="71" y="192"/>
                  </a:cubicBezTo>
                  <a:cubicBezTo>
                    <a:pt x="0" y="355"/>
                    <a:pt x="71" y="531"/>
                    <a:pt x="234" y="601"/>
                  </a:cubicBezTo>
                  <a:cubicBezTo>
                    <a:pt x="275" y="620"/>
                    <a:pt x="317" y="628"/>
                    <a:pt x="360" y="628"/>
                  </a:cubicBezTo>
                  <a:cubicBezTo>
                    <a:pt x="477" y="628"/>
                    <a:pt x="592" y="561"/>
                    <a:pt x="644" y="449"/>
                  </a:cubicBezTo>
                  <a:cubicBezTo>
                    <a:pt x="714" y="285"/>
                    <a:pt x="644" y="98"/>
                    <a:pt x="492" y="28"/>
                  </a:cubicBezTo>
                  <a:cubicBezTo>
                    <a:pt x="449" y="10"/>
                    <a:pt x="40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659350" y="1473625"/>
              <a:ext cx="18600" cy="15750"/>
            </a:xfrm>
            <a:custGeom>
              <a:avLst/>
              <a:gdLst/>
              <a:ahLst/>
              <a:cxnLst/>
              <a:rect l="l" t="t" r="r" b="b"/>
              <a:pathLst>
                <a:path w="744" h="630" extrusionOk="0">
                  <a:moveTo>
                    <a:pt x="383" y="1"/>
                  </a:moveTo>
                  <a:cubicBezTo>
                    <a:pt x="268" y="1"/>
                    <a:pt x="152" y="63"/>
                    <a:pt x="100" y="188"/>
                  </a:cubicBezTo>
                  <a:cubicBezTo>
                    <a:pt x="0" y="409"/>
                    <a:pt x="175" y="629"/>
                    <a:pt x="388" y="629"/>
                  </a:cubicBezTo>
                  <a:cubicBezTo>
                    <a:pt x="424" y="629"/>
                    <a:pt x="461" y="623"/>
                    <a:pt x="498" y="609"/>
                  </a:cubicBezTo>
                  <a:cubicBezTo>
                    <a:pt x="662" y="539"/>
                    <a:pt x="744" y="364"/>
                    <a:pt x="674" y="200"/>
                  </a:cubicBezTo>
                  <a:cubicBezTo>
                    <a:pt x="626" y="68"/>
                    <a:pt x="505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30350" y="1596975"/>
              <a:ext cx="19200" cy="15625"/>
            </a:xfrm>
            <a:custGeom>
              <a:avLst/>
              <a:gdLst/>
              <a:ahLst/>
              <a:cxnLst/>
              <a:rect l="l" t="t" r="r" b="b"/>
              <a:pathLst>
                <a:path w="768" h="625" extrusionOk="0">
                  <a:moveTo>
                    <a:pt x="380" y="0"/>
                  </a:moveTo>
                  <a:cubicBezTo>
                    <a:pt x="257" y="0"/>
                    <a:pt x="141" y="70"/>
                    <a:pt x="89" y="191"/>
                  </a:cubicBezTo>
                  <a:cubicBezTo>
                    <a:pt x="1" y="408"/>
                    <a:pt x="169" y="625"/>
                    <a:pt x="379" y="625"/>
                  </a:cubicBezTo>
                  <a:cubicBezTo>
                    <a:pt x="418" y="625"/>
                    <a:pt x="458" y="617"/>
                    <a:pt x="499" y="601"/>
                  </a:cubicBezTo>
                  <a:cubicBezTo>
                    <a:pt x="756" y="507"/>
                    <a:pt x="768" y="133"/>
                    <a:pt x="511" y="27"/>
                  </a:cubicBezTo>
                  <a:cubicBezTo>
                    <a:pt x="468" y="9"/>
                    <a:pt x="423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27300" y="1774900"/>
              <a:ext cx="18600" cy="15800"/>
            </a:xfrm>
            <a:custGeom>
              <a:avLst/>
              <a:gdLst/>
              <a:ahLst/>
              <a:cxnLst/>
              <a:rect l="l" t="t" r="r" b="b"/>
              <a:pathLst>
                <a:path w="744" h="632" extrusionOk="0">
                  <a:moveTo>
                    <a:pt x="363" y="0"/>
                  </a:moveTo>
                  <a:cubicBezTo>
                    <a:pt x="325" y="0"/>
                    <a:pt x="286" y="7"/>
                    <a:pt x="247" y="23"/>
                  </a:cubicBezTo>
                  <a:cubicBezTo>
                    <a:pt x="83" y="82"/>
                    <a:pt x="1" y="269"/>
                    <a:pt x="59" y="433"/>
                  </a:cubicBezTo>
                  <a:cubicBezTo>
                    <a:pt x="113" y="565"/>
                    <a:pt x="237" y="632"/>
                    <a:pt x="360" y="632"/>
                  </a:cubicBezTo>
                  <a:cubicBezTo>
                    <a:pt x="477" y="632"/>
                    <a:pt x="593" y="570"/>
                    <a:pt x="644" y="445"/>
                  </a:cubicBezTo>
                  <a:cubicBezTo>
                    <a:pt x="743" y="227"/>
                    <a:pt x="574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51875" y="1882300"/>
              <a:ext cx="10850" cy="7850"/>
            </a:xfrm>
            <a:custGeom>
              <a:avLst/>
              <a:gdLst/>
              <a:ahLst/>
              <a:cxnLst/>
              <a:rect l="l" t="t" r="r" b="b"/>
              <a:pathLst>
                <a:path w="434" h="314" extrusionOk="0">
                  <a:moveTo>
                    <a:pt x="217" y="1"/>
                  </a:moveTo>
                  <a:cubicBezTo>
                    <a:pt x="176" y="1"/>
                    <a:pt x="135" y="15"/>
                    <a:pt x="106" y="44"/>
                  </a:cubicBezTo>
                  <a:cubicBezTo>
                    <a:pt x="1" y="138"/>
                    <a:pt x="71" y="314"/>
                    <a:pt x="223" y="314"/>
                  </a:cubicBezTo>
                  <a:cubicBezTo>
                    <a:pt x="363" y="314"/>
                    <a:pt x="433" y="138"/>
                    <a:pt x="328" y="44"/>
                  </a:cubicBezTo>
                  <a:cubicBezTo>
                    <a:pt x="299" y="15"/>
                    <a:pt x="258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744325" y="1965950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3" y="0"/>
                  </a:moveTo>
                  <a:cubicBezTo>
                    <a:pt x="88" y="0"/>
                    <a:pt x="12" y="50"/>
                    <a:pt x="1" y="150"/>
                  </a:cubicBezTo>
                  <a:cubicBezTo>
                    <a:pt x="12" y="243"/>
                    <a:pt x="88" y="290"/>
                    <a:pt x="163" y="290"/>
                  </a:cubicBezTo>
                  <a:cubicBezTo>
                    <a:pt x="237" y="290"/>
                    <a:pt x="311" y="243"/>
                    <a:pt x="316" y="150"/>
                  </a:cubicBezTo>
                  <a:cubicBezTo>
                    <a:pt x="311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937350" y="1890125"/>
              <a:ext cx="10575" cy="7850"/>
            </a:xfrm>
            <a:custGeom>
              <a:avLst/>
              <a:gdLst/>
              <a:ahLst/>
              <a:cxnLst/>
              <a:rect l="l" t="t" r="r" b="b"/>
              <a:pathLst>
                <a:path w="423" h="314" extrusionOk="0">
                  <a:moveTo>
                    <a:pt x="212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4" y="313"/>
                    <a:pt x="213" y="313"/>
                  </a:cubicBezTo>
                  <a:cubicBezTo>
                    <a:pt x="252" y="313"/>
                    <a:pt x="293" y="299"/>
                    <a:pt x="329" y="270"/>
                  </a:cubicBezTo>
                  <a:cubicBezTo>
                    <a:pt x="422" y="164"/>
                    <a:pt x="352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022475" y="1699625"/>
              <a:ext cx="9375" cy="8025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62" y="1"/>
                  </a:moveTo>
                  <a:cubicBezTo>
                    <a:pt x="78" y="1"/>
                    <a:pt x="0" y="63"/>
                    <a:pt x="0" y="157"/>
                  </a:cubicBezTo>
                  <a:cubicBezTo>
                    <a:pt x="0" y="250"/>
                    <a:pt x="71" y="320"/>
                    <a:pt x="164" y="320"/>
                  </a:cubicBezTo>
                  <a:cubicBezTo>
                    <a:pt x="305" y="320"/>
                    <a:pt x="375" y="157"/>
                    <a:pt x="281" y="51"/>
                  </a:cubicBezTo>
                  <a:cubicBezTo>
                    <a:pt x="246" y="16"/>
                    <a:pt x="203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46725" y="1506300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53" y="0"/>
                  </a:moveTo>
                  <a:cubicBezTo>
                    <a:pt x="73" y="0"/>
                    <a:pt x="0" y="63"/>
                    <a:pt x="0" y="156"/>
                  </a:cubicBezTo>
                  <a:cubicBezTo>
                    <a:pt x="0" y="253"/>
                    <a:pt x="77" y="316"/>
                    <a:pt x="160" y="316"/>
                  </a:cubicBezTo>
                  <a:cubicBezTo>
                    <a:pt x="198" y="316"/>
                    <a:pt x="236" y="303"/>
                    <a:pt x="269" y="273"/>
                  </a:cubicBezTo>
                  <a:cubicBezTo>
                    <a:pt x="328" y="215"/>
                    <a:pt x="328" y="110"/>
                    <a:pt x="269" y="51"/>
                  </a:cubicBezTo>
                  <a:cubicBezTo>
                    <a:pt x="234" y="16"/>
                    <a:pt x="193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755450" y="1423050"/>
              <a:ext cx="7900" cy="7650"/>
            </a:xfrm>
            <a:custGeom>
              <a:avLst/>
              <a:gdLst/>
              <a:ahLst/>
              <a:cxnLst/>
              <a:rect l="l" t="t" r="r" b="b"/>
              <a:pathLst>
                <a:path w="316" h="306" extrusionOk="0">
                  <a:moveTo>
                    <a:pt x="164" y="0"/>
                  </a:moveTo>
                  <a:cubicBezTo>
                    <a:pt x="82" y="0"/>
                    <a:pt x="12" y="59"/>
                    <a:pt x="0" y="152"/>
                  </a:cubicBezTo>
                  <a:cubicBezTo>
                    <a:pt x="0" y="253"/>
                    <a:pt x="81" y="306"/>
                    <a:pt x="161" y="306"/>
                  </a:cubicBezTo>
                  <a:cubicBezTo>
                    <a:pt x="239" y="306"/>
                    <a:pt x="316" y="256"/>
                    <a:pt x="316" y="152"/>
                  </a:cubicBez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560950" y="14985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88" y="296"/>
                    <a:pt x="129" y="310"/>
                    <a:pt x="170" y="310"/>
                  </a:cubicBezTo>
                  <a:cubicBezTo>
                    <a:pt x="211" y="310"/>
                    <a:pt x="252" y="296"/>
                    <a:pt x="281" y="267"/>
                  </a:cubicBezTo>
                  <a:cubicBezTo>
                    <a:pt x="340" y="208"/>
                    <a:pt x="340" y="103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477600" y="1688600"/>
              <a:ext cx="9075" cy="7925"/>
            </a:xfrm>
            <a:custGeom>
              <a:avLst/>
              <a:gdLst/>
              <a:ahLst/>
              <a:cxnLst/>
              <a:rect l="l" t="t" r="r" b="b"/>
              <a:pathLst>
                <a:path w="363" h="317" extrusionOk="0">
                  <a:moveTo>
                    <a:pt x="152" y="1"/>
                  </a:moveTo>
                  <a:cubicBezTo>
                    <a:pt x="70" y="13"/>
                    <a:pt x="0" y="71"/>
                    <a:pt x="0" y="165"/>
                  </a:cubicBezTo>
                  <a:cubicBezTo>
                    <a:pt x="0" y="247"/>
                    <a:pt x="70" y="317"/>
                    <a:pt x="152" y="317"/>
                  </a:cubicBezTo>
                  <a:cubicBezTo>
                    <a:pt x="363" y="317"/>
                    <a:pt x="363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618550" y="4000600"/>
              <a:ext cx="26625" cy="23900"/>
            </a:xfrm>
            <a:custGeom>
              <a:avLst/>
              <a:gdLst/>
              <a:ahLst/>
              <a:cxnLst/>
              <a:rect l="l" t="t" r="r" b="b"/>
              <a:pathLst>
                <a:path w="1065" h="956" extrusionOk="0">
                  <a:moveTo>
                    <a:pt x="537" y="0"/>
                  </a:moveTo>
                  <a:cubicBezTo>
                    <a:pt x="417" y="0"/>
                    <a:pt x="297" y="44"/>
                    <a:pt x="199" y="130"/>
                  </a:cubicBezTo>
                  <a:cubicBezTo>
                    <a:pt x="12" y="317"/>
                    <a:pt x="0" y="622"/>
                    <a:pt x="187" y="809"/>
                  </a:cubicBezTo>
                  <a:cubicBezTo>
                    <a:pt x="284" y="905"/>
                    <a:pt x="411" y="955"/>
                    <a:pt x="538" y="955"/>
                  </a:cubicBezTo>
                  <a:cubicBezTo>
                    <a:pt x="657" y="955"/>
                    <a:pt x="775" y="911"/>
                    <a:pt x="866" y="821"/>
                  </a:cubicBezTo>
                  <a:cubicBezTo>
                    <a:pt x="1065" y="645"/>
                    <a:pt x="1065" y="341"/>
                    <a:pt x="878" y="142"/>
                  </a:cubicBezTo>
                  <a:cubicBezTo>
                    <a:pt x="782" y="47"/>
                    <a:pt x="66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664450" y="4001400"/>
              <a:ext cx="25475" cy="23975"/>
            </a:xfrm>
            <a:custGeom>
              <a:avLst/>
              <a:gdLst/>
              <a:ahLst/>
              <a:cxnLst/>
              <a:rect l="l" t="t" r="r" b="b"/>
              <a:pathLst>
                <a:path w="1019" h="959" extrusionOk="0">
                  <a:moveTo>
                    <a:pt x="530" y="1"/>
                  </a:moveTo>
                  <a:cubicBezTo>
                    <a:pt x="416" y="1"/>
                    <a:pt x="299" y="42"/>
                    <a:pt x="200" y="133"/>
                  </a:cubicBezTo>
                  <a:cubicBezTo>
                    <a:pt x="13" y="321"/>
                    <a:pt x="1" y="625"/>
                    <a:pt x="188" y="812"/>
                  </a:cubicBezTo>
                  <a:cubicBezTo>
                    <a:pt x="286" y="913"/>
                    <a:pt x="409" y="959"/>
                    <a:pt x="531" y="959"/>
                  </a:cubicBezTo>
                  <a:cubicBezTo>
                    <a:pt x="774" y="959"/>
                    <a:pt x="1011" y="777"/>
                    <a:pt x="1019" y="496"/>
                  </a:cubicBezTo>
                  <a:cubicBezTo>
                    <a:pt x="1019" y="199"/>
                    <a:pt x="781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665625" y="3954900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547" y="1"/>
                  </a:moveTo>
                  <a:cubicBezTo>
                    <a:pt x="429" y="1"/>
                    <a:pt x="307" y="50"/>
                    <a:pt x="200" y="168"/>
                  </a:cubicBezTo>
                  <a:cubicBezTo>
                    <a:pt x="1" y="344"/>
                    <a:pt x="1" y="648"/>
                    <a:pt x="188" y="847"/>
                  </a:cubicBezTo>
                  <a:cubicBezTo>
                    <a:pt x="277" y="942"/>
                    <a:pt x="399" y="989"/>
                    <a:pt x="524" y="989"/>
                  </a:cubicBezTo>
                  <a:cubicBezTo>
                    <a:pt x="645" y="989"/>
                    <a:pt x="769" y="945"/>
                    <a:pt x="866" y="859"/>
                  </a:cubicBezTo>
                  <a:cubicBezTo>
                    <a:pt x="1260" y="519"/>
                    <a:pt x="92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619425" y="3954750"/>
              <a:ext cx="26625" cy="23975"/>
            </a:xfrm>
            <a:custGeom>
              <a:avLst/>
              <a:gdLst/>
              <a:ahLst/>
              <a:cxnLst/>
              <a:rect l="l" t="t" r="r" b="b"/>
              <a:pathLst>
                <a:path w="1065" h="959" extrusionOk="0">
                  <a:moveTo>
                    <a:pt x="543" y="0"/>
                  </a:moveTo>
                  <a:cubicBezTo>
                    <a:pt x="420" y="0"/>
                    <a:pt x="297" y="47"/>
                    <a:pt x="199" y="139"/>
                  </a:cubicBezTo>
                  <a:cubicBezTo>
                    <a:pt x="12" y="315"/>
                    <a:pt x="0" y="619"/>
                    <a:pt x="187" y="806"/>
                  </a:cubicBezTo>
                  <a:cubicBezTo>
                    <a:pt x="284" y="909"/>
                    <a:pt x="412" y="958"/>
                    <a:pt x="538" y="958"/>
                  </a:cubicBezTo>
                  <a:cubicBezTo>
                    <a:pt x="657" y="958"/>
                    <a:pt x="775" y="915"/>
                    <a:pt x="866" y="830"/>
                  </a:cubicBezTo>
                  <a:cubicBezTo>
                    <a:pt x="1065" y="642"/>
                    <a:pt x="1065" y="338"/>
                    <a:pt x="889" y="151"/>
                  </a:cubicBezTo>
                  <a:cubicBezTo>
                    <a:pt x="794" y="50"/>
                    <a:pt x="669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614150" y="4036225"/>
              <a:ext cx="31150" cy="26500"/>
            </a:xfrm>
            <a:custGeom>
              <a:avLst/>
              <a:gdLst/>
              <a:ahLst/>
              <a:cxnLst/>
              <a:rect l="l" t="t" r="r" b="b"/>
              <a:pathLst>
                <a:path w="1246" h="1060" extrusionOk="0">
                  <a:moveTo>
                    <a:pt x="605" y="1"/>
                  </a:moveTo>
                  <a:cubicBezTo>
                    <a:pt x="408" y="1"/>
                    <a:pt x="210" y="106"/>
                    <a:pt x="118" y="320"/>
                  </a:cubicBezTo>
                  <a:cubicBezTo>
                    <a:pt x="1" y="589"/>
                    <a:pt x="129" y="893"/>
                    <a:pt x="387" y="1010"/>
                  </a:cubicBezTo>
                  <a:cubicBezTo>
                    <a:pt x="461" y="1044"/>
                    <a:pt x="536" y="1060"/>
                    <a:pt x="609" y="1060"/>
                  </a:cubicBezTo>
                  <a:cubicBezTo>
                    <a:pt x="958" y="1060"/>
                    <a:pt x="1246" y="700"/>
                    <a:pt x="1100" y="331"/>
                  </a:cubicBezTo>
                  <a:cubicBezTo>
                    <a:pt x="1011" y="112"/>
                    <a:pt x="808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663125" y="4036950"/>
              <a:ext cx="32075" cy="26625"/>
            </a:xfrm>
            <a:custGeom>
              <a:avLst/>
              <a:gdLst/>
              <a:ahLst/>
              <a:cxnLst/>
              <a:rect l="l" t="t" r="r" b="b"/>
              <a:pathLst>
                <a:path w="1283" h="1065" extrusionOk="0">
                  <a:moveTo>
                    <a:pt x="627" y="0"/>
                  </a:moveTo>
                  <a:cubicBezTo>
                    <a:pt x="279" y="0"/>
                    <a:pt x="1" y="364"/>
                    <a:pt x="147" y="735"/>
                  </a:cubicBezTo>
                  <a:cubicBezTo>
                    <a:pt x="228" y="941"/>
                    <a:pt x="424" y="1064"/>
                    <a:pt x="633" y="1064"/>
                  </a:cubicBezTo>
                  <a:cubicBezTo>
                    <a:pt x="697" y="1064"/>
                    <a:pt x="762" y="1053"/>
                    <a:pt x="826" y="1028"/>
                  </a:cubicBezTo>
                  <a:cubicBezTo>
                    <a:pt x="1271" y="852"/>
                    <a:pt x="1282" y="232"/>
                    <a:pt x="838" y="45"/>
                  </a:cubicBezTo>
                  <a:cubicBezTo>
                    <a:pt x="767" y="14"/>
                    <a:pt x="696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699850" y="4003000"/>
              <a:ext cx="35000" cy="26575"/>
            </a:xfrm>
            <a:custGeom>
              <a:avLst/>
              <a:gdLst/>
              <a:ahLst/>
              <a:cxnLst/>
              <a:rect l="l" t="t" r="r" b="b"/>
              <a:pathLst>
                <a:path w="1400" h="1063" extrusionOk="0">
                  <a:moveTo>
                    <a:pt x="604" y="1"/>
                  </a:moveTo>
                  <a:cubicBezTo>
                    <a:pt x="403" y="1"/>
                    <a:pt x="212" y="117"/>
                    <a:pt x="117" y="315"/>
                  </a:cubicBezTo>
                  <a:cubicBezTo>
                    <a:pt x="0" y="584"/>
                    <a:pt x="129" y="888"/>
                    <a:pt x="398" y="1005"/>
                  </a:cubicBezTo>
                  <a:cubicBezTo>
                    <a:pt x="484" y="1045"/>
                    <a:pt x="565" y="1063"/>
                    <a:pt x="641" y="1063"/>
                  </a:cubicBezTo>
                  <a:cubicBezTo>
                    <a:pt x="1148" y="1063"/>
                    <a:pt x="1399" y="280"/>
                    <a:pt x="819" y="46"/>
                  </a:cubicBezTo>
                  <a:cubicBezTo>
                    <a:pt x="749" y="15"/>
                    <a:pt x="676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699700" y="3953350"/>
              <a:ext cx="31175" cy="26375"/>
            </a:xfrm>
            <a:custGeom>
              <a:avLst/>
              <a:gdLst/>
              <a:ahLst/>
              <a:cxnLst/>
              <a:rect l="l" t="t" r="r" b="b"/>
              <a:pathLst>
                <a:path w="1247" h="1055" extrusionOk="0">
                  <a:moveTo>
                    <a:pt x="650" y="1"/>
                  </a:moveTo>
                  <a:cubicBezTo>
                    <a:pt x="451" y="1"/>
                    <a:pt x="252" y="109"/>
                    <a:pt x="159" y="324"/>
                  </a:cubicBezTo>
                  <a:cubicBezTo>
                    <a:pt x="1" y="689"/>
                    <a:pt x="292" y="1054"/>
                    <a:pt x="647" y="1054"/>
                  </a:cubicBezTo>
                  <a:cubicBezTo>
                    <a:pt x="713" y="1054"/>
                    <a:pt x="781" y="1042"/>
                    <a:pt x="849" y="1014"/>
                  </a:cubicBezTo>
                  <a:cubicBezTo>
                    <a:pt x="1118" y="909"/>
                    <a:pt x="1247" y="605"/>
                    <a:pt x="1141" y="336"/>
                  </a:cubicBezTo>
                  <a:cubicBezTo>
                    <a:pt x="1053" y="112"/>
                    <a:pt x="852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665500" y="3917500"/>
              <a:ext cx="31150" cy="26475"/>
            </a:xfrm>
            <a:custGeom>
              <a:avLst/>
              <a:gdLst/>
              <a:ahLst/>
              <a:cxnLst/>
              <a:rect l="l" t="t" r="r" b="b"/>
              <a:pathLst>
                <a:path w="1246" h="1059" extrusionOk="0">
                  <a:moveTo>
                    <a:pt x="638" y="0"/>
                  </a:moveTo>
                  <a:cubicBezTo>
                    <a:pt x="289" y="0"/>
                    <a:pt x="1" y="360"/>
                    <a:pt x="146" y="728"/>
                  </a:cubicBezTo>
                  <a:cubicBezTo>
                    <a:pt x="235" y="948"/>
                    <a:pt x="438" y="1059"/>
                    <a:pt x="641" y="1059"/>
                  </a:cubicBezTo>
                  <a:cubicBezTo>
                    <a:pt x="839" y="1059"/>
                    <a:pt x="1036" y="954"/>
                    <a:pt x="1129" y="740"/>
                  </a:cubicBezTo>
                  <a:cubicBezTo>
                    <a:pt x="1246" y="471"/>
                    <a:pt x="1117" y="167"/>
                    <a:pt x="860" y="50"/>
                  </a:cubicBezTo>
                  <a:cubicBezTo>
                    <a:pt x="785" y="16"/>
                    <a:pt x="710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615625" y="3916650"/>
              <a:ext cx="32075" cy="26600"/>
            </a:xfrm>
            <a:custGeom>
              <a:avLst/>
              <a:gdLst/>
              <a:ahLst/>
              <a:cxnLst/>
              <a:rect l="l" t="t" r="r" b="b"/>
              <a:pathLst>
                <a:path w="1283" h="1064" extrusionOk="0">
                  <a:moveTo>
                    <a:pt x="650" y="0"/>
                  </a:moveTo>
                  <a:cubicBezTo>
                    <a:pt x="585" y="0"/>
                    <a:pt x="520" y="12"/>
                    <a:pt x="456" y="37"/>
                  </a:cubicBezTo>
                  <a:cubicBezTo>
                    <a:pt x="12" y="213"/>
                    <a:pt x="0" y="833"/>
                    <a:pt x="433" y="1020"/>
                  </a:cubicBezTo>
                  <a:cubicBezTo>
                    <a:pt x="505" y="1050"/>
                    <a:pt x="576" y="1064"/>
                    <a:pt x="645" y="1064"/>
                  </a:cubicBezTo>
                  <a:cubicBezTo>
                    <a:pt x="1001" y="1064"/>
                    <a:pt x="1282" y="693"/>
                    <a:pt x="1135" y="330"/>
                  </a:cubicBezTo>
                  <a:cubicBezTo>
                    <a:pt x="1055" y="124"/>
                    <a:pt x="858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579775" y="3950950"/>
              <a:ext cx="32075" cy="26400"/>
            </a:xfrm>
            <a:custGeom>
              <a:avLst/>
              <a:gdLst/>
              <a:ahLst/>
              <a:cxnLst/>
              <a:rect l="l" t="t" r="r" b="b"/>
              <a:pathLst>
                <a:path w="1283" h="1056" extrusionOk="0">
                  <a:moveTo>
                    <a:pt x="634" y="0"/>
                  </a:moveTo>
                  <a:cubicBezTo>
                    <a:pt x="434" y="0"/>
                    <a:pt x="245" y="116"/>
                    <a:pt x="159" y="315"/>
                  </a:cubicBezTo>
                  <a:cubicBezTo>
                    <a:pt x="0" y="681"/>
                    <a:pt x="278" y="1056"/>
                    <a:pt x="629" y="1056"/>
                  </a:cubicBezTo>
                  <a:cubicBezTo>
                    <a:pt x="693" y="1056"/>
                    <a:pt x="759" y="1044"/>
                    <a:pt x="826" y="1017"/>
                  </a:cubicBezTo>
                  <a:cubicBezTo>
                    <a:pt x="1270" y="841"/>
                    <a:pt x="1282" y="233"/>
                    <a:pt x="849" y="46"/>
                  </a:cubicBezTo>
                  <a:cubicBezTo>
                    <a:pt x="779" y="15"/>
                    <a:pt x="706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579925" y="4000400"/>
              <a:ext cx="30875" cy="26350"/>
            </a:xfrm>
            <a:custGeom>
              <a:avLst/>
              <a:gdLst/>
              <a:ahLst/>
              <a:cxnLst/>
              <a:rect l="l" t="t" r="r" b="b"/>
              <a:pathLst>
                <a:path w="1235" h="1054" extrusionOk="0">
                  <a:moveTo>
                    <a:pt x="606" y="1"/>
                  </a:moveTo>
                  <a:cubicBezTo>
                    <a:pt x="538" y="1"/>
                    <a:pt x="468" y="15"/>
                    <a:pt x="399" y="45"/>
                  </a:cubicBezTo>
                  <a:cubicBezTo>
                    <a:pt x="130" y="150"/>
                    <a:pt x="1" y="454"/>
                    <a:pt x="106" y="723"/>
                  </a:cubicBezTo>
                  <a:cubicBezTo>
                    <a:pt x="195" y="943"/>
                    <a:pt x="398" y="1054"/>
                    <a:pt x="600" y="1054"/>
                  </a:cubicBezTo>
                  <a:cubicBezTo>
                    <a:pt x="796" y="1054"/>
                    <a:pt x="991" y="948"/>
                    <a:pt x="1077" y="735"/>
                  </a:cubicBezTo>
                  <a:cubicBezTo>
                    <a:pt x="1234" y="372"/>
                    <a:pt x="955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576125" y="4050725"/>
              <a:ext cx="17875" cy="13400"/>
            </a:xfrm>
            <a:custGeom>
              <a:avLst/>
              <a:gdLst/>
              <a:ahLst/>
              <a:cxnLst/>
              <a:rect l="l" t="t" r="r" b="b"/>
              <a:pathLst>
                <a:path w="715" h="536" extrusionOk="0">
                  <a:moveTo>
                    <a:pt x="356" y="0"/>
                  </a:moveTo>
                  <a:cubicBezTo>
                    <a:pt x="287" y="0"/>
                    <a:pt x="217" y="26"/>
                    <a:pt x="165" y="79"/>
                  </a:cubicBezTo>
                  <a:cubicBezTo>
                    <a:pt x="1" y="243"/>
                    <a:pt x="118" y="535"/>
                    <a:pt x="352" y="535"/>
                  </a:cubicBezTo>
                  <a:cubicBezTo>
                    <a:pt x="597" y="535"/>
                    <a:pt x="714" y="243"/>
                    <a:pt x="539" y="79"/>
                  </a:cubicBezTo>
                  <a:cubicBezTo>
                    <a:pt x="492" y="26"/>
                    <a:pt x="425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646625" y="4080700"/>
              <a:ext cx="15525" cy="13250"/>
            </a:xfrm>
            <a:custGeom>
              <a:avLst/>
              <a:gdLst/>
              <a:ahLst/>
              <a:cxnLst/>
              <a:rect l="l" t="t" r="r" b="b"/>
              <a:pathLst>
                <a:path w="621" h="530" extrusionOk="0">
                  <a:moveTo>
                    <a:pt x="268" y="1"/>
                  </a:moveTo>
                  <a:cubicBezTo>
                    <a:pt x="137" y="1"/>
                    <a:pt x="12" y="105"/>
                    <a:pt x="12" y="261"/>
                  </a:cubicBezTo>
                  <a:cubicBezTo>
                    <a:pt x="0" y="401"/>
                    <a:pt x="117" y="530"/>
                    <a:pt x="269" y="530"/>
                  </a:cubicBezTo>
                  <a:cubicBezTo>
                    <a:pt x="503" y="530"/>
                    <a:pt x="620" y="249"/>
                    <a:pt x="456" y="85"/>
                  </a:cubicBezTo>
                  <a:cubicBezTo>
                    <a:pt x="402" y="27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714175" y="4053575"/>
              <a:ext cx="17575" cy="13400"/>
            </a:xfrm>
            <a:custGeom>
              <a:avLst/>
              <a:gdLst/>
              <a:ahLst/>
              <a:cxnLst/>
              <a:rect l="l" t="t" r="r" b="b"/>
              <a:pathLst>
                <a:path w="703" h="536" extrusionOk="0">
                  <a:moveTo>
                    <a:pt x="363" y="0"/>
                  </a:moveTo>
                  <a:cubicBezTo>
                    <a:pt x="118" y="0"/>
                    <a:pt x="1" y="281"/>
                    <a:pt x="164" y="456"/>
                  </a:cubicBezTo>
                  <a:cubicBezTo>
                    <a:pt x="217" y="509"/>
                    <a:pt x="284" y="535"/>
                    <a:pt x="352" y="535"/>
                  </a:cubicBezTo>
                  <a:cubicBezTo>
                    <a:pt x="419" y="535"/>
                    <a:pt x="486" y="509"/>
                    <a:pt x="539" y="456"/>
                  </a:cubicBezTo>
                  <a:cubicBezTo>
                    <a:pt x="703" y="293"/>
                    <a:pt x="597" y="12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744300" y="3985475"/>
              <a:ext cx="15525" cy="13150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46" y="0"/>
                  </a:moveTo>
                  <a:cubicBezTo>
                    <a:pt x="283" y="0"/>
                    <a:pt x="219" y="21"/>
                    <a:pt x="165" y="68"/>
                  </a:cubicBezTo>
                  <a:cubicBezTo>
                    <a:pt x="1" y="232"/>
                    <a:pt x="106" y="525"/>
                    <a:pt x="340" y="525"/>
                  </a:cubicBezTo>
                  <a:cubicBezTo>
                    <a:pt x="347" y="525"/>
                    <a:pt x="354" y="526"/>
                    <a:pt x="361" y="526"/>
                  </a:cubicBezTo>
                  <a:cubicBezTo>
                    <a:pt x="503" y="526"/>
                    <a:pt x="610" y="412"/>
                    <a:pt x="621" y="267"/>
                  </a:cubicBezTo>
                  <a:cubicBezTo>
                    <a:pt x="621" y="106"/>
                    <a:pt x="487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718575" y="3916100"/>
              <a:ext cx="14650" cy="13275"/>
            </a:xfrm>
            <a:custGeom>
              <a:avLst/>
              <a:gdLst/>
              <a:ahLst/>
              <a:cxnLst/>
              <a:rect l="l" t="t" r="r" b="b"/>
              <a:pathLst>
                <a:path w="586" h="531" extrusionOk="0">
                  <a:moveTo>
                    <a:pt x="288" y="1"/>
                  </a:moveTo>
                  <a:cubicBezTo>
                    <a:pt x="220" y="1"/>
                    <a:pt x="152" y="24"/>
                    <a:pt x="105" y="71"/>
                  </a:cubicBezTo>
                  <a:cubicBezTo>
                    <a:pt x="0" y="176"/>
                    <a:pt x="0" y="340"/>
                    <a:pt x="105" y="445"/>
                  </a:cubicBezTo>
                  <a:cubicBezTo>
                    <a:pt x="155" y="501"/>
                    <a:pt x="227" y="530"/>
                    <a:pt x="300" y="530"/>
                  </a:cubicBezTo>
                  <a:cubicBezTo>
                    <a:pt x="365" y="530"/>
                    <a:pt x="430" y="507"/>
                    <a:pt x="480" y="457"/>
                  </a:cubicBezTo>
                  <a:cubicBezTo>
                    <a:pt x="585" y="352"/>
                    <a:pt x="585" y="176"/>
                    <a:pt x="480" y="71"/>
                  </a:cubicBezTo>
                  <a:cubicBezTo>
                    <a:pt x="427" y="24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650725" y="3886275"/>
              <a:ext cx="13325" cy="13175"/>
            </a:xfrm>
            <a:custGeom>
              <a:avLst/>
              <a:gdLst/>
              <a:ahLst/>
              <a:cxnLst/>
              <a:rect l="l" t="t" r="r" b="b"/>
              <a:pathLst>
                <a:path w="533" h="527" extrusionOk="0">
                  <a:moveTo>
                    <a:pt x="265" y="0"/>
                  </a:moveTo>
                  <a:cubicBezTo>
                    <a:pt x="136" y="0"/>
                    <a:pt x="6" y="85"/>
                    <a:pt x="0" y="258"/>
                  </a:cubicBezTo>
                  <a:cubicBezTo>
                    <a:pt x="0" y="436"/>
                    <a:pt x="136" y="527"/>
                    <a:pt x="270" y="527"/>
                  </a:cubicBezTo>
                  <a:cubicBezTo>
                    <a:pt x="399" y="527"/>
                    <a:pt x="526" y="442"/>
                    <a:pt x="526" y="269"/>
                  </a:cubicBezTo>
                  <a:cubicBezTo>
                    <a:pt x="532" y="91"/>
                    <a:pt x="399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578775" y="3913475"/>
              <a:ext cx="17850" cy="13175"/>
            </a:xfrm>
            <a:custGeom>
              <a:avLst/>
              <a:gdLst/>
              <a:ahLst/>
              <a:cxnLst/>
              <a:rect l="l" t="t" r="r" b="b"/>
              <a:pathLst>
                <a:path w="714" h="527" extrusionOk="0">
                  <a:moveTo>
                    <a:pt x="358" y="0"/>
                  </a:moveTo>
                  <a:cubicBezTo>
                    <a:pt x="290" y="0"/>
                    <a:pt x="222" y="24"/>
                    <a:pt x="176" y="71"/>
                  </a:cubicBezTo>
                  <a:cubicBezTo>
                    <a:pt x="0" y="246"/>
                    <a:pt x="117" y="527"/>
                    <a:pt x="351" y="527"/>
                  </a:cubicBezTo>
                  <a:cubicBezTo>
                    <a:pt x="597" y="527"/>
                    <a:pt x="714" y="246"/>
                    <a:pt x="550" y="71"/>
                  </a:cubicBezTo>
                  <a:cubicBezTo>
                    <a:pt x="497" y="24"/>
                    <a:pt x="42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550975" y="3981600"/>
              <a:ext cx="15525" cy="13075"/>
            </a:xfrm>
            <a:custGeom>
              <a:avLst/>
              <a:gdLst/>
              <a:ahLst/>
              <a:cxnLst/>
              <a:rect l="l" t="t" r="r" b="b"/>
              <a:pathLst>
                <a:path w="621" h="523" extrusionOk="0">
                  <a:moveTo>
                    <a:pt x="261" y="0"/>
                  </a:moveTo>
                  <a:cubicBezTo>
                    <a:pt x="119" y="0"/>
                    <a:pt x="12" y="114"/>
                    <a:pt x="1" y="259"/>
                  </a:cubicBezTo>
                  <a:cubicBezTo>
                    <a:pt x="1" y="417"/>
                    <a:pt x="130" y="522"/>
                    <a:pt x="264" y="522"/>
                  </a:cubicBezTo>
                  <a:cubicBezTo>
                    <a:pt x="328" y="522"/>
                    <a:pt x="392" y="498"/>
                    <a:pt x="445" y="446"/>
                  </a:cubicBezTo>
                  <a:cubicBezTo>
                    <a:pt x="621" y="282"/>
                    <a:pt x="504" y="1"/>
                    <a:pt x="281" y="1"/>
                  </a:cubicBezTo>
                  <a:cubicBezTo>
                    <a:pt x="274" y="1"/>
                    <a:pt x="2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591925" y="4099050"/>
              <a:ext cx="23175" cy="19750"/>
            </a:xfrm>
            <a:custGeom>
              <a:avLst/>
              <a:gdLst/>
              <a:ahLst/>
              <a:cxnLst/>
              <a:rect l="l" t="t" r="r" b="b"/>
              <a:pathLst>
                <a:path w="927" h="790" extrusionOk="0">
                  <a:moveTo>
                    <a:pt x="447" y="0"/>
                  </a:moveTo>
                  <a:cubicBezTo>
                    <a:pt x="299" y="0"/>
                    <a:pt x="151" y="79"/>
                    <a:pt x="82" y="240"/>
                  </a:cubicBezTo>
                  <a:cubicBezTo>
                    <a:pt x="0" y="439"/>
                    <a:pt x="82" y="661"/>
                    <a:pt x="293" y="755"/>
                  </a:cubicBezTo>
                  <a:cubicBezTo>
                    <a:pt x="346" y="778"/>
                    <a:pt x="399" y="789"/>
                    <a:pt x="451" y="789"/>
                  </a:cubicBezTo>
                  <a:cubicBezTo>
                    <a:pt x="709" y="789"/>
                    <a:pt x="927" y="525"/>
                    <a:pt x="819" y="252"/>
                  </a:cubicBezTo>
                  <a:cubicBezTo>
                    <a:pt x="754" y="85"/>
                    <a:pt x="60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90725" y="4100975"/>
              <a:ext cx="24075" cy="19875"/>
            </a:xfrm>
            <a:custGeom>
              <a:avLst/>
              <a:gdLst/>
              <a:ahLst/>
              <a:cxnLst/>
              <a:rect l="l" t="t" r="r" b="b"/>
              <a:pathLst>
                <a:path w="963" h="795" extrusionOk="0">
                  <a:moveTo>
                    <a:pt x="476" y="0"/>
                  </a:moveTo>
                  <a:cubicBezTo>
                    <a:pt x="218" y="0"/>
                    <a:pt x="1" y="265"/>
                    <a:pt x="108" y="538"/>
                  </a:cubicBezTo>
                  <a:cubicBezTo>
                    <a:pt x="172" y="702"/>
                    <a:pt x="328" y="795"/>
                    <a:pt x="488" y="795"/>
                  </a:cubicBezTo>
                  <a:cubicBezTo>
                    <a:pt x="533" y="795"/>
                    <a:pt x="579" y="787"/>
                    <a:pt x="623" y="772"/>
                  </a:cubicBezTo>
                  <a:cubicBezTo>
                    <a:pt x="950" y="631"/>
                    <a:pt x="962" y="175"/>
                    <a:pt x="635" y="34"/>
                  </a:cubicBezTo>
                  <a:cubicBezTo>
                    <a:pt x="582" y="11"/>
                    <a:pt x="528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762725" y="4032100"/>
              <a:ext cx="24075" cy="20075"/>
            </a:xfrm>
            <a:custGeom>
              <a:avLst/>
              <a:gdLst/>
              <a:ahLst/>
              <a:cxnLst/>
              <a:rect l="l" t="t" r="r" b="b"/>
              <a:pathLst>
                <a:path w="963" h="803" extrusionOk="0">
                  <a:moveTo>
                    <a:pt x="477" y="1"/>
                  </a:moveTo>
                  <a:cubicBezTo>
                    <a:pt x="429" y="1"/>
                    <a:pt x="379" y="9"/>
                    <a:pt x="328" y="29"/>
                  </a:cubicBezTo>
                  <a:cubicBezTo>
                    <a:pt x="1" y="157"/>
                    <a:pt x="1" y="625"/>
                    <a:pt x="317" y="766"/>
                  </a:cubicBezTo>
                  <a:cubicBezTo>
                    <a:pt x="369" y="790"/>
                    <a:pt x="425" y="802"/>
                    <a:pt x="479" y="802"/>
                  </a:cubicBezTo>
                  <a:cubicBezTo>
                    <a:pt x="630" y="802"/>
                    <a:pt x="774" y="713"/>
                    <a:pt x="843" y="567"/>
                  </a:cubicBezTo>
                  <a:cubicBezTo>
                    <a:pt x="963" y="288"/>
                    <a:pt x="75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64700" y="3933175"/>
              <a:ext cx="23200" cy="19825"/>
            </a:xfrm>
            <a:custGeom>
              <a:avLst/>
              <a:gdLst/>
              <a:ahLst/>
              <a:cxnLst/>
              <a:rect l="l" t="t" r="r" b="b"/>
              <a:pathLst>
                <a:path w="928" h="793" extrusionOk="0">
                  <a:moveTo>
                    <a:pt x="476" y="0"/>
                  </a:moveTo>
                  <a:cubicBezTo>
                    <a:pt x="332" y="0"/>
                    <a:pt x="189" y="76"/>
                    <a:pt x="121" y="230"/>
                  </a:cubicBezTo>
                  <a:cubicBezTo>
                    <a:pt x="0" y="511"/>
                    <a:pt x="216" y="793"/>
                    <a:pt x="487" y="793"/>
                  </a:cubicBezTo>
                  <a:cubicBezTo>
                    <a:pt x="531" y="793"/>
                    <a:pt x="577" y="785"/>
                    <a:pt x="624" y="768"/>
                  </a:cubicBezTo>
                  <a:cubicBezTo>
                    <a:pt x="823" y="686"/>
                    <a:pt x="928" y="452"/>
                    <a:pt x="846" y="254"/>
                  </a:cubicBezTo>
                  <a:cubicBezTo>
                    <a:pt x="780" y="85"/>
                    <a:pt x="627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695475" y="3861625"/>
              <a:ext cx="23400" cy="19850"/>
            </a:xfrm>
            <a:custGeom>
              <a:avLst/>
              <a:gdLst/>
              <a:ahLst/>
              <a:cxnLst/>
              <a:rect l="l" t="t" r="r" b="b"/>
              <a:pathLst>
                <a:path w="936" h="794" extrusionOk="0">
                  <a:moveTo>
                    <a:pt x="474" y="0"/>
                  </a:moveTo>
                  <a:cubicBezTo>
                    <a:pt x="213" y="0"/>
                    <a:pt x="1" y="271"/>
                    <a:pt x="117" y="542"/>
                  </a:cubicBezTo>
                  <a:cubicBezTo>
                    <a:pt x="182" y="708"/>
                    <a:pt x="336" y="793"/>
                    <a:pt x="489" y="793"/>
                  </a:cubicBezTo>
                  <a:cubicBezTo>
                    <a:pt x="637" y="793"/>
                    <a:pt x="785" y="714"/>
                    <a:pt x="854" y="553"/>
                  </a:cubicBezTo>
                  <a:cubicBezTo>
                    <a:pt x="936" y="355"/>
                    <a:pt x="842" y="121"/>
                    <a:pt x="643" y="39"/>
                  </a:cubicBezTo>
                  <a:cubicBezTo>
                    <a:pt x="587" y="12"/>
                    <a:pt x="529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596025" y="3859500"/>
              <a:ext cx="24050" cy="19750"/>
            </a:xfrm>
            <a:custGeom>
              <a:avLst/>
              <a:gdLst/>
              <a:ahLst/>
              <a:cxnLst/>
              <a:rect l="l" t="t" r="r" b="b"/>
              <a:pathLst>
                <a:path w="962" h="790" extrusionOk="0">
                  <a:moveTo>
                    <a:pt x="488" y="1"/>
                  </a:moveTo>
                  <a:cubicBezTo>
                    <a:pt x="438" y="1"/>
                    <a:pt x="388" y="10"/>
                    <a:pt x="340" y="30"/>
                  </a:cubicBezTo>
                  <a:cubicBezTo>
                    <a:pt x="0" y="159"/>
                    <a:pt x="0" y="615"/>
                    <a:pt x="316" y="755"/>
                  </a:cubicBezTo>
                  <a:cubicBezTo>
                    <a:pt x="371" y="779"/>
                    <a:pt x="426" y="790"/>
                    <a:pt x="480" y="790"/>
                  </a:cubicBezTo>
                  <a:cubicBezTo>
                    <a:pt x="744" y="790"/>
                    <a:pt x="961" y="525"/>
                    <a:pt x="854" y="252"/>
                  </a:cubicBezTo>
                  <a:cubicBezTo>
                    <a:pt x="792" y="93"/>
                    <a:pt x="643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524025" y="3928050"/>
              <a:ext cx="24050" cy="19800"/>
            </a:xfrm>
            <a:custGeom>
              <a:avLst/>
              <a:gdLst/>
              <a:ahLst/>
              <a:cxnLst/>
              <a:rect l="l" t="t" r="r" b="b"/>
              <a:pathLst>
                <a:path w="962" h="792" extrusionOk="0">
                  <a:moveTo>
                    <a:pt x="483" y="1"/>
                  </a:moveTo>
                  <a:cubicBezTo>
                    <a:pt x="333" y="1"/>
                    <a:pt x="188" y="90"/>
                    <a:pt x="119" y="236"/>
                  </a:cubicBezTo>
                  <a:cubicBezTo>
                    <a:pt x="0" y="514"/>
                    <a:pt x="209" y="791"/>
                    <a:pt x="475" y="791"/>
                  </a:cubicBezTo>
                  <a:cubicBezTo>
                    <a:pt x="523" y="791"/>
                    <a:pt x="572" y="782"/>
                    <a:pt x="622" y="763"/>
                  </a:cubicBezTo>
                  <a:cubicBezTo>
                    <a:pt x="950" y="634"/>
                    <a:pt x="962" y="178"/>
                    <a:pt x="646" y="37"/>
                  </a:cubicBezTo>
                  <a:cubicBezTo>
                    <a:pt x="593" y="13"/>
                    <a:pt x="538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518550" y="4027375"/>
              <a:ext cx="26900" cy="20350"/>
            </a:xfrm>
            <a:custGeom>
              <a:avLst/>
              <a:gdLst/>
              <a:ahLst/>
              <a:cxnLst/>
              <a:rect l="l" t="t" r="r" b="b"/>
              <a:pathLst>
                <a:path w="1076" h="814" extrusionOk="0">
                  <a:moveTo>
                    <a:pt x="627" y="1"/>
                  </a:moveTo>
                  <a:cubicBezTo>
                    <a:pt x="577" y="1"/>
                    <a:pt x="527" y="10"/>
                    <a:pt x="479" y="30"/>
                  </a:cubicBezTo>
                  <a:cubicBezTo>
                    <a:pt x="0" y="183"/>
                    <a:pt x="186" y="814"/>
                    <a:pt x="581" y="814"/>
                  </a:cubicBezTo>
                  <a:cubicBezTo>
                    <a:pt x="640" y="814"/>
                    <a:pt x="704" y="799"/>
                    <a:pt x="771" y="767"/>
                  </a:cubicBezTo>
                  <a:cubicBezTo>
                    <a:pt x="970" y="685"/>
                    <a:pt x="1075" y="451"/>
                    <a:pt x="993" y="253"/>
                  </a:cubicBezTo>
                  <a:cubicBezTo>
                    <a:pt x="931" y="93"/>
                    <a:pt x="78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534300" y="4098975"/>
              <a:ext cx="7350" cy="6675"/>
            </a:xfrm>
            <a:custGeom>
              <a:avLst/>
              <a:gdLst/>
              <a:ahLst/>
              <a:cxnLst/>
              <a:rect l="l" t="t" r="r" b="b"/>
              <a:pathLst>
                <a:path w="294" h="267" extrusionOk="0">
                  <a:moveTo>
                    <a:pt x="148" y="0"/>
                  </a:moveTo>
                  <a:cubicBezTo>
                    <a:pt x="115" y="0"/>
                    <a:pt x="83" y="15"/>
                    <a:pt x="59" y="44"/>
                  </a:cubicBezTo>
                  <a:cubicBezTo>
                    <a:pt x="1" y="91"/>
                    <a:pt x="1" y="173"/>
                    <a:pt x="59" y="231"/>
                  </a:cubicBezTo>
                  <a:cubicBezTo>
                    <a:pt x="83" y="255"/>
                    <a:pt x="115" y="267"/>
                    <a:pt x="148" y="267"/>
                  </a:cubicBezTo>
                  <a:cubicBezTo>
                    <a:pt x="182" y="267"/>
                    <a:pt x="217" y="255"/>
                    <a:pt x="246" y="231"/>
                  </a:cubicBezTo>
                  <a:cubicBezTo>
                    <a:pt x="293" y="173"/>
                    <a:pt x="293" y="91"/>
                    <a:pt x="246" y="44"/>
                  </a:cubicBezTo>
                  <a:cubicBezTo>
                    <a:pt x="217" y="15"/>
                    <a:pt x="182" y="0"/>
                    <a:pt x="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648675" y="4148825"/>
              <a:ext cx="7825" cy="657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41" y="1"/>
                  </a:moveTo>
                  <a:cubicBezTo>
                    <a:pt x="70" y="1"/>
                    <a:pt x="0" y="53"/>
                    <a:pt x="0" y="133"/>
                  </a:cubicBezTo>
                  <a:cubicBezTo>
                    <a:pt x="0" y="203"/>
                    <a:pt x="59" y="261"/>
                    <a:pt x="129" y="261"/>
                  </a:cubicBezTo>
                  <a:cubicBezTo>
                    <a:pt x="134" y="262"/>
                    <a:pt x="138" y="262"/>
                    <a:pt x="143" y="262"/>
                  </a:cubicBezTo>
                  <a:cubicBezTo>
                    <a:pt x="262" y="262"/>
                    <a:pt x="313" y="118"/>
                    <a:pt x="234" y="39"/>
                  </a:cubicBezTo>
                  <a:cubicBezTo>
                    <a:pt x="208" y="13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764475" y="4103875"/>
              <a:ext cx="7925" cy="6425"/>
            </a:xfrm>
            <a:custGeom>
              <a:avLst/>
              <a:gdLst/>
              <a:ahLst/>
              <a:cxnLst/>
              <a:rect l="l" t="t" r="r" b="b"/>
              <a:pathLst>
                <a:path w="317" h="257" extrusionOk="0">
                  <a:moveTo>
                    <a:pt x="146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3"/>
                  </a:cubicBezTo>
                  <a:cubicBezTo>
                    <a:pt x="74" y="246"/>
                    <a:pt x="103" y="256"/>
                    <a:pt x="131" y="256"/>
                  </a:cubicBezTo>
                  <a:cubicBezTo>
                    <a:pt x="229" y="256"/>
                    <a:pt x="317" y="135"/>
                    <a:pt x="235" y="35"/>
                  </a:cubicBezTo>
                  <a:cubicBezTo>
                    <a:pt x="212" y="1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813125" y="3990075"/>
              <a:ext cx="9000" cy="6775"/>
            </a:xfrm>
            <a:custGeom>
              <a:avLst/>
              <a:gdLst/>
              <a:ahLst/>
              <a:cxnLst/>
              <a:rect l="l" t="t" r="r" b="b"/>
              <a:pathLst>
                <a:path w="360" h="271" extrusionOk="0">
                  <a:moveTo>
                    <a:pt x="175" y="0"/>
                  </a:moveTo>
                  <a:cubicBezTo>
                    <a:pt x="1" y="0"/>
                    <a:pt x="4" y="271"/>
                    <a:pt x="185" y="271"/>
                  </a:cubicBezTo>
                  <a:cubicBezTo>
                    <a:pt x="188" y="271"/>
                    <a:pt x="192" y="271"/>
                    <a:pt x="196" y="271"/>
                  </a:cubicBezTo>
                  <a:cubicBezTo>
                    <a:pt x="360" y="247"/>
                    <a:pt x="360" y="13"/>
                    <a:pt x="196" y="1"/>
                  </a:cubicBezTo>
                  <a:cubicBezTo>
                    <a:pt x="189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768150" y="3874575"/>
              <a:ext cx="8350" cy="6625"/>
            </a:xfrm>
            <a:custGeom>
              <a:avLst/>
              <a:gdLst/>
              <a:ahLst/>
              <a:cxnLst/>
              <a:rect l="l" t="t" r="r" b="b"/>
              <a:pathLst>
                <a:path w="334" h="265" extrusionOk="0">
                  <a:moveTo>
                    <a:pt x="189" y="0"/>
                  </a:moveTo>
                  <a:cubicBezTo>
                    <a:pt x="155" y="0"/>
                    <a:pt x="123" y="12"/>
                    <a:pt x="100" y="35"/>
                  </a:cubicBezTo>
                  <a:cubicBezTo>
                    <a:pt x="0" y="126"/>
                    <a:pt x="89" y="264"/>
                    <a:pt x="194" y="264"/>
                  </a:cubicBezTo>
                  <a:cubicBezTo>
                    <a:pt x="225" y="264"/>
                    <a:pt x="257" y="252"/>
                    <a:pt x="287" y="223"/>
                  </a:cubicBezTo>
                  <a:cubicBezTo>
                    <a:pt x="334" y="176"/>
                    <a:pt x="334" y="82"/>
                    <a:pt x="287" y="35"/>
                  </a:cubicBezTo>
                  <a:cubicBezTo>
                    <a:pt x="258" y="12"/>
                    <a:pt x="222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654225" y="3824550"/>
              <a:ext cx="7925" cy="6750"/>
            </a:xfrm>
            <a:custGeom>
              <a:avLst/>
              <a:gdLst/>
              <a:ahLst/>
              <a:cxnLst/>
              <a:rect l="l" t="t" r="r" b="b"/>
              <a:pathLst>
                <a:path w="317" h="270" extrusionOk="0">
                  <a:moveTo>
                    <a:pt x="188" y="1"/>
                  </a:moveTo>
                  <a:cubicBezTo>
                    <a:pt x="59" y="1"/>
                    <a:pt x="0" y="141"/>
                    <a:pt x="82" y="223"/>
                  </a:cubicBezTo>
                  <a:cubicBezTo>
                    <a:pt x="110" y="255"/>
                    <a:pt x="147" y="269"/>
                    <a:pt x="183" y="269"/>
                  </a:cubicBezTo>
                  <a:cubicBezTo>
                    <a:pt x="251" y="269"/>
                    <a:pt x="316" y="218"/>
                    <a:pt x="316" y="141"/>
                  </a:cubicBezTo>
                  <a:cubicBezTo>
                    <a:pt x="316" y="59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538975" y="3869900"/>
              <a:ext cx="8000" cy="6425"/>
            </a:xfrm>
            <a:custGeom>
              <a:avLst/>
              <a:gdLst/>
              <a:ahLst/>
              <a:cxnLst/>
              <a:rect l="l" t="t" r="r" b="b"/>
              <a:pathLst>
                <a:path w="320" h="257" extrusionOk="0">
                  <a:moveTo>
                    <a:pt x="147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2"/>
                  </a:cubicBezTo>
                  <a:cubicBezTo>
                    <a:pt x="77" y="246"/>
                    <a:pt x="107" y="256"/>
                    <a:pt x="136" y="256"/>
                  </a:cubicBezTo>
                  <a:cubicBezTo>
                    <a:pt x="237" y="256"/>
                    <a:pt x="319" y="135"/>
                    <a:pt x="247" y="35"/>
                  </a:cubicBezTo>
                  <a:cubicBezTo>
                    <a:pt x="217" y="12"/>
                    <a:pt x="18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489275" y="3983375"/>
              <a:ext cx="7625" cy="6750"/>
            </a:xfrm>
            <a:custGeom>
              <a:avLst/>
              <a:gdLst/>
              <a:ahLst/>
              <a:cxnLst/>
              <a:rect l="l" t="t" r="r" b="b"/>
              <a:pathLst>
                <a:path w="305" h="270" extrusionOk="0">
                  <a:moveTo>
                    <a:pt x="141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11"/>
                    <a:pt x="69" y="270"/>
                    <a:pt x="138" y="270"/>
                  </a:cubicBezTo>
                  <a:cubicBezTo>
                    <a:pt x="168" y="270"/>
                    <a:pt x="198" y="259"/>
                    <a:pt x="222" y="234"/>
                  </a:cubicBezTo>
                  <a:cubicBezTo>
                    <a:pt x="304" y="152"/>
                    <a:pt x="257" y="12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568875" y="4161675"/>
              <a:ext cx="16050" cy="13150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316" y="0"/>
                  </a:moveTo>
                  <a:cubicBezTo>
                    <a:pt x="215" y="0"/>
                    <a:pt x="123" y="63"/>
                    <a:pt x="80" y="157"/>
                  </a:cubicBezTo>
                  <a:cubicBezTo>
                    <a:pt x="0" y="337"/>
                    <a:pt x="142" y="525"/>
                    <a:pt x="324" y="525"/>
                  </a:cubicBezTo>
                  <a:cubicBezTo>
                    <a:pt x="355" y="525"/>
                    <a:pt x="387" y="520"/>
                    <a:pt x="419" y="508"/>
                  </a:cubicBezTo>
                  <a:cubicBezTo>
                    <a:pt x="630" y="426"/>
                    <a:pt x="642" y="122"/>
                    <a:pt x="431" y="28"/>
                  </a:cubicBezTo>
                  <a:cubicBezTo>
                    <a:pt x="393" y="9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717900" y="4164275"/>
              <a:ext cx="16200" cy="13700"/>
            </a:xfrm>
            <a:custGeom>
              <a:avLst/>
              <a:gdLst/>
              <a:ahLst/>
              <a:cxnLst/>
              <a:rect l="l" t="t" r="r" b="b"/>
              <a:pathLst>
                <a:path w="648" h="548" extrusionOk="0">
                  <a:moveTo>
                    <a:pt x="351" y="1"/>
                  </a:moveTo>
                  <a:cubicBezTo>
                    <a:pt x="179" y="1"/>
                    <a:pt x="1" y="164"/>
                    <a:pt x="97" y="380"/>
                  </a:cubicBezTo>
                  <a:cubicBezTo>
                    <a:pt x="144" y="482"/>
                    <a:pt x="248" y="547"/>
                    <a:pt x="359" y="547"/>
                  </a:cubicBezTo>
                  <a:cubicBezTo>
                    <a:pt x="389" y="547"/>
                    <a:pt x="419" y="542"/>
                    <a:pt x="448" y="533"/>
                  </a:cubicBezTo>
                  <a:cubicBezTo>
                    <a:pt x="577" y="474"/>
                    <a:pt x="647" y="322"/>
                    <a:pt x="589" y="182"/>
                  </a:cubicBezTo>
                  <a:cubicBezTo>
                    <a:pt x="546" y="54"/>
                    <a:pt x="45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826200" y="4061625"/>
              <a:ext cx="16050" cy="13250"/>
            </a:xfrm>
            <a:custGeom>
              <a:avLst/>
              <a:gdLst/>
              <a:ahLst/>
              <a:cxnLst/>
              <a:rect l="l" t="t" r="r" b="b"/>
              <a:pathLst>
                <a:path w="642" h="530" extrusionOk="0">
                  <a:moveTo>
                    <a:pt x="325" y="0"/>
                  </a:moveTo>
                  <a:cubicBezTo>
                    <a:pt x="296" y="0"/>
                    <a:pt x="265" y="5"/>
                    <a:pt x="234" y="17"/>
                  </a:cubicBezTo>
                  <a:cubicBezTo>
                    <a:pt x="12" y="99"/>
                    <a:pt x="0" y="415"/>
                    <a:pt x="223" y="509"/>
                  </a:cubicBezTo>
                  <a:cubicBezTo>
                    <a:pt x="254" y="523"/>
                    <a:pt x="287" y="530"/>
                    <a:pt x="319" y="530"/>
                  </a:cubicBezTo>
                  <a:cubicBezTo>
                    <a:pt x="420" y="530"/>
                    <a:pt x="518" y="466"/>
                    <a:pt x="562" y="368"/>
                  </a:cubicBezTo>
                  <a:cubicBezTo>
                    <a:pt x="642" y="188"/>
                    <a:pt x="500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829200" y="3912775"/>
              <a:ext cx="15450" cy="13250"/>
            </a:xfrm>
            <a:custGeom>
              <a:avLst/>
              <a:gdLst/>
              <a:ahLst/>
              <a:cxnLst/>
              <a:rect l="l" t="t" r="r" b="b"/>
              <a:pathLst>
                <a:path w="618" h="530" extrusionOk="0">
                  <a:moveTo>
                    <a:pt x="321" y="0"/>
                  </a:moveTo>
                  <a:cubicBezTo>
                    <a:pt x="223" y="0"/>
                    <a:pt x="126" y="53"/>
                    <a:pt x="79" y="157"/>
                  </a:cubicBezTo>
                  <a:cubicBezTo>
                    <a:pt x="1" y="343"/>
                    <a:pt x="145" y="530"/>
                    <a:pt x="317" y="530"/>
                  </a:cubicBezTo>
                  <a:cubicBezTo>
                    <a:pt x="350" y="530"/>
                    <a:pt x="385" y="523"/>
                    <a:pt x="419" y="508"/>
                  </a:cubicBezTo>
                  <a:cubicBezTo>
                    <a:pt x="559" y="449"/>
                    <a:pt x="617" y="297"/>
                    <a:pt x="571" y="169"/>
                  </a:cubicBezTo>
                  <a:cubicBezTo>
                    <a:pt x="523" y="56"/>
                    <a:pt x="422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725875" y="3805400"/>
              <a:ext cx="16075" cy="13150"/>
            </a:xfrm>
            <a:custGeom>
              <a:avLst/>
              <a:gdLst/>
              <a:ahLst/>
              <a:cxnLst/>
              <a:rect l="l" t="t" r="r" b="b"/>
              <a:pathLst>
                <a:path w="643" h="526" extrusionOk="0">
                  <a:moveTo>
                    <a:pt x="318" y="1"/>
                  </a:moveTo>
                  <a:cubicBezTo>
                    <a:pt x="287" y="1"/>
                    <a:pt x="255" y="6"/>
                    <a:pt x="223" y="18"/>
                  </a:cubicBezTo>
                  <a:cubicBezTo>
                    <a:pt x="1" y="100"/>
                    <a:pt x="1" y="404"/>
                    <a:pt x="211" y="509"/>
                  </a:cubicBezTo>
                  <a:cubicBezTo>
                    <a:pt x="244" y="520"/>
                    <a:pt x="277" y="525"/>
                    <a:pt x="309" y="525"/>
                  </a:cubicBezTo>
                  <a:cubicBezTo>
                    <a:pt x="417" y="525"/>
                    <a:pt x="517" y="468"/>
                    <a:pt x="562" y="369"/>
                  </a:cubicBezTo>
                  <a:cubicBezTo>
                    <a:pt x="642" y="189"/>
                    <a:pt x="500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576425" y="3802400"/>
              <a:ext cx="16025" cy="13375"/>
            </a:xfrm>
            <a:custGeom>
              <a:avLst/>
              <a:gdLst/>
              <a:ahLst/>
              <a:cxnLst/>
              <a:rect l="l" t="t" r="r" b="b"/>
              <a:pathLst>
                <a:path w="641" h="535" extrusionOk="0">
                  <a:moveTo>
                    <a:pt x="319" y="0"/>
                  </a:moveTo>
                  <a:cubicBezTo>
                    <a:pt x="287" y="0"/>
                    <a:pt x="254" y="7"/>
                    <a:pt x="223" y="21"/>
                  </a:cubicBezTo>
                  <a:cubicBezTo>
                    <a:pt x="0" y="103"/>
                    <a:pt x="0" y="419"/>
                    <a:pt x="211" y="512"/>
                  </a:cubicBezTo>
                  <a:cubicBezTo>
                    <a:pt x="247" y="528"/>
                    <a:pt x="283" y="534"/>
                    <a:pt x="317" y="534"/>
                  </a:cubicBezTo>
                  <a:cubicBezTo>
                    <a:pt x="497" y="534"/>
                    <a:pt x="641" y="348"/>
                    <a:pt x="562" y="161"/>
                  </a:cubicBezTo>
                  <a:cubicBezTo>
                    <a:pt x="518" y="64"/>
                    <a:pt x="42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468250" y="3905300"/>
              <a:ext cx="16075" cy="13300"/>
            </a:xfrm>
            <a:custGeom>
              <a:avLst/>
              <a:gdLst/>
              <a:ahLst/>
              <a:cxnLst/>
              <a:rect l="l" t="t" r="r" b="b"/>
              <a:pathLst>
                <a:path w="643" h="532" extrusionOk="0">
                  <a:moveTo>
                    <a:pt x="327" y="1"/>
                  </a:moveTo>
                  <a:cubicBezTo>
                    <a:pt x="225" y="1"/>
                    <a:pt x="124" y="60"/>
                    <a:pt x="81" y="164"/>
                  </a:cubicBezTo>
                  <a:cubicBezTo>
                    <a:pt x="1" y="343"/>
                    <a:pt x="143" y="532"/>
                    <a:pt x="324" y="532"/>
                  </a:cubicBezTo>
                  <a:cubicBezTo>
                    <a:pt x="355" y="532"/>
                    <a:pt x="388" y="526"/>
                    <a:pt x="420" y="514"/>
                  </a:cubicBezTo>
                  <a:cubicBezTo>
                    <a:pt x="642" y="433"/>
                    <a:pt x="642" y="117"/>
                    <a:pt x="432" y="23"/>
                  </a:cubicBezTo>
                  <a:cubicBezTo>
                    <a:pt x="398" y="8"/>
                    <a:pt x="362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465875" y="4053875"/>
              <a:ext cx="17800" cy="13525"/>
            </a:xfrm>
            <a:custGeom>
              <a:avLst/>
              <a:gdLst/>
              <a:ahLst/>
              <a:cxnLst/>
              <a:rect l="l" t="t" r="r" b="b"/>
              <a:pathLst>
                <a:path w="712" h="541" extrusionOk="0">
                  <a:moveTo>
                    <a:pt x="341" y="1"/>
                  </a:moveTo>
                  <a:cubicBezTo>
                    <a:pt x="300" y="1"/>
                    <a:pt x="257" y="11"/>
                    <a:pt x="211" y="35"/>
                  </a:cubicBezTo>
                  <a:cubicBezTo>
                    <a:pt x="70" y="82"/>
                    <a:pt x="0" y="234"/>
                    <a:pt x="59" y="374"/>
                  </a:cubicBezTo>
                  <a:cubicBezTo>
                    <a:pt x="96" y="476"/>
                    <a:pt x="198" y="541"/>
                    <a:pt x="309" y="541"/>
                  </a:cubicBezTo>
                  <a:cubicBezTo>
                    <a:pt x="338" y="541"/>
                    <a:pt x="368" y="536"/>
                    <a:pt x="398" y="526"/>
                  </a:cubicBezTo>
                  <a:cubicBezTo>
                    <a:pt x="711" y="425"/>
                    <a:pt x="597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486175" y="4143950"/>
              <a:ext cx="8375" cy="6500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90" y="0"/>
                  </a:moveTo>
                  <a:cubicBezTo>
                    <a:pt x="156" y="0"/>
                    <a:pt x="124" y="12"/>
                    <a:pt x="101" y="35"/>
                  </a:cubicBezTo>
                  <a:cubicBezTo>
                    <a:pt x="1" y="126"/>
                    <a:pt x="91" y="259"/>
                    <a:pt x="197" y="259"/>
                  </a:cubicBezTo>
                  <a:cubicBezTo>
                    <a:pt x="228" y="259"/>
                    <a:pt x="259" y="248"/>
                    <a:pt x="288" y="222"/>
                  </a:cubicBezTo>
                  <a:cubicBezTo>
                    <a:pt x="335" y="176"/>
                    <a:pt x="335" y="82"/>
                    <a:pt x="288" y="35"/>
                  </a:cubicBezTo>
                  <a:cubicBezTo>
                    <a:pt x="259" y="12"/>
                    <a:pt x="22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647500" y="4213575"/>
              <a:ext cx="7625" cy="6725"/>
            </a:xfrm>
            <a:custGeom>
              <a:avLst/>
              <a:gdLst/>
              <a:ahLst/>
              <a:cxnLst/>
              <a:rect l="l" t="t" r="r" b="b"/>
              <a:pathLst>
                <a:path w="305" h="269" extrusionOk="0">
                  <a:moveTo>
                    <a:pt x="127" y="0"/>
                  </a:moveTo>
                  <a:cubicBezTo>
                    <a:pt x="62" y="0"/>
                    <a:pt x="0" y="55"/>
                    <a:pt x="0" y="140"/>
                  </a:cubicBezTo>
                  <a:cubicBezTo>
                    <a:pt x="0" y="210"/>
                    <a:pt x="59" y="269"/>
                    <a:pt x="129" y="269"/>
                  </a:cubicBezTo>
                  <a:cubicBezTo>
                    <a:pt x="246" y="269"/>
                    <a:pt x="304" y="128"/>
                    <a:pt x="223" y="46"/>
                  </a:cubicBezTo>
                  <a:cubicBezTo>
                    <a:pt x="195" y="15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809525" y="4150450"/>
              <a:ext cx="7925" cy="6350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45" y="0"/>
                  </a:moveTo>
                  <a:cubicBezTo>
                    <a:pt x="112" y="0"/>
                    <a:pt x="77" y="15"/>
                    <a:pt x="47" y="44"/>
                  </a:cubicBezTo>
                  <a:cubicBezTo>
                    <a:pt x="1" y="91"/>
                    <a:pt x="1" y="173"/>
                    <a:pt x="47" y="231"/>
                  </a:cubicBezTo>
                  <a:lnTo>
                    <a:pt x="47" y="220"/>
                  </a:lnTo>
                  <a:cubicBezTo>
                    <a:pt x="74" y="244"/>
                    <a:pt x="103" y="254"/>
                    <a:pt x="132" y="254"/>
                  </a:cubicBezTo>
                  <a:cubicBezTo>
                    <a:pt x="229" y="254"/>
                    <a:pt x="316" y="135"/>
                    <a:pt x="235" y="44"/>
                  </a:cubicBezTo>
                  <a:cubicBezTo>
                    <a:pt x="211" y="15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878850" y="3991475"/>
              <a:ext cx="7825" cy="6550"/>
            </a:xfrm>
            <a:custGeom>
              <a:avLst/>
              <a:gdLst/>
              <a:ahLst/>
              <a:cxnLst/>
              <a:rect l="l" t="t" r="r" b="b"/>
              <a:pathLst>
                <a:path w="313" h="262" extrusionOk="0">
                  <a:moveTo>
                    <a:pt x="180" y="1"/>
                  </a:moveTo>
                  <a:cubicBezTo>
                    <a:pt x="147" y="1"/>
                    <a:pt x="112" y="13"/>
                    <a:pt x="82" y="39"/>
                  </a:cubicBezTo>
                  <a:cubicBezTo>
                    <a:pt x="0" y="121"/>
                    <a:pt x="59" y="261"/>
                    <a:pt x="176" y="261"/>
                  </a:cubicBezTo>
                  <a:cubicBezTo>
                    <a:pt x="246" y="261"/>
                    <a:pt x="304" y="203"/>
                    <a:pt x="304" y="133"/>
                  </a:cubicBezTo>
                  <a:cubicBezTo>
                    <a:pt x="312" y="53"/>
                    <a:pt x="250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816250" y="3829600"/>
              <a:ext cx="7050" cy="6675"/>
            </a:xfrm>
            <a:custGeom>
              <a:avLst/>
              <a:gdLst/>
              <a:ahLst/>
              <a:cxnLst/>
              <a:rect l="l" t="t" r="r" b="b"/>
              <a:pathLst>
                <a:path w="282" h="267" extrusionOk="0">
                  <a:moveTo>
                    <a:pt x="141" y="1"/>
                  </a:moveTo>
                  <a:cubicBezTo>
                    <a:pt x="106" y="1"/>
                    <a:pt x="71" y="15"/>
                    <a:pt x="47" y="44"/>
                  </a:cubicBezTo>
                  <a:cubicBezTo>
                    <a:pt x="1" y="91"/>
                    <a:pt x="1" y="173"/>
                    <a:pt x="47" y="232"/>
                  </a:cubicBezTo>
                  <a:cubicBezTo>
                    <a:pt x="71" y="255"/>
                    <a:pt x="106" y="267"/>
                    <a:pt x="141" y="267"/>
                  </a:cubicBezTo>
                  <a:cubicBezTo>
                    <a:pt x="176" y="267"/>
                    <a:pt x="211" y="255"/>
                    <a:pt x="235" y="232"/>
                  </a:cubicBezTo>
                  <a:cubicBezTo>
                    <a:pt x="281" y="173"/>
                    <a:pt x="281" y="91"/>
                    <a:pt x="235" y="44"/>
                  </a:cubicBezTo>
                  <a:cubicBezTo>
                    <a:pt x="211" y="15"/>
                    <a:pt x="176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656550" y="3760275"/>
              <a:ext cx="7050" cy="6625"/>
            </a:xfrm>
            <a:custGeom>
              <a:avLst/>
              <a:gdLst/>
              <a:ahLst/>
              <a:cxnLst/>
              <a:rect l="l" t="t" r="r" b="b"/>
              <a:pathLst>
                <a:path w="282" h="265" extrusionOk="0">
                  <a:moveTo>
                    <a:pt x="141" y="1"/>
                  </a:moveTo>
                  <a:cubicBezTo>
                    <a:pt x="80" y="1"/>
                    <a:pt x="19" y="39"/>
                    <a:pt x="13" y="115"/>
                  </a:cubicBezTo>
                  <a:cubicBezTo>
                    <a:pt x="1" y="214"/>
                    <a:pt x="71" y="264"/>
                    <a:pt x="141" y="264"/>
                  </a:cubicBezTo>
                  <a:cubicBezTo>
                    <a:pt x="212" y="264"/>
                    <a:pt x="282" y="214"/>
                    <a:pt x="270" y="115"/>
                  </a:cubicBezTo>
                  <a:cubicBezTo>
                    <a:pt x="264" y="39"/>
                    <a:pt x="203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94250" y="3823300"/>
              <a:ext cx="7025" cy="6625"/>
            </a:xfrm>
            <a:custGeom>
              <a:avLst/>
              <a:gdLst/>
              <a:ahLst/>
              <a:cxnLst/>
              <a:rect l="l" t="t" r="r" b="b"/>
              <a:pathLst>
                <a:path w="281" h="265" extrusionOk="0">
                  <a:moveTo>
                    <a:pt x="135" y="1"/>
                  </a:moveTo>
                  <a:cubicBezTo>
                    <a:pt x="65" y="1"/>
                    <a:pt x="0" y="53"/>
                    <a:pt x="0" y="133"/>
                  </a:cubicBezTo>
                  <a:cubicBezTo>
                    <a:pt x="0" y="212"/>
                    <a:pt x="65" y="264"/>
                    <a:pt x="135" y="264"/>
                  </a:cubicBezTo>
                  <a:cubicBezTo>
                    <a:pt x="169" y="264"/>
                    <a:pt x="204" y="253"/>
                    <a:pt x="234" y="226"/>
                  </a:cubicBezTo>
                  <a:cubicBezTo>
                    <a:pt x="281" y="168"/>
                    <a:pt x="281" y="86"/>
                    <a:pt x="234" y="39"/>
                  </a:cubicBezTo>
                  <a:cubicBezTo>
                    <a:pt x="204" y="13"/>
                    <a:pt x="169" y="1"/>
                    <a:pt x="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424050" y="3982200"/>
              <a:ext cx="6750" cy="6525"/>
            </a:xfrm>
            <a:custGeom>
              <a:avLst/>
              <a:gdLst/>
              <a:ahLst/>
              <a:cxnLst/>
              <a:rect l="l" t="t" r="r" b="b"/>
              <a:pathLst>
                <a:path w="270" h="261" extrusionOk="0">
                  <a:moveTo>
                    <a:pt x="141" y="1"/>
                  </a:moveTo>
                  <a:cubicBezTo>
                    <a:pt x="70" y="1"/>
                    <a:pt x="0" y="59"/>
                    <a:pt x="12" y="129"/>
                  </a:cubicBezTo>
                  <a:cubicBezTo>
                    <a:pt x="6" y="217"/>
                    <a:pt x="70" y="261"/>
                    <a:pt x="136" y="261"/>
                  </a:cubicBezTo>
                  <a:cubicBezTo>
                    <a:pt x="202" y="261"/>
                    <a:pt x="269" y="217"/>
                    <a:pt x="269" y="129"/>
                  </a:cubicBezTo>
                  <a:cubicBezTo>
                    <a:pt x="269" y="59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933475" y="1756875"/>
              <a:ext cx="26125" cy="20575"/>
            </a:xfrm>
            <a:custGeom>
              <a:avLst/>
              <a:gdLst/>
              <a:ahLst/>
              <a:cxnLst/>
              <a:rect l="l" t="t" r="r" b="b"/>
              <a:pathLst>
                <a:path w="1045" h="823" extrusionOk="0">
                  <a:moveTo>
                    <a:pt x="594" y="0"/>
                  </a:moveTo>
                  <a:cubicBezTo>
                    <a:pt x="490" y="0"/>
                    <a:pt x="388" y="38"/>
                    <a:pt x="307" y="113"/>
                  </a:cubicBezTo>
                  <a:cubicBezTo>
                    <a:pt x="0" y="402"/>
                    <a:pt x="271" y="823"/>
                    <a:pt x="594" y="823"/>
                  </a:cubicBezTo>
                  <a:cubicBezTo>
                    <a:pt x="690" y="823"/>
                    <a:pt x="790" y="786"/>
                    <a:pt x="880" y="698"/>
                  </a:cubicBezTo>
                  <a:cubicBezTo>
                    <a:pt x="1033" y="546"/>
                    <a:pt x="1044" y="288"/>
                    <a:pt x="892" y="124"/>
                  </a:cubicBezTo>
                  <a:cubicBezTo>
                    <a:pt x="809" y="41"/>
                    <a:pt x="701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975950" y="1757625"/>
              <a:ext cx="22550" cy="20300"/>
            </a:xfrm>
            <a:custGeom>
              <a:avLst/>
              <a:gdLst/>
              <a:ahLst/>
              <a:cxnLst/>
              <a:rect l="l" t="t" r="r" b="b"/>
              <a:pathLst>
                <a:path w="902" h="812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0" y="527"/>
                    <a:pt x="164" y="691"/>
                  </a:cubicBezTo>
                  <a:cubicBezTo>
                    <a:pt x="243" y="770"/>
                    <a:pt x="350" y="811"/>
                    <a:pt x="458" y="811"/>
                  </a:cubicBezTo>
                  <a:cubicBezTo>
                    <a:pt x="558" y="811"/>
                    <a:pt x="659" y="776"/>
                    <a:pt x="737" y="703"/>
                  </a:cubicBezTo>
                  <a:cubicBezTo>
                    <a:pt x="901" y="539"/>
                    <a:pt x="901" y="282"/>
                    <a:pt x="749" y="130"/>
                  </a:cubicBezTo>
                  <a:cubicBezTo>
                    <a:pt x="664" y="45"/>
                    <a:pt x="554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977800" y="1718825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12" y="0"/>
                  </a:moveTo>
                  <a:cubicBezTo>
                    <a:pt x="205" y="0"/>
                    <a:pt x="8" y="154"/>
                    <a:pt x="8" y="395"/>
                  </a:cubicBezTo>
                  <a:cubicBezTo>
                    <a:pt x="0" y="644"/>
                    <a:pt x="202" y="815"/>
                    <a:pt x="416" y="815"/>
                  </a:cubicBezTo>
                  <a:cubicBezTo>
                    <a:pt x="514" y="815"/>
                    <a:pt x="614" y="780"/>
                    <a:pt x="699" y="699"/>
                  </a:cubicBezTo>
                  <a:cubicBezTo>
                    <a:pt x="851" y="547"/>
                    <a:pt x="862" y="289"/>
                    <a:pt x="710" y="126"/>
                  </a:cubicBezTo>
                  <a:cubicBezTo>
                    <a:pt x="624" y="39"/>
                    <a:pt x="51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935575" y="1717975"/>
              <a:ext cx="27150" cy="20375"/>
            </a:xfrm>
            <a:custGeom>
              <a:avLst/>
              <a:gdLst/>
              <a:ahLst/>
              <a:cxnLst/>
              <a:rect l="l" t="t" r="r" b="b"/>
              <a:pathLst>
                <a:path w="1086" h="815" extrusionOk="0">
                  <a:moveTo>
                    <a:pt x="544" y="0"/>
                  </a:moveTo>
                  <a:cubicBezTo>
                    <a:pt x="442" y="0"/>
                    <a:pt x="339" y="38"/>
                    <a:pt x="258" y="113"/>
                  </a:cubicBezTo>
                  <a:cubicBezTo>
                    <a:pt x="1" y="370"/>
                    <a:pt x="176" y="803"/>
                    <a:pt x="539" y="815"/>
                  </a:cubicBezTo>
                  <a:cubicBezTo>
                    <a:pt x="544" y="815"/>
                    <a:pt x="548" y="815"/>
                    <a:pt x="553" y="815"/>
                  </a:cubicBezTo>
                  <a:cubicBezTo>
                    <a:pt x="895" y="815"/>
                    <a:pt x="1086" y="390"/>
                    <a:pt x="832" y="124"/>
                  </a:cubicBezTo>
                  <a:cubicBezTo>
                    <a:pt x="754" y="41"/>
                    <a:pt x="649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932425" y="17871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1"/>
                  </a:cubicBezTo>
                  <a:cubicBezTo>
                    <a:pt x="1" y="576"/>
                    <a:pt x="237" y="890"/>
                    <a:pt x="538" y="890"/>
                  </a:cubicBezTo>
                  <a:cubicBezTo>
                    <a:pt x="595" y="890"/>
                    <a:pt x="653" y="879"/>
                    <a:pt x="712" y="855"/>
                  </a:cubicBezTo>
                  <a:cubicBezTo>
                    <a:pt x="1075" y="715"/>
                    <a:pt x="1086" y="189"/>
                    <a:pt x="724" y="37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975350" y="1787775"/>
              <a:ext cx="26600" cy="22050"/>
            </a:xfrm>
            <a:custGeom>
              <a:avLst/>
              <a:gdLst/>
              <a:ahLst/>
              <a:cxnLst/>
              <a:rect l="l" t="t" r="r" b="b"/>
              <a:pathLst>
                <a:path w="1064" h="882" extrusionOk="0">
                  <a:moveTo>
                    <a:pt x="526" y="1"/>
                  </a:moveTo>
                  <a:cubicBezTo>
                    <a:pt x="468" y="1"/>
                    <a:pt x="410" y="12"/>
                    <a:pt x="352" y="35"/>
                  </a:cubicBezTo>
                  <a:cubicBezTo>
                    <a:pt x="118" y="117"/>
                    <a:pt x="1" y="386"/>
                    <a:pt x="95" y="620"/>
                  </a:cubicBezTo>
                  <a:lnTo>
                    <a:pt x="106" y="608"/>
                  </a:lnTo>
                  <a:cubicBezTo>
                    <a:pt x="187" y="800"/>
                    <a:pt x="345" y="881"/>
                    <a:pt x="504" y="881"/>
                  </a:cubicBezTo>
                  <a:cubicBezTo>
                    <a:pt x="782" y="881"/>
                    <a:pt x="1064" y="631"/>
                    <a:pt x="937" y="281"/>
                  </a:cubicBezTo>
                  <a:cubicBezTo>
                    <a:pt x="866" y="104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005775" y="1758775"/>
              <a:ext cx="26350" cy="22425"/>
            </a:xfrm>
            <a:custGeom>
              <a:avLst/>
              <a:gdLst/>
              <a:ahLst/>
              <a:cxnLst/>
              <a:rect l="l" t="t" r="r" b="b"/>
              <a:pathLst>
                <a:path w="1054" h="897" extrusionOk="0">
                  <a:moveTo>
                    <a:pt x="517" y="0"/>
                  </a:moveTo>
                  <a:cubicBezTo>
                    <a:pt x="349" y="0"/>
                    <a:pt x="181" y="91"/>
                    <a:pt x="106" y="271"/>
                  </a:cubicBezTo>
                  <a:cubicBezTo>
                    <a:pt x="1" y="493"/>
                    <a:pt x="106" y="762"/>
                    <a:pt x="340" y="856"/>
                  </a:cubicBezTo>
                  <a:cubicBezTo>
                    <a:pt x="401" y="883"/>
                    <a:pt x="463" y="896"/>
                    <a:pt x="523" y="896"/>
                  </a:cubicBezTo>
                  <a:cubicBezTo>
                    <a:pt x="815" y="896"/>
                    <a:pt x="1053" y="593"/>
                    <a:pt x="937" y="282"/>
                  </a:cubicBezTo>
                  <a:cubicBezTo>
                    <a:pt x="860" y="94"/>
                    <a:pt x="688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006125" y="171680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5" y="0"/>
                  </a:moveTo>
                  <a:cubicBezTo>
                    <a:pt x="382" y="0"/>
                    <a:pt x="219" y="88"/>
                    <a:pt x="139" y="265"/>
                  </a:cubicBezTo>
                  <a:cubicBezTo>
                    <a:pt x="0" y="572"/>
                    <a:pt x="239" y="896"/>
                    <a:pt x="542" y="896"/>
                  </a:cubicBezTo>
                  <a:cubicBezTo>
                    <a:pt x="597" y="896"/>
                    <a:pt x="655" y="885"/>
                    <a:pt x="712" y="862"/>
                  </a:cubicBezTo>
                  <a:cubicBezTo>
                    <a:pt x="934" y="780"/>
                    <a:pt x="1051" y="522"/>
                    <a:pt x="958" y="288"/>
                  </a:cubicBezTo>
                  <a:cubicBezTo>
                    <a:pt x="886" y="97"/>
                    <a:pt x="716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976825" y="1686425"/>
              <a:ext cx="26050" cy="22550"/>
            </a:xfrm>
            <a:custGeom>
              <a:avLst/>
              <a:gdLst/>
              <a:ahLst/>
              <a:cxnLst/>
              <a:rect l="l" t="t" r="r" b="b"/>
              <a:pathLst>
                <a:path w="1042" h="902" extrusionOk="0">
                  <a:moveTo>
                    <a:pt x="538" y="1"/>
                  </a:moveTo>
                  <a:cubicBezTo>
                    <a:pt x="239" y="1"/>
                    <a:pt x="1" y="303"/>
                    <a:pt x="117" y="614"/>
                  </a:cubicBezTo>
                  <a:cubicBezTo>
                    <a:pt x="195" y="804"/>
                    <a:pt x="368" y="901"/>
                    <a:pt x="541" y="901"/>
                  </a:cubicBezTo>
                  <a:cubicBezTo>
                    <a:pt x="708" y="901"/>
                    <a:pt x="873" y="810"/>
                    <a:pt x="948" y="626"/>
                  </a:cubicBezTo>
                  <a:cubicBezTo>
                    <a:pt x="1042" y="404"/>
                    <a:pt x="948" y="146"/>
                    <a:pt x="726" y="41"/>
                  </a:cubicBezTo>
                  <a:cubicBezTo>
                    <a:pt x="662" y="13"/>
                    <a:pt x="599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934700" y="1685750"/>
              <a:ext cx="26925" cy="22325"/>
            </a:xfrm>
            <a:custGeom>
              <a:avLst/>
              <a:gdLst/>
              <a:ahLst/>
              <a:cxnLst/>
              <a:rect l="l" t="t" r="r" b="b"/>
              <a:pathLst>
                <a:path w="1077" h="893" extrusionOk="0">
                  <a:moveTo>
                    <a:pt x="536" y="1"/>
                  </a:moveTo>
                  <a:cubicBezTo>
                    <a:pt x="482" y="1"/>
                    <a:pt x="427" y="11"/>
                    <a:pt x="375" y="33"/>
                  </a:cubicBezTo>
                  <a:cubicBezTo>
                    <a:pt x="1" y="185"/>
                    <a:pt x="1" y="700"/>
                    <a:pt x="363" y="852"/>
                  </a:cubicBezTo>
                  <a:cubicBezTo>
                    <a:pt x="425" y="880"/>
                    <a:pt x="487" y="892"/>
                    <a:pt x="547" y="892"/>
                  </a:cubicBezTo>
                  <a:cubicBezTo>
                    <a:pt x="839" y="892"/>
                    <a:pt x="1077" y="591"/>
                    <a:pt x="960" y="290"/>
                  </a:cubicBezTo>
                  <a:cubicBezTo>
                    <a:pt x="888" y="111"/>
                    <a:pt x="714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904275" y="1714775"/>
              <a:ext cx="26650" cy="22025"/>
            </a:xfrm>
            <a:custGeom>
              <a:avLst/>
              <a:gdLst/>
              <a:ahLst/>
              <a:cxnLst/>
              <a:rect l="l" t="t" r="r" b="b"/>
              <a:pathLst>
                <a:path w="1066" h="881" extrusionOk="0">
                  <a:moveTo>
                    <a:pt x="532" y="1"/>
                  </a:moveTo>
                  <a:cubicBezTo>
                    <a:pt x="362" y="1"/>
                    <a:pt x="199" y="101"/>
                    <a:pt x="130" y="264"/>
                  </a:cubicBezTo>
                  <a:cubicBezTo>
                    <a:pt x="1" y="572"/>
                    <a:pt x="234" y="880"/>
                    <a:pt x="530" y="880"/>
                  </a:cubicBezTo>
                  <a:cubicBezTo>
                    <a:pt x="582" y="880"/>
                    <a:pt x="637" y="870"/>
                    <a:pt x="691" y="849"/>
                  </a:cubicBezTo>
                  <a:cubicBezTo>
                    <a:pt x="1054" y="709"/>
                    <a:pt x="1066" y="194"/>
                    <a:pt x="715" y="42"/>
                  </a:cubicBezTo>
                  <a:cubicBezTo>
                    <a:pt x="656" y="14"/>
                    <a:pt x="59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904300" y="175677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12" y="0"/>
                  </a:moveTo>
                  <a:cubicBezTo>
                    <a:pt x="456" y="0"/>
                    <a:pt x="398" y="11"/>
                    <a:pt x="339" y="35"/>
                  </a:cubicBezTo>
                  <a:cubicBezTo>
                    <a:pt x="117" y="117"/>
                    <a:pt x="0" y="374"/>
                    <a:pt x="82" y="608"/>
                  </a:cubicBezTo>
                  <a:cubicBezTo>
                    <a:pt x="159" y="798"/>
                    <a:pt x="330" y="895"/>
                    <a:pt x="501" y="895"/>
                  </a:cubicBezTo>
                  <a:cubicBezTo>
                    <a:pt x="666" y="895"/>
                    <a:pt x="832" y="804"/>
                    <a:pt x="913" y="620"/>
                  </a:cubicBezTo>
                  <a:cubicBezTo>
                    <a:pt x="1041" y="314"/>
                    <a:pt x="812" y="0"/>
                    <a:pt x="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900150" y="1799425"/>
              <a:ext cx="14700" cy="11525"/>
            </a:xfrm>
            <a:custGeom>
              <a:avLst/>
              <a:gdLst/>
              <a:ahLst/>
              <a:cxnLst/>
              <a:rect l="l" t="t" r="r" b="b"/>
              <a:pathLst>
                <a:path w="588" h="461" extrusionOk="0">
                  <a:moveTo>
                    <a:pt x="334" y="0"/>
                  </a:moveTo>
                  <a:cubicBezTo>
                    <a:pt x="279" y="0"/>
                    <a:pt x="223" y="21"/>
                    <a:pt x="178" y="60"/>
                  </a:cubicBezTo>
                  <a:lnTo>
                    <a:pt x="190" y="60"/>
                  </a:lnTo>
                  <a:cubicBezTo>
                    <a:pt x="0" y="222"/>
                    <a:pt x="158" y="461"/>
                    <a:pt x="336" y="461"/>
                  </a:cubicBezTo>
                  <a:cubicBezTo>
                    <a:pt x="390" y="461"/>
                    <a:pt x="445" y="439"/>
                    <a:pt x="494" y="388"/>
                  </a:cubicBezTo>
                  <a:cubicBezTo>
                    <a:pt x="587" y="294"/>
                    <a:pt x="587" y="154"/>
                    <a:pt x="494" y="72"/>
                  </a:cubicBezTo>
                  <a:cubicBezTo>
                    <a:pt x="451" y="24"/>
                    <a:pt x="39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960750" y="1824550"/>
              <a:ext cx="13375" cy="11200"/>
            </a:xfrm>
            <a:custGeom>
              <a:avLst/>
              <a:gdLst/>
              <a:ahLst/>
              <a:cxnLst/>
              <a:rect l="l" t="t" r="r" b="b"/>
              <a:pathLst>
                <a:path w="535" h="448" extrusionOk="0">
                  <a:moveTo>
                    <a:pt x="237" y="1"/>
                  </a:moveTo>
                  <a:cubicBezTo>
                    <a:pt x="122" y="1"/>
                    <a:pt x="12" y="92"/>
                    <a:pt x="12" y="225"/>
                  </a:cubicBezTo>
                  <a:cubicBezTo>
                    <a:pt x="0" y="342"/>
                    <a:pt x="105" y="447"/>
                    <a:pt x="222" y="447"/>
                  </a:cubicBezTo>
                  <a:cubicBezTo>
                    <a:pt x="227" y="448"/>
                    <a:pt x="231" y="448"/>
                    <a:pt x="236" y="448"/>
                  </a:cubicBezTo>
                  <a:cubicBezTo>
                    <a:pt x="426" y="448"/>
                    <a:pt x="535" y="210"/>
                    <a:pt x="398" y="73"/>
                  </a:cubicBezTo>
                  <a:cubicBezTo>
                    <a:pt x="351" y="23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019225" y="18016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237" y="1"/>
                  </a:moveTo>
                  <a:cubicBezTo>
                    <a:pt x="182" y="1"/>
                    <a:pt x="127" y="20"/>
                    <a:pt x="83" y="65"/>
                  </a:cubicBezTo>
                  <a:cubicBezTo>
                    <a:pt x="1" y="158"/>
                    <a:pt x="1" y="299"/>
                    <a:pt x="83" y="381"/>
                  </a:cubicBezTo>
                  <a:cubicBezTo>
                    <a:pt x="129" y="427"/>
                    <a:pt x="187" y="448"/>
                    <a:pt x="243" y="448"/>
                  </a:cubicBezTo>
                  <a:cubicBezTo>
                    <a:pt x="359" y="448"/>
                    <a:pt x="469" y="362"/>
                    <a:pt x="469" y="229"/>
                  </a:cubicBezTo>
                  <a:cubicBezTo>
                    <a:pt x="469" y="93"/>
                    <a:pt x="35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043225" y="1744025"/>
              <a:ext cx="13375" cy="11300"/>
            </a:xfrm>
            <a:custGeom>
              <a:avLst/>
              <a:gdLst/>
              <a:ahLst/>
              <a:cxnLst/>
              <a:rect l="l" t="t" r="r" b="b"/>
              <a:pathLst>
                <a:path w="535" h="452" extrusionOk="0">
                  <a:moveTo>
                    <a:pt x="306" y="1"/>
                  </a:moveTo>
                  <a:cubicBezTo>
                    <a:pt x="252" y="1"/>
                    <a:pt x="197" y="21"/>
                    <a:pt x="152" y="65"/>
                  </a:cubicBezTo>
                  <a:cubicBezTo>
                    <a:pt x="0" y="206"/>
                    <a:pt x="105" y="440"/>
                    <a:pt x="304" y="451"/>
                  </a:cubicBezTo>
                  <a:cubicBezTo>
                    <a:pt x="421" y="451"/>
                    <a:pt x="527" y="358"/>
                    <a:pt x="527" y="229"/>
                  </a:cubicBezTo>
                  <a:cubicBezTo>
                    <a:pt x="535" y="93"/>
                    <a:pt x="422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020400" y="1685400"/>
              <a:ext cx="14950" cy="11200"/>
            </a:xfrm>
            <a:custGeom>
              <a:avLst/>
              <a:gdLst/>
              <a:ahLst/>
              <a:cxnLst/>
              <a:rect l="l" t="t" r="r" b="b"/>
              <a:pathLst>
                <a:path w="598" h="448" extrusionOk="0">
                  <a:moveTo>
                    <a:pt x="293" y="0"/>
                  </a:moveTo>
                  <a:cubicBezTo>
                    <a:pt x="94" y="0"/>
                    <a:pt x="1" y="246"/>
                    <a:pt x="141" y="386"/>
                  </a:cubicBezTo>
                  <a:cubicBezTo>
                    <a:pt x="182" y="427"/>
                    <a:pt x="238" y="448"/>
                    <a:pt x="295" y="448"/>
                  </a:cubicBezTo>
                  <a:cubicBezTo>
                    <a:pt x="352" y="448"/>
                    <a:pt x="410" y="427"/>
                    <a:pt x="457" y="386"/>
                  </a:cubicBezTo>
                  <a:cubicBezTo>
                    <a:pt x="597" y="246"/>
                    <a:pt x="492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964250" y="1660175"/>
              <a:ext cx="11275" cy="11100"/>
            </a:xfrm>
            <a:custGeom>
              <a:avLst/>
              <a:gdLst/>
              <a:ahLst/>
              <a:cxnLst/>
              <a:rect l="l" t="t" r="r" b="b"/>
              <a:pathLst>
                <a:path w="451" h="444" extrusionOk="0">
                  <a:moveTo>
                    <a:pt x="225" y="0"/>
                  </a:moveTo>
                  <a:cubicBezTo>
                    <a:pt x="116" y="0"/>
                    <a:pt x="6" y="70"/>
                    <a:pt x="0" y="214"/>
                  </a:cubicBezTo>
                  <a:cubicBezTo>
                    <a:pt x="0" y="367"/>
                    <a:pt x="114" y="443"/>
                    <a:pt x="226" y="443"/>
                  </a:cubicBezTo>
                  <a:cubicBezTo>
                    <a:pt x="336" y="443"/>
                    <a:pt x="445" y="370"/>
                    <a:pt x="445" y="225"/>
                  </a:cubicBezTo>
                  <a:cubicBezTo>
                    <a:pt x="451" y="76"/>
                    <a:pt x="338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903700" y="1683050"/>
              <a:ext cx="14950" cy="11150"/>
            </a:xfrm>
            <a:custGeom>
              <a:avLst/>
              <a:gdLst/>
              <a:ahLst/>
              <a:cxnLst/>
              <a:rect l="l" t="t" r="r" b="b"/>
              <a:pathLst>
                <a:path w="598" h="446" extrusionOk="0">
                  <a:moveTo>
                    <a:pt x="295" y="1"/>
                  </a:moveTo>
                  <a:cubicBezTo>
                    <a:pt x="238" y="1"/>
                    <a:pt x="182" y="24"/>
                    <a:pt x="141" y="71"/>
                  </a:cubicBezTo>
                  <a:cubicBezTo>
                    <a:pt x="1" y="211"/>
                    <a:pt x="94" y="445"/>
                    <a:pt x="293" y="445"/>
                  </a:cubicBezTo>
                  <a:cubicBezTo>
                    <a:pt x="492" y="445"/>
                    <a:pt x="597" y="211"/>
                    <a:pt x="457" y="71"/>
                  </a:cubicBezTo>
                  <a:cubicBezTo>
                    <a:pt x="410" y="24"/>
                    <a:pt x="35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877675" y="1740625"/>
              <a:ext cx="15825" cy="11225"/>
            </a:xfrm>
            <a:custGeom>
              <a:avLst/>
              <a:gdLst/>
              <a:ahLst/>
              <a:cxnLst/>
              <a:rect l="l" t="t" r="r" b="b"/>
              <a:pathLst>
                <a:path w="633" h="449" extrusionOk="0">
                  <a:moveTo>
                    <a:pt x="285" y="1"/>
                  </a:moveTo>
                  <a:cubicBezTo>
                    <a:pt x="7" y="1"/>
                    <a:pt x="0" y="448"/>
                    <a:pt x="295" y="448"/>
                  </a:cubicBezTo>
                  <a:cubicBezTo>
                    <a:pt x="302" y="448"/>
                    <a:pt x="309" y="447"/>
                    <a:pt x="316" y="447"/>
                  </a:cubicBezTo>
                  <a:cubicBezTo>
                    <a:pt x="327" y="448"/>
                    <a:pt x="338" y="449"/>
                    <a:pt x="348" y="449"/>
                  </a:cubicBezTo>
                  <a:cubicBezTo>
                    <a:pt x="629" y="449"/>
                    <a:pt x="633" y="2"/>
                    <a:pt x="328" y="2"/>
                  </a:cubicBezTo>
                  <a:cubicBezTo>
                    <a:pt x="324" y="2"/>
                    <a:pt x="320" y="2"/>
                    <a:pt x="316" y="2"/>
                  </a:cubicBezTo>
                  <a:cubicBezTo>
                    <a:pt x="306" y="1"/>
                    <a:pt x="295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913800" y="1840075"/>
              <a:ext cx="19475" cy="16525"/>
            </a:xfrm>
            <a:custGeom>
              <a:avLst/>
              <a:gdLst/>
              <a:ahLst/>
              <a:cxnLst/>
              <a:rect l="l" t="t" r="r" b="b"/>
              <a:pathLst>
                <a:path w="779" h="661" extrusionOk="0">
                  <a:moveTo>
                    <a:pt x="409" y="0"/>
                  </a:moveTo>
                  <a:cubicBezTo>
                    <a:pt x="279" y="0"/>
                    <a:pt x="153" y="77"/>
                    <a:pt x="100" y="201"/>
                  </a:cubicBezTo>
                  <a:cubicBezTo>
                    <a:pt x="0" y="461"/>
                    <a:pt x="210" y="660"/>
                    <a:pt x="420" y="660"/>
                  </a:cubicBezTo>
                  <a:cubicBezTo>
                    <a:pt x="532" y="660"/>
                    <a:pt x="643" y="604"/>
                    <a:pt x="708" y="470"/>
                  </a:cubicBezTo>
                  <a:cubicBezTo>
                    <a:pt x="778" y="294"/>
                    <a:pt x="708" y="107"/>
                    <a:pt x="533" y="25"/>
                  </a:cubicBezTo>
                  <a:cubicBezTo>
                    <a:pt x="493" y="8"/>
                    <a:pt x="450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98075" y="184175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1"/>
                  </a:moveTo>
                  <a:cubicBezTo>
                    <a:pt x="180" y="1"/>
                    <a:pt x="0" y="227"/>
                    <a:pt x="98" y="461"/>
                  </a:cubicBezTo>
                  <a:cubicBezTo>
                    <a:pt x="151" y="594"/>
                    <a:pt x="272" y="674"/>
                    <a:pt x="403" y="674"/>
                  </a:cubicBezTo>
                  <a:cubicBezTo>
                    <a:pt x="445" y="674"/>
                    <a:pt x="489" y="666"/>
                    <a:pt x="531" y="649"/>
                  </a:cubicBezTo>
                  <a:cubicBezTo>
                    <a:pt x="812" y="532"/>
                    <a:pt x="812" y="146"/>
                    <a:pt x="543" y="29"/>
                  </a:cubicBezTo>
                  <a:cubicBezTo>
                    <a:pt x="496" y="9"/>
                    <a:pt x="450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5059000" y="178357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11" y="1"/>
                  </a:moveTo>
                  <a:cubicBezTo>
                    <a:pt x="369" y="1"/>
                    <a:pt x="325" y="9"/>
                    <a:pt x="282" y="27"/>
                  </a:cubicBezTo>
                  <a:cubicBezTo>
                    <a:pt x="1" y="133"/>
                    <a:pt x="1" y="531"/>
                    <a:pt x="270" y="648"/>
                  </a:cubicBezTo>
                  <a:cubicBezTo>
                    <a:pt x="310" y="665"/>
                    <a:pt x="352" y="673"/>
                    <a:pt x="394" y="673"/>
                  </a:cubicBezTo>
                  <a:cubicBezTo>
                    <a:pt x="524" y="673"/>
                    <a:pt x="653" y="596"/>
                    <a:pt x="715" y="472"/>
                  </a:cubicBezTo>
                  <a:cubicBezTo>
                    <a:pt x="813" y="245"/>
                    <a:pt x="63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60600" y="16996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11" y="1"/>
                  </a:moveTo>
                  <a:cubicBezTo>
                    <a:pt x="285" y="1"/>
                    <a:pt x="159" y="68"/>
                    <a:pt x="101" y="201"/>
                  </a:cubicBezTo>
                  <a:cubicBezTo>
                    <a:pt x="1" y="431"/>
                    <a:pt x="182" y="669"/>
                    <a:pt x="411" y="669"/>
                  </a:cubicBezTo>
                  <a:cubicBezTo>
                    <a:pt x="451" y="669"/>
                    <a:pt x="492" y="661"/>
                    <a:pt x="534" y="646"/>
                  </a:cubicBezTo>
                  <a:cubicBezTo>
                    <a:pt x="709" y="576"/>
                    <a:pt x="791" y="377"/>
                    <a:pt x="721" y="213"/>
                  </a:cubicBezTo>
                  <a:cubicBezTo>
                    <a:pt x="668" y="71"/>
                    <a:pt x="5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002175" y="1639075"/>
              <a:ext cx="19725" cy="16850"/>
            </a:xfrm>
            <a:custGeom>
              <a:avLst/>
              <a:gdLst/>
              <a:ahLst/>
              <a:cxnLst/>
              <a:rect l="l" t="t" r="r" b="b"/>
              <a:pathLst>
                <a:path w="789" h="674" extrusionOk="0">
                  <a:moveTo>
                    <a:pt x="410" y="0"/>
                  </a:moveTo>
                  <a:cubicBezTo>
                    <a:pt x="188" y="0"/>
                    <a:pt x="0" y="226"/>
                    <a:pt x="98" y="461"/>
                  </a:cubicBezTo>
                  <a:cubicBezTo>
                    <a:pt x="151" y="603"/>
                    <a:pt x="279" y="673"/>
                    <a:pt x="408" y="673"/>
                  </a:cubicBezTo>
                  <a:cubicBezTo>
                    <a:pt x="533" y="673"/>
                    <a:pt x="660" y="606"/>
                    <a:pt x="718" y="473"/>
                  </a:cubicBezTo>
                  <a:cubicBezTo>
                    <a:pt x="788" y="297"/>
                    <a:pt x="706" y="110"/>
                    <a:pt x="542" y="28"/>
                  </a:cubicBezTo>
                  <a:cubicBezTo>
                    <a:pt x="498" y="9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918025" y="1637375"/>
              <a:ext cx="20375" cy="16875"/>
            </a:xfrm>
            <a:custGeom>
              <a:avLst/>
              <a:gdLst/>
              <a:ahLst/>
              <a:cxnLst/>
              <a:rect l="l" t="t" r="r" b="b"/>
              <a:pathLst>
                <a:path w="815" h="675" extrusionOk="0">
                  <a:moveTo>
                    <a:pt x="411" y="1"/>
                  </a:moveTo>
                  <a:cubicBezTo>
                    <a:pt x="368" y="1"/>
                    <a:pt x="324" y="9"/>
                    <a:pt x="282" y="26"/>
                  </a:cubicBezTo>
                  <a:cubicBezTo>
                    <a:pt x="1" y="131"/>
                    <a:pt x="1" y="529"/>
                    <a:pt x="282" y="646"/>
                  </a:cubicBezTo>
                  <a:cubicBezTo>
                    <a:pt x="326" y="665"/>
                    <a:pt x="371" y="674"/>
                    <a:pt x="414" y="674"/>
                  </a:cubicBezTo>
                  <a:cubicBezTo>
                    <a:pt x="633" y="674"/>
                    <a:pt x="814" y="448"/>
                    <a:pt x="726" y="213"/>
                  </a:cubicBezTo>
                  <a:cubicBezTo>
                    <a:pt x="673" y="80"/>
                    <a:pt x="546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854525" y="1695275"/>
              <a:ext cx="22300" cy="16850"/>
            </a:xfrm>
            <a:custGeom>
              <a:avLst/>
              <a:gdLst/>
              <a:ahLst/>
              <a:cxnLst/>
              <a:rect l="l" t="t" r="r" b="b"/>
              <a:pathLst>
                <a:path w="892" h="674" extrusionOk="0">
                  <a:moveTo>
                    <a:pt x="491" y="0"/>
                  </a:moveTo>
                  <a:cubicBezTo>
                    <a:pt x="172" y="0"/>
                    <a:pt x="1" y="504"/>
                    <a:pt x="377" y="646"/>
                  </a:cubicBezTo>
                  <a:cubicBezTo>
                    <a:pt x="423" y="665"/>
                    <a:pt x="469" y="674"/>
                    <a:pt x="515" y="674"/>
                  </a:cubicBezTo>
                  <a:cubicBezTo>
                    <a:pt x="643" y="674"/>
                    <a:pt x="761" y="604"/>
                    <a:pt x="821" y="483"/>
                  </a:cubicBezTo>
                  <a:cubicBezTo>
                    <a:pt x="891" y="307"/>
                    <a:pt x="810" y="108"/>
                    <a:pt x="646" y="38"/>
                  </a:cubicBezTo>
                  <a:cubicBezTo>
                    <a:pt x="592" y="12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56025" y="17795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0" y="1"/>
                  </a:moveTo>
                  <a:cubicBezTo>
                    <a:pt x="341" y="1"/>
                    <a:pt x="300" y="8"/>
                    <a:pt x="258" y="24"/>
                  </a:cubicBezTo>
                  <a:cubicBezTo>
                    <a:pt x="83" y="94"/>
                    <a:pt x="1" y="281"/>
                    <a:pt x="71" y="457"/>
                  </a:cubicBezTo>
                  <a:cubicBezTo>
                    <a:pt x="124" y="598"/>
                    <a:pt x="249" y="669"/>
                    <a:pt x="376" y="669"/>
                  </a:cubicBezTo>
                  <a:cubicBezTo>
                    <a:pt x="501" y="669"/>
                    <a:pt x="627" y="601"/>
                    <a:pt x="691" y="468"/>
                  </a:cubicBezTo>
                  <a:cubicBezTo>
                    <a:pt x="791" y="239"/>
                    <a:pt x="61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865675" y="1840100"/>
              <a:ext cx="7075" cy="5600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30" y="1"/>
                  </a:moveTo>
                  <a:cubicBezTo>
                    <a:pt x="100" y="1"/>
                    <a:pt x="71" y="13"/>
                    <a:pt x="48" y="36"/>
                  </a:cubicBezTo>
                  <a:cubicBezTo>
                    <a:pt x="13" y="71"/>
                    <a:pt x="1" y="141"/>
                    <a:pt x="48" y="188"/>
                  </a:cubicBezTo>
                  <a:cubicBezTo>
                    <a:pt x="70" y="213"/>
                    <a:pt x="96" y="224"/>
                    <a:pt x="122" y="224"/>
                  </a:cubicBezTo>
                  <a:cubicBezTo>
                    <a:pt x="205" y="224"/>
                    <a:pt x="283" y="116"/>
                    <a:pt x="211" y="36"/>
                  </a:cubicBezTo>
                  <a:cubicBezTo>
                    <a:pt x="188" y="13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962500" y="188227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8" y="0"/>
                  </a:moveTo>
                  <a:cubicBezTo>
                    <a:pt x="59" y="0"/>
                    <a:pt x="0" y="45"/>
                    <a:pt x="0" y="116"/>
                  </a:cubicBezTo>
                  <a:cubicBezTo>
                    <a:pt x="0" y="174"/>
                    <a:pt x="47" y="221"/>
                    <a:pt x="117" y="221"/>
                  </a:cubicBezTo>
                  <a:cubicBezTo>
                    <a:pt x="121" y="221"/>
                    <a:pt x="125" y="222"/>
                    <a:pt x="129" y="222"/>
                  </a:cubicBezTo>
                  <a:cubicBezTo>
                    <a:pt x="216" y="222"/>
                    <a:pt x="266" y="101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060475" y="1844025"/>
              <a:ext cx="5875" cy="5725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20" y="0"/>
                  </a:moveTo>
                  <a:cubicBezTo>
                    <a:pt x="95" y="0"/>
                    <a:pt x="69" y="10"/>
                    <a:pt x="47" y="31"/>
                  </a:cubicBezTo>
                  <a:cubicBezTo>
                    <a:pt x="0" y="78"/>
                    <a:pt x="0" y="148"/>
                    <a:pt x="47" y="195"/>
                  </a:cubicBezTo>
                  <a:cubicBezTo>
                    <a:pt x="70" y="218"/>
                    <a:pt x="98" y="228"/>
                    <a:pt x="125" y="228"/>
                  </a:cubicBezTo>
                  <a:cubicBezTo>
                    <a:pt x="181" y="228"/>
                    <a:pt x="234" y="184"/>
                    <a:pt x="234" y="113"/>
                  </a:cubicBezTo>
                  <a:cubicBezTo>
                    <a:pt x="234" y="48"/>
                    <a:pt x="17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102000" y="1748025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61" y="0"/>
                  </a:moveTo>
                  <a:cubicBezTo>
                    <a:pt x="133" y="0"/>
                    <a:pt x="106" y="11"/>
                    <a:pt x="83" y="34"/>
                  </a:cubicBezTo>
                  <a:cubicBezTo>
                    <a:pt x="1" y="104"/>
                    <a:pt x="59" y="221"/>
                    <a:pt x="153" y="221"/>
                  </a:cubicBezTo>
                  <a:cubicBezTo>
                    <a:pt x="211" y="221"/>
                    <a:pt x="270" y="174"/>
                    <a:pt x="270" y="116"/>
                  </a:cubicBezTo>
                  <a:cubicBezTo>
                    <a:pt x="270" y="45"/>
                    <a:pt x="217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064575" y="1650300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5"/>
                  </a:cubicBezTo>
                  <a:cubicBezTo>
                    <a:pt x="0" y="70"/>
                    <a:pt x="0" y="141"/>
                    <a:pt x="35" y="187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6" y="223"/>
                    <a:pt x="176" y="211"/>
                    <a:pt x="199" y="187"/>
                  </a:cubicBezTo>
                  <a:cubicBezTo>
                    <a:pt x="246" y="141"/>
                    <a:pt x="246" y="70"/>
                    <a:pt x="199" y="35"/>
                  </a:cubicBezTo>
                  <a:cubicBezTo>
                    <a:pt x="176" y="12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966975" y="1608150"/>
              <a:ext cx="6950" cy="5625"/>
            </a:xfrm>
            <a:custGeom>
              <a:avLst/>
              <a:gdLst/>
              <a:ahLst/>
              <a:cxnLst/>
              <a:rect l="l" t="t" r="r" b="b"/>
              <a:pathLst>
                <a:path w="278" h="225" extrusionOk="0">
                  <a:moveTo>
                    <a:pt x="176" y="0"/>
                  </a:moveTo>
                  <a:cubicBezTo>
                    <a:pt x="171" y="0"/>
                    <a:pt x="166" y="1"/>
                    <a:pt x="161" y="2"/>
                  </a:cubicBezTo>
                  <a:cubicBezTo>
                    <a:pt x="153" y="1"/>
                    <a:pt x="147" y="0"/>
                    <a:pt x="140" y="0"/>
                  </a:cubicBezTo>
                  <a:cubicBezTo>
                    <a:pt x="0" y="0"/>
                    <a:pt x="4" y="224"/>
                    <a:pt x="150" y="224"/>
                  </a:cubicBezTo>
                  <a:cubicBezTo>
                    <a:pt x="153" y="224"/>
                    <a:pt x="157" y="224"/>
                    <a:pt x="161" y="224"/>
                  </a:cubicBezTo>
                  <a:cubicBezTo>
                    <a:pt x="219" y="224"/>
                    <a:pt x="277" y="177"/>
                    <a:pt x="277" y="107"/>
                  </a:cubicBezTo>
                  <a:cubicBezTo>
                    <a:pt x="277" y="54"/>
                    <a:pt x="22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869775" y="1646200"/>
              <a:ext cx="6175" cy="5650"/>
            </a:xfrm>
            <a:custGeom>
              <a:avLst/>
              <a:gdLst/>
              <a:ahLst/>
              <a:cxnLst/>
              <a:rect l="l" t="t" r="r" b="b"/>
              <a:pathLst>
                <a:path w="247" h="226" extrusionOk="0">
                  <a:moveTo>
                    <a:pt x="119" y="1"/>
                  </a:moveTo>
                  <a:cubicBezTo>
                    <a:pt x="91" y="1"/>
                    <a:pt x="65" y="12"/>
                    <a:pt x="47" y="36"/>
                  </a:cubicBezTo>
                  <a:cubicBezTo>
                    <a:pt x="1" y="82"/>
                    <a:pt x="1" y="153"/>
                    <a:pt x="47" y="199"/>
                  </a:cubicBezTo>
                  <a:cubicBezTo>
                    <a:pt x="65" y="217"/>
                    <a:pt x="91" y="226"/>
                    <a:pt x="119" y="226"/>
                  </a:cubicBezTo>
                  <a:cubicBezTo>
                    <a:pt x="147" y="226"/>
                    <a:pt x="176" y="217"/>
                    <a:pt x="200" y="199"/>
                  </a:cubicBezTo>
                  <a:cubicBezTo>
                    <a:pt x="246" y="153"/>
                    <a:pt x="246" y="82"/>
                    <a:pt x="200" y="36"/>
                  </a:cubicBezTo>
                  <a:cubicBezTo>
                    <a:pt x="176" y="12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827650" y="1742425"/>
              <a:ext cx="6475" cy="5550"/>
            </a:xfrm>
            <a:custGeom>
              <a:avLst/>
              <a:gdLst/>
              <a:ahLst/>
              <a:cxnLst/>
              <a:rect l="l" t="t" r="r" b="b"/>
              <a:pathLst>
                <a:path w="259" h="222" extrusionOk="0">
                  <a:moveTo>
                    <a:pt x="118" y="0"/>
                  </a:moveTo>
                  <a:cubicBezTo>
                    <a:pt x="59" y="0"/>
                    <a:pt x="1" y="47"/>
                    <a:pt x="1" y="106"/>
                  </a:cubicBezTo>
                  <a:cubicBezTo>
                    <a:pt x="1" y="177"/>
                    <a:pt x="54" y="221"/>
                    <a:pt x="110" y="221"/>
                  </a:cubicBezTo>
                  <a:cubicBezTo>
                    <a:pt x="137" y="221"/>
                    <a:pt x="165" y="211"/>
                    <a:pt x="188" y="188"/>
                  </a:cubicBezTo>
                  <a:cubicBezTo>
                    <a:pt x="258" y="117"/>
                    <a:pt x="212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895525" y="1893050"/>
              <a:ext cx="13125" cy="11350"/>
            </a:xfrm>
            <a:custGeom>
              <a:avLst/>
              <a:gdLst/>
              <a:ahLst/>
              <a:cxnLst/>
              <a:rect l="l" t="t" r="r" b="b"/>
              <a:pathLst>
                <a:path w="525" h="454" extrusionOk="0">
                  <a:moveTo>
                    <a:pt x="256" y="0"/>
                  </a:moveTo>
                  <a:cubicBezTo>
                    <a:pt x="173" y="0"/>
                    <a:pt x="88" y="47"/>
                    <a:pt x="47" y="141"/>
                  </a:cubicBezTo>
                  <a:cubicBezTo>
                    <a:pt x="0" y="246"/>
                    <a:pt x="47" y="387"/>
                    <a:pt x="164" y="433"/>
                  </a:cubicBezTo>
                  <a:cubicBezTo>
                    <a:pt x="195" y="447"/>
                    <a:pt x="226" y="453"/>
                    <a:pt x="256" y="453"/>
                  </a:cubicBezTo>
                  <a:cubicBezTo>
                    <a:pt x="406" y="453"/>
                    <a:pt x="525" y="297"/>
                    <a:pt x="456" y="141"/>
                  </a:cubicBezTo>
                  <a:cubicBezTo>
                    <a:pt x="421" y="47"/>
                    <a:pt x="339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021375" y="1895550"/>
              <a:ext cx="13375" cy="11375"/>
            </a:xfrm>
            <a:custGeom>
              <a:avLst/>
              <a:gdLst/>
              <a:ahLst/>
              <a:cxnLst/>
              <a:rect l="l" t="t" r="r" b="b"/>
              <a:pathLst>
                <a:path w="535" h="455" extrusionOk="0">
                  <a:moveTo>
                    <a:pt x="288" y="0"/>
                  </a:moveTo>
                  <a:cubicBezTo>
                    <a:pt x="146" y="0"/>
                    <a:pt x="0" y="132"/>
                    <a:pt x="67" y="310"/>
                  </a:cubicBezTo>
                  <a:cubicBezTo>
                    <a:pt x="103" y="400"/>
                    <a:pt x="187" y="455"/>
                    <a:pt x="276" y="455"/>
                  </a:cubicBezTo>
                  <a:cubicBezTo>
                    <a:pt x="304" y="455"/>
                    <a:pt x="332" y="450"/>
                    <a:pt x="359" y="439"/>
                  </a:cubicBezTo>
                  <a:cubicBezTo>
                    <a:pt x="476" y="404"/>
                    <a:pt x="535" y="263"/>
                    <a:pt x="488" y="146"/>
                  </a:cubicBezTo>
                  <a:cubicBezTo>
                    <a:pt x="450" y="44"/>
                    <a:pt x="369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111375" y="1808500"/>
              <a:ext cx="14625" cy="11150"/>
            </a:xfrm>
            <a:custGeom>
              <a:avLst/>
              <a:gdLst/>
              <a:ahLst/>
              <a:cxnLst/>
              <a:rect l="l" t="t" r="r" b="b"/>
              <a:pathLst>
                <a:path w="585" h="446" extrusionOk="0">
                  <a:moveTo>
                    <a:pt x="319" y="0"/>
                  </a:moveTo>
                  <a:cubicBezTo>
                    <a:pt x="110" y="0"/>
                    <a:pt x="1" y="321"/>
                    <a:pt x="234" y="423"/>
                  </a:cubicBezTo>
                  <a:cubicBezTo>
                    <a:pt x="266" y="439"/>
                    <a:pt x="299" y="446"/>
                    <a:pt x="331" y="446"/>
                  </a:cubicBezTo>
                  <a:cubicBezTo>
                    <a:pt x="416" y="446"/>
                    <a:pt x="496" y="394"/>
                    <a:pt x="538" y="317"/>
                  </a:cubicBezTo>
                  <a:cubicBezTo>
                    <a:pt x="585" y="200"/>
                    <a:pt x="527" y="72"/>
                    <a:pt x="421" y="25"/>
                  </a:cubicBezTo>
                  <a:cubicBezTo>
                    <a:pt x="385" y="8"/>
                    <a:pt x="351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115475" y="1682475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0" y="0"/>
                  </a:moveTo>
                  <a:cubicBezTo>
                    <a:pt x="187" y="0"/>
                    <a:pt x="105" y="47"/>
                    <a:pt x="70" y="141"/>
                  </a:cubicBezTo>
                  <a:cubicBezTo>
                    <a:pt x="0" y="290"/>
                    <a:pt x="117" y="448"/>
                    <a:pt x="269" y="448"/>
                  </a:cubicBezTo>
                  <a:cubicBezTo>
                    <a:pt x="296" y="448"/>
                    <a:pt x="323" y="443"/>
                    <a:pt x="351" y="433"/>
                  </a:cubicBezTo>
                  <a:cubicBezTo>
                    <a:pt x="468" y="386"/>
                    <a:pt x="526" y="258"/>
                    <a:pt x="480" y="141"/>
                  </a:cubicBezTo>
                  <a:cubicBezTo>
                    <a:pt x="439" y="47"/>
                    <a:pt x="354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027725" y="1591600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5" y="0"/>
                  </a:moveTo>
                  <a:cubicBezTo>
                    <a:pt x="129" y="0"/>
                    <a:pt x="0" y="157"/>
                    <a:pt x="59" y="313"/>
                  </a:cubicBezTo>
                  <a:cubicBezTo>
                    <a:pt x="100" y="402"/>
                    <a:pt x="187" y="449"/>
                    <a:pt x="273" y="449"/>
                  </a:cubicBezTo>
                  <a:cubicBezTo>
                    <a:pt x="357" y="449"/>
                    <a:pt x="439" y="405"/>
                    <a:pt x="480" y="313"/>
                  </a:cubicBezTo>
                  <a:cubicBezTo>
                    <a:pt x="527" y="207"/>
                    <a:pt x="480" y="67"/>
                    <a:pt x="363" y="20"/>
                  </a:cubicBezTo>
                  <a:cubicBezTo>
                    <a:pt x="334" y="7"/>
                    <a:pt x="304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901325" y="1589250"/>
              <a:ext cx="13225" cy="11175"/>
            </a:xfrm>
            <a:custGeom>
              <a:avLst/>
              <a:gdLst/>
              <a:ahLst/>
              <a:cxnLst/>
              <a:rect l="l" t="t" r="r" b="b"/>
              <a:pathLst>
                <a:path w="529" h="447" extrusionOk="0">
                  <a:moveTo>
                    <a:pt x="282" y="0"/>
                  </a:moveTo>
                  <a:cubicBezTo>
                    <a:pt x="142" y="0"/>
                    <a:pt x="1" y="129"/>
                    <a:pt x="61" y="301"/>
                  </a:cubicBezTo>
                  <a:cubicBezTo>
                    <a:pt x="96" y="391"/>
                    <a:pt x="180" y="446"/>
                    <a:pt x="270" y="446"/>
                  </a:cubicBezTo>
                  <a:cubicBezTo>
                    <a:pt x="298" y="446"/>
                    <a:pt x="326" y="441"/>
                    <a:pt x="353" y="430"/>
                  </a:cubicBezTo>
                  <a:cubicBezTo>
                    <a:pt x="470" y="383"/>
                    <a:pt x="529" y="255"/>
                    <a:pt x="482" y="138"/>
                  </a:cubicBezTo>
                  <a:cubicBezTo>
                    <a:pt x="440" y="41"/>
                    <a:pt x="361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810125" y="167632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6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0" y="289"/>
                    <a:pt x="118" y="448"/>
                    <a:pt x="270" y="448"/>
                  </a:cubicBezTo>
                  <a:cubicBezTo>
                    <a:pt x="296" y="448"/>
                    <a:pt x="323" y="444"/>
                    <a:pt x="351" y="433"/>
                  </a:cubicBezTo>
                  <a:cubicBezTo>
                    <a:pt x="538" y="351"/>
                    <a:pt x="538" y="94"/>
                    <a:pt x="363" y="24"/>
                  </a:cubicBezTo>
                  <a:cubicBezTo>
                    <a:pt x="331" y="8"/>
                    <a:pt x="298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807775" y="180217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1"/>
                  </a:moveTo>
                  <a:cubicBezTo>
                    <a:pt x="238" y="1"/>
                    <a:pt x="207" y="7"/>
                    <a:pt x="176" y="20"/>
                  </a:cubicBezTo>
                  <a:cubicBezTo>
                    <a:pt x="59" y="56"/>
                    <a:pt x="0" y="196"/>
                    <a:pt x="47" y="313"/>
                  </a:cubicBezTo>
                  <a:cubicBezTo>
                    <a:pt x="88" y="401"/>
                    <a:pt x="173" y="445"/>
                    <a:pt x="258" y="445"/>
                  </a:cubicBezTo>
                  <a:cubicBezTo>
                    <a:pt x="343" y="445"/>
                    <a:pt x="427" y="401"/>
                    <a:pt x="468" y="313"/>
                  </a:cubicBezTo>
                  <a:cubicBezTo>
                    <a:pt x="527" y="157"/>
                    <a:pt x="41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825900" y="18781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27" y="0"/>
                  </a:moveTo>
                  <a:cubicBezTo>
                    <a:pt x="100" y="0"/>
                    <a:pt x="71" y="11"/>
                    <a:pt x="48" y="34"/>
                  </a:cubicBezTo>
                  <a:cubicBezTo>
                    <a:pt x="1" y="69"/>
                    <a:pt x="1" y="139"/>
                    <a:pt x="48" y="186"/>
                  </a:cubicBezTo>
                  <a:cubicBezTo>
                    <a:pt x="70" y="209"/>
                    <a:pt x="98" y="219"/>
                    <a:pt x="126" y="219"/>
                  </a:cubicBezTo>
                  <a:cubicBezTo>
                    <a:pt x="182" y="219"/>
                    <a:pt x="235" y="175"/>
                    <a:pt x="235" y="104"/>
                  </a:cubicBezTo>
                  <a:cubicBezTo>
                    <a:pt x="235" y="42"/>
                    <a:pt x="18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61325" y="1937425"/>
              <a:ext cx="6175" cy="5525"/>
            </a:xfrm>
            <a:custGeom>
              <a:avLst/>
              <a:gdLst/>
              <a:ahLst/>
              <a:cxnLst/>
              <a:rect l="l" t="t" r="r" b="b"/>
              <a:pathLst>
                <a:path w="247" h="221" extrusionOk="0">
                  <a:moveTo>
                    <a:pt x="123" y="1"/>
                  </a:moveTo>
                  <a:cubicBezTo>
                    <a:pt x="71" y="1"/>
                    <a:pt x="18" y="33"/>
                    <a:pt x="12" y="97"/>
                  </a:cubicBezTo>
                  <a:cubicBezTo>
                    <a:pt x="0" y="179"/>
                    <a:pt x="62" y="220"/>
                    <a:pt x="123" y="220"/>
                  </a:cubicBezTo>
                  <a:cubicBezTo>
                    <a:pt x="185" y="220"/>
                    <a:pt x="246" y="179"/>
                    <a:pt x="234" y="97"/>
                  </a:cubicBezTo>
                  <a:cubicBezTo>
                    <a:pt x="229" y="33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5098500" y="1883700"/>
              <a:ext cx="6450" cy="5575"/>
            </a:xfrm>
            <a:custGeom>
              <a:avLst/>
              <a:gdLst/>
              <a:ahLst/>
              <a:cxnLst/>
              <a:rect l="l" t="t" r="r" b="b"/>
              <a:pathLst>
                <a:path w="258" h="223" extrusionOk="0">
                  <a:moveTo>
                    <a:pt x="129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70"/>
                    <a:pt x="0" y="152"/>
                    <a:pt x="47" y="187"/>
                  </a:cubicBezTo>
                  <a:cubicBezTo>
                    <a:pt x="70" y="211"/>
                    <a:pt x="100" y="222"/>
                    <a:pt x="129" y="222"/>
                  </a:cubicBezTo>
                  <a:cubicBezTo>
                    <a:pt x="158" y="222"/>
                    <a:pt x="187" y="211"/>
                    <a:pt x="211" y="187"/>
                  </a:cubicBezTo>
                  <a:cubicBezTo>
                    <a:pt x="258" y="152"/>
                    <a:pt x="258" y="70"/>
                    <a:pt x="211" y="35"/>
                  </a:cubicBezTo>
                  <a:cubicBezTo>
                    <a:pt x="187" y="12"/>
                    <a:pt x="158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5157275" y="1749100"/>
              <a:ext cx="6475" cy="5625"/>
            </a:xfrm>
            <a:custGeom>
              <a:avLst/>
              <a:gdLst/>
              <a:ahLst/>
              <a:cxnLst/>
              <a:rect l="l" t="t" r="r" b="b"/>
              <a:pathLst>
                <a:path w="259" h="225" extrusionOk="0">
                  <a:moveTo>
                    <a:pt x="142" y="0"/>
                  </a:moveTo>
                  <a:cubicBezTo>
                    <a:pt x="117" y="0"/>
                    <a:pt x="92" y="9"/>
                    <a:pt x="71" y="26"/>
                  </a:cubicBezTo>
                  <a:cubicBezTo>
                    <a:pt x="1" y="96"/>
                    <a:pt x="48" y="225"/>
                    <a:pt x="153" y="225"/>
                  </a:cubicBezTo>
                  <a:cubicBezTo>
                    <a:pt x="211" y="225"/>
                    <a:pt x="258" y="178"/>
                    <a:pt x="258" y="120"/>
                  </a:cubicBezTo>
                  <a:cubicBezTo>
                    <a:pt x="258" y="46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104350" y="16122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6"/>
                  </a:cubicBezTo>
                  <a:cubicBezTo>
                    <a:pt x="0" y="71"/>
                    <a:pt x="0" y="141"/>
                    <a:pt x="35" y="188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7" y="223"/>
                    <a:pt x="176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76" y="12"/>
                    <a:pt x="147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969075" y="1553475"/>
              <a:ext cx="6175" cy="5750"/>
            </a:xfrm>
            <a:custGeom>
              <a:avLst/>
              <a:gdLst/>
              <a:ahLst/>
              <a:cxnLst/>
              <a:rect l="l" t="t" r="r" b="b"/>
              <a:pathLst>
                <a:path w="247" h="230" extrusionOk="0">
                  <a:moveTo>
                    <a:pt x="123" y="1"/>
                  </a:moveTo>
                  <a:cubicBezTo>
                    <a:pt x="71" y="1"/>
                    <a:pt x="18" y="36"/>
                    <a:pt x="6" y="106"/>
                  </a:cubicBezTo>
                  <a:cubicBezTo>
                    <a:pt x="0" y="188"/>
                    <a:pt x="62" y="229"/>
                    <a:pt x="123" y="229"/>
                  </a:cubicBezTo>
                  <a:cubicBezTo>
                    <a:pt x="185" y="229"/>
                    <a:pt x="246" y="188"/>
                    <a:pt x="240" y="106"/>
                  </a:cubicBezTo>
                  <a:cubicBezTo>
                    <a:pt x="229" y="36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832050" y="16067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08" y="0"/>
                  </a:moveTo>
                  <a:cubicBezTo>
                    <a:pt x="52" y="0"/>
                    <a:pt x="0" y="42"/>
                    <a:pt x="0" y="104"/>
                  </a:cubicBezTo>
                  <a:cubicBezTo>
                    <a:pt x="0" y="175"/>
                    <a:pt x="53" y="220"/>
                    <a:pt x="110" y="220"/>
                  </a:cubicBezTo>
                  <a:cubicBezTo>
                    <a:pt x="137" y="220"/>
                    <a:pt x="165" y="209"/>
                    <a:pt x="188" y="186"/>
                  </a:cubicBezTo>
                  <a:cubicBezTo>
                    <a:pt x="234" y="140"/>
                    <a:pt x="234" y="69"/>
                    <a:pt x="188" y="34"/>
                  </a:cubicBezTo>
                  <a:cubicBezTo>
                    <a:pt x="164" y="11"/>
                    <a:pt x="136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771800" y="174125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53" y="1"/>
                  </a:moveTo>
                  <a:cubicBezTo>
                    <a:pt x="0" y="1"/>
                    <a:pt x="0" y="223"/>
                    <a:pt x="153" y="223"/>
                  </a:cubicBezTo>
                  <a:cubicBezTo>
                    <a:pt x="293" y="223"/>
                    <a:pt x="293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147350" y="32218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3"/>
                    <a:pt x="153" y="686"/>
                  </a:cubicBezTo>
                  <a:cubicBezTo>
                    <a:pt x="230" y="770"/>
                    <a:pt x="335" y="811"/>
                    <a:pt x="441" y="811"/>
                  </a:cubicBezTo>
                  <a:cubicBezTo>
                    <a:pt x="543" y="811"/>
                    <a:pt x="646" y="773"/>
                    <a:pt x="726" y="698"/>
                  </a:cubicBezTo>
                  <a:cubicBezTo>
                    <a:pt x="890" y="546"/>
                    <a:pt x="902" y="289"/>
                    <a:pt x="738" y="125"/>
                  </a:cubicBezTo>
                  <a:cubicBezTo>
                    <a:pt x="660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186250" y="322275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3" y="1"/>
                  </a:moveTo>
                  <a:cubicBezTo>
                    <a:pt x="351" y="1"/>
                    <a:pt x="251" y="39"/>
                    <a:pt x="176" y="113"/>
                  </a:cubicBezTo>
                  <a:cubicBezTo>
                    <a:pt x="13" y="265"/>
                    <a:pt x="1" y="523"/>
                    <a:pt x="165" y="686"/>
                  </a:cubicBezTo>
                  <a:cubicBezTo>
                    <a:pt x="242" y="770"/>
                    <a:pt x="347" y="811"/>
                    <a:pt x="453" y="811"/>
                  </a:cubicBezTo>
                  <a:cubicBezTo>
                    <a:pt x="555" y="811"/>
                    <a:pt x="658" y="773"/>
                    <a:pt x="738" y="698"/>
                  </a:cubicBezTo>
                  <a:cubicBezTo>
                    <a:pt x="902" y="546"/>
                    <a:pt x="902" y="289"/>
                    <a:pt x="750" y="125"/>
                  </a:cubicBezTo>
                  <a:cubicBezTo>
                    <a:pt x="666" y="42"/>
                    <a:pt x="559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188100" y="3184000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09" y="0"/>
                  </a:moveTo>
                  <a:cubicBezTo>
                    <a:pt x="205" y="0"/>
                    <a:pt x="9" y="159"/>
                    <a:pt x="9" y="400"/>
                  </a:cubicBezTo>
                  <a:cubicBezTo>
                    <a:pt x="1" y="649"/>
                    <a:pt x="203" y="815"/>
                    <a:pt x="413" y="815"/>
                  </a:cubicBezTo>
                  <a:cubicBezTo>
                    <a:pt x="509" y="815"/>
                    <a:pt x="607" y="781"/>
                    <a:pt x="687" y="704"/>
                  </a:cubicBezTo>
                  <a:cubicBezTo>
                    <a:pt x="851" y="540"/>
                    <a:pt x="863" y="283"/>
                    <a:pt x="699" y="131"/>
                  </a:cubicBezTo>
                  <a:cubicBezTo>
                    <a:pt x="617" y="40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148225" y="3183275"/>
              <a:ext cx="22275" cy="20275"/>
            </a:xfrm>
            <a:custGeom>
              <a:avLst/>
              <a:gdLst/>
              <a:ahLst/>
              <a:cxnLst/>
              <a:rect l="l" t="t" r="r" b="b"/>
              <a:pathLst>
                <a:path w="891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2"/>
                    <a:pt x="153" y="686"/>
                  </a:cubicBezTo>
                  <a:cubicBezTo>
                    <a:pt x="231" y="770"/>
                    <a:pt x="335" y="810"/>
                    <a:pt x="441" y="810"/>
                  </a:cubicBezTo>
                  <a:cubicBezTo>
                    <a:pt x="543" y="810"/>
                    <a:pt x="646" y="772"/>
                    <a:pt x="726" y="698"/>
                  </a:cubicBezTo>
                  <a:cubicBezTo>
                    <a:pt x="890" y="546"/>
                    <a:pt x="890" y="288"/>
                    <a:pt x="738" y="125"/>
                  </a:cubicBezTo>
                  <a:cubicBezTo>
                    <a:pt x="661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142700" y="3252200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50" y="1"/>
                  </a:moveTo>
                  <a:cubicBezTo>
                    <a:pt x="374" y="1"/>
                    <a:pt x="210" y="102"/>
                    <a:pt x="140" y="269"/>
                  </a:cubicBezTo>
                  <a:cubicBezTo>
                    <a:pt x="0" y="578"/>
                    <a:pt x="243" y="896"/>
                    <a:pt x="543" y="896"/>
                  </a:cubicBezTo>
                  <a:cubicBezTo>
                    <a:pt x="595" y="896"/>
                    <a:pt x="648" y="886"/>
                    <a:pt x="702" y="866"/>
                  </a:cubicBezTo>
                  <a:cubicBezTo>
                    <a:pt x="1076" y="713"/>
                    <a:pt x="1088" y="199"/>
                    <a:pt x="725" y="35"/>
                  </a:cubicBezTo>
                  <a:cubicBezTo>
                    <a:pt x="667" y="12"/>
                    <a:pt x="608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185075" y="3253025"/>
              <a:ext cx="26950" cy="22500"/>
            </a:xfrm>
            <a:custGeom>
              <a:avLst/>
              <a:gdLst/>
              <a:ahLst/>
              <a:cxnLst/>
              <a:rect l="l" t="t" r="r" b="b"/>
              <a:pathLst>
                <a:path w="1078" h="900" extrusionOk="0">
                  <a:moveTo>
                    <a:pt x="538" y="1"/>
                  </a:moveTo>
                  <a:cubicBezTo>
                    <a:pt x="243" y="1"/>
                    <a:pt x="1" y="297"/>
                    <a:pt x="118" y="610"/>
                  </a:cubicBezTo>
                  <a:cubicBezTo>
                    <a:pt x="190" y="789"/>
                    <a:pt x="357" y="900"/>
                    <a:pt x="537" y="900"/>
                  </a:cubicBezTo>
                  <a:cubicBezTo>
                    <a:pt x="592" y="900"/>
                    <a:pt x="648" y="890"/>
                    <a:pt x="703" y="868"/>
                  </a:cubicBezTo>
                  <a:cubicBezTo>
                    <a:pt x="1066" y="716"/>
                    <a:pt x="1077" y="201"/>
                    <a:pt x="715" y="37"/>
                  </a:cubicBezTo>
                  <a:cubicBezTo>
                    <a:pt x="655" y="12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215225" y="3223925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45" y="1"/>
                  </a:moveTo>
                  <a:cubicBezTo>
                    <a:pt x="493" y="1"/>
                    <a:pt x="440" y="10"/>
                    <a:pt x="386" y="31"/>
                  </a:cubicBezTo>
                  <a:cubicBezTo>
                    <a:pt x="12" y="183"/>
                    <a:pt x="0" y="698"/>
                    <a:pt x="363" y="862"/>
                  </a:cubicBezTo>
                  <a:cubicBezTo>
                    <a:pt x="421" y="885"/>
                    <a:pt x="480" y="896"/>
                    <a:pt x="538" y="896"/>
                  </a:cubicBezTo>
                  <a:cubicBezTo>
                    <a:pt x="714" y="896"/>
                    <a:pt x="877" y="795"/>
                    <a:pt x="948" y="628"/>
                  </a:cubicBezTo>
                  <a:cubicBezTo>
                    <a:pt x="1087" y="319"/>
                    <a:pt x="844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216100" y="3182100"/>
              <a:ext cx="26350" cy="22300"/>
            </a:xfrm>
            <a:custGeom>
              <a:avLst/>
              <a:gdLst/>
              <a:ahLst/>
              <a:cxnLst/>
              <a:rect l="l" t="t" r="r" b="b"/>
              <a:pathLst>
                <a:path w="1054" h="892" extrusionOk="0">
                  <a:moveTo>
                    <a:pt x="547" y="0"/>
                  </a:moveTo>
                  <a:cubicBezTo>
                    <a:pt x="384" y="0"/>
                    <a:pt x="221" y="88"/>
                    <a:pt x="141" y="265"/>
                  </a:cubicBezTo>
                  <a:cubicBezTo>
                    <a:pt x="1" y="574"/>
                    <a:pt x="244" y="892"/>
                    <a:pt x="551" y="892"/>
                  </a:cubicBezTo>
                  <a:cubicBezTo>
                    <a:pt x="604" y="892"/>
                    <a:pt x="659" y="882"/>
                    <a:pt x="714" y="862"/>
                  </a:cubicBezTo>
                  <a:cubicBezTo>
                    <a:pt x="936" y="768"/>
                    <a:pt x="1053" y="511"/>
                    <a:pt x="960" y="289"/>
                  </a:cubicBezTo>
                  <a:cubicBezTo>
                    <a:pt x="888" y="97"/>
                    <a:pt x="718" y="0"/>
                    <a:pt x="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187150" y="3151725"/>
              <a:ext cx="26325" cy="22425"/>
            </a:xfrm>
            <a:custGeom>
              <a:avLst/>
              <a:gdLst/>
              <a:ahLst/>
              <a:cxnLst/>
              <a:rect l="l" t="t" r="r" b="b"/>
              <a:pathLst>
                <a:path w="1053" h="897" extrusionOk="0">
                  <a:moveTo>
                    <a:pt x="531" y="1"/>
                  </a:moveTo>
                  <a:cubicBezTo>
                    <a:pt x="239" y="1"/>
                    <a:pt x="0" y="304"/>
                    <a:pt x="117" y="614"/>
                  </a:cubicBezTo>
                  <a:cubicBezTo>
                    <a:pt x="194" y="803"/>
                    <a:pt x="362" y="897"/>
                    <a:pt x="532" y="897"/>
                  </a:cubicBezTo>
                  <a:cubicBezTo>
                    <a:pt x="699" y="897"/>
                    <a:pt x="866" y="806"/>
                    <a:pt x="948" y="626"/>
                  </a:cubicBezTo>
                  <a:cubicBezTo>
                    <a:pt x="1053" y="404"/>
                    <a:pt x="948" y="135"/>
                    <a:pt x="714" y="41"/>
                  </a:cubicBezTo>
                  <a:cubicBezTo>
                    <a:pt x="652" y="13"/>
                    <a:pt x="590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145000" y="3151050"/>
              <a:ext cx="26375" cy="22350"/>
            </a:xfrm>
            <a:custGeom>
              <a:avLst/>
              <a:gdLst/>
              <a:ahLst/>
              <a:cxnLst/>
              <a:rect l="l" t="t" r="r" b="b"/>
              <a:pathLst>
                <a:path w="1055" h="894" extrusionOk="0">
                  <a:moveTo>
                    <a:pt x="540" y="1"/>
                  </a:moveTo>
                  <a:cubicBezTo>
                    <a:pt x="376" y="1"/>
                    <a:pt x="211" y="89"/>
                    <a:pt x="130" y="267"/>
                  </a:cubicBezTo>
                  <a:cubicBezTo>
                    <a:pt x="0" y="576"/>
                    <a:pt x="236" y="894"/>
                    <a:pt x="541" y="894"/>
                  </a:cubicBezTo>
                  <a:cubicBezTo>
                    <a:pt x="593" y="894"/>
                    <a:pt x="648" y="884"/>
                    <a:pt x="703" y="864"/>
                  </a:cubicBezTo>
                  <a:cubicBezTo>
                    <a:pt x="937" y="782"/>
                    <a:pt x="1054" y="513"/>
                    <a:pt x="949" y="279"/>
                  </a:cubicBezTo>
                  <a:cubicBezTo>
                    <a:pt x="878" y="94"/>
                    <a:pt x="710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114375" y="3179925"/>
              <a:ext cx="27150" cy="22250"/>
            </a:xfrm>
            <a:custGeom>
              <a:avLst/>
              <a:gdLst/>
              <a:ahLst/>
              <a:cxnLst/>
              <a:rect l="l" t="t" r="r" b="b"/>
              <a:pathLst>
                <a:path w="1086" h="890" extrusionOk="0">
                  <a:moveTo>
                    <a:pt x="545" y="0"/>
                  </a:moveTo>
                  <a:cubicBezTo>
                    <a:pt x="374" y="0"/>
                    <a:pt x="208" y="97"/>
                    <a:pt x="138" y="270"/>
                  </a:cubicBezTo>
                  <a:cubicBezTo>
                    <a:pt x="0" y="576"/>
                    <a:pt x="236" y="890"/>
                    <a:pt x="538" y="890"/>
                  </a:cubicBezTo>
                  <a:cubicBezTo>
                    <a:pt x="594" y="890"/>
                    <a:pt x="653" y="879"/>
                    <a:pt x="712" y="855"/>
                  </a:cubicBezTo>
                  <a:cubicBezTo>
                    <a:pt x="1074" y="715"/>
                    <a:pt x="1086" y="188"/>
                    <a:pt x="723" y="36"/>
                  </a:cubicBezTo>
                  <a:cubicBezTo>
                    <a:pt x="666" y="12"/>
                    <a:pt x="605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114600" y="3221900"/>
              <a:ext cx="26075" cy="22350"/>
            </a:xfrm>
            <a:custGeom>
              <a:avLst/>
              <a:gdLst/>
              <a:ahLst/>
              <a:cxnLst/>
              <a:rect l="l" t="t" r="r" b="b"/>
              <a:pathLst>
                <a:path w="1043" h="894" extrusionOk="0">
                  <a:moveTo>
                    <a:pt x="499" y="0"/>
                  </a:moveTo>
                  <a:cubicBezTo>
                    <a:pt x="447" y="0"/>
                    <a:pt x="393" y="10"/>
                    <a:pt x="340" y="30"/>
                  </a:cubicBezTo>
                  <a:cubicBezTo>
                    <a:pt x="106" y="124"/>
                    <a:pt x="1" y="381"/>
                    <a:pt x="82" y="615"/>
                  </a:cubicBezTo>
                  <a:cubicBezTo>
                    <a:pt x="154" y="799"/>
                    <a:pt x="325" y="893"/>
                    <a:pt x="497" y="893"/>
                  </a:cubicBezTo>
                  <a:cubicBezTo>
                    <a:pt x="664" y="893"/>
                    <a:pt x="833" y="805"/>
                    <a:pt x="913" y="627"/>
                  </a:cubicBezTo>
                  <a:cubicBezTo>
                    <a:pt x="1043" y="318"/>
                    <a:pt x="798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112850" y="3264475"/>
              <a:ext cx="12300" cy="11200"/>
            </a:xfrm>
            <a:custGeom>
              <a:avLst/>
              <a:gdLst/>
              <a:ahLst/>
              <a:cxnLst/>
              <a:rect l="l" t="t" r="r" b="b"/>
              <a:pathLst>
                <a:path w="492" h="448" extrusionOk="0">
                  <a:moveTo>
                    <a:pt x="245" y="0"/>
                  </a:moveTo>
                  <a:cubicBezTo>
                    <a:pt x="188" y="0"/>
                    <a:pt x="129" y="24"/>
                    <a:pt x="82" y="70"/>
                  </a:cubicBezTo>
                  <a:cubicBezTo>
                    <a:pt x="0" y="152"/>
                    <a:pt x="0" y="293"/>
                    <a:pt x="82" y="386"/>
                  </a:cubicBezTo>
                  <a:cubicBezTo>
                    <a:pt x="129" y="427"/>
                    <a:pt x="188" y="448"/>
                    <a:pt x="245" y="448"/>
                  </a:cubicBezTo>
                  <a:cubicBezTo>
                    <a:pt x="302" y="448"/>
                    <a:pt x="357" y="427"/>
                    <a:pt x="398" y="386"/>
                  </a:cubicBezTo>
                  <a:cubicBezTo>
                    <a:pt x="492" y="293"/>
                    <a:pt x="492" y="152"/>
                    <a:pt x="398" y="70"/>
                  </a:cubicBezTo>
                  <a:cubicBezTo>
                    <a:pt x="357" y="24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171050" y="3289875"/>
              <a:ext cx="11275" cy="11175"/>
            </a:xfrm>
            <a:custGeom>
              <a:avLst/>
              <a:gdLst/>
              <a:ahLst/>
              <a:cxnLst/>
              <a:rect l="l" t="t" r="r" b="b"/>
              <a:pathLst>
                <a:path w="451" h="447" extrusionOk="0">
                  <a:moveTo>
                    <a:pt x="228" y="1"/>
                  </a:moveTo>
                  <a:cubicBezTo>
                    <a:pt x="118" y="1"/>
                    <a:pt x="6" y="74"/>
                    <a:pt x="1" y="224"/>
                  </a:cubicBezTo>
                  <a:cubicBezTo>
                    <a:pt x="1" y="341"/>
                    <a:pt x="94" y="447"/>
                    <a:pt x="223" y="447"/>
                  </a:cubicBezTo>
                  <a:cubicBezTo>
                    <a:pt x="351" y="447"/>
                    <a:pt x="445" y="353"/>
                    <a:pt x="445" y="224"/>
                  </a:cubicBezTo>
                  <a:cubicBezTo>
                    <a:pt x="451" y="77"/>
                    <a:pt x="341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229550" y="3266800"/>
              <a:ext cx="13550" cy="11050"/>
            </a:xfrm>
            <a:custGeom>
              <a:avLst/>
              <a:gdLst/>
              <a:ahLst/>
              <a:cxnLst/>
              <a:rect l="l" t="t" r="r" b="b"/>
              <a:pathLst>
                <a:path w="542" h="442" extrusionOk="0">
                  <a:moveTo>
                    <a:pt x="245" y="1"/>
                  </a:moveTo>
                  <a:cubicBezTo>
                    <a:pt x="188" y="1"/>
                    <a:pt x="129" y="24"/>
                    <a:pt x="82" y="71"/>
                  </a:cubicBezTo>
                  <a:cubicBezTo>
                    <a:pt x="0" y="153"/>
                    <a:pt x="0" y="293"/>
                    <a:pt x="82" y="387"/>
                  </a:cubicBezTo>
                  <a:lnTo>
                    <a:pt x="82" y="375"/>
                  </a:lnTo>
                  <a:cubicBezTo>
                    <a:pt x="129" y="422"/>
                    <a:pt x="181" y="441"/>
                    <a:pt x="232" y="441"/>
                  </a:cubicBezTo>
                  <a:cubicBezTo>
                    <a:pt x="397" y="441"/>
                    <a:pt x="541" y="232"/>
                    <a:pt x="398" y="71"/>
                  </a:cubicBezTo>
                  <a:cubicBezTo>
                    <a:pt x="357" y="24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53525" y="3209250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93" y="0"/>
                  </a:moveTo>
                  <a:cubicBezTo>
                    <a:pt x="241" y="0"/>
                    <a:pt x="187" y="18"/>
                    <a:pt x="141" y="57"/>
                  </a:cubicBezTo>
                  <a:cubicBezTo>
                    <a:pt x="1" y="197"/>
                    <a:pt x="94" y="443"/>
                    <a:pt x="293" y="443"/>
                  </a:cubicBezTo>
                  <a:cubicBezTo>
                    <a:pt x="300" y="443"/>
                    <a:pt x="306" y="444"/>
                    <a:pt x="313" y="444"/>
                  </a:cubicBezTo>
                  <a:cubicBezTo>
                    <a:pt x="432" y="444"/>
                    <a:pt x="527" y="343"/>
                    <a:pt x="527" y="232"/>
                  </a:cubicBezTo>
                  <a:cubicBezTo>
                    <a:pt x="527" y="93"/>
                    <a:pt x="413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32475" y="3150650"/>
              <a:ext cx="11725" cy="11225"/>
            </a:xfrm>
            <a:custGeom>
              <a:avLst/>
              <a:gdLst/>
              <a:ahLst/>
              <a:cxnLst/>
              <a:rect l="l" t="t" r="r" b="b"/>
              <a:pathLst>
                <a:path w="469" h="449" extrusionOk="0">
                  <a:moveTo>
                    <a:pt x="217" y="0"/>
                  </a:moveTo>
                  <a:cubicBezTo>
                    <a:pt x="105" y="0"/>
                    <a:pt x="0" y="91"/>
                    <a:pt x="0" y="225"/>
                  </a:cubicBezTo>
                  <a:cubicBezTo>
                    <a:pt x="0" y="358"/>
                    <a:pt x="105" y="449"/>
                    <a:pt x="217" y="449"/>
                  </a:cubicBezTo>
                  <a:cubicBezTo>
                    <a:pt x="272" y="449"/>
                    <a:pt x="328" y="427"/>
                    <a:pt x="375" y="377"/>
                  </a:cubicBezTo>
                  <a:cubicBezTo>
                    <a:pt x="468" y="295"/>
                    <a:pt x="468" y="154"/>
                    <a:pt x="375" y="72"/>
                  </a:cubicBezTo>
                  <a:cubicBezTo>
                    <a:pt x="328" y="22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172525" y="3125250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4" y="0"/>
                  </a:moveTo>
                  <a:cubicBezTo>
                    <a:pt x="105" y="0"/>
                    <a:pt x="0" y="234"/>
                    <a:pt x="140" y="387"/>
                  </a:cubicBezTo>
                  <a:cubicBezTo>
                    <a:pt x="187" y="433"/>
                    <a:pt x="245" y="454"/>
                    <a:pt x="301" y="454"/>
                  </a:cubicBezTo>
                  <a:cubicBezTo>
                    <a:pt x="416" y="454"/>
                    <a:pt x="526" y="368"/>
                    <a:pt x="526" y="234"/>
                  </a:cubicBezTo>
                  <a:cubicBezTo>
                    <a:pt x="526" y="106"/>
                    <a:pt x="433" y="0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113725" y="3148275"/>
              <a:ext cx="14950" cy="11225"/>
            </a:xfrm>
            <a:custGeom>
              <a:avLst/>
              <a:gdLst/>
              <a:ahLst/>
              <a:cxnLst/>
              <a:rect l="l" t="t" r="r" b="b"/>
              <a:pathLst>
                <a:path w="598" h="449" extrusionOk="0">
                  <a:moveTo>
                    <a:pt x="303" y="1"/>
                  </a:moveTo>
                  <a:cubicBezTo>
                    <a:pt x="246" y="1"/>
                    <a:pt x="188" y="21"/>
                    <a:pt x="141" y="62"/>
                  </a:cubicBezTo>
                  <a:cubicBezTo>
                    <a:pt x="1" y="203"/>
                    <a:pt x="106" y="448"/>
                    <a:pt x="305" y="448"/>
                  </a:cubicBezTo>
                  <a:cubicBezTo>
                    <a:pt x="504" y="448"/>
                    <a:pt x="597" y="203"/>
                    <a:pt x="457" y="62"/>
                  </a:cubicBezTo>
                  <a:cubicBezTo>
                    <a:pt x="416" y="21"/>
                    <a:pt x="36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088350" y="3205950"/>
              <a:ext cx="13125" cy="11075"/>
            </a:xfrm>
            <a:custGeom>
              <a:avLst/>
              <a:gdLst/>
              <a:ahLst/>
              <a:cxnLst/>
              <a:rect l="l" t="t" r="r" b="b"/>
              <a:pathLst>
                <a:path w="525" h="443" extrusionOk="0">
                  <a:moveTo>
                    <a:pt x="288" y="1"/>
                  </a:moveTo>
                  <a:cubicBezTo>
                    <a:pt x="98" y="1"/>
                    <a:pt x="1" y="239"/>
                    <a:pt x="138" y="376"/>
                  </a:cubicBezTo>
                  <a:cubicBezTo>
                    <a:pt x="184" y="422"/>
                    <a:pt x="242" y="443"/>
                    <a:pt x="299" y="443"/>
                  </a:cubicBezTo>
                  <a:cubicBezTo>
                    <a:pt x="414" y="443"/>
                    <a:pt x="524" y="357"/>
                    <a:pt x="524" y="224"/>
                  </a:cubicBezTo>
                  <a:cubicBezTo>
                    <a:pt x="524" y="107"/>
                    <a:pt x="431" y="1"/>
                    <a:pt x="302" y="1"/>
                  </a:cubicBezTo>
                  <a:cubicBezTo>
                    <a:pt x="297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24550" y="3305125"/>
              <a:ext cx="19750" cy="16900"/>
            </a:xfrm>
            <a:custGeom>
              <a:avLst/>
              <a:gdLst/>
              <a:ahLst/>
              <a:cxnLst/>
              <a:rect l="l" t="t" r="r" b="b"/>
              <a:pathLst>
                <a:path w="790" h="676" extrusionOk="0">
                  <a:moveTo>
                    <a:pt x="392" y="0"/>
                  </a:moveTo>
                  <a:cubicBezTo>
                    <a:pt x="267" y="0"/>
                    <a:pt x="141" y="71"/>
                    <a:pt x="82" y="211"/>
                  </a:cubicBezTo>
                  <a:cubicBezTo>
                    <a:pt x="0" y="375"/>
                    <a:pt x="82" y="574"/>
                    <a:pt x="246" y="644"/>
                  </a:cubicBezTo>
                  <a:cubicBezTo>
                    <a:pt x="294" y="666"/>
                    <a:pt x="343" y="676"/>
                    <a:pt x="389" y="676"/>
                  </a:cubicBezTo>
                  <a:cubicBezTo>
                    <a:pt x="612" y="676"/>
                    <a:pt x="790" y="443"/>
                    <a:pt x="702" y="211"/>
                  </a:cubicBezTo>
                  <a:cubicBezTo>
                    <a:pt x="644" y="71"/>
                    <a:pt x="518" y="0"/>
                    <a:pt x="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208350" y="3306950"/>
              <a:ext cx="20350" cy="16925"/>
            </a:xfrm>
            <a:custGeom>
              <a:avLst/>
              <a:gdLst/>
              <a:ahLst/>
              <a:cxnLst/>
              <a:rect l="l" t="t" r="r" b="b"/>
              <a:pathLst>
                <a:path w="814" h="677" extrusionOk="0">
                  <a:moveTo>
                    <a:pt x="401" y="0"/>
                  </a:moveTo>
                  <a:cubicBezTo>
                    <a:pt x="178" y="0"/>
                    <a:pt x="1" y="231"/>
                    <a:pt x="88" y="454"/>
                  </a:cubicBezTo>
                  <a:cubicBezTo>
                    <a:pt x="142" y="589"/>
                    <a:pt x="273" y="676"/>
                    <a:pt x="411" y="676"/>
                  </a:cubicBezTo>
                  <a:cubicBezTo>
                    <a:pt x="452" y="676"/>
                    <a:pt x="493" y="669"/>
                    <a:pt x="532" y="653"/>
                  </a:cubicBezTo>
                  <a:cubicBezTo>
                    <a:pt x="813" y="536"/>
                    <a:pt x="813" y="150"/>
                    <a:pt x="544" y="33"/>
                  </a:cubicBezTo>
                  <a:cubicBezTo>
                    <a:pt x="496" y="10"/>
                    <a:pt x="447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269025" y="3248875"/>
              <a:ext cx="20575" cy="16825"/>
            </a:xfrm>
            <a:custGeom>
              <a:avLst/>
              <a:gdLst/>
              <a:ahLst/>
              <a:cxnLst/>
              <a:rect l="l" t="t" r="r" b="b"/>
              <a:pathLst>
                <a:path w="823" h="673" extrusionOk="0">
                  <a:moveTo>
                    <a:pt x="421" y="0"/>
                  </a:moveTo>
                  <a:cubicBezTo>
                    <a:pt x="380" y="0"/>
                    <a:pt x="336" y="9"/>
                    <a:pt x="293" y="28"/>
                  </a:cubicBezTo>
                  <a:cubicBezTo>
                    <a:pt x="12" y="133"/>
                    <a:pt x="1" y="519"/>
                    <a:pt x="281" y="648"/>
                  </a:cubicBezTo>
                  <a:cubicBezTo>
                    <a:pt x="322" y="665"/>
                    <a:pt x="364" y="673"/>
                    <a:pt x="406" y="673"/>
                  </a:cubicBezTo>
                  <a:cubicBezTo>
                    <a:pt x="535" y="673"/>
                    <a:pt x="661" y="596"/>
                    <a:pt x="714" y="472"/>
                  </a:cubicBezTo>
                  <a:cubicBezTo>
                    <a:pt x="822" y="236"/>
                    <a:pt x="642" y="0"/>
                    <a:pt x="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270925" y="316485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406" y="0"/>
                  </a:moveTo>
                  <a:cubicBezTo>
                    <a:pt x="282" y="0"/>
                    <a:pt x="158" y="68"/>
                    <a:pt x="100" y="206"/>
                  </a:cubicBezTo>
                  <a:cubicBezTo>
                    <a:pt x="0" y="436"/>
                    <a:pt x="181" y="674"/>
                    <a:pt x="411" y="674"/>
                  </a:cubicBezTo>
                  <a:cubicBezTo>
                    <a:pt x="450" y="674"/>
                    <a:pt x="492" y="667"/>
                    <a:pt x="533" y="651"/>
                  </a:cubicBezTo>
                  <a:cubicBezTo>
                    <a:pt x="709" y="581"/>
                    <a:pt x="790" y="382"/>
                    <a:pt x="720" y="206"/>
                  </a:cubicBezTo>
                  <a:cubicBezTo>
                    <a:pt x="661" y="70"/>
                    <a:pt x="533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12725" y="3104375"/>
              <a:ext cx="19475" cy="16700"/>
            </a:xfrm>
            <a:custGeom>
              <a:avLst/>
              <a:gdLst/>
              <a:ahLst/>
              <a:cxnLst/>
              <a:rect l="l" t="t" r="r" b="b"/>
              <a:pathLst>
                <a:path w="779" h="668" extrusionOk="0">
                  <a:moveTo>
                    <a:pt x="401" y="0"/>
                  </a:moveTo>
                  <a:cubicBezTo>
                    <a:pt x="182" y="0"/>
                    <a:pt x="0" y="227"/>
                    <a:pt x="88" y="461"/>
                  </a:cubicBezTo>
                  <a:cubicBezTo>
                    <a:pt x="142" y="597"/>
                    <a:pt x="269" y="667"/>
                    <a:pt x="398" y="667"/>
                  </a:cubicBezTo>
                  <a:cubicBezTo>
                    <a:pt x="524" y="667"/>
                    <a:pt x="651" y="600"/>
                    <a:pt x="708" y="461"/>
                  </a:cubicBezTo>
                  <a:cubicBezTo>
                    <a:pt x="779" y="297"/>
                    <a:pt x="708" y="98"/>
                    <a:pt x="533" y="28"/>
                  </a:cubicBezTo>
                  <a:cubicBezTo>
                    <a:pt x="489" y="9"/>
                    <a:pt x="444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28350" y="310242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03" y="1"/>
                  </a:moveTo>
                  <a:cubicBezTo>
                    <a:pt x="362" y="1"/>
                    <a:pt x="321" y="8"/>
                    <a:pt x="281" y="24"/>
                  </a:cubicBezTo>
                  <a:cubicBezTo>
                    <a:pt x="0" y="141"/>
                    <a:pt x="0" y="527"/>
                    <a:pt x="270" y="644"/>
                  </a:cubicBezTo>
                  <a:cubicBezTo>
                    <a:pt x="316" y="664"/>
                    <a:pt x="362" y="672"/>
                    <a:pt x="407" y="672"/>
                  </a:cubicBezTo>
                  <a:cubicBezTo>
                    <a:pt x="633" y="672"/>
                    <a:pt x="814" y="448"/>
                    <a:pt x="726" y="223"/>
                  </a:cubicBezTo>
                  <a:cubicBezTo>
                    <a:pt x="672" y="88"/>
                    <a:pt x="540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068100" y="3160725"/>
              <a:ext cx="22300" cy="16975"/>
            </a:xfrm>
            <a:custGeom>
              <a:avLst/>
              <a:gdLst/>
              <a:ahLst/>
              <a:cxnLst/>
              <a:rect l="l" t="t" r="r" b="b"/>
              <a:pathLst>
                <a:path w="892" h="679" extrusionOk="0">
                  <a:moveTo>
                    <a:pt x="374" y="0"/>
                  </a:moveTo>
                  <a:cubicBezTo>
                    <a:pt x="243" y="0"/>
                    <a:pt x="122" y="79"/>
                    <a:pt x="71" y="208"/>
                  </a:cubicBezTo>
                  <a:cubicBezTo>
                    <a:pt x="0" y="371"/>
                    <a:pt x="71" y="570"/>
                    <a:pt x="246" y="640"/>
                  </a:cubicBezTo>
                  <a:cubicBezTo>
                    <a:pt x="300" y="667"/>
                    <a:pt x="352" y="678"/>
                    <a:pt x="400" y="678"/>
                  </a:cubicBezTo>
                  <a:cubicBezTo>
                    <a:pt x="720" y="678"/>
                    <a:pt x="891" y="174"/>
                    <a:pt x="515" y="32"/>
                  </a:cubicBezTo>
                  <a:cubicBezTo>
                    <a:pt x="469" y="10"/>
                    <a:pt x="421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66050" y="324460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388" y="0"/>
                  </a:moveTo>
                  <a:cubicBezTo>
                    <a:pt x="349" y="0"/>
                    <a:pt x="309" y="8"/>
                    <a:pt x="270" y="23"/>
                  </a:cubicBezTo>
                  <a:cubicBezTo>
                    <a:pt x="94" y="93"/>
                    <a:pt x="1" y="292"/>
                    <a:pt x="82" y="468"/>
                  </a:cubicBezTo>
                  <a:cubicBezTo>
                    <a:pt x="136" y="604"/>
                    <a:pt x="261" y="674"/>
                    <a:pt x="386" y="674"/>
                  </a:cubicBezTo>
                  <a:cubicBezTo>
                    <a:pt x="509" y="674"/>
                    <a:pt x="633" y="607"/>
                    <a:pt x="691" y="468"/>
                  </a:cubicBezTo>
                  <a:cubicBezTo>
                    <a:pt x="791" y="238"/>
                    <a:pt x="610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075125" y="3305350"/>
              <a:ext cx="7025" cy="5625"/>
            </a:xfrm>
            <a:custGeom>
              <a:avLst/>
              <a:gdLst/>
              <a:ahLst/>
              <a:cxnLst/>
              <a:rect l="l" t="t" r="r" b="b"/>
              <a:pathLst>
                <a:path w="281" h="225" extrusionOk="0">
                  <a:moveTo>
                    <a:pt x="163" y="0"/>
                  </a:moveTo>
                  <a:cubicBezTo>
                    <a:pt x="135" y="0"/>
                    <a:pt x="106" y="9"/>
                    <a:pt x="82" y="26"/>
                  </a:cubicBezTo>
                  <a:cubicBezTo>
                    <a:pt x="1" y="108"/>
                    <a:pt x="73" y="224"/>
                    <a:pt x="159" y="224"/>
                  </a:cubicBezTo>
                  <a:cubicBezTo>
                    <a:pt x="184" y="224"/>
                    <a:pt x="210" y="214"/>
                    <a:pt x="234" y="190"/>
                  </a:cubicBezTo>
                  <a:cubicBezTo>
                    <a:pt x="281" y="143"/>
                    <a:pt x="281" y="73"/>
                    <a:pt x="234" y="26"/>
                  </a:cubicBezTo>
                  <a:cubicBezTo>
                    <a:pt x="217" y="9"/>
                    <a:pt x="190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172800" y="3347425"/>
              <a:ext cx="6750" cy="5675"/>
            </a:xfrm>
            <a:custGeom>
              <a:avLst/>
              <a:gdLst/>
              <a:ahLst/>
              <a:cxnLst/>
              <a:rect l="l" t="t" r="r" b="b"/>
              <a:pathLst>
                <a:path w="270" h="227" extrusionOk="0">
                  <a:moveTo>
                    <a:pt x="112" y="1"/>
                  </a:moveTo>
                  <a:cubicBezTo>
                    <a:pt x="53" y="1"/>
                    <a:pt x="1" y="48"/>
                    <a:pt x="1" y="110"/>
                  </a:cubicBezTo>
                  <a:cubicBezTo>
                    <a:pt x="1" y="180"/>
                    <a:pt x="48" y="227"/>
                    <a:pt x="106" y="227"/>
                  </a:cubicBezTo>
                  <a:cubicBezTo>
                    <a:pt x="211" y="227"/>
                    <a:pt x="270" y="110"/>
                    <a:pt x="200" y="40"/>
                  </a:cubicBezTo>
                  <a:cubicBezTo>
                    <a:pt x="172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70775" y="3309250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118" y="0"/>
                  </a:moveTo>
                  <a:cubicBezTo>
                    <a:pt x="91" y="0"/>
                    <a:pt x="63" y="10"/>
                    <a:pt x="36" y="34"/>
                  </a:cubicBezTo>
                  <a:cubicBezTo>
                    <a:pt x="1" y="81"/>
                    <a:pt x="1" y="151"/>
                    <a:pt x="36" y="198"/>
                  </a:cubicBezTo>
                  <a:cubicBezTo>
                    <a:pt x="59" y="216"/>
                    <a:pt x="89" y="224"/>
                    <a:pt x="118" y="224"/>
                  </a:cubicBezTo>
                  <a:cubicBezTo>
                    <a:pt x="147" y="224"/>
                    <a:pt x="176" y="216"/>
                    <a:pt x="200" y="198"/>
                  </a:cubicBezTo>
                  <a:cubicBezTo>
                    <a:pt x="281" y="117"/>
                    <a:pt x="209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313200" y="32130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1" y="1"/>
                  </a:moveTo>
                  <a:cubicBezTo>
                    <a:pt x="65" y="1"/>
                    <a:pt x="12" y="45"/>
                    <a:pt x="12" y="116"/>
                  </a:cubicBezTo>
                  <a:cubicBezTo>
                    <a:pt x="0" y="175"/>
                    <a:pt x="59" y="221"/>
                    <a:pt x="117" y="233"/>
                  </a:cubicBezTo>
                  <a:cubicBezTo>
                    <a:pt x="211" y="233"/>
                    <a:pt x="269" y="116"/>
                    <a:pt x="199" y="34"/>
                  </a:cubicBezTo>
                  <a:cubicBezTo>
                    <a:pt x="176" y="11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74575" y="3115325"/>
              <a:ext cx="7275" cy="5625"/>
            </a:xfrm>
            <a:custGeom>
              <a:avLst/>
              <a:gdLst/>
              <a:ahLst/>
              <a:cxnLst/>
              <a:rect l="l" t="t" r="r" b="b"/>
              <a:pathLst>
                <a:path w="291" h="225" extrusionOk="0">
                  <a:moveTo>
                    <a:pt x="125" y="1"/>
                  </a:moveTo>
                  <a:cubicBezTo>
                    <a:pt x="99" y="1"/>
                    <a:pt x="72" y="11"/>
                    <a:pt x="48" y="35"/>
                  </a:cubicBezTo>
                  <a:cubicBezTo>
                    <a:pt x="1" y="82"/>
                    <a:pt x="1" y="152"/>
                    <a:pt x="48" y="199"/>
                  </a:cubicBezTo>
                  <a:cubicBezTo>
                    <a:pt x="71" y="216"/>
                    <a:pt x="100" y="225"/>
                    <a:pt x="130" y="225"/>
                  </a:cubicBezTo>
                  <a:cubicBezTo>
                    <a:pt x="159" y="225"/>
                    <a:pt x="188" y="216"/>
                    <a:pt x="212" y="199"/>
                  </a:cubicBezTo>
                  <a:lnTo>
                    <a:pt x="200" y="199"/>
                  </a:lnTo>
                  <a:cubicBezTo>
                    <a:pt x="290" y="117"/>
                    <a:pt x="213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78225" y="3073050"/>
              <a:ext cx="6000" cy="5500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22" y="0"/>
                  </a:moveTo>
                  <a:cubicBezTo>
                    <a:pt x="62" y="0"/>
                    <a:pt x="0" y="41"/>
                    <a:pt x="6" y="123"/>
                  </a:cubicBezTo>
                  <a:cubicBezTo>
                    <a:pt x="18" y="187"/>
                    <a:pt x="70" y="220"/>
                    <a:pt x="122" y="220"/>
                  </a:cubicBezTo>
                  <a:cubicBezTo>
                    <a:pt x="173" y="220"/>
                    <a:pt x="222" y="187"/>
                    <a:pt x="228" y="123"/>
                  </a:cubicBezTo>
                  <a:cubicBezTo>
                    <a:pt x="240" y="41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079800" y="3111250"/>
              <a:ext cx="7325" cy="5600"/>
            </a:xfrm>
            <a:custGeom>
              <a:avLst/>
              <a:gdLst/>
              <a:ahLst/>
              <a:cxnLst/>
              <a:rect l="l" t="t" r="r" b="b"/>
              <a:pathLst>
                <a:path w="293" h="224" extrusionOk="0">
                  <a:moveTo>
                    <a:pt x="124" y="0"/>
                  </a:moveTo>
                  <a:cubicBezTo>
                    <a:pt x="97" y="0"/>
                    <a:pt x="69" y="12"/>
                    <a:pt x="47" y="34"/>
                  </a:cubicBezTo>
                  <a:cubicBezTo>
                    <a:pt x="0" y="69"/>
                    <a:pt x="0" y="139"/>
                    <a:pt x="47" y="186"/>
                  </a:cubicBezTo>
                  <a:cubicBezTo>
                    <a:pt x="63" y="213"/>
                    <a:pt x="86" y="224"/>
                    <a:pt x="110" y="224"/>
                  </a:cubicBezTo>
                  <a:cubicBezTo>
                    <a:pt x="192" y="224"/>
                    <a:pt x="292" y="100"/>
                    <a:pt x="211" y="46"/>
                  </a:cubicBezTo>
                  <a:cubicBezTo>
                    <a:pt x="186" y="15"/>
                    <a:pt x="155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037975" y="3207425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06" y="1"/>
                  </a:moveTo>
                  <a:cubicBezTo>
                    <a:pt x="47" y="1"/>
                    <a:pt x="0" y="48"/>
                    <a:pt x="0" y="118"/>
                  </a:cubicBezTo>
                  <a:cubicBezTo>
                    <a:pt x="0" y="183"/>
                    <a:pt x="57" y="231"/>
                    <a:pt x="114" y="231"/>
                  </a:cubicBezTo>
                  <a:cubicBezTo>
                    <a:pt x="140" y="231"/>
                    <a:pt x="166" y="221"/>
                    <a:pt x="188" y="200"/>
                  </a:cubicBezTo>
                  <a:cubicBezTo>
                    <a:pt x="258" y="130"/>
                    <a:pt x="211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105250" y="3358350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1" y="289"/>
                    <a:pt x="118" y="449"/>
                    <a:pt x="270" y="449"/>
                  </a:cubicBezTo>
                  <a:cubicBezTo>
                    <a:pt x="296" y="449"/>
                    <a:pt x="324" y="444"/>
                    <a:pt x="351" y="433"/>
                  </a:cubicBezTo>
                  <a:cubicBezTo>
                    <a:pt x="538" y="352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232050" y="3361175"/>
              <a:ext cx="13025" cy="11050"/>
            </a:xfrm>
            <a:custGeom>
              <a:avLst/>
              <a:gdLst/>
              <a:ahLst/>
              <a:cxnLst/>
              <a:rect l="l" t="t" r="r" b="b"/>
              <a:pathLst>
                <a:path w="521" h="442" extrusionOk="0">
                  <a:moveTo>
                    <a:pt x="273" y="1"/>
                  </a:moveTo>
                  <a:cubicBezTo>
                    <a:pt x="139" y="1"/>
                    <a:pt x="0" y="125"/>
                    <a:pt x="52" y="297"/>
                  </a:cubicBezTo>
                  <a:cubicBezTo>
                    <a:pt x="88" y="387"/>
                    <a:pt x="172" y="442"/>
                    <a:pt x="262" y="442"/>
                  </a:cubicBezTo>
                  <a:cubicBezTo>
                    <a:pt x="289" y="442"/>
                    <a:pt x="317" y="437"/>
                    <a:pt x="345" y="426"/>
                  </a:cubicBezTo>
                  <a:cubicBezTo>
                    <a:pt x="462" y="379"/>
                    <a:pt x="520" y="250"/>
                    <a:pt x="462" y="133"/>
                  </a:cubicBezTo>
                  <a:cubicBezTo>
                    <a:pt x="424" y="40"/>
                    <a:pt x="349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322850" y="3273625"/>
              <a:ext cx="13725" cy="11200"/>
            </a:xfrm>
            <a:custGeom>
              <a:avLst/>
              <a:gdLst/>
              <a:ahLst/>
              <a:cxnLst/>
              <a:rect l="l" t="t" r="r" b="b"/>
              <a:pathLst>
                <a:path w="549" h="448" extrusionOk="0">
                  <a:moveTo>
                    <a:pt x="286" y="0"/>
                  </a:moveTo>
                  <a:cubicBezTo>
                    <a:pt x="258" y="0"/>
                    <a:pt x="228" y="7"/>
                    <a:pt x="199" y="20"/>
                  </a:cubicBezTo>
                  <a:cubicBezTo>
                    <a:pt x="12" y="90"/>
                    <a:pt x="0" y="348"/>
                    <a:pt x="188" y="430"/>
                  </a:cubicBezTo>
                  <a:cubicBezTo>
                    <a:pt x="218" y="442"/>
                    <a:pt x="249" y="448"/>
                    <a:pt x="279" y="448"/>
                  </a:cubicBezTo>
                  <a:cubicBezTo>
                    <a:pt x="366" y="448"/>
                    <a:pt x="445" y="400"/>
                    <a:pt x="480" y="313"/>
                  </a:cubicBezTo>
                  <a:cubicBezTo>
                    <a:pt x="548" y="157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325775" y="3147725"/>
              <a:ext cx="13175" cy="11275"/>
            </a:xfrm>
            <a:custGeom>
              <a:avLst/>
              <a:gdLst/>
              <a:ahLst/>
              <a:cxnLst/>
              <a:rect l="l" t="t" r="r" b="b"/>
              <a:pathLst>
                <a:path w="527" h="451" extrusionOk="0">
                  <a:moveTo>
                    <a:pt x="267" y="1"/>
                  </a:moveTo>
                  <a:cubicBezTo>
                    <a:pt x="185" y="1"/>
                    <a:pt x="105" y="45"/>
                    <a:pt x="71" y="131"/>
                  </a:cubicBezTo>
                  <a:cubicBezTo>
                    <a:pt x="1" y="291"/>
                    <a:pt x="118" y="450"/>
                    <a:pt x="270" y="450"/>
                  </a:cubicBezTo>
                  <a:cubicBezTo>
                    <a:pt x="296" y="450"/>
                    <a:pt x="324" y="445"/>
                    <a:pt x="351" y="435"/>
                  </a:cubicBezTo>
                  <a:cubicBezTo>
                    <a:pt x="468" y="388"/>
                    <a:pt x="527" y="260"/>
                    <a:pt x="480" y="143"/>
                  </a:cubicBezTo>
                  <a:cubicBezTo>
                    <a:pt x="438" y="48"/>
                    <a:pt x="35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238050" y="3056875"/>
              <a:ext cx="13175" cy="11100"/>
            </a:xfrm>
            <a:custGeom>
              <a:avLst/>
              <a:gdLst/>
              <a:ahLst/>
              <a:cxnLst/>
              <a:rect l="l" t="t" r="r" b="b"/>
              <a:pathLst>
                <a:path w="527" h="444" extrusionOk="0">
                  <a:moveTo>
                    <a:pt x="266" y="1"/>
                  </a:moveTo>
                  <a:cubicBezTo>
                    <a:pt x="118" y="1"/>
                    <a:pt x="0" y="147"/>
                    <a:pt x="58" y="302"/>
                  </a:cubicBezTo>
                  <a:cubicBezTo>
                    <a:pt x="94" y="397"/>
                    <a:pt x="181" y="444"/>
                    <a:pt x="268" y="444"/>
                  </a:cubicBezTo>
                  <a:cubicBezTo>
                    <a:pt x="353" y="444"/>
                    <a:pt x="439" y="400"/>
                    <a:pt x="479" y="314"/>
                  </a:cubicBezTo>
                  <a:cubicBezTo>
                    <a:pt x="526" y="197"/>
                    <a:pt x="468" y="68"/>
                    <a:pt x="362" y="21"/>
                  </a:cubicBezTo>
                  <a:cubicBezTo>
                    <a:pt x="330" y="7"/>
                    <a:pt x="297" y="1"/>
                    <a:pt x="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111375" y="3054325"/>
              <a:ext cx="13775" cy="11200"/>
            </a:xfrm>
            <a:custGeom>
              <a:avLst/>
              <a:gdLst/>
              <a:ahLst/>
              <a:cxnLst/>
              <a:rect l="l" t="t" r="r" b="b"/>
              <a:pathLst>
                <a:path w="551" h="448" extrusionOk="0">
                  <a:moveTo>
                    <a:pt x="286" y="0"/>
                  </a:moveTo>
                  <a:cubicBezTo>
                    <a:pt x="257" y="0"/>
                    <a:pt x="227" y="6"/>
                    <a:pt x="200" y="18"/>
                  </a:cubicBezTo>
                  <a:cubicBezTo>
                    <a:pt x="13" y="88"/>
                    <a:pt x="1" y="346"/>
                    <a:pt x="188" y="427"/>
                  </a:cubicBezTo>
                  <a:cubicBezTo>
                    <a:pt x="219" y="441"/>
                    <a:pt x="250" y="447"/>
                    <a:pt x="280" y="447"/>
                  </a:cubicBezTo>
                  <a:cubicBezTo>
                    <a:pt x="430" y="447"/>
                    <a:pt x="551" y="291"/>
                    <a:pt x="492" y="135"/>
                  </a:cubicBezTo>
                  <a:cubicBezTo>
                    <a:pt x="458" y="48"/>
                    <a:pt x="37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020425" y="3141475"/>
              <a:ext cx="13475" cy="11075"/>
            </a:xfrm>
            <a:custGeom>
              <a:avLst/>
              <a:gdLst/>
              <a:ahLst/>
              <a:cxnLst/>
              <a:rect l="l" t="t" r="r" b="b"/>
              <a:pathLst>
                <a:path w="539" h="443" extrusionOk="0">
                  <a:moveTo>
                    <a:pt x="272" y="0"/>
                  </a:moveTo>
                  <a:cubicBezTo>
                    <a:pt x="185" y="0"/>
                    <a:pt x="105" y="49"/>
                    <a:pt x="71" y="135"/>
                  </a:cubicBezTo>
                  <a:cubicBezTo>
                    <a:pt x="1" y="285"/>
                    <a:pt x="118" y="443"/>
                    <a:pt x="270" y="443"/>
                  </a:cubicBezTo>
                  <a:cubicBezTo>
                    <a:pt x="296" y="443"/>
                    <a:pt x="324" y="438"/>
                    <a:pt x="351" y="428"/>
                  </a:cubicBezTo>
                  <a:cubicBezTo>
                    <a:pt x="539" y="358"/>
                    <a:pt x="539" y="100"/>
                    <a:pt x="363" y="18"/>
                  </a:cubicBezTo>
                  <a:cubicBezTo>
                    <a:pt x="333" y="6"/>
                    <a:pt x="30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015875" y="3267275"/>
              <a:ext cx="15100" cy="11625"/>
            </a:xfrm>
            <a:custGeom>
              <a:avLst/>
              <a:gdLst/>
              <a:ahLst/>
              <a:cxnLst/>
              <a:rect l="l" t="t" r="r" b="b"/>
              <a:pathLst>
                <a:path w="604" h="465" extrusionOk="0">
                  <a:moveTo>
                    <a:pt x="347" y="1"/>
                  </a:moveTo>
                  <a:cubicBezTo>
                    <a:pt x="320" y="1"/>
                    <a:pt x="292" y="6"/>
                    <a:pt x="264" y="17"/>
                  </a:cubicBezTo>
                  <a:lnTo>
                    <a:pt x="264" y="29"/>
                  </a:lnTo>
                  <a:cubicBezTo>
                    <a:pt x="0" y="110"/>
                    <a:pt x="98" y="465"/>
                    <a:pt x="320" y="465"/>
                  </a:cubicBezTo>
                  <a:cubicBezTo>
                    <a:pt x="353" y="465"/>
                    <a:pt x="390" y="457"/>
                    <a:pt x="428" y="438"/>
                  </a:cubicBezTo>
                  <a:cubicBezTo>
                    <a:pt x="545" y="391"/>
                    <a:pt x="604" y="263"/>
                    <a:pt x="557" y="146"/>
                  </a:cubicBezTo>
                  <a:cubicBezTo>
                    <a:pt x="521" y="56"/>
                    <a:pt x="437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036225" y="3343150"/>
              <a:ext cx="6150" cy="5650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7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82"/>
                    <a:pt x="0" y="152"/>
                    <a:pt x="47" y="199"/>
                  </a:cubicBezTo>
                  <a:cubicBezTo>
                    <a:pt x="70" y="217"/>
                    <a:pt x="100" y="225"/>
                    <a:pt x="127" y="225"/>
                  </a:cubicBezTo>
                  <a:cubicBezTo>
                    <a:pt x="155" y="225"/>
                    <a:pt x="182" y="217"/>
                    <a:pt x="199" y="199"/>
                  </a:cubicBezTo>
                  <a:cubicBezTo>
                    <a:pt x="246" y="152"/>
                    <a:pt x="246" y="82"/>
                    <a:pt x="199" y="35"/>
                  </a:cubicBezTo>
                  <a:cubicBezTo>
                    <a:pt x="182" y="12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71625" y="340227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19" y="0"/>
                  </a:moveTo>
                  <a:cubicBezTo>
                    <a:pt x="59" y="0"/>
                    <a:pt x="1" y="45"/>
                    <a:pt x="1" y="115"/>
                  </a:cubicBezTo>
                  <a:cubicBezTo>
                    <a:pt x="1" y="174"/>
                    <a:pt x="48" y="221"/>
                    <a:pt x="118" y="232"/>
                  </a:cubicBezTo>
                  <a:cubicBezTo>
                    <a:pt x="212" y="232"/>
                    <a:pt x="270" y="104"/>
                    <a:pt x="200" y="34"/>
                  </a:cubicBezTo>
                  <a:cubicBezTo>
                    <a:pt x="177" y="11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307925" y="3349050"/>
              <a:ext cx="7325" cy="5175"/>
            </a:xfrm>
            <a:custGeom>
              <a:avLst/>
              <a:gdLst/>
              <a:ahLst/>
              <a:cxnLst/>
              <a:rect l="l" t="t" r="r" b="b"/>
              <a:pathLst>
                <a:path w="293" h="207" extrusionOk="0">
                  <a:moveTo>
                    <a:pt x="186" y="1"/>
                  </a:moveTo>
                  <a:cubicBezTo>
                    <a:pt x="103" y="1"/>
                    <a:pt x="0" y="121"/>
                    <a:pt x="83" y="185"/>
                  </a:cubicBezTo>
                  <a:cubicBezTo>
                    <a:pt x="102" y="200"/>
                    <a:pt x="124" y="207"/>
                    <a:pt x="144" y="207"/>
                  </a:cubicBezTo>
                  <a:cubicBezTo>
                    <a:pt x="222" y="207"/>
                    <a:pt x="293" y="116"/>
                    <a:pt x="246" y="33"/>
                  </a:cubicBezTo>
                  <a:cubicBezTo>
                    <a:pt x="231" y="10"/>
                    <a:pt x="209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368475" y="321420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10" y="1"/>
                  </a:moveTo>
                  <a:cubicBezTo>
                    <a:pt x="53" y="1"/>
                    <a:pt x="0" y="45"/>
                    <a:pt x="0" y="116"/>
                  </a:cubicBezTo>
                  <a:cubicBezTo>
                    <a:pt x="0" y="174"/>
                    <a:pt x="47" y="221"/>
                    <a:pt x="106" y="233"/>
                  </a:cubicBezTo>
                  <a:cubicBezTo>
                    <a:pt x="211" y="233"/>
                    <a:pt x="258" y="104"/>
                    <a:pt x="188" y="34"/>
                  </a:cubicBezTo>
                  <a:cubicBezTo>
                    <a:pt x="165" y="11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314650" y="3077325"/>
              <a:ext cx="5875" cy="5600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115" y="1"/>
                  </a:moveTo>
                  <a:cubicBezTo>
                    <a:pt x="59" y="1"/>
                    <a:pt x="1" y="45"/>
                    <a:pt x="1" y="116"/>
                  </a:cubicBezTo>
                  <a:cubicBezTo>
                    <a:pt x="1" y="181"/>
                    <a:pt x="63" y="223"/>
                    <a:pt x="121" y="223"/>
                  </a:cubicBezTo>
                  <a:cubicBezTo>
                    <a:pt x="146" y="223"/>
                    <a:pt x="170" y="215"/>
                    <a:pt x="188" y="198"/>
                  </a:cubicBezTo>
                  <a:cubicBezTo>
                    <a:pt x="235" y="151"/>
                    <a:pt x="235" y="81"/>
                    <a:pt x="188" y="34"/>
                  </a:cubicBezTo>
                  <a:cubicBezTo>
                    <a:pt x="169" y="11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78725" y="3018475"/>
              <a:ext cx="6400" cy="5550"/>
            </a:xfrm>
            <a:custGeom>
              <a:avLst/>
              <a:gdLst/>
              <a:ahLst/>
              <a:cxnLst/>
              <a:rect l="l" t="t" r="r" b="b"/>
              <a:pathLst>
                <a:path w="256" h="222" extrusionOk="0">
                  <a:moveTo>
                    <a:pt x="137" y="1"/>
                  </a:moveTo>
                  <a:cubicBezTo>
                    <a:pt x="41" y="1"/>
                    <a:pt x="1" y="121"/>
                    <a:pt x="68" y="188"/>
                  </a:cubicBezTo>
                  <a:cubicBezTo>
                    <a:pt x="91" y="211"/>
                    <a:pt x="119" y="222"/>
                    <a:pt x="146" y="222"/>
                  </a:cubicBezTo>
                  <a:cubicBezTo>
                    <a:pt x="202" y="222"/>
                    <a:pt x="255" y="177"/>
                    <a:pt x="255" y="107"/>
                  </a:cubicBezTo>
                  <a:cubicBezTo>
                    <a:pt x="255" y="48"/>
                    <a:pt x="208" y="1"/>
                    <a:pt x="150" y="1"/>
                  </a:cubicBezTo>
                  <a:cubicBezTo>
                    <a:pt x="145" y="1"/>
                    <a:pt x="141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041775" y="3071725"/>
              <a:ext cx="7050" cy="5725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129" y="1"/>
                  </a:moveTo>
                  <a:cubicBezTo>
                    <a:pt x="100" y="1"/>
                    <a:pt x="71" y="12"/>
                    <a:pt x="47" y="36"/>
                  </a:cubicBezTo>
                  <a:cubicBezTo>
                    <a:pt x="1" y="82"/>
                    <a:pt x="1" y="153"/>
                    <a:pt x="47" y="188"/>
                  </a:cubicBezTo>
                  <a:cubicBezTo>
                    <a:pt x="73" y="216"/>
                    <a:pt x="102" y="228"/>
                    <a:pt x="129" y="228"/>
                  </a:cubicBezTo>
                  <a:cubicBezTo>
                    <a:pt x="212" y="228"/>
                    <a:pt x="282" y="115"/>
                    <a:pt x="211" y="36"/>
                  </a:cubicBezTo>
                  <a:cubicBezTo>
                    <a:pt x="188" y="12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981625" y="3206525"/>
              <a:ext cx="8025" cy="5625"/>
            </a:xfrm>
            <a:custGeom>
              <a:avLst/>
              <a:gdLst/>
              <a:ahLst/>
              <a:cxnLst/>
              <a:rect l="l" t="t" r="r" b="b"/>
              <a:pathLst>
                <a:path w="321" h="225" extrusionOk="0">
                  <a:moveTo>
                    <a:pt x="140" y="0"/>
                  </a:moveTo>
                  <a:cubicBezTo>
                    <a:pt x="0" y="0"/>
                    <a:pt x="3" y="224"/>
                    <a:pt x="150" y="224"/>
                  </a:cubicBezTo>
                  <a:cubicBezTo>
                    <a:pt x="153" y="224"/>
                    <a:pt x="157" y="224"/>
                    <a:pt x="160" y="224"/>
                  </a:cubicBezTo>
                  <a:cubicBezTo>
                    <a:pt x="164" y="224"/>
                    <a:pt x="168" y="224"/>
                    <a:pt x="171" y="224"/>
                  </a:cubicBezTo>
                  <a:cubicBezTo>
                    <a:pt x="317" y="224"/>
                    <a:pt x="320" y="0"/>
                    <a:pt x="181" y="0"/>
                  </a:cubicBezTo>
                  <a:cubicBezTo>
                    <a:pt x="174" y="0"/>
                    <a:pt x="167" y="1"/>
                    <a:pt x="160" y="2"/>
                  </a:cubicBezTo>
                  <a:cubicBezTo>
                    <a:pt x="153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443300" y="386170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4" y="0"/>
                  </a:moveTo>
                  <a:cubicBezTo>
                    <a:pt x="344" y="0"/>
                    <a:pt x="243" y="39"/>
                    <a:pt x="164" y="118"/>
                  </a:cubicBezTo>
                  <a:cubicBezTo>
                    <a:pt x="1" y="270"/>
                    <a:pt x="1" y="527"/>
                    <a:pt x="153" y="691"/>
                  </a:cubicBezTo>
                  <a:cubicBezTo>
                    <a:pt x="232" y="770"/>
                    <a:pt x="339" y="811"/>
                    <a:pt x="447" y="811"/>
                  </a:cubicBezTo>
                  <a:cubicBezTo>
                    <a:pt x="547" y="811"/>
                    <a:pt x="647" y="776"/>
                    <a:pt x="726" y="703"/>
                  </a:cubicBezTo>
                  <a:cubicBezTo>
                    <a:pt x="890" y="539"/>
                    <a:pt x="901" y="281"/>
                    <a:pt x="738" y="129"/>
                  </a:cubicBezTo>
                  <a:cubicBezTo>
                    <a:pt x="659" y="44"/>
                    <a:pt x="552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482200" y="38625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1" y="527"/>
                    <a:pt x="164" y="691"/>
                  </a:cubicBezTo>
                  <a:cubicBezTo>
                    <a:pt x="243" y="770"/>
                    <a:pt x="351" y="811"/>
                    <a:pt x="459" y="811"/>
                  </a:cubicBezTo>
                  <a:cubicBezTo>
                    <a:pt x="559" y="811"/>
                    <a:pt x="659" y="776"/>
                    <a:pt x="738" y="703"/>
                  </a:cubicBezTo>
                  <a:cubicBezTo>
                    <a:pt x="901" y="539"/>
                    <a:pt x="901" y="281"/>
                    <a:pt x="749" y="129"/>
                  </a:cubicBezTo>
                  <a:cubicBezTo>
                    <a:pt x="665" y="45"/>
                    <a:pt x="555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484050" y="3823775"/>
              <a:ext cx="21575" cy="20275"/>
            </a:xfrm>
            <a:custGeom>
              <a:avLst/>
              <a:gdLst/>
              <a:ahLst/>
              <a:cxnLst/>
              <a:rect l="l" t="t" r="r" b="b"/>
              <a:pathLst>
                <a:path w="863" h="811" extrusionOk="0">
                  <a:moveTo>
                    <a:pt x="409" y="0"/>
                  </a:moveTo>
                  <a:cubicBezTo>
                    <a:pt x="205" y="0"/>
                    <a:pt x="9" y="153"/>
                    <a:pt x="9" y="394"/>
                  </a:cubicBezTo>
                  <a:cubicBezTo>
                    <a:pt x="0" y="644"/>
                    <a:pt x="202" y="810"/>
                    <a:pt x="413" y="810"/>
                  </a:cubicBezTo>
                  <a:cubicBezTo>
                    <a:pt x="509" y="810"/>
                    <a:pt x="607" y="776"/>
                    <a:pt x="687" y="699"/>
                  </a:cubicBezTo>
                  <a:cubicBezTo>
                    <a:pt x="851" y="547"/>
                    <a:pt x="863" y="289"/>
                    <a:pt x="699" y="125"/>
                  </a:cubicBezTo>
                  <a:cubicBezTo>
                    <a:pt x="616" y="39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444175" y="3823025"/>
              <a:ext cx="22250" cy="20275"/>
            </a:xfrm>
            <a:custGeom>
              <a:avLst/>
              <a:gdLst/>
              <a:ahLst/>
              <a:cxnLst/>
              <a:rect l="l" t="t" r="r" b="b"/>
              <a:pathLst>
                <a:path w="890" h="811" extrusionOk="0">
                  <a:moveTo>
                    <a:pt x="444" y="0"/>
                  </a:moveTo>
                  <a:cubicBezTo>
                    <a:pt x="344" y="0"/>
                    <a:pt x="243" y="35"/>
                    <a:pt x="165" y="109"/>
                  </a:cubicBezTo>
                  <a:cubicBezTo>
                    <a:pt x="1" y="272"/>
                    <a:pt x="1" y="530"/>
                    <a:pt x="153" y="682"/>
                  </a:cubicBezTo>
                  <a:cubicBezTo>
                    <a:pt x="232" y="767"/>
                    <a:pt x="339" y="811"/>
                    <a:pt x="446" y="811"/>
                  </a:cubicBezTo>
                  <a:cubicBezTo>
                    <a:pt x="546" y="811"/>
                    <a:pt x="647" y="773"/>
                    <a:pt x="726" y="694"/>
                  </a:cubicBezTo>
                  <a:cubicBezTo>
                    <a:pt x="890" y="541"/>
                    <a:pt x="890" y="284"/>
                    <a:pt x="738" y="120"/>
                  </a:cubicBezTo>
                  <a:cubicBezTo>
                    <a:pt x="659" y="41"/>
                    <a:pt x="55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438675" y="389210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0"/>
                  </a:cubicBezTo>
                  <a:cubicBezTo>
                    <a:pt x="1" y="576"/>
                    <a:pt x="237" y="890"/>
                    <a:pt x="532" y="890"/>
                  </a:cubicBezTo>
                  <a:cubicBezTo>
                    <a:pt x="587" y="890"/>
                    <a:pt x="643" y="879"/>
                    <a:pt x="700" y="855"/>
                  </a:cubicBezTo>
                  <a:cubicBezTo>
                    <a:pt x="1075" y="715"/>
                    <a:pt x="1086" y="188"/>
                    <a:pt x="724" y="36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481050" y="3892875"/>
              <a:ext cx="26925" cy="22350"/>
            </a:xfrm>
            <a:custGeom>
              <a:avLst/>
              <a:gdLst/>
              <a:ahLst/>
              <a:cxnLst/>
              <a:rect l="l" t="t" r="r" b="b"/>
              <a:pathLst>
                <a:path w="1077" h="894" extrusionOk="0">
                  <a:moveTo>
                    <a:pt x="530" y="0"/>
                  </a:moveTo>
                  <a:cubicBezTo>
                    <a:pt x="239" y="0"/>
                    <a:pt x="0" y="303"/>
                    <a:pt x="117" y="614"/>
                  </a:cubicBezTo>
                  <a:cubicBezTo>
                    <a:pt x="187" y="790"/>
                    <a:pt x="351" y="893"/>
                    <a:pt x="528" y="893"/>
                  </a:cubicBezTo>
                  <a:cubicBezTo>
                    <a:pt x="585" y="893"/>
                    <a:pt x="644" y="882"/>
                    <a:pt x="702" y="859"/>
                  </a:cubicBezTo>
                  <a:cubicBezTo>
                    <a:pt x="1064" y="719"/>
                    <a:pt x="1076" y="193"/>
                    <a:pt x="713" y="40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511150" y="38637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55" y="1"/>
                  </a:moveTo>
                  <a:cubicBezTo>
                    <a:pt x="501" y="1"/>
                    <a:pt x="444" y="12"/>
                    <a:pt x="387" y="36"/>
                  </a:cubicBezTo>
                  <a:cubicBezTo>
                    <a:pt x="13" y="176"/>
                    <a:pt x="1" y="702"/>
                    <a:pt x="364" y="855"/>
                  </a:cubicBezTo>
                  <a:cubicBezTo>
                    <a:pt x="425" y="879"/>
                    <a:pt x="487" y="891"/>
                    <a:pt x="548" y="891"/>
                  </a:cubicBezTo>
                  <a:cubicBezTo>
                    <a:pt x="721" y="891"/>
                    <a:pt x="879" y="797"/>
                    <a:pt x="948" y="632"/>
                  </a:cubicBezTo>
                  <a:cubicBezTo>
                    <a:pt x="1087" y="317"/>
                    <a:pt x="85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512075" y="382175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6" y="0"/>
                  </a:moveTo>
                  <a:cubicBezTo>
                    <a:pt x="383" y="0"/>
                    <a:pt x="219" y="88"/>
                    <a:pt x="139" y="265"/>
                  </a:cubicBezTo>
                  <a:cubicBezTo>
                    <a:pt x="1" y="572"/>
                    <a:pt x="239" y="896"/>
                    <a:pt x="543" y="896"/>
                  </a:cubicBezTo>
                  <a:cubicBezTo>
                    <a:pt x="598" y="896"/>
                    <a:pt x="655" y="885"/>
                    <a:pt x="713" y="862"/>
                  </a:cubicBezTo>
                  <a:cubicBezTo>
                    <a:pt x="935" y="780"/>
                    <a:pt x="1052" y="522"/>
                    <a:pt x="958" y="288"/>
                  </a:cubicBezTo>
                  <a:cubicBezTo>
                    <a:pt x="886" y="97"/>
                    <a:pt x="716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83100" y="37916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530" y="0"/>
                  </a:moveTo>
                  <a:cubicBezTo>
                    <a:pt x="238" y="0"/>
                    <a:pt x="0" y="301"/>
                    <a:pt x="117" y="602"/>
                  </a:cubicBezTo>
                  <a:cubicBezTo>
                    <a:pt x="195" y="794"/>
                    <a:pt x="367" y="890"/>
                    <a:pt x="540" y="890"/>
                  </a:cubicBezTo>
                  <a:cubicBezTo>
                    <a:pt x="704" y="890"/>
                    <a:pt x="867" y="803"/>
                    <a:pt x="947" y="626"/>
                  </a:cubicBezTo>
                  <a:cubicBezTo>
                    <a:pt x="1053" y="392"/>
                    <a:pt x="947" y="134"/>
                    <a:pt x="713" y="41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40950" y="3790850"/>
              <a:ext cx="26350" cy="22200"/>
            </a:xfrm>
            <a:custGeom>
              <a:avLst/>
              <a:gdLst/>
              <a:ahLst/>
              <a:cxnLst/>
              <a:rect l="l" t="t" r="r" b="b"/>
              <a:pathLst>
                <a:path w="1054" h="888" extrusionOk="0">
                  <a:moveTo>
                    <a:pt x="548" y="1"/>
                  </a:moveTo>
                  <a:cubicBezTo>
                    <a:pt x="381" y="1"/>
                    <a:pt x="212" y="91"/>
                    <a:pt x="130" y="273"/>
                  </a:cubicBezTo>
                  <a:cubicBezTo>
                    <a:pt x="0" y="572"/>
                    <a:pt x="236" y="888"/>
                    <a:pt x="540" y="888"/>
                  </a:cubicBezTo>
                  <a:cubicBezTo>
                    <a:pt x="593" y="888"/>
                    <a:pt x="648" y="878"/>
                    <a:pt x="703" y="857"/>
                  </a:cubicBezTo>
                  <a:cubicBezTo>
                    <a:pt x="937" y="776"/>
                    <a:pt x="1054" y="506"/>
                    <a:pt x="949" y="273"/>
                  </a:cubicBezTo>
                  <a:cubicBezTo>
                    <a:pt x="879" y="91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10275" y="3819725"/>
              <a:ext cx="27200" cy="22275"/>
            </a:xfrm>
            <a:custGeom>
              <a:avLst/>
              <a:gdLst/>
              <a:ahLst/>
              <a:cxnLst/>
              <a:rect l="l" t="t" r="r" b="b"/>
              <a:pathLst>
                <a:path w="1088" h="891" extrusionOk="0">
                  <a:moveTo>
                    <a:pt x="542" y="1"/>
                  </a:moveTo>
                  <a:cubicBezTo>
                    <a:pt x="372" y="1"/>
                    <a:pt x="209" y="101"/>
                    <a:pt x="140" y="264"/>
                  </a:cubicBezTo>
                  <a:cubicBezTo>
                    <a:pt x="0" y="573"/>
                    <a:pt x="243" y="891"/>
                    <a:pt x="550" y="891"/>
                  </a:cubicBezTo>
                  <a:cubicBezTo>
                    <a:pt x="603" y="891"/>
                    <a:pt x="658" y="881"/>
                    <a:pt x="713" y="861"/>
                  </a:cubicBezTo>
                  <a:cubicBezTo>
                    <a:pt x="1076" y="720"/>
                    <a:pt x="1088" y="194"/>
                    <a:pt x="725" y="42"/>
                  </a:cubicBezTo>
                  <a:cubicBezTo>
                    <a:pt x="666" y="14"/>
                    <a:pt x="604" y="1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410550" y="3861700"/>
              <a:ext cx="26050" cy="22450"/>
            </a:xfrm>
            <a:custGeom>
              <a:avLst/>
              <a:gdLst/>
              <a:ahLst/>
              <a:cxnLst/>
              <a:rect l="l" t="t" r="r" b="b"/>
              <a:pathLst>
                <a:path w="1042" h="898" extrusionOk="0">
                  <a:moveTo>
                    <a:pt x="508" y="1"/>
                  </a:moveTo>
                  <a:cubicBezTo>
                    <a:pt x="453" y="1"/>
                    <a:pt x="396" y="12"/>
                    <a:pt x="340" y="36"/>
                  </a:cubicBezTo>
                  <a:cubicBezTo>
                    <a:pt x="106" y="118"/>
                    <a:pt x="0" y="387"/>
                    <a:pt x="82" y="609"/>
                  </a:cubicBezTo>
                  <a:cubicBezTo>
                    <a:pt x="154" y="801"/>
                    <a:pt x="327" y="897"/>
                    <a:pt x="501" y="897"/>
                  </a:cubicBezTo>
                  <a:cubicBezTo>
                    <a:pt x="667" y="897"/>
                    <a:pt x="833" y="809"/>
                    <a:pt x="913" y="632"/>
                  </a:cubicBezTo>
                  <a:cubicBezTo>
                    <a:pt x="1041" y="317"/>
                    <a:pt x="803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08800" y="3904325"/>
              <a:ext cx="12300" cy="11225"/>
            </a:xfrm>
            <a:custGeom>
              <a:avLst/>
              <a:gdLst/>
              <a:ahLst/>
              <a:cxnLst/>
              <a:rect l="l" t="t" r="r" b="b"/>
              <a:pathLst>
                <a:path w="492" h="449" extrusionOk="0">
                  <a:moveTo>
                    <a:pt x="244" y="1"/>
                  </a:moveTo>
                  <a:cubicBezTo>
                    <a:pt x="187" y="1"/>
                    <a:pt x="129" y="21"/>
                    <a:pt x="82" y="62"/>
                  </a:cubicBezTo>
                  <a:cubicBezTo>
                    <a:pt x="0" y="156"/>
                    <a:pt x="0" y="296"/>
                    <a:pt x="82" y="378"/>
                  </a:cubicBezTo>
                  <a:cubicBezTo>
                    <a:pt x="129" y="425"/>
                    <a:pt x="187" y="448"/>
                    <a:pt x="244" y="448"/>
                  </a:cubicBezTo>
                  <a:cubicBezTo>
                    <a:pt x="301" y="448"/>
                    <a:pt x="357" y="425"/>
                    <a:pt x="398" y="378"/>
                  </a:cubicBezTo>
                  <a:cubicBezTo>
                    <a:pt x="492" y="296"/>
                    <a:pt x="492" y="156"/>
                    <a:pt x="398" y="62"/>
                  </a:cubicBezTo>
                  <a:cubicBezTo>
                    <a:pt x="357" y="21"/>
                    <a:pt x="301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467000" y="3929675"/>
              <a:ext cx="11425" cy="11050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229" y="0"/>
                  </a:moveTo>
                  <a:cubicBezTo>
                    <a:pt x="118" y="0"/>
                    <a:pt x="6" y="73"/>
                    <a:pt x="0" y="218"/>
                  </a:cubicBezTo>
                  <a:cubicBezTo>
                    <a:pt x="0" y="347"/>
                    <a:pt x="94" y="440"/>
                    <a:pt x="223" y="440"/>
                  </a:cubicBezTo>
                  <a:cubicBezTo>
                    <a:pt x="229" y="441"/>
                    <a:pt x="236" y="441"/>
                    <a:pt x="242" y="441"/>
                  </a:cubicBezTo>
                  <a:cubicBezTo>
                    <a:pt x="361" y="441"/>
                    <a:pt x="445" y="341"/>
                    <a:pt x="457" y="230"/>
                  </a:cubicBezTo>
                  <a:cubicBezTo>
                    <a:pt x="457" y="7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25500" y="3906675"/>
              <a:ext cx="13575" cy="10975"/>
            </a:xfrm>
            <a:custGeom>
              <a:avLst/>
              <a:gdLst/>
              <a:ahLst/>
              <a:cxnLst/>
              <a:rect l="l" t="t" r="r" b="b"/>
              <a:pathLst>
                <a:path w="543" h="439" extrusionOk="0">
                  <a:moveTo>
                    <a:pt x="244" y="0"/>
                  </a:moveTo>
                  <a:cubicBezTo>
                    <a:pt x="187" y="0"/>
                    <a:pt x="129" y="21"/>
                    <a:pt x="82" y="62"/>
                  </a:cubicBezTo>
                  <a:cubicBezTo>
                    <a:pt x="0" y="155"/>
                    <a:pt x="0" y="296"/>
                    <a:pt x="82" y="378"/>
                  </a:cubicBezTo>
                  <a:cubicBezTo>
                    <a:pt x="128" y="421"/>
                    <a:pt x="179" y="439"/>
                    <a:pt x="228" y="439"/>
                  </a:cubicBezTo>
                  <a:cubicBezTo>
                    <a:pt x="395" y="439"/>
                    <a:pt x="542" y="233"/>
                    <a:pt x="398" y="62"/>
                  </a:cubicBezTo>
                  <a:cubicBezTo>
                    <a:pt x="357" y="21"/>
                    <a:pt x="301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549475" y="3848975"/>
              <a:ext cx="13175" cy="11300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300" y="1"/>
                  </a:moveTo>
                  <a:cubicBezTo>
                    <a:pt x="245" y="1"/>
                    <a:pt x="189" y="21"/>
                    <a:pt x="141" y="65"/>
                  </a:cubicBezTo>
                  <a:cubicBezTo>
                    <a:pt x="0" y="205"/>
                    <a:pt x="94" y="451"/>
                    <a:pt x="293" y="451"/>
                  </a:cubicBezTo>
                  <a:cubicBezTo>
                    <a:pt x="422" y="451"/>
                    <a:pt x="527" y="358"/>
                    <a:pt x="527" y="229"/>
                  </a:cubicBezTo>
                  <a:cubicBezTo>
                    <a:pt x="527" y="93"/>
                    <a:pt x="418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528425" y="3790425"/>
              <a:ext cx="11725" cy="11250"/>
            </a:xfrm>
            <a:custGeom>
              <a:avLst/>
              <a:gdLst/>
              <a:ahLst/>
              <a:cxnLst/>
              <a:rect l="l" t="t" r="r" b="b"/>
              <a:pathLst>
                <a:path w="469" h="450" extrusionOk="0">
                  <a:moveTo>
                    <a:pt x="217" y="0"/>
                  </a:moveTo>
                  <a:cubicBezTo>
                    <a:pt x="105" y="0"/>
                    <a:pt x="0" y="86"/>
                    <a:pt x="0" y="219"/>
                  </a:cubicBezTo>
                  <a:cubicBezTo>
                    <a:pt x="0" y="361"/>
                    <a:pt x="106" y="450"/>
                    <a:pt x="218" y="450"/>
                  </a:cubicBezTo>
                  <a:cubicBezTo>
                    <a:pt x="273" y="450"/>
                    <a:pt x="329" y="429"/>
                    <a:pt x="374" y="383"/>
                  </a:cubicBezTo>
                  <a:cubicBezTo>
                    <a:pt x="468" y="290"/>
                    <a:pt x="468" y="149"/>
                    <a:pt x="374" y="67"/>
                  </a:cubicBezTo>
                  <a:cubicBezTo>
                    <a:pt x="328" y="21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468550" y="3765175"/>
              <a:ext cx="13100" cy="11075"/>
            </a:xfrm>
            <a:custGeom>
              <a:avLst/>
              <a:gdLst/>
              <a:ahLst/>
              <a:cxnLst/>
              <a:rect l="l" t="t" r="r" b="b"/>
              <a:pathLst>
                <a:path w="524" h="443" extrusionOk="0">
                  <a:moveTo>
                    <a:pt x="287" y="1"/>
                  </a:moveTo>
                  <a:cubicBezTo>
                    <a:pt x="97" y="1"/>
                    <a:pt x="0" y="238"/>
                    <a:pt x="137" y="375"/>
                  </a:cubicBezTo>
                  <a:cubicBezTo>
                    <a:pt x="183" y="422"/>
                    <a:pt x="241" y="442"/>
                    <a:pt x="298" y="442"/>
                  </a:cubicBezTo>
                  <a:cubicBezTo>
                    <a:pt x="413" y="442"/>
                    <a:pt x="523" y="356"/>
                    <a:pt x="523" y="223"/>
                  </a:cubicBezTo>
                  <a:cubicBezTo>
                    <a:pt x="523" y="106"/>
                    <a:pt x="430" y="1"/>
                    <a:pt x="301" y="1"/>
                  </a:cubicBezTo>
                  <a:cubicBezTo>
                    <a:pt x="296" y="1"/>
                    <a:pt x="292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09675" y="3788000"/>
              <a:ext cx="14925" cy="11125"/>
            </a:xfrm>
            <a:custGeom>
              <a:avLst/>
              <a:gdLst/>
              <a:ahLst/>
              <a:cxnLst/>
              <a:rect l="l" t="t" r="r" b="b"/>
              <a:pathLst>
                <a:path w="597" h="445" extrusionOk="0">
                  <a:moveTo>
                    <a:pt x="303" y="0"/>
                  </a:moveTo>
                  <a:cubicBezTo>
                    <a:pt x="246" y="0"/>
                    <a:pt x="187" y="24"/>
                    <a:pt x="141" y="71"/>
                  </a:cubicBezTo>
                  <a:cubicBezTo>
                    <a:pt x="0" y="211"/>
                    <a:pt x="106" y="445"/>
                    <a:pt x="304" y="445"/>
                  </a:cubicBezTo>
                  <a:cubicBezTo>
                    <a:pt x="503" y="445"/>
                    <a:pt x="597" y="211"/>
                    <a:pt x="457" y="71"/>
                  </a:cubicBezTo>
                  <a:cubicBezTo>
                    <a:pt x="416" y="24"/>
                    <a:pt x="360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384225" y="3845625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5" y="0"/>
                  </a:moveTo>
                  <a:cubicBezTo>
                    <a:pt x="106" y="0"/>
                    <a:pt x="0" y="234"/>
                    <a:pt x="141" y="386"/>
                  </a:cubicBezTo>
                  <a:cubicBezTo>
                    <a:pt x="187" y="433"/>
                    <a:pt x="245" y="453"/>
                    <a:pt x="302" y="453"/>
                  </a:cubicBezTo>
                  <a:cubicBezTo>
                    <a:pt x="417" y="453"/>
                    <a:pt x="527" y="367"/>
                    <a:pt x="527" y="234"/>
                  </a:cubicBezTo>
                  <a:cubicBezTo>
                    <a:pt x="527" y="105"/>
                    <a:pt x="433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420500" y="3944900"/>
              <a:ext cx="19775" cy="16975"/>
            </a:xfrm>
            <a:custGeom>
              <a:avLst/>
              <a:gdLst/>
              <a:ahLst/>
              <a:cxnLst/>
              <a:rect l="l" t="t" r="r" b="b"/>
              <a:pathLst>
                <a:path w="791" h="679" extrusionOk="0">
                  <a:moveTo>
                    <a:pt x="384" y="1"/>
                  </a:moveTo>
                  <a:cubicBezTo>
                    <a:pt x="261" y="1"/>
                    <a:pt x="139" y="68"/>
                    <a:pt x="82" y="206"/>
                  </a:cubicBezTo>
                  <a:cubicBezTo>
                    <a:pt x="0" y="381"/>
                    <a:pt x="82" y="568"/>
                    <a:pt x="246" y="650"/>
                  </a:cubicBezTo>
                  <a:cubicBezTo>
                    <a:pt x="292" y="670"/>
                    <a:pt x="338" y="678"/>
                    <a:pt x="383" y="678"/>
                  </a:cubicBezTo>
                  <a:cubicBezTo>
                    <a:pt x="609" y="678"/>
                    <a:pt x="790" y="452"/>
                    <a:pt x="702" y="217"/>
                  </a:cubicBezTo>
                  <a:cubicBezTo>
                    <a:pt x="642" y="74"/>
                    <a:pt x="513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04325" y="394670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0"/>
                  </a:moveTo>
                  <a:cubicBezTo>
                    <a:pt x="180" y="0"/>
                    <a:pt x="1" y="227"/>
                    <a:pt x="98" y="461"/>
                  </a:cubicBezTo>
                  <a:cubicBezTo>
                    <a:pt x="143" y="594"/>
                    <a:pt x="268" y="674"/>
                    <a:pt x="402" y="674"/>
                  </a:cubicBezTo>
                  <a:cubicBezTo>
                    <a:pt x="445" y="674"/>
                    <a:pt x="489" y="665"/>
                    <a:pt x="531" y="648"/>
                  </a:cubicBezTo>
                  <a:cubicBezTo>
                    <a:pt x="812" y="543"/>
                    <a:pt x="812" y="145"/>
                    <a:pt x="543" y="28"/>
                  </a:cubicBezTo>
                  <a:cubicBezTo>
                    <a:pt x="497" y="9"/>
                    <a:pt x="450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564975" y="3888625"/>
              <a:ext cx="20600" cy="16775"/>
            </a:xfrm>
            <a:custGeom>
              <a:avLst/>
              <a:gdLst/>
              <a:ahLst/>
              <a:cxnLst/>
              <a:rect l="l" t="t" r="r" b="b"/>
              <a:pathLst>
                <a:path w="824" h="671" extrusionOk="0">
                  <a:moveTo>
                    <a:pt x="412" y="1"/>
                  </a:moveTo>
                  <a:cubicBezTo>
                    <a:pt x="373" y="1"/>
                    <a:pt x="333" y="8"/>
                    <a:pt x="293" y="23"/>
                  </a:cubicBezTo>
                  <a:cubicBezTo>
                    <a:pt x="12" y="129"/>
                    <a:pt x="0" y="526"/>
                    <a:pt x="281" y="643"/>
                  </a:cubicBezTo>
                  <a:cubicBezTo>
                    <a:pt x="324" y="661"/>
                    <a:pt x="368" y="670"/>
                    <a:pt x="412" y="670"/>
                  </a:cubicBezTo>
                  <a:cubicBezTo>
                    <a:pt x="539" y="670"/>
                    <a:pt x="662" y="598"/>
                    <a:pt x="714" y="468"/>
                  </a:cubicBezTo>
                  <a:cubicBezTo>
                    <a:pt x="824" y="238"/>
                    <a:pt x="636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566875" y="38046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06" y="1"/>
                  </a:moveTo>
                  <a:cubicBezTo>
                    <a:pt x="282" y="1"/>
                    <a:pt x="158" y="68"/>
                    <a:pt x="100" y="201"/>
                  </a:cubicBezTo>
                  <a:cubicBezTo>
                    <a:pt x="0" y="431"/>
                    <a:pt x="181" y="668"/>
                    <a:pt x="410" y="668"/>
                  </a:cubicBezTo>
                  <a:cubicBezTo>
                    <a:pt x="450" y="668"/>
                    <a:pt x="491" y="661"/>
                    <a:pt x="533" y="646"/>
                  </a:cubicBezTo>
                  <a:cubicBezTo>
                    <a:pt x="708" y="576"/>
                    <a:pt x="790" y="388"/>
                    <a:pt x="720" y="213"/>
                  </a:cubicBezTo>
                  <a:cubicBezTo>
                    <a:pt x="661" y="71"/>
                    <a:pt x="533" y="1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508675" y="3744000"/>
              <a:ext cx="19475" cy="16850"/>
            </a:xfrm>
            <a:custGeom>
              <a:avLst/>
              <a:gdLst/>
              <a:ahLst/>
              <a:cxnLst/>
              <a:rect l="l" t="t" r="r" b="b"/>
              <a:pathLst>
                <a:path w="779" h="674" extrusionOk="0">
                  <a:moveTo>
                    <a:pt x="401" y="1"/>
                  </a:moveTo>
                  <a:cubicBezTo>
                    <a:pt x="182" y="1"/>
                    <a:pt x="0" y="227"/>
                    <a:pt x="88" y="462"/>
                  </a:cubicBezTo>
                  <a:cubicBezTo>
                    <a:pt x="141" y="604"/>
                    <a:pt x="269" y="674"/>
                    <a:pt x="398" y="674"/>
                  </a:cubicBezTo>
                  <a:cubicBezTo>
                    <a:pt x="524" y="674"/>
                    <a:pt x="650" y="607"/>
                    <a:pt x="708" y="474"/>
                  </a:cubicBezTo>
                  <a:cubicBezTo>
                    <a:pt x="778" y="298"/>
                    <a:pt x="708" y="111"/>
                    <a:pt x="533" y="29"/>
                  </a:cubicBezTo>
                  <a:cubicBezTo>
                    <a:pt x="488" y="10"/>
                    <a:pt x="44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424300" y="3742325"/>
              <a:ext cx="20350" cy="16850"/>
            </a:xfrm>
            <a:custGeom>
              <a:avLst/>
              <a:gdLst/>
              <a:ahLst/>
              <a:cxnLst/>
              <a:rect l="l" t="t" r="r" b="b"/>
              <a:pathLst>
                <a:path w="814" h="674" extrusionOk="0">
                  <a:moveTo>
                    <a:pt x="410" y="1"/>
                  </a:moveTo>
                  <a:cubicBezTo>
                    <a:pt x="367" y="1"/>
                    <a:pt x="323" y="9"/>
                    <a:pt x="281" y="26"/>
                  </a:cubicBezTo>
                  <a:cubicBezTo>
                    <a:pt x="0" y="131"/>
                    <a:pt x="0" y="529"/>
                    <a:pt x="269" y="646"/>
                  </a:cubicBezTo>
                  <a:cubicBezTo>
                    <a:pt x="316" y="665"/>
                    <a:pt x="362" y="674"/>
                    <a:pt x="406" y="674"/>
                  </a:cubicBezTo>
                  <a:cubicBezTo>
                    <a:pt x="632" y="674"/>
                    <a:pt x="814" y="448"/>
                    <a:pt x="726" y="213"/>
                  </a:cubicBezTo>
                  <a:cubicBezTo>
                    <a:pt x="672" y="80"/>
                    <a:pt x="545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64050" y="380052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384" y="1"/>
                  </a:moveTo>
                  <a:cubicBezTo>
                    <a:pt x="250" y="1"/>
                    <a:pt x="123" y="78"/>
                    <a:pt x="70" y="201"/>
                  </a:cubicBezTo>
                  <a:cubicBezTo>
                    <a:pt x="0" y="365"/>
                    <a:pt x="70" y="564"/>
                    <a:pt x="246" y="646"/>
                  </a:cubicBezTo>
                  <a:cubicBezTo>
                    <a:pt x="300" y="672"/>
                    <a:pt x="352" y="684"/>
                    <a:pt x="400" y="684"/>
                  </a:cubicBezTo>
                  <a:cubicBezTo>
                    <a:pt x="720" y="684"/>
                    <a:pt x="891" y="178"/>
                    <a:pt x="515" y="26"/>
                  </a:cubicBezTo>
                  <a:cubicBezTo>
                    <a:pt x="472" y="9"/>
                    <a:pt x="428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62000" y="38845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7" y="1"/>
                  </a:moveTo>
                  <a:cubicBezTo>
                    <a:pt x="349" y="1"/>
                    <a:pt x="309" y="8"/>
                    <a:pt x="269" y="24"/>
                  </a:cubicBezTo>
                  <a:cubicBezTo>
                    <a:pt x="94" y="94"/>
                    <a:pt x="0" y="293"/>
                    <a:pt x="82" y="456"/>
                  </a:cubicBezTo>
                  <a:cubicBezTo>
                    <a:pt x="135" y="598"/>
                    <a:pt x="260" y="668"/>
                    <a:pt x="386" y="668"/>
                  </a:cubicBezTo>
                  <a:cubicBezTo>
                    <a:pt x="509" y="668"/>
                    <a:pt x="633" y="601"/>
                    <a:pt x="691" y="468"/>
                  </a:cubicBezTo>
                  <a:cubicBezTo>
                    <a:pt x="790" y="239"/>
                    <a:pt x="609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71075" y="3945050"/>
              <a:ext cx="7025" cy="5575"/>
            </a:xfrm>
            <a:custGeom>
              <a:avLst/>
              <a:gdLst/>
              <a:ahLst/>
              <a:cxnLst/>
              <a:rect l="l" t="t" r="r" b="b"/>
              <a:pathLst>
                <a:path w="281" h="223" extrusionOk="0">
                  <a:moveTo>
                    <a:pt x="162" y="1"/>
                  </a:moveTo>
                  <a:cubicBezTo>
                    <a:pt x="135" y="1"/>
                    <a:pt x="105" y="13"/>
                    <a:pt x="82" y="36"/>
                  </a:cubicBezTo>
                  <a:cubicBezTo>
                    <a:pt x="1" y="108"/>
                    <a:pt x="73" y="222"/>
                    <a:pt x="158" y="222"/>
                  </a:cubicBezTo>
                  <a:cubicBezTo>
                    <a:pt x="183" y="222"/>
                    <a:pt x="210" y="212"/>
                    <a:pt x="234" y="188"/>
                  </a:cubicBezTo>
                  <a:cubicBezTo>
                    <a:pt x="281" y="153"/>
                    <a:pt x="281" y="83"/>
                    <a:pt x="234" y="36"/>
                  </a:cubicBezTo>
                  <a:cubicBezTo>
                    <a:pt x="216" y="13"/>
                    <a:pt x="190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468750" y="398722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3" y="0"/>
                  </a:moveTo>
                  <a:cubicBezTo>
                    <a:pt x="54" y="0"/>
                    <a:pt x="0" y="45"/>
                    <a:pt x="0" y="115"/>
                  </a:cubicBezTo>
                  <a:cubicBezTo>
                    <a:pt x="0" y="174"/>
                    <a:pt x="47" y="221"/>
                    <a:pt x="106" y="221"/>
                  </a:cubicBezTo>
                  <a:cubicBezTo>
                    <a:pt x="110" y="221"/>
                    <a:pt x="115" y="221"/>
                    <a:pt x="119" y="221"/>
                  </a:cubicBezTo>
                  <a:cubicBezTo>
                    <a:pt x="216" y="221"/>
                    <a:pt x="267" y="101"/>
                    <a:pt x="199" y="34"/>
                  </a:cubicBezTo>
                  <a:cubicBezTo>
                    <a:pt x="173" y="11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566725" y="3949150"/>
              <a:ext cx="7000" cy="5575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121" y="0"/>
                  </a:moveTo>
                  <a:cubicBezTo>
                    <a:pt x="93" y="0"/>
                    <a:pt x="64" y="11"/>
                    <a:pt x="36" y="36"/>
                  </a:cubicBezTo>
                  <a:cubicBezTo>
                    <a:pt x="1" y="71"/>
                    <a:pt x="1" y="141"/>
                    <a:pt x="36" y="188"/>
                  </a:cubicBezTo>
                  <a:cubicBezTo>
                    <a:pt x="59" y="211"/>
                    <a:pt x="88" y="223"/>
                    <a:pt x="118" y="223"/>
                  </a:cubicBezTo>
                  <a:cubicBezTo>
                    <a:pt x="147" y="223"/>
                    <a:pt x="176" y="211"/>
                    <a:pt x="200" y="188"/>
                  </a:cubicBezTo>
                  <a:cubicBezTo>
                    <a:pt x="280" y="108"/>
                    <a:pt x="211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609150" y="385295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9" y="1"/>
                  </a:moveTo>
                  <a:cubicBezTo>
                    <a:pt x="64" y="1"/>
                    <a:pt x="12" y="43"/>
                    <a:pt x="12" y="105"/>
                  </a:cubicBezTo>
                  <a:cubicBezTo>
                    <a:pt x="0" y="175"/>
                    <a:pt x="59" y="222"/>
                    <a:pt x="117" y="222"/>
                  </a:cubicBezTo>
                  <a:cubicBezTo>
                    <a:pt x="211" y="222"/>
                    <a:pt x="269" y="105"/>
                    <a:pt x="199" y="35"/>
                  </a:cubicBezTo>
                  <a:cubicBezTo>
                    <a:pt x="176" y="11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570525" y="3755275"/>
              <a:ext cx="7250" cy="5550"/>
            </a:xfrm>
            <a:custGeom>
              <a:avLst/>
              <a:gdLst/>
              <a:ahLst/>
              <a:cxnLst/>
              <a:rect l="l" t="t" r="r" b="b"/>
              <a:pathLst>
                <a:path w="290" h="222" extrusionOk="0">
                  <a:moveTo>
                    <a:pt x="125" y="0"/>
                  </a:moveTo>
                  <a:cubicBezTo>
                    <a:pt x="99" y="0"/>
                    <a:pt x="72" y="10"/>
                    <a:pt x="48" y="34"/>
                  </a:cubicBezTo>
                  <a:cubicBezTo>
                    <a:pt x="1" y="69"/>
                    <a:pt x="1" y="140"/>
                    <a:pt x="48" y="186"/>
                  </a:cubicBezTo>
                  <a:cubicBezTo>
                    <a:pt x="71" y="210"/>
                    <a:pt x="100" y="221"/>
                    <a:pt x="129" y="221"/>
                  </a:cubicBezTo>
                  <a:cubicBezTo>
                    <a:pt x="159" y="221"/>
                    <a:pt x="188" y="210"/>
                    <a:pt x="211" y="186"/>
                  </a:cubicBezTo>
                  <a:lnTo>
                    <a:pt x="200" y="186"/>
                  </a:lnTo>
                  <a:cubicBezTo>
                    <a:pt x="290" y="114"/>
                    <a:pt x="21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74150" y="3712675"/>
              <a:ext cx="6025" cy="5750"/>
            </a:xfrm>
            <a:custGeom>
              <a:avLst/>
              <a:gdLst/>
              <a:ahLst/>
              <a:cxnLst/>
              <a:rect l="l" t="t" r="r" b="b"/>
              <a:pathLst>
                <a:path w="241" h="230" extrusionOk="0">
                  <a:moveTo>
                    <a:pt x="122" y="1"/>
                  </a:moveTo>
                  <a:cubicBezTo>
                    <a:pt x="62" y="1"/>
                    <a:pt x="1" y="42"/>
                    <a:pt x="7" y="124"/>
                  </a:cubicBezTo>
                  <a:cubicBezTo>
                    <a:pt x="18" y="194"/>
                    <a:pt x="71" y="229"/>
                    <a:pt x="122" y="229"/>
                  </a:cubicBezTo>
                  <a:cubicBezTo>
                    <a:pt x="173" y="229"/>
                    <a:pt x="223" y="194"/>
                    <a:pt x="229" y="124"/>
                  </a:cubicBezTo>
                  <a:cubicBezTo>
                    <a:pt x="241" y="42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375750" y="37511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23" y="1"/>
                  </a:moveTo>
                  <a:cubicBezTo>
                    <a:pt x="95" y="1"/>
                    <a:pt x="69" y="9"/>
                    <a:pt x="47" y="26"/>
                  </a:cubicBezTo>
                  <a:cubicBezTo>
                    <a:pt x="0" y="73"/>
                    <a:pt x="0" y="143"/>
                    <a:pt x="47" y="190"/>
                  </a:cubicBezTo>
                  <a:cubicBezTo>
                    <a:pt x="62" y="213"/>
                    <a:pt x="84" y="222"/>
                    <a:pt x="107" y="222"/>
                  </a:cubicBezTo>
                  <a:cubicBezTo>
                    <a:pt x="190" y="222"/>
                    <a:pt x="293" y="101"/>
                    <a:pt x="211" y="37"/>
                  </a:cubicBezTo>
                  <a:cubicBezTo>
                    <a:pt x="186" y="12"/>
                    <a:pt x="154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333925" y="3847375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17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77"/>
                    <a:pt x="53" y="221"/>
                    <a:pt x="109" y="221"/>
                  </a:cubicBezTo>
                  <a:cubicBezTo>
                    <a:pt x="137" y="221"/>
                    <a:pt x="164" y="210"/>
                    <a:pt x="187" y="188"/>
                  </a:cubicBezTo>
                  <a:cubicBezTo>
                    <a:pt x="258" y="117"/>
                    <a:pt x="21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6401200" y="3998125"/>
              <a:ext cx="13475" cy="11100"/>
            </a:xfrm>
            <a:custGeom>
              <a:avLst/>
              <a:gdLst/>
              <a:ahLst/>
              <a:cxnLst/>
              <a:rect l="l" t="t" r="r" b="b"/>
              <a:pathLst>
                <a:path w="539" h="444" extrusionOk="0">
                  <a:moveTo>
                    <a:pt x="271" y="1"/>
                  </a:moveTo>
                  <a:cubicBezTo>
                    <a:pt x="185" y="1"/>
                    <a:pt x="105" y="49"/>
                    <a:pt x="70" y="136"/>
                  </a:cubicBezTo>
                  <a:cubicBezTo>
                    <a:pt x="0" y="285"/>
                    <a:pt x="118" y="443"/>
                    <a:pt x="270" y="443"/>
                  </a:cubicBezTo>
                  <a:cubicBezTo>
                    <a:pt x="296" y="443"/>
                    <a:pt x="323" y="439"/>
                    <a:pt x="351" y="428"/>
                  </a:cubicBezTo>
                  <a:cubicBezTo>
                    <a:pt x="538" y="358"/>
                    <a:pt x="538" y="101"/>
                    <a:pt x="363" y="19"/>
                  </a:cubicBezTo>
                  <a:cubicBezTo>
                    <a:pt x="332" y="7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27975" y="4000825"/>
              <a:ext cx="13050" cy="11050"/>
            </a:xfrm>
            <a:custGeom>
              <a:avLst/>
              <a:gdLst/>
              <a:ahLst/>
              <a:cxnLst/>
              <a:rect l="l" t="t" r="r" b="b"/>
              <a:pathLst>
                <a:path w="522" h="442" extrusionOk="0">
                  <a:moveTo>
                    <a:pt x="277" y="1"/>
                  </a:moveTo>
                  <a:cubicBezTo>
                    <a:pt x="140" y="1"/>
                    <a:pt x="1" y="125"/>
                    <a:pt x="53" y="297"/>
                  </a:cubicBezTo>
                  <a:cubicBezTo>
                    <a:pt x="89" y="386"/>
                    <a:pt x="173" y="442"/>
                    <a:pt x="263" y="442"/>
                  </a:cubicBezTo>
                  <a:cubicBezTo>
                    <a:pt x="290" y="442"/>
                    <a:pt x="318" y="436"/>
                    <a:pt x="346" y="425"/>
                  </a:cubicBezTo>
                  <a:cubicBezTo>
                    <a:pt x="463" y="390"/>
                    <a:pt x="521" y="250"/>
                    <a:pt x="474" y="133"/>
                  </a:cubicBezTo>
                  <a:cubicBezTo>
                    <a:pt x="432" y="40"/>
                    <a:pt x="355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8800" y="3913375"/>
              <a:ext cx="13750" cy="11225"/>
            </a:xfrm>
            <a:custGeom>
              <a:avLst/>
              <a:gdLst/>
              <a:ahLst/>
              <a:cxnLst/>
              <a:rect l="l" t="t" r="r" b="b"/>
              <a:pathLst>
                <a:path w="550" h="449" extrusionOk="0">
                  <a:moveTo>
                    <a:pt x="276" y="1"/>
                  </a:moveTo>
                  <a:cubicBezTo>
                    <a:pt x="251" y="1"/>
                    <a:pt x="225" y="6"/>
                    <a:pt x="199" y="16"/>
                  </a:cubicBezTo>
                  <a:cubicBezTo>
                    <a:pt x="12" y="86"/>
                    <a:pt x="0" y="355"/>
                    <a:pt x="187" y="437"/>
                  </a:cubicBezTo>
                  <a:cubicBezTo>
                    <a:pt x="213" y="445"/>
                    <a:pt x="240" y="449"/>
                    <a:pt x="266" y="449"/>
                  </a:cubicBezTo>
                  <a:cubicBezTo>
                    <a:pt x="357" y="449"/>
                    <a:pt x="443" y="402"/>
                    <a:pt x="480" y="320"/>
                  </a:cubicBezTo>
                  <a:cubicBezTo>
                    <a:pt x="550" y="161"/>
                    <a:pt x="424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21725" y="378752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0"/>
                  </a:moveTo>
                  <a:cubicBezTo>
                    <a:pt x="185" y="0"/>
                    <a:pt x="105" y="44"/>
                    <a:pt x="70" y="136"/>
                  </a:cubicBezTo>
                  <a:cubicBezTo>
                    <a:pt x="1" y="286"/>
                    <a:pt x="118" y="444"/>
                    <a:pt x="270" y="444"/>
                  </a:cubicBezTo>
                  <a:cubicBezTo>
                    <a:pt x="296" y="444"/>
                    <a:pt x="323" y="439"/>
                    <a:pt x="351" y="429"/>
                  </a:cubicBezTo>
                  <a:cubicBezTo>
                    <a:pt x="468" y="382"/>
                    <a:pt x="527" y="253"/>
                    <a:pt x="480" y="136"/>
                  </a:cubicBezTo>
                  <a:cubicBezTo>
                    <a:pt x="438" y="4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3975" y="3696550"/>
              <a:ext cx="13175" cy="11325"/>
            </a:xfrm>
            <a:custGeom>
              <a:avLst/>
              <a:gdLst/>
              <a:ahLst/>
              <a:cxnLst/>
              <a:rect l="l" t="t" r="r" b="b"/>
              <a:pathLst>
                <a:path w="527" h="453" extrusionOk="0">
                  <a:moveTo>
                    <a:pt x="271" y="0"/>
                  </a:moveTo>
                  <a:cubicBezTo>
                    <a:pt x="121" y="0"/>
                    <a:pt x="0" y="156"/>
                    <a:pt x="59" y="313"/>
                  </a:cubicBezTo>
                  <a:cubicBezTo>
                    <a:pt x="94" y="406"/>
                    <a:pt x="179" y="453"/>
                    <a:pt x="265" y="453"/>
                  </a:cubicBezTo>
                  <a:cubicBezTo>
                    <a:pt x="351" y="453"/>
                    <a:pt x="439" y="406"/>
                    <a:pt x="480" y="313"/>
                  </a:cubicBezTo>
                  <a:cubicBezTo>
                    <a:pt x="527" y="207"/>
                    <a:pt x="468" y="79"/>
                    <a:pt x="363" y="20"/>
                  </a:cubicBezTo>
                  <a:cubicBezTo>
                    <a:pt x="332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407325" y="3694000"/>
              <a:ext cx="13775" cy="11175"/>
            </a:xfrm>
            <a:custGeom>
              <a:avLst/>
              <a:gdLst/>
              <a:ahLst/>
              <a:cxnLst/>
              <a:rect l="l" t="t" r="r" b="b"/>
              <a:pathLst>
                <a:path w="551" h="447" extrusionOk="0">
                  <a:moveTo>
                    <a:pt x="278" y="1"/>
                  </a:moveTo>
                  <a:cubicBezTo>
                    <a:pt x="251" y="1"/>
                    <a:pt x="224" y="6"/>
                    <a:pt x="200" y="17"/>
                  </a:cubicBezTo>
                  <a:cubicBezTo>
                    <a:pt x="12" y="87"/>
                    <a:pt x="1" y="356"/>
                    <a:pt x="188" y="426"/>
                  </a:cubicBezTo>
                  <a:cubicBezTo>
                    <a:pt x="220" y="440"/>
                    <a:pt x="253" y="447"/>
                    <a:pt x="284" y="447"/>
                  </a:cubicBezTo>
                  <a:cubicBezTo>
                    <a:pt x="432" y="447"/>
                    <a:pt x="550" y="300"/>
                    <a:pt x="492" y="145"/>
                  </a:cubicBezTo>
                  <a:cubicBezTo>
                    <a:pt x="456" y="56"/>
                    <a:pt x="366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316375" y="378127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5" y="52"/>
                    <a:pt x="70" y="129"/>
                  </a:cubicBezTo>
                  <a:cubicBezTo>
                    <a:pt x="1" y="289"/>
                    <a:pt x="118" y="448"/>
                    <a:pt x="270" y="448"/>
                  </a:cubicBezTo>
                  <a:cubicBezTo>
                    <a:pt x="296" y="448"/>
                    <a:pt x="324" y="444"/>
                    <a:pt x="351" y="433"/>
                  </a:cubicBezTo>
                  <a:cubicBezTo>
                    <a:pt x="538" y="363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311750" y="3907225"/>
              <a:ext cx="15175" cy="11525"/>
            </a:xfrm>
            <a:custGeom>
              <a:avLst/>
              <a:gdLst/>
              <a:ahLst/>
              <a:cxnLst/>
              <a:rect l="l" t="t" r="r" b="b"/>
              <a:pathLst>
                <a:path w="607" h="461" extrusionOk="0">
                  <a:moveTo>
                    <a:pt x="350" y="0"/>
                  </a:moveTo>
                  <a:cubicBezTo>
                    <a:pt x="323" y="0"/>
                    <a:pt x="295" y="5"/>
                    <a:pt x="267" y="16"/>
                  </a:cubicBezTo>
                  <a:cubicBezTo>
                    <a:pt x="1" y="109"/>
                    <a:pt x="102" y="461"/>
                    <a:pt x="328" y="461"/>
                  </a:cubicBezTo>
                  <a:cubicBezTo>
                    <a:pt x="360" y="461"/>
                    <a:pt x="395" y="454"/>
                    <a:pt x="431" y="437"/>
                  </a:cubicBezTo>
                  <a:cubicBezTo>
                    <a:pt x="548" y="391"/>
                    <a:pt x="606" y="262"/>
                    <a:pt x="560" y="145"/>
                  </a:cubicBezTo>
                  <a:cubicBezTo>
                    <a:pt x="524" y="55"/>
                    <a:pt x="440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332175" y="39830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27" y="1"/>
                  </a:moveTo>
                  <a:cubicBezTo>
                    <a:pt x="99" y="1"/>
                    <a:pt x="70" y="12"/>
                    <a:pt x="47" y="36"/>
                  </a:cubicBezTo>
                  <a:cubicBezTo>
                    <a:pt x="0" y="71"/>
                    <a:pt x="0" y="141"/>
                    <a:pt x="47" y="188"/>
                  </a:cubicBezTo>
                  <a:cubicBezTo>
                    <a:pt x="70" y="211"/>
                    <a:pt x="99" y="223"/>
                    <a:pt x="127" y="223"/>
                  </a:cubicBezTo>
                  <a:cubicBezTo>
                    <a:pt x="155" y="223"/>
                    <a:pt x="181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81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467575" y="404220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7" y="0"/>
                  </a:moveTo>
                  <a:cubicBezTo>
                    <a:pt x="58" y="0"/>
                    <a:pt x="1" y="42"/>
                    <a:pt x="1" y="104"/>
                  </a:cubicBezTo>
                  <a:cubicBezTo>
                    <a:pt x="1" y="174"/>
                    <a:pt x="47" y="221"/>
                    <a:pt x="118" y="221"/>
                  </a:cubicBezTo>
                  <a:cubicBezTo>
                    <a:pt x="211" y="221"/>
                    <a:pt x="270" y="104"/>
                    <a:pt x="200" y="34"/>
                  </a:cubicBezTo>
                  <a:cubicBezTo>
                    <a:pt x="176" y="11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603925" y="3988825"/>
              <a:ext cx="7225" cy="5200"/>
            </a:xfrm>
            <a:custGeom>
              <a:avLst/>
              <a:gdLst/>
              <a:ahLst/>
              <a:cxnLst/>
              <a:rect l="l" t="t" r="r" b="b"/>
              <a:pathLst>
                <a:path w="289" h="208" extrusionOk="0">
                  <a:moveTo>
                    <a:pt x="178" y="1"/>
                  </a:moveTo>
                  <a:cubicBezTo>
                    <a:pt x="97" y="1"/>
                    <a:pt x="0" y="118"/>
                    <a:pt x="80" y="180"/>
                  </a:cubicBezTo>
                  <a:cubicBezTo>
                    <a:pt x="102" y="199"/>
                    <a:pt x="126" y="208"/>
                    <a:pt x="149" y="208"/>
                  </a:cubicBezTo>
                  <a:cubicBezTo>
                    <a:pt x="224" y="208"/>
                    <a:pt x="289" y="120"/>
                    <a:pt x="244" y="40"/>
                  </a:cubicBezTo>
                  <a:cubicBezTo>
                    <a:pt x="228" y="12"/>
                    <a:pt x="204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664425" y="3854125"/>
              <a:ext cx="6450" cy="5550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08" y="1"/>
                  </a:moveTo>
                  <a:cubicBezTo>
                    <a:pt x="52" y="1"/>
                    <a:pt x="0" y="42"/>
                    <a:pt x="0" y="105"/>
                  </a:cubicBezTo>
                  <a:cubicBezTo>
                    <a:pt x="0" y="175"/>
                    <a:pt x="47" y="222"/>
                    <a:pt x="105" y="222"/>
                  </a:cubicBezTo>
                  <a:cubicBezTo>
                    <a:pt x="211" y="222"/>
                    <a:pt x="258" y="105"/>
                    <a:pt x="187" y="35"/>
                  </a:cubicBezTo>
                  <a:cubicBezTo>
                    <a:pt x="164" y="11"/>
                    <a:pt x="135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610600" y="37172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17" y="1"/>
                  </a:moveTo>
                  <a:cubicBezTo>
                    <a:pt x="58" y="1"/>
                    <a:pt x="1" y="42"/>
                    <a:pt x="1" y="105"/>
                  </a:cubicBezTo>
                  <a:cubicBezTo>
                    <a:pt x="1" y="175"/>
                    <a:pt x="59" y="220"/>
                    <a:pt x="118" y="220"/>
                  </a:cubicBezTo>
                  <a:cubicBezTo>
                    <a:pt x="147" y="220"/>
                    <a:pt x="176" y="209"/>
                    <a:pt x="199" y="186"/>
                  </a:cubicBezTo>
                  <a:cubicBezTo>
                    <a:pt x="235" y="140"/>
                    <a:pt x="235" y="69"/>
                    <a:pt x="199" y="34"/>
                  </a:cubicBezTo>
                  <a:cubicBezTo>
                    <a:pt x="176" y="11"/>
                    <a:pt x="146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474600" y="3658150"/>
              <a:ext cx="6450" cy="5675"/>
            </a:xfrm>
            <a:custGeom>
              <a:avLst/>
              <a:gdLst/>
              <a:ahLst/>
              <a:cxnLst/>
              <a:rect l="l" t="t" r="r" b="b"/>
              <a:pathLst>
                <a:path w="258" h="227" extrusionOk="0">
                  <a:moveTo>
                    <a:pt x="153" y="0"/>
                  </a:moveTo>
                  <a:cubicBezTo>
                    <a:pt x="47" y="0"/>
                    <a:pt x="0" y="117"/>
                    <a:pt x="71" y="187"/>
                  </a:cubicBezTo>
                  <a:cubicBezTo>
                    <a:pt x="94" y="215"/>
                    <a:pt x="123" y="226"/>
                    <a:pt x="150" y="226"/>
                  </a:cubicBezTo>
                  <a:cubicBezTo>
                    <a:pt x="206" y="226"/>
                    <a:pt x="258" y="179"/>
                    <a:pt x="258" y="117"/>
                  </a:cubicBezTo>
                  <a:cubicBezTo>
                    <a:pt x="258" y="59"/>
                    <a:pt x="211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37725" y="3711625"/>
              <a:ext cx="7075" cy="5625"/>
            </a:xfrm>
            <a:custGeom>
              <a:avLst/>
              <a:gdLst/>
              <a:ahLst/>
              <a:cxnLst/>
              <a:rect l="l" t="t" r="r" b="b"/>
              <a:pathLst>
                <a:path w="283" h="225" extrusionOk="0">
                  <a:moveTo>
                    <a:pt x="123" y="0"/>
                  </a:moveTo>
                  <a:cubicBezTo>
                    <a:pt x="96" y="0"/>
                    <a:pt x="69" y="9"/>
                    <a:pt x="47" y="25"/>
                  </a:cubicBezTo>
                  <a:cubicBezTo>
                    <a:pt x="0" y="72"/>
                    <a:pt x="0" y="142"/>
                    <a:pt x="47" y="189"/>
                  </a:cubicBezTo>
                  <a:cubicBezTo>
                    <a:pt x="72" y="214"/>
                    <a:pt x="100" y="225"/>
                    <a:pt x="126" y="225"/>
                  </a:cubicBezTo>
                  <a:cubicBezTo>
                    <a:pt x="211" y="225"/>
                    <a:pt x="282" y="117"/>
                    <a:pt x="211" y="37"/>
                  </a:cubicBezTo>
                  <a:cubicBezTo>
                    <a:pt x="186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277625" y="3846175"/>
              <a:ext cx="7900" cy="5650"/>
            </a:xfrm>
            <a:custGeom>
              <a:avLst/>
              <a:gdLst/>
              <a:ahLst/>
              <a:cxnLst/>
              <a:rect l="l" t="t" r="r" b="b"/>
              <a:pathLst>
                <a:path w="316" h="226" extrusionOk="0">
                  <a:moveTo>
                    <a:pt x="138" y="0"/>
                  </a:moveTo>
                  <a:cubicBezTo>
                    <a:pt x="1" y="0"/>
                    <a:pt x="1" y="225"/>
                    <a:pt x="138" y="225"/>
                  </a:cubicBezTo>
                  <a:cubicBezTo>
                    <a:pt x="145" y="225"/>
                    <a:pt x="151" y="225"/>
                    <a:pt x="158" y="224"/>
                  </a:cubicBezTo>
                  <a:cubicBezTo>
                    <a:pt x="165" y="225"/>
                    <a:pt x="171" y="225"/>
                    <a:pt x="178" y="225"/>
                  </a:cubicBezTo>
                  <a:cubicBezTo>
                    <a:pt x="315" y="225"/>
                    <a:pt x="315" y="0"/>
                    <a:pt x="178" y="0"/>
                  </a:cubicBezTo>
                  <a:cubicBezTo>
                    <a:pt x="171" y="0"/>
                    <a:pt x="165" y="1"/>
                    <a:pt x="158" y="2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698450" y="4582475"/>
              <a:ext cx="34175" cy="25650"/>
            </a:xfrm>
            <a:custGeom>
              <a:avLst/>
              <a:gdLst/>
              <a:ahLst/>
              <a:cxnLst/>
              <a:rect l="l" t="t" r="r" b="b"/>
              <a:pathLst>
                <a:path w="1367" h="1026" extrusionOk="0">
                  <a:moveTo>
                    <a:pt x="695" y="0"/>
                  </a:moveTo>
                  <a:cubicBezTo>
                    <a:pt x="564" y="0"/>
                    <a:pt x="432" y="50"/>
                    <a:pt x="328" y="148"/>
                  </a:cubicBezTo>
                  <a:cubicBezTo>
                    <a:pt x="1" y="464"/>
                    <a:pt x="223" y="1014"/>
                    <a:pt x="679" y="1025"/>
                  </a:cubicBezTo>
                  <a:cubicBezTo>
                    <a:pt x="684" y="1026"/>
                    <a:pt x="689" y="1026"/>
                    <a:pt x="693" y="1026"/>
                  </a:cubicBezTo>
                  <a:cubicBezTo>
                    <a:pt x="1140" y="1026"/>
                    <a:pt x="1366" y="484"/>
                    <a:pt x="1065" y="160"/>
                  </a:cubicBezTo>
                  <a:cubicBezTo>
                    <a:pt x="964" y="53"/>
                    <a:pt x="830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747675" y="4583525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5" y="1"/>
                  </a:moveTo>
                  <a:cubicBezTo>
                    <a:pt x="238" y="1"/>
                    <a:pt x="0" y="542"/>
                    <a:pt x="313" y="866"/>
                  </a:cubicBezTo>
                  <a:cubicBezTo>
                    <a:pt x="415" y="969"/>
                    <a:pt x="552" y="1022"/>
                    <a:pt x="689" y="1022"/>
                  </a:cubicBezTo>
                  <a:cubicBezTo>
                    <a:pt x="818" y="1022"/>
                    <a:pt x="948" y="975"/>
                    <a:pt x="1050" y="878"/>
                  </a:cubicBezTo>
                  <a:cubicBezTo>
                    <a:pt x="1377" y="562"/>
                    <a:pt x="1155" y="12"/>
                    <a:pt x="699" y="1"/>
                  </a:cubicBezTo>
                  <a:cubicBezTo>
                    <a:pt x="694" y="1"/>
                    <a:pt x="689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752950" y="4534300"/>
              <a:ext cx="27125" cy="25775"/>
            </a:xfrm>
            <a:custGeom>
              <a:avLst/>
              <a:gdLst/>
              <a:ahLst/>
              <a:cxnLst/>
              <a:rect l="l" t="t" r="r" b="b"/>
              <a:pathLst>
                <a:path w="1085" h="1031" extrusionOk="0">
                  <a:moveTo>
                    <a:pt x="525" y="0"/>
                  </a:moveTo>
                  <a:cubicBezTo>
                    <a:pt x="266" y="0"/>
                    <a:pt x="16" y="201"/>
                    <a:pt x="8" y="507"/>
                  </a:cubicBezTo>
                  <a:cubicBezTo>
                    <a:pt x="0" y="822"/>
                    <a:pt x="253" y="1031"/>
                    <a:pt x="522" y="1031"/>
                  </a:cubicBezTo>
                  <a:cubicBezTo>
                    <a:pt x="644" y="1031"/>
                    <a:pt x="768" y="988"/>
                    <a:pt x="874" y="893"/>
                  </a:cubicBezTo>
                  <a:cubicBezTo>
                    <a:pt x="1073" y="695"/>
                    <a:pt x="1085" y="367"/>
                    <a:pt x="886" y="156"/>
                  </a:cubicBezTo>
                  <a:cubicBezTo>
                    <a:pt x="782" y="49"/>
                    <a:pt x="653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699325" y="4533450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9" y="0"/>
                  </a:moveTo>
                  <a:cubicBezTo>
                    <a:pt x="560" y="0"/>
                    <a:pt x="430" y="47"/>
                    <a:pt x="328" y="144"/>
                  </a:cubicBezTo>
                  <a:cubicBezTo>
                    <a:pt x="1" y="459"/>
                    <a:pt x="223" y="1009"/>
                    <a:pt x="679" y="1021"/>
                  </a:cubicBezTo>
                  <a:cubicBezTo>
                    <a:pt x="684" y="1021"/>
                    <a:pt x="689" y="1021"/>
                    <a:pt x="694" y="1021"/>
                  </a:cubicBezTo>
                  <a:cubicBezTo>
                    <a:pt x="1141" y="1021"/>
                    <a:pt x="1378" y="491"/>
                    <a:pt x="1065" y="155"/>
                  </a:cubicBezTo>
                  <a:cubicBezTo>
                    <a:pt x="963" y="53"/>
                    <a:pt x="826" y="0"/>
                    <a:pt x="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696700" y="4620525"/>
              <a:ext cx="33150" cy="28375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646" y="1"/>
                  </a:moveTo>
                  <a:cubicBezTo>
                    <a:pt x="437" y="1"/>
                    <a:pt x="227" y="115"/>
                    <a:pt x="129" y="346"/>
                  </a:cubicBezTo>
                  <a:cubicBezTo>
                    <a:pt x="0" y="627"/>
                    <a:pt x="129" y="966"/>
                    <a:pt x="421" y="1083"/>
                  </a:cubicBezTo>
                  <a:cubicBezTo>
                    <a:pt x="499" y="1119"/>
                    <a:pt x="577" y="1135"/>
                    <a:pt x="652" y="1135"/>
                  </a:cubicBezTo>
                  <a:cubicBezTo>
                    <a:pt x="1021" y="1135"/>
                    <a:pt x="1326" y="746"/>
                    <a:pt x="1170" y="358"/>
                  </a:cubicBezTo>
                  <a:cubicBezTo>
                    <a:pt x="1075" y="121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748950" y="4621525"/>
              <a:ext cx="34350" cy="28550"/>
            </a:xfrm>
            <a:custGeom>
              <a:avLst/>
              <a:gdLst/>
              <a:ahLst/>
              <a:cxnLst/>
              <a:rect l="l" t="t" r="r" b="b"/>
              <a:pathLst>
                <a:path w="1374" h="1142" extrusionOk="0">
                  <a:moveTo>
                    <a:pt x="681" y="1"/>
                  </a:moveTo>
                  <a:cubicBezTo>
                    <a:pt x="309" y="1"/>
                    <a:pt x="0" y="385"/>
                    <a:pt x="157" y="785"/>
                  </a:cubicBezTo>
                  <a:cubicBezTo>
                    <a:pt x="246" y="1001"/>
                    <a:pt x="461" y="1141"/>
                    <a:pt x="688" y="1141"/>
                  </a:cubicBezTo>
                  <a:cubicBezTo>
                    <a:pt x="756" y="1141"/>
                    <a:pt x="826" y="1128"/>
                    <a:pt x="894" y="1101"/>
                  </a:cubicBezTo>
                  <a:cubicBezTo>
                    <a:pt x="1362" y="914"/>
                    <a:pt x="1373" y="259"/>
                    <a:pt x="905" y="48"/>
                  </a:cubicBezTo>
                  <a:cubicBezTo>
                    <a:pt x="830" y="16"/>
                    <a:pt x="75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787375" y="4584925"/>
              <a:ext cx="34375" cy="28250"/>
            </a:xfrm>
            <a:custGeom>
              <a:avLst/>
              <a:gdLst/>
              <a:ahLst/>
              <a:cxnLst/>
              <a:rect l="l" t="t" r="r" b="b"/>
              <a:pathLst>
                <a:path w="1375" h="1130" extrusionOk="0">
                  <a:moveTo>
                    <a:pt x="684" y="1"/>
                  </a:moveTo>
                  <a:cubicBezTo>
                    <a:pt x="617" y="1"/>
                    <a:pt x="549" y="12"/>
                    <a:pt x="480" y="38"/>
                  </a:cubicBezTo>
                  <a:cubicBezTo>
                    <a:pt x="12" y="226"/>
                    <a:pt x="0" y="881"/>
                    <a:pt x="456" y="1080"/>
                  </a:cubicBezTo>
                  <a:cubicBezTo>
                    <a:pt x="533" y="1113"/>
                    <a:pt x="612" y="1129"/>
                    <a:pt x="690" y="1129"/>
                  </a:cubicBezTo>
                  <a:cubicBezTo>
                    <a:pt x="907" y="1129"/>
                    <a:pt x="1110" y="1003"/>
                    <a:pt x="1205" y="787"/>
                  </a:cubicBezTo>
                  <a:cubicBezTo>
                    <a:pt x="1375" y="398"/>
                    <a:pt x="1068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788375" y="4531875"/>
              <a:ext cx="33225" cy="28350"/>
            </a:xfrm>
            <a:custGeom>
              <a:avLst/>
              <a:gdLst/>
              <a:ahLst/>
              <a:cxnLst/>
              <a:rect l="l" t="t" r="r" b="b"/>
              <a:pathLst>
                <a:path w="1329" h="1134" extrusionOk="0">
                  <a:moveTo>
                    <a:pt x="688" y="0"/>
                  </a:moveTo>
                  <a:cubicBezTo>
                    <a:pt x="478" y="0"/>
                    <a:pt x="268" y="112"/>
                    <a:pt x="171" y="335"/>
                  </a:cubicBezTo>
                  <a:cubicBezTo>
                    <a:pt x="1" y="734"/>
                    <a:pt x="308" y="1133"/>
                    <a:pt x="692" y="1133"/>
                  </a:cubicBezTo>
                  <a:cubicBezTo>
                    <a:pt x="758" y="1133"/>
                    <a:pt x="827" y="1122"/>
                    <a:pt x="896" y="1096"/>
                  </a:cubicBezTo>
                  <a:cubicBezTo>
                    <a:pt x="1188" y="979"/>
                    <a:pt x="1329" y="651"/>
                    <a:pt x="1212" y="359"/>
                  </a:cubicBezTo>
                  <a:cubicBezTo>
                    <a:pt x="1122" y="120"/>
                    <a:pt x="905" y="0"/>
                    <a:pt x="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752550" y="4494125"/>
              <a:ext cx="33375" cy="27800"/>
            </a:xfrm>
            <a:custGeom>
              <a:avLst/>
              <a:gdLst/>
              <a:ahLst/>
              <a:cxnLst/>
              <a:rect l="l" t="t" r="r" b="b"/>
              <a:pathLst>
                <a:path w="1335" h="1112" extrusionOk="0">
                  <a:moveTo>
                    <a:pt x="621" y="0"/>
                  </a:moveTo>
                  <a:cubicBezTo>
                    <a:pt x="430" y="0"/>
                    <a:pt x="239" y="96"/>
                    <a:pt x="130" y="324"/>
                  </a:cubicBezTo>
                  <a:cubicBezTo>
                    <a:pt x="1" y="605"/>
                    <a:pt x="130" y="944"/>
                    <a:pt x="422" y="1061"/>
                  </a:cubicBezTo>
                  <a:cubicBezTo>
                    <a:pt x="496" y="1095"/>
                    <a:pt x="573" y="1111"/>
                    <a:pt x="650" y="1111"/>
                  </a:cubicBezTo>
                  <a:cubicBezTo>
                    <a:pt x="866" y="1111"/>
                    <a:pt x="1073" y="985"/>
                    <a:pt x="1159" y="769"/>
                  </a:cubicBezTo>
                  <a:lnTo>
                    <a:pt x="1159" y="781"/>
                  </a:lnTo>
                  <a:cubicBezTo>
                    <a:pt x="1334" y="338"/>
                    <a:pt x="978" y="0"/>
                    <a:pt x="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698150" y="4492575"/>
              <a:ext cx="34350" cy="28425"/>
            </a:xfrm>
            <a:custGeom>
              <a:avLst/>
              <a:gdLst/>
              <a:ahLst/>
              <a:cxnLst/>
              <a:rect l="l" t="t" r="r" b="b"/>
              <a:pathLst>
                <a:path w="1374" h="1137" extrusionOk="0">
                  <a:moveTo>
                    <a:pt x="679" y="1"/>
                  </a:moveTo>
                  <a:cubicBezTo>
                    <a:pt x="613" y="1"/>
                    <a:pt x="546" y="12"/>
                    <a:pt x="480" y="35"/>
                  </a:cubicBezTo>
                  <a:cubicBezTo>
                    <a:pt x="13" y="223"/>
                    <a:pt x="1" y="878"/>
                    <a:pt x="469" y="1088"/>
                  </a:cubicBezTo>
                  <a:cubicBezTo>
                    <a:pt x="544" y="1121"/>
                    <a:pt x="620" y="1136"/>
                    <a:pt x="694" y="1136"/>
                  </a:cubicBezTo>
                  <a:cubicBezTo>
                    <a:pt x="1065" y="1136"/>
                    <a:pt x="1374" y="754"/>
                    <a:pt x="1218" y="363"/>
                  </a:cubicBezTo>
                  <a:cubicBezTo>
                    <a:pt x="1127" y="136"/>
                    <a:pt x="90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659750" y="4529400"/>
              <a:ext cx="33175" cy="28275"/>
            </a:xfrm>
            <a:custGeom>
              <a:avLst/>
              <a:gdLst/>
              <a:ahLst/>
              <a:cxnLst/>
              <a:rect l="l" t="t" r="r" b="b"/>
              <a:pathLst>
                <a:path w="1327" h="1131" extrusionOk="0">
                  <a:moveTo>
                    <a:pt x="687" y="0"/>
                  </a:moveTo>
                  <a:cubicBezTo>
                    <a:pt x="309" y="0"/>
                    <a:pt x="0" y="383"/>
                    <a:pt x="156" y="774"/>
                  </a:cubicBezTo>
                  <a:cubicBezTo>
                    <a:pt x="251" y="1010"/>
                    <a:pt x="469" y="1130"/>
                    <a:pt x="686" y="1130"/>
                  </a:cubicBezTo>
                  <a:cubicBezTo>
                    <a:pt x="899" y="1130"/>
                    <a:pt x="1111" y="1016"/>
                    <a:pt x="1209" y="785"/>
                  </a:cubicBezTo>
                  <a:cubicBezTo>
                    <a:pt x="1326" y="505"/>
                    <a:pt x="1198" y="165"/>
                    <a:pt x="917" y="48"/>
                  </a:cubicBezTo>
                  <a:cubicBezTo>
                    <a:pt x="839" y="15"/>
                    <a:pt x="762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59850" y="4582475"/>
              <a:ext cx="33125" cy="28175"/>
            </a:xfrm>
            <a:custGeom>
              <a:avLst/>
              <a:gdLst/>
              <a:ahLst/>
              <a:cxnLst/>
              <a:rect l="l" t="t" r="r" b="b"/>
              <a:pathLst>
                <a:path w="1325" h="1127" extrusionOk="0">
                  <a:moveTo>
                    <a:pt x="647" y="1"/>
                  </a:moveTo>
                  <a:cubicBezTo>
                    <a:pt x="578" y="1"/>
                    <a:pt x="506" y="14"/>
                    <a:pt x="433" y="43"/>
                  </a:cubicBezTo>
                  <a:cubicBezTo>
                    <a:pt x="141" y="148"/>
                    <a:pt x="0" y="476"/>
                    <a:pt x="117" y="768"/>
                  </a:cubicBezTo>
                  <a:cubicBezTo>
                    <a:pt x="207" y="1007"/>
                    <a:pt x="421" y="1127"/>
                    <a:pt x="635" y="1127"/>
                  </a:cubicBezTo>
                  <a:cubicBezTo>
                    <a:pt x="842" y="1127"/>
                    <a:pt x="1049" y="1015"/>
                    <a:pt x="1147" y="792"/>
                  </a:cubicBezTo>
                  <a:cubicBezTo>
                    <a:pt x="1325" y="396"/>
                    <a:pt x="1026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657500" y="4636200"/>
              <a:ext cx="14950" cy="14225"/>
            </a:xfrm>
            <a:custGeom>
              <a:avLst/>
              <a:gdLst/>
              <a:ahLst/>
              <a:cxnLst/>
              <a:rect l="l" t="t" r="r" b="b"/>
              <a:pathLst>
                <a:path w="598" h="569" extrusionOk="0">
                  <a:moveTo>
                    <a:pt x="315" y="1"/>
                  </a:moveTo>
                  <a:cubicBezTo>
                    <a:pt x="247" y="1"/>
                    <a:pt x="177" y="26"/>
                    <a:pt x="118" y="81"/>
                  </a:cubicBezTo>
                  <a:cubicBezTo>
                    <a:pt x="12" y="187"/>
                    <a:pt x="1" y="362"/>
                    <a:pt x="106" y="479"/>
                  </a:cubicBezTo>
                  <a:cubicBezTo>
                    <a:pt x="164" y="541"/>
                    <a:pt x="237" y="569"/>
                    <a:pt x="310" y="569"/>
                  </a:cubicBezTo>
                  <a:cubicBezTo>
                    <a:pt x="456" y="569"/>
                    <a:pt x="597" y="456"/>
                    <a:pt x="597" y="292"/>
                  </a:cubicBezTo>
                  <a:cubicBezTo>
                    <a:pt x="597" y="116"/>
                    <a:pt x="461" y="1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731500" y="4668300"/>
              <a:ext cx="16625" cy="14125"/>
            </a:xfrm>
            <a:custGeom>
              <a:avLst/>
              <a:gdLst/>
              <a:ahLst/>
              <a:cxnLst/>
              <a:rect l="l" t="t" r="r" b="b"/>
              <a:pathLst>
                <a:path w="665" h="565" extrusionOk="0">
                  <a:moveTo>
                    <a:pt x="291" y="0"/>
                  </a:moveTo>
                  <a:cubicBezTo>
                    <a:pt x="147" y="0"/>
                    <a:pt x="8" y="107"/>
                    <a:pt x="1" y="272"/>
                  </a:cubicBezTo>
                  <a:cubicBezTo>
                    <a:pt x="1" y="435"/>
                    <a:pt x="117" y="564"/>
                    <a:pt x="281" y="564"/>
                  </a:cubicBezTo>
                  <a:cubicBezTo>
                    <a:pt x="286" y="564"/>
                    <a:pt x="290" y="564"/>
                    <a:pt x="295" y="564"/>
                  </a:cubicBezTo>
                  <a:cubicBezTo>
                    <a:pt x="532" y="564"/>
                    <a:pt x="664" y="268"/>
                    <a:pt x="492" y="84"/>
                  </a:cubicBezTo>
                  <a:cubicBezTo>
                    <a:pt x="434" y="26"/>
                    <a:pt x="362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803450" y="4639100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75" y="1"/>
                  </a:moveTo>
                  <a:cubicBezTo>
                    <a:pt x="129" y="1"/>
                    <a:pt x="0" y="305"/>
                    <a:pt x="176" y="480"/>
                  </a:cubicBezTo>
                  <a:cubicBezTo>
                    <a:pt x="234" y="533"/>
                    <a:pt x="308" y="559"/>
                    <a:pt x="381" y="559"/>
                  </a:cubicBezTo>
                  <a:cubicBezTo>
                    <a:pt x="454" y="559"/>
                    <a:pt x="527" y="533"/>
                    <a:pt x="585" y="480"/>
                  </a:cubicBezTo>
                  <a:cubicBezTo>
                    <a:pt x="761" y="305"/>
                    <a:pt x="632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835925" y="4566300"/>
              <a:ext cx="16400" cy="14050"/>
            </a:xfrm>
            <a:custGeom>
              <a:avLst/>
              <a:gdLst/>
              <a:ahLst/>
              <a:cxnLst/>
              <a:rect l="l" t="t" r="r" b="b"/>
              <a:pathLst>
                <a:path w="656" h="562" extrusionOk="0">
                  <a:moveTo>
                    <a:pt x="373" y="1"/>
                  </a:moveTo>
                  <a:cubicBezTo>
                    <a:pt x="305" y="1"/>
                    <a:pt x="235" y="26"/>
                    <a:pt x="176" y="81"/>
                  </a:cubicBezTo>
                  <a:cubicBezTo>
                    <a:pt x="0" y="257"/>
                    <a:pt x="117" y="561"/>
                    <a:pt x="363" y="561"/>
                  </a:cubicBezTo>
                  <a:cubicBezTo>
                    <a:pt x="369" y="562"/>
                    <a:pt x="376" y="562"/>
                    <a:pt x="382" y="562"/>
                  </a:cubicBezTo>
                  <a:cubicBezTo>
                    <a:pt x="526" y="562"/>
                    <a:pt x="655" y="438"/>
                    <a:pt x="655" y="292"/>
                  </a:cubicBezTo>
                  <a:cubicBezTo>
                    <a:pt x="655" y="116"/>
                    <a:pt x="519" y="1"/>
                    <a:pt x="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809100" y="4492100"/>
              <a:ext cx="14850" cy="14225"/>
            </a:xfrm>
            <a:custGeom>
              <a:avLst/>
              <a:gdLst/>
              <a:ahLst/>
              <a:cxnLst/>
              <a:rect l="l" t="t" r="r" b="b"/>
              <a:pathLst>
                <a:path w="594" h="569" extrusionOk="0">
                  <a:moveTo>
                    <a:pt x="287" y="0"/>
                  </a:moveTo>
                  <a:cubicBezTo>
                    <a:pt x="145" y="0"/>
                    <a:pt x="8" y="112"/>
                    <a:pt x="8" y="277"/>
                  </a:cubicBezTo>
                  <a:cubicBezTo>
                    <a:pt x="0" y="452"/>
                    <a:pt x="140" y="568"/>
                    <a:pt x="288" y="568"/>
                  </a:cubicBezTo>
                  <a:cubicBezTo>
                    <a:pt x="357" y="568"/>
                    <a:pt x="429" y="543"/>
                    <a:pt x="488" y="487"/>
                  </a:cubicBezTo>
                  <a:cubicBezTo>
                    <a:pt x="593" y="382"/>
                    <a:pt x="593" y="207"/>
                    <a:pt x="488" y="90"/>
                  </a:cubicBezTo>
                  <a:cubicBezTo>
                    <a:pt x="430" y="28"/>
                    <a:pt x="35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733250" y="4460100"/>
              <a:ext cx="16700" cy="14325"/>
            </a:xfrm>
            <a:custGeom>
              <a:avLst/>
              <a:gdLst/>
              <a:ahLst/>
              <a:cxnLst/>
              <a:rect l="l" t="t" r="r" b="b"/>
              <a:pathLst>
                <a:path w="668" h="573" extrusionOk="0">
                  <a:moveTo>
                    <a:pt x="387" y="1"/>
                  </a:moveTo>
                  <a:cubicBezTo>
                    <a:pt x="141" y="1"/>
                    <a:pt x="1" y="293"/>
                    <a:pt x="176" y="480"/>
                  </a:cubicBezTo>
                  <a:cubicBezTo>
                    <a:pt x="236" y="544"/>
                    <a:pt x="310" y="572"/>
                    <a:pt x="382" y="572"/>
                  </a:cubicBezTo>
                  <a:cubicBezTo>
                    <a:pt x="524" y="572"/>
                    <a:pt x="660" y="463"/>
                    <a:pt x="668" y="293"/>
                  </a:cubicBezTo>
                  <a:cubicBezTo>
                    <a:pt x="668" y="141"/>
                    <a:pt x="551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658975" y="4489425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80" y="1"/>
                  </a:moveTo>
                  <a:cubicBezTo>
                    <a:pt x="307" y="1"/>
                    <a:pt x="234" y="27"/>
                    <a:pt x="176" y="80"/>
                  </a:cubicBezTo>
                  <a:cubicBezTo>
                    <a:pt x="0" y="255"/>
                    <a:pt x="129" y="559"/>
                    <a:pt x="386" y="559"/>
                  </a:cubicBezTo>
                  <a:cubicBezTo>
                    <a:pt x="632" y="559"/>
                    <a:pt x="761" y="255"/>
                    <a:pt x="585" y="80"/>
                  </a:cubicBezTo>
                  <a:cubicBezTo>
                    <a:pt x="527" y="27"/>
                    <a:pt x="453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628925" y="4562150"/>
              <a:ext cx="16600" cy="14075"/>
            </a:xfrm>
            <a:custGeom>
              <a:avLst/>
              <a:gdLst/>
              <a:ahLst/>
              <a:cxnLst/>
              <a:rect l="l" t="t" r="r" b="b"/>
              <a:pathLst>
                <a:path w="664" h="563" extrusionOk="0">
                  <a:moveTo>
                    <a:pt x="281" y="1"/>
                  </a:moveTo>
                  <a:cubicBezTo>
                    <a:pt x="127" y="1"/>
                    <a:pt x="9" y="125"/>
                    <a:pt x="9" y="271"/>
                  </a:cubicBezTo>
                  <a:cubicBezTo>
                    <a:pt x="1" y="446"/>
                    <a:pt x="140" y="562"/>
                    <a:pt x="289" y="562"/>
                  </a:cubicBezTo>
                  <a:cubicBezTo>
                    <a:pt x="358" y="562"/>
                    <a:pt x="429" y="537"/>
                    <a:pt x="488" y="481"/>
                  </a:cubicBezTo>
                  <a:cubicBezTo>
                    <a:pt x="664" y="318"/>
                    <a:pt x="547" y="13"/>
                    <a:pt x="301" y="2"/>
                  </a:cubicBezTo>
                  <a:cubicBezTo>
                    <a:pt x="294" y="1"/>
                    <a:pt x="28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1672700" y="4687650"/>
              <a:ext cx="24900" cy="21150"/>
            </a:xfrm>
            <a:custGeom>
              <a:avLst/>
              <a:gdLst/>
              <a:ahLst/>
              <a:cxnLst/>
              <a:rect l="l" t="t" r="r" b="b"/>
              <a:pathLst>
                <a:path w="996" h="846" extrusionOk="0">
                  <a:moveTo>
                    <a:pt x="483" y="1"/>
                  </a:moveTo>
                  <a:cubicBezTo>
                    <a:pt x="326" y="1"/>
                    <a:pt x="169" y="85"/>
                    <a:pt x="95" y="258"/>
                  </a:cubicBezTo>
                  <a:cubicBezTo>
                    <a:pt x="1" y="469"/>
                    <a:pt x="106" y="714"/>
                    <a:pt x="317" y="808"/>
                  </a:cubicBezTo>
                  <a:cubicBezTo>
                    <a:pt x="374" y="833"/>
                    <a:pt x="432" y="845"/>
                    <a:pt x="488" y="845"/>
                  </a:cubicBezTo>
                  <a:cubicBezTo>
                    <a:pt x="764" y="845"/>
                    <a:pt x="995" y="561"/>
                    <a:pt x="878" y="270"/>
                  </a:cubicBezTo>
                  <a:cubicBezTo>
                    <a:pt x="807" y="91"/>
                    <a:pt x="6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778550" y="4689775"/>
              <a:ext cx="25800" cy="21275"/>
            </a:xfrm>
            <a:custGeom>
              <a:avLst/>
              <a:gdLst/>
              <a:ahLst/>
              <a:cxnLst/>
              <a:rect l="l" t="t" r="r" b="b"/>
              <a:pathLst>
                <a:path w="1032" h="851" extrusionOk="0">
                  <a:moveTo>
                    <a:pt x="519" y="0"/>
                  </a:moveTo>
                  <a:cubicBezTo>
                    <a:pt x="239" y="0"/>
                    <a:pt x="1" y="287"/>
                    <a:pt x="119" y="582"/>
                  </a:cubicBezTo>
                  <a:cubicBezTo>
                    <a:pt x="181" y="750"/>
                    <a:pt x="335" y="851"/>
                    <a:pt x="502" y="851"/>
                  </a:cubicBezTo>
                  <a:cubicBezTo>
                    <a:pt x="557" y="851"/>
                    <a:pt x="614" y="840"/>
                    <a:pt x="669" y="816"/>
                  </a:cubicBezTo>
                  <a:cubicBezTo>
                    <a:pt x="1020" y="688"/>
                    <a:pt x="1032" y="185"/>
                    <a:pt x="681" y="33"/>
                  </a:cubicBezTo>
                  <a:cubicBezTo>
                    <a:pt x="627" y="10"/>
                    <a:pt x="572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855500" y="4616400"/>
              <a:ext cx="25775" cy="21250"/>
            </a:xfrm>
            <a:custGeom>
              <a:avLst/>
              <a:gdLst/>
              <a:ahLst/>
              <a:cxnLst/>
              <a:rect l="l" t="t" r="r" b="b"/>
              <a:pathLst>
                <a:path w="1031" h="850" extrusionOk="0">
                  <a:moveTo>
                    <a:pt x="510" y="0"/>
                  </a:moveTo>
                  <a:cubicBezTo>
                    <a:pt x="458" y="0"/>
                    <a:pt x="405" y="10"/>
                    <a:pt x="352" y="31"/>
                  </a:cubicBezTo>
                  <a:cubicBezTo>
                    <a:pt x="13" y="172"/>
                    <a:pt x="1" y="663"/>
                    <a:pt x="340" y="815"/>
                  </a:cubicBezTo>
                  <a:cubicBezTo>
                    <a:pt x="393" y="838"/>
                    <a:pt x="448" y="849"/>
                    <a:pt x="504" y="849"/>
                  </a:cubicBezTo>
                  <a:cubicBezTo>
                    <a:pt x="669" y="849"/>
                    <a:pt x="832" y="751"/>
                    <a:pt x="902" y="593"/>
                  </a:cubicBezTo>
                  <a:cubicBezTo>
                    <a:pt x="1031" y="305"/>
                    <a:pt x="798" y="0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857550" y="4510375"/>
              <a:ext cx="24900" cy="21025"/>
            </a:xfrm>
            <a:custGeom>
              <a:avLst/>
              <a:gdLst/>
              <a:ahLst/>
              <a:cxnLst/>
              <a:rect l="l" t="t" r="r" b="b"/>
              <a:pathLst>
                <a:path w="996" h="841" extrusionOk="0">
                  <a:moveTo>
                    <a:pt x="514" y="0"/>
                  </a:moveTo>
                  <a:cubicBezTo>
                    <a:pt x="358" y="0"/>
                    <a:pt x="204" y="82"/>
                    <a:pt x="129" y="248"/>
                  </a:cubicBezTo>
                  <a:cubicBezTo>
                    <a:pt x="1" y="544"/>
                    <a:pt x="223" y="841"/>
                    <a:pt x="507" y="841"/>
                  </a:cubicBezTo>
                  <a:cubicBezTo>
                    <a:pt x="559" y="841"/>
                    <a:pt x="613" y="831"/>
                    <a:pt x="668" y="809"/>
                  </a:cubicBezTo>
                  <a:cubicBezTo>
                    <a:pt x="890" y="727"/>
                    <a:pt x="995" y="482"/>
                    <a:pt x="913" y="271"/>
                  </a:cubicBezTo>
                  <a:cubicBezTo>
                    <a:pt x="841" y="91"/>
                    <a:pt x="677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784100" y="4433725"/>
              <a:ext cx="24650" cy="21150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06" y="1"/>
                  </a:moveTo>
                  <a:cubicBezTo>
                    <a:pt x="225" y="1"/>
                    <a:pt x="1" y="284"/>
                    <a:pt x="108" y="576"/>
                  </a:cubicBezTo>
                  <a:cubicBezTo>
                    <a:pt x="179" y="755"/>
                    <a:pt x="344" y="845"/>
                    <a:pt x="509" y="845"/>
                  </a:cubicBezTo>
                  <a:cubicBezTo>
                    <a:pt x="669" y="845"/>
                    <a:pt x="828" y="760"/>
                    <a:pt x="903" y="588"/>
                  </a:cubicBezTo>
                  <a:cubicBezTo>
                    <a:pt x="985" y="377"/>
                    <a:pt x="891" y="132"/>
                    <a:pt x="681" y="38"/>
                  </a:cubicBezTo>
                  <a:cubicBezTo>
                    <a:pt x="622" y="12"/>
                    <a:pt x="563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1677100" y="4431625"/>
              <a:ext cx="25775" cy="21225"/>
            </a:xfrm>
            <a:custGeom>
              <a:avLst/>
              <a:gdLst/>
              <a:ahLst/>
              <a:cxnLst/>
              <a:rect l="l" t="t" r="r" b="b"/>
              <a:pathLst>
                <a:path w="1031" h="849" extrusionOk="0">
                  <a:moveTo>
                    <a:pt x="518" y="1"/>
                  </a:moveTo>
                  <a:cubicBezTo>
                    <a:pt x="467" y="1"/>
                    <a:pt x="414" y="10"/>
                    <a:pt x="363" y="28"/>
                  </a:cubicBezTo>
                  <a:cubicBezTo>
                    <a:pt x="12" y="169"/>
                    <a:pt x="0" y="660"/>
                    <a:pt x="351" y="812"/>
                  </a:cubicBezTo>
                  <a:cubicBezTo>
                    <a:pt x="409" y="837"/>
                    <a:pt x="467" y="849"/>
                    <a:pt x="523" y="849"/>
                  </a:cubicBezTo>
                  <a:cubicBezTo>
                    <a:pt x="805" y="849"/>
                    <a:pt x="1030" y="556"/>
                    <a:pt x="913" y="262"/>
                  </a:cubicBezTo>
                  <a:cubicBezTo>
                    <a:pt x="850" y="100"/>
                    <a:pt x="690" y="1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600175" y="4505000"/>
              <a:ext cx="25775" cy="21150"/>
            </a:xfrm>
            <a:custGeom>
              <a:avLst/>
              <a:gdLst/>
              <a:ahLst/>
              <a:cxnLst/>
              <a:rect l="l" t="t" r="r" b="b"/>
              <a:pathLst>
                <a:path w="1031" h="846" extrusionOk="0">
                  <a:moveTo>
                    <a:pt x="516" y="0"/>
                  </a:moveTo>
                  <a:cubicBezTo>
                    <a:pt x="354" y="0"/>
                    <a:pt x="198" y="98"/>
                    <a:pt x="129" y="252"/>
                  </a:cubicBezTo>
                  <a:cubicBezTo>
                    <a:pt x="1" y="549"/>
                    <a:pt x="232" y="845"/>
                    <a:pt x="518" y="845"/>
                  </a:cubicBezTo>
                  <a:cubicBezTo>
                    <a:pt x="570" y="845"/>
                    <a:pt x="625" y="835"/>
                    <a:pt x="679" y="814"/>
                  </a:cubicBezTo>
                  <a:cubicBezTo>
                    <a:pt x="1018" y="685"/>
                    <a:pt x="1030" y="194"/>
                    <a:pt x="691" y="42"/>
                  </a:cubicBezTo>
                  <a:cubicBezTo>
                    <a:pt x="634" y="13"/>
                    <a:pt x="575" y="0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1599000" y="4611125"/>
              <a:ext cx="24900" cy="21275"/>
            </a:xfrm>
            <a:custGeom>
              <a:avLst/>
              <a:gdLst/>
              <a:ahLst/>
              <a:cxnLst/>
              <a:rect l="l" t="t" r="r" b="b"/>
              <a:pathLst>
                <a:path w="996" h="851" extrusionOk="0">
                  <a:moveTo>
                    <a:pt x="485" y="1"/>
                  </a:moveTo>
                  <a:cubicBezTo>
                    <a:pt x="435" y="1"/>
                    <a:pt x="382" y="10"/>
                    <a:pt x="328" y="32"/>
                  </a:cubicBezTo>
                  <a:cubicBezTo>
                    <a:pt x="106" y="113"/>
                    <a:pt x="1" y="359"/>
                    <a:pt x="83" y="581"/>
                  </a:cubicBezTo>
                  <a:cubicBezTo>
                    <a:pt x="154" y="760"/>
                    <a:pt x="316" y="851"/>
                    <a:pt x="478" y="851"/>
                  </a:cubicBezTo>
                  <a:cubicBezTo>
                    <a:pt x="635" y="851"/>
                    <a:pt x="792" y="766"/>
                    <a:pt x="867" y="593"/>
                  </a:cubicBezTo>
                  <a:cubicBezTo>
                    <a:pt x="996" y="305"/>
                    <a:pt x="77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611300" y="4687675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4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733550" y="4740900"/>
              <a:ext cx="8500" cy="7325"/>
            </a:xfrm>
            <a:custGeom>
              <a:avLst/>
              <a:gdLst/>
              <a:ahLst/>
              <a:cxnLst/>
              <a:rect l="l" t="t" r="r" b="b"/>
              <a:pathLst>
                <a:path w="340" h="293" extrusionOk="0">
                  <a:moveTo>
                    <a:pt x="148" y="1"/>
                  </a:moveTo>
                  <a:cubicBezTo>
                    <a:pt x="72" y="1"/>
                    <a:pt x="0" y="55"/>
                    <a:pt x="0" y="140"/>
                  </a:cubicBezTo>
                  <a:cubicBezTo>
                    <a:pt x="0" y="222"/>
                    <a:pt x="59" y="292"/>
                    <a:pt x="141" y="292"/>
                  </a:cubicBezTo>
                  <a:cubicBezTo>
                    <a:pt x="269" y="292"/>
                    <a:pt x="340" y="140"/>
                    <a:pt x="258" y="47"/>
                  </a:cubicBezTo>
                  <a:cubicBezTo>
                    <a:pt x="226" y="15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857275" y="4692650"/>
              <a:ext cx="7900" cy="7275"/>
            </a:xfrm>
            <a:custGeom>
              <a:avLst/>
              <a:gdLst/>
              <a:ahLst/>
              <a:cxnLst/>
              <a:rect l="l" t="t" r="r" b="b"/>
              <a:pathLst>
                <a:path w="316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3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909625" y="4571050"/>
              <a:ext cx="8800" cy="7250"/>
            </a:xfrm>
            <a:custGeom>
              <a:avLst/>
              <a:gdLst/>
              <a:ahLst/>
              <a:cxnLst/>
              <a:rect l="l" t="t" r="r" b="b"/>
              <a:pathLst>
                <a:path w="352" h="290" extrusionOk="0">
                  <a:moveTo>
                    <a:pt x="204" y="1"/>
                  </a:moveTo>
                  <a:cubicBezTo>
                    <a:pt x="170" y="1"/>
                    <a:pt x="135" y="14"/>
                    <a:pt x="106" y="44"/>
                  </a:cubicBezTo>
                  <a:cubicBezTo>
                    <a:pt x="0" y="125"/>
                    <a:pt x="70" y="289"/>
                    <a:pt x="199" y="289"/>
                  </a:cubicBezTo>
                  <a:cubicBezTo>
                    <a:pt x="281" y="289"/>
                    <a:pt x="340" y="231"/>
                    <a:pt x="351" y="160"/>
                  </a:cubicBezTo>
                  <a:cubicBezTo>
                    <a:pt x="351" y="64"/>
                    <a:pt x="280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862225" y="4447625"/>
              <a:ext cx="7650" cy="735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5" y="1"/>
                  </a:moveTo>
                  <a:cubicBezTo>
                    <a:pt x="77" y="1"/>
                    <a:pt x="1" y="61"/>
                    <a:pt x="1" y="149"/>
                  </a:cubicBezTo>
                  <a:cubicBezTo>
                    <a:pt x="1" y="234"/>
                    <a:pt x="73" y="294"/>
                    <a:pt x="148" y="294"/>
                  </a:cubicBezTo>
                  <a:cubicBezTo>
                    <a:pt x="187" y="294"/>
                    <a:pt x="227" y="278"/>
                    <a:pt x="258" y="242"/>
                  </a:cubicBezTo>
                  <a:cubicBezTo>
                    <a:pt x="305" y="196"/>
                    <a:pt x="305" y="102"/>
                    <a:pt x="258" y="44"/>
                  </a:cubicBezTo>
                  <a:cubicBezTo>
                    <a:pt x="229" y="14"/>
                    <a:pt x="19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739100" y="4394400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5" y="1"/>
                  </a:moveTo>
                  <a:cubicBezTo>
                    <a:pt x="170" y="1"/>
                    <a:pt x="135" y="14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60"/>
                  </a:cubicBezTo>
                  <a:cubicBezTo>
                    <a:pt x="352" y="64"/>
                    <a:pt x="28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616275" y="4442625"/>
              <a:ext cx="7850" cy="6675"/>
            </a:xfrm>
            <a:custGeom>
              <a:avLst/>
              <a:gdLst/>
              <a:ahLst/>
              <a:cxnLst/>
              <a:rect l="l" t="t" r="r" b="b"/>
              <a:pathLst>
                <a:path w="314" h="267" extrusionOk="0">
                  <a:moveTo>
                    <a:pt x="158" y="1"/>
                  </a:moveTo>
                  <a:cubicBezTo>
                    <a:pt x="123" y="1"/>
                    <a:pt x="88" y="15"/>
                    <a:pt x="59" y="45"/>
                  </a:cubicBezTo>
                  <a:cubicBezTo>
                    <a:pt x="0" y="103"/>
                    <a:pt x="0" y="185"/>
                    <a:pt x="59" y="244"/>
                  </a:cubicBezTo>
                  <a:cubicBezTo>
                    <a:pt x="84" y="260"/>
                    <a:pt x="109" y="267"/>
                    <a:pt x="134" y="267"/>
                  </a:cubicBezTo>
                  <a:cubicBezTo>
                    <a:pt x="234" y="267"/>
                    <a:pt x="314" y="148"/>
                    <a:pt x="257" y="45"/>
                  </a:cubicBezTo>
                  <a:cubicBezTo>
                    <a:pt x="228" y="15"/>
                    <a:pt x="19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562825" y="4564225"/>
              <a:ext cx="8725" cy="7350"/>
            </a:xfrm>
            <a:custGeom>
              <a:avLst/>
              <a:gdLst/>
              <a:ahLst/>
              <a:cxnLst/>
              <a:rect l="l" t="t" r="r" b="b"/>
              <a:pathLst>
                <a:path w="349" h="294" extrusionOk="0">
                  <a:moveTo>
                    <a:pt x="161" y="1"/>
                  </a:moveTo>
                  <a:cubicBezTo>
                    <a:pt x="79" y="1"/>
                    <a:pt x="21" y="59"/>
                    <a:pt x="9" y="141"/>
                  </a:cubicBezTo>
                  <a:cubicBezTo>
                    <a:pt x="1" y="232"/>
                    <a:pt x="79" y="293"/>
                    <a:pt x="159" y="293"/>
                  </a:cubicBezTo>
                  <a:cubicBezTo>
                    <a:pt x="193" y="293"/>
                    <a:pt x="227" y="282"/>
                    <a:pt x="255" y="258"/>
                  </a:cubicBezTo>
                  <a:cubicBezTo>
                    <a:pt x="348" y="164"/>
                    <a:pt x="290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648725" y="4754625"/>
              <a:ext cx="16625" cy="14325"/>
            </a:xfrm>
            <a:custGeom>
              <a:avLst/>
              <a:gdLst/>
              <a:ahLst/>
              <a:cxnLst/>
              <a:rect l="l" t="t" r="r" b="b"/>
              <a:pathLst>
                <a:path w="665" h="573" extrusionOk="0">
                  <a:moveTo>
                    <a:pt x="328" y="1"/>
                  </a:moveTo>
                  <a:cubicBezTo>
                    <a:pt x="223" y="1"/>
                    <a:pt x="118" y="59"/>
                    <a:pt x="71" y="176"/>
                  </a:cubicBezTo>
                  <a:cubicBezTo>
                    <a:pt x="1" y="317"/>
                    <a:pt x="71" y="480"/>
                    <a:pt x="211" y="551"/>
                  </a:cubicBezTo>
                  <a:cubicBezTo>
                    <a:pt x="249" y="566"/>
                    <a:pt x="286" y="572"/>
                    <a:pt x="322" y="572"/>
                  </a:cubicBezTo>
                  <a:cubicBezTo>
                    <a:pt x="512" y="572"/>
                    <a:pt x="664" y="383"/>
                    <a:pt x="586" y="176"/>
                  </a:cubicBezTo>
                  <a:cubicBezTo>
                    <a:pt x="539" y="59"/>
                    <a:pt x="434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808200" y="4757875"/>
              <a:ext cx="17200" cy="14250"/>
            </a:xfrm>
            <a:custGeom>
              <a:avLst/>
              <a:gdLst/>
              <a:ahLst/>
              <a:cxnLst/>
              <a:rect l="l" t="t" r="r" b="b"/>
              <a:pathLst>
                <a:path w="688" h="570" extrusionOk="0">
                  <a:moveTo>
                    <a:pt x="347" y="1"/>
                  </a:moveTo>
                  <a:cubicBezTo>
                    <a:pt x="161" y="1"/>
                    <a:pt x="1" y="189"/>
                    <a:pt x="80" y="385"/>
                  </a:cubicBezTo>
                  <a:cubicBezTo>
                    <a:pt x="124" y="501"/>
                    <a:pt x="230" y="570"/>
                    <a:pt x="340" y="570"/>
                  </a:cubicBezTo>
                  <a:cubicBezTo>
                    <a:pt x="374" y="570"/>
                    <a:pt x="409" y="563"/>
                    <a:pt x="442" y="549"/>
                  </a:cubicBezTo>
                  <a:cubicBezTo>
                    <a:pt x="676" y="456"/>
                    <a:pt x="688" y="128"/>
                    <a:pt x="454" y="23"/>
                  </a:cubicBezTo>
                  <a:cubicBezTo>
                    <a:pt x="418" y="8"/>
                    <a:pt x="382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923375" y="464765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9" y="1"/>
                  </a:moveTo>
                  <a:cubicBezTo>
                    <a:pt x="316" y="1"/>
                    <a:pt x="281" y="7"/>
                    <a:pt x="246" y="21"/>
                  </a:cubicBezTo>
                  <a:cubicBezTo>
                    <a:pt x="12" y="115"/>
                    <a:pt x="0" y="442"/>
                    <a:pt x="234" y="548"/>
                  </a:cubicBezTo>
                  <a:cubicBezTo>
                    <a:pt x="268" y="562"/>
                    <a:pt x="303" y="568"/>
                    <a:pt x="338" y="568"/>
                  </a:cubicBezTo>
                  <a:cubicBezTo>
                    <a:pt x="448" y="568"/>
                    <a:pt x="555" y="502"/>
                    <a:pt x="608" y="396"/>
                  </a:cubicBezTo>
                  <a:cubicBezTo>
                    <a:pt x="688" y="207"/>
                    <a:pt x="539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926675" y="4488625"/>
              <a:ext cx="16600" cy="14125"/>
            </a:xfrm>
            <a:custGeom>
              <a:avLst/>
              <a:gdLst/>
              <a:ahLst/>
              <a:cxnLst/>
              <a:rect l="l" t="t" r="r" b="b"/>
              <a:pathLst>
                <a:path w="664" h="565" extrusionOk="0">
                  <a:moveTo>
                    <a:pt x="344" y="0"/>
                  </a:moveTo>
                  <a:cubicBezTo>
                    <a:pt x="240" y="0"/>
                    <a:pt x="136" y="56"/>
                    <a:pt x="90" y="170"/>
                  </a:cubicBezTo>
                  <a:cubicBezTo>
                    <a:pt x="1" y="359"/>
                    <a:pt x="148" y="565"/>
                    <a:pt x="345" y="565"/>
                  </a:cubicBezTo>
                  <a:cubicBezTo>
                    <a:pt x="380" y="565"/>
                    <a:pt x="416" y="558"/>
                    <a:pt x="453" y="544"/>
                  </a:cubicBezTo>
                  <a:cubicBezTo>
                    <a:pt x="593" y="486"/>
                    <a:pt x="664" y="322"/>
                    <a:pt x="605" y="182"/>
                  </a:cubicBezTo>
                  <a:cubicBezTo>
                    <a:pt x="563" y="62"/>
                    <a:pt x="4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816025" y="4373700"/>
              <a:ext cx="17200" cy="14175"/>
            </a:xfrm>
            <a:custGeom>
              <a:avLst/>
              <a:gdLst/>
              <a:ahLst/>
              <a:cxnLst/>
              <a:rect l="l" t="t" r="r" b="b"/>
              <a:pathLst>
                <a:path w="688" h="567" extrusionOk="0">
                  <a:moveTo>
                    <a:pt x="331" y="1"/>
                  </a:moveTo>
                  <a:cubicBezTo>
                    <a:pt x="300" y="1"/>
                    <a:pt x="267" y="6"/>
                    <a:pt x="235" y="17"/>
                  </a:cubicBezTo>
                  <a:cubicBezTo>
                    <a:pt x="1" y="111"/>
                    <a:pt x="1" y="438"/>
                    <a:pt x="235" y="544"/>
                  </a:cubicBezTo>
                  <a:cubicBezTo>
                    <a:pt x="271" y="559"/>
                    <a:pt x="309" y="566"/>
                    <a:pt x="347" y="566"/>
                  </a:cubicBezTo>
                  <a:cubicBezTo>
                    <a:pt x="453" y="566"/>
                    <a:pt x="554" y="507"/>
                    <a:pt x="597" y="403"/>
                  </a:cubicBezTo>
                  <a:cubicBezTo>
                    <a:pt x="688" y="202"/>
                    <a:pt x="52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656050" y="437040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8" y="0"/>
                  </a:moveTo>
                  <a:cubicBezTo>
                    <a:pt x="314" y="0"/>
                    <a:pt x="279" y="7"/>
                    <a:pt x="246" y="21"/>
                  </a:cubicBezTo>
                  <a:cubicBezTo>
                    <a:pt x="12" y="114"/>
                    <a:pt x="0" y="442"/>
                    <a:pt x="234" y="547"/>
                  </a:cubicBezTo>
                  <a:cubicBezTo>
                    <a:pt x="272" y="562"/>
                    <a:pt x="309" y="569"/>
                    <a:pt x="345" y="569"/>
                  </a:cubicBezTo>
                  <a:cubicBezTo>
                    <a:pt x="535" y="569"/>
                    <a:pt x="687" y="381"/>
                    <a:pt x="608" y="184"/>
                  </a:cubicBezTo>
                  <a:cubicBezTo>
                    <a:pt x="564" y="68"/>
                    <a:pt x="458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540875" y="4480775"/>
              <a:ext cx="17200" cy="14100"/>
            </a:xfrm>
            <a:custGeom>
              <a:avLst/>
              <a:gdLst/>
              <a:ahLst/>
              <a:cxnLst/>
              <a:rect l="l" t="t" r="r" b="b"/>
              <a:pathLst>
                <a:path w="688" h="564" extrusionOk="0">
                  <a:moveTo>
                    <a:pt x="338" y="0"/>
                  </a:moveTo>
                  <a:cubicBezTo>
                    <a:pt x="233" y="0"/>
                    <a:pt x="131" y="65"/>
                    <a:pt x="80" y="168"/>
                  </a:cubicBezTo>
                  <a:cubicBezTo>
                    <a:pt x="0" y="366"/>
                    <a:pt x="147" y="564"/>
                    <a:pt x="336" y="564"/>
                  </a:cubicBezTo>
                  <a:cubicBezTo>
                    <a:pt x="370" y="564"/>
                    <a:pt x="406" y="557"/>
                    <a:pt x="442" y="543"/>
                  </a:cubicBezTo>
                  <a:cubicBezTo>
                    <a:pt x="676" y="449"/>
                    <a:pt x="688" y="121"/>
                    <a:pt x="454" y="28"/>
                  </a:cubicBezTo>
                  <a:cubicBezTo>
                    <a:pt x="416" y="9"/>
                    <a:pt x="377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537600" y="4639900"/>
              <a:ext cx="17175" cy="14200"/>
            </a:xfrm>
            <a:custGeom>
              <a:avLst/>
              <a:gdLst/>
              <a:ahLst/>
              <a:cxnLst/>
              <a:rect l="l" t="t" r="r" b="b"/>
              <a:pathLst>
                <a:path w="687" h="568" extrusionOk="0">
                  <a:moveTo>
                    <a:pt x="330" y="1"/>
                  </a:moveTo>
                  <a:cubicBezTo>
                    <a:pt x="298" y="1"/>
                    <a:pt x="266" y="6"/>
                    <a:pt x="234" y="15"/>
                  </a:cubicBezTo>
                  <a:cubicBezTo>
                    <a:pt x="0" y="109"/>
                    <a:pt x="0" y="437"/>
                    <a:pt x="222" y="542"/>
                  </a:cubicBezTo>
                  <a:cubicBezTo>
                    <a:pt x="262" y="560"/>
                    <a:pt x="302" y="568"/>
                    <a:pt x="341" y="568"/>
                  </a:cubicBezTo>
                  <a:cubicBezTo>
                    <a:pt x="530" y="568"/>
                    <a:pt x="686" y="373"/>
                    <a:pt x="608" y="179"/>
                  </a:cubicBezTo>
                  <a:cubicBezTo>
                    <a:pt x="562" y="68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561275" y="4735650"/>
              <a:ext cx="7625" cy="7275"/>
            </a:xfrm>
            <a:custGeom>
              <a:avLst/>
              <a:gdLst/>
              <a:ahLst/>
              <a:cxnLst/>
              <a:rect l="l" t="t" r="r" b="b"/>
              <a:pathLst>
                <a:path w="305" h="291" extrusionOk="0">
                  <a:moveTo>
                    <a:pt x="158" y="0"/>
                  </a:moveTo>
                  <a:cubicBezTo>
                    <a:pt x="119" y="0"/>
                    <a:pt x="79" y="14"/>
                    <a:pt x="47" y="46"/>
                  </a:cubicBezTo>
                  <a:cubicBezTo>
                    <a:pt x="1" y="105"/>
                    <a:pt x="1" y="186"/>
                    <a:pt x="47" y="245"/>
                  </a:cubicBezTo>
                  <a:cubicBezTo>
                    <a:pt x="79" y="276"/>
                    <a:pt x="118" y="290"/>
                    <a:pt x="156" y="290"/>
                  </a:cubicBezTo>
                  <a:cubicBezTo>
                    <a:pt x="232" y="290"/>
                    <a:pt x="305" y="233"/>
                    <a:pt x="305" y="140"/>
                  </a:cubicBezTo>
                  <a:cubicBezTo>
                    <a:pt x="305" y="55"/>
                    <a:pt x="233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732075" y="4810225"/>
              <a:ext cx="8800" cy="7300"/>
            </a:xfrm>
            <a:custGeom>
              <a:avLst/>
              <a:gdLst/>
              <a:ahLst/>
              <a:cxnLst/>
              <a:rect l="l" t="t" r="r" b="b"/>
              <a:pathLst>
                <a:path w="352" h="292" extrusionOk="0">
                  <a:moveTo>
                    <a:pt x="148" y="0"/>
                  </a:moveTo>
                  <a:cubicBezTo>
                    <a:pt x="73" y="0"/>
                    <a:pt x="1" y="55"/>
                    <a:pt x="1" y="140"/>
                  </a:cubicBezTo>
                  <a:cubicBezTo>
                    <a:pt x="1" y="222"/>
                    <a:pt x="59" y="292"/>
                    <a:pt x="141" y="292"/>
                  </a:cubicBezTo>
                  <a:cubicBezTo>
                    <a:pt x="270" y="292"/>
                    <a:pt x="352" y="140"/>
                    <a:pt x="258" y="46"/>
                  </a:cubicBezTo>
                  <a:cubicBezTo>
                    <a:pt x="227" y="15"/>
                    <a:pt x="187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904350" y="4742350"/>
              <a:ext cx="9975" cy="7325"/>
            </a:xfrm>
            <a:custGeom>
              <a:avLst/>
              <a:gdLst/>
              <a:ahLst/>
              <a:cxnLst/>
              <a:rect l="l" t="t" r="r" b="b"/>
              <a:pathLst>
                <a:path w="399" h="293" extrusionOk="0">
                  <a:moveTo>
                    <a:pt x="200" y="0"/>
                  </a:moveTo>
                  <a:cubicBezTo>
                    <a:pt x="71" y="0"/>
                    <a:pt x="1" y="164"/>
                    <a:pt x="106" y="258"/>
                  </a:cubicBezTo>
                  <a:cubicBezTo>
                    <a:pt x="135" y="281"/>
                    <a:pt x="170" y="293"/>
                    <a:pt x="205" y="293"/>
                  </a:cubicBezTo>
                  <a:cubicBezTo>
                    <a:pt x="240" y="293"/>
                    <a:pt x="276" y="281"/>
                    <a:pt x="305" y="258"/>
                  </a:cubicBezTo>
                  <a:cubicBezTo>
                    <a:pt x="398" y="164"/>
                    <a:pt x="340" y="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979225" y="4572525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6" y="0"/>
                  </a:moveTo>
                  <a:cubicBezTo>
                    <a:pt x="171" y="0"/>
                    <a:pt x="136" y="13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48"/>
                  </a:cubicBezTo>
                  <a:cubicBezTo>
                    <a:pt x="352" y="61"/>
                    <a:pt x="281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911675" y="4399575"/>
              <a:ext cx="9675" cy="7250"/>
            </a:xfrm>
            <a:custGeom>
              <a:avLst/>
              <a:gdLst/>
              <a:ahLst/>
              <a:cxnLst/>
              <a:rect l="l" t="t" r="r" b="b"/>
              <a:pathLst>
                <a:path w="387" h="290" extrusionOk="0">
                  <a:moveTo>
                    <a:pt x="187" y="0"/>
                  </a:moveTo>
                  <a:cubicBezTo>
                    <a:pt x="59" y="0"/>
                    <a:pt x="0" y="152"/>
                    <a:pt x="94" y="246"/>
                  </a:cubicBezTo>
                  <a:cubicBezTo>
                    <a:pt x="123" y="275"/>
                    <a:pt x="158" y="290"/>
                    <a:pt x="193" y="290"/>
                  </a:cubicBezTo>
                  <a:cubicBezTo>
                    <a:pt x="228" y="290"/>
                    <a:pt x="263" y="275"/>
                    <a:pt x="293" y="246"/>
                  </a:cubicBezTo>
                  <a:cubicBezTo>
                    <a:pt x="386" y="152"/>
                    <a:pt x="328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741600" y="4326150"/>
              <a:ext cx="8350" cy="5950"/>
            </a:xfrm>
            <a:custGeom>
              <a:avLst/>
              <a:gdLst/>
              <a:ahLst/>
              <a:cxnLst/>
              <a:rect l="l" t="t" r="r" b="b"/>
              <a:pathLst>
                <a:path w="334" h="238" extrusionOk="0">
                  <a:moveTo>
                    <a:pt x="165" y="1"/>
                  </a:moveTo>
                  <a:cubicBezTo>
                    <a:pt x="105" y="1"/>
                    <a:pt x="47" y="36"/>
                    <a:pt x="29" y="106"/>
                  </a:cubicBezTo>
                  <a:cubicBezTo>
                    <a:pt x="0" y="194"/>
                    <a:pt x="82" y="238"/>
                    <a:pt x="165" y="238"/>
                  </a:cubicBezTo>
                  <a:cubicBezTo>
                    <a:pt x="249" y="238"/>
                    <a:pt x="334" y="194"/>
                    <a:pt x="310" y="106"/>
                  </a:cubicBezTo>
                  <a:cubicBezTo>
                    <a:pt x="287" y="36"/>
                    <a:pt x="225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67125" y="4392850"/>
              <a:ext cx="9675" cy="7325"/>
            </a:xfrm>
            <a:custGeom>
              <a:avLst/>
              <a:gdLst/>
              <a:ahLst/>
              <a:cxnLst/>
              <a:rect l="l" t="t" r="r" b="b"/>
              <a:pathLst>
                <a:path w="387" h="293" extrusionOk="0">
                  <a:moveTo>
                    <a:pt x="194" y="0"/>
                  </a:moveTo>
                  <a:cubicBezTo>
                    <a:pt x="159" y="0"/>
                    <a:pt x="123" y="12"/>
                    <a:pt x="94" y="35"/>
                  </a:cubicBezTo>
                  <a:cubicBezTo>
                    <a:pt x="1" y="129"/>
                    <a:pt x="59" y="292"/>
                    <a:pt x="200" y="292"/>
                  </a:cubicBezTo>
                  <a:cubicBezTo>
                    <a:pt x="328" y="292"/>
                    <a:pt x="387" y="129"/>
                    <a:pt x="293" y="35"/>
                  </a:cubicBezTo>
                  <a:cubicBezTo>
                    <a:pt x="264" y="12"/>
                    <a:pt x="229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493075" y="4562675"/>
              <a:ext cx="8050" cy="7225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37" y="0"/>
                  </a:moveTo>
                  <a:cubicBezTo>
                    <a:pt x="1" y="0"/>
                    <a:pt x="1" y="289"/>
                    <a:pt x="137" y="289"/>
                  </a:cubicBezTo>
                  <a:cubicBezTo>
                    <a:pt x="146" y="289"/>
                    <a:pt x="156" y="288"/>
                    <a:pt x="167" y="285"/>
                  </a:cubicBezTo>
                  <a:cubicBezTo>
                    <a:pt x="176" y="288"/>
                    <a:pt x="185" y="289"/>
                    <a:pt x="194" y="289"/>
                  </a:cubicBezTo>
                  <a:cubicBezTo>
                    <a:pt x="321" y="289"/>
                    <a:pt x="321" y="0"/>
                    <a:pt x="194" y="0"/>
                  </a:cubicBezTo>
                  <a:cubicBezTo>
                    <a:pt x="185" y="0"/>
                    <a:pt x="176" y="1"/>
                    <a:pt x="167" y="4"/>
                  </a:cubicBezTo>
                  <a:cubicBezTo>
                    <a:pt x="156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4" name="Google Shape;444;p2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-701625" y="515291"/>
            <a:ext cx="4368851" cy="448203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"/>
          <p:cNvSpPr/>
          <p:nvPr/>
        </p:nvSpPr>
        <p:spPr>
          <a:xfrm>
            <a:off x="-228799" y="3611925"/>
            <a:ext cx="3988950" cy="979023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 txBox="1">
            <a:spLocks noGrp="1"/>
          </p:cNvSpPr>
          <p:nvPr>
            <p:ph type="title"/>
          </p:nvPr>
        </p:nvSpPr>
        <p:spPr>
          <a:xfrm>
            <a:off x="1013875" y="744275"/>
            <a:ext cx="3803100" cy="27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2"/>
          <p:cNvSpPr txBox="1">
            <a:spLocks noGrp="1"/>
          </p:cNvSpPr>
          <p:nvPr>
            <p:ph type="subTitle" idx="1"/>
          </p:nvPr>
        </p:nvSpPr>
        <p:spPr>
          <a:xfrm>
            <a:off x="1199550" y="3743975"/>
            <a:ext cx="22002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448" name="Google Shape;448;p2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4967375" y="-694009"/>
            <a:ext cx="4368851" cy="448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1_TABLE OF CONTENT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4"/>
          <p:cNvGrpSpPr/>
          <p:nvPr/>
        </p:nvGrpSpPr>
        <p:grpSpPr>
          <a:xfrm rot="742780">
            <a:off x="1551773" y="491101"/>
            <a:ext cx="1093401" cy="1755788"/>
            <a:chOff x="1760455" y="-1283644"/>
            <a:chExt cx="1093344" cy="1755695"/>
          </a:xfrm>
        </p:grpSpPr>
        <p:sp>
          <p:nvSpPr>
            <p:cNvPr id="158" name="Google Shape;158;p4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4"/>
          <p:cNvGrpSpPr/>
          <p:nvPr/>
        </p:nvGrpSpPr>
        <p:grpSpPr>
          <a:xfrm>
            <a:off x="2108245" y="816764"/>
            <a:ext cx="427397" cy="907827"/>
            <a:chOff x="290475" y="1572800"/>
            <a:chExt cx="1141857" cy="2425399"/>
          </a:xfrm>
        </p:grpSpPr>
        <p:sp>
          <p:nvSpPr>
            <p:cNvPr id="167" name="Google Shape;167;p4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4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169" name="Google Shape;169;p4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rgbClr val="FFF4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" name="Google Shape;179;p4"/>
          <p:cNvGrpSpPr/>
          <p:nvPr/>
        </p:nvGrpSpPr>
        <p:grpSpPr>
          <a:xfrm rot="2945782">
            <a:off x="7078713" y="3294146"/>
            <a:ext cx="920058" cy="1954280"/>
            <a:chOff x="290475" y="1572800"/>
            <a:chExt cx="1141857" cy="2425399"/>
          </a:xfrm>
        </p:grpSpPr>
        <p:sp>
          <p:nvSpPr>
            <p:cNvPr id="180" name="Google Shape;180;p4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rgbClr val="F08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4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182" name="Google Shape;182;p4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2" name="Google Shape;192;p4"/>
          <p:cNvGrpSpPr/>
          <p:nvPr/>
        </p:nvGrpSpPr>
        <p:grpSpPr>
          <a:xfrm rot="1549853">
            <a:off x="6853474" y="3136492"/>
            <a:ext cx="749242" cy="1591452"/>
            <a:chOff x="290475" y="1572800"/>
            <a:chExt cx="1141857" cy="2425399"/>
          </a:xfrm>
        </p:grpSpPr>
        <p:sp>
          <p:nvSpPr>
            <p:cNvPr id="193" name="Google Shape;193;p4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4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195" name="Google Shape;195;p4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rgbClr val="FFF4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rgbClr val="FFF4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" name="Google Shape;205;p4"/>
          <p:cNvGrpSpPr/>
          <p:nvPr/>
        </p:nvGrpSpPr>
        <p:grpSpPr>
          <a:xfrm>
            <a:off x="1804517" y="950900"/>
            <a:ext cx="5504477" cy="3941307"/>
            <a:chOff x="1804517" y="950900"/>
            <a:chExt cx="5504477" cy="3941307"/>
          </a:xfrm>
        </p:grpSpPr>
        <p:sp>
          <p:nvSpPr>
            <p:cNvPr id="206" name="Google Shape;206;p4"/>
            <p:cNvSpPr/>
            <p:nvPr/>
          </p:nvSpPr>
          <p:spPr>
            <a:xfrm rot="5400000">
              <a:off x="2601341" y="339810"/>
              <a:ext cx="3941307" cy="5163486"/>
            </a:xfrm>
            <a:custGeom>
              <a:avLst/>
              <a:gdLst/>
              <a:ahLst/>
              <a:cxnLst/>
              <a:rect l="l" t="t" r="r" b="b"/>
              <a:pathLst>
                <a:path w="39258" h="46045" extrusionOk="0">
                  <a:moveTo>
                    <a:pt x="26843" y="0"/>
                  </a:moveTo>
                  <a:cubicBezTo>
                    <a:pt x="22686" y="0"/>
                    <a:pt x="18533" y="1766"/>
                    <a:pt x="14322" y="1766"/>
                  </a:cubicBezTo>
                  <a:cubicBezTo>
                    <a:pt x="14119" y="1766"/>
                    <a:pt x="13916" y="1761"/>
                    <a:pt x="13713" y="1753"/>
                  </a:cubicBezTo>
                  <a:cubicBezTo>
                    <a:pt x="12550" y="1704"/>
                    <a:pt x="11461" y="1608"/>
                    <a:pt x="10408" y="1608"/>
                  </a:cubicBezTo>
                  <a:cubicBezTo>
                    <a:pt x="8797" y="1608"/>
                    <a:pt x="7272" y="1831"/>
                    <a:pt x="5701" y="2782"/>
                  </a:cubicBezTo>
                  <a:cubicBezTo>
                    <a:pt x="3299" y="4234"/>
                    <a:pt x="1644" y="6537"/>
                    <a:pt x="898" y="9146"/>
                  </a:cubicBezTo>
                  <a:cubicBezTo>
                    <a:pt x="1" y="12277"/>
                    <a:pt x="326" y="15615"/>
                    <a:pt x="1036" y="18790"/>
                  </a:cubicBezTo>
                  <a:cubicBezTo>
                    <a:pt x="2168" y="23852"/>
                    <a:pt x="3629" y="28150"/>
                    <a:pt x="3028" y="33448"/>
                  </a:cubicBezTo>
                  <a:cubicBezTo>
                    <a:pt x="2780" y="35618"/>
                    <a:pt x="2332" y="37845"/>
                    <a:pt x="2923" y="39954"/>
                  </a:cubicBezTo>
                  <a:cubicBezTo>
                    <a:pt x="4151" y="44336"/>
                    <a:pt x="8766" y="46045"/>
                    <a:pt x="13139" y="46045"/>
                  </a:cubicBezTo>
                  <a:cubicBezTo>
                    <a:pt x="14268" y="46045"/>
                    <a:pt x="15381" y="45931"/>
                    <a:pt x="16415" y="45720"/>
                  </a:cubicBezTo>
                  <a:cubicBezTo>
                    <a:pt x="18968" y="45197"/>
                    <a:pt x="21466" y="44415"/>
                    <a:pt x="24044" y="44415"/>
                  </a:cubicBezTo>
                  <a:cubicBezTo>
                    <a:pt x="24495" y="44415"/>
                    <a:pt x="24948" y="44439"/>
                    <a:pt x="25404" y="44493"/>
                  </a:cubicBezTo>
                  <a:cubicBezTo>
                    <a:pt x="26781" y="44653"/>
                    <a:pt x="28175" y="44831"/>
                    <a:pt x="29549" y="44831"/>
                  </a:cubicBezTo>
                  <a:cubicBezTo>
                    <a:pt x="31176" y="44831"/>
                    <a:pt x="32773" y="44581"/>
                    <a:pt x="34274" y="43756"/>
                  </a:cubicBezTo>
                  <a:cubicBezTo>
                    <a:pt x="36837" y="42347"/>
                    <a:pt x="38320" y="39580"/>
                    <a:pt x="38789" y="36794"/>
                  </a:cubicBezTo>
                  <a:cubicBezTo>
                    <a:pt x="39257" y="34007"/>
                    <a:pt x="38848" y="31163"/>
                    <a:pt x="38423" y="28370"/>
                  </a:cubicBezTo>
                  <a:cubicBezTo>
                    <a:pt x="37675" y="23439"/>
                    <a:pt x="38233" y="18957"/>
                    <a:pt x="38494" y="14026"/>
                  </a:cubicBezTo>
                  <a:cubicBezTo>
                    <a:pt x="38613" y="11777"/>
                    <a:pt x="38565" y="9480"/>
                    <a:pt x="37836" y="7340"/>
                  </a:cubicBezTo>
                  <a:cubicBezTo>
                    <a:pt x="36623" y="3785"/>
                    <a:pt x="32750" y="787"/>
                    <a:pt x="28897" y="160"/>
                  </a:cubicBezTo>
                  <a:cubicBezTo>
                    <a:pt x="28212" y="48"/>
                    <a:pt x="27528" y="0"/>
                    <a:pt x="268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873048" y="1570825"/>
              <a:ext cx="438675" cy="1651100"/>
            </a:xfrm>
            <a:custGeom>
              <a:avLst/>
              <a:gdLst/>
              <a:ahLst/>
              <a:cxnLst/>
              <a:rect l="l" t="t" r="r" b="b"/>
              <a:pathLst>
                <a:path w="17547" h="66044" extrusionOk="0">
                  <a:moveTo>
                    <a:pt x="17547" y="66044"/>
                  </a:moveTo>
                  <a:cubicBezTo>
                    <a:pt x="1773" y="50270"/>
                    <a:pt x="-6647" y="17845"/>
                    <a:pt x="6739" y="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8" name="Google Shape;208;p4"/>
            <p:cNvSpPr/>
            <p:nvPr/>
          </p:nvSpPr>
          <p:spPr>
            <a:xfrm>
              <a:off x="6914850" y="1961075"/>
              <a:ext cx="277425" cy="1941325"/>
            </a:xfrm>
            <a:custGeom>
              <a:avLst/>
              <a:gdLst/>
              <a:ahLst/>
              <a:cxnLst/>
              <a:rect l="l" t="t" r="r" b="b"/>
              <a:pathLst>
                <a:path w="11097" h="77653" extrusionOk="0">
                  <a:moveTo>
                    <a:pt x="0" y="0"/>
                  </a:moveTo>
                  <a:cubicBezTo>
                    <a:pt x="0" y="14401"/>
                    <a:pt x="7635" y="27824"/>
                    <a:pt x="10007" y="42029"/>
                  </a:cubicBezTo>
                  <a:cubicBezTo>
                    <a:pt x="11975" y="53815"/>
                    <a:pt x="11343" y="66962"/>
                    <a:pt x="6004" y="77653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9" name="Google Shape;209;p4"/>
            <p:cNvSpPr/>
            <p:nvPr/>
          </p:nvSpPr>
          <p:spPr>
            <a:xfrm rot="-1678930">
              <a:off x="7005761" y="2101756"/>
              <a:ext cx="275251" cy="187827"/>
            </a:xfrm>
            <a:custGeom>
              <a:avLst/>
              <a:gdLst/>
              <a:ahLst/>
              <a:cxnLst/>
              <a:rect l="l" t="t" r="r" b="b"/>
              <a:pathLst>
                <a:path w="11050" h="7540" extrusionOk="0">
                  <a:moveTo>
                    <a:pt x="8100" y="1"/>
                  </a:moveTo>
                  <a:cubicBezTo>
                    <a:pt x="7014" y="1"/>
                    <a:pt x="5905" y="606"/>
                    <a:pt x="5031" y="1160"/>
                  </a:cubicBezTo>
                  <a:cubicBezTo>
                    <a:pt x="3844" y="1914"/>
                    <a:pt x="2717" y="2877"/>
                    <a:pt x="1780" y="3926"/>
                  </a:cubicBezTo>
                  <a:cubicBezTo>
                    <a:pt x="843" y="4976"/>
                    <a:pt x="104" y="6138"/>
                    <a:pt x="0" y="7540"/>
                  </a:cubicBezTo>
                  <a:cubicBezTo>
                    <a:pt x="770" y="6279"/>
                    <a:pt x="2034" y="5341"/>
                    <a:pt x="3063" y="4768"/>
                  </a:cubicBezTo>
                  <a:cubicBezTo>
                    <a:pt x="4091" y="4195"/>
                    <a:pt x="5290" y="3997"/>
                    <a:pt x="6467" y="3945"/>
                  </a:cubicBezTo>
                  <a:cubicBezTo>
                    <a:pt x="7009" y="3922"/>
                    <a:pt x="7653" y="3944"/>
                    <a:pt x="8195" y="3901"/>
                  </a:cubicBezTo>
                  <a:cubicBezTo>
                    <a:pt x="10050" y="3755"/>
                    <a:pt x="11050" y="1114"/>
                    <a:pt x="9194" y="238"/>
                  </a:cubicBezTo>
                  <a:cubicBezTo>
                    <a:pt x="8839" y="71"/>
                    <a:pt x="8471" y="1"/>
                    <a:pt x="8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9164587">
              <a:off x="1832252" y="3366621"/>
              <a:ext cx="275236" cy="187834"/>
            </a:xfrm>
            <a:custGeom>
              <a:avLst/>
              <a:gdLst/>
              <a:ahLst/>
              <a:cxnLst/>
              <a:rect l="l" t="t" r="r" b="b"/>
              <a:pathLst>
                <a:path w="11050" h="7540" extrusionOk="0">
                  <a:moveTo>
                    <a:pt x="8100" y="1"/>
                  </a:moveTo>
                  <a:cubicBezTo>
                    <a:pt x="7014" y="1"/>
                    <a:pt x="5905" y="606"/>
                    <a:pt x="5031" y="1160"/>
                  </a:cubicBezTo>
                  <a:cubicBezTo>
                    <a:pt x="3844" y="1914"/>
                    <a:pt x="2717" y="2877"/>
                    <a:pt x="1780" y="3926"/>
                  </a:cubicBezTo>
                  <a:cubicBezTo>
                    <a:pt x="843" y="4976"/>
                    <a:pt x="104" y="6138"/>
                    <a:pt x="0" y="7540"/>
                  </a:cubicBezTo>
                  <a:cubicBezTo>
                    <a:pt x="770" y="6279"/>
                    <a:pt x="2034" y="5341"/>
                    <a:pt x="3063" y="4768"/>
                  </a:cubicBezTo>
                  <a:cubicBezTo>
                    <a:pt x="4091" y="4195"/>
                    <a:pt x="5290" y="3997"/>
                    <a:pt x="6467" y="3945"/>
                  </a:cubicBezTo>
                  <a:cubicBezTo>
                    <a:pt x="7009" y="3922"/>
                    <a:pt x="7653" y="3944"/>
                    <a:pt x="8195" y="3901"/>
                  </a:cubicBezTo>
                  <a:cubicBezTo>
                    <a:pt x="10050" y="3755"/>
                    <a:pt x="11050" y="1114"/>
                    <a:pt x="9194" y="238"/>
                  </a:cubicBezTo>
                  <a:cubicBezTo>
                    <a:pt x="8839" y="71"/>
                    <a:pt x="8471" y="1"/>
                    <a:pt x="8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075720" y="3833250"/>
              <a:ext cx="1556900" cy="962350"/>
            </a:xfrm>
            <a:custGeom>
              <a:avLst/>
              <a:gdLst/>
              <a:ahLst/>
              <a:cxnLst/>
              <a:rect l="l" t="t" r="r" b="b"/>
              <a:pathLst>
                <a:path w="62276" h="38494" extrusionOk="0">
                  <a:moveTo>
                    <a:pt x="62276" y="38427"/>
                  </a:moveTo>
                  <a:cubicBezTo>
                    <a:pt x="46652" y="38427"/>
                    <a:pt x="29560" y="39504"/>
                    <a:pt x="15844" y="32022"/>
                  </a:cubicBezTo>
                  <a:cubicBezTo>
                    <a:pt x="10368" y="29034"/>
                    <a:pt x="4292" y="25348"/>
                    <a:pt x="1834" y="19614"/>
                  </a:cubicBezTo>
                  <a:cubicBezTo>
                    <a:pt x="-755" y="13574"/>
                    <a:pt x="-811" y="4647"/>
                    <a:pt x="3836" y="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12" name="Google Shape;212;p4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4"/>
          <p:cNvSpPr txBox="1">
            <a:spLocks noGrp="1"/>
          </p:cNvSpPr>
          <p:nvPr>
            <p:ph type="title" idx="2" hasCustomPrompt="1"/>
          </p:nvPr>
        </p:nvSpPr>
        <p:spPr>
          <a:xfrm>
            <a:off x="2645025" y="1438238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3"/>
          </p:nvPr>
        </p:nvSpPr>
        <p:spPr>
          <a:xfrm>
            <a:off x="2308575" y="2043736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subTitle" idx="1"/>
          </p:nvPr>
        </p:nvSpPr>
        <p:spPr>
          <a:xfrm>
            <a:off x="2216175" y="2339186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title" idx="4" hasCustomPrompt="1"/>
          </p:nvPr>
        </p:nvSpPr>
        <p:spPr>
          <a:xfrm>
            <a:off x="5117175" y="1438238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5"/>
          </p:nvPr>
        </p:nvSpPr>
        <p:spPr>
          <a:xfrm>
            <a:off x="4780725" y="2043736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subTitle" idx="6"/>
          </p:nvPr>
        </p:nvSpPr>
        <p:spPr>
          <a:xfrm>
            <a:off x="4688325" y="2339186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4"/>
          <p:cNvSpPr txBox="1">
            <a:spLocks noGrp="1"/>
          </p:cNvSpPr>
          <p:nvPr>
            <p:ph type="title" idx="7" hasCustomPrompt="1"/>
          </p:nvPr>
        </p:nvSpPr>
        <p:spPr>
          <a:xfrm>
            <a:off x="2645025" y="2946741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8"/>
          </p:nvPr>
        </p:nvSpPr>
        <p:spPr>
          <a:xfrm>
            <a:off x="2308575" y="3552239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4"/>
          <p:cNvSpPr txBox="1">
            <a:spLocks noGrp="1"/>
          </p:cNvSpPr>
          <p:nvPr>
            <p:ph type="subTitle" idx="9"/>
          </p:nvPr>
        </p:nvSpPr>
        <p:spPr>
          <a:xfrm>
            <a:off x="2216175" y="3847689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title" idx="13" hasCustomPrompt="1"/>
          </p:nvPr>
        </p:nvSpPr>
        <p:spPr>
          <a:xfrm>
            <a:off x="5117175" y="2946741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4"/>
          <p:cNvSpPr txBox="1">
            <a:spLocks noGrp="1"/>
          </p:cNvSpPr>
          <p:nvPr>
            <p:ph type="title" idx="14"/>
          </p:nvPr>
        </p:nvSpPr>
        <p:spPr>
          <a:xfrm>
            <a:off x="4780725" y="3552239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4"/>
          <p:cNvSpPr txBox="1">
            <a:spLocks noGrp="1"/>
          </p:cNvSpPr>
          <p:nvPr>
            <p:ph type="subTitle" idx="15"/>
          </p:nvPr>
        </p:nvSpPr>
        <p:spPr>
          <a:xfrm>
            <a:off x="4688325" y="3847689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51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/>
          <p:nvPr/>
        </p:nvSpPr>
        <p:spPr>
          <a:xfrm rot="10800000">
            <a:off x="699" y="2317755"/>
            <a:ext cx="9144103" cy="2825750"/>
          </a:xfrm>
          <a:custGeom>
            <a:avLst/>
            <a:gdLst/>
            <a:ahLst/>
            <a:cxnLst/>
            <a:rect l="l" t="t" r="r" b="b"/>
            <a:pathLst>
              <a:path w="188918" h="58317" extrusionOk="0">
                <a:moveTo>
                  <a:pt x="0" y="0"/>
                </a:moveTo>
                <a:lnTo>
                  <a:pt x="0" y="49366"/>
                </a:lnTo>
                <a:lnTo>
                  <a:pt x="128215" y="58316"/>
                </a:lnTo>
                <a:lnTo>
                  <a:pt x="188918" y="49366"/>
                </a:lnTo>
                <a:lnTo>
                  <a:pt x="188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713100" y="3130200"/>
            <a:ext cx="243060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2"/>
          </p:nvPr>
        </p:nvSpPr>
        <p:spPr>
          <a:xfrm>
            <a:off x="713100" y="3473400"/>
            <a:ext cx="24306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3"/>
          </p:nvPr>
        </p:nvSpPr>
        <p:spPr>
          <a:xfrm>
            <a:off x="3356700" y="3130200"/>
            <a:ext cx="243060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4"/>
          </p:nvPr>
        </p:nvSpPr>
        <p:spPr>
          <a:xfrm>
            <a:off x="3356700" y="3473400"/>
            <a:ext cx="24306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5"/>
          </p:nvPr>
        </p:nvSpPr>
        <p:spPr>
          <a:xfrm>
            <a:off x="6000300" y="3130200"/>
            <a:ext cx="243060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6"/>
          </p:nvPr>
        </p:nvSpPr>
        <p:spPr>
          <a:xfrm>
            <a:off x="6000300" y="3473400"/>
            <a:ext cx="24306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 idx="7" hasCustomPrompt="1"/>
          </p:nvPr>
        </p:nvSpPr>
        <p:spPr>
          <a:xfrm>
            <a:off x="1553550" y="19096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8" hasCustomPrompt="1"/>
          </p:nvPr>
        </p:nvSpPr>
        <p:spPr>
          <a:xfrm>
            <a:off x="4197150" y="19096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22"/>
          <p:cNvSpPr txBox="1">
            <a:spLocks noGrp="1"/>
          </p:cNvSpPr>
          <p:nvPr>
            <p:ph type="title" idx="9" hasCustomPrompt="1"/>
          </p:nvPr>
        </p:nvSpPr>
        <p:spPr>
          <a:xfrm>
            <a:off x="6840750" y="19096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4500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"/>
          <p:cNvSpPr/>
          <p:nvPr/>
        </p:nvSpPr>
        <p:spPr>
          <a:xfrm rot="9900055">
            <a:off x="5904173" y="190640"/>
            <a:ext cx="3621399" cy="2546445"/>
          </a:xfrm>
          <a:custGeom>
            <a:avLst/>
            <a:gdLst/>
            <a:ahLst/>
            <a:cxnLst/>
            <a:rect l="l" t="t" r="r" b="b"/>
            <a:pathLst>
              <a:path w="88816" h="55258" extrusionOk="0">
                <a:moveTo>
                  <a:pt x="88816" y="1"/>
                </a:moveTo>
                <a:lnTo>
                  <a:pt x="0" y="55257"/>
                </a:lnTo>
                <a:lnTo>
                  <a:pt x="14469" y="55246"/>
                </a:lnTo>
                <a:lnTo>
                  <a:pt x="8881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"/>
          <p:cNvSpPr/>
          <p:nvPr/>
        </p:nvSpPr>
        <p:spPr>
          <a:xfrm rot="-5400000">
            <a:off x="6389134" y="175289"/>
            <a:ext cx="3048628" cy="2533595"/>
          </a:xfrm>
          <a:custGeom>
            <a:avLst/>
            <a:gdLst/>
            <a:ahLst/>
            <a:cxnLst/>
            <a:rect l="l" t="t" r="r" b="b"/>
            <a:pathLst>
              <a:path w="45746" h="77843" extrusionOk="0">
                <a:moveTo>
                  <a:pt x="0" y="0"/>
                </a:moveTo>
                <a:lnTo>
                  <a:pt x="27803" y="77517"/>
                </a:lnTo>
                <a:lnTo>
                  <a:pt x="45746" y="77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"/>
          <p:cNvSpPr/>
          <p:nvPr/>
        </p:nvSpPr>
        <p:spPr>
          <a:xfrm rot="-663329" flipH="1">
            <a:off x="6291885" y="2873737"/>
            <a:ext cx="3048650" cy="2166732"/>
          </a:xfrm>
          <a:custGeom>
            <a:avLst/>
            <a:gdLst/>
            <a:ahLst/>
            <a:cxnLst/>
            <a:rect l="l" t="t" r="r" b="b"/>
            <a:pathLst>
              <a:path w="76922" h="82824" extrusionOk="0">
                <a:moveTo>
                  <a:pt x="76922" y="1"/>
                </a:moveTo>
                <a:lnTo>
                  <a:pt x="38742" y="37033"/>
                </a:lnTo>
                <a:lnTo>
                  <a:pt x="38529" y="37236"/>
                </a:lnTo>
                <a:lnTo>
                  <a:pt x="38517" y="37517"/>
                </a:lnTo>
                <a:lnTo>
                  <a:pt x="38301" y="46404"/>
                </a:lnTo>
                <a:lnTo>
                  <a:pt x="38301" y="46404"/>
                </a:lnTo>
                <a:lnTo>
                  <a:pt x="1" y="80609"/>
                </a:lnTo>
                <a:lnTo>
                  <a:pt x="4048" y="82824"/>
                </a:lnTo>
                <a:lnTo>
                  <a:pt x="40833" y="47388"/>
                </a:lnTo>
                <a:lnTo>
                  <a:pt x="41137" y="47095"/>
                </a:lnTo>
                <a:lnTo>
                  <a:pt x="41126" y="46769"/>
                </a:lnTo>
                <a:lnTo>
                  <a:pt x="40885" y="37769"/>
                </a:lnTo>
                <a:lnTo>
                  <a:pt x="40885" y="37769"/>
                </a:lnTo>
                <a:lnTo>
                  <a:pt x="76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"/>
          <p:cNvSpPr/>
          <p:nvPr/>
        </p:nvSpPr>
        <p:spPr>
          <a:xfrm>
            <a:off x="1350675" y="3472163"/>
            <a:ext cx="3636793" cy="2262677"/>
          </a:xfrm>
          <a:custGeom>
            <a:avLst/>
            <a:gdLst/>
            <a:ahLst/>
            <a:cxnLst/>
            <a:rect l="l" t="t" r="r" b="b"/>
            <a:pathLst>
              <a:path w="88816" h="55258" extrusionOk="0">
                <a:moveTo>
                  <a:pt x="88816" y="1"/>
                </a:moveTo>
                <a:lnTo>
                  <a:pt x="0" y="55257"/>
                </a:lnTo>
                <a:lnTo>
                  <a:pt x="14469" y="55246"/>
                </a:lnTo>
                <a:lnTo>
                  <a:pt x="8881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"/>
          <p:cNvSpPr/>
          <p:nvPr/>
        </p:nvSpPr>
        <p:spPr>
          <a:xfrm>
            <a:off x="6003921" y="3221700"/>
            <a:ext cx="3048628" cy="1946075"/>
          </a:xfrm>
          <a:custGeom>
            <a:avLst/>
            <a:gdLst/>
            <a:ahLst/>
            <a:cxnLst/>
            <a:rect l="l" t="t" r="r" b="b"/>
            <a:pathLst>
              <a:path w="45746" h="77843" extrusionOk="0">
                <a:moveTo>
                  <a:pt x="0" y="0"/>
                </a:moveTo>
                <a:lnTo>
                  <a:pt x="27803" y="77517"/>
                </a:lnTo>
                <a:lnTo>
                  <a:pt x="45746" y="77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"/>
          <p:cNvSpPr/>
          <p:nvPr/>
        </p:nvSpPr>
        <p:spPr>
          <a:xfrm>
            <a:off x="-175400" y="3459550"/>
            <a:ext cx="5996475" cy="2620900"/>
          </a:xfrm>
          <a:custGeom>
            <a:avLst/>
            <a:gdLst/>
            <a:ahLst/>
            <a:cxnLst/>
            <a:rect l="l" t="t" r="r" b="b"/>
            <a:pathLst>
              <a:path w="239859" h="104836" extrusionOk="0">
                <a:moveTo>
                  <a:pt x="211438" y="0"/>
                </a:moveTo>
                <a:lnTo>
                  <a:pt x="209234" y="708"/>
                </a:lnTo>
                <a:lnTo>
                  <a:pt x="154731" y="18325"/>
                </a:lnTo>
                <a:lnTo>
                  <a:pt x="154202" y="18494"/>
                </a:lnTo>
                <a:lnTo>
                  <a:pt x="153865" y="18797"/>
                </a:lnTo>
                <a:lnTo>
                  <a:pt x="146330" y="25604"/>
                </a:lnTo>
                <a:lnTo>
                  <a:pt x="146330" y="25604"/>
                </a:lnTo>
                <a:lnTo>
                  <a:pt x="39034" y="57606"/>
                </a:lnTo>
                <a:lnTo>
                  <a:pt x="33323" y="59315"/>
                </a:lnTo>
                <a:lnTo>
                  <a:pt x="38967" y="61136"/>
                </a:lnTo>
                <a:lnTo>
                  <a:pt x="47948" y="64040"/>
                </a:lnTo>
                <a:lnTo>
                  <a:pt x="47948" y="64040"/>
                </a:lnTo>
                <a:lnTo>
                  <a:pt x="0" y="78236"/>
                </a:lnTo>
                <a:lnTo>
                  <a:pt x="4351" y="82441"/>
                </a:lnTo>
                <a:lnTo>
                  <a:pt x="57753" y="65971"/>
                </a:lnTo>
                <a:lnTo>
                  <a:pt x="63734" y="64116"/>
                </a:lnTo>
                <a:lnTo>
                  <a:pt x="57832" y="62294"/>
                </a:lnTo>
                <a:lnTo>
                  <a:pt x="48445" y="59383"/>
                </a:lnTo>
                <a:lnTo>
                  <a:pt x="48445" y="59383"/>
                </a:lnTo>
                <a:lnTo>
                  <a:pt x="149582" y="27938"/>
                </a:lnTo>
                <a:lnTo>
                  <a:pt x="150234" y="27735"/>
                </a:lnTo>
                <a:lnTo>
                  <a:pt x="150571" y="27409"/>
                </a:lnTo>
                <a:lnTo>
                  <a:pt x="157912" y="20467"/>
                </a:lnTo>
                <a:lnTo>
                  <a:pt x="157912" y="20467"/>
                </a:lnTo>
                <a:lnTo>
                  <a:pt x="209094" y="3207"/>
                </a:lnTo>
                <a:lnTo>
                  <a:pt x="209094" y="3207"/>
                </a:lnTo>
                <a:lnTo>
                  <a:pt x="237942" y="57730"/>
                </a:lnTo>
                <a:lnTo>
                  <a:pt x="237942" y="57730"/>
                </a:lnTo>
                <a:lnTo>
                  <a:pt x="225558" y="67511"/>
                </a:lnTo>
                <a:lnTo>
                  <a:pt x="225423" y="67623"/>
                </a:lnTo>
                <a:lnTo>
                  <a:pt x="225446" y="67747"/>
                </a:lnTo>
                <a:lnTo>
                  <a:pt x="232281" y="104836"/>
                </a:lnTo>
                <a:lnTo>
                  <a:pt x="226793" y="67818"/>
                </a:lnTo>
                <a:lnTo>
                  <a:pt x="239623" y="58079"/>
                </a:lnTo>
                <a:lnTo>
                  <a:pt x="239859" y="57899"/>
                </a:lnTo>
                <a:lnTo>
                  <a:pt x="239746" y="57685"/>
                </a:lnTo>
                <a:lnTo>
                  <a:pt x="212090" y="1315"/>
                </a:lnTo>
                <a:lnTo>
                  <a:pt x="2114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"/>
          <p:cNvSpPr/>
          <p:nvPr/>
        </p:nvSpPr>
        <p:spPr>
          <a:xfrm>
            <a:off x="406425" y="2601550"/>
            <a:ext cx="4581050" cy="702675"/>
          </a:xfrm>
          <a:custGeom>
            <a:avLst/>
            <a:gdLst/>
            <a:ahLst/>
            <a:cxnLst/>
            <a:rect l="l" t="t" r="r" b="b"/>
            <a:pathLst>
              <a:path w="183242" h="28107" extrusionOk="0">
                <a:moveTo>
                  <a:pt x="113" y="1"/>
                </a:moveTo>
                <a:lnTo>
                  <a:pt x="0" y="23430"/>
                </a:lnTo>
                <a:lnTo>
                  <a:pt x="183241" y="28107"/>
                </a:lnTo>
                <a:lnTo>
                  <a:pt x="183241" y="28107"/>
                </a:lnTo>
                <a:lnTo>
                  <a:pt x="1844" y="1519"/>
                </a:lnTo>
                <a:lnTo>
                  <a:pt x="1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"/>
          <p:cNvSpPr/>
          <p:nvPr/>
        </p:nvSpPr>
        <p:spPr>
          <a:xfrm>
            <a:off x="-1082800" y="-231462"/>
            <a:ext cx="5939821" cy="3558304"/>
          </a:xfrm>
          <a:custGeom>
            <a:avLst/>
            <a:gdLst/>
            <a:ahLst/>
            <a:cxnLst/>
            <a:rect l="l" t="t" r="r" b="b"/>
            <a:pathLst>
              <a:path w="130481" h="76461" extrusionOk="0">
                <a:moveTo>
                  <a:pt x="46938" y="1"/>
                </a:moveTo>
                <a:lnTo>
                  <a:pt x="0" y="136"/>
                </a:lnTo>
                <a:lnTo>
                  <a:pt x="130481" y="76461"/>
                </a:lnTo>
                <a:lnTo>
                  <a:pt x="105106" y="51424"/>
                </a:lnTo>
                <a:lnTo>
                  <a:pt x="96034" y="51435"/>
                </a:lnTo>
                <a:lnTo>
                  <a:pt x="46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"/>
          <p:cNvSpPr/>
          <p:nvPr/>
        </p:nvSpPr>
        <p:spPr>
          <a:xfrm>
            <a:off x="1071614" y="-38850"/>
            <a:ext cx="3915848" cy="3257314"/>
          </a:xfrm>
          <a:custGeom>
            <a:avLst/>
            <a:gdLst/>
            <a:ahLst/>
            <a:cxnLst/>
            <a:rect l="l" t="t" r="r" b="b"/>
            <a:pathLst>
              <a:path w="92257" h="76742" extrusionOk="0">
                <a:moveTo>
                  <a:pt x="66826" y="1"/>
                </a:moveTo>
                <a:lnTo>
                  <a:pt x="10389" y="68"/>
                </a:lnTo>
                <a:lnTo>
                  <a:pt x="1" y="619"/>
                </a:lnTo>
                <a:lnTo>
                  <a:pt x="57809" y="51626"/>
                </a:lnTo>
                <a:lnTo>
                  <a:pt x="66893" y="51615"/>
                </a:lnTo>
                <a:lnTo>
                  <a:pt x="92178" y="76742"/>
                </a:lnTo>
                <a:lnTo>
                  <a:pt x="92256" y="76663"/>
                </a:lnTo>
                <a:lnTo>
                  <a:pt x="71581" y="26274"/>
                </a:lnTo>
                <a:lnTo>
                  <a:pt x="74032" y="17820"/>
                </a:lnTo>
                <a:lnTo>
                  <a:pt x="668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"/>
          <p:cNvSpPr/>
          <p:nvPr/>
        </p:nvSpPr>
        <p:spPr>
          <a:xfrm>
            <a:off x="3934890" y="-38843"/>
            <a:ext cx="1052589" cy="3173082"/>
          </a:xfrm>
          <a:custGeom>
            <a:avLst/>
            <a:gdLst/>
            <a:ahLst/>
            <a:cxnLst/>
            <a:rect l="l" t="t" r="r" b="b"/>
            <a:pathLst>
              <a:path w="25431" h="76663" extrusionOk="0">
                <a:moveTo>
                  <a:pt x="9320" y="1"/>
                </a:moveTo>
                <a:lnTo>
                  <a:pt x="0" y="12"/>
                </a:lnTo>
                <a:lnTo>
                  <a:pt x="7207" y="17820"/>
                </a:lnTo>
                <a:lnTo>
                  <a:pt x="4756" y="26274"/>
                </a:lnTo>
                <a:lnTo>
                  <a:pt x="25431" y="76663"/>
                </a:lnTo>
                <a:lnTo>
                  <a:pt x="7589" y="27668"/>
                </a:lnTo>
                <a:lnTo>
                  <a:pt x="12367" y="17022"/>
                </a:lnTo>
                <a:lnTo>
                  <a:pt x="93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3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5424575" y="306116"/>
            <a:ext cx="4368851" cy="448203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"/>
          <p:cNvSpPr/>
          <p:nvPr/>
        </p:nvSpPr>
        <p:spPr>
          <a:xfrm rot="3599869">
            <a:off x="175779" y="1068245"/>
            <a:ext cx="2411345" cy="2596361"/>
          </a:xfrm>
          <a:custGeom>
            <a:avLst/>
            <a:gdLst/>
            <a:ahLst/>
            <a:cxnLst/>
            <a:rect l="l" t="t" r="r" b="b"/>
            <a:pathLst>
              <a:path w="76922" h="82824" extrusionOk="0">
                <a:moveTo>
                  <a:pt x="76922" y="1"/>
                </a:moveTo>
                <a:lnTo>
                  <a:pt x="38742" y="37033"/>
                </a:lnTo>
                <a:lnTo>
                  <a:pt x="38529" y="37236"/>
                </a:lnTo>
                <a:lnTo>
                  <a:pt x="38517" y="37517"/>
                </a:lnTo>
                <a:lnTo>
                  <a:pt x="38301" y="46404"/>
                </a:lnTo>
                <a:lnTo>
                  <a:pt x="38301" y="46404"/>
                </a:lnTo>
                <a:lnTo>
                  <a:pt x="1" y="80609"/>
                </a:lnTo>
                <a:lnTo>
                  <a:pt x="4048" y="82824"/>
                </a:lnTo>
                <a:lnTo>
                  <a:pt x="40833" y="47388"/>
                </a:lnTo>
                <a:lnTo>
                  <a:pt x="41137" y="47095"/>
                </a:lnTo>
                <a:lnTo>
                  <a:pt x="41126" y="46769"/>
                </a:lnTo>
                <a:lnTo>
                  <a:pt x="40885" y="37769"/>
                </a:lnTo>
                <a:lnTo>
                  <a:pt x="40885" y="37769"/>
                </a:lnTo>
                <a:lnTo>
                  <a:pt x="76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"/>
          <p:cNvSpPr txBox="1">
            <a:spLocks noGrp="1"/>
          </p:cNvSpPr>
          <p:nvPr>
            <p:ph type="title"/>
          </p:nvPr>
        </p:nvSpPr>
        <p:spPr>
          <a:xfrm>
            <a:off x="4605500" y="2820050"/>
            <a:ext cx="3338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63" name="Google Shape;463;p3"/>
          <p:cNvGrpSpPr/>
          <p:nvPr/>
        </p:nvGrpSpPr>
        <p:grpSpPr>
          <a:xfrm>
            <a:off x="7567090" y="3782363"/>
            <a:ext cx="918748" cy="1005787"/>
            <a:chOff x="1385400" y="3442950"/>
            <a:chExt cx="483450" cy="529250"/>
          </a:xfrm>
        </p:grpSpPr>
        <p:sp>
          <p:nvSpPr>
            <p:cNvPr id="464" name="Google Shape;464;p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3"/>
          <p:cNvSpPr txBox="1">
            <a:spLocks noGrp="1"/>
          </p:cNvSpPr>
          <p:nvPr>
            <p:ph type="title" idx="2" hasCustomPrompt="1"/>
          </p:nvPr>
        </p:nvSpPr>
        <p:spPr>
          <a:xfrm>
            <a:off x="5142625" y="1585600"/>
            <a:ext cx="2264100" cy="11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6" name="Google Shape;516;p3"/>
          <p:cNvSpPr txBox="1">
            <a:spLocks noGrp="1"/>
          </p:cNvSpPr>
          <p:nvPr>
            <p:ph type="subTitle" idx="1"/>
          </p:nvPr>
        </p:nvSpPr>
        <p:spPr>
          <a:xfrm>
            <a:off x="4904275" y="3336000"/>
            <a:ext cx="27408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3"/>
          <p:cNvSpPr/>
          <p:nvPr/>
        </p:nvSpPr>
        <p:spPr>
          <a:xfrm>
            <a:off x="4547575" y="2519875"/>
            <a:ext cx="3454200" cy="180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3"/>
          <p:cNvGrpSpPr/>
          <p:nvPr/>
        </p:nvGrpSpPr>
        <p:grpSpPr>
          <a:xfrm>
            <a:off x="1661590" y="3575738"/>
            <a:ext cx="918748" cy="1005787"/>
            <a:chOff x="1385400" y="3442950"/>
            <a:chExt cx="483450" cy="529250"/>
          </a:xfrm>
        </p:grpSpPr>
        <p:sp>
          <p:nvSpPr>
            <p:cNvPr id="519" name="Google Shape;519;p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3"/>
          <p:cNvGrpSpPr/>
          <p:nvPr/>
        </p:nvGrpSpPr>
        <p:grpSpPr>
          <a:xfrm>
            <a:off x="1242490" y="-465787"/>
            <a:ext cx="918748" cy="1005787"/>
            <a:chOff x="1385400" y="3442950"/>
            <a:chExt cx="483450" cy="529250"/>
          </a:xfrm>
        </p:grpSpPr>
        <p:sp>
          <p:nvSpPr>
            <p:cNvPr id="571" name="Google Shape;571;p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3"/>
          <p:cNvGrpSpPr/>
          <p:nvPr/>
        </p:nvGrpSpPr>
        <p:grpSpPr>
          <a:xfrm>
            <a:off x="-345650" y="841616"/>
            <a:ext cx="1219841" cy="1335351"/>
            <a:chOff x="1385400" y="3442950"/>
            <a:chExt cx="483450" cy="529250"/>
          </a:xfrm>
        </p:grpSpPr>
        <p:sp>
          <p:nvSpPr>
            <p:cNvPr id="623" name="Google Shape;623;p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4" name="Google Shape;674;p3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-225375" y="-380059"/>
            <a:ext cx="4368851" cy="448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"/>
          <p:cNvSpPr/>
          <p:nvPr/>
        </p:nvSpPr>
        <p:spPr>
          <a:xfrm>
            <a:off x="5016950" y="356526"/>
            <a:ext cx="4255460" cy="2535646"/>
          </a:xfrm>
          <a:custGeom>
            <a:avLst/>
            <a:gdLst/>
            <a:ahLst/>
            <a:cxnLst/>
            <a:rect l="l" t="t" r="r" b="b"/>
            <a:pathLst>
              <a:path w="46196" h="19676" extrusionOk="0">
                <a:moveTo>
                  <a:pt x="45915" y="1"/>
                </a:moveTo>
                <a:lnTo>
                  <a:pt x="1" y="18450"/>
                </a:lnTo>
                <a:lnTo>
                  <a:pt x="113" y="18562"/>
                </a:lnTo>
                <a:lnTo>
                  <a:pt x="46196" y="19675"/>
                </a:lnTo>
                <a:lnTo>
                  <a:pt x="4591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"/>
          <p:cNvSpPr/>
          <p:nvPr/>
        </p:nvSpPr>
        <p:spPr>
          <a:xfrm>
            <a:off x="5213637" y="191063"/>
            <a:ext cx="4216771" cy="2034599"/>
          </a:xfrm>
          <a:custGeom>
            <a:avLst/>
            <a:gdLst/>
            <a:ahLst/>
            <a:cxnLst/>
            <a:rect l="l" t="t" r="r" b="b"/>
            <a:pathLst>
              <a:path w="45776" h="22087" extrusionOk="0">
                <a:moveTo>
                  <a:pt x="45776" y="1"/>
                </a:moveTo>
                <a:cubicBezTo>
                  <a:pt x="45776" y="1"/>
                  <a:pt x="15857" y="15024"/>
                  <a:pt x="4476" y="20289"/>
                </a:cubicBezTo>
                <a:lnTo>
                  <a:pt x="4476" y="20289"/>
                </a:lnTo>
                <a:cubicBezTo>
                  <a:pt x="15856" y="16081"/>
                  <a:pt x="45776" y="5948"/>
                  <a:pt x="45776" y="5948"/>
                </a:cubicBezTo>
                <a:lnTo>
                  <a:pt x="45776" y="1"/>
                </a:lnTo>
                <a:close/>
                <a:moveTo>
                  <a:pt x="4476" y="20289"/>
                </a:moveTo>
                <a:lnTo>
                  <a:pt x="4476" y="20289"/>
                </a:lnTo>
                <a:cubicBezTo>
                  <a:pt x="1678" y="21324"/>
                  <a:pt x="1" y="22001"/>
                  <a:pt x="165" y="22081"/>
                </a:cubicBezTo>
                <a:cubicBezTo>
                  <a:pt x="172" y="22085"/>
                  <a:pt x="183" y="22086"/>
                  <a:pt x="198" y="22086"/>
                </a:cubicBezTo>
                <a:cubicBezTo>
                  <a:pt x="477" y="22086"/>
                  <a:pt x="2058" y="21408"/>
                  <a:pt x="4476" y="202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"/>
          <p:cNvSpPr/>
          <p:nvPr/>
        </p:nvSpPr>
        <p:spPr>
          <a:xfrm rot="-7500242">
            <a:off x="5484502" y="3164907"/>
            <a:ext cx="5033093" cy="2484311"/>
          </a:xfrm>
          <a:custGeom>
            <a:avLst/>
            <a:gdLst/>
            <a:ahLst/>
            <a:cxnLst/>
            <a:rect l="l" t="t" r="r" b="b"/>
            <a:pathLst>
              <a:path w="125624" h="78170" extrusionOk="0">
                <a:moveTo>
                  <a:pt x="125624" y="1"/>
                </a:moveTo>
                <a:lnTo>
                  <a:pt x="0" y="78169"/>
                </a:lnTo>
                <a:lnTo>
                  <a:pt x="11580" y="77675"/>
                </a:lnTo>
                <a:lnTo>
                  <a:pt x="27511" y="77664"/>
                </a:lnTo>
                <a:lnTo>
                  <a:pt x="74830" y="43813"/>
                </a:lnTo>
                <a:lnTo>
                  <a:pt x="74819" y="36348"/>
                </a:lnTo>
                <a:lnTo>
                  <a:pt x="1256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"/>
          <p:cNvSpPr/>
          <p:nvPr/>
        </p:nvSpPr>
        <p:spPr>
          <a:xfrm flipH="1">
            <a:off x="4339375" y="1401600"/>
            <a:ext cx="5291025" cy="884345"/>
          </a:xfrm>
          <a:custGeom>
            <a:avLst/>
            <a:gdLst/>
            <a:ahLst/>
            <a:cxnLst/>
            <a:rect l="l" t="t" r="r" b="b"/>
            <a:pathLst>
              <a:path w="211641" h="47096" extrusionOk="0">
                <a:moveTo>
                  <a:pt x="1777" y="1"/>
                </a:moveTo>
                <a:lnTo>
                  <a:pt x="1" y="23632"/>
                </a:lnTo>
                <a:lnTo>
                  <a:pt x="211640" y="47095"/>
                </a:lnTo>
                <a:lnTo>
                  <a:pt x="3340" y="338"/>
                </a:lnTo>
                <a:lnTo>
                  <a:pt x="17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"/>
          <p:cNvSpPr/>
          <p:nvPr/>
        </p:nvSpPr>
        <p:spPr>
          <a:xfrm>
            <a:off x="1747925" y="2719000"/>
            <a:ext cx="2888617" cy="2432341"/>
          </a:xfrm>
          <a:custGeom>
            <a:avLst/>
            <a:gdLst/>
            <a:ahLst/>
            <a:cxnLst/>
            <a:rect l="l" t="t" r="r" b="b"/>
            <a:pathLst>
              <a:path w="98361" h="77383" extrusionOk="0">
                <a:moveTo>
                  <a:pt x="98282" y="1"/>
                </a:moveTo>
                <a:lnTo>
                  <a:pt x="97360" y="282"/>
                </a:lnTo>
                <a:lnTo>
                  <a:pt x="47320" y="36066"/>
                </a:lnTo>
                <a:lnTo>
                  <a:pt x="47320" y="43531"/>
                </a:lnTo>
                <a:lnTo>
                  <a:pt x="0" y="77382"/>
                </a:lnTo>
                <a:lnTo>
                  <a:pt x="0" y="77382"/>
                </a:lnTo>
                <a:lnTo>
                  <a:pt x="98361" y="77270"/>
                </a:lnTo>
                <a:lnTo>
                  <a:pt x="9828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"/>
          <p:cNvSpPr/>
          <p:nvPr/>
        </p:nvSpPr>
        <p:spPr>
          <a:xfrm>
            <a:off x="-170725" y="2712400"/>
            <a:ext cx="3689263" cy="2438904"/>
          </a:xfrm>
          <a:custGeom>
            <a:avLst/>
            <a:gdLst/>
            <a:ahLst/>
            <a:cxnLst/>
            <a:rect l="l" t="t" r="r" b="b"/>
            <a:pathLst>
              <a:path w="125624" h="78170" extrusionOk="0">
                <a:moveTo>
                  <a:pt x="125624" y="1"/>
                </a:moveTo>
                <a:lnTo>
                  <a:pt x="0" y="78169"/>
                </a:lnTo>
                <a:lnTo>
                  <a:pt x="11580" y="77675"/>
                </a:lnTo>
                <a:lnTo>
                  <a:pt x="27511" y="77664"/>
                </a:lnTo>
                <a:lnTo>
                  <a:pt x="74830" y="43813"/>
                </a:lnTo>
                <a:lnTo>
                  <a:pt x="74819" y="36348"/>
                </a:lnTo>
                <a:lnTo>
                  <a:pt x="1256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"/>
          <p:cNvSpPr/>
          <p:nvPr/>
        </p:nvSpPr>
        <p:spPr>
          <a:xfrm>
            <a:off x="3318550" y="2711075"/>
            <a:ext cx="1311112" cy="2438854"/>
          </a:xfrm>
          <a:custGeom>
            <a:avLst/>
            <a:gdLst/>
            <a:ahLst/>
            <a:cxnLst/>
            <a:rect l="l" t="t" r="r" b="b"/>
            <a:pathLst>
              <a:path w="44645" h="77900" extrusionOk="0">
                <a:moveTo>
                  <a:pt x="44645" y="1"/>
                </a:moveTo>
                <a:lnTo>
                  <a:pt x="1" y="77787"/>
                </a:lnTo>
                <a:lnTo>
                  <a:pt x="16651" y="77900"/>
                </a:lnTo>
                <a:lnTo>
                  <a:pt x="4464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"/>
          <p:cNvSpPr/>
          <p:nvPr/>
        </p:nvSpPr>
        <p:spPr>
          <a:xfrm>
            <a:off x="2078674" y="2711075"/>
            <a:ext cx="2550926" cy="2535657"/>
          </a:xfrm>
          <a:custGeom>
            <a:avLst/>
            <a:gdLst/>
            <a:ahLst/>
            <a:cxnLst/>
            <a:rect l="l" t="t" r="r" b="b"/>
            <a:pathLst>
              <a:path w="76922" h="82824" extrusionOk="0">
                <a:moveTo>
                  <a:pt x="76922" y="1"/>
                </a:moveTo>
                <a:lnTo>
                  <a:pt x="38742" y="37033"/>
                </a:lnTo>
                <a:lnTo>
                  <a:pt x="38529" y="37236"/>
                </a:lnTo>
                <a:lnTo>
                  <a:pt x="38517" y="37517"/>
                </a:lnTo>
                <a:lnTo>
                  <a:pt x="38301" y="46404"/>
                </a:lnTo>
                <a:lnTo>
                  <a:pt x="38301" y="46404"/>
                </a:lnTo>
                <a:lnTo>
                  <a:pt x="1" y="80609"/>
                </a:lnTo>
                <a:lnTo>
                  <a:pt x="4048" y="82824"/>
                </a:lnTo>
                <a:lnTo>
                  <a:pt x="40833" y="47388"/>
                </a:lnTo>
                <a:lnTo>
                  <a:pt x="41137" y="47095"/>
                </a:lnTo>
                <a:lnTo>
                  <a:pt x="41126" y="46769"/>
                </a:lnTo>
                <a:lnTo>
                  <a:pt x="40885" y="37769"/>
                </a:lnTo>
                <a:lnTo>
                  <a:pt x="40885" y="37769"/>
                </a:lnTo>
                <a:lnTo>
                  <a:pt x="76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"/>
          <p:cNvSpPr/>
          <p:nvPr/>
        </p:nvSpPr>
        <p:spPr>
          <a:xfrm flipH="1">
            <a:off x="-5" y="0"/>
            <a:ext cx="4593814" cy="2763693"/>
          </a:xfrm>
          <a:custGeom>
            <a:avLst/>
            <a:gdLst/>
            <a:ahLst/>
            <a:cxnLst/>
            <a:rect l="l" t="t" r="r" b="b"/>
            <a:pathLst>
              <a:path w="45713" h="76967" extrusionOk="0">
                <a:moveTo>
                  <a:pt x="45431" y="1"/>
                </a:moveTo>
                <a:lnTo>
                  <a:pt x="1" y="203"/>
                </a:lnTo>
                <a:lnTo>
                  <a:pt x="79" y="76776"/>
                </a:lnTo>
                <a:lnTo>
                  <a:pt x="282" y="76967"/>
                </a:lnTo>
                <a:lnTo>
                  <a:pt x="45712" y="38360"/>
                </a:lnTo>
                <a:lnTo>
                  <a:pt x="454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"/>
          <p:cNvSpPr/>
          <p:nvPr/>
        </p:nvSpPr>
        <p:spPr>
          <a:xfrm rot="5400000">
            <a:off x="1585559" y="-350488"/>
            <a:ext cx="2550926" cy="3117702"/>
          </a:xfrm>
          <a:custGeom>
            <a:avLst/>
            <a:gdLst/>
            <a:ahLst/>
            <a:cxnLst/>
            <a:rect l="l" t="t" r="r" b="b"/>
            <a:pathLst>
              <a:path w="76922" h="82824" extrusionOk="0">
                <a:moveTo>
                  <a:pt x="76922" y="1"/>
                </a:moveTo>
                <a:lnTo>
                  <a:pt x="38742" y="37033"/>
                </a:lnTo>
                <a:lnTo>
                  <a:pt x="38529" y="37236"/>
                </a:lnTo>
                <a:lnTo>
                  <a:pt x="38517" y="37517"/>
                </a:lnTo>
                <a:lnTo>
                  <a:pt x="38301" y="46404"/>
                </a:lnTo>
                <a:lnTo>
                  <a:pt x="38301" y="46404"/>
                </a:lnTo>
                <a:lnTo>
                  <a:pt x="1" y="80609"/>
                </a:lnTo>
                <a:lnTo>
                  <a:pt x="4048" y="82824"/>
                </a:lnTo>
                <a:lnTo>
                  <a:pt x="40833" y="47388"/>
                </a:lnTo>
                <a:lnTo>
                  <a:pt x="41137" y="47095"/>
                </a:lnTo>
                <a:lnTo>
                  <a:pt x="41126" y="46769"/>
                </a:lnTo>
                <a:lnTo>
                  <a:pt x="40885" y="37769"/>
                </a:lnTo>
                <a:lnTo>
                  <a:pt x="40885" y="37769"/>
                </a:lnTo>
                <a:lnTo>
                  <a:pt x="769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6" name="Google Shape;686;p4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-188972" y="46200"/>
            <a:ext cx="3725773" cy="5275824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4"/>
          <p:cNvSpPr/>
          <p:nvPr/>
        </p:nvSpPr>
        <p:spPr>
          <a:xfrm flipH="1">
            <a:off x="3207414" y="6463"/>
            <a:ext cx="1389811" cy="2754393"/>
          </a:xfrm>
          <a:custGeom>
            <a:avLst/>
            <a:gdLst/>
            <a:ahLst/>
            <a:cxnLst/>
            <a:rect l="l" t="t" r="r" b="b"/>
            <a:pathLst>
              <a:path w="13830" h="76708" extrusionOk="0">
                <a:moveTo>
                  <a:pt x="13829" y="1"/>
                </a:moveTo>
                <a:lnTo>
                  <a:pt x="35" y="23"/>
                </a:lnTo>
                <a:lnTo>
                  <a:pt x="1" y="76708"/>
                </a:lnTo>
                <a:lnTo>
                  <a:pt x="138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4"/>
          <p:cNvGrpSpPr/>
          <p:nvPr/>
        </p:nvGrpSpPr>
        <p:grpSpPr>
          <a:xfrm>
            <a:off x="-210872" y="4487792"/>
            <a:ext cx="693267" cy="758945"/>
            <a:chOff x="1385400" y="3442950"/>
            <a:chExt cx="483450" cy="529250"/>
          </a:xfrm>
        </p:grpSpPr>
        <p:sp>
          <p:nvSpPr>
            <p:cNvPr id="689" name="Google Shape;689;p4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4"/>
          <p:cNvGrpSpPr/>
          <p:nvPr/>
        </p:nvGrpSpPr>
        <p:grpSpPr>
          <a:xfrm>
            <a:off x="8149838" y="-515733"/>
            <a:ext cx="994167" cy="1088297"/>
            <a:chOff x="1385400" y="3442950"/>
            <a:chExt cx="483450" cy="529250"/>
          </a:xfrm>
        </p:grpSpPr>
        <p:sp>
          <p:nvSpPr>
            <p:cNvPr id="741" name="Google Shape;741;p4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92" name="Google Shape;792;p4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5847425" y="-446163"/>
            <a:ext cx="3725777" cy="382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4636550" y="2159937"/>
            <a:ext cx="3725777" cy="3822278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"/>
          <p:cNvSpPr txBox="1">
            <a:spLocks noGrp="1"/>
          </p:cNvSpPr>
          <p:nvPr>
            <p:ph type="body" idx="1"/>
          </p:nvPr>
        </p:nvSpPr>
        <p:spPr>
          <a:xfrm>
            <a:off x="2246700" y="2037300"/>
            <a:ext cx="4650600" cy="1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5" name="Google Shape;795;p4"/>
          <p:cNvSpPr txBox="1">
            <a:spLocks noGrp="1"/>
          </p:cNvSpPr>
          <p:nvPr>
            <p:ph type="title"/>
          </p:nvPr>
        </p:nvSpPr>
        <p:spPr>
          <a:xfrm>
            <a:off x="1870325" y="1070673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96" name="Google Shape;796;p4"/>
          <p:cNvGrpSpPr/>
          <p:nvPr/>
        </p:nvGrpSpPr>
        <p:grpSpPr>
          <a:xfrm>
            <a:off x="6516759" y="2989208"/>
            <a:ext cx="994167" cy="1088350"/>
            <a:chOff x="1385400" y="3442950"/>
            <a:chExt cx="483450" cy="529250"/>
          </a:xfrm>
        </p:grpSpPr>
        <p:sp>
          <p:nvSpPr>
            <p:cNvPr id="797" name="Google Shape;797;p4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" name="Google Shape;848;p4"/>
          <p:cNvSpPr/>
          <p:nvPr/>
        </p:nvSpPr>
        <p:spPr>
          <a:xfrm>
            <a:off x="1992750" y="862450"/>
            <a:ext cx="5158446" cy="2917611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9"/>
          <p:cNvSpPr txBox="1">
            <a:spLocks noGrp="1"/>
          </p:cNvSpPr>
          <p:nvPr>
            <p:ph type="subTitle" idx="1"/>
          </p:nvPr>
        </p:nvSpPr>
        <p:spPr>
          <a:xfrm>
            <a:off x="749825" y="1443175"/>
            <a:ext cx="4296300" cy="16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7" name="Google Shape;1847;p9"/>
          <p:cNvSpPr txBox="1">
            <a:spLocks noGrp="1"/>
          </p:cNvSpPr>
          <p:nvPr>
            <p:ph type="title"/>
          </p:nvPr>
        </p:nvSpPr>
        <p:spPr>
          <a:xfrm>
            <a:off x="749828" y="531827"/>
            <a:ext cx="420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"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7" name="Google Shape;3067;p17"/>
          <p:cNvGrpSpPr/>
          <p:nvPr/>
        </p:nvGrpSpPr>
        <p:grpSpPr>
          <a:xfrm>
            <a:off x="-152391" y="263978"/>
            <a:ext cx="1096271" cy="1200127"/>
            <a:chOff x="1385400" y="3442950"/>
            <a:chExt cx="483450" cy="529250"/>
          </a:xfrm>
        </p:grpSpPr>
        <p:sp>
          <p:nvSpPr>
            <p:cNvPr id="3068" name="Google Shape;3068;p17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7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7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7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7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7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7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7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7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7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7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7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7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7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7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7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7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7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7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7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7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7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7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7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7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7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7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7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7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7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7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7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7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7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7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7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7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7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7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7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7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7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7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7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7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7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7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7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7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7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7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9" name="Google Shape;3119;p17"/>
          <p:cNvGrpSpPr/>
          <p:nvPr/>
        </p:nvGrpSpPr>
        <p:grpSpPr>
          <a:xfrm>
            <a:off x="-564930" y="-325751"/>
            <a:ext cx="9813560" cy="6264446"/>
            <a:chOff x="238125" y="577800"/>
            <a:chExt cx="7140250" cy="4557950"/>
          </a:xfrm>
        </p:grpSpPr>
        <p:sp>
          <p:nvSpPr>
            <p:cNvPr id="3120" name="Google Shape;3120;p17"/>
            <p:cNvSpPr/>
            <p:nvPr/>
          </p:nvSpPr>
          <p:spPr>
            <a:xfrm>
              <a:off x="6168950" y="2174400"/>
              <a:ext cx="1202125" cy="511575"/>
            </a:xfrm>
            <a:custGeom>
              <a:avLst/>
              <a:gdLst/>
              <a:ahLst/>
              <a:cxnLst/>
              <a:rect l="l" t="t" r="r" b="b"/>
              <a:pathLst>
                <a:path w="48085" h="20463" extrusionOk="0">
                  <a:moveTo>
                    <a:pt x="47792" y="1"/>
                  </a:moveTo>
                  <a:lnTo>
                    <a:pt x="1" y="19187"/>
                  </a:lnTo>
                  <a:lnTo>
                    <a:pt x="118" y="19304"/>
                  </a:lnTo>
                  <a:lnTo>
                    <a:pt x="48084" y="20463"/>
                  </a:lnTo>
                  <a:lnTo>
                    <a:pt x="47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7"/>
            <p:cNvSpPr/>
            <p:nvPr/>
          </p:nvSpPr>
          <p:spPr>
            <a:xfrm>
              <a:off x="6161650" y="2657000"/>
              <a:ext cx="1216725" cy="2478750"/>
            </a:xfrm>
            <a:custGeom>
              <a:avLst/>
              <a:gdLst/>
              <a:ahLst/>
              <a:cxnLst/>
              <a:rect l="l" t="t" r="r" b="b"/>
              <a:pathLst>
                <a:path w="48669" h="99150" extrusionOk="0">
                  <a:moveTo>
                    <a:pt x="0" y="0"/>
                  </a:moveTo>
                  <a:lnTo>
                    <a:pt x="48669" y="99150"/>
                  </a:lnTo>
                  <a:lnTo>
                    <a:pt x="47499" y="4211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7"/>
            <p:cNvSpPr/>
            <p:nvPr/>
          </p:nvSpPr>
          <p:spPr>
            <a:xfrm>
              <a:off x="6159600" y="649725"/>
              <a:ext cx="1189525" cy="2002325"/>
            </a:xfrm>
            <a:custGeom>
              <a:avLst/>
              <a:gdLst/>
              <a:ahLst/>
              <a:cxnLst/>
              <a:rect l="l" t="t" r="r" b="b"/>
              <a:pathLst>
                <a:path w="47581" h="80093" extrusionOk="0">
                  <a:moveTo>
                    <a:pt x="47288" y="1"/>
                  </a:moveTo>
                  <a:lnTo>
                    <a:pt x="1" y="212"/>
                  </a:lnTo>
                  <a:lnTo>
                    <a:pt x="82" y="79894"/>
                  </a:lnTo>
                  <a:lnTo>
                    <a:pt x="293" y="80092"/>
                  </a:lnTo>
                  <a:lnTo>
                    <a:pt x="47581" y="39930"/>
                  </a:lnTo>
                  <a:lnTo>
                    <a:pt x="472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7"/>
            <p:cNvSpPr/>
            <p:nvPr/>
          </p:nvSpPr>
          <p:spPr>
            <a:xfrm>
              <a:off x="339600" y="2657000"/>
              <a:ext cx="5812125" cy="871000"/>
            </a:xfrm>
            <a:custGeom>
              <a:avLst/>
              <a:gdLst/>
              <a:ahLst/>
              <a:cxnLst/>
              <a:rect l="l" t="t" r="r" b="b"/>
              <a:pathLst>
                <a:path w="232485" h="34840" extrusionOk="0">
                  <a:moveTo>
                    <a:pt x="232485" y="0"/>
                  </a:moveTo>
                  <a:lnTo>
                    <a:pt x="1" y="269"/>
                  </a:lnTo>
                  <a:lnTo>
                    <a:pt x="47" y="34840"/>
                  </a:lnTo>
                  <a:lnTo>
                    <a:pt x="26511" y="30897"/>
                  </a:lnTo>
                  <a:lnTo>
                    <a:pt x="53337" y="32255"/>
                  </a:lnTo>
                  <a:lnTo>
                    <a:pt x="138073" y="19608"/>
                  </a:lnTo>
                  <a:lnTo>
                    <a:pt x="157131" y="11407"/>
                  </a:lnTo>
                  <a:lnTo>
                    <a:pt x="231713" y="281"/>
                  </a:lnTo>
                  <a:lnTo>
                    <a:pt x="232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7"/>
            <p:cNvSpPr/>
            <p:nvPr/>
          </p:nvSpPr>
          <p:spPr>
            <a:xfrm>
              <a:off x="4330150" y="2657000"/>
              <a:ext cx="1833875" cy="2012250"/>
            </a:xfrm>
            <a:custGeom>
              <a:avLst/>
              <a:gdLst/>
              <a:ahLst/>
              <a:cxnLst/>
              <a:rect l="l" t="t" r="r" b="b"/>
              <a:pathLst>
                <a:path w="73355" h="80490" extrusionOk="0">
                  <a:moveTo>
                    <a:pt x="73260" y="0"/>
                  </a:moveTo>
                  <a:lnTo>
                    <a:pt x="72582" y="281"/>
                  </a:lnTo>
                  <a:lnTo>
                    <a:pt x="35274" y="37519"/>
                  </a:lnTo>
                  <a:lnTo>
                    <a:pt x="35285" y="45287"/>
                  </a:lnTo>
                  <a:lnTo>
                    <a:pt x="1" y="80490"/>
                  </a:lnTo>
                  <a:lnTo>
                    <a:pt x="1" y="80490"/>
                  </a:lnTo>
                  <a:lnTo>
                    <a:pt x="73354" y="80408"/>
                  </a:lnTo>
                  <a:lnTo>
                    <a:pt x="73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7"/>
            <p:cNvSpPr/>
            <p:nvPr/>
          </p:nvSpPr>
          <p:spPr>
            <a:xfrm>
              <a:off x="3715075" y="659400"/>
              <a:ext cx="2399800" cy="1996450"/>
            </a:xfrm>
            <a:custGeom>
              <a:avLst/>
              <a:gdLst/>
              <a:ahLst/>
              <a:cxnLst/>
              <a:rect l="l" t="t" r="r" b="b"/>
              <a:pathLst>
                <a:path w="95992" h="79858" extrusionOk="0">
                  <a:moveTo>
                    <a:pt x="69540" y="0"/>
                  </a:moveTo>
                  <a:lnTo>
                    <a:pt x="10799" y="70"/>
                  </a:lnTo>
                  <a:lnTo>
                    <a:pt x="1" y="643"/>
                  </a:lnTo>
                  <a:lnTo>
                    <a:pt x="60146" y="53722"/>
                  </a:lnTo>
                  <a:lnTo>
                    <a:pt x="69598" y="53710"/>
                  </a:lnTo>
                  <a:lnTo>
                    <a:pt x="95910" y="79858"/>
                  </a:lnTo>
                  <a:lnTo>
                    <a:pt x="95992" y="79764"/>
                  </a:lnTo>
                  <a:lnTo>
                    <a:pt x="74477" y="27341"/>
                  </a:lnTo>
                  <a:lnTo>
                    <a:pt x="74477" y="27329"/>
                  </a:lnTo>
                  <a:lnTo>
                    <a:pt x="77027" y="18531"/>
                  </a:lnTo>
                  <a:lnTo>
                    <a:pt x="6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7"/>
            <p:cNvSpPr/>
            <p:nvPr/>
          </p:nvSpPr>
          <p:spPr>
            <a:xfrm>
              <a:off x="1401575" y="660850"/>
              <a:ext cx="4757175" cy="1989150"/>
            </a:xfrm>
            <a:custGeom>
              <a:avLst/>
              <a:gdLst/>
              <a:ahLst/>
              <a:cxnLst/>
              <a:rect l="l" t="t" r="r" b="b"/>
              <a:pathLst>
                <a:path w="190287" h="79566" extrusionOk="0">
                  <a:moveTo>
                    <a:pt x="103362" y="1"/>
                  </a:moveTo>
                  <a:lnTo>
                    <a:pt x="1" y="328"/>
                  </a:lnTo>
                  <a:lnTo>
                    <a:pt x="190286" y="79566"/>
                  </a:lnTo>
                  <a:lnTo>
                    <a:pt x="163893" y="53500"/>
                  </a:lnTo>
                  <a:lnTo>
                    <a:pt x="154440" y="53512"/>
                  </a:lnTo>
                  <a:lnTo>
                    <a:pt x="103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7"/>
            <p:cNvSpPr/>
            <p:nvPr/>
          </p:nvSpPr>
          <p:spPr>
            <a:xfrm>
              <a:off x="6158725" y="654700"/>
              <a:ext cx="360075" cy="1995300"/>
            </a:xfrm>
            <a:custGeom>
              <a:avLst/>
              <a:gdLst/>
              <a:ahLst/>
              <a:cxnLst/>
              <a:rect l="l" t="t" r="r" b="b"/>
              <a:pathLst>
                <a:path w="14403" h="79812" extrusionOk="0">
                  <a:moveTo>
                    <a:pt x="14402" y="1"/>
                  </a:moveTo>
                  <a:lnTo>
                    <a:pt x="36" y="13"/>
                  </a:lnTo>
                  <a:lnTo>
                    <a:pt x="0" y="79812"/>
                  </a:lnTo>
                  <a:lnTo>
                    <a:pt x="14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7"/>
            <p:cNvSpPr/>
            <p:nvPr/>
          </p:nvSpPr>
          <p:spPr>
            <a:xfrm>
              <a:off x="6154750" y="2075550"/>
              <a:ext cx="1190875" cy="574600"/>
            </a:xfrm>
            <a:custGeom>
              <a:avLst/>
              <a:gdLst/>
              <a:ahLst/>
              <a:cxnLst/>
              <a:rect l="l" t="t" r="r" b="b"/>
              <a:pathLst>
                <a:path w="47635" h="22984" extrusionOk="0">
                  <a:moveTo>
                    <a:pt x="47623" y="1"/>
                  </a:moveTo>
                  <a:cubicBezTo>
                    <a:pt x="47623" y="1"/>
                    <a:pt x="16489" y="15638"/>
                    <a:pt x="4652" y="21115"/>
                  </a:cubicBezTo>
                  <a:lnTo>
                    <a:pt x="4652" y="21115"/>
                  </a:lnTo>
                  <a:cubicBezTo>
                    <a:pt x="16491" y="16736"/>
                    <a:pt x="47634" y="6189"/>
                    <a:pt x="47634" y="6189"/>
                  </a:cubicBezTo>
                  <a:lnTo>
                    <a:pt x="47623" y="1"/>
                  </a:lnTo>
                  <a:close/>
                  <a:moveTo>
                    <a:pt x="4652" y="21115"/>
                  </a:moveTo>
                  <a:lnTo>
                    <a:pt x="4652" y="21115"/>
                  </a:lnTo>
                  <a:cubicBezTo>
                    <a:pt x="1744" y="22191"/>
                    <a:pt x="0" y="22894"/>
                    <a:pt x="171" y="22978"/>
                  </a:cubicBezTo>
                  <a:cubicBezTo>
                    <a:pt x="179" y="22981"/>
                    <a:pt x="190" y="22983"/>
                    <a:pt x="205" y="22983"/>
                  </a:cubicBezTo>
                  <a:cubicBezTo>
                    <a:pt x="496" y="22983"/>
                    <a:pt x="2139" y="22278"/>
                    <a:pt x="4652" y="2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7"/>
            <p:cNvSpPr/>
            <p:nvPr/>
          </p:nvSpPr>
          <p:spPr>
            <a:xfrm>
              <a:off x="6158725" y="2649975"/>
              <a:ext cx="1219650" cy="2485775"/>
            </a:xfrm>
            <a:custGeom>
              <a:avLst/>
              <a:gdLst/>
              <a:ahLst/>
              <a:cxnLst/>
              <a:rect l="l" t="t" r="r" b="b"/>
              <a:pathLst>
                <a:path w="48786" h="99431" extrusionOk="0">
                  <a:moveTo>
                    <a:pt x="0" y="1"/>
                  </a:moveTo>
                  <a:lnTo>
                    <a:pt x="28944" y="80654"/>
                  </a:lnTo>
                  <a:lnTo>
                    <a:pt x="48786" y="99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7"/>
            <p:cNvSpPr/>
            <p:nvPr/>
          </p:nvSpPr>
          <p:spPr>
            <a:xfrm>
              <a:off x="3817450" y="2649975"/>
              <a:ext cx="2341300" cy="2032450"/>
            </a:xfrm>
            <a:custGeom>
              <a:avLst/>
              <a:gdLst/>
              <a:ahLst/>
              <a:cxnLst/>
              <a:rect l="l" t="t" r="r" b="b"/>
              <a:pathLst>
                <a:path w="93652" h="81298" extrusionOk="0">
                  <a:moveTo>
                    <a:pt x="93651" y="1"/>
                  </a:moveTo>
                  <a:lnTo>
                    <a:pt x="0" y="81297"/>
                  </a:lnTo>
                  <a:lnTo>
                    <a:pt x="8634" y="80782"/>
                  </a:lnTo>
                  <a:lnTo>
                    <a:pt x="20509" y="80771"/>
                  </a:lnTo>
                  <a:lnTo>
                    <a:pt x="55793" y="45568"/>
                  </a:lnTo>
                  <a:lnTo>
                    <a:pt x="55782" y="37800"/>
                  </a:lnTo>
                  <a:lnTo>
                    <a:pt x="936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7"/>
            <p:cNvSpPr/>
            <p:nvPr/>
          </p:nvSpPr>
          <p:spPr>
            <a:xfrm>
              <a:off x="5327200" y="2649975"/>
              <a:ext cx="831550" cy="2026300"/>
            </a:xfrm>
            <a:custGeom>
              <a:avLst/>
              <a:gdLst/>
              <a:ahLst/>
              <a:cxnLst/>
              <a:rect l="l" t="t" r="r" b="b"/>
              <a:pathLst>
                <a:path w="33262" h="81052" extrusionOk="0">
                  <a:moveTo>
                    <a:pt x="33261" y="1"/>
                  </a:moveTo>
                  <a:lnTo>
                    <a:pt x="1" y="80923"/>
                  </a:lnTo>
                  <a:lnTo>
                    <a:pt x="12414" y="81051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7"/>
            <p:cNvSpPr/>
            <p:nvPr/>
          </p:nvSpPr>
          <p:spPr>
            <a:xfrm>
              <a:off x="4619125" y="651775"/>
              <a:ext cx="1539625" cy="1998225"/>
            </a:xfrm>
            <a:custGeom>
              <a:avLst/>
              <a:gdLst/>
              <a:ahLst/>
              <a:cxnLst/>
              <a:rect l="l" t="t" r="r" b="b"/>
              <a:pathLst>
                <a:path w="61585" h="79929" extrusionOk="0">
                  <a:moveTo>
                    <a:pt x="12027" y="1"/>
                  </a:moveTo>
                  <a:lnTo>
                    <a:pt x="1" y="13"/>
                  </a:lnTo>
                  <a:lnTo>
                    <a:pt x="61584" y="79929"/>
                  </a:lnTo>
                  <a:lnTo>
                    <a:pt x="1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7"/>
            <p:cNvSpPr/>
            <p:nvPr/>
          </p:nvSpPr>
          <p:spPr>
            <a:xfrm>
              <a:off x="5497425" y="655575"/>
              <a:ext cx="661325" cy="1994425"/>
            </a:xfrm>
            <a:custGeom>
              <a:avLst/>
              <a:gdLst/>
              <a:ahLst/>
              <a:cxnLst/>
              <a:rect l="l" t="t" r="r" b="b"/>
              <a:pathLst>
                <a:path w="26453" h="79777" extrusionOk="0">
                  <a:moveTo>
                    <a:pt x="9688" y="1"/>
                  </a:moveTo>
                  <a:lnTo>
                    <a:pt x="1" y="13"/>
                  </a:lnTo>
                  <a:lnTo>
                    <a:pt x="7488" y="18544"/>
                  </a:lnTo>
                  <a:lnTo>
                    <a:pt x="4938" y="27342"/>
                  </a:lnTo>
                  <a:lnTo>
                    <a:pt x="26452" y="79777"/>
                  </a:lnTo>
                  <a:lnTo>
                    <a:pt x="7886" y="28792"/>
                  </a:lnTo>
                  <a:lnTo>
                    <a:pt x="12870" y="17713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7"/>
            <p:cNvSpPr/>
            <p:nvPr/>
          </p:nvSpPr>
          <p:spPr>
            <a:xfrm>
              <a:off x="238125" y="2419225"/>
              <a:ext cx="5920625" cy="420300"/>
            </a:xfrm>
            <a:custGeom>
              <a:avLst/>
              <a:gdLst/>
              <a:ahLst/>
              <a:cxnLst/>
              <a:rect l="l" t="t" r="r" b="b"/>
              <a:pathLst>
                <a:path w="236825" h="16812" extrusionOk="0">
                  <a:moveTo>
                    <a:pt x="1614" y="0"/>
                  </a:moveTo>
                  <a:lnTo>
                    <a:pt x="0" y="16812"/>
                  </a:lnTo>
                  <a:lnTo>
                    <a:pt x="108450" y="13068"/>
                  </a:lnTo>
                  <a:lnTo>
                    <a:pt x="100612" y="9827"/>
                  </a:lnTo>
                  <a:lnTo>
                    <a:pt x="236824" y="923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7"/>
            <p:cNvSpPr/>
            <p:nvPr/>
          </p:nvSpPr>
          <p:spPr>
            <a:xfrm>
              <a:off x="632950" y="577800"/>
              <a:ext cx="6431025" cy="2098225"/>
            </a:xfrm>
            <a:custGeom>
              <a:avLst/>
              <a:gdLst/>
              <a:ahLst/>
              <a:cxnLst/>
              <a:rect l="l" t="t" r="r" b="b"/>
              <a:pathLst>
                <a:path w="257241" h="83929" extrusionOk="0">
                  <a:moveTo>
                    <a:pt x="257240" y="0"/>
                  </a:moveTo>
                  <a:lnTo>
                    <a:pt x="233339" y="47124"/>
                  </a:lnTo>
                  <a:lnTo>
                    <a:pt x="233245" y="47299"/>
                  </a:lnTo>
                  <a:lnTo>
                    <a:pt x="233304" y="47498"/>
                  </a:lnTo>
                  <a:lnTo>
                    <a:pt x="236230" y="57745"/>
                  </a:lnTo>
                  <a:lnTo>
                    <a:pt x="236230" y="57745"/>
                  </a:lnTo>
                  <a:lnTo>
                    <a:pt x="220609" y="81839"/>
                  </a:lnTo>
                  <a:lnTo>
                    <a:pt x="220609" y="81839"/>
                  </a:lnTo>
                  <a:lnTo>
                    <a:pt x="164673" y="68784"/>
                  </a:lnTo>
                  <a:lnTo>
                    <a:pt x="164673" y="68784"/>
                  </a:lnTo>
                  <a:lnTo>
                    <a:pt x="166912" y="67047"/>
                  </a:lnTo>
                  <a:lnTo>
                    <a:pt x="169403" y="65117"/>
                  </a:lnTo>
                  <a:lnTo>
                    <a:pt x="166327" y="64274"/>
                  </a:lnTo>
                  <a:lnTo>
                    <a:pt x="7898" y="5218"/>
                  </a:lnTo>
                  <a:lnTo>
                    <a:pt x="1" y="5218"/>
                  </a:lnTo>
                  <a:lnTo>
                    <a:pt x="162764" y="66310"/>
                  </a:lnTo>
                  <a:lnTo>
                    <a:pt x="162764" y="66310"/>
                  </a:lnTo>
                  <a:lnTo>
                    <a:pt x="160243" y="68346"/>
                  </a:lnTo>
                  <a:lnTo>
                    <a:pt x="157739" y="70370"/>
                  </a:lnTo>
                  <a:lnTo>
                    <a:pt x="160863" y="71036"/>
                  </a:lnTo>
                  <a:lnTo>
                    <a:pt x="220833" y="83788"/>
                  </a:lnTo>
                  <a:lnTo>
                    <a:pt x="221476" y="83929"/>
                  </a:lnTo>
                  <a:lnTo>
                    <a:pt x="221815" y="83379"/>
                  </a:lnTo>
                  <a:lnTo>
                    <a:pt x="237445" y="58191"/>
                  </a:lnTo>
                  <a:lnTo>
                    <a:pt x="237609" y="57934"/>
                  </a:lnTo>
                  <a:lnTo>
                    <a:pt x="237527" y="57676"/>
                  </a:lnTo>
                  <a:lnTo>
                    <a:pt x="234371" y="47405"/>
                  </a:lnTo>
                  <a:lnTo>
                    <a:pt x="257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7"/>
            <p:cNvSpPr/>
            <p:nvPr/>
          </p:nvSpPr>
          <p:spPr>
            <a:xfrm>
              <a:off x="2229875" y="2618975"/>
              <a:ext cx="4471700" cy="2377850"/>
            </a:xfrm>
            <a:custGeom>
              <a:avLst/>
              <a:gdLst/>
              <a:ahLst/>
              <a:cxnLst/>
              <a:rect l="l" t="t" r="r" b="b"/>
              <a:pathLst>
                <a:path w="178868" h="95114" extrusionOk="0">
                  <a:moveTo>
                    <a:pt x="157658" y="0"/>
                  </a:moveTo>
                  <a:lnTo>
                    <a:pt x="156008" y="737"/>
                  </a:lnTo>
                  <a:lnTo>
                    <a:pt x="115365" y="19046"/>
                  </a:lnTo>
                  <a:lnTo>
                    <a:pt x="114979" y="19222"/>
                  </a:lnTo>
                  <a:lnTo>
                    <a:pt x="114722" y="19538"/>
                  </a:lnTo>
                  <a:lnTo>
                    <a:pt x="109107" y="26623"/>
                  </a:lnTo>
                  <a:lnTo>
                    <a:pt x="109107" y="26623"/>
                  </a:lnTo>
                  <a:lnTo>
                    <a:pt x="29108" y="59888"/>
                  </a:lnTo>
                  <a:lnTo>
                    <a:pt x="24850" y="61654"/>
                  </a:lnTo>
                  <a:lnTo>
                    <a:pt x="29061" y="63561"/>
                  </a:lnTo>
                  <a:lnTo>
                    <a:pt x="35752" y="66582"/>
                  </a:lnTo>
                  <a:lnTo>
                    <a:pt x="35752" y="66582"/>
                  </a:lnTo>
                  <a:lnTo>
                    <a:pt x="1" y="81332"/>
                  </a:lnTo>
                  <a:lnTo>
                    <a:pt x="3253" y="85719"/>
                  </a:lnTo>
                  <a:lnTo>
                    <a:pt x="43065" y="68592"/>
                  </a:lnTo>
                  <a:lnTo>
                    <a:pt x="47522" y="66673"/>
                  </a:lnTo>
                  <a:lnTo>
                    <a:pt x="43124" y="64766"/>
                  </a:lnTo>
                  <a:lnTo>
                    <a:pt x="36117" y="61727"/>
                  </a:lnTo>
                  <a:lnTo>
                    <a:pt x="36117" y="61727"/>
                  </a:lnTo>
                  <a:lnTo>
                    <a:pt x="111528" y="29049"/>
                  </a:lnTo>
                  <a:lnTo>
                    <a:pt x="112019" y="28839"/>
                  </a:lnTo>
                  <a:lnTo>
                    <a:pt x="112277" y="28488"/>
                  </a:lnTo>
                  <a:lnTo>
                    <a:pt x="117738" y="21276"/>
                  </a:lnTo>
                  <a:lnTo>
                    <a:pt x="117738" y="21276"/>
                  </a:lnTo>
                  <a:lnTo>
                    <a:pt x="155902" y="3328"/>
                  </a:lnTo>
                  <a:lnTo>
                    <a:pt x="155902" y="3328"/>
                  </a:lnTo>
                  <a:lnTo>
                    <a:pt x="177438" y="60073"/>
                  </a:lnTo>
                  <a:lnTo>
                    <a:pt x="168210" y="70253"/>
                  </a:lnTo>
                  <a:lnTo>
                    <a:pt x="168105" y="70370"/>
                  </a:lnTo>
                  <a:lnTo>
                    <a:pt x="168116" y="70499"/>
                  </a:lnTo>
                  <a:lnTo>
                    <a:pt x="173615" y="95113"/>
                  </a:lnTo>
                  <a:lnTo>
                    <a:pt x="169133" y="70552"/>
                  </a:lnTo>
                  <a:lnTo>
                    <a:pt x="178692" y="60449"/>
                  </a:lnTo>
                  <a:lnTo>
                    <a:pt x="178868" y="60262"/>
                  </a:lnTo>
                  <a:lnTo>
                    <a:pt x="178786" y="60028"/>
                  </a:lnTo>
                  <a:lnTo>
                    <a:pt x="158137" y="1369"/>
                  </a:lnTo>
                  <a:lnTo>
                    <a:pt x="1576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7"/>
            <p:cNvSpPr/>
            <p:nvPr/>
          </p:nvSpPr>
          <p:spPr>
            <a:xfrm>
              <a:off x="4725575" y="2649975"/>
              <a:ext cx="1433175" cy="2154100"/>
            </a:xfrm>
            <a:custGeom>
              <a:avLst/>
              <a:gdLst/>
              <a:ahLst/>
              <a:cxnLst/>
              <a:rect l="l" t="t" r="r" b="b"/>
              <a:pathLst>
                <a:path w="57327" h="86164" extrusionOk="0">
                  <a:moveTo>
                    <a:pt x="57326" y="1"/>
                  </a:moveTo>
                  <a:lnTo>
                    <a:pt x="28874" y="38514"/>
                  </a:lnTo>
                  <a:lnTo>
                    <a:pt x="28711" y="38736"/>
                  </a:lnTo>
                  <a:lnTo>
                    <a:pt x="28711" y="39028"/>
                  </a:lnTo>
                  <a:lnTo>
                    <a:pt x="28553" y="48282"/>
                  </a:lnTo>
                  <a:lnTo>
                    <a:pt x="1" y="83847"/>
                  </a:lnTo>
                  <a:lnTo>
                    <a:pt x="3019" y="86164"/>
                  </a:lnTo>
                  <a:lnTo>
                    <a:pt x="30442" y="49300"/>
                  </a:lnTo>
                  <a:lnTo>
                    <a:pt x="30664" y="48996"/>
                  </a:lnTo>
                  <a:lnTo>
                    <a:pt x="30664" y="48657"/>
                  </a:lnTo>
                  <a:lnTo>
                    <a:pt x="30471" y="39301"/>
                  </a:lnTo>
                  <a:lnTo>
                    <a:pt x="30471" y="39301"/>
                  </a:lnTo>
                  <a:lnTo>
                    <a:pt x="57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7"/>
            <p:cNvSpPr/>
            <p:nvPr/>
          </p:nvSpPr>
          <p:spPr>
            <a:xfrm>
              <a:off x="5269600" y="2975275"/>
              <a:ext cx="38550" cy="28625"/>
            </a:xfrm>
            <a:custGeom>
              <a:avLst/>
              <a:gdLst/>
              <a:ahLst/>
              <a:cxnLst/>
              <a:rect l="l" t="t" r="r" b="b"/>
              <a:pathLst>
                <a:path w="1542" h="1145" extrusionOk="0">
                  <a:moveTo>
                    <a:pt x="773" y="1"/>
                  </a:moveTo>
                  <a:cubicBezTo>
                    <a:pt x="630" y="1"/>
                    <a:pt x="489" y="53"/>
                    <a:pt x="375" y="162"/>
                  </a:cubicBezTo>
                  <a:cubicBezTo>
                    <a:pt x="0" y="513"/>
                    <a:pt x="246" y="1133"/>
                    <a:pt x="761" y="1144"/>
                  </a:cubicBezTo>
                  <a:cubicBezTo>
                    <a:pt x="766" y="1144"/>
                    <a:pt x="770" y="1145"/>
                    <a:pt x="775" y="1145"/>
                  </a:cubicBezTo>
                  <a:cubicBezTo>
                    <a:pt x="1281" y="1145"/>
                    <a:pt x="1541" y="544"/>
                    <a:pt x="1194" y="173"/>
                  </a:cubicBezTo>
                  <a:cubicBezTo>
                    <a:pt x="1073" y="59"/>
                    <a:pt x="923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7"/>
            <p:cNvSpPr/>
            <p:nvPr/>
          </p:nvSpPr>
          <p:spPr>
            <a:xfrm>
              <a:off x="5328100" y="29762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628" y="1"/>
                  </a:moveTo>
                  <a:cubicBezTo>
                    <a:pt x="491" y="1"/>
                    <a:pt x="351" y="50"/>
                    <a:pt x="234" y="160"/>
                  </a:cubicBezTo>
                  <a:cubicBezTo>
                    <a:pt x="12" y="382"/>
                    <a:pt x="0" y="745"/>
                    <a:pt x="222" y="979"/>
                  </a:cubicBezTo>
                  <a:cubicBezTo>
                    <a:pt x="339" y="1100"/>
                    <a:pt x="486" y="1154"/>
                    <a:pt x="631" y="1154"/>
                  </a:cubicBezTo>
                  <a:cubicBezTo>
                    <a:pt x="919" y="1154"/>
                    <a:pt x="1197" y="936"/>
                    <a:pt x="1205" y="593"/>
                  </a:cubicBezTo>
                  <a:cubicBezTo>
                    <a:pt x="1213" y="239"/>
                    <a:pt x="92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7"/>
            <p:cNvSpPr/>
            <p:nvPr/>
          </p:nvSpPr>
          <p:spPr>
            <a:xfrm>
              <a:off x="5330525" y="2921400"/>
              <a:ext cx="30350" cy="28850"/>
            </a:xfrm>
            <a:custGeom>
              <a:avLst/>
              <a:gdLst/>
              <a:ahLst/>
              <a:cxnLst/>
              <a:rect l="l" t="t" r="r" b="b"/>
              <a:pathLst>
                <a:path w="1214" h="1154" extrusionOk="0">
                  <a:moveTo>
                    <a:pt x="586" y="0"/>
                  </a:moveTo>
                  <a:cubicBezTo>
                    <a:pt x="294" y="0"/>
                    <a:pt x="16" y="219"/>
                    <a:pt x="8" y="562"/>
                  </a:cubicBezTo>
                  <a:cubicBezTo>
                    <a:pt x="0" y="916"/>
                    <a:pt x="291" y="1153"/>
                    <a:pt x="591" y="1153"/>
                  </a:cubicBezTo>
                  <a:cubicBezTo>
                    <a:pt x="728" y="1153"/>
                    <a:pt x="866" y="1104"/>
                    <a:pt x="979" y="995"/>
                  </a:cubicBezTo>
                  <a:cubicBezTo>
                    <a:pt x="1213" y="772"/>
                    <a:pt x="1213" y="410"/>
                    <a:pt x="1003" y="176"/>
                  </a:cubicBezTo>
                  <a:cubicBezTo>
                    <a:pt x="882" y="55"/>
                    <a:pt x="732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7"/>
            <p:cNvSpPr/>
            <p:nvPr/>
          </p:nvSpPr>
          <p:spPr>
            <a:xfrm>
              <a:off x="5270775" y="2920475"/>
              <a:ext cx="38525" cy="28725"/>
            </a:xfrm>
            <a:custGeom>
              <a:avLst/>
              <a:gdLst/>
              <a:ahLst/>
              <a:cxnLst/>
              <a:rect l="l" t="t" r="r" b="b"/>
              <a:pathLst>
                <a:path w="1541" h="1149" extrusionOk="0">
                  <a:moveTo>
                    <a:pt x="777" y="1"/>
                  </a:moveTo>
                  <a:cubicBezTo>
                    <a:pt x="631" y="1"/>
                    <a:pt x="484" y="56"/>
                    <a:pt x="374" y="166"/>
                  </a:cubicBezTo>
                  <a:cubicBezTo>
                    <a:pt x="0" y="517"/>
                    <a:pt x="246" y="1137"/>
                    <a:pt x="760" y="1149"/>
                  </a:cubicBezTo>
                  <a:cubicBezTo>
                    <a:pt x="765" y="1149"/>
                    <a:pt x="770" y="1149"/>
                    <a:pt x="775" y="1149"/>
                  </a:cubicBezTo>
                  <a:cubicBezTo>
                    <a:pt x="1280" y="1149"/>
                    <a:pt x="1541" y="548"/>
                    <a:pt x="1182" y="178"/>
                  </a:cubicBezTo>
                  <a:cubicBezTo>
                    <a:pt x="1075" y="59"/>
                    <a:pt x="926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7"/>
            <p:cNvSpPr/>
            <p:nvPr/>
          </p:nvSpPr>
          <p:spPr>
            <a:xfrm>
              <a:off x="5267850" y="3017800"/>
              <a:ext cx="36925" cy="31600"/>
            </a:xfrm>
            <a:custGeom>
              <a:avLst/>
              <a:gdLst/>
              <a:ahLst/>
              <a:cxnLst/>
              <a:rect l="l" t="t" r="r" b="b"/>
              <a:pathLst>
                <a:path w="1477" h="1264" extrusionOk="0">
                  <a:moveTo>
                    <a:pt x="718" y="0"/>
                  </a:moveTo>
                  <a:cubicBezTo>
                    <a:pt x="483" y="0"/>
                    <a:pt x="250" y="126"/>
                    <a:pt x="140" y="379"/>
                  </a:cubicBezTo>
                  <a:cubicBezTo>
                    <a:pt x="0" y="695"/>
                    <a:pt x="140" y="1070"/>
                    <a:pt x="456" y="1210"/>
                  </a:cubicBezTo>
                  <a:cubicBezTo>
                    <a:pt x="544" y="1247"/>
                    <a:pt x="632" y="1264"/>
                    <a:pt x="716" y="1264"/>
                  </a:cubicBezTo>
                  <a:cubicBezTo>
                    <a:pt x="1138" y="1264"/>
                    <a:pt x="1476" y="841"/>
                    <a:pt x="1310" y="403"/>
                  </a:cubicBezTo>
                  <a:cubicBezTo>
                    <a:pt x="1203" y="135"/>
                    <a:pt x="96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7"/>
            <p:cNvSpPr/>
            <p:nvPr/>
          </p:nvSpPr>
          <p:spPr>
            <a:xfrm>
              <a:off x="5326325" y="30189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56" y="0"/>
                  </a:moveTo>
                  <a:cubicBezTo>
                    <a:pt x="339" y="0"/>
                    <a:pt x="0" y="432"/>
                    <a:pt x="176" y="872"/>
                  </a:cubicBezTo>
                  <a:cubicBezTo>
                    <a:pt x="265" y="1121"/>
                    <a:pt x="503" y="1269"/>
                    <a:pt x="756" y="1269"/>
                  </a:cubicBezTo>
                  <a:cubicBezTo>
                    <a:pt x="835" y="1269"/>
                    <a:pt x="917" y="1254"/>
                    <a:pt x="995" y="1223"/>
                  </a:cubicBezTo>
                  <a:cubicBezTo>
                    <a:pt x="1510" y="1025"/>
                    <a:pt x="1533" y="276"/>
                    <a:pt x="1007" y="54"/>
                  </a:cubicBezTo>
                  <a:cubicBezTo>
                    <a:pt x="923" y="17"/>
                    <a:pt x="838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7"/>
            <p:cNvSpPr/>
            <p:nvPr/>
          </p:nvSpPr>
          <p:spPr>
            <a:xfrm>
              <a:off x="5369325" y="2977925"/>
              <a:ext cx="38400" cy="31725"/>
            </a:xfrm>
            <a:custGeom>
              <a:avLst/>
              <a:gdLst/>
              <a:ahLst/>
              <a:cxnLst/>
              <a:rect l="l" t="t" r="r" b="b"/>
              <a:pathLst>
                <a:path w="1536" h="1269" extrusionOk="0">
                  <a:moveTo>
                    <a:pt x="765" y="1"/>
                  </a:moveTo>
                  <a:cubicBezTo>
                    <a:pt x="691" y="1"/>
                    <a:pt x="615" y="14"/>
                    <a:pt x="539" y="44"/>
                  </a:cubicBezTo>
                  <a:cubicBezTo>
                    <a:pt x="12" y="255"/>
                    <a:pt x="1" y="992"/>
                    <a:pt x="515" y="1214"/>
                  </a:cubicBezTo>
                  <a:cubicBezTo>
                    <a:pt x="598" y="1251"/>
                    <a:pt x="685" y="1268"/>
                    <a:pt x="770" y="1268"/>
                  </a:cubicBezTo>
                  <a:cubicBezTo>
                    <a:pt x="1011" y="1268"/>
                    <a:pt x="1242" y="1128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7"/>
            <p:cNvSpPr/>
            <p:nvPr/>
          </p:nvSpPr>
          <p:spPr>
            <a:xfrm>
              <a:off x="5370450" y="29186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67" y="0"/>
                  </a:moveTo>
                  <a:cubicBezTo>
                    <a:pt x="533" y="0"/>
                    <a:pt x="299" y="126"/>
                    <a:pt x="190" y="379"/>
                  </a:cubicBezTo>
                  <a:cubicBezTo>
                    <a:pt x="0" y="818"/>
                    <a:pt x="337" y="1265"/>
                    <a:pt x="767" y="1265"/>
                  </a:cubicBezTo>
                  <a:cubicBezTo>
                    <a:pt x="841" y="1265"/>
                    <a:pt x="919" y="1251"/>
                    <a:pt x="997" y="1222"/>
                  </a:cubicBezTo>
                  <a:cubicBezTo>
                    <a:pt x="1313" y="1093"/>
                    <a:pt x="1477" y="730"/>
                    <a:pt x="1360" y="403"/>
                  </a:cubicBezTo>
                  <a:cubicBezTo>
                    <a:pt x="1252" y="135"/>
                    <a:pt x="1009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7"/>
            <p:cNvSpPr/>
            <p:nvPr/>
          </p:nvSpPr>
          <p:spPr>
            <a:xfrm>
              <a:off x="5329225" y="2875775"/>
              <a:ext cx="36900" cy="31725"/>
            </a:xfrm>
            <a:custGeom>
              <a:avLst/>
              <a:gdLst/>
              <a:ahLst/>
              <a:cxnLst/>
              <a:rect l="l" t="t" r="r" b="b"/>
              <a:pathLst>
                <a:path w="1476" h="1269" extrusionOk="0">
                  <a:moveTo>
                    <a:pt x="754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60" y="1268"/>
                  </a:cubicBezTo>
                  <a:cubicBezTo>
                    <a:pt x="996" y="1268"/>
                    <a:pt x="1232" y="1142"/>
                    <a:pt x="1347" y="889"/>
                  </a:cubicBezTo>
                  <a:cubicBezTo>
                    <a:pt x="1476" y="573"/>
                    <a:pt x="1336" y="199"/>
                    <a:pt x="1020" y="59"/>
                  </a:cubicBezTo>
                  <a:cubicBezTo>
                    <a:pt x="930" y="19"/>
                    <a:pt x="840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7"/>
            <p:cNvSpPr/>
            <p:nvPr/>
          </p:nvSpPr>
          <p:spPr>
            <a:xfrm>
              <a:off x="5269300" y="2874675"/>
              <a:ext cx="38400" cy="31700"/>
            </a:xfrm>
            <a:custGeom>
              <a:avLst/>
              <a:gdLst/>
              <a:ahLst/>
              <a:cxnLst/>
              <a:rect l="l" t="t" r="r" b="b"/>
              <a:pathLst>
                <a:path w="1536" h="1268" extrusionOk="0">
                  <a:moveTo>
                    <a:pt x="776" y="0"/>
                  </a:moveTo>
                  <a:cubicBezTo>
                    <a:pt x="700" y="0"/>
                    <a:pt x="624" y="14"/>
                    <a:pt x="550" y="44"/>
                  </a:cubicBezTo>
                  <a:cubicBezTo>
                    <a:pt x="24" y="255"/>
                    <a:pt x="1" y="992"/>
                    <a:pt x="527" y="1214"/>
                  </a:cubicBezTo>
                  <a:cubicBezTo>
                    <a:pt x="612" y="1251"/>
                    <a:pt x="696" y="1267"/>
                    <a:pt x="778" y="1267"/>
                  </a:cubicBezTo>
                  <a:cubicBezTo>
                    <a:pt x="1195" y="1267"/>
                    <a:pt x="1536" y="837"/>
                    <a:pt x="1369" y="407"/>
                  </a:cubicBezTo>
                  <a:cubicBezTo>
                    <a:pt x="1270" y="155"/>
                    <a:pt x="1027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7"/>
            <p:cNvSpPr/>
            <p:nvPr/>
          </p:nvSpPr>
          <p:spPr>
            <a:xfrm>
              <a:off x="5226300" y="2915700"/>
              <a:ext cx="38650" cy="31650"/>
            </a:xfrm>
            <a:custGeom>
              <a:avLst/>
              <a:gdLst/>
              <a:ahLst/>
              <a:cxnLst/>
              <a:rect l="l" t="t" r="r" b="b"/>
              <a:pathLst>
                <a:path w="1546" h="1266" extrusionOk="0">
                  <a:moveTo>
                    <a:pt x="778" y="0"/>
                  </a:moveTo>
                  <a:cubicBezTo>
                    <a:pt x="533" y="0"/>
                    <a:pt x="304" y="145"/>
                    <a:pt x="200" y="380"/>
                  </a:cubicBezTo>
                  <a:cubicBezTo>
                    <a:pt x="0" y="819"/>
                    <a:pt x="344" y="1266"/>
                    <a:pt x="776" y="1266"/>
                  </a:cubicBezTo>
                  <a:cubicBezTo>
                    <a:pt x="851" y="1266"/>
                    <a:pt x="929" y="1252"/>
                    <a:pt x="1007" y="1223"/>
                  </a:cubicBezTo>
                  <a:cubicBezTo>
                    <a:pt x="1522" y="1012"/>
                    <a:pt x="1545" y="287"/>
                    <a:pt x="1030" y="53"/>
                  </a:cubicBezTo>
                  <a:cubicBezTo>
                    <a:pt x="947" y="17"/>
                    <a:pt x="86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7"/>
            <p:cNvSpPr/>
            <p:nvPr/>
          </p:nvSpPr>
          <p:spPr>
            <a:xfrm>
              <a:off x="5226600" y="2975000"/>
              <a:ext cx="36925" cy="31525"/>
            </a:xfrm>
            <a:custGeom>
              <a:avLst/>
              <a:gdLst/>
              <a:ahLst/>
              <a:cxnLst/>
              <a:rect l="l" t="t" r="r" b="b"/>
              <a:pathLst>
                <a:path w="1477" h="1261" extrusionOk="0">
                  <a:moveTo>
                    <a:pt x="710" y="1"/>
                  </a:moveTo>
                  <a:cubicBezTo>
                    <a:pt x="636" y="1"/>
                    <a:pt x="558" y="14"/>
                    <a:pt x="480" y="44"/>
                  </a:cubicBezTo>
                  <a:cubicBezTo>
                    <a:pt x="164" y="173"/>
                    <a:pt x="0" y="535"/>
                    <a:pt x="129" y="863"/>
                  </a:cubicBezTo>
                  <a:cubicBezTo>
                    <a:pt x="231" y="1126"/>
                    <a:pt x="473" y="1261"/>
                    <a:pt x="716" y="1261"/>
                  </a:cubicBezTo>
                  <a:cubicBezTo>
                    <a:pt x="947" y="1261"/>
                    <a:pt x="1179" y="1138"/>
                    <a:pt x="1287" y="886"/>
                  </a:cubicBezTo>
                  <a:cubicBezTo>
                    <a:pt x="1477" y="448"/>
                    <a:pt x="1140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7"/>
            <p:cNvSpPr/>
            <p:nvPr/>
          </p:nvSpPr>
          <p:spPr>
            <a:xfrm>
              <a:off x="5223975" y="303525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49" y="0"/>
                  </a:moveTo>
                  <a:cubicBezTo>
                    <a:pt x="273" y="0"/>
                    <a:pt x="195" y="28"/>
                    <a:pt x="129" y="91"/>
                  </a:cubicBezTo>
                  <a:cubicBezTo>
                    <a:pt x="0" y="208"/>
                    <a:pt x="0" y="407"/>
                    <a:pt x="117" y="535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67" y="132"/>
                    <a:pt x="513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7"/>
            <p:cNvSpPr/>
            <p:nvPr/>
          </p:nvSpPr>
          <p:spPr>
            <a:xfrm>
              <a:off x="5306750" y="30709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5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29" y="628"/>
                    <a:pt x="304" y="640"/>
                  </a:cubicBezTo>
                  <a:cubicBezTo>
                    <a:pt x="585" y="640"/>
                    <a:pt x="737" y="301"/>
                    <a:pt x="538" y="102"/>
                  </a:cubicBezTo>
                  <a:cubicBezTo>
                    <a:pt x="476" y="32"/>
                    <a:pt x="39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7"/>
            <p:cNvSpPr/>
            <p:nvPr/>
          </p:nvSpPr>
          <p:spPr>
            <a:xfrm>
              <a:off x="5389225" y="3038750"/>
              <a:ext cx="16900" cy="15950"/>
            </a:xfrm>
            <a:custGeom>
              <a:avLst/>
              <a:gdLst/>
              <a:ahLst/>
              <a:cxnLst/>
              <a:rect l="l" t="t" r="r" b="b"/>
              <a:pathLst>
                <a:path w="676" h="638" extrusionOk="0">
                  <a:moveTo>
                    <a:pt x="346" y="1"/>
                  </a:moveTo>
                  <a:cubicBezTo>
                    <a:pt x="269" y="1"/>
                    <a:pt x="191" y="29"/>
                    <a:pt x="129" y="91"/>
                  </a:cubicBezTo>
                  <a:cubicBezTo>
                    <a:pt x="12" y="208"/>
                    <a:pt x="0" y="407"/>
                    <a:pt x="117" y="536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75" y="133"/>
                    <a:pt x="513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7"/>
            <p:cNvSpPr/>
            <p:nvPr/>
          </p:nvSpPr>
          <p:spPr>
            <a:xfrm>
              <a:off x="5425775" y="2957650"/>
              <a:ext cx="16125" cy="15250"/>
            </a:xfrm>
            <a:custGeom>
              <a:avLst/>
              <a:gdLst/>
              <a:ahLst/>
              <a:cxnLst/>
              <a:rect l="l" t="t" r="r" b="b"/>
              <a:pathLst>
                <a:path w="645" h="610" extrusionOk="0">
                  <a:moveTo>
                    <a:pt x="320" y="1"/>
                  </a:moveTo>
                  <a:cubicBezTo>
                    <a:pt x="169" y="1"/>
                    <a:pt x="18" y="97"/>
                    <a:pt x="1" y="293"/>
                  </a:cubicBezTo>
                  <a:cubicBezTo>
                    <a:pt x="1" y="469"/>
                    <a:pt x="141" y="609"/>
                    <a:pt x="316" y="609"/>
                  </a:cubicBezTo>
                  <a:cubicBezTo>
                    <a:pt x="323" y="610"/>
                    <a:pt x="330" y="610"/>
                    <a:pt x="337" y="610"/>
                  </a:cubicBezTo>
                  <a:cubicBezTo>
                    <a:pt x="503" y="610"/>
                    <a:pt x="633" y="474"/>
                    <a:pt x="644" y="305"/>
                  </a:cubicBezTo>
                  <a:cubicBezTo>
                    <a:pt x="632" y="103"/>
                    <a:pt x="476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7"/>
            <p:cNvSpPr/>
            <p:nvPr/>
          </p:nvSpPr>
          <p:spPr>
            <a:xfrm>
              <a:off x="5393300" y="28742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2" y="0"/>
                  </a:moveTo>
                  <a:cubicBezTo>
                    <a:pt x="162" y="0"/>
                    <a:pt x="9" y="120"/>
                    <a:pt x="1" y="307"/>
                  </a:cubicBezTo>
                  <a:cubicBezTo>
                    <a:pt x="1" y="499"/>
                    <a:pt x="160" y="631"/>
                    <a:pt x="325" y="631"/>
                  </a:cubicBezTo>
                  <a:cubicBezTo>
                    <a:pt x="400" y="631"/>
                    <a:pt x="477" y="603"/>
                    <a:pt x="539" y="541"/>
                  </a:cubicBezTo>
                  <a:cubicBezTo>
                    <a:pt x="668" y="424"/>
                    <a:pt x="668" y="225"/>
                    <a:pt x="551" y="96"/>
                  </a:cubicBezTo>
                  <a:cubicBezTo>
                    <a:pt x="485" y="30"/>
                    <a:pt x="40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7"/>
            <p:cNvSpPr/>
            <p:nvPr/>
          </p:nvSpPr>
          <p:spPr>
            <a:xfrm>
              <a:off x="5308775" y="2838325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4" y="1"/>
                  </a:moveTo>
                  <a:cubicBezTo>
                    <a:pt x="141" y="1"/>
                    <a:pt x="1" y="340"/>
                    <a:pt x="188" y="539"/>
                  </a:cubicBezTo>
                  <a:cubicBezTo>
                    <a:pt x="254" y="609"/>
                    <a:pt x="338" y="640"/>
                    <a:pt x="419" y="640"/>
                  </a:cubicBezTo>
                  <a:cubicBezTo>
                    <a:pt x="582" y="640"/>
                    <a:pt x="738" y="515"/>
                    <a:pt x="738" y="328"/>
                  </a:cubicBezTo>
                  <a:cubicBezTo>
                    <a:pt x="738" y="153"/>
                    <a:pt x="598" y="12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7"/>
            <p:cNvSpPr/>
            <p:nvPr/>
          </p:nvSpPr>
          <p:spPr>
            <a:xfrm>
              <a:off x="5228050" y="2870825"/>
              <a:ext cx="16700" cy="15775"/>
            </a:xfrm>
            <a:custGeom>
              <a:avLst/>
              <a:gdLst/>
              <a:ahLst/>
              <a:cxnLst/>
              <a:rect l="l" t="t" r="r" b="b"/>
              <a:pathLst>
                <a:path w="668" h="631" extrusionOk="0">
                  <a:moveTo>
                    <a:pt x="316" y="0"/>
                  </a:moveTo>
                  <a:cubicBezTo>
                    <a:pt x="158" y="0"/>
                    <a:pt x="9" y="119"/>
                    <a:pt x="1" y="303"/>
                  </a:cubicBezTo>
                  <a:cubicBezTo>
                    <a:pt x="1" y="502"/>
                    <a:pt x="157" y="630"/>
                    <a:pt x="320" y="630"/>
                  </a:cubicBezTo>
                  <a:cubicBezTo>
                    <a:pt x="397" y="630"/>
                    <a:pt x="475" y="601"/>
                    <a:pt x="539" y="537"/>
                  </a:cubicBezTo>
                  <a:cubicBezTo>
                    <a:pt x="668" y="420"/>
                    <a:pt x="668" y="222"/>
                    <a:pt x="551" y="105"/>
                  </a:cubicBezTo>
                  <a:cubicBezTo>
                    <a:pt x="483" y="32"/>
                    <a:pt x="398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7"/>
            <p:cNvSpPr/>
            <p:nvPr/>
          </p:nvSpPr>
          <p:spPr>
            <a:xfrm>
              <a:off x="5192175" y="2952400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5" y="0"/>
                  </a:moveTo>
                  <a:cubicBezTo>
                    <a:pt x="149" y="0"/>
                    <a:pt x="9" y="129"/>
                    <a:pt x="9" y="305"/>
                  </a:cubicBezTo>
                  <a:cubicBezTo>
                    <a:pt x="1" y="500"/>
                    <a:pt x="162" y="633"/>
                    <a:pt x="328" y="633"/>
                  </a:cubicBezTo>
                  <a:cubicBezTo>
                    <a:pt x="401" y="633"/>
                    <a:pt x="475" y="607"/>
                    <a:pt x="535" y="550"/>
                  </a:cubicBezTo>
                  <a:cubicBezTo>
                    <a:pt x="746" y="351"/>
                    <a:pt x="605" y="1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7"/>
            <p:cNvSpPr/>
            <p:nvPr/>
          </p:nvSpPr>
          <p:spPr>
            <a:xfrm>
              <a:off x="5240925" y="3092775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41" y="1"/>
                  </a:moveTo>
                  <a:cubicBezTo>
                    <a:pt x="364" y="1"/>
                    <a:pt x="187" y="97"/>
                    <a:pt x="106" y="293"/>
                  </a:cubicBezTo>
                  <a:cubicBezTo>
                    <a:pt x="1" y="527"/>
                    <a:pt x="118" y="808"/>
                    <a:pt x="352" y="913"/>
                  </a:cubicBezTo>
                  <a:cubicBezTo>
                    <a:pt x="418" y="943"/>
                    <a:pt x="484" y="957"/>
                    <a:pt x="547" y="957"/>
                  </a:cubicBezTo>
                  <a:cubicBezTo>
                    <a:pt x="857" y="957"/>
                    <a:pt x="1110" y="635"/>
                    <a:pt x="983" y="305"/>
                  </a:cubicBezTo>
                  <a:cubicBezTo>
                    <a:pt x="906" y="103"/>
                    <a:pt x="72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7"/>
            <p:cNvSpPr/>
            <p:nvPr/>
          </p:nvSpPr>
          <p:spPr>
            <a:xfrm>
              <a:off x="5359425" y="3095025"/>
              <a:ext cx="28650" cy="23875"/>
            </a:xfrm>
            <a:custGeom>
              <a:avLst/>
              <a:gdLst/>
              <a:ahLst/>
              <a:cxnLst/>
              <a:rect l="l" t="t" r="r" b="b"/>
              <a:pathLst>
                <a:path w="1146" h="955" extrusionOk="0">
                  <a:moveTo>
                    <a:pt x="573" y="1"/>
                  </a:moveTo>
                  <a:cubicBezTo>
                    <a:pt x="259" y="1"/>
                    <a:pt x="0" y="326"/>
                    <a:pt x="128" y="660"/>
                  </a:cubicBezTo>
                  <a:cubicBezTo>
                    <a:pt x="199" y="837"/>
                    <a:pt x="377" y="954"/>
                    <a:pt x="567" y="954"/>
                  </a:cubicBezTo>
                  <a:cubicBezTo>
                    <a:pt x="627" y="954"/>
                    <a:pt x="688" y="942"/>
                    <a:pt x="748" y="917"/>
                  </a:cubicBezTo>
                  <a:cubicBezTo>
                    <a:pt x="1134" y="765"/>
                    <a:pt x="1145" y="215"/>
                    <a:pt x="759" y="40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7"/>
            <p:cNvSpPr/>
            <p:nvPr/>
          </p:nvSpPr>
          <p:spPr>
            <a:xfrm>
              <a:off x="5445375" y="3012975"/>
              <a:ext cx="28650" cy="23825"/>
            </a:xfrm>
            <a:custGeom>
              <a:avLst/>
              <a:gdLst/>
              <a:ahLst/>
              <a:cxnLst/>
              <a:rect l="l" t="t" r="r" b="b"/>
              <a:pathLst>
                <a:path w="1146" h="953" extrusionOk="0">
                  <a:moveTo>
                    <a:pt x="574" y="1"/>
                  </a:moveTo>
                  <a:cubicBezTo>
                    <a:pt x="517" y="1"/>
                    <a:pt x="458" y="11"/>
                    <a:pt x="398" y="34"/>
                  </a:cubicBezTo>
                  <a:cubicBezTo>
                    <a:pt x="12" y="186"/>
                    <a:pt x="0" y="748"/>
                    <a:pt x="386" y="912"/>
                  </a:cubicBezTo>
                  <a:cubicBezTo>
                    <a:pt x="448" y="939"/>
                    <a:pt x="512" y="952"/>
                    <a:pt x="576" y="952"/>
                  </a:cubicBezTo>
                  <a:cubicBezTo>
                    <a:pt x="755" y="952"/>
                    <a:pt x="929" y="847"/>
                    <a:pt x="1007" y="666"/>
                  </a:cubicBezTo>
                  <a:cubicBezTo>
                    <a:pt x="1146" y="338"/>
                    <a:pt x="89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7"/>
            <p:cNvSpPr/>
            <p:nvPr/>
          </p:nvSpPr>
          <p:spPr>
            <a:xfrm>
              <a:off x="5447750" y="2894400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79" y="1"/>
                  </a:moveTo>
                  <a:cubicBezTo>
                    <a:pt x="403" y="1"/>
                    <a:pt x="226" y="95"/>
                    <a:pt x="139" y="285"/>
                  </a:cubicBezTo>
                  <a:cubicBezTo>
                    <a:pt x="0" y="613"/>
                    <a:pt x="250" y="950"/>
                    <a:pt x="572" y="950"/>
                  </a:cubicBezTo>
                  <a:cubicBezTo>
                    <a:pt x="629" y="950"/>
                    <a:pt x="688" y="939"/>
                    <a:pt x="748" y="916"/>
                  </a:cubicBezTo>
                  <a:cubicBezTo>
                    <a:pt x="993" y="823"/>
                    <a:pt x="1110" y="542"/>
                    <a:pt x="1017" y="296"/>
                  </a:cubicBezTo>
                  <a:cubicBezTo>
                    <a:pt x="940" y="100"/>
                    <a:pt x="760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7"/>
            <p:cNvSpPr/>
            <p:nvPr/>
          </p:nvSpPr>
          <p:spPr>
            <a:xfrm>
              <a:off x="5365275" y="2808700"/>
              <a:ext cx="27775" cy="23850"/>
            </a:xfrm>
            <a:custGeom>
              <a:avLst/>
              <a:gdLst/>
              <a:ahLst/>
              <a:cxnLst/>
              <a:rect l="l" t="t" r="r" b="b"/>
              <a:pathLst>
                <a:path w="1111" h="954" extrusionOk="0">
                  <a:moveTo>
                    <a:pt x="573" y="1"/>
                  </a:moveTo>
                  <a:cubicBezTo>
                    <a:pt x="259" y="1"/>
                    <a:pt x="0" y="324"/>
                    <a:pt x="128" y="648"/>
                  </a:cubicBezTo>
                  <a:cubicBezTo>
                    <a:pt x="205" y="851"/>
                    <a:pt x="390" y="953"/>
                    <a:pt x="574" y="953"/>
                  </a:cubicBezTo>
                  <a:cubicBezTo>
                    <a:pt x="750" y="953"/>
                    <a:pt x="925" y="860"/>
                    <a:pt x="1005" y="671"/>
                  </a:cubicBezTo>
                  <a:cubicBezTo>
                    <a:pt x="1110" y="425"/>
                    <a:pt x="1005" y="145"/>
                    <a:pt x="759" y="39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7"/>
            <p:cNvSpPr/>
            <p:nvPr/>
          </p:nvSpPr>
          <p:spPr>
            <a:xfrm>
              <a:off x="5245900" y="2806225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8" y="1"/>
                  </a:moveTo>
                  <a:cubicBezTo>
                    <a:pt x="522" y="1"/>
                    <a:pt x="465" y="11"/>
                    <a:pt x="410" y="33"/>
                  </a:cubicBezTo>
                  <a:cubicBezTo>
                    <a:pt x="12" y="197"/>
                    <a:pt x="1" y="747"/>
                    <a:pt x="387" y="910"/>
                  </a:cubicBezTo>
                  <a:cubicBezTo>
                    <a:pt x="453" y="940"/>
                    <a:pt x="519" y="954"/>
                    <a:pt x="582" y="954"/>
                  </a:cubicBezTo>
                  <a:cubicBezTo>
                    <a:pt x="892" y="954"/>
                    <a:pt x="1145" y="632"/>
                    <a:pt x="1018" y="302"/>
                  </a:cubicBezTo>
                  <a:cubicBezTo>
                    <a:pt x="947" y="114"/>
                    <a:pt x="765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7"/>
            <p:cNvSpPr/>
            <p:nvPr/>
          </p:nvSpPr>
          <p:spPr>
            <a:xfrm>
              <a:off x="5159950" y="2888500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5" y="0"/>
                  </a:moveTo>
                  <a:cubicBezTo>
                    <a:pt x="391" y="0"/>
                    <a:pt x="217" y="105"/>
                    <a:pt x="139" y="287"/>
                  </a:cubicBezTo>
                  <a:cubicBezTo>
                    <a:pt x="0" y="615"/>
                    <a:pt x="250" y="952"/>
                    <a:pt x="572" y="952"/>
                  </a:cubicBezTo>
                  <a:cubicBezTo>
                    <a:pt x="629" y="952"/>
                    <a:pt x="688" y="941"/>
                    <a:pt x="748" y="918"/>
                  </a:cubicBezTo>
                  <a:cubicBezTo>
                    <a:pt x="1134" y="766"/>
                    <a:pt x="1146" y="217"/>
                    <a:pt x="771" y="41"/>
                  </a:cubicBezTo>
                  <a:cubicBezTo>
                    <a:pt x="707" y="14"/>
                    <a:pt x="64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7"/>
            <p:cNvSpPr/>
            <p:nvPr/>
          </p:nvSpPr>
          <p:spPr>
            <a:xfrm>
              <a:off x="5158450" y="3007125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39" y="1"/>
                  </a:moveTo>
                  <a:cubicBezTo>
                    <a:pt x="482" y="1"/>
                    <a:pt x="423" y="11"/>
                    <a:pt x="363" y="34"/>
                  </a:cubicBezTo>
                  <a:cubicBezTo>
                    <a:pt x="118" y="128"/>
                    <a:pt x="1" y="409"/>
                    <a:pt x="94" y="654"/>
                  </a:cubicBezTo>
                  <a:cubicBezTo>
                    <a:pt x="171" y="850"/>
                    <a:pt x="351" y="950"/>
                    <a:pt x="532" y="950"/>
                  </a:cubicBezTo>
                  <a:cubicBezTo>
                    <a:pt x="708" y="950"/>
                    <a:pt x="885" y="856"/>
                    <a:pt x="972" y="666"/>
                  </a:cubicBezTo>
                  <a:cubicBezTo>
                    <a:pt x="1111" y="338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7"/>
            <p:cNvSpPr/>
            <p:nvPr/>
          </p:nvSpPr>
          <p:spPr>
            <a:xfrm>
              <a:off x="5171325" y="3092925"/>
              <a:ext cx="10550" cy="8075"/>
            </a:xfrm>
            <a:custGeom>
              <a:avLst/>
              <a:gdLst/>
              <a:ahLst/>
              <a:cxnLst/>
              <a:rect l="l" t="t" r="r" b="b"/>
              <a:pathLst>
                <a:path w="422" h="323" extrusionOk="0">
                  <a:moveTo>
                    <a:pt x="205" y="1"/>
                  </a:moveTo>
                  <a:cubicBezTo>
                    <a:pt x="164" y="1"/>
                    <a:pt x="123" y="18"/>
                    <a:pt x="94" y="53"/>
                  </a:cubicBezTo>
                  <a:cubicBezTo>
                    <a:pt x="0" y="147"/>
                    <a:pt x="71" y="322"/>
                    <a:pt x="211" y="322"/>
                  </a:cubicBezTo>
                  <a:cubicBezTo>
                    <a:pt x="351" y="322"/>
                    <a:pt x="422" y="147"/>
                    <a:pt x="316" y="53"/>
                  </a:cubicBezTo>
                  <a:cubicBezTo>
                    <a:pt x="287" y="18"/>
                    <a:pt x="246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7"/>
            <p:cNvSpPr/>
            <p:nvPr/>
          </p:nvSpPr>
          <p:spPr>
            <a:xfrm>
              <a:off x="5308875" y="3152700"/>
              <a:ext cx="9300" cy="7850"/>
            </a:xfrm>
            <a:custGeom>
              <a:avLst/>
              <a:gdLst/>
              <a:ahLst/>
              <a:cxnLst/>
              <a:rect l="l" t="t" r="r" b="b"/>
              <a:pathLst>
                <a:path w="372" h="314" extrusionOk="0">
                  <a:moveTo>
                    <a:pt x="143" y="1"/>
                  </a:moveTo>
                  <a:cubicBezTo>
                    <a:pt x="69" y="1"/>
                    <a:pt x="9" y="68"/>
                    <a:pt x="9" y="154"/>
                  </a:cubicBezTo>
                  <a:cubicBezTo>
                    <a:pt x="1" y="251"/>
                    <a:pt x="81" y="314"/>
                    <a:pt x="162" y="314"/>
                  </a:cubicBezTo>
                  <a:cubicBezTo>
                    <a:pt x="199" y="314"/>
                    <a:pt x="237" y="301"/>
                    <a:pt x="266" y="271"/>
                  </a:cubicBezTo>
                  <a:cubicBezTo>
                    <a:pt x="371" y="166"/>
                    <a:pt x="301" y="2"/>
                    <a:pt x="161" y="2"/>
                  </a:cubicBezTo>
                  <a:cubicBezTo>
                    <a:pt x="155" y="1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7"/>
            <p:cNvSpPr/>
            <p:nvPr/>
          </p:nvSpPr>
          <p:spPr>
            <a:xfrm>
              <a:off x="5447425" y="309852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75" y="1"/>
                  </a:moveTo>
                  <a:cubicBezTo>
                    <a:pt x="135" y="1"/>
                    <a:pt x="94" y="17"/>
                    <a:pt x="59" y="52"/>
                  </a:cubicBezTo>
                  <a:cubicBezTo>
                    <a:pt x="0" y="110"/>
                    <a:pt x="0" y="204"/>
                    <a:pt x="59" y="274"/>
                  </a:cubicBezTo>
                  <a:cubicBezTo>
                    <a:pt x="92" y="303"/>
                    <a:pt x="131" y="317"/>
                    <a:pt x="168" y="317"/>
                  </a:cubicBezTo>
                  <a:cubicBezTo>
                    <a:pt x="251" y="317"/>
                    <a:pt x="328" y="253"/>
                    <a:pt x="328" y="157"/>
                  </a:cubicBezTo>
                  <a:cubicBezTo>
                    <a:pt x="328" y="63"/>
                    <a:pt x="25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7"/>
            <p:cNvSpPr/>
            <p:nvPr/>
          </p:nvSpPr>
          <p:spPr>
            <a:xfrm>
              <a:off x="5506500" y="2962625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14" y="0"/>
                  </a:moveTo>
                  <a:cubicBezTo>
                    <a:pt x="177" y="0"/>
                    <a:pt x="139" y="15"/>
                    <a:pt x="106" y="48"/>
                  </a:cubicBezTo>
                  <a:cubicBezTo>
                    <a:pt x="1" y="141"/>
                    <a:pt x="59" y="317"/>
                    <a:pt x="199" y="317"/>
                  </a:cubicBezTo>
                  <a:cubicBezTo>
                    <a:pt x="293" y="317"/>
                    <a:pt x="363" y="258"/>
                    <a:pt x="363" y="176"/>
                  </a:cubicBezTo>
                  <a:cubicBezTo>
                    <a:pt x="371" y="72"/>
                    <a:pt x="296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7"/>
            <p:cNvSpPr/>
            <p:nvPr/>
          </p:nvSpPr>
          <p:spPr>
            <a:xfrm>
              <a:off x="5453550" y="2824475"/>
              <a:ext cx="8225" cy="7925"/>
            </a:xfrm>
            <a:custGeom>
              <a:avLst/>
              <a:gdLst/>
              <a:ahLst/>
              <a:cxnLst/>
              <a:rect l="l" t="t" r="r" b="b"/>
              <a:pathLst>
                <a:path w="329" h="317" extrusionOk="0">
                  <a:moveTo>
                    <a:pt x="154" y="1"/>
                  </a:moveTo>
                  <a:cubicBezTo>
                    <a:pt x="74" y="1"/>
                    <a:pt x="1" y="63"/>
                    <a:pt x="1" y="157"/>
                  </a:cubicBezTo>
                  <a:cubicBezTo>
                    <a:pt x="1" y="253"/>
                    <a:pt x="78" y="317"/>
                    <a:pt x="161" y="317"/>
                  </a:cubicBezTo>
                  <a:cubicBezTo>
                    <a:pt x="198" y="317"/>
                    <a:pt x="237" y="303"/>
                    <a:pt x="270" y="274"/>
                  </a:cubicBezTo>
                  <a:cubicBezTo>
                    <a:pt x="329" y="204"/>
                    <a:pt x="329" y="110"/>
                    <a:pt x="270" y="52"/>
                  </a:cubicBezTo>
                  <a:cubicBezTo>
                    <a:pt x="235" y="17"/>
                    <a:pt x="19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7"/>
            <p:cNvSpPr/>
            <p:nvPr/>
          </p:nvSpPr>
          <p:spPr>
            <a:xfrm>
              <a:off x="5315600" y="2764900"/>
              <a:ext cx="9300" cy="8050"/>
            </a:xfrm>
            <a:custGeom>
              <a:avLst/>
              <a:gdLst/>
              <a:ahLst/>
              <a:cxnLst/>
              <a:rect l="l" t="t" r="r" b="b"/>
              <a:pathLst>
                <a:path w="372" h="322" extrusionOk="0">
                  <a:moveTo>
                    <a:pt x="206" y="1"/>
                  </a:moveTo>
                  <a:cubicBezTo>
                    <a:pt x="74" y="1"/>
                    <a:pt x="0" y="168"/>
                    <a:pt x="102" y="270"/>
                  </a:cubicBezTo>
                  <a:cubicBezTo>
                    <a:pt x="134" y="305"/>
                    <a:pt x="174" y="321"/>
                    <a:pt x="214" y="321"/>
                  </a:cubicBezTo>
                  <a:cubicBezTo>
                    <a:pt x="293" y="321"/>
                    <a:pt x="371" y="259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7"/>
            <p:cNvSpPr/>
            <p:nvPr/>
          </p:nvSpPr>
          <p:spPr>
            <a:xfrm>
              <a:off x="5177750" y="281887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1"/>
                  </a:moveTo>
                  <a:cubicBezTo>
                    <a:pt x="138" y="1"/>
                    <a:pt x="100" y="18"/>
                    <a:pt x="71" y="53"/>
                  </a:cubicBezTo>
                  <a:cubicBezTo>
                    <a:pt x="1" y="112"/>
                    <a:pt x="1" y="205"/>
                    <a:pt x="71" y="276"/>
                  </a:cubicBezTo>
                  <a:cubicBezTo>
                    <a:pt x="100" y="305"/>
                    <a:pt x="138" y="320"/>
                    <a:pt x="178" y="320"/>
                  </a:cubicBezTo>
                  <a:cubicBezTo>
                    <a:pt x="217" y="320"/>
                    <a:pt x="258" y="305"/>
                    <a:pt x="293" y="276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7"/>
            <p:cNvSpPr/>
            <p:nvPr/>
          </p:nvSpPr>
          <p:spPr>
            <a:xfrm>
              <a:off x="5118675" y="2954725"/>
              <a:ext cx="9100" cy="7925"/>
            </a:xfrm>
            <a:custGeom>
              <a:avLst/>
              <a:gdLst/>
              <a:ahLst/>
              <a:cxnLst/>
              <a:rect l="l" t="t" r="r" b="b"/>
              <a:pathLst>
                <a:path w="364" h="317" extrusionOk="0">
                  <a:moveTo>
                    <a:pt x="153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7"/>
                    <a:pt x="71" y="317"/>
                    <a:pt x="153" y="317"/>
                  </a:cubicBezTo>
                  <a:cubicBezTo>
                    <a:pt x="363" y="317"/>
                    <a:pt x="36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7"/>
            <p:cNvSpPr/>
            <p:nvPr/>
          </p:nvSpPr>
          <p:spPr>
            <a:xfrm>
              <a:off x="5214325" y="3167850"/>
              <a:ext cx="18275" cy="15775"/>
            </a:xfrm>
            <a:custGeom>
              <a:avLst/>
              <a:gdLst/>
              <a:ahLst/>
              <a:cxnLst/>
              <a:rect l="l" t="t" r="r" b="b"/>
              <a:pathLst>
                <a:path w="731" h="631" extrusionOk="0">
                  <a:moveTo>
                    <a:pt x="357" y="0"/>
                  </a:moveTo>
                  <a:cubicBezTo>
                    <a:pt x="240" y="0"/>
                    <a:pt x="122" y="64"/>
                    <a:pt x="70" y="192"/>
                  </a:cubicBezTo>
                  <a:cubicBezTo>
                    <a:pt x="0" y="355"/>
                    <a:pt x="70" y="531"/>
                    <a:pt x="222" y="601"/>
                  </a:cubicBezTo>
                  <a:cubicBezTo>
                    <a:pt x="266" y="621"/>
                    <a:pt x="311" y="630"/>
                    <a:pt x="353" y="630"/>
                  </a:cubicBezTo>
                  <a:cubicBezTo>
                    <a:pt x="561" y="630"/>
                    <a:pt x="731" y="417"/>
                    <a:pt x="644" y="203"/>
                  </a:cubicBezTo>
                  <a:cubicBezTo>
                    <a:pt x="596" y="67"/>
                    <a:pt x="47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7"/>
            <p:cNvSpPr/>
            <p:nvPr/>
          </p:nvSpPr>
          <p:spPr>
            <a:xfrm>
              <a:off x="5392500" y="3171450"/>
              <a:ext cx="18975" cy="15875"/>
            </a:xfrm>
            <a:custGeom>
              <a:avLst/>
              <a:gdLst/>
              <a:ahLst/>
              <a:cxnLst/>
              <a:rect l="l" t="t" r="r" b="b"/>
              <a:pathLst>
                <a:path w="759" h="635" extrusionOk="0">
                  <a:moveTo>
                    <a:pt x="381" y="0"/>
                  </a:moveTo>
                  <a:cubicBezTo>
                    <a:pt x="171" y="0"/>
                    <a:pt x="1" y="217"/>
                    <a:pt x="80" y="434"/>
                  </a:cubicBezTo>
                  <a:cubicBezTo>
                    <a:pt x="133" y="557"/>
                    <a:pt x="246" y="634"/>
                    <a:pt x="369" y="634"/>
                  </a:cubicBezTo>
                  <a:cubicBezTo>
                    <a:pt x="408" y="634"/>
                    <a:pt x="449" y="626"/>
                    <a:pt x="489" y="609"/>
                  </a:cubicBezTo>
                  <a:cubicBezTo>
                    <a:pt x="758" y="504"/>
                    <a:pt x="758" y="141"/>
                    <a:pt x="501" y="24"/>
                  </a:cubicBezTo>
                  <a:cubicBezTo>
                    <a:pt x="460" y="8"/>
                    <a:pt x="420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7"/>
            <p:cNvSpPr/>
            <p:nvPr/>
          </p:nvSpPr>
          <p:spPr>
            <a:xfrm>
              <a:off x="5521425" y="30481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79" y="1"/>
                  </a:moveTo>
                  <a:cubicBezTo>
                    <a:pt x="343" y="1"/>
                    <a:pt x="306" y="7"/>
                    <a:pt x="269" y="20"/>
                  </a:cubicBezTo>
                  <a:cubicBezTo>
                    <a:pt x="12" y="126"/>
                    <a:pt x="0" y="500"/>
                    <a:pt x="258" y="605"/>
                  </a:cubicBezTo>
                  <a:cubicBezTo>
                    <a:pt x="300" y="624"/>
                    <a:pt x="345" y="632"/>
                    <a:pt x="388" y="632"/>
                  </a:cubicBezTo>
                  <a:cubicBezTo>
                    <a:pt x="510" y="632"/>
                    <a:pt x="624" y="562"/>
                    <a:pt x="667" y="441"/>
                  </a:cubicBezTo>
                  <a:cubicBezTo>
                    <a:pt x="767" y="221"/>
                    <a:pt x="593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7"/>
            <p:cNvSpPr/>
            <p:nvPr/>
          </p:nvSpPr>
          <p:spPr>
            <a:xfrm>
              <a:off x="5525075" y="2870200"/>
              <a:ext cx="18600" cy="15825"/>
            </a:xfrm>
            <a:custGeom>
              <a:avLst/>
              <a:gdLst/>
              <a:ahLst/>
              <a:cxnLst/>
              <a:rect l="l" t="t" r="r" b="b"/>
              <a:pathLst>
                <a:path w="744" h="633" extrusionOk="0">
                  <a:moveTo>
                    <a:pt x="384" y="1"/>
                  </a:moveTo>
                  <a:cubicBezTo>
                    <a:pt x="267" y="1"/>
                    <a:pt x="151" y="62"/>
                    <a:pt x="100" y="188"/>
                  </a:cubicBezTo>
                  <a:cubicBezTo>
                    <a:pt x="1" y="406"/>
                    <a:pt x="170" y="633"/>
                    <a:pt x="381" y="633"/>
                  </a:cubicBezTo>
                  <a:cubicBezTo>
                    <a:pt x="419" y="633"/>
                    <a:pt x="458" y="625"/>
                    <a:pt x="498" y="609"/>
                  </a:cubicBezTo>
                  <a:cubicBezTo>
                    <a:pt x="661" y="551"/>
                    <a:pt x="743" y="364"/>
                    <a:pt x="685" y="200"/>
                  </a:cubicBezTo>
                  <a:cubicBezTo>
                    <a:pt x="631" y="68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7"/>
            <p:cNvSpPr/>
            <p:nvPr/>
          </p:nvSpPr>
          <p:spPr>
            <a:xfrm>
              <a:off x="5401375" y="27416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0" y="0"/>
                    <a:pt x="0" y="214"/>
                    <a:pt x="87" y="427"/>
                  </a:cubicBezTo>
                  <a:cubicBezTo>
                    <a:pt x="135" y="563"/>
                    <a:pt x="254" y="631"/>
                    <a:pt x="375" y="631"/>
                  </a:cubicBezTo>
                  <a:cubicBezTo>
                    <a:pt x="494" y="631"/>
                    <a:pt x="615" y="566"/>
                    <a:pt x="672" y="439"/>
                  </a:cubicBezTo>
                  <a:cubicBezTo>
                    <a:pt x="743" y="287"/>
                    <a:pt x="661" y="100"/>
                    <a:pt x="509" y="29"/>
                  </a:cubicBezTo>
                  <a:cubicBezTo>
                    <a:pt x="465" y="9"/>
                    <a:pt x="42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7"/>
            <p:cNvSpPr/>
            <p:nvPr/>
          </p:nvSpPr>
          <p:spPr>
            <a:xfrm>
              <a:off x="5222500" y="273797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92" y="0"/>
                  </a:moveTo>
                  <a:cubicBezTo>
                    <a:pt x="351" y="0"/>
                    <a:pt x="310" y="8"/>
                    <a:pt x="270" y="25"/>
                  </a:cubicBezTo>
                  <a:cubicBezTo>
                    <a:pt x="1" y="131"/>
                    <a:pt x="1" y="493"/>
                    <a:pt x="258" y="610"/>
                  </a:cubicBezTo>
                  <a:cubicBezTo>
                    <a:pt x="302" y="630"/>
                    <a:pt x="346" y="639"/>
                    <a:pt x="389" y="639"/>
                  </a:cubicBezTo>
                  <a:cubicBezTo>
                    <a:pt x="596" y="639"/>
                    <a:pt x="767" y="424"/>
                    <a:pt x="679" y="201"/>
                  </a:cubicBezTo>
                  <a:cubicBezTo>
                    <a:pt x="635" y="77"/>
                    <a:pt x="517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7"/>
            <p:cNvSpPr/>
            <p:nvPr/>
          </p:nvSpPr>
          <p:spPr>
            <a:xfrm>
              <a:off x="5091225" y="2861000"/>
              <a:ext cx="20750" cy="16050"/>
            </a:xfrm>
            <a:custGeom>
              <a:avLst/>
              <a:gdLst/>
              <a:ahLst/>
              <a:cxnLst/>
              <a:rect l="l" t="t" r="r" b="b"/>
              <a:pathLst>
                <a:path w="830" h="642" extrusionOk="0">
                  <a:moveTo>
                    <a:pt x="462" y="1"/>
                  </a:moveTo>
                  <a:cubicBezTo>
                    <a:pt x="157" y="1"/>
                    <a:pt x="0" y="471"/>
                    <a:pt x="350" y="615"/>
                  </a:cubicBezTo>
                  <a:cubicBezTo>
                    <a:pt x="390" y="633"/>
                    <a:pt x="433" y="642"/>
                    <a:pt x="475" y="642"/>
                  </a:cubicBezTo>
                  <a:cubicBezTo>
                    <a:pt x="593" y="642"/>
                    <a:pt x="708" y="574"/>
                    <a:pt x="759" y="463"/>
                  </a:cubicBezTo>
                  <a:cubicBezTo>
                    <a:pt x="829" y="299"/>
                    <a:pt x="759" y="112"/>
                    <a:pt x="595" y="41"/>
                  </a:cubicBezTo>
                  <a:lnTo>
                    <a:pt x="595" y="30"/>
                  </a:lnTo>
                  <a:cubicBezTo>
                    <a:pt x="549" y="10"/>
                    <a:pt x="504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7"/>
            <p:cNvSpPr/>
            <p:nvPr/>
          </p:nvSpPr>
          <p:spPr>
            <a:xfrm>
              <a:off x="5090300" y="3039350"/>
              <a:ext cx="18625" cy="15850"/>
            </a:xfrm>
            <a:custGeom>
              <a:avLst/>
              <a:gdLst/>
              <a:ahLst/>
              <a:cxnLst/>
              <a:rect l="l" t="t" r="r" b="b"/>
              <a:pathLst>
                <a:path w="745" h="634" extrusionOk="0">
                  <a:moveTo>
                    <a:pt x="356" y="1"/>
                  </a:moveTo>
                  <a:cubicBezTo>
                    <a:pt x="320" y="1"/>
                    <a:pt x="283" y="7"/>
                    <a:pt x="246" y="20"/>
                  </a:cubicBezTo>
                  <a:cubicBezTo>
                    <a:pt x="83" y="91"/>
                    <a:pt x="1" y="266"/>
                    <a:pt x="71" y="430"/>
                  </a:cubicBezTo>
                  <a:cubicBezTo>
                    <a:pt x="118" y="566"/>
                    <a:pt x="237" y="633"/>
                    <a:pt x="357" y="633"/>
                  </a:cubicBezTo>
                  <a:cubicBezTo>
                    <a:pt x="474" y="633"/>
                    <a:pt x="592" y="569"/>
                    <a:pt x="644" y="442"/>
                  </a:cubicBezTo>
                  <a:cubicBezTo>
                    <a:pt x="744" y="221"/>
                    <a:pt x="57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7"/>
            <p:cNvSpPr/>
            <p:nvPr/>
          </p:nvSpPr>
          <p:spPr>
            <a:xfrm>
              <a:off x="5116050" y="314675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4" y="0"/>
                  </a:moveTo>
                  <a:cubicBezTo>
                    <a:pt x="135" y="0"/>
                    <a:pt x="94" y="18"/>
                    <a:pt x="59" y="53"/>
                  </a:cubicBezTo>
                  <a:cubicBezTo>
                    <a:pt x="0" y="111"/>
                    <a:pt x="0" y="205"/>
                    <a:pt x="59" y="275"/>
                  </a:cubicBezTo>
                  <a:cubicBezTo>
                    <a:pt x="88" y="305"/>
                    <a:pt x="129" y="319"/>
                    <a:pt x="170" y="319"/>
                  </a:cubicBezTo>
                  <a:cubicBezTo>
                    <a:pt x="211" y="319"/>
                    <a:pt x="252" y="305"/>
                    <a:pt x="281" y="275"/>
                  </a:cubicBezTo>
                  <a:cubicBezTo>
                    <a:pt x="351" y="205"/>
                    <a:pt x="351" y="111"/>
                    <a:pt x="281" y="53"/>
                  </a:cubicBezTo>
                  <a:cubicBezTo>
                    <a:pt x="252" y="18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7"/>
            <p:cNvSpPr/>
            <p:nvPr/>
          </p:nvSpPr>
          <p:spPr>
            <a:xfrm>
              <a:off x="5307325" y="3230050"/>
              <a:ext cx="9375" cy="8125"/>
            </a:xfrm>
            <a:custGeom>
              <a:avLst/>
              <a:gdLst/>
              <a:ahLst/>
              <a:cxnLst/>
              <a:rect l="l" t="t" r="r" b="b"/>
              <a:pathLst>
                <a:path w="375" h="325" extrusionOk="0">
                  <a:moveTo>
                    <a:pt x="169" y="1"/>
                  </a:moveTo>
                  <a:cubicBezTo>
                    <a:pt x="83" y="1"/>
                    <a:pt x="0" y="64"/>
                    <a:pt x="0" y="160"/>
                  </a:cubicBezTo>
                  <a:cubicBezTo>
                    <a:pt x="0" y="242"/>
                    <a:pt x="71" y="313"/>
                    <a:pt x="164" y="324"/>
                  </a:cubicBezTo>
                  <a:cubicBezTo>
                    <a:pt x="305" y="324"/>
                    <a:pt x="375" y="149"/>
                    <a:pt x="281" y="44"/>
                  </a:cubicBezTo>
                  <a:cubicBezTo>
                    <a:pt x="248" y="14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7"/>
            <p:cNvSpPr/>
            <p:nvPr/>
          </p:nvSpPr>
          <p:spPr>
            <a:xfrm>
              <a:off x="5501225" y="3154575"/>
              <a:ext cx="9850" cy="7700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182" y="0"/>
                  </a:moveTo>
                  <a:cubicBezTo>
                    <a:pt x="141" y="0"/>
                    <a:pt x="100" y="15"/>
                    <a:pt x="71" y="44"/>
                  </a:cubicBezTo>
                  <a:cubicBezTo>
                    <a:pt x="1" y="103"/>
                    <a:pt x="1" y="208"/>
                    <a:pt x="71" y="266"/>
                  </a:cubicBezTo>
                  <a:lnTo>
                    <a:pt x="59" y="266"/>
                  </a:lnTo>
                  <a:cubicBezTo>
                    <a:pt x="94" y="295"/>
                    <a:pt x="131" y="308"/>
                    <a:pt x="167" y="308"/>
                  </a:cubicBezTo>
                  <a:cubicBezTo>
                    <a:pt x="289" y="308"/>
                    <a:pt x="393" y="162"/>
                    <a:pt x="293" y="44"/>
                  </a:cubicBezTo>
                  <a:cubicBezTo>
                    <a:pt x="264" y="15"/>
                    <a:pt x="22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7"/>
            <p:cNvSpPr/>
            <p:nvPr/>
          </p:nvSpPr>
          <p:spPr>
            <a:xfrm>
              <a:off x="5584300" y="2964200"/>
              <a:ext cx="9375" cy="8100"/>
            </a:xfrm>
            <a:custGeom>
              <a:avLst/>
              <a:gdLst/>
              <a:ahLst/>
              <a:cxnLst/>
              <a:rect l="l" t="t" r="r" b="b"/>
              <a:pathLst>
                <a:path w="375" h="324" extrusionOk="0">
                  <a:moveTo>
                    <a:pt x="210" y="0"/>
                  </a:moveTo>
                  <a:cubicBezTo>
                    <a:pt x="173" y="0"/>
                    <a:pt x="135" y="14"/>
                    <a:pt x="106" y="43"/>
                  </a:cubicBezTo>
                  <a:cubicBezTo>
                    <a:pt x="0" y="148"/>
                    <a:pt x="71" y="312"/>
                    <a:pt x="211" y="324"/>
                  </a:cubicBezTo>
                  <a:cubicBezTo>
                    <a:pt x="293" y="324"/>
                    <a:pt x="363" y="254"/>
                    <a:pt x="375" y="160"/>
                  </a:cubicBezTo>
                  <a:cubicBezTo>
                    <a:pt x="375" y="64"/>
                    <a:pt x="292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7"/>
            <p:cNvSpPr/>
            <p:nvPr/>
          </p:nvSpPr>
          <p:spPr>
            <a:xfrm>
              <a:off x="5509725" y="277087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0" y="0"/>
                  </a:moveTo>
                  <a:cubicBezTo>
                    <a:pt x="77" y="0"/>
                    <a:pt x="0" y="64"/>
                    <a:pt x="0" y="160"/>
                  </a:cubicBezTo>
                  <a:cubicBezTo>
                    <a:pt x="0" y="254"/>
                    <a:pt x="73" y="316"/>
                    <a:pt x="153" y="316"/>
                  </a:cubicBezTo>
                  <a:cubicBezTo>
                    <a:pt x="193" y="316"/>
                    <a:pt x="234" y="300"/>
                    <a:pt x="269" y="265"/>
                  </a:cubicBezTo>
                  <a:cubicBezTo>
                    <a:pt x="328" y="207"/>
                    <a:pt x="328" y="102"/>
                    <a:pt x="269" y="43"/>
                  </a:cubicBezTo>
                  <a:cubicBezTo>
                    <a:pt x="236" y="14"/>
                    <a:pt x="197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7"/>
            <p:cNvSpPr/>
            <p:nvPr/>
          </p:nvSpPr>
          <p:spPr>
            <a:xfrm>
              <a:off x="5317350" y="2687400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195" y="0"/>
                  </a:moveTo>
                  <a:cubicBezTo>
                    <a:pt x="63" y="0"/>
                    <a:pt x="0" y="168"/>
                    <a:pt x="91" y="258"/>
                  </a:cubicBezTo>
                  <a:cubicBezTo>
                    <a:pt x="126" y="294"/>
                    <a:pt x="167" y="309"/>
                    <a:pt x="208" y="309"/>
                  </a:cubicBezTo>
                  <a:cubicBezTo>
                    <a:pt x="288" y="309"/>
                    <a:pt x="364" y="247"/>
                    <a:pt x="372" y="153"/>
                  </a:cubicBezTo>
                  <a:cubicBezTo>
                    <a:pt x="372" y="71"/>
                    <a:pt x="301" y="1"/>
                    <a:pt x="208" y="1"/>
                  </a:cubicBezTo>
                  <a:cubicBezTo>
                    <a:pt x="203" y="1"/>
                    <a:pt x="19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7"/>
            <p:cNvSpPr/>
            <p:nvPr/>
          </p:nvSpPr>
          <p:spPr>
            <a:xfrm>
              <a:off x="5123950" y="2762725"/>
              <a:ext cx="9950" cy="8175"/>
            </a:xfrm>
            <a:custGeom>
              <a:avLst/>
              <a:gdLst/>
              <a:ahLst/>
              <a:cxnLst/>
              <a:rect l="l" t="t" r="r" b="b"/>
              <a:pathLst>
                <a:path w="398" h="327" extrusionOk="0">
                  <a:moveTo>
                    <a:pt x="170" y="1"/>
                  </a:moveTo>
                  <a:cubicBezTo>
                    <a:pt x="129" y="1"/>
                    <a:pt x="88" y="18"/>
                    <a:pt x="59" y="53"/>
                  </a:cubicBezTo>
                  <a:cubicBezTo>
                    <a:pt x="0" y="112"/>
                    <a:pt x="0" y="217"/>
                    <a:pt x="59" y="275"/>
                  </a:cubicBezTo>
                  <a:cubicBezTo>
                    <a:pt x="92" y="311"/>
                    <a:pt x="130" y="326"/>
                    <a:pt x="167" y="326"/>
                  </a:cubicBezTo>
                  <a:cubicBezTo>
                    <a:pt x="288" y="326"/>
                    <a:pt x="397" y="169"/>
                    <a:pt x="281" y="53"/>
                  </a:cubicBezTo>
                  <a:cubicBezTo>
                    <a:pt x="252" y="18"/>
                    <a:pt x="211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7"/>
            <p:cNvSpPr/>
            <p:nvPr/>
          </p:nvSpPr>
          <p:spPr>
            <a:xfrm>
              <a:off x="5040375" y="295327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161" y="0"/>
                  </a:moveTo>
                  <a:cubicBezTo>
                    <a:pt x="79" y="0"/>
                    <a:pt x="9" y="59"/>
                    <a:pt x="9" y="153"/>
                  </a:cubicBezTo>
                  <a:cubicBezTo>
                    <a:pt x="1" y="249"/>
                    <a:pt x="81" y="312"/>
                    <a:pt x="162" y="312"/>
                  </a:cubicBezTo>
                  <a:cubicBezTo>
                    <a:pt x="199" y="312"/>
                    <a:pt x="237" y="299"/>
                    <a:pt x="266" y="270"/>
                  </a:cubicBezTo>
                  <a:cubicBezTo>
                    <a:pt x="372" y="164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7"/>
            <p:cNvSpPr/>
            <p:nvPr/>
          </p:nvSpPr>
          <p:spPr>
            <a:xfrm>
              <a:off x="6010450" y="1743275"/>
              <a:ext cx="31600" cy="28650"/>
            </a:xfrm>
            <a:custGeom>
              <a:avLst/>
              <a:gdLst/>
              <a:ahLst/>
              <a:cxnLst/>
              <a:rect l="l" t="t" r="r" b="b"/>
              <a:pathLst>
                <a:path w="1264" h="1146" extrusionOk="0">
                  <a:moveTo>
                    <a:pt x="642" y="0"/>
                  </a:moveTo>
                  <a:cubicBezTo>
                    <a:pt x="496" y="0"/>
                    <a:pt x="349" y="56"/>
                    <a:pt x="234" y="165"/>
                  </a:cubicBezTo>
                  <a:cubicBezTo>
                    <a:pt x="12" y="376"/>
                    <a:pt x="0" y="739"/>
                    <a:pt x="222" y="973"/>
                  </a:cubicBezTo>
                  <a:cubicBezTo>
                    <a:pt x="336" y="1087"/>
                    <a:pt x="484" y="1145"/>
                    <a:pt x="633" y="1145"/>
                  </a:cubicBezTo>
                  <a:cubicBezTo>
                    <a:pt x="774" y="1145"/>
                    <a:pt x="916" y="1093"/>
                    <a:pt x="1030" y="984"/>
                  </a:cubicBezTo>
                  <a:cubicBezTo>
                    <a:pt x="1264" y="774"/>
                    <a:pt x="1264" y="399"/>
                    <a:pt x="1053" y="177"/>
                  </a:cubicBezTo>
                  <a:cubicBezTo>
                    <a:pt x="940" y="59"/>
                    <a:pt x="7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7"/>
            <p:cNvSpPr/>
            <p:nvPr/>
          </p:nvSpPr>
          <p:spPr>
            <a:xfrm>
              <a:off x="6065425" y="174450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0" y="1"/>
                  </a:moveTo>
                  <a:cubicBezTo>
                    <a:pt x="489" y="1"/>
                    <a:pt x="347" y="50"/>
                    <a:pt x="234" y="151"/>
                  </a:cubicBezTo>
                  <a:cubicBezTo>
                    <a:pt x="12" y="374"/>
                    <a:pt x="0" y="736"/>
                    <a:pt x="223" y="970"/>
                  </a:cubicBezTo>
                  <a:cubicBezTo>
                    <a:pt x="337" y="1084"/>
                    <a:pt x="488" y="1143"/>
                    <a:pt x="639" y="1143"/>
                  </a:cubicBezTo>
                  <a:cubicBezTo>
                    <a:pt x="783" y="1143"/>
                    <a:pt x="928" y="1090"/>
                    <a:pt x="1042" y="982"/>
                  </a:cubicBezTo>
                  <a:cubicBezTo>
                    <a:pt x="1264" y="760"/>
                    <a:pt x="1276" y="397"/>
                    <a:pt x="1053" y="175"/>
                  </a:cubicBezTo>
                  <a:cubicBezTo>
                    <a:pt x="938" y="59"/>
                    <a:pt x="784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7"/>
            <p:cNvSpPr/>
            <p:nvPr/>
          </p:nvSpPr>
          <p:spPr>
            <a:xfrm>
              <a:off x="6066600" y="168955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6" y="1"/>
                  </a:moveTo>
                  <a:cubicBezTo>
                    <a:pt x="493" y="1"/>
                    <a:pt x="348" y="54"/>
                    <a:pt x="234" y="162"/>
                  </a:cubicBezTo>
                  <a:cubicBezTo>
                    <a:pt x="12" y="384"/>
                    <a:pt x="0" y="747"/>
                    <a:pt x="223" y="969"/>
                  </a:cubicBezTo>
                  <a:cubicBezTo>
                    <a:pt x="338" y="1085"/>
                    <a:pt x="492" y="1143"/>
                    <a:pt x="644" y="1143"/>
                  </a:cubicBezTo>
                  <a:cubicBezTo>
                    <a:pt x="784" y="1143"/>
                    <a:pt x="923" y="1093"/>
                    <a:pt x="1030" y="992"/>
                  </a:cubicBezTo>
                  <a:cubicBezTo>
                    <a:pt x="1264" y="770"/>
                    <a:pt x="1275" y="407"/>
                    <a:pt x="1053" y="173"/>
                  </a:cubicBezTo>
                  <a:cubicBezTo>
                    <a:pt x="939" y="59"/>
                    <a:pt x="78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7"/>
            <p:cNvSpPr/>
            <p:nvPr/>
          </p:nvSpPr>
          <p:spPr>
            <a:xfrm>
              <a:off x="6011600" y="1688425"/>
              <a:ext cx="31625" cy="28550"/>
            </a:xfrm>
            <a:custGeom>
              <a:avLst/>
              <a:gdLst/>
              <a:ahLst/>
              <a:cxnLst/>
              <a:rect l="l" t="t" r="r" b="b"/>
              <a:pathLst>
                <a:path w="1265" h="1142" extrusionOk="0">
                  <a:moveTo>
                    <a:pt x="632" y="0"/>
                  </a:moveTo>
                  <a:cubicBezTo>
                    <a:pt x="490" y="0"/>
                    <a:pt x="347" y="53"/>
                    <a:pt x="235" y="160"/>
                  </a:cubicBezTo>
                  <a:cubicBezTo>
                    <a:pt x="1" y="382"/>
                    <a:pt x="1" y="745"/>
                    <a:pt x="223" y="967"/>
                  </a:cubicBezTo>
                  <a:cubicBezTo>
                    <a:pt x="333" y="1083"/>
                    <a:pt x="483" y="1141"/>
                    <a:pt x="636" y="1141"/>
                  </a:cubicBezTo>
                  <a:cubicBezTo>
                    <a:pt x="776" y="1141"/>
                    <a:pt x="918" y="1092"/>
                    <a:pt x="1030" y="991"/>
                  </a:cubicBezTo>
                  <a:cubicBezTo>
                    <a:pt x="1264" y="768"/>
                    <a:pt x="1264" y="406"/>
                    <a:pt x="1054" y="183"/>
                  </a:cubicBezTo>
                  <a:cubicBezTo>
                    <a:pt x="938" y="62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7"/>
            <p:cNvSpPr/>
            <p:nvPr/>
          </p:nvSpPr>
          <p:spPr>
            <a:xfrm>
              <a:off x="6005175" y="1785900"/>
              <a:ext cx="37150" cy="31700"/>
            </a:xfrm>
            <a:custGeom>
              <a:avLst/>
              <a:gdLst/>
              <a:ahLst/>
              <a:cxnLst/>
              <a:rect l="l" t="t" r="r" b="b"/>
              <a:pathLst>
                <a:path w="1486" h="1268" extrusionOk="0">
                  <a:moveTo>
                    <a:pt x="718" y="0"/>
                  </a:moveTo>
                  <a:cubicBezTo>
                    <a:pt x="484" y="0"/>
                    <a:pt x="250" y="126"/>
                    <a:pt x="141" y="379"/>
                  </a:cubicBezTo>
                  <a:cubicBezTo>
                    <a:pt x="0" y="707"/>
                    <a:pt x="141" y="1069"/>
                    <a:pt x="468" y="1210"/>
                  </a:cubicBezTo>
                  <a:cubicBezTo>
                    <a:pt x="556" y="1250"/>
                    <a:pt x="645" y="1268"/>
                    <a:pt x="730" y="1268"/>
                  </a:cubicBezTo>
                  <a:cubicBezTo>
                    <a:pt x="1145" y="1268"/>
                    <a:pt x="1485" y="839"/>
                    <a:pt x="1311" y="402"/>
                  </a:cubicBezTo>
                  <a:cubicBezTo>
                    <a:pt x="1204" y="135"/>
                    <a:pt x="961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7"/>
            <p:cNvSpPr/>
            <p:nvPr/>
          </p:nvSpPr>
          <p:spPr>
            <a:xfrm>
              <a:off x="6063650" y="17870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63" y="0"/>
                  </a:moveTo>
                  <a:cubicBezTo>
                    <a:pt x="340" y="0"/>
                    <a:pt x="1" y="432"/>
                    <a:pt x="177" y="872"/>
                  </a:cubicBezTo>
                  <a:cubicBezTo>
                    <a:pt x="266" y="1121"/>
                    <a:pt x="503" y="1269"/>
                    <a:pt x="756" y="1269"/>
                  </a:cubicBezTo>
                  <a:cubicBezTo>
                    <a:pt x="836" y="1269"/>
                    <a:pt x="917" y="1254"/>
                    <a:pt x="996" y="1223"/>
                  </a:cubicBezTo>
                  <a:cubicBezTo>
                    <a:pt x="1522" y="1024"/>
                    <a:pt x="1534" y="276"/>
                    <a:pt x="1019" y="53"/>
                  </a:cubicBezTo>
                  <a:cubicBezTo>
                    <a:pt x="933" y="17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7"/>
            <p:cNvSpPr/>
            <p:nvPr/>
          </p:nvSpPr>
          <p:spPr>
            <a:xfrm>
              <a:off x="6107825" y="1746075"/>
              <a:ext cx="41200" cy="31850"/>
            </a:xfrm>
            <a:custGeom>
              <a:avLst/>
              <a:gdLst/>
              <a:ahLst/>
              <a:cxnLst/>
              <a:rect l="l" t="t" r="r" b="b"/>
              <a:pathLst>
                <a:path w="1648" h="1274" extrusionOk="0">
                  <a:moveTo>
                    <a:pt x="719" y="1"/>
                  </a:moveTo>
                  <a:cubicBezTo>
                    <a:pt x="474" y="1"/>
                    <a:pt x="246" y="145"/>
                    <a:pt x="141" y="381"/>
                  </a:cubicBezTo>
                  <a:cubicBezTo>
                    <a:pt x="1" y="697"/>
                    <a:pt x="141" y="1071"/>
                    <a:pt x="469" y="1212"/>
                  </a:cubicBezTo>
                  <a:cubicBezTo>
                    <a:pt x="564" y="1254"/>
                    <a:pt x="656" y="1273"/>
                    <a:pt x="741" y="1273"/>
                  </a:cubicBezTo>
                  <a:cubicBezTo>
                    <a:pt x="1338" y="1273"/>
                    <a:pt x="1647" y="350"/>
                    <a:pt x="972" y="53"/>
                  </a:cubicBezTo>
                  <a:cubicBezTo>
                    <a:pt x="889" y="18"/>
                    <a:pt x="80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7"/>
            <p:cNvSpPr/>
            <p:nvPr/>
          </p:nvSpPr>
          <p:spPr>
            <a:xfrm>
              <a:off x="6107775" y="16867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72" y="0"/>
                  </a:moveTo>
                  <a:cubicBezTo>
                    <a:pt x="539" y="0"/>
                    <a:pt x="305" y="126"/>
                    <a:pt x="190" y="379"/>
                  </a:cubicBezTo>
                  <a:cubicBezTo>
                    <a:pt x="1" y="817"/>
                    <a:pt x="338" y="1264"/>
                    <a:pt x="767" y="1264"/>
                  </a:cubicBezTo>
                  <a:cubicBezTo>
                    <a:pt x="842" y="1264"/>
                    <a:pt x="919" y="1251"/>
                    <a:pt x="997" y="1221"/>
                  </a:cubicBezTo>
                  <a:cubicBezTo>
                    <a:pt x="1325" y="1093"/>
                    <a:pt x="1477" y="730"/>
                    <a:pt x="1360" y="402"/>
                  </a:cubicBezTo>
                  <a:cubicBezTo>
                    <a:pt x="1253" y="135"/>
                    <a:pt x="101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7"/>
            <p:cNvSpPr/>
            <p:nvPr/>
          </p:nvSpPr>
          <p:spPr>
            <a:xfrm>
              <a:off x="6066600" y="1643950"/>
              <a:ext cx="38375" cy="31675"/>
            </a:xfrm>
            <a:custGeom>
              <a:avLst/>
              <a:gdLst/>
              <a:ahLst/>
              <a:cxnLst/>
              <a:rect l="l" t="t" r="r" b="b"/>
              <a:pathLst>
                <a:path w="1535" h="1267" extrusionOk="0">
                  <a:moveTo>
                    <a:pt x="765" y="1"/>
                  </a:moveTo>
                  <a:cubicBezTo>
                    <a:pt x="691" y="1"/>
                    <a:pt x="615" y="14"/>
                    <a:pt x="538" y="44"/>
                  </a:cubicBezTo>
                  <a:cubicBezTo>
                    <a:pt x="12" y="243"/>
                    <a:pt x="0" y="980"/>
                    <a:pt x="503" y="1214"/>
                  </a:cubicBezTo>
                  <a:cubicBezTo>
                    <a:pt x="587" y="1249"/>
                    <a:pt x="673" y="1266"/>
                    <a:pt x="758" y="1266"/>
                  </a:cubicBezTo>
                  <a:cubicBezTo>
                    <a:pt x="1006" y="1266"/>
                    <a:pt x="1241" y="1122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7"/>
            <p:cNvSpPr/>
            <p:nvPr/>
          </p:nvSpPr>
          <p:spPr>
            <a:xfrm>
              <a:off x="6006925" y="16427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77" y="0"/>
                  </a:moveTo>
                  <a:cubicBezTo>
                    <a:pt x="698" y="0"/>
                    <a:pt x="617" y="15"/>
                    <a:pt x="539" y="46"/>
                  </a:cubicBezTo>
                  <a:cubicBezTo>
                    <a:pt x="12" y="245"/>
                    <a:pt x="1" y="982"/>
                    <a:pt x="515" y="1216"/>
                  </a:cubicBezTo>
                  <a:cubicBezTo>
                    <a:pt x="600" y="1252"/>
                    <a:pt x="685" y="1269"/>
                    <a:pt x="767" y="1269"/>
                  </a:cubicBezTo>
                  <a:cubicBezTo>
                    <a:pt x="1187" y="1269"/>
                    <a:pt x="1534" y="837"/>
                    <a:pt x="1358" y="397"/>
                  </a:cubicBezTo>
                  <a:cubicBezTo>
                    <a:pt x="1260" y="148"/>
                    <a:pt x="1027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7"/>
            <p:cNvSpPr/>
            <p:nvPr/>
          </p:nvSpPr>
          <p:spPr>
            <a:xfrm>
              <a:off x="5963875" y="1683800"/>
              <a:ext cx="38400" cy="31650"/>
            </a:xfrm>
            <a:custGeom>
              <a:avLst/>
              <a:gdLst/>
              <a:ahLst/>
              <a:cxnLst/>
              <a:rect l="l" t="t" r="r" b="b"/>
              <a:pathLst>
                <a:path w="1536" h="1266" extrusionOk="0">
                  <a:moveTo>
                    <a:pt x="773" y="0"/>
                  </a:moveTo>
                  <a:cubicBezTo>
                    <a:pt x="530" y="0"/>
                    <a:pt x="295" y="144"/>
                    <a:pt x="190" y="380"/>
                  </a:cubicBezTo>
                  <a:cubicBezTo>
                    <a:pt x="1" y="818"/>
                    <a:pt x="338" y="1265"/>
                    <a:pt x="767" y="1265"/>
                  </a:cubicBezTo>
                  <a:cubicBezTo>
                    <a:pt x="842" y="1265"/>
                    <a:pt x="919" y="1252"/>
                    <a:pt x="997" y="1222"/>
                  </a:cubicBezTo>
                  <a:cubicBezTo>
                    <a:pt x="1512" y="1012"/>
                    <a:pt x="1535" y="286"/>
                    <a:pt x="1021" y="52"/>
                  </a:cubicBezTo>
                  <a:cubicBezTo>
                    <a:pt x="940" y="17"/>
                    <a:pt x="856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7"/>
            <p:cNvSpPr/>
            <p:nvPr/>
          </p:nvSpPr>
          <p:spPr>
            <a:xfrm>
              <a:off x="5963925" y="1743100"/>
              <a:ext cx="37200" cy="31625"/>
            </a:xfrm>
            <a:custGeom>
              <a:avLst/>
              <a:gdLst/>
              <a:ahLst/>
              <a:cxnLst/>
              <a:rect l="l" t="t" r="r" b="b"/>
              <a:pathLst>
                <a:path w="1488" h="1265" extrusionOk="0">
                  <a:moveTo>
                    <a:pt x="712" y="1"/>
                  </a:moveTo>
                  <a:cubicBezTo>
                    <a:pt x="636" y="1"/>
                    <a:pt x="559" y="14"/>
                    <a:pt x="481" y="44"/>
                  </a:cubicBezTo>
                  <a:cubicBezTo>
                    <a:pt x="165" y="172"/>
                    <a:pt x="1" y="535"/>
                    <a:pt x="130" y="863"/>
                  </a:cubicBezTo>
                  <a:cubicBezTo>
                    <a:pt x="231" y="1130"/>
                    <a:pt x="471" y="1265"/>
                    <a:pt x="712" y="1265"/>
                  </a:cubicBezTo>
                  <a:cubicBezTo>
                    <a:pt x="945" y="1265"/>
                    <a:pt x="1179" y="1139"/>
                    <a:pt x="1288" y="886"/>
                  </a:cubicBezTo>
                  <a:cubicBezTo>
                    <a:pt x="1487" y="448"/>
                    <a:pt x="114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7"/>
            <p:cNvSpPr/>
            <p:nvPr/>
          </p:nvSpPr>
          <p:spPr>
            <a:xfrm>
              <a:off x="5961300" y="1803350"/>
              <a:ext cx="16900" cy="15800"/>
            </a:xfrm>
            <a:custGeom>
              <a:avLst/>
              <a:gdLst/>
              <a:ahLst/>
              <a:cxnLst/>
              <a:rect l="l" t="t" r="r" b="b"/>
              <a:pathLst>
                <a:path w="676" h="632" extrusionOk="0">
                  <a:moveTo>
                    <a:pt x="346" y="0"/>
                  </a:moveTo>
                  <a:cubicBezTo>
                    <a:pt x="270" y="0"/>
                    <a:pt x="192" y="28"/>
                    <a:pt x="129" y="90"/>
                  </a:cubicBezTo>
                  <a:cubicBezTo>
                    <a:pt x="12" y="207"/>
                    <a:pt x="1" y="406"/>
                    <a:pt x="129" y="535"/>
                  </a:cubicBezTo>
                  <a:cubicBezTo>
                    <a:pt x="192" y="601"/>
                    <a:pt x="272" y="631"/>
                    <a:pt x="352" y="631"/>
                  </a:cubicBezTo>
                  <a:cubicBezTo>
                    <a:pt x="511" y="631"/>
                    <a:pt x="667" y="512"/>
                    <a:pt x="667" y="324"/>
                  </a:cubicBezTo>
                  <a:cubicBezTo>
                    <a:pt x="675" y="132"/>
                    <a:pt x="513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7"/>
            <p:cNvSpPr/>
            <p:nvPr/>
          </p:nvSpPr>
          <p:spPr>
            <a:xfrm>
              <a:off x="6044075" y="18390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41" y="640"/>
                    <a:pt x="305" y="640"/>
                  </a:cubicBezTo>
                  <a:cubicBezTo>
                    <a:pt x="597" y="640"/>
                    <a:pt x="737" y="300"/>
                    <a:pt x="550" y="101"/>
                  </a:cubicBezTo>
                  <a:cubicBezTo>
                    <a:pt x="484" y="31"/>
                    <a:pt x="40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7"/>
            <p:cNvSpPr/>
            <p:nvPr/>
          </p:nvSpPr>
          <p:spPr>
            <a:xfrm>
              <a:off x="6124800" y="1806775"/>
              <a:ext cx="21075" cy="15925"/>
            </a:xfrm>
            <a:custGeom>
              <a:avLst/>
              <a:gdLst/>
              <a:ahLst/>
              <a:cxnLst/>
              <a:rect l="l" t="t" r="r" b="b"/>
              <a:pathLst>
                <a:path w="843" h="637" extrusionOk="0">
                  <a:moveTo>
                    <a:pt x="422" y="0"/>
                  </a:moveTo>
                  <a:cubicBezTo>
                    <a:pt x="141" y="0"/>
                    <a:pt x="0" y="328"/>
                    <a:pt x="188" y="538"/>
                  </a:cubicBezTo>
                  <a:cubicBezTo>
                    <a:pt x="253" y="604"/>
                    <a:pt x="338" y="636"/>
                    <a:pt x="422" y="636"/>
                  </a:cubicBezTo>
                  <a:cubicBezTo>
                    <a:pt x="501" y="636"/>
                    <a:pt x="581" y="607"/>
                    <a:pt x="644" y="550"/>
                  </a:cubicBezTo>
                  <a:cubicBezTo>
                    <a:pt x="843" y="351"/>
                    <a:pt x="702" y="12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7"/>
            <p:cNvSpPr/>
            <p:nvPr/>
          </p:nvSpPr>
          <p:spPr>
            <a:xfrm>
              <a:off x="6160775" y="1725250"/>
              <a:ext cx="18450" cy="15750"/>
            </a:xfrm>
            <a:custGeom>
              <a:avLst/>
              <a:gdLst/>
              <a:ahLst/>
              <a:cxnLst/>
              <a:rect l="l" t="t" r="r" b="b"/>
              <a:pathLst>
                <a:path w="738" h="630" extrusionOk="0">
                  <a:moveTo>
                    <a:pt x="419" y="0"/>
                  </a:moveTo>
                  <a:cubicBezTo>
                    <a:pt x="343" y="0"/>
                    <a:pt x="266" y="28"/>
                    <a:pt x="199" y="91"/>
                  </a:cubicBezTo>
                  <a:cubicBezTo>
                    <a:pt x="0" y="278"/>
                    <a:pt x="129" y="629"/>
                    <a:pt x="410" y="629"/>
                  </a:cubicBezTo>
                  <a:cubicBezTo>
                    <a:pt x="417" y="629"/>
                    <a:pt x="423" y="630"/>
                    <a:pt x="430" y="630"/>
                  </a:cubicBezTo>
                  <a:cubicBezTo>
                    <a:pt x="596" y="630"/>
                    <a:pt x="726" y="493"/>
                    <a:pt x="737" y="325"/>
                  </a:cubicBezTo>
                  <a:cubicBezTo>
                    <a:pt x="737" y="132"/>
                    <a:pt x="58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7"/>
            <p:cNvSpPr/>
            <p:nvPr/>
          </p:nvSpPr>
          <p:spPr>
            <a:xfrm>
              <a:off x="6130650" y="164220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22" y="1"/>
                  </a:moveTo>
                  <a:cubicBezTo>
                    <a:pt x="162" y="1"/>
                    <a:pt x="8" y="125"/>
                    <a:pt x="0" y="313"/>
                  </a:cubicBezTo>
                  <a:cubicBezTo>
                    <a:pt x="0" y="505"/>
                    <a:pt x="160" y="637"/>
                    <a:pt x="324" y="637"/>
                  </a:cubicBezTo>
                  <a:cubicBezTo>
                    <a:pt x="399" y="637"/>
                    <a:pt x="476" y="609"/>
                    <a:pt x="539" y="547"/>
                  </a:cubicBezTo>
                  <a:cubicBezTo>
                    <a:pt x="667" y="430"/>
                    <a:pt x="667" y="231"/>
                    <a:pt x="550" y="102"/>
                  </a:cubicBezTo>
                  <a:cubicBezTo>
                    <a:pt x="484" y="32"/>
                    <a:pt x="40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7"/>
            <p:cNvSpPr/>
            <p:nvPr/>
          </p:nvSpPr>
          <p:spPr>
            <a:xfrm>
              <a:off x="6046125" y="1606425"/>
              <a:ext cx="18750" cy="16000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33" y="0"/>
                  </a:moveTo>
                  <a:cubicBezTo>
                    <a:pt x="152" y="0"/>
                    <a:pt x="0" y="340"/>
                    <a:pt x="199" y="539"/>
                  </a:cubicBezTo>
                  <a:cubicBezTo>
                    <a:pt x="265" y="609"/>
                    <a:pt x="347" y="640"/>
                    <a:pt x="428" y="640"/>
                  </a:cubicBezTo>
                  <a:cubicBezTo>
                    <a:pt x="588" y="640"/>
                    <a:pt x="741" y="515"/>
                    <a:pt x="749" y="328"/>
                  </a:cubicBezTo>
                  <a:cubicBezTo>
                    <a:pt x="749" y="153"/>
                    <a:pt x="609" y="12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7"/>
            <p:cNvSpPr/>
            <p:nvPr/>
          </p:nvSpPr>
          <p:spPr>
            <a:xfrm>
              <a:off x="5963050" y="1638925"/>
              <a:ext cx="21000" cy="15800"/>
            </a:xfrm>
            <a:custGeom>
              <a:avLst/>
              <a:gdLst/>
              <a:ahLst/>
              <a:cxnLst/>
              <a:rect l="l" t="t" r="r" b="b"/>
              <a:pathLst>
                <a:path w="840" h="632" extrusionOk="0">
                  <a:moveTo>
                    <a:pt x="421" y="0"/>
                  </a:moveTo>
                  <a:cubicBezTo>
                    <a:pt x="342" y="0"/>
                    <a:pt x="262" y="30"/>
                    <a:pt x="200" y="93"/>
                  </a:cubicBezTo>
                  <a:cubicBezTo>
                    <a:pt x="1" y="280"/>
                    <a:pt x="129" y="631"/>
                    <a:pt x="410" y="631"/>
                  </a:cubicBezTo>
                  <a:cubicBezTo>
                    <a:pt x="415" y="631"/>
                    <a:pt x="420" y="631"/>
                    <a:pt x="424" y="631"/>
                  </a:cubicBezTo>
                  <a:cubicBezTo>
                    <a:pt x="696" y="631"/>
                    <a:pt x="840" y="300"/>
                    <a:pt x="644" y="93"/>
                  </a:cubicBezTo>
                  <a:cubicBezTo>
                    <a:pt x="584" y="33"/>
                    <a:pt x="503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7"/>
            <p:cNvSpPr/>
            <p:nvPr/>
          </p:nvSpPr>
          <p:spPr>
            <a:xfrm>
              <a:off x="5929500" y="1720500"/>
              <a:ext cx="18675" cy="15825"/>
            </a:xfrm>
            <a:custGeom>
              <a:avLst/>
              <a:gdLst/>
              <a:ahLst/>
              <a:cxnLst/>
              <a:rect l="l" t="t" r="r" b="b"/>
              <a:pathLst>
                <a:path w="747" h="633" extrusionOk="0">
                  <a:moveTo>
                    <a:pt x="337" y="0"/>
                  </a:moveTo>
                  <a:cubicBezTo>
                    <a:pt x="161" y="0"/>
                    <a:pt x="9" y="129"/>
                    <a:pt x="9" y="304"/>
                  </a:cubicBezTo>
                  <a:cubicBezTo>
                    <a:pt x="1" y="499"/>
                    <a:pt x="163" y="632"/>
                    <a:pt x="332" y="632"/>
                  </a:cubicBezTo>
                  <a:cubicBezTo>
                    <a:pt x="407" y="632"/>
                    <a:pt x="483" y="607"/>
                    <a:pt x="547" y="550"/>
                  </a:cubicBezTo>
                  <a:cubicBezTo>
                    <a:pt x="746" y="351"/>
                    <a:pt x="617" y="12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7"/>
            <p:cNvSpPr/>
            <p:nvPr/>
          </p:nvSpPr>
          <p:spPr>
            <a:xfrm>
              <a:off x="5978275" y="1860875"/>
              <a:ext cx="27750" cy="23825"/>
            </a:xfrm>
            <a:custGeom>
              <a:avLst/>
              <a:gdLst/>
              <a:ahLst/>
              <a:cxnLst/>
              <a:rect l="l" t="t" r="r" b="b"/>
              <a:pathLst>
                <a:path w="1110" h="953" extrusionOk="0">
                  <a:moveTo>
                    <a:pt x="541" y="1"/>
                  </a:moveTo>
                  <a:cubicBezTo>
                    <a:pt x="363" y="1"/>
                    <a:pt x="186" y="97"/>
                    <a:pt x="105" y="293"/>
                  </a:cubicBezTo>
                  <a:cubicBezTo>
                    <a:pt x="0" y="527"/>
                    <a:pt x="117" y="808"/>
                    <a:pt x="351" y="913"/>
                  </a:cubicBezTo>
                  <a:cubicBezTo>
                    <a:pt x="415" y="940"/>
                    <a:pt x="479" y="953"/>
                    <a:pt x="541" y="953"/>
                  </a:cubicBezTo>
                  <a:cubicBezTo>
                    <a:pt x="854" y="953"/>
                    <a:pt x="1110" y="637"/>
                    <a:pt x="983" y="305"/>
                  </a:cubicBezTo>
                  <a:cubicBezTo>
                    <a:pt x="906" y="103"/>
                    <a:pt x="72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7"/>
            <p:cNvSpPr/>
            <p:nvPr/>
          </p:nvSpPr>
          <p:spPr>
            <a:xfrm>
              <a:off x="6096775" y="186330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63" y="0"/>
                  </a:moveTo>
                  <a:cubicBezTo>
                    <a:pt x="253" y="0"/>
                    <a:pt x="1" y="322"/>
                    <a:pt x="127" y="652"/>
                  </a:cubicBezTo>
                  <a:cubicBezTo>
                    <a:pt x="199" y="841"/>
                    <a:pt x="381" y="954"/>
                    <a:pt x="573" y="954"/>
                  </a:cubicBezTo>
                  <a:cubicBezTo>
                    <a:pt x="631" y="954"/>
                    <a:pt x="690" y="943"/>
                    <a:pt x="747" y="921"/>
                  </a:cubicBezTo>
                  <a:cubicBezTo>
                    <a:pt x="1133" y="769"/>
                    <a:pt x="1145" y="208"/>
                    <a:pt x="759" y="44"/>
                  </a:cubicBezTo>
                  <a:cubicBezTo>
                    <a:pt x="693" y="14"/>
                    <a:pt x="627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7"/>
            <p:cNvSpPr/>
            <p:nvPr/>
          </p:nvSpPr>
          <p:spPr>
            <a:xfrm>
              <a:off x="6182700" y="1781175"/>
              <a:ext cx="28950" cy="23700"/>
            </a:xfrm>
            <a:custGeom>
              <a:avLst/>
              <a:gdLst/>
              <a:ahLst/>
              <a:cxnLst/>
              <a:rect l="l" t="t" r="r" b="b"/>
              <a:pathLst>
                <a:path w="1158" h="948" extrusionOk="0">
                  <a:moveTo>
                    <a:pt x="575" y="0"/>
                  </a:moveTo>
                  <a:cubicBezTo>
                    <a:pt x="521" y="0"/>
                    <a:pt x="466" y="10"/>
                    <a:pt x="410" y="30"/>
                  </a:cubicBezTo>
                  <a:cubicBezTo>
                    <a:pt x="12" y="182"/>
                    <a:pt x="1" y="732"/>
                    <a:pt x="387" y="907"/>
                  </a:cubicBezTo>
                  <a:cubicBezTo>
                    <a:pt x="448" y="935"/>
                    <a:pt x="512" y="948"/>
                    <a:pt x="576" y="948"/>
                  </a:cubicBezTo>
                  <a:cubicBezTo>
                    <a:pt x="756" y="948"/>
                    <a:pt x="929" y="843"/>
                    <a:pt x="1007" y="662"/>
                  </a:cubicBezTo>
                  <a:cubicBezTo>
                    <a:pt x="1157" y="331"/>
                    <a:pt x="89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7"/>
            <p:cNvSpPr/>
            <p:nvPr/>
          </p:nvSpPr>
          <p:spPr>
            <a:xfrm>
              <a:off x="6185125" y="1662550"/>
              <a:ext cx="27725" cy="23700"/>
            </a:xfrm>
            <a:custGeom>
              <a:avLst/>
              <a:gdLst/>
              <a:ahLst/>
              <a:cxnLst/>
              <a:rect l="l" t="t" r="r" b="b"/>
              <a:pathLst>
                <a:path w="1109" h="948" extrusionOk="0">
                  <a:moveTo>
                    <a:pt x="575" y="0"/>
                  </a:moveTo>
                  <a:cubicBezTo>
                    <a:pt x="402" y="0"/>
                    <a:pt x="230" y="94"/>
                    <a:pt x="149" y="282"/>
                  </a:cubicBezTo>
                  <a:cubicBezTo>
                    <a:pt x="0" y="611"/>
                    <a:pt x="257" y="947"/>
                    <a:pt x="575" y="947"/>
                  </a:cubicBezTo>
                  <a:cubicBezTo>
                    <a:pt x="630" y="947"/>
                    <a:pt x="688" y="937"/>
                    <a:pt x="746" y="914"/>
                  </a:cubicBezTo>
                  <a:cubicBezTo>
                    <a:pt x="992" y="821"/>
                    <a:pt x="1109" y="540"/>
                    <a:pt x="1015" y="306"/>
                  </a:cubicBezTo>
                  <a:cubicBezTo>
                    <a:pt x="937" y="103"/>
                    <a:pt x="75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7"/>
            <p:cNvSpPr/>
            <p:nvPr/>
          </p:nvSpPr>
          <p:spPr>
            <a:xfrm>
              <a:off x="6102650" y="1576800"/>
              <a:ext cx="27725" cy="23850"/>
            </a:xfrm>
            <a:custGeom>
              <a:avLst/>
              <a:gdLst/>
              <a:ahLst/>
              <a:cxnLst/>
              <a:rect l="l" t="t" r="r" b="b"/>
              <a:pathLst>
                <a:path w="1109" h="954" extrusionOk="0">
                  <a:moveTo>
                    <a:pt x="582" y="0"/>
                  </a:moveTo>
                  <a:cubicBezTo>
                    <a:pt x="266" y="0"/>
                    <a:pt x="0" y="324"/>
                    <a:pt x="138" y="647"/>
                  </a:cubicBezTo>
                  <a:cubicBezTo>
                    <a:pt x="215" y="851"/>
                    <a:pt x="397" y="953"/>
                    <a:pt x="580" y="953"/>
                  </a:cubicBezTo>
                  <a:cubicBezTo>
                    <a:pt x="754" y="953"/>
                    <a:pt x="929" y="859"/>
                    <a:pt x="1015" y="671"/>
                  </a:cubicBezTo>
                  <a:cubicBezTo>
                    <a:pt x="1109" y="425"/>
                    <a:pt x="1003" y="144"/>
                    <a:pt x="769" y="39"/>
                  </a:cubicBezTo>
                  <a:cubicBezTo>
                    <a:pt x="707" y="12"/>
                    <a:pt x="64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7"/>
            <p:cNvSpPr/>
            <p:nvPr/>
          </p:nvSpPr>
          <p:spPr>
            <a:xfrm>
              <a:off x="5983250" y="1574325"/>
              <a:ext cx="28600" cy="23850"/>
            </a:xfrm>
            <a:custGeom>
              <a:avLst/>
              <a:gdLst/>
              <a:ahLst/>
              <a:cxnLst/>
              <a:rect l="l" t="t" r="r" b="b"/>
              <a:pathLst>
                <a:path w="1144" h="954" extrusionOk="0">
                  <a:moveTo>
                    <a:pt x="582" y="0"/>
                  </a:moveTo>
                  <a:cubicBezTo>
                    <a:pt x="525" y="0"/>
                    <a:pt x="467" y="11"/>
                    <a:pt x="409" y="33"/>
                  </a:cubicBezTo>
                  <a:cubicBezTo>
                    <a:pt x="12" y="196"/>
                    <a:pt x="0" y="746"/>
                    <a:pt x="386" y="910"/>
                  </a:cubicBezTo>
                  <a:cubicBezTo>
                    <a:pt x="452" y="940"/>
                    <a:pt x="518" y="954"/>
                    <a:pt x="582" y="954"/>
                  </a:cubicBezTo>
                  <a:cubicBezTo>
                    <a:pt x="892" y="954"/>
                    <a:pt x="1144" y="632"/>
                    <a:pt x="1018" y="302"/>
                  </a:cubicBezTo>
                  <a:cubicBezTo>
                    <a:pt x="946" y="113"/>
                    <a:pt x="771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7"/>
            <p:cNvSpPr/>
            <p:nvPr/>
          </p:nvSpPr>
          <p:spPr>
            <a:xfrm>
              <a:off x="5897325" y="1656650"/>
              <a:ext cx="28025" cy="23675"/>
            </a:xfrm>
            <a:custGeom>
              <a:avLst/>
              <a:gdLst/>
              <a:ahLst/>
              <a:cxnLst/>
              <a:rect l="l" t="t" r="r" b="b"/>
              <a:pathLst>
                <a:path w="1121" h="947" extrusionOk="0">
                  <a:moveTo>
                    <a:pt x="583" y="0"/>
                  </a:moveTo>
                  <a:cubicBezTo>
                    <a:pt x="266" y="0"/>
                    <a:pt x="1" y="324"/>
                    <a:pt x="138" y="647"/>
                  </a:cubicBezTo>
                  <a:cubicBezTo>
                    <a:pt x="214" y="847"/>
                    <a:pt x="392" y="947"/>
                    <a:pt x="572" y="947"/>
                  </a:cubicBezTo>
                  <a:cubicBezTo>
                    <a:pt x="749" y="947"/>
                    <a:pt x="928" y="850"/>
                    <a:pt x="1015" y="659"/>
                  </a:cubicBezTo>
                  <a:cubicBezTo>
                    <a:pt x="1121" y="425"/>
                    <a:pt x="1004" y="144"/>
                    <a:pt x="770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7"/>
            <p:cNvSpPr/>
            <p:nvPr/>
          </p:nvSpPr>
          <p:spPr>
            <a:xfrm>
              <a:off x="5895775" y="1775225"/>
              <a:ext cx="27800" cy="23750"/>
            </a:xfrm>
            <a:custGeom>
              <a:avLst/>
              <a:gdLst/>
              <a:ahLst/>
              <a:cxnLst/>
              <a:rect l="l" t="t" r="r" b="b"/>
              <a:pathLst>
                <a:path w="1112" h="950" extrusionOk="0">
                  <a:moveTo>
                    <a:pt x="539" y="1"/>
                  </a:moveTo>
                  <a:cubicBezTo>
                    <a:pt x="482" y="1"/>
                    <a:pt x="423" y="11"/>
                    <a:pt x="364" y="34"/>
                  </a:cubicBezTo>
                  <a:cubicBezTo>
                    <a:pt x="118" y="139"/>
                    <a:pt x="1" y="408"/>
                    <a:pt x="95" y="654"/>
                  </a:cubicBezTo>
                  <a:cubicBezTo>
                    <a:pt x="172" y="850"/>
                    <a:pt x="351" y="949"/>
                    <a:pt x="533" y="949"/>
                  </a:cubicBezTo>
                  <a:cubicBezTo>
                    <a:pt x="708" y="949"/>
                    <a:pt x="886" y="856"/>
                    <a:pt x="972" y="666"/>
                  </a:cubicBezTo>
                  <a:cubicBezTo>
                    <a:pt x="1111" y="337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7"/>
            <p:cNvSpPr/>
            <p:nvPr/>
          </p:nvSpPr>
          <p:spPr>
            <a:xfrm>
              <a:off x="5909525" y="186102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0"/>
                  </a:moveTo>
                  <a:cubicBezTo>
                    <a:pt x="138" y="0"/>
                    <a:pt x="100" y="18"/>
                    <a:pt x="71" y="53"/>
                  </a:cubicBezTo>
                  <a:cubicBezTo>
                    <a:pt x="1" y="112"/>
                    <a:pt x="1" y="205"/>
                    <a:pt x="71" y="275"/>
                  </a:cubicBezTo>
                  <a:cubicBezTo>
                    <a:pt x="100" y="305"/>
                    <a:pt x="138" y="319"/>
                    <a:pt x="178" y="319"/>
                  </a:cubicBezTo>
                  <a:cubicBezTo>
                    <a:pt x="217" y="319"/>
                    <a:pt x="258" y="305"/>
                    <a:pt x="293" y="275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7"/>
            <p:cNvSpPr/>
            <p:nvPr/>
          </p:nvSpPr>
          <p:spPr>
            <a:xfrm>
              <a:off x="6046425" y="1920575"/>
              <a:ext cx="9300" cy="7900"/>
            </a:xfrm>
            <a:custGeom>
              <a:avLst/>
              <a:gdLst/>
              <a:ahLst/>
              <a:cxnLst/>
              <a:rect l="l" t="t" r="r" b="b"/>
              <a:pathLst>
                <a:path w="372" h="316" extrusionOk="0">
                  <a:moveTo>
                    <a:pt x="159" y="1"/>
                  </a:moveTo>
                  <a:cubicBezTo>
                    <a:pt x="79" y="1"/>
                    <a:pt x="0" y="61"/>
                    <a:pt x="0" y="163"/>
                  </a:cubicBezTo>
                  <a:cubicBezTo>
                    <a:pt x="0" y="245"/>
                    <a:pt x="70" y="315"/>
                    <a:pt x="152" y="315"/>
                  </a:cubicBezTo>
                  <a:cubicBezTo>
                    <a:pt x="157" y="315"/>
                    <a:pt x="161" y="316"/>
                    <a:pt x="165" y="316"/>
                  </a:cubicBezTo>
                  <a:cubicBezTo>
                    <a:pt x="298" y="316"/>
                    <a:pt x="371" y="148"/>
                    <a:pt x="269" y="46"/>
                  </a:cubicBezTo>
                  <a:cubicBezTo>
                    <a:pt x="238" y="15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7"/>
            <p:cNvSpPr/>
            <p:nvPr/>
          </p:nvSpPr>
          <p:spPr>
            <a:xfrm>
              <a:off x="6183875" y="1866725"/>
              <a:ext cx="10550" cy="7850"/>
            </a:xfrm>
            <a:custGeom>
              <a:avLst/>
              <a:gdLst/>
              <a:ahLst/>
              <a:cxnLst/>
              <a:rect l="l" t="t" r="r" b="b"/>
              <a:pathLst>
                <a:path w="422" h="314" extrusionOk="0">
                  <a:moveTo>
                    <a:pt x="211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3" y="314"/>
                    <a:pt x="213" y="314"/>
                  </a:cubicBezTo>
                  <a:cubicBezTo>
                    <a:pt x="252" y="314"/>
                    <a:pt x="293" y="299"/>
                    <a:pt x="328" y="270"/>
                  </a:cubicBezTo>
                  <a:cubicBezTo>
                    <a:pt x="422" y="164"/>
                    <a:pt x="352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7"/>
            <p:cNvSpPr/>
            <p:nvPr/>
          </p:nvSpPr>
          <p:spPr>
            <a:xfrm>
              <a:off x="6243825" y="173082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210" y="1"/>
                  </a:moveTo>
                  <a:cubicBezTo>
                    <a:pt x="173" y="1"/>
                    <a:pt x="136" y="14"/>
                    <a:pt x="106" y="43"/>
                  </a:cubicBezTo>
                  <a:cubicBezTo>
                    <a:pt x="1" y="137"/>
                    <a:pt x="71" y="312"/>
                    <a:pt x="211" y="312"/>
                  </a:cubicBezTo>
                  <a:cubicBezTo>
                    <a:pt x="293" y="312"/>
                    <a:pt x="364" y="242"/>
                    <a:pt x="364" y="160"/>
                  </a:cubicBezTo>
                  <a:cubicBezTo>
                    <a:pt x="372" y="64"/>
                    <a:pt x="29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7"/>
            <p:cNvSpPr/>
            <p:nvPr/>
          </p:nvSpPr>
          <p:spPr>
            <a:xfrm>
              <a:off x="6189600" y="1592700"/>
              <a:ext cx="9500" cy="7825"/>
            </a:xfrm>
            <a:custGeom>
              <a:avLst/>
              <a:gdLst/>
              <a:ahLst/>
              <a:cxnLst/>
              <a:rect l="l" t="t" r="r" b="b"/>
              <a:pathLst>
                <a:path w="380" h="313" extrusionOk="0">
                  <a:moveTo>
                    <a:pt x="218" y="0"/>
                  </a:moveTo>
                  <a:cubicBezTo>
                    <a:pt x="102" y="0"/>
                    <a:pt x="0" y="152"/>
                    <a:pt x="99" y="269"/>
                  </a:cubicBezTo>
                  <a:cubicBezTo>
                    <a:pt x="128" y="298"/>
                    <a:pt x="169" y="313"/>
                    <a:pt x="210" y="313"/>
                  </a:cubicBezTo>
                  <a:cubicBezTo>
                    <a:pt x="251" y="313"/>
                    <a:pt x="292" y="298"/>
                    <a:pt x="321" y="269"/>
                  </a:cubicBezTo>
                  <a:cubicBezTo>
                    <a:pt x="380" y="210"/>
                    <a:pt x="380" y="105"/>
                    <a:pt x="321" y="46"/>
                  </a:cubicBezTo>
                  <a:cubicBezTo>
                    <a:pt x="289" y="14"/>
                    <a:pt x="253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7"/>
            <p:cNvSpPr/>
            <p:nvPr/>
          </p:nvSpPr>
          <p:spPr>
            <a:xfrm>
              <a:off x="6054300" y="1533150"/>
              <a:ext cx="7925" cy="7700"/>
            </a:xfrm>
            <a:custGeom>
              <a:avLst/>
              <a:gdLst/>
              <a:ahLst/>
              <a:cxnLst/>
              <a:rect l="l" t="t" r="r" b="b"/>
              <a:pathLst>
                <a:path w="317" h="308" extrusionOk="0">
                  <a:moveTo>
                    <a:pt x="159" y="1"/>
                  </a:moveTo>
                  <a:cubicBezTo>
                    <a:pt x="80" y="1"/>
                    <a:pt x="1" y="53"/>
                    <a:pt x="1" y="159"/>
                  </a:cubicBezTo>
                  <a:cubicBezTo>
                    <a:pt x="1" y="258"/>
                    <a:pt x="80" y="308"/>
                    <a:pt x="159" y="308"/>
                  </a:cubicBezTo>
                  <a:cubicBezTo>
                    <a:pt x="238" y="308"/>
                    <a:pt x="317" y="258"/>
                    <a:pt x="317" y="159"/>
                  </a:cubicBezTo>
                  <a:cubicBezTo>
                    <a:pt x="317" y="53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7"/>
            <p:cNvSpPr/>
            <p:nvPr/>
          </p:nvSpPr>
          <p:spPr>
            <a:xfrm>
              <a:off x="5915100" y="1586900"/>
              <a:ext cx="9600" cy="7725"/>
            </a:xfrm>
            <a:custGeom>
              <a:avLst/>
              <a:gdLst/>
              <a:ahLst/>
              <a:cxnLst/>
              <a:rect l="l" t="t" r="r" b="b"/>
              <a:pathLst>
                <a:path w="384" h="309" extrusionOk="0">
                  <a:moveTo>
                    <a:pt x="180" y="1"/>
                  </a:moveTo>
                  <a:cubicBezTo>
                    <a:pt x="138" y="1"/>
                    <a:pt x="94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93" y="296"/>
                    <a:pt x="130" y="308"/>
                    <a:pt x="164" y="308"/>
                  </a:cubicBezTo>
                  <a:cubicBezTo>
                    <a:pt x="284" y="308"/>
                    <a:pt x="383" y="162"/>
                    <a:pt x="293" y="44"/>
                  </a:cubicBezTo>
                  <a:cubicBezTo>
                    <a:pt x="263" y="15"/>
                    <a:pt x="222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7"/>
            <p:cNvSpPr/>
            <p:nvPr/>
          </p:nvSpPr>
          <p:spPr>
            <a:xfrm>
              <a:off x="5855725" y="1722825"/>
              <a:ext cx="9075" cy="7950"/>
            </a:xfrm>
            <a:custGeom>
              <a:avLst/>
              <a:gdLst/>
              <a:ahLst/>
              <a:cxnLst/>
              <a:rect l="l" t="t" r="r" b="b"/>
              <a:pathLst>
                <a:path w="363" h="318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9"/>
                    <a:pt x="77" y="318"/>
                    <a:pt x="159" y="318"/>
                  </a:cubicBezTo>
                  <a:cubicBezTo>
                    <a:pt x="197" y="318"/>
                    <a:pt x="236" y="303"/>
                    <a:pt x="269" y="270"/>
                  </a:cubicBezTo>
                  <a:cubicBezTo>
                    <a:pt x="363" y="176"/>
                    <a:pt x="304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7"/>
            <p:cNvSpPr/>
            <p:nvPr/>
          </p:nvSpPr>
          <p:spPr>
            <a:xfrm>
              <a:off x="5951650" y="193592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59" y="1"/>
                  </a:moveTo>
                  <a:cubicBezTo>
                    <a:pt x="241" y="1"/>
                    <a:pt x="123" y="65"/>
                    <a:pt x="71" y="192"/>
                  </a:cubicBezTo>
                  <a:cubicBezTo>
                    <a:pt x="1" y="356"/>
                    <a:pt x="71" y="532"/>
                    <a:pt x="234" y="602"/>
                  </a:cubicBezTo>
                  <a:cubicBezTo>
                    <a:pt x="278" y="622"/>
                    <a:pt x="323" y="631"/>
                    <a:pt x="366" y="631"/>
                  </a:cubicBezTo>
                  <a:cubicBezTo>
                    <a:pt x="573" y="631"/>
                    <a:pt x="743" y="418"/>
                    <a:pt x="656" y="204"/>
                  </a:cubicBezTo>
                  <a:cubicBezTo>
                    <a:pt x="602" y="68"/>
                    <a:pt x="480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7"/>
            <p:cNvSpPr/>
            <p:nvPr/>
          </p:nvSpPr>
          <p:spPr>
            <a:xfrm>
              <a:off x="6129925" y="193942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74" y="0"/>
                  </a:moveTo>
                  <a:cubicBezTo>
                    <a:pt x="163" y="0"/>
                    <a:pt x="0" y="215"/>
                    <a:pt x="88" y="438"/>
                  </a:cubicBezTo>
                  <a:cubicBezTo>
                    <a:pt x="132" y="562"/>
                    <a:pt x="250" y="639"/>
                    <a:pt x="375" y="639"/>
                  </a:cubicBezTo>
                  <a:cubicBezTo>
                    <a:pt x="416" y="639"/>
                    <a:pt x="457" y="631"/>
                    <a:pt x="497" y="614"/>
                  </a:cubicBezTo>
                  <a:cubicBezTo>
                    <a:pt x="755" y="509"/>
                    <a:pt x="766" y="146"/>
                    <a:pt x="509" y="29"/>
                  </a:cubicBezTo>
                  <a:cubicBezTo>
                    <a:pt x="463" y="9"/>
                    <a:pt x="418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7"/>
            <p:cNvSpPr/>
            <p:nvPr/>
          </p:nvSpPr>
          <p:spPr>
            <a:xfrm>
              <a:off x="6258750" y="1816400"/>
              <a:ext cx="19200" cy="15650"/>
            </a:xfrm>
            <a:custGeom>
              <a:avLst/>
              <a:gdLst/>
              <a:ahLst/>
              <a:cxnLst/>
              <a:rect l="l" t="t" r="r" b="b"/>
              <a:pathLst>
                <a:path w="768" h="626" extrusionOk="0">
                  <a:moveTo>
                    <a:pt x="394" y="1"/>
                  </a:moveTo>
                  <a:cubicBezTo>
                    <a:pt x="354" y="1"/>
                    <a:pt x="312" y="8"/>
                    <a:pt x="270" y="25"/>
                  </a:cubicBezTo>
                  <a:cubicBezTo>
                    <a:pt x="12" y="118"/>
                    <a:pt x="1" y="481"/>
                    <a:pt x="258" y="598"/>
                  </a:cubicBezTo>
                  <a:cubicBezTo>
                    <a:pt x="301" y="616"/>
                    <a:pt x="345" y="625"/>
                    <a:pt x="389" y="625"/>
                  </a:cubicBezTo>
                  <a:cubicBezTo>
                    <a:pt x="512" y="625"/>
                    <a:pt x="627" y="555"/>
                    <a:pt x="679" y="434"/>
                  </a:cubicBezTo>
                  <a:cubicBezTo>
                    <a:pt x="768" y="217"/>
                    <a:pt x="607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7"/>
            <p:cNvSpPr/>
            <p:nvPr/>
          </p:nvSpPr>
          <p:spPr>
            <a:xfrm>
              <a:off x="6262425" y="1638300"/>
              <a:ext cx="18575" cy="15825"/>
            </a:xfrm>
            <a:custGeom>
              <a:avLst/>
              <a:gdLst/>
              <a:ahLst/>
              <a:cxnLst/>
              <a:rect l="l" t="t" r="r" b="b"/>
              <a:pathLst>
                <a:path w="743" h="633" extrusionOk="0">
                  <a:moveTo>
                    <a:pt x="384" y="1"/>
                  </a:moveTo>
                  <a:cubicBezTo>
                    <a:pt x="266" y="1"/>
                    <a:pt x="151" y="62"/>
                    <a:pt x="99" y="188"/>
                  </a:cubicBezTo>
                  <a:cubicBezTo>
                    <a:pt x="0" y="406"/>
                    <a:pt x="170" y="632"/>
                    <a:pt x="380" y="632"/>
                  </a:cubicBezTo>
                  <a:cubicBezTo>
                    <a:pt x="418" y="632"/>
                    <a:pt x="458" y="625"/>
                    <a:pt x="497" y="609"/>
                  </a:cubicBezTo>
                  <a:cubicBezTo>
                    <a:pt x="661" y="550"/>
                    <a:pt x="743" y="363"/>
                    <a:pt x="684" y="200"/>
                  </a:cubicBezTo>
                  <a:cubicBezTo>
                    <a:pt x="630" y="68"/>
                    <a:pt x="506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7"/>
            <p:cNvSpPr/>
            <p:nvPr/>
          </p:nvSpPr>
          <p:spPr>
            <a:xfrm>
              <a:off x="6138700" y="15097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1" y="0"/>
                    <a:pt x="1" y="214"/>
                    <a:pt x="88" y="427"/>
                  </a:cubicBezTo>
                  <a:cubicBezTo>
                    <a:pt x="141" y="563"/>
                    <a:pt x="260" y="630"/>
                    <a:pt x="380" y="630"/>
                  </a:cubicBezTo>
                  <a:cubicBezTo>
                    <a:pt x="497" y="630"/>
                    <a:pt x="615" y="566"/>
                    <a:pt x="673" y="439"/>
                  </a:cubicBezTo>
                  <a:cubicBezTo>
                    <a:pt x="743" y="287"/>
                    <a:pt x="661" y="99"/>
                    <a:pt x="509" y="29"/>
                  </a:cubicBezTo>
                  <a:cubicBezTo>
                    <a:pt x="465" y="9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7"/>
            <p:cNvSpPr/>
            <p:nvPr/>
          </p:nvSpPr>
          <p:spPr>
            <a:xfrm>
              <a:off x="5959850" y="1506050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90" y="1"/>
                  </a:moveTo>
                  <a:cubicBezTo>
                    <a:pt x="350" y="1"/>
                    <a:pt x="309" y="9"/>
                    <a:pt x="269" y="26"/>
                  </a:cubicBezTo>
                  <a:cubicBezTo>
                    <a:pt x="0" y="131"/>
                    <a:pt x="0" y="494"/>
                    <a:pt x="257" y="611"/>
                  </a:cubicBezTo>
                  <a:cubicBezTo>
                    <a:pt x="299" y="628"/>
                    <a:pt x="341" y="636"/>
                    <a:pt x="382" y="636"/>
                  </a:cubicBezTo>
                  <a:cubicBezTo>
                    <a:pt x="592" y="636"/>
                    <a:pt x="767" y="427"/>
                    <a:pt x="679" y="202"/>
                  </a:cubicBezTo>
                  <a:cubicBezTo>
                    <a:pt x="626" y="78"/>
                    <a:pt x="512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7"/>
            <p:cNvSpPr/>
            <p:nvPr/>
          </p:nvSpPr>
          <p:spPr>
            <a:xfrm>
              <a:off x="5830700" y="16294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86" y="1"/>
                  </a:moveTo>
                  <a:cubicBezTo>
                    <a:pt x="268" y="1"/>
                    <a:pt x="152" y="71"/>
                    <a:pt x="100" y="192"/>
                  </a:cubicBezTo>
                  <a:cubicBezTo>
                    <a:pt x="0" y="412"/>
                    <a:pt x="175" y="633"/>
                    <a:pt x="388" y="633"/>
                  </a:cubicBezTo>
                  <a:cubicBezTo>
                    <a:pt x="424" y="633"/>
                    <a:pt x="461" y="626"/>
                    <a:pt x="498" y="613"/>
                  </a:cubicBezTo>
                  <a:cubicBezTo>
                    <a:pt x="756" y="508"/>
                    <a:pt x="767" y="145"/>
                    <a:pt x="510" y="28"/>
                  </a:cubicBezTo>
                  <a:cubicBezTo>
                    <a:pt x="470" y="10"/>
                    <a:pt x="42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7"/>
            <p:cNvSpPr/>
            <p:nvPr/>
          </p:nvSpPr>
          <p:spPr>
            <a:xfrm>
              <a:off x="5824150" y="1807475"/>
              <a:ext cx="21650" cy="16400"/>
            </a:xfrm>
            <a:custGeom>
              <a:avLst/>
              <a:gdLst/>
              <a:ahLst/>
              <a:cxnLst/>
              <a:rect l="l" t="t" r="r" b="b"/>
              <a:pathLst>
                <a:path w="866" h="656" extrusionOk="0">
                  <a:moveTo>
                    <a:pt x="495" y="0"/>
                  </a:moveTo>
                  <a:cubicBezTo>
                    <a:pt x="458" y="0"/>
                    <a:pt x="422" y="6"/>
                    <a:pt x="386" y="19"/>
                  </a:cubicBezTo>
                  <a:lnTo>
                    <a:pt x="386" y="31"/>
                  </a:lnTo>
                  <a:cubicBezTo>
                    <a:pt x="0" y="132"/>
                    <a:pt x="143" y="656"/>
                    <a:pt x="462" y="656"/>
                  </a:cubicBezTo>
                  <a:cubicBezTo>
                    <a:pt x="511" y="656"/>
                    <a:pt x="564" y="644"/>
                    <a:pt x="620" y="616"/>
                  </a:cubicBezTo>
                  <a:cubicBezTo>
                    <a:pt x="784" y="546"/>
                    <a:pt x="865" y="370"/>
                    <a:pt x="795" y="206"/>
                  </a:cubicBezTo>
                  <a:cubicBezTo>
                    <a:pt x="750" y="78"/>
                    <a:pt x="625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7"/>
            <p:cNvSpPr/>
            <p:nvPr/>
          </p:nvSpPr>
          <p:spPr>
            <a:xfrm>
              <a:off x="5853375" y="1914775"/>
              <a:ext cx="8800" cy="7775"/>
            </a:xfrm>
            <a:custGeom>
              <a:avLst/>
              <a:gdLst/>
              <a:ahLst/>
              <a:cxnLst/>
              <a:rect l="l" t="t" r="r" b="b"/>
              <a:pathLst>
                <a:path w="352" h="311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03"/>
                    <a:pt x="1" y="208"/>
                    <a:pt x="59" y="266"/>
                  </a:cubicBezTo>
                  <a:cubicBezTo>
                    <a:pt x="94" y="296"/>
                    <a:pt x="135" y="310"/>
                    <a:pt x="176" y="310"/>
                  </a:cubicBezTo>
                  <a:cubicBezTo>
                    <a:pt x="217" y="310"/>
                    <a:pt x="258" y="296"/>
                    <a:pt x="293" y="266"/>
                  </a:cubicBezTo>
                  <a:cubicBezTo>
                    <a:pt x="352" y="208"/>
                    <a:pt x="352" y="103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7"/>
            <p:cNvSpPr/>
            <p:nvPr/>
          </p:nvSpPr>
          <p:spPr>
            <a:xfrm>
              <a:off x="6044650" y="1998250"/>
              <a:ext cx="9400" cy="8025"/>
            </a:xfrm>
            <a:custGeom>
              <a:avLst/>
              <a:gdLst/>
              <a:ahLst/>
              <a:cxnLst/>
              <a:rect l="l" t="t" r="r" b="b"/>
              <a:pathLst>
                <a:path w="376" h="321" extrusionOk="0">
                  <a:moveTo>
                    <a:pt x="165" y="0"/>
                  </a:moveTo>
                  <a:cubicBezTo>
                    <a:pt x="85" y="0"/>
                    <a:pt x="13" y="63"/>
                    <a:pt x="13" y="156"/>
                  </a:cubicBezTo>
                  <a:cubicBezTo>
                    <a:pt x="1" y="238"/>
                    <a:pt x="71" y="308"/>
                    <a:pt x="165" y="320"/>
                  </a:cubicBezTo>
                  <a:cubicBezTo>
                    <a:pt x="305" y="320"/>
                    <a:pt x="375" y="145"/>
                    <a:pt x="282" y="51"/>
                  </a:cubicBezTo>
                  <a:cubicBezTo>
                    <a:pt x="247" y="16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7"/>
            <p:cNvSpPr/>
            <p:nvPr/>
          </p:nvSpPr>
          <p:spPr>
            <a:xfrm>
              <a:off x="6238875" y="19226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2"/>
                    <a:pt x="0" y="208"/>
                    <a:pt x="59" y="266"/>
                  </a:cubicBezTo>
                  <a:cubicBezTo>
                    <a:pt x="88" y="295"/>
                    <a:pt x="129" y="310"/>
                    <a:pt x="170" y="310"/>
                  </a:cubicBezTo>
                  <a:cubicBezTo>
                    <a:pt x="211" y="310"/>
                    <a:pt x="252" y="295"/>
                    <a:pt x="281" y="266"/>
                  </a:cubicBezTo>
                  <a:cubicBezTo>
                    <a:pt x="339" y="208"/>
                    <a:pt x="339" y="102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7"/>
            <p:cNvSpPr/>
            <p:nvPr/>
          </p:nvSpPr>
          <p:spPr>
            <a:xfrm>
              <a:off x="6321625" y="1732475"/>
              <a:ext cx="9600" cy="7925"/>
            </a:xfrm>
            <a:custGeom>
              <a:avLst/>
              <a:gdLst/>
              <a:ahLst/>
              <a:cxnLst/>
              <a:rect l="l" t="t" r="r" b="b"/>
              <a:pathLst>
                <a:path w="384" h="317" extrusionOk="0">
                  <a:moveTo>
                    <a:pt x="217" y="0"/>
                  </a:moveTo>
                  <a:cubicBezTo>
                    <a:pt x="179" y="0"/>
                    <a:pt x="139" y="15"/>
                    <a:pt x="106" y="48"/>
                  </a:cubicBezTo>
                  <a:cubicBezTo>
                    <a:pt x="1" y="141"/>
                    <a:pt x="71" y="317"/>
                    <a:pt x="211" y="317"/>
                  </a:cubicBezTo>
                  <a:cubicBezTo>
                    <a:pt x="293" y="317"/>
                    <a:pt x="364" y="258"/>
                    <a:pt x="375" y="176"/>
                  </a:cubicBezTo>
                  <a:cubicBezTo>
                    <a:pt x="383" y="72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7"/>
            <p:cNvSpPr/>
            <p:nvPr/>
          </p:nvSpPr>
          <p:spPr>
            <a:xfrm>
              <a:off x="6246750" y="1538675"/>
              <a:ext cx="10200" cy="8025"/>
            </a:xfrm>
            <a:custGeom>
              <a:avLst/>
              <a:gdLst/>
              <a:ahLst/>
              <a:cxnLst/>
              <a:rect l="l" t="t" r="r" b="b"/>
              <a:pathLst>
                <a:path w="408" h="321" extrusionOk="0">
                  <a:moveTo>
                    <a:pt x="174" y="0"/>
                  </a:moveTo>
                  <a:cubicBezTo>
                    <a:pt x="135" y="0"/>
                    <a:pt x="95" y="16"/>
                    <a:pt x="59" y="55"/>
                  </a:cubicBezTo>
                  <a:cubicBezTo>
                    <a:pt x="1" y="113"/>
                    <a:pt x="1" y="219"/>
                    <a:pt x="59" y="277"/>
                  </a:cubicBezTo>
                  <a:cubicBezTo>
                    <a:pt x="89" y="306"/>
                    <a:pt x="130" y="321"/>
                    <a:pt x="171" y="321"/>
                  </a:cubicBezTo>
                  <a:cubicBezTo>
                    <a:pt x="211" y="321"/>
                    <a:pt x="252" y="306"/>
                    <a:pt x="282" y="277"/>
                  </a:cubicBezTo>
                  <a:cubicBezTo>
                    <a:pt x="407" y="170"/>
                    <a:pt x="299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7"/>
            <p:cNvSpPr/>
            <p:nvPr/>
          </p:nvSpPr>
          <p:spPr>
            <a:xfrm>
              <a:off x="6054675" y="1455500"/>
              <a:ext cx="9300" cy="7875"/>
            </a:xfrm>
            <a:custGeom>
              <a:avLst/>
              <a:gdLst/>
              <a:ahLst/>
              <a:cxnLst/>
              <a:rect l="l" t="t" r="r" b="b"/>
              <a:pathLst>
                <a:path w="372" h="315" extrusionOk="0">
                  <a:moveTo>
                    <a:pt x="206" y="0"/>
                  </a:moveTo>
                  <a:cubicBezTo>
                    <a:pt x="63" y="0"/>
                    <a:pt x="1" y="168"/>
                    <a:pt x="91" y="270"/>
                  </a:cubicBezTo>
                  <a:cubicBezTo>
                    <a:pt x="126" y="301"/>
                    <a:pt x="168" y="315"/>
                    <a:pt x="209" y="315"/>
                  </a:cubicBezTo>
                  <a:cubicBezTo>
                    <a:pt x="293" y="315"/>
                    <a:pt x="372" y="255"/>
                    <a:pt x="372" y="153"/>
                  </a:cubicBezTo>
                  <a:cubicBezTo>
                    <a:pt x="372" y="71"/>
                    <a:pt x="302" y="1"/>
                    <a:pt x="220" y="1"/>
                  </a:cubicBezTo>
                  <a:cubicBezTo>
                    <a:pt x="215" y="0"/>
                    <a:pt x="21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7"/>
            <p:cNvSpPr/>
            <p:nvPr/>
          </p:nvSpPr>
          <p:spPr>
            <a:xfrm>
              <a:off x="5860975" y="1530925"/>
              <a:ext cx="10450" cy="8200"/>
            </a:xfrm>
            <a:custGeom>
              <a:avLst/>
              <a:gdLst/>
              <a:ahLst/>
              <a:cxnLst/>
              <a:rect l="l" t="t" r="r" b="b"/>
              <a:pathLst>
                <a:path w="418" h="328" extrusionOk="0">
                  <a:moveTo>
                    <a:pt x="177" y="1"/>
                  </a:moveTo>
                  <a:cubicBezTo>
                    <a:pt x="138" y="1"/>
                    <a:pt x="99" y="15"/>
                    <a:pt x="71" y="49"/>
                  </a:cubicBezTo>
                  <a:cubicBezTo>
                    <a:pt x="1" y="107"/>
                    <a:pt x="1" y="213"/>
                    <a:pt x="71" y="271"/>
                  </a:cubicBezTo>
                  <a:cubicBezTo>
                    <a:pt x="105" y="311"/>
                    <a:pt x="145" y="327"/>
                    <a:pt x="184" y="327"/>
                  </a:cubicBezTo>
                  <a:cubicBezTo>
                    <a:pt x="306" y="327"/>
                    <a:pt x="418" y="164"/>
                    <a:pt x="293" y="49"/>
                  </a:cubicBezTo>
                  <a:cubicBezTo>
                    <a:pt x="263" y="18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7"/>
            <p:cNvSpPr/>
            <p:nvPr/>
          </p:nvSpPr>
          <p:spPr>
            <a:xfrm>
              <a:off x="5777725" y="1721325"/>
              <a:ext cx="9275" cy="7850"/>
            </a:xfrm>
            <a:custGeom>
              <a:avLst/>
              <a:gdLst/>
              <a:ahLst/>
              <a:cxnLst/>
              <a:rect l="l" t="t" r="r" b="b"/>
              <a:pathLst>
                <a:path w="371" h="314" extrusionOk="0">
                  <a:moveTo>
                    <a:pt x="152" y="1"/>
                  </a:moveTo>
                  <a:cubicBezTo>
                    <a:pt x="69" y="1"/>
                    <a:pt x="8" y="68"/>
                    <a:pt x="8" y="154"/>
                  </a:cubicBezTo>
                  <a:cubicBezTo>
                    <a:pt x="0" y="251"/>
                    <a:pt x="80" y="314"/>
                    <a:pt x="165" y="314"/>
                  </a:cubicBezTo>
                  <a:cubicBezTo>
                    <a:pt x="204" y="314"/>
                    <a:pt x="244" y="301"/>
                    <a:pt x="277" y="271"/>
                  </a:cubicBezTo>
                  <a:cubicBezTo>
                    <a:pt x="371" y="178"/>
                    <a:pt x="312" y="2"/>
                    <a:pt x="172" y="2"/>
                  </a:cubicBezTo>
                  <a:cubicBezTo>
                    <a:pt x="165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7"/>
            <p:cNvSpPr/>
            <p:nvPr/>
          </p:nvSpPr>
          <p:spPr>
            <a:xfrm>
              <a:off x="3704300" y="1710800"/>
              <a:ext cx="37425" cy="29475"/>
            </a:xfrm>
            <a:custGeom>
              <a:avLst/>
              <a:gdLst/>
              <a:ahLst/>
              <a:cxnLst/>
              <a:rect l="l" t="t" r="r" b="b"/>
              <a:pathLst>
                <a:path w="1497" h="1179" extrusionOk="0">
                  <a:moveTo>
                    <a:pt x="865" y="1"/>
                  </a:moveTo>
                  <a:cubicBezTo>
                    <a:pt x="720" y="1"/>
                    <a:pt x="576" y="56"/>
                    <a:pt x="467" y="166"/>
                  </a:cubicBezTo>
                  <a:cubicBezTo>
                    <a:pt x="1" y="569"/>
                    <a:pt x="393" y="1178"/>
                    <a:pt x="849" y="1178"/>
                  </a:cubicBezTo>
                  <a:cubicBezTo>
                    <a:pt x="988" y="1178"/>
                    <a:pt x="1134" y="1122"/>
                    <a:pt x="1262" y="985"/>
                  </a:cubicBezTo>
                  <a:cubicBezTo>
                    <a:pt x="1485" y="762"/>
                    <a:pt x="1496" y="400"/>
                    <a:pt x="1274" y="177"/>
                  </a:cubicBezTo>
                  <a:cubicBezTo>
                    <a:pt x="1161" y="59"/>
                    <a:pt x="1013" y="1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7"/>
            <p:cNvSpPr/>
            <p:nvPr/>
          </p:nvSpPr>
          <p:spPr>
            <a:xfrm>
              <a:off x="3761675" y="1711700"/>
              <a:ext cx="38550" cy="28900"/>
            </a:xfrm>
            <a:custGeom>
              <a:avLst/>
              <a:gdLst/>
              <a:ahLst/>
              <a:cxnLst/>
              <a:rect l="l" t="t" r="r" b="b"/>
              <a:pathLst>
                <a:path w="1542" h="1156" extrusionOk="0">
                  <a:moveTo>
                    <a:pt x="766" y="1"/>
                  </a:moveTo>
                  <a:cubicBezTo>
                    <a:pt x="261" y="1"/>
                    <a:pt x="0" y="613"/>
                    <a:pt x="359" y="972"/>
                  </a:cubicBezTo>
                  <a:cubicBezTo>
                    <a:pt x="469" y="1094"/>
                    <a:pt x="619" y="1155"/>
                    <a:pt x="771" y="1155"/>
                  </a:cubicBezTo>
                  <a:cubicBezTo>
                    <a:pt x="912" y="1155"/>
                    <a:pt x="1054" y="1102"/>
                    <a:pt x="1167" y="996"/>
                  </a:cubicBezTo>
                  <a:cubicBezTo>
                    <a:pt x="1541" y="633"/>
                    <a:pt x="1295" y="13"/>
                    <a:pt x="781" y="1"/>
                  </a:cubicBezTo>
                  <a:cubicBezTo>
                    <a:pt x="776" y="1"/>
                    <a:pt x="771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7"/>
            <p:cNvSpPr/>
            <p:nvPr/>
          </p:nvSpPr>
          <p:spPr>
            <a:xfrm>
              <a:off x="3767525" y="16569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583" y="0"/>
                  </a:moveTo>
                  <a:cubicBezTo>
                    <a:pt x="294" y="0"/>
                    <a:pt x="16" y="224"/>
                    <a:pt x="8" y="567"/>
                  </a:cubicBezTo>
                  <a:cubicBezTo>
                    <a:pt x="1" y="918"/>
                    <a:pt x="281" y="1155"/>
                    <a:pt x="579" y="1155"/>
                  </a:cubicBezTo>
                  <a:cubicBezTo>
                    <a:pt x="718" y="1155"/>
                    <a:pt x="860" y="1103"/>
                    <a:pt x="980" y="988"/>
                  </a:cubicBezTo>
                  <a:cubicBezTo>
                    <a:pt x="1202" y="778"/>
                    <a:pt x="1213" y="415"/>
                    <a:pt x="991" y="181"/>
                  </a:cubicBezTo>
                  <a:cubicBezTo>
                    <a:pt x="874" y="56"/>
                    <a:pt x="727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7"/>
            <p:cNvSpPr/>
            <p:nvPr/>
          </p:nvSpPr>
          <p:spPr>
            <a:xfrm>
              <a:off x="3710975" y="1655925"/>
              <a:ext cx="31925" cy="28650"/>
            </a:xfrm>
            <a:custGeom>
              <a:avLst/>
              <a:gdLst/>
              <a:ahLst/>
              <a:cxnLst/>
              <a:rect l="l" t="t" r="r" b="b"/>
              <a:pathLst>
                <a:path w="1277" h="1146" extrusionOk="0">
                  <a:moveTo>
                    <a:pt x="639" y="0"/>
                  </a:moveTo>
                  <a:cubicBezTo>
                    <a:pt x="496" y="0"/>
                    <a:pt x="355" y="53"/>
                    <a:pt x="247" y="161"/>
                  </a:cubicBezTo>
                  <a:cubicBezTo>
                    <a:pt x="13" y="372"/>
                    <a:pt x="1" y="746"/>
                    <a:pt x="223" y="969"/>
                  </a:cubicBezTo>
                  <a:cubicBezTo>
                    <a:pt x="336" y="1087"/>
                    <a:pt x="484" y="1146"/>
                    <a:pt x="634" y="1146"/>
                  </a:cubicBezTo>
                  <a:cubicBezTo>
                    <a:pt x="780" y="1146"/>
                    <a:pt x="927" y="1090"/>
                    <a:pt x="1042" y="980"/>
                  </a:cubicBezTo>
                  <a:cubicBezTo>
                    <a:pt x="1264" y="770"/>
                    <a:pt x="1276" y="407"/>
                    <a:pt x="1054" y="173"/>
                  </a:cubicBezTo>
                  <a:cubicBezTo>
                    <a:pt x="940" y="59"/>
                    <a:pt x="789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7"/>
            <p:cNvSpPr/>
            <p:nvPr/>
          </p:nvSpPr>
          <p:spPr>
            <a:xfrm>
              <a:off x="3703325" y="1753400"/>
              <a:ext cx="38675" cy="31650"/>
            </a:xfrm>
            <a:custGeom>
              <a:avLst/>
              <a:gdLst/>
              <a:ahLst/>
              <a:cxnLst/>
              <a:rect l="l" t="t" r="r" b="b"/>
              <a:pathLst>
                <a:path w="1547" h="1266" extrusionOk="0">
                  <a:moveTo>
                    <a:pt x="778" y="0"/>
                  </a:moveTo>
                  <a:cubicBezTo>
                    <a:pt x="529" y="0"/>
                    <a:pt x="295" y="145"/>
                    <a:pt x="190" y="380"/>
                  </a:cubicBezTo>
                  <a:cubicBezTo>
                    <a:pt x="1" y="819"/>
                    <a:pt x="346" y="1266"/>
                    <a:pt x="771" y="1266"/>
                  </a:cubicBezTo>
                  <a:cubicBezTo>
                    <a:pt x="844" y="1266"/>
                    <a:pt x="921" y="1252"/>
                    <a:pt x="997" y="1223"/>
                  </a:cubicBezTo>
                  <a:cubicBezTo>
                    <a:pt x="1524" y="1024"/>
                    <a:pt x="1547" y="287"/>
                    <a:pt x="1032" y="53"/>
                  </a:cubicBezTo>
                  <a:cubicBezTo>
                    <a:pt x="949" y="17"/>
                    <a:pt x="863" y="0"/>
                    <a:pt x="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7"/>
            <p:cNvSpPr/>
            <p:nvPr/>
          </p:nvSpPr>
          <p:spPr>
            <a:xfrm>
              <a:off x="3763275" y="1754550"/>
              <a:ext cx="38100" cy="31700"/>
            </a:xfrm>
            <a:custGeom>
              <a:avLst/>
              <a:gdLst/>
              <a:ahLst/>
              <a:cxnLst/>
              <a:rect l="l" t="t" r="r" b="b"/>
              <a:pathLst>
                <a:path w="1524" h="1268" extrusionOk="0">
                  <a:moveTo>
                    <a:pt x="758" y="1"/>
                  </a:moveTo>
                  <a:cubicBezTo>
                    <a:pt x="341" y="1"/>
                    <a:pt x="1" y="431"/>
                    <a:pt x="167" y="861"/>
                  </a:cubicBezTo>
                  <a:cubicBezTo>
                    <a:pt x="266" y="1113"/>
                    <a:pt x="503" y="1268"/>
                    <a:pt x="756" y="1268"/>
                  </a:cubicBezTo>
                  <a:cubicBezTo>
                    <a:pt x="832" y="1268"/>
                    <a:pt x="910" y="1253"/>
                    <a:pt x="986" y="1224"/>
                  </a:cubicBezTo>
                  <a:cubicBezTo>
                    <a:pt x="1512" y="1013"/>
                    <a:pt x="1524" y="288"/>
                    <a:pt x="1009" y="54"/>
                  </a:cubicBezTo>
                  <a:cubicBezTo>
                    <a:pt x="925" y="17"/>
                    <a:pt x="840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7"/>
            <p:cNvSpPr/>
            <p:nvPr/>
          </p:nvSpPr>
          <p:spPr>
            <a:xfrm>
              <a:off x="3806050" y="1713575"/>
              <a:ext cx="38375" cy="31650"/>
            </a:xfrm>
            <a:custGeom>
              <a:avLst/>
              <a:gdLst/>
              <a:ahLst/>
              <a:cxnLst/>
              <a:rect l="l" t="t" r="r" b="b"/>
              <a:pathLst>
                <a:path w="1535" h="1266" extrusionOk="0">
                  <a:moveTo>
                    <a:pt x="769" y="0"/>
                  </a:moveTo>
                  <a:cubicBezTo>
                    <a:pt x="694" y="0"/>
                    <a:pt x="616" y="14"/>
                    <a:pt x="538" y="43"/>
                  </a:cubicBezTo>
                  <a:cubicBezTo>
                    <a:pt x="23" y="254"/>
                    <a:pt x="0" y="979"/>
                    <a:pt x="515" y="1213"/>
                  </a:cubicBezTo>
                  <a:cubicBezTo>
                    <a:pt x="595" y="1249"/>
                    <a:pt x="679" y="1265"/>
                    <a:pt x="762" y="1265"/>
                  </a:cubicBezTo>
                  <a:cubicBezTo>
                    <a:pt x="1006" y="1265"/>
                    <a:pt x="1241" y="1121"/>
                    <a:pt x="1345" y="885"/>
                  </a:cubicBezTo>
                  <a:cubicBezTo>
                    <a:pt x="1535" y="447"/>
                    <a:pt x="1198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7"/>
            <p:cNvSpPr/>
            <p:nvPr/>
          </p:nvSpPr>
          <p:spPr>
            <a:xfrm>
              <a:off x="3807200" y="1654275"/>
              <a:ext cx="37175" cy="31625"/>
            </a:xfrm>
            <a:custGeom>
              <a:avLst/>
              <a:gdLst/>
              <a:ahLst/>
              <a:cxnLst/>
              <a:rect l="l" t="t" r="r" b="b"/>
              <a:pathLst>
                <a:path w="1487" h="1265" extrusionOk="0">
                  <a:moveTo>
                    <a:pt x="776" y="1"/>
                  </a:moveTo>
                  <a:cubicBezTo>
                    <a:pt x="543" y="1"/>
                    <a:pt x="309" y="126"/>
                    <a:pt x="200" y="379"/>
                  </a:cubicBezTo>
                  <a:cubicBezTo>
                    <a:pt x="0" y="818"/>
                    <a:pt x="344" y="1265"/>
                    <a:pt x="776" y="1265"/>
                  </a:cubicBezTo>
                  <a:cubicBezTo>
                    <a:pt x="851" y="1265"/>
                    <a:pt x="929" y="1251"/>
                    <a:pt x="1007" y="1222"/>
                  </a:cubicBezTo>
                  <a:cubicBezTo>
                    <a:pt x="1323" y="1093"/>
                    <a:pt x="1487" y="719"/>
                    <a:pt x="1358" y="403"/>
                  </a:cubicBezTo>
                  <a:cubicBezTo>
                    <a:pt x="1257" y="135"/>
                    <a:pt x="1017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7"/>
            <p:cNvSpPr/>
            <p:nvPr/>
          </p:nvSpPr>
          <p:spPr>
            <a:xfrm>
              <a:off x="3766225" y="1611400"/>
              <a:ext cx="36925" cy="31725"/>
            </a:xfrm>
            <a:custGeom>
              <a:avLst/>
              <a:gdLst/>
              <a:ahLst/>
              <a:cxnLst/>
              <a:rect l="l" t="t" r="r" b="b"/>
              <a:pathLst>
                <a:path w="1477" h="1269" extrusionOk="0">
                  <a:moveTo>
                    <a:pt x="747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58" y="1268"/>
                  </a:cubicBezTo>
                  <a:cubicBezTo>
                    <a:pt x="993" y="1268"/>
                    <a:pt x="1226" y="1143"/>
                    <a:pt x="1336" y="889"/>
                  </a:cubicBezTo>
                  <a:cubicBezTo>
                    <a:pt x="1476" y="562"/>
                    <a:pt x="1336" y="199"/>
                    <a:pt x="1008" y="59"/>
                  </a:cubicBezTo>
                  <a:cubicBezTo>
                    <a:pt x="920" y="19"/>
                    <a:pt x="832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7"/>
            <p:cNvSpPr/>
            <p:nvPr/>
          </p:nvSpPr>
          <p:spPr>
            <a:xfrm>
              <a:off x="3706275" y="1610125"/>
              <a:ext cx="37200" cy="31725"/>
            </a:xfrm>
            <a:custGeom>
              <a:avLst/>
              <a:gdLst/>
              <a:ahLst/>
              <a:cxnLst/>
              <a:rect l="l" t="t" r="r" b="b"/>
              <a:pathLst>
                <a:path w="1488" h="1269" extrusionOk="0">
                  <a:moveTo>
                    <a:pt x="775" y="0"/>
                  </a:moveTo>
                  <a:cubicBezTo>
                    <a:pt x="540" y="0"/>
                    <a:pt x="304" y="126"/>
                    <a:pt x="189" y="379"/>
                  </a:cubicBezTo>
                  <a:cubicBezTo>
                    <a:pt x="1" y="815"/>
                    <a:pt x="341" y="1268"/>
                    <a:pt x="770" y="1268"/>
                  </a:cubicBezTo>
                  <a:cubicBezTo>
                    <a:pt x="847" y="1268"/>
                    <a:pt x="927" y="1253"/>
                    <a:pt x="1008" y="1221"/>
                  </a:cubicBezTo>
                  <a:cubicBezTo>
                    <a:pt x="1324" y="1093"/>
                    <a:pt x="1487" y="730"/>
                    <a:pt x="1359" y="402"/>
                  </a:cubicBezTo>
                  <a:cubicBezTo>
                    <a:pt x="1258" y="135"/>
                    <a:pt x="1017" y="0"/>
                    <a:pt x="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7"/>
            <p:cNvSpPr/>
            <p:nvPr/>
          </p:nvSpPr>
          <p:spPr>
            <a:xfrm>
              <a:off x="3663300" y="1651275"/>
              <a:ext cx="38350" cy="31525"/>
            </a:xfrm>
            <a:custGeom>
              <a:avLst/>
              <a:gdLst/>
              <a:ahLst/>
              <a:cxnLst/>
              <a:rect l="l" t="t" r="r" b="b"/>
              <a:pathLst>
                <a:path w="1534" h="1261" extrusionOk="0">
                  <a:moveTo>
                    <a:pt x="769" y="1"/>
                  </a:moveTo>
                  <a:cubicBezTo>
                    <a:pt x="523" y="1"/>
                    <a:pt x="292" y="141"/>
                    <a:pt x="188" y="382"/>
                  </a:cubicBezTo>
                  <a:cubicBezTo>
                    <a:pt x="0" y="817"/>
                    <a:pt x="339" y="1261"/>
                    <a:pt x="759" y="1261"/>
                  </a:cubicBezTo>
                  <a:cubicBezTo>
                    <a:pt x="836" y="1261"/>
                    <a:pt x="916" y="1246"/>
                    <a:pt x="995" y="1213"/>
                  </a:cubicBezTo>
                  <a:cubicBezTo>
                    <a:pt x="1522" y="1014"/>
                    <a:pt x="1533" y="277"/>
                    <a:pt x="1030" y="55"/>
                  </a:cubicBezTo>
                  <a:cubicBezTo>
                    <a:pt x="945" y="18"/>
                    <a:pt x="856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7"/>
            <p:cNvSpPr/>
            <p:nvPr/>
          </p:nvSpPr>
          <p:spPr>
            <a:xfrm>
              <a:off x="3663600" y="1710650"/>
              <a:ext cx="36925" cy="31500"/>
            </a:xfrm>
            <a:custGeom>
              <a:avLst/>
              <a:gdLst/>
              <a:ahLst/>
              <a:cxnLst/>
              <a:rect l="l" t="t" r="r" b="b"/>
              <a:pathLst>
                <a:path w="1477" h="1260" extrusionOk="0">
                  <a:moveTo>
                    <a:pt x="711" y="0"/>
                  </a:moveTo>
                  <a:cubicBezTo>
                    <a:pt x="636" y="0"/>
                    <a:pt x="558" y="14"/>
                    <a:pt x="480" y="43"/>
                  </a:cubicBezTo>
                  <a:cubicBezTo>
                    <a:pt x="153" y="172"/>
                    <a:pt x="1" y="534"/>
                    <a:pt x="118" y="862"/>
                  </a:cubicBezTo>
                  <a:cubicBezTo>
                    <a:pt x="225" y="1125"/>
                    <a:pt x="468" y="1260"/>
                    <a:pt x="710" y="1260"/>
                  </a:cubicBezTo>
                  <a:cubicBezTo>
                    <a:pt x="942" y="1260"/>
                    <a:pt x="1173" y="1137"/>
                    <a:pt x="1288" y="885"/>
                  </a:cubicBezTo>
                  <a:cubicBezTo>
                    <a:pt x="1477" y="447"/>
                    <a:pt x="1140" y="0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7"/>
            <p:cNvSpPr/>
            <p:nvPr/>
          </p:nvSpPr>
          <p:spPr>
            <a:xfrm>
              <a:off x="3658300" y="1770875"/>
              <a:ext cx="19950" cy="15750"/>
            </a:xfrm>
            <a:custGeom>
              <a:avLst/>
              <a:gdLst/>
              <a:ahLst/>
              <a:cxnLst/>
              <a:rect l="l" t="t" r="r" b="b"/>
              <a:pathLst>
                <a:path w="798" h="630" extrusionOk="0">
                  <a:moveTo>
                    <a:pt x="452" y="0"/>
                  </a:moveTo>
                  <a:cubicBezTo>
                    <a:pt x="375" y="0"/>
                    <a:pt x="297" y="29"/>
                    <a:pt x="236" y="91"/>
                  </a:cubicBezTo>
                  <a:lnTo>
                    <a:pt x="236" y="79"/>
                  </a:lnTo>
                  <a:lnTo>
                    <a:pt x="236" y="79"/>
                  </a:lnTo>
                  <a:cubicBezTo>
                    <a:pt x="1" y="305"/>
                    <a:pt x="206" y="630"/>
                    <a:pt x="452" y="630"/>
                  </a:cubicBezTo>
                  <a:cubicBezTo>
                    <a:pt x="524" y="630"/>
                    <a:pt x="600" y="602"/>
                    <a:pt x="669" y="535"/>
                  </a:cubicBezTo>
                  <a:cubicBezTo>
                    <a:pt x="798" y="418"/>
                    <a:pt x="798" y="220"/>
                    <a:pt x="681" y="103"/>
                  </a:cubicBezTo>
                  <a:cubicBezTo>
                    <a:pt x="619" y="35"/>
                    <a:pt x="536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7"/>
            <p:cNvSpPr/>
            <p:nvPr/>
          </p:nvSpPr>
          <p:spPr>
            <a:xfrm>
              <a:off x="3743450" y="1806475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9" y="1"/>
                  </a:moveTo>
                  <a:cubicBezTo>
                    <a:pt x="167" y="1"/>
                    <a:pt x="12" y="127"/>
                    <a:pt x="12" y="316"/>
                  </a:cubicBezTo>
                  <a:cubicBezTo>
                    <a:pt x="0" y="492"/>
                    <a:pt x="141" y="632"/>
                    <a:pt x="316" y="632"/>
                  </a:cubicBezTo>
                  <a:cubicBezTo>
                    <a:pt x="321" y="633"/>
                    <a:pt x="326" y="633"/>
                    <a:pt x="330" y="633"/>
                  </a:cubicBezTo>
                  <a:cubicBezTo>
                    <a:pt x="602" y="633"/>
                    <a:pt x="746" y="301"/>
                    <a:pt x="550" y="94"/>
                  </a:cubicBezTo>
                  <a:cubicBezTo>
                    <a:pt x="486" y="30"/>
                    <a:pt x="407" y="1"/>
                    <a:pt x="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7"/>
            <p:cNvSpPr/>
            <p:nvPr/>
          </p:nvSpPr>
          <p:spPr>
            <a:xfrm>
              <a:off x="3826225" y="1774375"/>
              <a:ext cx="17275" cy="15675"/>
            </a:xfrm>
            <a:custGeom>
              <a:avLst/>
              <a:gdLst/>
              <a:ahLst/>
              <a:cxnLst/>
              <a:rect l="l" t="t" r="r" b="b"/>
              <a:pathLst>
                <a:path w="691" h="627" extrusionOk="0">
                  <a:moveTo>
                    <a:pt x="340" y="0"/>
                  </a:moveTo>
                  <a:cubicBezTo>
                    <a:pt x="262" y="0"/>
                    <a:pt x="185" y="30"/>
                    <a:pt x="129" y="91"/>
                  </a:cubicBezTo>
                  <a:cubicBezTo>
                    <a:pt x="0" y="208"/>
                    <a:pt x="0" y="407"/>
                    <a:pt x="117" y="524"/>
                  </a:cubicBezTo>
                  <a:cubicBezTo>
                    <a:pt x="178" y="591"/>
                    <a:pt x="262" y="627"/>
                    <a:pt x="346" y="627"/>
                  </a:cubicBezTo>
                  <a:cubicBezTo>
                    <a:pt x="423" y="627"/>
                    <a:pt x="500" y="597"/>
                    <a:pt x="562" y="536"/>
                  </a:cubicBezTo>
                  <a:cubicBezTo>
                    <a:pt x="691" y="419"/>
                    <a:pt x="691" y="220"/>
                    <a:pt x="574" y="103"/>
                  </a:cubicBezTo>
                  <a:cubicBezTo>
                    <a:pt x="512" y="36"/>
                    <a:pt x="42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7"/>
            <p:cNvSpPr/>
            <p:nvPr/>
          </p:nvSpPr>
          <p:spPr>
            <a:xfrm>
              <a:off x="3860150" y="1692625"/>
              <a:ext cx="18650" cy="15900"/>
            </a:xfrm>
            <a:custGeom>
              <a:avLst/>
              <a:gdLst/>
              <a:ahLst/>
              <a:cxnLst/>
              <a:rect l="l" t="t" r="r" b="b"/>
              <a:pathLst>
                <a:path w="746" h="636" extrusionOk="0">
                  <a:moveTo>
                    <a:pt x="425" y="0"/>
                  </a:moveTo>
                  <a:cubicBezTo>
                    <a:pt x="350" y="0"/>
                    <a:pt x="273" y="27"/>
                    <a:pt x="211" y="86"/>
                  </a:cubicBezTo>
                  <a:cubicBezTo>
                    <a:pt x="0" y="284"/>
                    <a:pt x="141" y="624"/>
                    <a:pt x="422" y="635"/>
                  </a:cubicBezTo>
                  <a:cubicBezTo>
                    <a:pt x="597" y="635"/>
                    <a:pt x="737" y="495"/>
                    <a:pt x="737" y="320"/>
                  </a:cubicBezTo>
                  <a:cubicBezTo>
                    <a:pt x="745" y="127"/>
                    <a:pt x="588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7"/>
            <p:cNvSpPr/>
            <p:nvPr/>
          </p:nvSpPr>
          <p:spPr>
            <a:xfrm>
              <a:off x="3830325" y="1609750"/>
              <a:ext cx="16675" cy="15925"/>
            </a:xfrm>
            <a:custGeom>
              <a:avLst/>
              <a:gdLst/>
              <a:ahLst/>
              <a:cxnLst/>
              <a:rect l="l" t="t" r="r" b="b"/>
              <a:pathLst>
                <a:path w="667" h="637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504"/>
                    <a:pt x="154" y="636"/>
                    <a:pt x="319" y="636"/>
                  </a:cubicBezTo>
                  <a:cubicBezTo>
                    <a:pt x="394" y="636"/>
                    <a:pt x="472" y="609"/>
                    <a:pt x="538" y="546"/>
                  </a:cubicBezTo>
                  <a:cubicBezTo>
                    <a:pt x="655" y="429"/>
                    <a:pt x="667" y="230"/>
                    <a:pt x="550" y="101"/>
                  </a:cubicBezTo>
                  <a:cubicBezTo>
                    <a:pt x="484" y="31"/>
                    <a:pt x="40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7"/>
            <p:cNvSpPr/>
            <p:nvPr/>
          </p:nvSpPr>
          <p:spPr>
            <a:xfrm>
              <a:off x="3745800" y="1573950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3" y="1"/>
                  </a:moveTo>
                  <a:cubicBezTo>
                    <a:pt x="140" y="1"/>
                    <a:pt x="0" y="340"/>
                    <a:pt x="187" y="539"/>
                  </a:cubicBezTo>
                  <a:cubicBezTo>
                    <a:pt x="254" y="609"/>
                    <a:pt x="337" y="640"/>
                    <a:pt x="418" y="640"/>
                  </a:cubicBezTo>
                  <a:cubicBezTo>
                    <a:pt x="581" y="640"/>
                    <a:pt x="737" y="516"/>
                    <a:pt x="737" y="328"/>
                  </a:cubicBezTo>
                  <a:cubicBezTo>
                    <a:pt x="737" y="153"/>
                    <a:pt x="59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7"/>
            <p:cNvSpPr/>
            <p:nvPr/>
          </p:nvSpPr>
          <p:spPr>
            <a:xfrm>
              <a:off x="3662425" y="1606350"/>
              <a:ext cx="21100" cy="15900"/>
            </a:xfrm>
            <a:custGeom>
              <a:avLst/>
              <a:gdLst/>
              <a:ahLst/>
              <a:cxnLst/>
              <a:rect l="l" t="t" r="r" b="b"/>
              <a:pathLst>
                <a:path w="844" h="636" extrusionOk="0">
                  <a:moveTo>
                    <a:pt x="428" y="1"/>
                  </a:moveTo>
                  <a:cubicBezTo>
                    <a:pt x="346" y="1"/>
                    <a:pt x="264" y="33"/>
                    <a:pt x="200" y="97"/>
                  </a:cubicBezTo>
                  <a:cubicBezTo>
                    <a:pt x="1" y="296"/>
                    <a:pt x="141" y="635"/>
                    <a:pt x="422" y="635"/>
                  </a:cubicBezTo>
                  <a:cubicBezTo>
                    <a:pt x="703" y="635"/>
                    <a:pt x="843" y="296"/>
                    <a:pt x="656" y="97"/>
                  </a:cubicBezTo>
                  <a:cubicBezTo>
                    <a:pt x="592" y="33"/>
                    <a:pt x="510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7"/>
            <p:cNvSpPr/>
            <p:nvPr/>
          </p:nvSpPr>
          <p:spPr>
            <a:xfrm>
              <a:off x="3625950" y="1687975"/>
              <a:ext cx="22200" cy="15900"/>
            </a:xfrm>
            <a:custGeom>
              <a:avLst/>
              <a:gdLst/>
              <a:ahLst/>
              <a:cxnLst/>
              <a:rect l="l" t="t" r="r" b="b"/>
              <a:pathLst>
                <a:path w="888" h="636" extrusionOk="0">
                  <a:moveTo>
                    <a:pt x="411" y="0"/>
                  </a:moveTo>
                  <a:cubicBezTo>
                    <a:pt x="12" y="0"/>
                    <a:pt x="1" y="634"/>
                    <a:pt x="431" y="634"/>
                  </a:cubicBezTo>
                  <a:cubicBezTo>
                    <a:pt x="434" y="634"/>
                    <a:pt x="438" y="634"/>
                    <a:pt x="442" y="634"/>
                  </a:cubicBezTo>
                  <a:cubicBezTo>
                    <a:pt x="453" y="635"/>
                    <a:pt x="464" y="636"/>
                    <a:pt x="474" y="636"/>
                  </a:cubicBezTo>
                  <a:cubicBezTo>
                    <a:pt x="880" y="636"/>
                    <a:pt x="887" y="2"/>
                    <a:pt x="476" y="2"/>
                  </a:cubicBezTo>
                  <a:cubicBezTo>
                    <a:pt x="468" y="2"/>
                    <a:pt x="461" y="2"/>
                    <a:pt x="454" y="2"/>
                  </a:cubicBezTo>
                  <a:cubicBezTo>
                    <a:pt x="439" y="1"/>
                    <a:pt x="425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7"/>
            <p:cNvSpPr/>
            <p:nvPr/>
          </p:nvSpPr>
          <p:spPr>
            <a:xfrm>
              <a:off x="3676825" y="1828325"/>
              <a:ext cx="28925" cy="23750"/>
            </a:xfrm>
            <a:custGeom>
              <a:avLst/>
              <a:gdLst/>
              <a:ahLst/>
              <a:cxnLst/>
              <a:rect l="l" t="t" r="r" b="b"/>
              <a:pathLst>
                <a:path w="1157" h="950" extrusionOk="0">
                  <a:moveTo>
                    <a:pt x="588" y="0"/>
                  </a:moveTo>
                  <a:cubicBezTo>
                    <a:pt x="406" y="0"/>
                    <a:pt x="229" y="110"/>
                    <a:pt x="150" y="285"/>
                  </a:cubicBezTo>
                  <a:cubicBezTo>
                    <a:pt x="1" y="613"/>
                    <a:pt x="258" y="950"/>
                    <a:pt x="575" y="950"/>
                  </a:cubicBezTo>
                  <a:cubicBezTo>
                    <a:pt x="631" y="950"/>
                    <a:pt x="689" y="939"/>
                    <a:pt x="747" y="917"/>
                  </a:cubicBezTo>
                  <a:cubicBezTo>
                    <a:pt x="1145" y="764"/>
                    <a:pt x="1156" y="215"/>
                    <a:pt x="770" y="39"/>
                  </a:cubicBezTo>
                  <a:cubicBezTo>
                    <a:pt x="711" y="13"/>
                    <a:pt x="64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7"/>
            <p:cNvSpPr/>
            <p:nvPr/>
          </p:nvSpPr>
          <p:spPr>
            <a:xfrm>
              <a:off x="3796175" y="1830675"/>
              <a:ext cx="28900" cy="23975"/>
            </a:xfrm>
            <a:custGeom>
              <a:avLst/>
              <a:gdLst/>
              <a:ahLst/>
              <a:cxnLst/>
              <a:rect l="l" t="t" r="r" b="b"/>
              <a:pathLst>
                <a:path w="1156" h="959" extrusionOk="0">
                  <a:moveTo>
                    <a:pt x="583" y="0"/>
                  </a:moveTo>
                  <a:cubicBezTo>
                    <a:pt x="266" y="0"/>
                    <a:pt x="0" y="325"/>
                    <a:pt x="138" y="659"/>
                  </a:cubicBezTo>
                  <a:cubicBezTo>
                    <a:pt x="210" y="840"/>
                    <a:pt x="389" y="959"/>
                    <a:pt x="580" y="959"/>
                  </a:cubicBezTo>
                  <a:cubicBezTo>
                    <a:pt x="635" y="959"/>
                    <a:pt x="691" y="949"/>
                    <a:pt x="746" y="928"/>
                  </a:cubicBezTo>
                  <a:cubicBezTo>
                    <a:pt x="1144" y="764"/>
                    <a:pt x="1156" y="214"/>
                    <a:pt x="769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7"/>
            <p:cNvSpPr/>
            <p:nvPr/>
          </p:nvSpPr>
          <p:spPr>
            <a:xfrm>
              <a:off x="3882375" y="1748625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4" y="0"/>
                  </a:moveTo>
                  <a:cubicBezTo>
                    <a:pt x="517" y="0"/>
                    <a:pt x="458" y="10"/>
                    <a:pt x="398" y="33"/>
                  </a:cubicBezTo>
                  <a:cubicBezTo>
                    <a:pt x="12" y="185"/>
                    <a:pt x="1" y="735"/>
                    <a:pt x="375" y="911"/>
                  </a:cubicBezTo>
                  <a:cubicBezTo>
                    <a:pt x="439" y="938"/>
                    <a:pt x="506" y="951"/>
                    <a:pt x="571" y="951"/>
                  </a:cubicBezTo>
                  <a:cubicBezTo>
                    <a:pt x="755" y="951"/>
                    <a:pt x="929" y="846"/>
                    <a:pt x="1007" y="665"/>
                  </a:cubicBezTo>
                  <a:cubicBezTo>
                    <a:pt x="1146" y="337"/>
                    <a:pt x="89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7"/>
            <p:cNvSpPr/>
            <p:nvPr/>
          </p:nvSpPr>
          <p:spPr>
            <a:xfrm>
              <a:off x="3884750" y="1629775"/>
              <a:ext cx="27775" cy="23725"/>
            </a:xfrm>
            <a:custGeom>
              <a:avLst/>
              <a:gdLst/>
              <a:ahLst/>
              <a:cxnLst/>
              <a:rect l="l" t="t" r="r" b="b"/>
              <a:pathLst>
                <a:path w="1111" h="949" extrusionOk="0">
                  <a:moveTo>
                    <a:pt x="575" y="1"/>
                  </a:moveTo>
                  <a:cubicBezTo>
                    <a:pt x="401" y="1"/>
                    <a:pt x="225" y="94"/>
                    <a:pt x="140" y="283"/>
                  </a:cubicBezTo>
                  <a:cubicBezTo>
                    <a:pt x="0" y="611"/>
                    <a:pt x="250" y="948"/>
                    <a:pt x="572" y="948"/>
                  </a:cubicBezTo>
                  <a:cubicBezTo>
                    <a:pt x="629" y="948"/>
                    <a:pt x="688" y="938"/>
                    <a:pt x="748" y="915"/>
                  </a:cubicBezTo>
                  <a:cubicBezTo>
                    <a:pt x="982" y="821"/>
                    <a:pt x="1111" y="541"/>
                    <a:pt x="1017" y="307"/>
                  </a:cubicBezTo>
                  <a:cubicBezTo>
                    <a:pt x="939" y="103"/>
                    <a:pt x="758" y="1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7"/>
            <p:cNvSpPr/>
            <p:nvPr/>
          </p:nvSpPr>
          <p:spPr>
            <a:xfrm>
              <a:off x="3802300" y="1544200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63" y="1"/>
                  </a:moveTo>
                  <a:cubicBezTo>
                    <a:pt x="253" y="1"/>
                    <a:pt x="1" y="323"/>
                    <a:pt x="127" y="653"/>
                  </a:cubicBezTo>
                  <a:cubicBezTo>
                    <a:pt x="204" y="855"/>
                    <a:pt x="386" y="957"/>
                    <a:pt x="569" y="957"/>
                  </a:cubicBezTo>
                  <a:cubicBezTo>
                    <a:pt x="746" y="957"/>
                    <a:pt x="923" y="860"/>
                    <a:pt x="1004" y="664"/>
                  </a:cubicBezTo>
                  <a:cubicBezTo>
                    <a:pt x="1109" y="430"/>
                    <a:pt x="992" y="150"/>
                    <a:pt x="758" y="44"/>
                  </a:cubicBezTo>
                  <a:cubicBezTo>
                    <a:pt x="693" y="14"/>
                    <a:pt x="626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7"/>
            <p:cNvSpPr/>
            <p:nvPr/>
          </p:nvSpPr>
          <p:spPr>
            <a:xfrm>
              <a:off x="3682900" y="154185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3" y="1"/>
                  </a:moveTo>
                  <a:cubicBezTo>
                    <a:pt x="515" y="1"/>
                    <a:pt x="456" y="11"/>
                    <a:pt x="399" y="33"/>
                  </a:cubicBezTo>
                  <a:cubicBezTo>
                    <a:pt x="12" y="185"/>
                    <a:pt x="1" y="747"/>
                    <a:pt x="387" y="910"/>
                  </a:cubicBezTo>
                  <a:cubicBezTo>
                    <a:pt x="453" y="940"/>
                    <a:pt x="519" y="954"/>
                    <a:pt x="583" y="954"/>
                  </a:cubicBezTo>
                  <a:cubicBezTo>
                    <a:pt x="893" y="954"/>
                    <a:pt x="1145" y="632"/>
                    <a:pt x="1019" y="302"/>
                  </a:cubicBezTo>
                  <a:cubicBezTo>
                    <a:pt x="947" y="114"/>
                    <a:pt x="765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7"/>
            <p:cNvSpPr/>
            <p:nvPr/>
          </p:nvSpPr>
          <p:spPr>
            <a:xfrm>
              <a:off x="3596700" y="162412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581" y="1"/>
                  </a:moveTo>
                  <a:cubicBezTo>
                    <a:pt x="401" y="1"/>
                    <a:pt x="227" y="105"/>
                    <a:pt x="150" y="287"/>
                  </a:cubicBezTo>
                  <a:cubicBezTo>
                    <a:pt x="0" y="615"/>
                    <a:pt x="257" y="952"/>
                    <a:pt x="582" y="952"/>
                  </a:cubicBezTo>
                  <a:cubicBezTo>
                    <a:pt x="639" y="952"/>
                    <a:pt x="698" y="941"/>
                    <a:pt x="758" y="919"/>
                  </a:cubicBezTo>
                  <a:cubicBezTo>
                    <a:pt x="1144" y="755"/>
                    <a:pt x="1156" y="205"/>
                    <a:pt x="770" y="41"/>
                  </a:cubicBezTo>
                  <a:cubicBezTo>
                    <a:pt x="709" y="14"/>
                    <a:pt x="644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7"/>
            <p:cNvSpPr/>
            <p:nvPr/>
          </p:nvSpPr>
          <p:spPr>
            <a:xfrm>
              <a:off x="3590525" y="1742800"/>
              <a:ext cx="31875" cy="24125"/>
            </a:xfrm>
            <a:custGeom>
              <a:avLst/>
              <a:gdLst/>
              <a:ahLst/>
              <a:cxnLst/>
              <a:rect l="l" t="t" r="r" b="b"/>
              <a:pathLst>
                <a:path w="1275" h="965" extrusionOk="0">
                  <a:moveTo>
                    <a:pt x="733" y="0"/>
                  </a:moveTo>
                  <a:cubicBezTo>
                    <a:pt x="676" y="0"/>
                    <a:pt x="618" y="11"/>
                    <a:pt x="560" y="32"/>
                  </a:cubicBezTo>
                  <a:cubicBezTo>
                    <a:pt x="1" y="215"/>
                    <a:pt x="211" y="965"/>
                    <a:pt x="675" y="965"/>
                  </a:cubicBezTo>
                  <a:cubicBezTo>
                    <a:pt x="745" y="965"/>
                    <a:pt x="820" y="948"/>
                    <a:pt x="900" y="910"/>
                  </a:cubicBezTo>
                  <a:cubicBezTo>
                    <a:pt x="1145" y="816"/>
                    <a:pt x="1274" y="547"/>
                    <a:pt x="1169" y="301"/>
                  </a:cubicBezTo>
                  <a:cubicBezTo>
                    <a:pt x="1097" y="113"/>
                    <a:pt x="922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7"/>
            <p:cNvSpPr/>
            <p:nvPr/>
          </p:nvSpPr>
          <p:spPr>
            <a:xfrm>
              <a:off x="3608900" y="1828475"/>
              <a:ext cx="10300" cy="8075"/>
            </a:xfrm>
            <a:custGeom>
              <a:avLst/>
              <a:gdLst/>
              <a:ahLst/>
              <a:cxnLst/>
              <a:rect l="l" t="t" r="r" b="b"/>
              <a:pathLst>
                <a:path w="412" h="323" extrusionOk="0">
                  <a:moveTo>
                    <a:pt x="179" y="0"/>
                  </a:moveTo>
                  <a:cubicBezTo>
                    <a:pt x="143" y="0"/>
                    <a:pt x="105" y="13"/>
                    <a:pt x="71" y="45"/>
                  </a:cubicBezTo>
                  <a:cubicBezTo>
                    <a:pt x="1" y="103"/>
                    <a:pt x="1" y="220"/>
                    <a:pt x="71" y="279"/>
                  </a:cubicBezTo>
                  <a:cubicBezTo>
                    <a:pt x="100" y="308"/>
                    <a:pt x="141" y="323"/>
                    <a:pt x="182" y="323"/>
                  </a:cubicBezTo>
                  <a:cubicBezTo>
                    <a:pt x="223" y="323"/>
                    <a:pt x="264" y="308"/>
                    <a:pt x="293" y="279"/>
                  </a:cubicBezTo>
                  <a:cubicBezTo>
                    <a:pt x="411" y="161"/>
                    <a:pt x="30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7"/>
            <p:cNvSpPr/>
            <p:nvPr/>
          </p:nvSpPr>
          <p:spPr>
            <a:xfrm>
              <a:off x="3745800" y="1888100"/>
              <a:ext cx="9375" cy="7900"/>
            </a:xfrm>
            <a:custGeom>
              <a:avLst/>
              <a:gdLst/>
              <a:ahLst/>
              <a:cxnLst/>
              <a:rect l="l" t="t" r="r" b="b"/>
              <a:pathLst>
                <a:path w="375" h="316" extrusionOk="0">
                  <a:moveTo>
                    <a:pt x="164" y="1"/>
                  </a:moveTo>
                  <a:cubicBezTo>
                    <a:pt x="85" y="1"/>
                    <a:pt x="12" y="58"/>
                    <a:pt x="12" y="152"/>
                  </a:cubicBezTo>
                  <a:cubicBezTo>
                    <a:pt x="0" y="245"/>
                    <a:pt x="70" y="315"/>
                    <a:pt x="164" y="315"/>
                  </a:cubicBezTo>
                  <a:cubicBezTo>
                    <a:pt x="304" y="315"/>
                    <a:pt x="374" y="152"/>
                    <a:pt x="281" y="46"/>
                  </a:cubicBezTo>
                  <a:cubicBezTo>
                    <a:pt x="246" y="15"/>
                    <a:pt x="204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7"/>
            <p:cNvSpPr/>
            <p:nvPr/>
          </p:nvSpPr>
          <p:spPr>
            <a:xfrm>
              <a:off x="3884425" y="1834050"/>
              <a:ext cx="8500" cy="8000"/>
            </a:xfrm>
            <a:custGeom>
              <a:avLst/>
              <a:gdLst/>
              <a:ahLst/>
              <a:cxnLst/>
              <a:rect l="l" t="t" r="r" b="b"/>
              <a:pathLst>
                <a:path w="340" h="320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14"/>
                    <a:pt x="0" y="208"/>
                    <a:pt x="59" y="266"/>
                  </a:cubicBezTo>
                  <a:cubicBezTo>
                    <a:pt x="88" y="301"/>
                    <a:pt x="129" y="319"/>
                    <a:pt x="170" y="319"/>
                  </a:cubicBezTo>
                  <a:cubicBezTo>
                    <a:pt x="211" y="319"/>
                    <a:pt x="252" y="301"/>
                    <a:pt x="281" y="266"/>
                  </a:cubicBezTo>
                  <a:cubicBezTo>
                    <a:pt x="340" y="208"/>
                    <a:pt x="340" y="114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7"/>
            <p:cNvSpPr/>
            <p:nvPr/>
          </p:nvSpPr>
          <p:spPr>
            <a:xfrm>
              <a:off x="3943300" y="1698250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08" y="1"/>
                  </a:moveTo>
                  <a:cubicBezTo>
                    <a:pt x="8" y="1"/>
                    <a:pt x="1" y="305"/>
                    <a:pt x="208" y="317"/>
                  </a:cubicBezTo>
                  <a:cubicBezTo>
                    <a:pt x="301" y="317"/>
                    <a:pt x="371" y="247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7"/>
            <p:cNvSpPr/>
            <p:nvPr/>
          </p:nvSpPr>
          <p:spPr>
            <a:xfrm>
              <a:off x="3889975" y="156000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14"/>
                    <a:pt x="1" y="208"/>
                    <a:pt x="59" y="266"/>
                  </a:cubicBezTo>
                  <a:cubicBezTo>
                    <a:pt x="94" y="301"/>
                    <a:pt x="135" y="319"/>
                    <a:pt x="176" y="319"/>
                  </a:cubicBezTo>
                  <a:cubicBezTo>
                    <a:pt x="217" y="319"/>
                    <a:pt x="258" y="301"/>
                    <a:pt x="293" y="266"/>
                  </a:cubicBezTo>
                  <a:cubicBezTo>
                    <a:pt x="352" y="208"/>
                    <a:pt x="352" y="114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7"/>
            <p:cNvSpPr/>
            <p:nvPr/>
          </p:nvSpPr>
          <p:spPr>
            <a:xfrm>
              <a:off x="3752600" y="1500525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206" y="1"/>
                  </a:moveTo>
                  <a:cubicBezTo>
                    <a:pt x="74" y="1"/>
                    <a:pt x="1" y="168"/>
                    <a:pt x="102" y="259"/>
                  </a:cubicBezTo>
                  <a:cubicBezTo>
                    <a:pt x="134" y="294"/>
                    <a:pt x="174" y="309"/>
                    <a:pt x="214" y="309"/>
                  </a:cubicBezTo>
                  <a:cubicBezTo>
                    <a:pt x="294" y="309"/>
                    <a:pt x="372" y="247"/>
                    <a:pt x="372" y="153"/>
                  </a:cubicBezTo>
                  <a:cubicBezTo>
                    <a:pt x="372" y="72"/>
                    <a:pt x="301" y="1"/>
                    <a:pt x="219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7"/>
            <p:cNvSpPr/>
            <p:nvPr/>
          </p:nvSpPr>
          <p:spPr>
            <a:xfrm>
              <a:off x="3614750" y="1554325"/>
              <a:ext cx="10225" cy="817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166" y="0"/>
                  </a:moveTo>
                  <a:cubicBezTo>
                    <a:pt x="126" y="0"/>
                    <a:pt x="87" y="15"/>
                    <a:pt x="59" y="49"/>
                  </a:cubicBezTo>
                  <a:cubicBezTo>
                    <a:pt x="1" y="107"/>
                    <a:pt x="1" y="213"/>
                    <a:pt x="59" y="271"/>
                  </a:cubicBezTo>
                  <a:cubicBezTo>
                    <a:pt x="93" y="311"/>
                    <a:pt x="133" y="327"/>
                    <a:pt x="172" y="327"/>
                  </a:cubicBezTo>
                  <a:cubicBezTo>
                    <a:pt x="295" y="327"/>
                    <a:pt x="409" y="164"/>
                    <a:pt x="293" y="49"/>
                  </a:cubicBezTo>
                  <a:cubicBezTo>
                    <a:pt x="257" y="18"/>
                    <a:pt x="210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7"/>
            <p:cNvSpPr/>
            <p:nvPr/>
          </p:nvSpPr>
          <p:spPr>
            <a:xfrm>
              <a:off x="3555175" y="1690375"/>
              <a:ext cx="9300" cy="7800"/>
            </a:xfrm>
            <a:custGeom>
              <a:avLst/>
              <a:gdLst/>
              <a:ahLst/>
              <a:cxnLst/>
              <a:rect l="l" t="t" r="r" b="b"/>
              <a:pathLst>
                <a:path w="372" h="312" extrusionOk="0">
                  <a:moveTo>
                    <a:pt x="161" y="0"/>
                  </a:moveTo>
                  <a:cubicBezTo>
                    <a:pt x="79" y="0"/>
                    <a:pt x="9" y="59"/>
                    <a:pt x="9" y="152"/>
                  </a:cubicBezTo>
                  <a:cubicBezTo>
                    <a:pt x="1" y="248"/>
                    <a:pt x="81" y="312"/>
                    <a:pt x="162" y="312"/>
                  </a:cubicBezTo>
                  <a:cubicBezTo>
                    <a:pt x="200" y="312"/>
                    <a:pt x="237" y="299"/>
                    <a:pt x="266" y="269"/>
                  </a:cubicBezTo>
                  <a:cubicBezTo>
                    <a:pt x="372" y="176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7"/>
            <p:cNvSpPr/>
            <p:nvPr/>
          </p:nvSpPr>
          <p:spPr>
            <a:xfrm>
              <a:off x="3650575" y="1903475"/>
              <a:ext cx="18900" cy="15650"/>
            </a:xfrm>
            <a:custGeom>
              <a:avLst/>
              <a:gdLst/>
              <a:ahLst/>
              <a:cxnLst/>
              <a:rect l="l" t="t" r="r" b="b"/>
              <a:pathLst>
                <a:path w="756" h="626" extrusionOk="0">
                  <a:moveTo>
                    <a:pt x="379" y="1"/>
                  </a:moveTo>
                  <a:cubicBezTo>
                    <a:pt x="256" y="1"/>
                    <a:pt x="141" y="71"/>
                    <a:pt x="89" y="192"/>
                  </a:cubicBezTo>
                  <a:cubicBezTo>
                    <a:pt x="0" y="409"/>
                    <a:pt x="160" y="625"/>
                    <a:pt x="367" y="625"/>
                  </a:cubicBezTo>
                  <a:cubicBezTo>
                    <a:pt x="406" y="625"/>
                    <a:pt x="446" y="618"/>
                    <a:pt x="487" y="601"/>
                  </a:cubicBezTo>
                  <a:cubicBezTo>
                    <a:pt x="756" y="508"/>
                    <a:pt x="756" y="145"/>
                    <a:pt x="510" y="28"/>
                  </a:cubicBezTo>
                  <a:cubicBezTo>
                    <a:pt x="467" y="10"/>
                    <a:pt x="42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7"/>
            <p:cNvSpPr/>
            <p:nvPr/>
          </p:nvSpPr>
          <p:spPr>
            <a:xfrm>
              <a:off x="3829300" y="1906950"/>
              <a:ext cx="19175" cy="15875"/>
            </a:xfrm>
            <a:custGeom>
              <a:avLst/>
              <a:gdLst/>
              <a:ahLst/>
              <a:cxnLst/>
              <a:rect l="l" t="t" r="r" b="b"/>
              <a:pathLst>
                <a:path w="767" h="635" extrusionOk="0">
                  <a:moveTo>
                    <a:pt x="378" y="0"/>
                  </a:moveTo>
                  <a:cubicBezTo>
                    <a:pt x="171" y="0"/>
                    <a:pt x="1" y="216"/>
                    <a:pt x="88" y="439"/>
                  </a:cubicBezTo>
                  <a:cubicBezTo>
                    <a:pt x="142" y="564"/>
                    <a:pt x="257" y="635"/>
                    <a:pt x="382" y="635"/>
                  </a:cubicBezTo>
                  <a:cubicBezTo>
                    <a:pt x="420" y="635"/>
                    <a:pt x="459" y="628"/>
                    <a:pt x="497" y="614"/>
                  </a:cubicBezTo>
                  <a:cubicBezTo>
                    <a:pt x="766" y="509"/>
                    <a:pt x="766" y="146"/>
                    <a:pt x="509" y="29"/>
                  </a:cubicBezTo>
                  <a:cubicBezTo>
                    <a:pt x="465" y="10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7"/>
            <p:cNvSpPr/>
            <p:nvPr/>
          </p:nvSpPr>
          <p:spPr>
            <a:xfrm>
              <a:off x="3958425" y="1783675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86" y="0"/>
                  </a:moveTo>
                  <a:cubicBezTo>
                    <a:pt x="348" y="0"/>
                    <a:pt x="309" y="7"/>
                    <a:pt x="269" y="23"/>
                  </a:cubicBezTo>
                  <a:cubicBezTo>
                    <a:pt x="0" y="129"/>
                    <a:pt x="0" y="491"/>
                    <a:pt x="258" y="608"/>
                  </a:cubicBezTo>
                  <a:cubicBezTo>
                    <a:pt x="297" y="627"/>
                    <a:pt x="340" y="636"/>
                    <a:pt x="381" y="636"/>
                  </a:cubicBezTo>
                  <a:cubicBezTo>
                    <a:pt x="500" y="636"/>
                    <a:pt x="615" y="566"/>
                    <a:pt x="667" y="445"/>
                  </a:cubicBezTo>
                  <a:cubicBezTo>
                    <a:pt x="766" y="227"/>
                    <a:pt x="59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7"/>
            <p:cNvSpPr/>
            <p:nvPr/>
          </p:nvSpPr>
          <p:spPr>
            <a:xfrm>
              <a:off x="3962050" y="1605725"/>
              <a:ext cx="18625" cy="15825"/>
            </a:xfrm>
            <a:custGeom>
              <a:avLst/>
              <a:gdLst/>
              <a:ahLst/>
              <a:cxnLst/>
              <a:rect l="l" t="t" r="r" b="b"/>
              <a:pathLst>
                <a:path w="745" h="633" extrusionOk="0">
                  <a:moveTo>
                    <a:pt x="388" y="1"/>
                  </a:moveTo>
                  <a:cubicBezTo>
                    <a:pt x="271" y="1"/>
                    <a:pt x="153" y="65"/>
                    <a:pt x="101" y="192"/>
                  </a:cubicBezTo>
                  <a:cubicBezTo>
                    <a:pt x="0" y="404"/>
                    <a:pt x="177" y="632"/>
                    <a:pt x="392" y="632"/>
                  </a:cubicBezTo>
                  <a:cubicBezTo>
                    <a:pt x="427" y="632"/>
                    <a:pt x="463" y="626"/>
                    <a:pt x="499" y="613"/>
                  </a:cubicBezTo>
                  <a:cubicBezTo>
                    <a:pt x="663" y="543"/>
                    <a:pt x="744" y="368"/>
                    <a:pt x="674" y="204"/>
                  </a:cubicBezTo>
                  <a:cubicBezTo>
                    <a:pt x="627" y="68"/>
                    <a:pt x="508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7"/>
            <p:cNvSpPr/>
            <p:nvPr/>
          </p:nvSpPr>
          <p:spPr>
            <a:xfrm>
              <a:off x="3838800" y="1477050"/>
              <a:ext cx="17850" cy="15725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61" y="1"/>
                  </a:moveTo>
                  <a:cubicBezTo>
                    <a:pt x="238" y="1"/>
                    <a:pt x="122" y="71"/>
                    <a:pt x="71" y="192"/>
                  </a:cubicBezTo>
                  <a:cubicBezTo>
                    <a:pt x="0" y="355"/>
                    <a:pt x="71" y="531"/>
                    <a:pt x="234" y="601"/>
                  </a:cubicBezTo>
                  <a:cubicBezTo>
                    <a:pt x="275" y="620"/>
                    <a:pt x="317" y="628"/>
                    <a:pt x="360" y="628"/>
                  </a:cubicBezTo>
                  <a:cubicBezTo>
                    <a:pt x="477" y="628"/>
                    <a:pt x="592" y="561"/>
                    <a:pt x="644" y="449"/>
                  </a:cubicBezTo>
                  <a:cubicBezTo>
                    <a:pt x="714" y="285"/>
                    <a:pt x="644" y="98"/>
                    <a:pt x="492" y="28"/>
                  </a:cubicBezTo>
                  <a:cubicBezTo>
                    <a:pt x="449" y="10"/>
                    <a:pt x="40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7"/>
            <p:cNvSpPr/>
            <p:nvPr/>
          </p:nvSpPr>
          <p:spPr>
            <a:xfrm>
              <a:off x="3659350" y="1473625"/>
              <a:ext cx="18600" cy="15750"/>
            </a:xfrm>
            <a:custGeom>
              <a:avLst/>
              <a:gdLst/>
              <a:ahLst/>
              <a:cxnLst/>
              <a:rect l="l" t="t" r="r" b="b"/>
              <a:pathLst>
                <a:path w="744" h="630" extrusionOk="0">
                  <a:moveTo>
                    <a:pt x="383" y="1"/>
                  </a:moveTo>
                  <a:cubicBezTo>
                    <a:pt x="268" y="1"/>
                    <a:pt x="152" y="63"/>
                    <a:pt x="100" y="188"/>
                  </a:cubicBezTo>
                  <a:cubicBezTo>
                    <a:pt x="0" y="409"/>
                    <a:pt x="175" y="629"/>
                    <a:pt x="388" y="629"/>
                  </a:cubicBezTo>
                  <a:cubicBezTo>
                    <a:pt x="424" y="629"/>
                    <a:pt x="461" y="623"/>
                    <a:pt x="498" y="609"/>
                  </a:cubicBezTo>
                  <a:cubicBezTo>
                    <a:pt x="662" y="539"/>
                    <a:pt x="744" y="364"/>
                    <a:pt x="674" y="200"/>
                  </a:cubicBezTo>
                  <a:cubicBezTo>
                    <a:pt x="626" y="68"/>
                    <a:pt x="505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7"/>
            <p:cNvSpPr/>
            <p:nvPr/>
          </p:nvSpPr>
          <p:spPr>
            <a:xfrm>
              <a:off x="3530350" y="1596975"/>
              <a:ext cx="19200" cy="15625"/>
            </a:xfrm>
            <a:custGeom>
              <a:avLst/>
              <a:gdLst/>
              <a:ahLst/>
              <a:cxnLst/>
              <a:rect l="l" t="t" r="r" b="b"/>
              <a:pathLst>
                <a:path w="768" h="625" extrusionOk="0">
                  <a:moveTo>
                    <a:pt x="380" y="0"/>
                  </a:moveTo>
                  <a:cubicBezTo>
                    <a:pt x="257" y="0"/>
                    <a:pt x="141" y="70"/>
                    <a:pt x="89" y="191"/>
                  </a:cubicBezTo>
                  <a:cubicBezTo>
                    <a:pt x="1" y="408"/>
                    <a:pt x="169" y="625"/>
                    <a:pt x="379" y="625"/>
                  </a:cubicBezTo>
                  <a:cubicBezTo>
                    <a:pt x="418" y="625"/>
                    <a:pt x="458" y="617"/>
                    <a:pt x="499" y="601"/>
                  </a:cubicBezTo>
                  <a:cubicBezTo>
                    <a:pt x="756" y="507"/>
                    <a:pt x="768" y="133"/>
                    <a:pt x="511" y="27"/>
                  </a:cubicBezTo>
                  <a:cubicBezTo>
                    <a:pt x="468" y="9"/>
                    <a:pt x="423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7"/>
            <p:cNvSpPr/>
            <p:nvPr/>
          </p:nvSpPr>
          <p:spPr>
            <a:xfrm>
              <a:off x="3527300" y="1774900"/>
              <a:ext cx="18600" cy="15800"/>
            </a:xfrm>
            <a:custGeom>
              <a:avLst/>
              <a:gdLst/>
              <a:ahLst/>
              <a:cxnLst/>
              <a:rect l="l" t="t" r="r" b="b"/>
              <a:pathLst>
                <a:path w="744" h="632" extrusionOk="0">
                  <a:moveTo>
                    <a:pt x="363" y="0"/>
                  </a:moveTo>
                  <a:cubicBezTo>
                    <a:pt x="325" y="0"/>
                    <a:pt x="286" y="7"/>
                    <a:pt x="247" y="23"/>
                  </a:cubicBezTo>
                  <a:cubicBezTo>
                    <a:pt x="83" y="82"/>
                    <a:pt x="1" y="269"/>
                    <a:pt x="59" y="433"/>
                  </a:cubicBezTo>
                  <a:cubicBezTo>
                    <a:pt x="113" y="565"/>
                    <a:pt x="237" y="632"/>
                    <a:pt x="360" y="632"/>
                  </a:cubicBezTo>
                  <a:cubicBezTo>
                    <a:pt x="477" y="632"/>
                    <a:pt x="593" y="570"/>
                    <a:pt x="644" y="445"/>
                  </a:cubicBezTo>
                  <a:cubicBezTo>
                    <a:pt x="743" y="227"/>
                    <a:pt x="574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7"/>
            <p:cNvSpPr/>
            <p:nvPr/>
          </p:nvSpPr>
          <p:spPr>
            <a:xfrm>
              <a:off x="3551875" y="1882300"/>
              <a:ext cx="10850" cy="7850"/>
            </a:xfrm>
            <a:custGeom>
              <a:avLst/>
              <a:gdLst/>
              <a:ahLst/>
              <a:cxnLst/>
              <a:rect l="l" t="t" r="r" b="b"/>
              <a:pathLst>
                <a:path w="434" h="314" extrusionOk="0">
                  <a:moveTo>
                    <a:pt x="217" y="1"/>
                  </a:moveTo>
                  <a:cubicBezTo>
                    <a:pt x="176" y="1"/>
                    <a:pt x="135" y="15"/>
                    <a:pt x="106" y="44"/>
                  </a:cubicBezTo>
                  <a:cubicBezTo>
                    <a:pt x="1" y="138"/>
                    <a:pt x="71" y="314"/>
                    <a:pt x="223" y="314"/>
                  </a:cubicBezTo>
                  <a:cubicBezTo>
                    <a:pt x="363" y="314"/>
                    <a:pt x="433" y="138"/>
                    <a:pt x="328" y="44"/>
                  </a:cubicBezTo>
                  <a:cubicBezTo>
                    <a:pt x="299" y="15"/>
                    <a:pt x="258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7"/>
            <p:cNvSpPr/>
            <p:nvPr/>
          </p:nvSpPr>
          <p:spPr>
            <a:xfrm>
              <a:off x="3744325" y="1965950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3" y="0"/>
                  </a:moveTo>
                  <a:cubicBezTo>
                    <a:pt x="88" y="0"/>
                    <a:pt x="12" y="50"/>
                    <a:pt x="1" y="150"/>
                  </a:cubicBezTo>
                  <a:cubicBezTo>
                    <a:pt x="12" y="243"/>
                    <a:pt x="88" y="290"/>
                    <a:pt x="163" y="290"/>
                  </a:cubicBezTo>
                  <a:cubicBezTo>
                    <a:pt x="237" y="290"/>
                    <a:pt x="311" y="243"/>
                    <a:pt x="316" y="150"/>
                  </a:cubicBezTo>
                  <a:cubicBezTo>
                    <a:pt x="311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7"/>
            <p:cNvSpPr/>
            <p:nvPr/>
          </p:nvSpPr>
          <p:spPr>
            <a:xfrm>
              <a:off x="3937350" y="1890125"/>
              <a:ext cx="10575" cy="7850"/>
            </a:xfrm>
            <a:custGeom>
              <a:avLst/>
              <a:gdLst/>
              <a:ahLst/>
              <a:cxnLst/>
              <a:rect l="l" t="t" r="r" b="b"/>
              <a:pathLst>
                <a:path w="423" h="314" extrusionOk="0">
                  <a:moveTo>
                    <a:pt x="212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4" y="313"/>
                    <a:pt x="213" y="313"/>
                  </a:cubicBezTo>
                  <a:cubicBezTo>
                    <a:pt x="252" y="313"/>
                    <a:pt x="293" y="299"/>
                    <a:pt x="329" y="270"/>
                  </a:cubicBezTo>
                  <a:cubicBezTo>
                    <a:pt x="422" y="164"/>
                    <a:pt x="352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7"/>
            <p:cNvSpPr/>
            <p:nvPr/>
          </p:nvSpPr>
          <p:spPr>
            <a:xfrm>
              <a:off x="4022475" y="1699625"/>
              <a:ext cx="9375" cy="8025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62" y="1"/>
                  </a:moveTo>
                  <a:cubicBezTo>
                    <a:pt x="78" y="1"/>
                    <a:pt x="0" y="63"/>
                    <a:pt x="0" y="157"/>
                  </a:cubicBezTo>
                  <a:cubicBezTo>
                    <a:pt x="0" y="250"/>
                    <a:pt x="71" y="320"/>
                    <a:pt x="164" y="320"/>
                  </a:cubicBezTo>
                  <a:cubicBezTo>
                    <a:pt x="305" y="320"/>
                    <a:pt x="375" y="157"/>
                    <a:pt x="281" y="51"/>
                  </a:cubicBezTo>
                  <a:cubicBezTo>
                    <a:pt x="246" y="16"/>
                    <a:pt x="203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7"/>
            <p:cNvSpPr/>
            <p:nvPr/>
          </p:nvSpPr>
          <p:spPr>
            <a:xfrm>
              <a:off x="3946725" y="1506300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53" y="0"/>
                  </a:moveTo>
                  <a:cubicBezTo>
                    <a:pt x="73" y="0"/>
                    <a:pt x="0" y="63"/>
                    <a:pt x="0" y="156"/>
                  </a:cubicBezTo>
                  <a:cubicBezTo>
                    <a:pt x="0" y="253"/>
                    <a:pt x="77" y="316"/>
                    <a:pt x="160" y="316"/>
                  </a:cubicBezTo>
                  <a:cubicBezTo>
                    <a:pt x="198" y="316"/>
                    <a:pt x="236" y="303"/>
                    <a:pt x="269" y="273"/>
                  </a:cubicBezTo>
                  <a:cubicBezTo>
                    <a:pt x="328" y="215"/>
                    <a:pt x="328" y="110"/>
                    <a:pt x="269" y="51"/>
                  </a:cubicBezTo>
                  <a:cubicBezTo>
                    <a:pt x="234" y="16"/>
                    <a:pt x="193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7"/>
            <p:cNvSpPr/>
            <p:nvPr/>
          </p:nvSpPr>
          <p:spPr>
            <a:xfrm>
              <a:off x="3755450" y="1423050"/>
              <a:ext cx="7900" cy="7650"/>
            </a:xfrm>
            <a:custGeom>
              <a:avLst/>
              <a:gdLst/>
              <a:ahLst/>
              <a:cxnLst/>
              <a:rect l="l" t="t" r="r" b="b"/>
              <a:pathLst>
                <a:path w="316" h="306" extrusionOk="0">
                  <a:moveTo>
                    <a:pt x="164" y="0"/>
                  </a:moveTo>
                  <a:cubicBezTo>
                    <a:pt x="82" y="0"/>
                    <a:pt x="12" y="59"/>
                    <a:pt x="0" y="152"/>
                  </a:cubicBezTo>
                  <a:cubicBezTo>
                    <a:pt x="0" y="253"/>
                    <a:pt x="81" y="306"/>
                    <a:pt x="161" y="306"/>
                  </a:cubicBezTo>
                  <a:cubicBezTo>
                    <a:pt x="239" y="306"/>
                    <a:pt x="316" y="256"/>
                    <a:pt x="316" y="152"/>
                  </a:cubicBez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7"/>
            <p:cNvSpPr/>
            <p:nvPr/>
          </p:nvSpPr>
          <p:spPr>
            <a:xfrm>
              <a:off x="3560950" y="14985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88" y="296"/>
                    <a:pt x="129" y="310"/>
                    <a:pt x="170" y="310"/>
                  </a:cubicBezTo>
                  <a:cubicBezTo>
                    <a:pt x="211" y="310"/>
                    <a:pt x="252" y="296"/>
                    <a:pt x="281" y="267"/>
                  </a:cubicBezTo>
                  <a:cubicBezTo>
                    <a:pt x="340" y="208"/>
                    <a:pt x="340" y="103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7"/>
            <p:cNvSpPr/>
            <p:nvPr/>
          </p:nvSpPr>
          <p:spPr>
            <a:xfrm>
              <a:off x="3477600" y="1688600"/>
              <a:ext cx="9075" cy="7925"/>
            </a:xfrm>
            <a:custGeom>
              <a:avLst/>
              <a:gdLst/>
              <a:ahLst/>
              <a:cxnLst/>
              <a:rect l="l" t="t" r="r" b="b"/>
              <a:pathLst>
                <a:path w="363" h="317" extrusionOk="0">
                  <a:moveTo>
                    <a:pt x="152" y="1"/>
                  </a:moveTo>
                  <a:cubicBezTo>
                    <a:pt x="70" y="13"/>
                    <a:pt x="0" y="71"/>
                    <a:pt x="0" y="165"/>
                  </a:cubicBezTo>
                  <a:cubicBezTo>
                    <a:pt x="0" y="247"/>
                    <a:pt x="70" y="317"/>
                    <a:pt x="152" y="317"/>
                  </a:cubicBezTo>
                  <a:cubicBezTo>
                    <a:pt x="363" y="317"/>
                    <a:pt x="363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7"/>
            <p:cNvSpPr/>
            <p:nvPr/>
          </p:nvSpPr>
          <p:spPr>
            <a:xfrm>
              <a:off x="4618550" y="4000600"/>
              <a:ext cx="26625" cy="23900"/>
            </a:xfrm>
            <a:custGeom>
              <a:avLst/>
              <a:gdLst/>
              <a:ahLst/>
              <a:cxnLst/>
              <a:rect l="l" t="t" r="r" b="b"/>
              <a:pathLst>
                <a:path w="1065" h="956" extrusionOk="0">
                  <a:moveTo>
                    <a:pt x="537" y="0"/>
                  </a:moveTo>
                  <a:cubicBezTo>
                    <a:pt x="417" y="0"/>
                    <a:pt x="297" y="44"/>
                    <a:pt x="199" y="130"/>
                  </a:cubicBezTo>
                  <a:cubicBezTo>
                    <a:pt x="12" y="317"/>
                    <a:pt x="0" y="622"/>
                    <a:pt x="187" y="809"/>
                  </a:cubicBezTo>
                  <a:cubicBezTo>
                    <a:pt x="284" y="905"/>
                    <a:pt x="411" y="955"/>
                    <a:pt x="538" y="955"/>
                  </a:cubicBezTo>
                  <a:cubicBezTo>
                    <a:pt x="657" y="955"/>
                    <a:pt x="775" y="911"/>
                    <a:pt x="866" y="821"/>
                  </a:cubicBezTo>
                  <a:cubicBezTo>
                    <a:pt x="1065" y="645"/>
                    <a:pt x="1065" y="341"/>
                    <a:pt x="878" y="142"/>
                  </a:cubicBezTo>
                  <a:cubicBezTo>
                    <a:pt x="782" y="47"/>
                    <a:pt x="66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7"/>
            <p:cNvSpPr/>
            <p:nvPr/>
          </p:nvSpPr>
          <p:spPr>
            <a:xfrm>
              <a:off x="4664450" y="4001400"/>
              <a:ext cx="25475" cy="23975"/>
            </a:xfrm>
            <a:custGeom>
              <a:avLst/>
              <a:gdLst/>
              <a:ahLst/>
              <a:cxnLst/>
              <a:rect l="l" t="t" r="r" b="b"/>
              <a:pathLst>
                <a:path w="1019" h="959" extrusionOk="0">
                  <a:moveTo>
                    <a:pt x="530" y="1"/>
                  </a:moveTo>
                  <a:cubicBezTo>
                    <a:pt x="416" y="1"/>
                    <a:pt x="299" y="42"/>
                    <a:pt x="200" y="133"/>
                  </a:cubicBezTo>
                  <a:cubicBezTo>
                    <a:pt x="13" y="321"/>
                    <a:pt x="1" y="625"/>
                    <a:pt x="188" y="812"/>
                  </a:cubicBezTo>
                  <a:cubicBezTo>
                    <a:pt x="286" y="913"/>
                    <a:pt x="409" y="959"/>
                    <a:pt x="531" y="959"/>
                  </a:cubicBezTo>
                  <a:cubicBezTo>
                    <a:pt x="774" y="959"/>
                    <a:pt x="1011" y="777"/>
                    <a:pt x="1019" y="496"/>
                  </a:cubicBezTo>
                  <a:cubicBezTo>
                    <a:pt x="1019" y="199"/>
                    <a:pt x="781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7"/>
            <p:cNvSpPr/>
            <p:nvPr/>
          </p:nvSpPr>
          <p:spPr>
            <a:xfrm>
              <a:off x="4665625" y="3954900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547" y="1"/>
                  </a:moveTo>
                  <a:cubicBezTo>
                    <a:pt x="429" y="1"/>
                    <a:pt x="307" y="50"/>
                    <a:pt x="200" y="168"/>
                  </a:cubicBezTo>
                  <a:cubicBezTo>
                    <a:pt x="1" y="344"/>
                    <a:pt x="1" y="648"/>
                    <a:pt x="188" y="847"/>
                  </a:cubicBezTo>
                  <a:cubicBezTo>
                    <a:pt x="277" y="942"/>
                    <a:pt x="399" y="989"/>
                    <a:pt x="524" y="989"/>
                  </a:cubicBezTo>
                  <a:cubicBezTo>
                    <a:pt x="645" y="989"/>
                    <a:pt x="769" y="945"/>
                    <a:pt x="866" y="859"/>
                  </a:cubicBezTo>
                  <a:cubicBezTo>
                    <a:pt x="1260" y="519"/>
                    <a:pt x="92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7"/>
            <p:cNvSpPr/>
            <p:nvPr/>
          </p:nvSpPr>
          <p:spPr>
            <a:xfrm>
              <a:off x="4619425" y="3954750"/>
              <a:ext cx="26625" cy="23975"/>
            </a:xfrm>
            <a:custGeom>
              <a:avLst/>
              <a:gdLst/>
              <a:ahLst/>
              <a:cxnLst/>
              <a:rect l="l" t="t" r="r" b="b"/>
              <a:pathLst>
                <a:path w="1065" h="959" extrusionOk="0">
                  <a:moveTo>
                    <a:pt x="543" y="0"/>
                  </a:moveTo>
                  <a:cubicBezTo>
                    <a:pt x="420" y="0"/>
                    <a:pt x="297" y="47"/>
                    <a:pt x="199" y="139"/>
                  </a:cubicBezTo>
                  <a:cubicBezTo>
                    <a:pt x="12" y="315"/>
                    <a:pt x="0" y="619"/>
                    <a:pt x="187" y="806"/>
                  </a:cubicBezTo>
                  <a:cubicBezTo>
                    <a:pt x="284" y="909"/>
                    <a:pt x="412" y="958"/>
                    <a:pt x="538" y="958"/>
                  </a:cubicBezTo>
                  <a:cubicBezTo>
                    <a:pt x="657" y="958"/>
                    <a:pt x="775" y="915"/>
                    <a:pt x="866" y="830"/>
                  </a:cubicBezTo>
                  <a:cubicBezTo>
                    <a:pt x="1065" y="642"/>
                    <a:pt x="1065" y="338"/>
                    <a:pt x="889" y="151"/>
                  </a:cubicBezTo>
                  <a:cubicBezTo>
                    <a:pt x="794" y="50"/>
                    <a:pt x="669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7"/>
            <p:cNvSpPr/>
            <p:nvPr/>
          </p:nvSpPr>
          <p:spPr>
            <a:xfrm>
              <a:off x="4614150" y="4036225"/>
              <a:ext cx="31150" cy="26500"/>
            </a:xfrm>
            <a:custGeom>
              <a:avLst/>
              <a:gdLst/>
              <a:ahLst/>
              <a:cxnLst/>
              <a:rect l="l" t="t" r="r" b="b"/>
              <a:pathLst>
                <a:path w="1246" h="1060" extrusionOk="0">
                  <a:moveTo>
                    <a:pt x="605" y="1"/>
                  </a:moveTo>
                  <a:cubicBezTo>
                    <a:pt x="408" y="1"/>
                    <a:pt x="210" y="106"/>
                    <a:pt x="118" y="320"/>
                  </a:cubicBezTo>
                  <a:cubicBezTo>
                    <a:pt x="1" y="589"/>
                    <a:pt x="129" y="893"/>
                    <a:pt x="387" y="1010"/>
                  </a:cubicBezTo>
                  <a:cubicBezTo>
                    <a:pt x="461" y="1044"/>
                    <a:pt x="536" y="1060"/>
                    <a:pt x="609" y="1060"/>
                  </a:cubicBezTo>
                  <a:cubicBezTo>
                    <a:pt x="958" y="1060"/>
                    <a:pt x="1246" y="700"/>
                    <a:pt x="1100" y="331"/>
                  </a:cubicBezTo>
                  <a:cubicBezTo>
                    <a:pt x="1011" y="112"/>
                    <a:pt x="808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7"/>
            <p:cNvSpPr/>
            <p:nvPr/>
          </p:nvSpPr>
          <p:spPr>
            <a:xfrm>
              <a:off x="4663125" y="4036950"/>
              <a:ext cx="32075" cy="26625"/>
            </a:xfrm>
            <a:custGeom>
              <a:avLst/>
              <a:gdLst/>
              <a:ahLst/>
              <a:cxnLst/>
              <a:rect l="l" t="t" r="r" b="b"/>
              <a:pathLst>
                <a:path w="1283" h="1065" extrusionOk="0">
                  <a:moveTo>
                    <a:pt x="627" y="0"/>
                  </a:moveTo>
                  <a:cubicBezTo>
                    <a:pt x="279" y="0"/>
                    <a:pt x="1" y="364"/>
                    <a:pt x="147" y="735"/>
                  </a:cubicBezTo>
                  <a:cubicBezTo>
                    <a:pt x="228" y="941"/>
                    <a:pt x="424" y="1064"/>
                    <a:pt x="633" y="1064"/>
                  </a:cubicBezTo>
                  <a:cubicBezTo>
                    <a:pt x="697" y="1064"/>
                    <a:pt x="762" y="1053"/>
                    <a:pt x="826" y="1028"/>
                  </a:cubicBezTo>
                  <a:cubicBezTo>
                    <a:pt x="1271" y="852"/>
                    <a:pt x="1282" y="232"/>
                    <a:pt x="838" y="45"/>
                  </a:cubicBezTo>
                  <a:cubicBezTo>
                    <a:pt x="767" y="14"/>
                    <a:pt x="696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7"/>
            <p:cNvSpPr/>
            <p:nvPr/>
          </p:nvSpPr>
          <p:spPr>
            <a:xfrm>
              <a:off x="4699850" y="4003000"/>
              <a:ext cx="35000" cy="26575"/>
            </a:xfrm>
            <a:custGeom>
              <a:avLst/>
              <a:gdLst/>
              <a:ahLst/>
              <a:cxnLst/>
              <a:rect l="l" t="t" r="r" b="b"/>
              <a:pathLst>
                <a:path w="1400" h="1063" extrusionOk="0">
                  <a:moveTo>
                    <a:pt x="604" y="1"/>
                  </a:moveTo>
                  <a:cubicBezTo>
                    <a:pt x="403" y="1"/>
                    <a:pt x="212" y="117"/>
                    <a:pt x="117" y="315"/>
                  </a:cubicBezTo>
                  <a:cubicBezTo>
                    <a:pt x="0" y="584"/>
                    <a:pt x="129" y="888"/>
                    <a:pt x="398" y="1005"/>
                  </a:cubicBezTo>
                  <a:cubicBezTo>
                    <a:pt x="484" y="1045"/>
                    <a:pt x="565" y="1063"/>
                    <a:pt x="641" y="1063"/>
                  </a:cubicBezTo>
                  <a:cubicBezTo>
                    <a:pt x="1148" y="1063"/>
                    <a:pt x="1399" y="280"/>
                    <a:pt x="819" y="46"/>
                  </a:cubicBezTo>
                  <a:cubicBezTo>
                    <a:pt x="749" y="15"/>
                    <a:pt x="676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7"/>
            <p:cNvSpPr/>
            <p:nvPr/>
          </p:nvSpPr>
          <p:spPr>
            <a:xfrm>
              <a:off x="4699700" y="3953350"/>
              <a:ext cx="31175" cy="26375"/>
            </a:xfrm>
            <a:custGeom>
              <a:avLst/>
              <a:gdLst/>
              <a:ahLst/>
              <a:cxnLst/>
              <a:rect l="l" t="t" r="r" b="b"/>
              <a:pathLst>
                <a:path w="1247" h="1055" extrusionOk="0">
                  <a:moveTo>
                    <a:pt x="650" y="1"/>
                  </a:moveTo>
                  <a:cubicBezTo>
                    <a:pt x="451" y="1"/>
                    <a:pt x="252" y="109"/>
                    <a:pt x="159" y="324"/>
                  </a:cubicBezTo>
                  <a:cubicBezTo>
                    <a:pt x="1" y="689"/>
                    <a:pt x="292" y="1054"/>
                    <a:pt x="647" y="1054"/>
                  </a:cubicBezTo>
                  <a:cubicBezTo>
                    <a:pt x="713" y="1054"/>
                    <a:pt x="781" y="1042"/>
                    <a:pt x="849" y="1014"/>
                  </a:cubicBezTo>
                  <a:cubicBezTo>
                    <a:pt x="1118" y="909"/>
                    <a:pt x="1247" y="605"/>
                    <a:pt x="1141" y="336"/>
                  </a:cubicBezTo>
                  <a:cubicBezTo>
                    <a:pt x="1053" y="112"/>
                    <a:pt x="852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7"/>
            <p:cNvSpPr/>
            <p:nvPr/>
          </p:nvSpPr>
          <p:spPr>
            <a:xfrm>
              <a:off x="4665500" y="3917500"/>
              <a:ext cx="31150" cy="26475"/>
            </a:xfrm>
            <a:custGeom>
              <a:avLst/>
              <a:gdLst/>
              <a:ahLst/>
              <a:cxnLst/>
              <a:rect l="l" t="t" r="r" b="b"/>
              <a:pathLst>
                <a:path w="1246" h="1059" extrusionOk="0">
                  <a:moveTo>
                    <a:pt x="638" y="0"/>
                  </a:moveTo>
                  <a:cubicBezTo>
                    <a:pt x="289" y="0"/>
                    <a:pt x="1" y="360"/>
                    <a:pt x="146" y="728"/>
                  </a:cubicBezTo>
                  <a:cubicBezTo>
                    <a:pt x="235" y="948"/>
                    <a:pt x="438" y="1059"/>
                    <a:pt x="641" y="1059"/>
                  </a:cubicBezTo>
                  <a:cubicBezTo>
                    <a:pt x="839" y="1059"/>
                    <a:pt x="1036" y="954"/>
                    <a:pt x="1129" y="740"/>
                  </a:cubicBezTo>
                  <a:cubicBezTo>
                    <a:pt x="1246" y="471"/>
                    <a:pt x="1117" y="167"/>
                    <a:pt x="860" y="50"/>
                  </a:cubicBezTo>
                  <a:cubicBezTo>
                    <a:pt x="785" y="16"/>
                    <a:pt x="710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7"/>
            <p:cNvSpPr/>
            <p:nvPr/>
          </p:nvSpPr>
          <p:spPr>
            <a:xfrm>
              <a:off x="4615625" y="3916650"/>
              <a:ext cx="32075" cy="26600"/>
            </a:xfrm>
            <a:custGeom>
              <a:avLst/>
              <a:gdLst/>
              <a:ahLst/>
              <a:cxnLst/>
              <a:rect l="l" t="t" r="r" b="b"/>
              <a:pathLst>
                <a:path w="1283" h="1064" extrusionOk="0">
                  <a:moveTo>
                    <a:pt x="650" y="0"/>
                  </a:moveTo>
                  <a:cubicBezTo>
                    <a:pt x="585" y="0"/>
                    <a:pt x="520" y="12"/>
                    <a:pt x="456" y="37"/>
                  </a:cubicBezTo>
                  <a:cubicBezTo>
                    <a:pt x="12" y="213"/>
                    <a:pt x="0" y="833"/>
                    <a:pt x="433" y="1020"/>
                  </a:cubicBezTo>
                  <a:cubicBezTo>
                    <a:pt x="505" y="1050"/>
                    <a:pt x="576" y="1064"/>
                    <a:pt x="645" y="1064"/>
                  </a:cubicBezTo>
                  <a:cubicBezTo>
                    <a:pt x="1001" y="1064"/>
                    <a:pt x="1282" y="693"/>
                    <a:pt x="1135" y="330"/>
                  </a:cubicBezTo>
                  <a:cubicBezTo>
                    <a:pt x="1055" y="124"/>
                    <a:pt x="858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7"/>
            <p:cNvSpPr/>
            <p:nvPr/>
          </p:nvSpPr>
          <p:spPr>
            <a:xfrm>
              <a:off x="4579775" y="3950950"/>
              <a:ext cx="32075" cy="26400"/>
            </a:xfrm>
            <a:custGeom>
              <a:avLst/>
              <a:gdLst/>
              <a:ahLst/>
              <a:cxnLst/>
              <a:rect l="l" t="t" r="r" b="b"/>
              <a:pathLst>
                <a:path w="1283" h="1056" extrusionOk="0">
                  <a:moveTo>
                    <a:pt x="634" y="0"/>
                  </a:moveTo>
                  <a:cubicBezTo>
                    <a:pt x="434" y="0"/>
                    <a:pt x="245" y="116"/>
                    <a:pt x="159" y="315"/>
                  </a:cubicBezTo>
                  <a:cubicBezTo>
                    <a:pt x="0" y="681"/>
                    <a:pt x="278" y="1056"/>
                    <a:pt x="629" y="1056"/>
                  </a:cubicBezTo>
                  <a:cubicBezTo>
                    <a:pt x="693" y="1056"/>
                    <a:pt x="759" y="1044"/>
                    <a:pt x="826" y="1017"/>
                  </a:cubicBezTo>
                  <a:cubicBezTo>
                    <a:pt x="1270" y="841"/>
                    <a:pt x="1282" y="233"/>
                    <a:pt x="849" y="46"/>
                  </a:cubicBezTo>
                  <a:cubicBezTo>
                    <a:pt x="779" y="15"/>
                    <a:pt x="706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7"/>
            <p:cNvSpPr/>
            <p:nvPr/>
          </p:nvSpPr>
          <p:spPr>
            <a:xfrm>
              <a:off x="4579925" y="4000400"/>
              <a:ext cx="30875" cy="26350"/>
            </a:xfrm>
            <a:custGeom>
              <a:avLst/>
              <a:gdLst/>
              <a:ahLst/>
              <a:cxnLst/>
              <a:rect l="l" t="t" r="r" b="b"/>
              <a:pathLst>
                <a:path w="1235" h="1054" extrusionOk="0">
                  <a:moveTo>
                    <a:pt x="606" y="1"/>
                  </a:moveTo>
                  <a:cubicBezTo>
                    <a:pt x="538" y="1"/>
                    <a:pt x="468" y="15"/>
                    <a:pt x="399" y="45"/>
                  </a:cubicBezTo>
                  <a:cubicBezTo>
                    <a:pt x="130" y="150"/>
                    <a:pt x="1" y="454"/>
                    <a:pt x="106" y="723"/>
                  </a:cubicBezTo>
                  <a:cubicBezTo>
                    <a:pt x="195" y="943"/>
                    <a:pt x="398" y="1054"/>
                    <a:pt x="600" y="1054"/>
                  </a:cubicBezTo>
                  <a:cubicBezTo>
                    <a:pt x="796" y="1054"/>
                    <a:pt x="991" y="948"/>
                    <a:pt x="1077" y="735"/>
                  </a:cubicBezTo>
                  <a:cubicBezTo>
                    <a:pt x="1234" y="372"/>
                    <a:pt x="955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7"/>
            <p:cNvSpPr/>
            <p:nvPr/>
          </p:nvSpPr>
          <p:spPr>
            <a:xfrm>
              <a:off x="4576125" y="4050725"/>
              <a:ext cx="17875" cy="13400"/>
            </a:xfrm>
            <a:custGeom>
              <a:avLst/>
              <a:gdLst/>
              <a:ahLst/>
              <a:cxnLst/>
              <a:rect l="l" t="t" r="r" b="b"/>
              <a:pathLst>
                <a:path w="715" h="536" extrusionOk="0">
                  <a:moveTo>
                    <a:pt x="356" y="0"/>
                  </a:moveTo>
                  <a:cubicBezTo>
                    <a:pt x="287" y="0"/>
                    <a:pt x="217" y="26"/>
                    <a:pt x="165" y="79"/>
                  </a:cubicBezTo>
                  <a:cubicBezTo>
                    <a:pt x="1" y="243"/>
                    <a:pt x="118" y="535"/>
                    <a:pt x="352" y="535"/>
                  </a:cubicBezTo>
                  <a:cubicBezTo>
                    <a:pt x="597" y="535"/>
                    <a:pt x="714" y="243"/>
                    <a:pt x="539" y="79"/>
                  </a:cubicBezTo>
                  <a:cubicBezTo>
                    <a:pt x="492" y="26"/>
                    <a:pt x="425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7"/>
            <p:cNvSpPr/>
            <p:nvPr/>
          </p:nvSpPr>
          <p:spPr>
            <a:xfrm>
              <a:off x="4646625" y="4080700"/>
              <a:ext cx="15525" cy="13250"/>
            </a:xfrm>
            <a:custGeom>
              <a:avLst/>
              <a:gdLst/>
              <a:ahLst/>
              <a:cxnLst/>
              <a:rect l="l" t="t" r="r" b="b"/>
              <a:pathLst>
                <a:path w="621" h="530" extrusionOk="0">
                  <a:moveTo>
                    <a:pt x="268" y="1"/>
                  </a:moveTo>
                  <a:cubicBezTo>
                    <a:pt x="137" y="1"/>
                    <a:pt x="12" y="105"/>
                    <a:pt x="12" y="261"/>
                  </a:cubicBezTo>
                  <a:cubicBezTo>
                    <a:pt x="0" y="401"/>
                    <a:pt x="117" y="530"/>
                    <a:pt x="269" y="530"/>
                  </a:cubicBezTo>
                  <a:cubicBezTo>
                    <a:pt x="503" y="530"/>
                    <a:pt x="620" y="249"/>
                    <a:pt x="456" y="85"/>
                  </a:cubicBezTo>
                  <a:cubicBezTo>
                    <a:pt x="402" y="27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7"/>
            <p:cNvSpPr/>
            <p:nvPr/>
          </p:nvSpPr>
          <p:spPr>
            <a:xfrm>
              <a:off x="4714175" y="4053575"/>
              <a:ext cx="17575" cy="13400"/>
            </a:xfrm>
            <a:custGeom>
              <a:avLst/>
              <a:gdLst/>
              <a:ahLst/>
              <a:cxnLst/>
              <a:rect l="l" t="t" r="r" b="b"/>
              <a:pathLst>
                <a:path w="703" h="536" extrusionOk="0">
                  <a:moveTo>
                    <a:pt x="363" y="0"/>
                  </a:moveTo>
                  <a:cubicBezTo>
                    <a:pt x="118" y="0"/>
                    <a:pt x="1" y="281"/>
                    <a:pt x="164" y="456"/>
                  </a:cubicBezTo>
                  <a:cubicBezTo>
                    <a:pt x="217" y="509"/>
                    <a:pt x="284" y="535"/>
                    <a:pt x="352" y="535"/>
                  </a:cubicBezTo>
                  <a:cubicBezTo>
                    <a:pt x="419" y="535"/>
                    <a:pt x="486" y="509"/>
                    <a:pt x="539" y="456"/>
                  </a:cubicBezTo>
                  <a:cubicBezTo>
                    <a:pt x="703" y="293"/>
                    <a:pt x="597" y="12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7"/>
            <p:cNvSpPr/>
            <p:nvPr/>
          </p:nvSpPr>
          <p:spPr>
            <a:xfrm>
              <a:off x="4744300" y="3985475"/>
              <a:ext cx="15525" cy="13150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46" y="0"/>
                  </a:moveTo>
                  <a:cubicBezTo>
                    <a:pt x="283" y="0"/>
                    <a:pt x="219" y="21"/>
                    <a:pt x="165" y="68"/>
                  </a:cubicBezTo>
                  <a:cubicBezTo>
                    <a:pt x="1" y="232"/>
                    <a:pt x="106" y="525"/>
                    <a:pt x="340" y="525"/>
                  </a:cubicBezTo>
                  <a:cubicBezTo>
                    <a:pt x="347" y="525"/>
                    <a:pt x="354" y="526"/>
                    <a:pt x="361" y="526"/>
                  </a:cubicBezTo>
                  <a:cubicBezTo>
                    <a:pt x="503" y="526"/>
                    <a:pt x="610" y="412"/>
                    <a:pt x="621" y="267"/>
                  </a:cubicBezTo>
                  <a:cubicBezTo>
                    <a:pt x="621" y="106"/>
                    <a:pt x="487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7"/>
            <p:cNvSpPr/>
            <p:nvPr/>
          </p:nvSpPr>
          <p:spPr>
            <a:xfrm>
              <a:off x="4718575" y="3916100"/>
              <a:ext cx="14650" cy="13275"/>
            </a:xfrm>
            <a:custGeom>
              <a:avLst/>
              <a:gdLst/>
              <a:ahLst/>
              <a:cxnLst/>
              <a:rect l="l" t="t" r="r" b="b"/>
              <a:pathLst>
                <a:path w="586" h="531" extrusionOk="0">
                  <a:moveTo>
                    <a:pt x="288" y="1"/>
                  </a:moveTo>
                  <a:cubicBezTo>
                    <a:pt x="220" y="1"/>
                    <a:pt x="152" y="24"/>
                    <a:pt x="105" y="71"/>
                  </a:cubicBezTo>
                  <a:cubicBezTo>
                    <a:pt x="0" y="176"/>
                    <a:pt x="0" y="340"/>
                    <a:pt x="105" y="445"/>
                  </a:cubicBezTo>
                  <a:cubicBezTo>
                    <a:pt x="155" y="501"/>
                    <a:pt x="227" y="530"/>
                    <a:pt x="300" y="530"/>
                  </a:cubicBezTo>
                  <a:cubicBezTo>
                    <a:pt x="365" y="530"/>
                    <a:pt x="430" y="507"/>
                    <a:pt x="480" y="457"/>
                  </a:cubicBezTo>
                  <a:cubicBezTo>
                    <a:pt x="585" y="352"/>
                    <a:pt x="585" y="176"/>
                    <a:pt x="480" y="71"/>
                  </a:cubicBezTo>
                  <a:cubicBezTo>
                    <a:pt x="427" y="24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7"/>
            <p:cNvSpPr/>
            <p:nvPr/>
          </p:nvSpPr>
          <p:spPr>
            <a:xfrm>
              <a:off x="4650725" y="3886275"/>
              <a:ext cx="13325" cy="13175"/>
            </a:xfrm>
            <a:custGeom>
              <a:avLst/>
              <a:gdLst/>
              <a:ahLst/>
              <a:cxnLst/>
              <a:rect l="l" t="t" r="r" b="b"/>
              <a:pathLst>
                <a:path w="533" h="527" extrusionOk="0">
                  <a:moveTo>
                    <a:pt x="265" y="0"/>
                  </a:moveTo>
                  <a:cubicBezTo>
                    <a:pt x="136" y="0"/>
                    <a:pt x="6" y="85"/>
                    <a:pt x="0" y="258"/>
                  </a:cubicBezTo>
                  <a:cubicBezTo>
                    <a:pt x="0" y="436"/>
                    <a:pt x="136" y="527"/>
                    <a:pt x="270" y="527"/>
                  </a:cubicBezTo>
                  <a:cubicBezTo>
                    <a:pt x="399" y="527"/>
                    <a:pt x="526" y="442"/>
                    <a:pt x="526" y="269"/>
                  </a:cubicBezTo>
                  <a:cubicBezTo>
                    <a:pt x="532" y="91"/>
                    <a:pt x="399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7"/>
            <p:cNvSpPr/>
            <p:nvPr/>
          </p:nvSpPr>
          <p:spPr>
            <a:xfrm>
              <a:off x="4578775" y="3913475"/>
              <a:ext cx="17850" cy="13175"/>
            </a:xfrm>
            <a:custGeom>
              <a:avLst/>
              <a:gdLst/>
              <a:ahLst/>
              <a:cxnLst/>
              <a:rect l="l" t="t" r="r" b="b"/>
              <a:pathLst>
                <a:path w="714" h="527" extrusionOk="0">
                  <a:moveTo>
                    <a:pt x="358" y="0"/>
                  </a:moveTo>
                  <a:cubicBezTo>
                    <a:pt x="290" y="0"/>
                    <a:pt x="222" y="24"/>
                    <a:pt x="176" y="71"/>
                  </a:cubicBezTo>
                  <a:cubicBezTo>
                    <a:pt x="0" y="246"/>
                    <a:pt x="117" y="527"/>
                    <a:pt x="351" y="527"/>
                  </a:cubicBezTo>
                  <a:cubicBezTo>
                    <a:pt x="597" y="527"/>
                    <a:pt x="714" y="246"/>
                    <a:pt x="550" y="71"/>
                  </a:cubicBezTo>
                  <a:cubicBezTo>
                    <a:pt x="497" y="24"/>
                    <a:pt x="42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7"/>
            <p:cNvSpPr/>
            <p:nvPr/>
          </p:nvSpPr>
          <p:spPr>
            <a:xfrm>
              <a:off x="4550975" y="3981600"/>
              <a:ext cx="15525" cy="13075"/>
            </a:xfrm>
            <a:custGeom>
              <a:avLst/>
              <a:gdLst/>
              <a:ahLst/>
              <a:cxnLst/>
              <a:rect l="l" t="t" r="r" b="b"/>
              <a:pathLst>
                <a:path w="621" h="523" extrusionOk="0">
                  <a:moveTo>
                    <a:pt x="261" y="0"/>
                  </a:moveTo>
                  <a:cubicBezTo>
                    <a:pt x="119" y="0"/>
                    <a:pt x="12" y="114"/>
                    <a:pt x="1" y="259"/>
                  </a:cubicBezTo>
                  <a:cubicBezTo>
                    <a:pt x="1" y="417"/>
                    <a:pt x="130" y="522"/>
                    <a:pt x="264" y="522"/>
                  </a:cubicBezTo>
                  <a:cubicBezTo>
                    <a:pt x="328" y="522"/>
                    <a:pt x="392" y="498"/>
                    <a:pt x="445" y="446"/>
                  </a:cubicBezTo>
                  <a:cubicBezTo>
                    <a:pt x="621" y="282"/>
                    <a:pt x="504" y="1"/>
                    <a:pt x="281" y="1"/>
                  </a:cubicBezTo>
                  <a:cubicBezTo>
                    <a:pt x="274" y="1"/>
                    <a:pt x="2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7"/>
            <p:cNvSpPr/>
            <p:nvPr/>
          </p:nvSpPr>
          <p:spPr>
            <a:xfrm>
              <a:off x="4591925" y="4099050"/>
              <a:ext cx="23175" cy="19750"/>
            </a:xfrm>
            <a:custGeom>
              <a:avLst/>
              <a:gdLst/>
              <a:ahLst/>
              <a:cxnLst/>
              <a:rect l="l" t="t" r="r" b="b"/>
              <a:pathLst>
                <a:path w="927" h="790" extrusionOk="0">
                  <a:moveTo>
                    <a:pt x="447" y="0"/>
                  </a:moveTo>
                  <a:cubicBezTo>
                    <a:pt x="299" y="0"/>
                    <a:pt x="151" y="79"/>
                    <a:pt x="82" y="240"/>
                  </a:cubicBezTo>
                  <a:cubicBezTo>
                    <a:pt x="0" y="439"/>
                    <a:pt x="82" y="661"/>
                    <a:pt x="293" y="755"/>
                  </a:cubicBezTo>
                  <a:cubicBezTo>
                    <a:pt x="346" y="778"/>
                    <a:pt x="399" y="789"/>
                    <a:pt x="451" y="789"/>
                  </a:cubicBezTo>
                  <a:cubicBezTo>
                    <a:pt x="709" y="789"/>
                    <a:pt x="927" y="525"/>
                    <a:pt x="819" y="252"/>
                  </a:cubicBezTo>
                  <a:cubicBezTo>
                    <a:pt x="754" y="85"/>
                    <a:pt x="60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7"/>
            <p:cNvSpPr/>
            <p:nvPr/>
          </p:nvSpPr>
          <p:spPr>
            <a:xfrm>
              <a:off x="4690725" y="4100975"/>
              <a:ext cx="24075" cy="19875"/>
            </a:xfrm>
            <a:custGeom>
              <a:avLst/>
              <a:gdLst/>
              <a:ahLst/>
              <a:cxnLst/>
              <a:rect l="l" t="t" r="r" b="b"/>
              <a:pathLst>
                <a:path w="963" h="795" extrusionOk="0">
                  <a:moveTo>
                    <a:pt x="476" y="0"/>
                  </a:moveTo>
                  <a:cubicBezTo>
                    <a:pt x="218" y="0"/>
                    <a:pt x="1" y="265"/>
                    <a:pt x="108" y="538"/>
                  </a:cubicBezTo>
                  <a:cubicBezTo>
                    <a:pt x="172" y="702"/>
                    <a:pt x="328" y="795"/>
                    <a:pt x="488" y="795"/>
                  </a:cubicBezTo>
                  <a:cubicBezTo>
                    <a:pt x="533" y="795"/>
                    <a:pt x="579" y="787"/>
                    <a:pt x="623" y="772"/>
                  </a:cubicBezTo>
                  <a:cubicBezTo>
                    <a:pt x="950" y="631"/>
                    <a:pt x="962" y="175"/>
                    <a:pt x="635" y="34"/>
                  </a:cubicBezTo>
                  <a:cubicBezTo>
                    <a:pt x="582" y="11"/>
                    <a:pt x="528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7"/>
            <p:cNvSpPr/>
            <p:nvPr/>
          </p:nvSpPr>
          <p:spPr>
            <a:xfrm>
              <a:off x="4762725" y="4032100"/>
              <a:ext cx="24075" cy="20075"/>
            </a:xfrm>
            <a:custGeom>
              <a:avLst/>
              <a:gdLst/>
              <a:ahLst/>
              <a:cxnLst/>
              <a:rect l="l" t="t" r="r" b="b"/>
              <a:pathLst>
                <a:path w="963" h="803" extrusionOk="0">
                  <a:moveTo>
                    <a:pt x="477" y="1"/>
                  </a:moveTo>
                  <a:cubicBezTo>
                    <a:pt x="429" y="1"/>
                    <a:pt x="379" y="9"/>
                    <a:pt x="328" y="29"/>
                  </a:cubicBezTo>
                  <a:cubicBezTo>
                    <a:pt x="1" y="157"/>
                    <a:pt x="1" y="625"/>
                    <a:pt x="317" y="766"/>
                  </a:cubicBezTo>
                  <a:cubicBezTo>
                    <a:pt x="369" y="790"/>
                    <a:pt x="425" y="802"/>
                    <a:pt x="479" y="802"/>
                  </a:cubicBezTo>
                  <a:cubicBezTo>
                    <a:pt x="630" y="802"/>
                    <a:pt x="774" y="713"/>
                    <a:pt x="843" y="567"/>
                  </a:cubicBezTo>
                  <a:cubicBezTo>
                    <a:pt x="963" y="288"/>
                    <a:pt x="75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7"/>
            <p:cNvSpPr/>
            <p:nvPr/>
          </p:nvSpPr>
          <p:spPr>
            <a:xfrm>
              <a:off x="4764700" y="3933175"/>
              <a:ext cx="23200" cy="19825"/>
            </a:xfrm>
            <a:custGeom>
              <a:avLst/>
              <a:gdLst/>
              <a:ahLst/>
              <a:cxnLst/>
              <a:rect l="l" t="t" r="r" b="b"/>
              <a:pathLst>
                <a:path w="928" h="793" extrusionOk="0">
                  <a:moveTo>
                    <a:pt x="476" y="0"/>
                  </a:moveTo>
                  <a:cubicBezTo>
                    <a:pt x="332" y="0"/>
                    <a:pt x="189" y="76"/>
                    <a:pt x="121" y="230"/>
                  </a:cubicBezTo>
                  <a:cubicBezTo>
                    <a:pt x="0" y="511"/>
                    <a:pt x="216" y="793"/>
                    <a:pt x="487" y="793"/>
                  </a:cubicBezTo>
                  <a:cubicBezTo>
                    <a:pt x="531" y="793"/>
                    <a:pt x="577" y="785"/>
                    <a:pt x="624" y="768"/>
                  </a:cubicBezTo>
                  <a:cubicBezTo>
                    <a:pt x="823" y="686"/>
                    <a:pt x="928" y="452"/>
                    <a:pt x="846" y="254"/>
                  </a:cubicBezTo>
                  <a:cubicBezTo>
                    <a:pt x="780" y="85"/>
                    <a:pt x="627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7"/>
            <p:cNvSpPr/>
            <p:nvPr/>
          </p:nvSpPr>
          <p:spPr>
            <a:xfrm>
              <a:off x="4695475" y="3861625"/>
              <a:ext cx="23400" cy="19850"/>
            </a:xfrm>
            <a:custGeom>
              <a:avLst/>
              <a:gdLst/>
              <a:ahLst/>
              <a:cxnLst/>
              <a:rect l="l" t="t" r="r" b="b"/>
              <a:pathLst>
                <a:path w="936" h="794" extrusionOk="0">
                  <a:moveTo>
                    <a:pt x="474" y="0"/>
                  </a:moveTo>
                  <a:cubicBezTo>
                    <a:pt x="213" y="0"/>
                    <a:pt x="1" y="271"/>
                    <a:pt x="117" y="542"/>
                  </a:cubicBezTo>
                  <a:cubicBezTo>
                    <a:pt x="182" y="708"/>
                    <a:pt x="336" y="793"/>
                    <a:pt x="489" y="793"/>
                  </a:cubicBezTo>
                  <a:cubicBezTo>
                    <a:pt x="637" y="793"/>
                    <a:pt x="785" y="714"/>
                    <a:pt x="854" y="553"/>
                  </a:cubicBezTo>
                  <a:cubicBezTo>
                    <a:pt x="936" y="355"/>
                    <a:pt x="842" y="121"/>
                    <a:pt x="643" y="39"/>
                  </a:cubicBezTo>
                  <a:cubicBezTo>
                    <a:pt x="587" y="12"/>
                    <a:pt x="529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7"/>
            <p:cNvSpPr/>
            <p:nvPr/>
          </p:nvSpPr>
          <p:spPr>
            <a:xfrm>
              <a:off x="4596025" y="3859500"/>
              <a:ext cx="24050" cy="19750"/>
            </a:xfrm>
            <a:custGeom>
              <a:avLst/>
              <a:gdLst/>
              <a:ahLst/>
              <a:cxnLst/>
              <a:rect l="l" t="t" r="r" b="b"/>
              <a:pathLst>
                <a:path w="962" h="790" extrusionOk="0">
                  <a:moveTo>
                    <a:pt x="488" y="1"/>
                  </a:moveTo>
                  <a:cubicBezTo>
                    <a:pt x="438" y="1"/>
                    <a:pt x="388" y="10"/>
                    <a:pt x="340" y="30"/>
                  </a:cubicBezTo>
                  <a:cubicBezTo>
                    <a:pt x="0" y="159"/>
                    <a:pt x="0" y="615"/>
                    <a:pt x="316" y="755"/>
                  </a:cubicBezTo>
                  <a:cubicBezTo>
                    <a:pt x="371" y="779"/>
                    <a:pt x="426" y="790"/>
                    <a:pt x="480" y="790"/>
                  </a:cubicBezTo>
                  <a:cubicBezTo>
                    <a:pt x="744" y="790"/>
                    <a:pt x="961" y="525"/>
                    <a:pt x="854" y="252"/>
                  </a:cubicBezTo>
                  <a:cubicBezTo>
                    <a:pt x="792" y="93"/>
                    <a:pt x="643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7"/>
            <p:cNvSpPr/>
            <p:nvPr/>
          </p:nvSpPr>
          <p:spPr>
            <a:xfrm>
              <a:off x="4524025" y="3928050"/>
              <a:ext cx="24050" cy="19800"/>
            </a:xfrm>
            <a:custGeom>
              <a:avLst/>
              <a:gdLst/>
              <a:ahLst/>
              <a:cxnLst/>
              <a:rect l="l" t="t" r="r" b="b"/>
              <a:pathLst>
                <a:path w="962" h="792" extrusionOk="0">
                  <a:moveTo>
                    <a:pt x="483" y="1"/>
                  </a:moveTo>
                  <a:cubicBezTo>
                    <a:pt x="333" y="1"/>
                    <a:pt x="188" y="90"/>
                    <a:pt x="119" y="236"/>
                  </a:cubicBezTo>
                  <a:cubicBezTo>
                    <a:pt x="0" y="514"/>
                    <a:pt x="209" y="791"/>
                    <a:pt x="475" y="791"/>
                  </a:cubicBezTo>
                  <a:cubicBezTo>
                    <a:pt x="523" y="791"/>
                    <a:pt x="572" y="782"/>
                    <a:pt x="622" y="763"/>
                  </a:cubicBezTo>
                  <a:cubicBezTo>
                    <a:pt x="950" y="634"/>
                    <a:pt x="962" y="178"/>
                    <a:pt x="646" y="37"/>
                  </a:cubicBezTo>
                  <a:cubicBezTo>
                    <a:pt x="593" y="13"/>
                    <a:pt x="538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7"/>
            <p:cNvSpPr/>
            <p:nvPr/>
          </p:nvSpPr>
          <p:spPr>
            <a:xfrm>
              <a:off x="4518550" y="4027375"/>
              <a:ext cx="26900" cy="20350"/>
            </a:xfrm>
            <a:custGeom>
              <a:avLst/>
              <a:gdLst/>
              <a:ahLst/>
              <a:cxnLst/>
              <a:rect l="l" t="t" r="r" b="b"/>
              <a:pathLst>
                <a:path w="1076" h="814" extrusionOk="0">
                  <a:moveTo>
                    <a:pt x="627" y="1"/>
                  </a:moveTo>
                  <a:cubicBezTo>
                    <a:pt x="577" y="1"/>
                    <a:pt x="527" y="10"/>
                    <a:pt x="479" y="30"/>
                  </a:cubicBezTo>
                  <a:cubicBezTo>
                    <a:pt x="0" y="183"/>
                    <a:pt x="186" y="814"/>
                    <a:pt x="581" y="814"/>
                  </a:cubicBezTo>
                  <a:cubicBezTo>
                    <a:pt x="640" y="814"/>
                    <a:pt x="704" y="799"/>
                    <a:pt x="771" y="767"/>
                  </a:cubicBezTo>
                  <a:cubicBezTo>
                    <a:pt x="970" y="685"/>
                    <a:pt x="1075" y="451"/>
                    <a:pt x="993" y="253"/>
                  </a:cubicBezTo>
                  <a:cubicBezTo>
                    <a:pt x="931" y="93"/>
                    <a:pt x="78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7"/>
            <p:cNvSpPr/>
            <p:nvPr/>
          </p:nvSpPr>
          <p:spPr>
            <a:xfrm>
              <a:off x="4534300" y="4098975"/>
              <a:ext cx="7350" cy="6675"/>
            </a:xfrm>
            <a:custGeom>
              <a:avLst/>
              <a:gdLst/>
              <a:ahLst/>
              <a:cxnLst/>
              <a:rect l="l" t="t" r="r" b="b"/>
              <a:pathLst>
                <a:path w="294" h="267" extrusionOk="0">
                  <a:moveTo>
                    <a:pt x="148" y="0"/>
                  </a:moveTo>
                  <a:cubicBezTo>
                    <a:pt x="115" y="0"/>
                    <a:pt x="83" y="15"/>
                    <a:pt x="59" y="44"/>
                  </a:cubicBezTo>
                  <a:cubicBezTo>
                    <a:pt x="1" y="91"/>
                    <a:pt x="1" y="173"/>
                    <a:pt x="59" y="231"/>
                  </a:cubicBezTo>
                  <a:cubicBezTo>
                    <a:pt x="83" y="255"/>
                    <a:pt x="115" y="267"/>
                    <a:pt x="148" y="267"/>
                  </a:cubicBezTo>
                  <a:cubicBezTo>
                    <a:pt x="182" y="267"/>
                    <a:pt x="217" y="255"/>
                    <a:pt x="246" y="231"/>
                  </a:cubicBezTo>
                  <a:cubicBezTo>
                    <a:pt x="293" y="173"/>
                    <a:pt x="293" y="91"/>
                    <a:pt x="246" y="44"/>
                  </a:cubicBezTo>
                  <a:cubicBezTo>
                    <a:pt x="217" y="15"/>
                    <a:pt x="182" y="0"/>
                    <a:pt x="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7"/>
            <p:cNvSpPr/>
            <p:nvPr/>
          </p:nvSpPr>
          <p:spPr>
            <a:xfrm>
              <a:off x="4648675" y="4148825"/>
              <a:ext cx="7825" cy="657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41" y="1"/>
                  </a:moveTo>
                  <a:cubicBezTo>
                    <a:pt x="70" y="1"/>
                    <a:pt x="0" y="53"/>
                    <a:pt x="0" y="133"/>
                  </a:cubicBezTo>
                  <a:cubicBezTo>
                    <a:pt x="0" y="203"/>
                    <a:pt x="59" y="261"/>
                    <a:pt x="129" y="261"/>
                  </a:cubicBezTo>
                  <a:cubicBezTo>
                    <a:pt x="134" y="262"/>
                    <a:pt x="138" y="262"/>
                    <a:pt x="143" y="262"/>
                  </a:cubicBezTo>
                  <a:cubicBezTo>
                    <a:pt x="262" y="262"/>
                    <a:pt x="313" y="118"/>
                    <a:pt x="234" y="39"/>
                  </a:cubicBezTo>
                  <a:cubicBezTo>
                    <a:pt x="208" y="13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7"/>
            <p:cNvSpPr/>
            <p:nvPr/>
          </p:nvSpPr>
          <p:spPr>
            <a:xfrm>
              <a:off x="4764475" y="4103875"/>
              <a:ext cx="7925" cy="6425"/>
            </a:xfrm>
            <a:custGeom>
              <a:avLst/>
              <a:gdLst/>
              <a:ahLst/>
              <a:cxnLst/>
              <a:rect l="l" t="t" r="r" b="b"/>
              <a:pathLst>
                <a:path w="317" h="257" extrusionOk="0">
                  <a:moveTo>
                    <a:pt x="146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3"/>
                  </a:cubicBezTo>
                  <a:cubicBezTo>
                    <a:pt x="74" y="246"/>
                    <a:pt x="103" y="256"/>
                    <a:pt x="131" y="256"/>
                  </a:cubicBezTo>
                  <a:cubicBezTo>
                    <a:pt x="229" y="256"/>
                    <a:pt x="317" y="135"/>
                    <a:pt x="235" y="35"/>
                  </a:cubicBezTo>
                  <a:cubicBezTo>
                    <a:pt x="212" y="1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7"/>
            <p:cNvSpPr/>
            <p:nvPr/>
          </p:nvSpPr>
          <p:spPr>
            <a:xfrm>
              <a:off x="4813125" y="3990075"/>
              <a:ext cx="9000" cy="6775"/>
            </a:xfrm>
            <a:custGeom>
              <a:avLst/>
              <a:gdLst/>
              <a:ahLst/>
              <a:cxnLst/>
              <a:rect l="l" t="t" r="r" b="b"/>
              <a:pathLst>
                <a:path w="360" h="271" extrusionOk="0">
                  <a:moveTo>
                    <a:pt x="175" y="0"/>
                  </a:moveTo>
                  <a:cubicBezTo>
                    <a:pt x="1" y="0"/>
                    <a:pt x="4" y="271"/>
                    <a:pt x="185" y="271"/>
                  </a:cubicBezTo>
                  <a:cubicBezTo>
                    <a:pt x="188" y="271"/>
                    <a:pt x="192" y="271"/>
                    <a:pt x="196" y="271"/>
                  </a:cubicBezTo>
                  <a:cubicBezTo>
                    <a:pt x="360" y="247"/>
                    <a:pt x="360" y="13"/>
                    <a:pt x="196" y="1"/>
                  </a:cubicBezTo>
                  <a:cubicBezTo>
                    <a:pt x="189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7"/>
            <p:cNvSpPr/>
            <p:nvPr/>
          </p:nvSpPr>
          <p:spPr>
            <a:xfrm>
              <a:off x="4768150" y="3874575"/>
              <a:ext cx="8350" cy="6625"/>
            </a:xfrm>
            <a:custGeom>
              <a:avLst/>
              <a:gdLst/>
              <a:ahLst/>
              <a:cxnLst/>
              <a:rect l="l" t="t" r="r" b="b"/>
              <a:pathLst>
                <a:path w="334" h="265" extrusionOk="0">
                  <a:moveTo>
                    <a:pt x="189" y="0"/>
                  </a:moveTo>
                  <a:cubicBezTo>
                    <a:pt x="155" y="0"/>
                    <a:pt x="123" y="12"/>
                    <a:pt x="100" y="35"/>
                  </a:cubicBezTo>
                  <a:cubicBezTo>
                    <a:pt x="0" y="126"/>
                    <a:pt x="89" y="264"/>
                    <a:pt x="194" y="264"/>
                  </a:cubicBezTo>
                  <a:cubicBezTo>
                    <a:pt x="225" y="264"/>
                    <a:pt x="257" y="252"/>
                    <a:pt x="287" y="223"/>
                  </a:cubicBezTo>
                  <a:cubicBezTo>
                    <a:pt x="334" y="176"/>
                    <a:pt x="334" y="82"/>
                    <a:pt x="287" y="35"/>
                  </a:cubicBezTo>
                  <a:cubicBezTo>
                    <a:pt x="258" y="12"/>
                    <a:pt x="222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7"/>
            <p:cNvSpPr/>
            <p:nvPr/>
          </p:nvSpPr>
          <p:spPr>
            <a:xfrm>
              <a:off x="4654225" y="3824550"/>
              <a:ext cx="7925" cy="6750"/>
            </a:xfrm>
            <a:custGeom>
              <a:avLst/>
              <a:gdLst/>
              <a:ahLst/>
              <a:cxnLst/>
              <a:rect l="l" t="t" r="r" b="b"/>
              <a:pathLst>
                <a:path w="317" h="270" extrusionOk="0">
                  <a:moveTo>
                    <a:pt x="188" y="1"/>
                  </a:moveTo>
                  <a:cubicBezTo>
                    <a:pt x="59" y="1"/>
                    <a:pt x="0" y="141"/>
                    <a:pt x="82" y="223"/>
                  </a:cubicBezTo>
                  <a:cubicBezTo>
                    <a:pt x="110" y="255"/>
                    <a:pt x="147" y="269"/>
                    <a:pt x="183" y="269"/>
                  </a:cubicBezTo>
                  <a:cubicBezTo>
                    <a:pt x="251" y="269"/>
                    <a:pt x="316" y="218"/>
                    <a:pt x="316" y="141"/>
                  </a:cubicBezTo>
                  <a:cubicBezTo>
                    <a:pt x="316" y="59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7"/>
            <p:cNvSpPr/>
            <p:nvPr/>
          </p:nvSpPr>
          <p:spPr>
            <a:xfrm>
              <a:off x="4538975" y="3869900"/>
              <a:ext cx="8000" cy="6425"/>
            </a:xfrm>
            <a:custGeom>
              <a:avLst/>
              <a:gdLst/>
              <a:ahLst/>
              <a:cxnLst/>
              <a:rect l="l" t="t" r="r" b="b"/>
              <a:pathLst>
                <a:path w="320" h="257" extrusionOk="0">
                  <a:moveTo>
                    <a:pt x="147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2"/>
                  </a:cubicBezTo>
                  <a:cubicBezTo>
                    <a:pt x="77" y="246"/>
                    <a:pt x="107" y="256"/>
                    <a:pt x="136" y="256"/>
                  </a:cubicBezTo>
                  <a:cubicBezTo>
                    <a:pt x="237" y="256"/>
                    <a:pt x="319" y="135"/>
                    <a:pt x="247" y="35"/>
                  </a:cubicBezTo>
                  <a:cubicBezTo>
                    <a:pt x="217" y="12"/>
                    <a:pt x="18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7"/>
            <p:cNvSpPr/>
            <p:nvPr/>
          </p:nvSpPr>
          <p:spPr>
            <a:xfrm>
              <a:off x="4489275" y="3983375"/>
              <a:ext cx="7625" cy="6750"/>
            </a:xfrm>
            <a:custGeom>
              <a:avLst/>
              <a:gdLst/>
              <a:ahLst/>
              <a:cxnLst/>
              <a:rect l="l" t="t" r="r" b="b"/>
              <a:pathLst>
                <a:path w="305" h="270" extrusionOk="0">
                  <a:moveTo>
                    <a:pt x="141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11"/>
                    <a:pt x="69" y="270"/>
                    <a:pt x="138" y="270"/>
                  </a:cubicBezTo>
                  <a:cubicBezTo>
                    <a:pt x="168" y="270"/>
                    <a:pt x="198" y="259"/>
                    <a:pt x="222" y="234"/>
                  </a:cubicBezTo>
                  <a:cubicBezTo>
                    <a:pt x="304" y="152"/>
                    <a:pt x="257" y="12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7"/>
            <p:cNvSpPr/>
            <p:nvPr/>
          </p:nvSpPr>
          <p:spPr>
            <a:xfrm>
              <a:off x="4568875" y="4161675"/>
              <a:ext cx="16050" cy="13150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316" y="0"/>
                  </a:moveTo>
                  <a:cubicBezTo>
                    <a:pt x="215" y="0"/>
                    <a:pt x="123" y="63"/>
                    <a:pt x="80" y="157"/>
                  </a:cubicBezTo>
                  <a:cubicBezTo>
                    <a:pt x="0" y="337"/>
                    <a:pt x="142" y="525"/>
                    <a:pt x="324" y="525"/>
                  </a:cubicBezTo>
                  <a:cubicBezTo>
                    <a:pt x="355" y="525"/>
                    <a:pt x="387" y="520"/>
                    <a:pt x="419" y="508"/>
                  </a:cubicBezTo>
                  <a:cubicBezTo>
                    <a:pt x="630" y="426"/>
                    <a:pt x="642" y="122"/>
                    <a:pt x="431" y="28"/>
                  </a:cubicBezTo>
                  <a:cubicBezTo>
                    <a:pt x="393" y="9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7"/>
            <p:cNvSpPr/>
            <p:nvPr/>
          </p:nvSpPr>
          <p:spPr>
            <a:xfrm>
              <a:off x="4717900" y="4164275"/>
              <a:ext cx="16200" cy="13700"/>
            </a:xfrm>
            <a:custGeom>
              <a:avLst/>
              <a:gdLst/>
              <a:ahLst/>
              <a:cxnLst/>
              <a:rect l="l" t="t" r="r" b="b"/>
              <a:pathLst>
                <a:path w="648" h="548" extrusionOk="0">
                  <a:moveTo>
                    <a:pt x="351" y="1"/>
                  </a:moveTo>
                  <a:cubicBezTo>
                    <a:pt x="179" y="1"/>
                    <a:pt x="1" y="164"/>
                    <a:pt x="97" y="380"/>
                  </a:cubicBezTo>
                  <a:cubicBezTo>
                    <a:pt x="144" y="482"/>
                    <a:pt x="248" y="547"/>
                    <a:pt x="359" y="547"/>
                  </a:cubicBezTo>
                  <a:cubicBezTo>
                    <a:pt x="389" y="547"/>
                    <a:pt x="419" y="542"/>
                    <a:pt x="448" y="533"/>
                  </a:cubicBezTo>
                  <a:cubicBezTo>
                    <a:pt x="577" y="474"/>
                    <a:pt x="647" y="322"/>
                    <a:pt x="589" y="182"/>
                  </a:cubicBezTo>
                  <a:cubicBezTo>
                    <a:pt x="546" y="54"/>
                    <a:pt x="45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7"/>
            <p:cNvSpPr/>
            <p:nvPr/>
          </p:nvSpPr>
          <p:spPr>
            <a:xfrm>
              <a:off x="4826200" y="4061625"/>
              <a:ext cx="16050" cy="13250"/>
            </a:xfrm>
            <a:custGeom>
              <a:avLst/>
              <a:gdLst/>
              <a:ahLst/>
              <a:cxnLst/>
              <a:rect l="l" t="t" r="r" b="b"/>
              <a:pathLst>
                <a:path w="642" h="530" extrusionOk="0">
                  <a:moveTo>
                    <a:pt x="325" y="0"/>
                  </a:moveTo>
                  <a:cubicBezTo>
                    <a:pt x="296" y="0"/>
                    <a:pt x="265" y="5"/>
                    <a:pt x="234" y="17"/>
                  </a:cubicBezTo>
                  <a:cubicBezTo>
                    <a:pt x="12" y="99"/>
                    <a:pt x="0" y="415"/>
                    <a:pt x="223" y="509"/>
                  </a:cubicBezTo>
                  <a:cubicBezTo>
                    <a:pt x="254" y="523"/>
                    <a:pt x="287" y="530"/>
                    <a:pt x="319" y="530"/>
                  </a:cubicBezTo>
                  <a:cubicBezTo>
                    <a:pt x="420" y="530"/>
                    <a:pt x="518" y="466"/>
                    <a:pt x="562" y="368"/>
                  </a:cubicBezTo>
                  <a:cubicBezTo>
                    <a:pt x="642" y="188"/>
                    <a:pt x="500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7"/>
            <p:cNvSpPr/>
            <p:nvPr/>
          </p:nvSpPr>
          <p:spPr>
            <a:xfrm>
              <a:off x="4829200" y="3912775"/>
              <a:ext cx="15450" cy="13250"/>
            </a:xfrm>
            <a:custGeom>
              <a:avLst/>
              <a:gdLst/>
              <a:ahLst/>
              <a:cxnLst/>
              <a:rect l="l" t="t" r="r" b="b"/>
              <a:pathLst>
                <a:path w="618" h="530" extrusionOk="0">
                  <a:moveTo>
                    <a:pt x="321" y="0"/>
                  </a:moveTo>
                  <a:cubicBezTo>
                    <a:pt x="223" y="0"/>
                    <a:pt x="126" y="53"/>
                    <a:pt x="79" y="157"/>
                  </a:cubicBezTo>
                  <a:cubicBezTo>
                    <a:pt x="1" y="343"/>
                    <a:pt x="145" y="530"/>
                    <a:pt x="317" y="530"/>
                  </a:cubicBezTo>
                  <a:cubicBezTo>
                    <a:pt x="350" y="530"/>
                    <a:pt x="385" y="523"/>
                    <a:pt x="419" y="508"/>
                  </a:cubicBezTo>
                  <a:cubicBezTo>
                    <a:pt x="559" y="449"/>
                    <a:pt x="617" y="297"/>
                    <a:pt x="571" y="169"/>
                  </a:cubicBezTo>
                  <a:cubicBezTo>
                    <a:pt x="523" y="56"/>
                    <a:pt x="422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7"/>
            <p:cNvSpPr/>
            <p:nvPr/>
          </p:nvSpPr>
          <p:spPr>
            <a:xfrm>
              <a:off x="4725875" y="3805400"/>
              <a:ext cx="16075" cy="13150"/>
            </a:xfrm>
            <a:custGeom>
              <a:avLst/>
              <a:gdLst/>
              <a:ahLst/>
              <a:cxnLst/>
              <a:rect l="l" t="t" r="r" b="b"/>
              <a:pathLst>
                <a:path w="643" h="526" extrusionOk="0">
                  <a:moveTo>
                    <a:pt x="318" y="1"/>
                  </a:moveTo>
                  <a:cubicBezTo>
                    <a:pt x="287" y="1"/>
                    <a:pt x="255" y="6"/>
                    <a:pt x="223" y="18"/>
                  </a:cubicBezTo>
                  <a:cubicBezTo>
                    <a:pt x="1" y="100"/>
                    <a:pt x="1" y="404"/>
                    <a:pt x="211" y="509"/>
                  </a:cubicBezTo>
                  <a:cubicBezTo>
                    <a:pt x="244" y="520"/>
                    <a:pt x="277" y="525"/>
                    <a:pt x="309" y="525"/>
                  </a:cubicBezTo>
                  <a:cubicBezTo>
                    <a:pt x="417" y="525"/>
                    <a:pt x="517" y="468"/>
                    <a:pt x="562" y="369"/>
                  </a:cubicBezTo>
                  <a:cubicBezTo>
                    <a:pt x="642" y="189"/>
                    <a:pt x="500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7"/>
            <p:cNvSpPr/>
            <p:nvPr/>
          </p:nvSpPr>
          <p:spPr>
            <a:xfrm>
              <a:off x="4576425" y="3802400"/>
              <a:ext cx="16025" cy="13375"/>
            </a:xfrm>
            <a:custGeom>
              <a:avLst/>
              <a:gdLst/>
              <a:ahLst/>
              <a:cxnLst/>
              <a:rect l="l" t="t" r="r" b="b"/>
              <a:pathLst>
                <a:path w="641" h="535" extrusionOk="0">
                  <a:moveTo>
                    <a:pt x="319" y="0"/>
                  </a:moveTo>
                  <a:cubicBezTo>
                    <a:pt x="287" y="0"/>
                    <a:pt x="254" y="7"/>
                    <a:pt x="223" y="21"/>
                  </a:cubicBezTo>
                  <a:cubicBezTo>
                    <a:pt x="0" y="103"/>
                    <a:pt x="0" y="419"/>
                    <a:pt x="211" y="512"/>
                  </a:cubicBezTo>
                  <a:cubicBezTo>
                    <a:pt x="247" y="528"/>
                    <a:pt x="283" y="534"/>
                    <a:pt x="317" y="534"/>
                  </a:cubicBezTo>
                  <a:cubicBezTo>
                    <a:pt x="497" y="534"/>
                    <a:pt x="641" y="348"/>
                    <a:pt x="562" y="161"/>
                  </a:cubicBezTo>
                  <a:cubicBezTo>
                    <a:pt x="518" y="64"/>
                    <a:pt x="42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7"/>
            <p:cNvSpPr/>
            <p:nvPr/>
          </p:nvSpPr>
          <p:spPr>
            <a:xfrm>
              <a:off x="4468250" y="3905300"/>
              <a:ext cx="16075" cy="13300"/>
            </a:xfrm>
            <a:custGeom>
              <a:avLst/>
              <a:gdLst/>
              <a:ahLst/>
              <a:cxnLst/>
              <a:rect l="l" t="t" r="r" b="b"/>
              <a:pathLst>
                <a:path w="643" h="532" extrusionOk="0">
                  <a:moveTo>
                    <a:pt x="327" y="1"/>
                  </a:moveTo>
                  <a:cubicBezTo>
                    <a:pt x="225" y="1"/>
                    <a:pt x="124" y="60"/>
                    <a:pt x="81" y="164"/>
                  </a:cubicBezTo>
                  <a:cubicBezTo>
                    <a:pt x="1" y="343"/>
                    <a:pt x="143" y="532"/>
                    <a:pt x="324" y="532"/>
                  </a:cubicBezTo>
                  <a:cubicBezTo>
                    <a:pt x="355" y="532"/>
                    <a:pt x="388" y="526"/>
                    <a:pt x="420" y="514"/>
                  </a:cubicBezTo>
                  <a:cubicBezTo>
                    <a:pt x="642" y="433"/>
                    <a:pt x="642" y="117"/>
                    <a:pt x="432" y="23"/>
                  </a:cubicBezTo>
                  <a:cubicBezTo>
                    <a:pt x="398" y="8"/>
                    <a:pt x="362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7"/>
            <p:cNvSpPr/>
            <p:nvPr/>
          </p:nvSpPr>
          <p:spPr>
            <a:xfrm>
              <a:off x="4465875" y="4053875"/>
              <a:ext cx="17800" cy="13525"/>
            </a:xfrm>
            <a:custGeom>
              <a:avLst/>
              <a:gdLst/>
              <a:ahLst/>
              <a:cxnLst/>
              <a:rect l="l" t="t" r="r" b="b"/>
              <a:pathLst>
                <a:path w="712" h="541" extrusionOk="0">
                  <a:moveTo>
                    <a:pt x="341" y="1"/>
                  </a:moveTo>
                  <a:cubicBezTo>
                    <a:pt x="300" y="1"/>
                    <a:pt x="257" y="11"/>
                    <a:pt x="211" y="35"/>
                  </a:cubicBezTo>
                  <a:cubicBezTo>
                    <a:pt x="70" y="82"/>
                    <a:pt x="0" y="234"/>
                    <a:pt x="59" y="374"/>
                  </a:cubicBezTo>
                  <a:cubicBezTo>
                    <a:pt x="96" y="476"/>
                    <a:pt x="198" y="541"/>
                    <a:pt x="309" y="541"/>
                  </a:cubicBezTo>
                  <a:cubicBezTo>
                    <a:pt x="338" y="541"/>
                    <a:pt x="368" y="536"/>
                    <a:pt x="398" y="526"/>
                  </a:cubicBezTo>
                  <a:cubicBezTo>
                    <a:pt x="711" y="425"/>
                    <a:pt x="597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7"/>
            <p:cNvSpPr/>
            <p:nvPr/>
          </p:nvSpPr>
          <p:spPr>
            <a:xfrm>
              <a:off x="4486175" y="4143950"/>
              <a:ext cx="8375" cy="6500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90" y="0"/>
                  </a:moveTo>
                  <a:cubicBezTo>
                    <a:pt x="156" y="0"/>
                    <a:pt x="124" y="12"/>
                    <a:pt x="101" y="35"/>
                  </a:cubicBezTo>
                  <a:cubicBezTo>
                    <a:pt x="1" y="126"/>
                    <a:pt x="91" y="259"/>
                    <a:pt x="197" y="259"/>
                  </a:cubicBezTo>
                  <a:cubicBezTo>
                    <a:pt x="228" y="259"/>
                    <a:pt x="259" y="248"/>
                    <a:pt x="288" y="222"/>
                  </a:cubicBezTo>
                  <a:cubicBezTo>
                    <a:pt x="335" y="176"/>
                    <a:pt x="335" y="82"/>
                    <a:pt x="288" y="35"/>
                  </a:cubicBezTo>
                  <a:cubicBezTo>
                    <a:pt x="259" y="12"/>
                    <a:pt x="22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7"/>
            <p:cNvSpPr/>
            <p:nvPr/>
          </p:nvSpPr>
          <p:spPr>
            <a:xfrm>
              <a:off x="4647500" y="4213575"/>
              <a:ext cx="7625" cy="6725"/>
            </a:xfrm>
            <a:custGeom>
              <a:avLst/>
              <a:gdLst/>
              <a:ahLst/>
              <a:cxnLst/>
              <a:rect l="l" t="t" r="r" b="b"/>
              <a:pathLst>
                <a:path w="305" h="269" extrusionOk="0">
                  <a:moveTo>
                    <a:pt x="127" y="0"/>
                  </a:moveTo>
                  <a:cubicBezTo>
                    <a:pt x="62" y="0"/>
                    <a:pt x="0" y="55"/>
                    <a:pt x="0" y="140"/>
                  </a:cubicBezTo>
                  <a:cubicBezTo>
                    <a:pt x="0" y="210"/>
                    <a:pt x="59" y="269"/>
                    <a:pt x="129" y="269"/>
                  </a:cubicBezTo>
                  <a:cubicBezTo>
                    <a:pt x="246" y="269"/>
                    <a:pt x="304" y="128"/>
                    <a:pt x="223" y="46"/>
                  </a:cubicBezTo>
                  <a:cubicBezTo>
                    <a:pt x="195" y="15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7"/>
            <p:cNvSpPr/>
            <p:nvPr/>
          </p:nvSpPr>
          <p:spPr>
            <a:xfrm>
              <a:off x="4809525" y="4150450"/>
              <a:ext cx="7925" cy="6350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45" y="0"/>
                  </a:moveTo>
                  <a:cubicBezTo>
                    <a:pt x="112" y="0"/>
                    <a:pt x="77" y="15"/>
                    <a:pt x="47" y="44"/>
                  </a:cubicBezTo>
                  <a:cubicBezTo>
                    <a:pt x="1" y="91"/>
                    <a:pt x="1" y="173"/>
                    <a:pt x="47" y="231"/>
                  </a:cubicBezTo>
                  <a:lnTo>
                    <a:pt x="47" y="220"/>
                  </a:lnTo>
                  <a:cubicBezTo>
                    <a:pt x="74" y="244"/>
                    <a:pt x="103" y="254"/>
                    <a:pt x="132" y="254"/>
                  </a:cubicBezTo>
                  <a:cubicBezTo>
                    <a:pt x="229" y="254"/>
                    <a:pt x="316" y="135"/>
                    <a:pt x="235" y="44"/>
                  </a:cubicBezTo>
                  <a:cubicBezTo>
                    <a:pt x="211" y="15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7"/>
            <p:cNvSpPr/>
            <p:nvPr/>
          </p:nvSpPr>
          <p:spPr>
            <a:xfrm>
              <a:off x="4878850" y="3991475"/>
              <a:ext cx="7825" cy="6550"/>
            </a:xfrm>
            <a:custGeom>
              <a:avLst/>
              <a:gdLst/>
              <a:ahLst/>
              <a:cxnLst/>
              <a:rect l="l" t="t" r="r" b="b"/>
              <a:pathLst>
                <a:path w="313" h="262" extrusionOk="0">
                  <a:moveTo>
                    <a:pt x="180" y="1"/>
                  </a:moveTo>
                  <a:cubicBezTo>
                    <a:pt x="147" y="1"/>
                    <a:pt x="112" y="13"/>
                    <a:pt x="82" y="39"/>
                  </a:cubicBezTo>
                  <a:cubicBezTo>
                    <a:pt x="0" y="121"/>
                    <a:pt x="59" y="261"/>
                    <a:pt x="176" y="261"/>
                  </a:cubicBezTo>
                  <a:cubicBezTo>
                    <a:pt x="246" y="261"/>
                    <a:pt x="304" y="203"/>
                    <a:pt x="304" y="133"/>
                  </a:cubicBezTo>
                  <a:cubicBezTo>
                    <a:pt x="312" y="53"/>
                    <a:pt x="250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7"/>
            <p:cNvSpPr/>
            <p:nvPr/>
          </p:nvSpPr>
          <p:spPr>
            <a:xfrm>
              <a:off x="4816250" y="3829600"/>
              <a:ext cx="7050" cy="6675"/>
            </a:xfrm>
            <a:custGeom>
              <a:avLst/>
              <a:gdLst/>
              <a:ahLst/>
              <a:cxnLst/>
              <a:rect l="l" t="t" r="r" b="b"/>
              <a:pathLst>
                <a:path w="282" h="267" extrusionOk="0">
                  <a:moveTo>
                    <a:pt x="141" y="1"/>
                  </a:moveTo>
                  <a:cubicBezTo>
                    <a:pt x="106" y="1"/>
                    <a:pt x="71" y="15"/>
                    <a:pt x="47" y="44"/>
                  </a:cubicBezTo>
                  <a:cubicBezTo>
                    <a:pt x="1" y="91"/>
                    <a:pt x="1" y="173"/>
                    <a:pt x="47" y="232"/>
                  </a:cubicBezTo>
                  <a:cubicBezTo>
                    <a:pt x="71" y="255"/>
                    <a:pt x="106" y="267"/>
                    <a:pt x="141" y="267"/>
                  </a:cubicBezTo>
                  <a:cubicBezTo>
                    <a:pt x="176" y="267"/>
                    <a:pt x="211" y="255"/>
                    <a:pt x="235" y="232"/>
                  </a:cubicBezTo>
                  <a:cubicBezTo>
                    <a:pt x="281" y="173"/>
                    <a:pt x="281" y="91"/>
                    <a:pt x="235" y="44"/>
                  </a:cubicBezTo>
                  <a:cubicBezTo>
                    <a:pt x="211" y="15"/>
                    <a:pt x="176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7"/>
            <p:cNvSpPr/>
            <p:nvPr/>
          </p:nvSpPr>
          <p:spPr>
            <a:xfrm>
              <a:off x="4656550" y="3760275"/>
              <a:ext cx="7050" cy="6625"/>
            </a:xfrm>
            <a:custGeom>
              <a:avLst/>
              <a:gdLst/>
              <a:ahLst/>
              <a:cxnLst/>
              <a:rect l="l" t="t" r="r" b="b"/>
              <a:pathLst>
                <a:path w="282" h="265" extrusionOk="0">
                  <a:moveTo>
                    <a:pt x="141" y="1"/>
                  </a:moveTo>
                  <a:cubicBezTo>
                    <a:pt x="80" y="1"/>
                    <a:pt x="19" y="39"/>
                    <a:pt x="13" y="115"/>
                  </a:cubicBezTo>
                  <a:cubicBezTo>
                    <a:pt x="1" y="214"/>
                    <a:pt x="71" y="264"/>
                    <a:pt x="141" y="264"/>
                  </a:cubicBezTo>
                  <a:cubicBezTo>
                    <a:pt x="212" y="264"/>
                    <a:pt x="282" y="214"/>
                    <a:pt x="270" y="115"/>
                  </a:cubicBezTo>
                  <a:cubicBezTo>
                    <a:pt x="264" y="39"/>
                    <a:pt x="203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7"/>
            <p:cNvSpPr/>
            <p:nvPr/>
          </p:nvSpPr>
          <p:spPr>
            <a:xfrm>
              <a:off x="4494250" y="3823300"/>
              <a:ext cx="7025" cy="6625"/>
            </a:xfrm>
            <a:custGeom>
              <a:avLst/>
              <a:gdLst/>
              <a:ahLst/>
              <a:cxnLst/>
              <a:rect l="l" t="t" r="r" b="b"/>
              <a:pathLst>
                <a:path w="281" h="265" extrusionOk="0">
                  <a:moveTo>
                    <a:pt x="135" y="1"/>
                  </a:moveTo>
                  <a:cubicBezTo>
                    <a:pt x="65" y="1"/>
                    <a:pt x="0" y="53"/>
                    <a:pt x="0" y="133"/>
                  </a:cubicBezTo>
                  <a:cubicBezTo>
                    <a:pt x="0" y="212"/>
                    <a:pt x="65" y="264"/>
                    <a:pt x="135" y="264"/>
                  </a:cubicBezTo>
                  <a:cubicBezTo>
                    <a:pt x="169" y="264"/>
                    <a:pt x="204" y="253"/>
                    <a:pt x="234" y="226"/>
                  </a:cubicBezTo>
                  <a:cubicBezTo>
                    <a:pt x="281" y="168"/>
                    <a:pt x="281" y="86"/>
                    <a:pt x="234" y="39"/>
                  </a:cubicBezTo>
                  <a:cubicBezTo>
                    <a:pt x="204" y="13"/>
                    <a:pt x="169" y="1"/>
                    <a:pt x="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7"/>
            <p:cNvSpPr/>
            <p:nvPr/>
          </p:nvSpPr>
          <p:spPr>
            <a:xfrm>
              <a:off x="4424050" y="3982200"/>
              <a:ext cx="6750" cy="6525"/>
            </a:xfrm>
            <a:custGeom>
              <a:avLst/>
              <a:gdLst/>
              <a:ahLst/>
              <a:cxnLst/>
              <a:rect l="l" t="t" r="r" b="b"/>
              <a:pathLst>
                <a:path w="270" h="261" extrusionOk="0">
                  <a:moveTo>
                    <a:pt x="141" y="1"/>
                  </a:moveTo>
                  <a:cubicBezTo>
                    <a:pt x="70" y="1"/>
                    <a:pt x="0" y="59"/>
                    <a:pt x="12" y="129"/>
                  </a:cubicBezTo>
                  <a:cubicBezTo>
                    <a:pt x="6" y="217"/>
                    <a:pt x="70" y="261"/>
                    <a:pt x="136" y="261"/>
                  </a:cubicBezTo>
                  <a:cubicBezTo>
                    <a:pt x="202" y="261"/>
                    <a:pt x="269" y="217"/>
                    <a:pt x="269" y="129"/>
                  </a:cubicBezTo>
                  <a:cubicBezTo>
                    <a:pt x="269" y="59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7"/>
            <p:cNvSpPr/>
            <p:nvPr/>
          </p:nvSpPr>
          <p:spPr>
            <a:xfrm>
              <a:off x="4933475" y="1756875"/>
              <a:ext cx="26125" cy="20575"/>
            </a:xfrm>
            <a:custGeom>
              <a:avLst/>
              <a:gdLst/>
              <a:ahLst/>
              <a:cxnLst/>
              <a:rect l="l" t="t" r="r" b="b"/>
              <a:pathLst>
                <a:path w="1045" h="823" extrusionOk="0">
                  <a:moveTo>
                    <a:pt x="594" y="0"/>
                  </a:moveTo>
                  <a:cubicBezTo>
                    <a:pt x="490" y="0"/>
                    <a:pt x="388" y="38"/>
                    <a:pt x="307" y="113"/>
                  </a:cubicBezTo>
                  <a:cubicBezTo>
                    <a:pt x="0" y="402"/>
                    <a:pt x="271" y="823"/>
                    <a:pt x="594" y="823"/>
                  </a:cubicBezTo>
                  <a:cubicBezTo>
                    <a:pt x="690" y="823"/>
                    <a:pt x="790" y="786"/>
                    <a:pt x="880" y="698"/>
                  </a:cubicBezTo>
                  <a:cubicBezTo>
                    <a:pt x="1033" y="546"/>
                    <a:pt x="1044" y="288"/>
                    <a:pt x="892" y="124"/>
                  </a:cubicBezTo>
                  <a:cubicBezTo>
                    <a:pt x="809" y="41"/>
                    <a:pt x="701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7"/>
            <p:cNvSpPr/>
            <p:nvPr/>
          </p:nvSpPr>
          <p:spPr>
            <a:xfrm>
              <a:off x="4975950" y="1757625"/>
              <a:ext cx="22550" cy="20300"/>
            </a:xfrm>
            <a:custGeom>
              <a:avLst/>
              <a:gdLst/>
              <a:ahLst/>
              <a:cxnLst/>
              <a:rect l="l" t="t" r="r" b="b"/>
              <a:pathLst>
                <a:path w="902" h="812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0" y="527"/>
                    <a:pt x="164" y="691"/>
                  </a:cubicBezTo>
                  <a:cubicBezTo>
                    <a:pt x="243" y="770"/>
                    <a:pt x="350" y="811"/>
                    <a:pt x="458" y="811"/>
                  </a:cubicBezTo>
                  <a:cubicBezTo>
                    <a:pt x="558" y="811"/>
                    <a:pt x="659" y="776"/>
                    <a:pt x="737" y="703"/>
                  </a:cubicBezTo>
                  <a:cubicBezTo>
                    <a:pt x="901" y="539"/>
                    <a:pt x="901" y="282"/>
                    <a:pt x="749" y="130"/>
                  </a:cubicBezTo>
                  <a:cubicBezTo>
                    <a:pt x="664" y="45"/>
                    <a:pt x="554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7"/>
            <p:cNvSpPr/>
            <p:nvPr/>
          </p:nvSpPr>
          <p:spPr>
            <a:xfrm>
              <a:off x="4977800" y="1718825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12" y="0"/>
                  </a:moveTo>
                  <a:cubicBezTo>
                    <a:pt x="205" y="0"/>
                    <a:pt x="8" y="154"/>
                    <a:pt x="8" y="395"/>
                  </a:cubicBezTo>
                  <a:cubicBezTo>
                    <a:pt x="0" y="644"/>
                    <a:pt x="202" y="815"/>
                    <a:pt x="416" y="815"/>
                  </a:cubicBezTo>
                  <a:cubicBezTo>
                    <a:pt x="514" y="815"/>
                    <a:pt x="614" y="780"/>
                    <a:pt x="699" y="699"/>
                  </a:cubicBezTo>
                  <a:cubicBezTo>
                    <a:pt x="851" y="547"/>
                    <a:pt x="862" y="289"/>
                    <a:pt x="710" y="126"/>
                  </a:cubicBezTo>
                  <a:cubicBezTo>
                    <a:pt x="624" y="39"/>
                    <a:pt x="51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7"/>
            <p:cNvSpPr/>
            <p:nvPr/>
          </p:nvSpPr>
          <p:spPr>
            <a:xfrm>
              <a:off x="4935575" y="1717975"/>
              <a:ext cx="27150" cy="20375"/>
            </a:xfrm>
            <a:custGeom>
              <a:avLst/>
              <a:gdLst/>
              <a:ahLst/>
              <a:cxnLst/>
              <a:rect l="l" t="t" r="r" b="b"/>
              <a:pathLst>
                <a:path w="1086" h="815" extrusionOk="0">
                  <a:moveTo>
                    <a:pt x="544" y="0"/>
                  </a:moveTo>
                  <a:cubicBezTo>
                    <a:pt x="442" y="0"/>
                    <a:pt x="339" y="38"/>
                    <a:pt x="258" y="113"/>
                  </a:cubicBezTo>
                  <a:cubicBezTo>
                    <a:pt x="1" y="370"/>
                    <a:pt x="176" y="803"/>
                    <a:pt x="539" y="815"/>
                  </a:cubicBezTo>
                  <a:cubicBezTo>
                    <a:pt x="544" y="815"/>
                    <a:pt x="548" y="815"/>
                    <a:pt x="553" y="815"/>
                  </a:cubicBezTo>
                  <a:cubicBezTo>
                    <a:pt x="895" y="815"/>
                    <a:pt x="1086" y="390"/>
                    <a:pt x="832" y="124"/>
                  </a:cubicBezTo>
                  <a:cubicBezTo>
                    <a:pt x="754" y="41"/>
                    <a:pt x="649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7"/>
            <p:cNvSpPr/>
            <p:nvPr/>
          </p:nvSpPr>
          <p:spPr>
            <a:xfrm>
              <a:off x="4932425" y="17871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1"/>
                  </a:cubicBezTo>
                  <a:cubicBezTo>
                    <a:pt x="1" y="576"/>
                    <a:pt x="237" y="890"/>
                    <a:pt x="538" y="890"/>
                  </a:cubicBezTo>
                  <a:cubicBezTo>
                    <a:pt x="595" y="890"/>
                    <a:pt x="653" y="879"/>
                    <a:pt x="712" y="855"/>
                  </a:cubicBezTo>
                  <a:cubicBezTo>
                    <a:pt x="1075" y="715"/>
                    <a:pt x="1086" y="189"/>
                    <a:pt x="724" y="37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7"/>
            <p:cNvSpPr/>
            <p:nvPr/>
          </p:nvSpPr>
          <p:spPr>
            <a:xfrm>
              <a:off x="4975350" y="1787775"/>
              <a:ext cx="26600" cy="22050"/>
            </a:xfrm>
            <a:custGeom>
              <a:avLst/>
              <a:gdLst/>
              <a:ahLst/>
              <a:cxnLst/>
              <a:rect l="l" t="t" r="r" b="b"/>
              <a:pathLst>
                <a:path w="1064" h="882" extrusionOk="0">
                  <a:moveTo>
                    <a:pt x="526" y="1"/>
                  </a:moveTo>
                  <a:cubicBezTo>
                    <a:pt x="468" y="1"/>
                    <a:pt x="410" y="12"/>
                    <a:pt x="352" y="35"/>
                  </a:cubicBezTo>
                  <a:cubicBezTo>
                    <a:pt x="118" y="117"/>
                    <a:pt x="1" y="386"/>
                    <a:pt x="95" y="620"/>
                  </a:cubicBezTo>
                  <a:lnTo>
                    <a:pt x="106" y="608"/>
                  </a:lnTo>
                  <a:cubicBezTo>
                    <a:pt x="187" y="800"/>
                    <a:pt x="345" y="881"/>
                    <a:pt x="504" y="881"/>
                  </a:cubicBezTo>
                  <a:cubicBezTo>
                    <a:pt x="782" y="881"/>
                    <a:pt x="1064" y="631"/>
                    <a:pt x="937" y="281"/>
                  </a:cubicBezTo>
                  <a:cubicBezTo>
                    <a:pt x="866" y="104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7"/>
            <p:cNvSpPr/>
            <p:nvPr/>
          </p:nvSpPr>
          <p:spPr>
            <a:xfrm>
              <a:off x="5005775" y="1758775"/>
              <a:ext cx="26350" cy="22425"/>
            </a:xfrm>
            <a:custGeom>
              <a:avLst/>
              <a:gdLst/>
              <a:ahLst/>
              <a:cxnLst/>
              <a:rect l="l" t="t" r="r" b="b"/>
              <a:pathLst>
                <a:path w="1054" h="897" extrusionOk="0">
                  <a:moveTo>
                    <a:pt x="517" y="0"/>
                  </a:moveTo>
                  <a:cubicBezTo>
                    <a:pt x="349" y="0"/>
                    <a:pt x="181" y="91"/>
                    <a:pt x="106" y="271"/>
                  </a:cubicBezTo>
                  <a:cubicBezTo>
                    <a:pt x="1" y="493"/>
                    <a:pt x="106" y="762"/>
                    <a:pt x="340" y="856"/>
                  </a:cubicBezTo>
                  <a:cubicBezTo>
                    <a:pt x="401" y="883"/>
                    <a:pt x="463" y="896"/>
                    <a:pt x="523" y="896"/>
                  </a:cubicBezTo>
                  <a:cubicBezTo>
                    <a:pt x="815" y="896"/>
                    <a:pt x="1053" y="593"/>
                    <a:pt x="937" y="282"/>
                  </a:cubicBezTo>
                  <a:cubicBezTo>
                    <a:pt x="860" y="94"/>
                    <a:pt x="688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7"/>
            <p:cNvSpPr/>
            <p:nvPr/>
          </p:nvSpPr>
          <p:spPr>
            <a:xfrm>
              <a:off x="5006125" y="171680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5" y="0"/>
                  </a:moveTo>
                  <a:cubicBezTo>
                    <a:pt x="382" y="0"/>
                    <a:pt x="219" y="88"/>
                    <a:pt x="139" y="265"/>
                  </a:cubicBezTo>
                  <a:cubicBezTo>
                    <a:pt x="0" y="572"/>
                    <a:pt x="239" y="896"/>
                    <a:pt x="542" y="896"/>
                  </a:cubicBezTo>
                  <a:cubicBezTo>
                    <a:pt x="597" y="896"/>
                    <a:pt x="655" y="885"/>
                    <a:pt x="712" y="862"/>
                  </a:cubicBezTo>
                  <a:cubicBezTo>
                    <a:pt x="934" y="780"/>
                    <a:pt x="1051" y="522"/>
                    <a:pt x="958" y="288"/>
                  </a:cubicBezTo>
                  <a:cubicBezTo>
                    <a:pt x="886" y="97"/>
                    <a:pt x="716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7"/>
            <p:cNvSpPr/>
            <p:nvPr/>
          </p:nvSpPr>
          <p:spPr>
            <a:xfrm>
              <a:off x="4976825" y="1686425"/>
              <a:ext cx="26050" cy="22550"/>
            </a:xfrm>
            <a:custGeom>
              <a:avLst/>
              <a:gdLst/>
              <a:ahLst/>
              <a:cxnLst/>
              <a:rect l="l" t="t" r="r" b="b"/>
              <a:pathLst>
                <a:path w="1042" h="902" extrusionOk="0">
                  <a:moveTo>
                    <a:pt x="538" y="1"/>
                  </a:moveTo>
                  <a:cubicBezTo>
                    <a:pt x="239" y="1"/>
                    <a:pt x="1" y="303"/>
                    <a:pt x="117" y="614"/>
                  </a:cubicBezTo>
                  <a:cubicBezTo>
                    <a:pt x="195" y="804"/>
                    <a:pt x="368" y="901"/>
                    <a:pt x="541" y="901"/>
                  </a:cubicBezTo>
                  <a:cubicBezTo>
                    <a:pt x="708" y="901"/>
                    <a:pt x="873" y="810"/>
                    <a:pt x="948" y="626"/>
                  </a:cubicBezTo>
                  <a:cubicBezTo>
                    <a:pt x="1042" y="404"/>
                    <a:pt x="948" y="146"/>
                    <a:pt x="726" y="41"/>
                  </a:cubicBezTo>
                  <a:cubicBezTo>
                    <a:pt x="662" y="13"/>
                    <a:pt x="599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7"/>
            <p:cNvSpPr/>
            <p:nvPr/>
          </p:nvSpPr>
          <p:spPr>
            <a:xfrm>
              <a:off x="4934700" y="1685750"/>
              <a:ext cx="26925" cy="22325"/>
            </a:xfrm>
            <a:custGeom>
              <a:avLst/>
              <a:gdLst/>
              <a:ahLst/>
              <a:cxnLst/>
              <a:rect l="l" t="t" r="r" b="b"/>
              <a:pathLst>
                <a:path w="1077" h="893" extrusionOk="0">
                  <a:moveTo>
                    <a:pt x="536" y="1"/>
                  </a:moveTo>
                  <a:cubicBezTo>
                    <a:pt x="482" y="1"/>
                    <a:pt x="427" y="11"/>
                    <a:pt x="375" y="33"/>
                  </a:cubicBezTo>
                  <a:cubicBezTo>
                    <a:pt x="1" y="185"/>
                    <a:pt x="1" y="700"/>
                    <a:pt x="363" y="852"/>
                  </a:cubicBezTo>
                  <a:cubicBezTo>
                    <a:pt x="425" y="880"/>
                    <a:pt x="487" y="892"/>
                    <a:pt x="547" y="892"/>
                  </a:cubicBezTo>
                  <a:cubicBezTo>
                    <a:pt x="839" y="892"/>
                    <a:pt x="1077" y="591"/>
                    <a:pt x="960" y="290"/>
                  </a:cubicBezTo>
                  <a:cubicBezTo>
                    <a:pt x="888" y="111"/>
                    <a:pt x="714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7"/>
            <p:cNvSpPr/>
            <p:nvPr/>
          </p:nvSpPr>
          <p:spPr>
            <a:xfrm>
              <a:off x="4904275" y="1714775"/>
              <a:ext cx="26650" cy="22025"/>
            </a:xfrm>
            <a:custGeom>
              <a:avLst/>
              <a:gdLst/>
              <a:ahLst/>
              <a:cxnLst/>
              <a:rect l="l" t="t" r="r" b="b"/>
              <a:pathLst>
                <a:path w="1066" h="881" extrusionOk="0">
                  <a:moveTo>
                    <a:pt x="532" y="1"/>
                  </a:moveTo>
                  <a:cubicBezTo>
                    <a:pt x="362" y="1"/>
                    <a:pt x="199" y="101"/>
                    <a:pt x="130" y="264"/>
                  </a:cubicBezTo>
                  <a:cubicBezTo>
                    <a:pt x="1" y="572"/>
                    <a:pt x="234" y="880"/>
                    <a:pt x="530" y="880"/>
                  </a:cubicBezTo>
                  <a:cubicBezTo>
                    <a:pt x="582" y="880"/>
                    <a:pt x="637" y="870"/>
                    <a:pt x="691" y="849"/>
                  </a:cubicBezTo>
                  <a:cubicBezTo>
                    <a:pt x="1054" y="709"/>
                    <a:pt x="1066" y="194"/>
                    <a:pt x="715" y="42"/>
                  </a:cubicBezTo>
                  <a:cubicBezTo>
                    <a:pt x="656" y="14"/>
                    <a:pt x="59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7"/>
            <p:cNvSpPr/>
            <p:nvPr/>
          </p:nvSpPr>
          <p:spPr>
            <a:xfrm>
              <a:off x="4904300" y="175677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12" y="0"/>
                  </a:moveTo>
                  <a:cubicBezTo>
                    <a:pt x="456" y="0"/>
                    <a:pt x="398" y="11"/>
                    <a:pt x="339" y="35"/>
                  </a:cubicBezTo>
                  <a:cubicBezTo>
                    <a:pt x="117" y="117"/>
                    <a:pt x="0" y="374"/>
                    <a:pt x="82" y="608"/>
                  </a:cubicBezTo>
                  <a:cubicBezTo>
                    <a:pt x="159" y="798"/>
                    <a:pt x="330" y="895"/>
                    <a:pt x="501" y="895"/>
                  </a:cubicBezTo>
                  <a:cubicBezTo>
                    <a:pt x="666" y="895"/>
                    <a:pt x="832" y="804"/>
                    <a:pt x="913" y="620"/>
                  </a:cubicBezTo>
                  <a:cubicBezTo>
                    <a:pt x="1041" y="314"/>
                    <a:pt x="812" y="0"/>
                    <a:pt x="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7"/>
            <p:cNvSpPr/>
            <p:nvPr/>
          </p:nvSpPr>
          <p:spPr>
            <a:xfrm>
              <a:off x="4900150" y="1799425"/>
              <a:ext cx="14700" cy="11525"/>
            </a:xfrm>
            <a:custGeom>
              <a:avLst/>
              <a:gdLst/>
              <a:ahLst/>
              <a:cxnLst/>
              <a:rect l="l" t="t" r="r" b="b"/>
              <a:pathLst>
                <a:path w="588" h="461" extrusionOk="0">
                  <a:moveTo>
                    <a:pt x="334" y="0"/>
                  </a:moveTo>
                  <a:cubicBezTo>
                    <a:pt x="279" y="0"/>
                    <a:pt x="223" y="21"/>
                    <a:pt x="178" y="60"/>
                  </a:cubicBezTo>
                  <a:lnTo>
                    <a:pt x="190" y="60"/>
                  </a:lnTo>
                  <a:cubicBezTo>
                    <a:pt x="0" y="222"/>
                    <a:pt x="158" y="461"/>
                    <a:pt x="336" y="461"/>
                  </a:cubicBezTo>
                  <a:cubicBezTo>
                    <a:pt x="390" y="461"/>
                    <a:pt x="445" y="439"/>
                    <a:pt x="494" y="388"/>
                  </a:cubicBezTo>
                  <a:cubicBezTo>
                    <a:pt x="587" y="294"/>
                    <a:pt x="587" y="154"/>
                    <a:pt x="494" y="72"/>
                  </a:cubicBezTo>
                  <a:cubicBezTo>
                    <a:pt x="451" y="24"/>
                    <a:pt x="39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7"/>
            <p:cNvSpPr/>
            <p:nvPr/>
          </p:nvSpPr>
          <p:spPr>
            <a:xfrm>
              <a:off x="4960750" y="1824550"/>
              <a:ext cx="13375" cy="11200"/>
            </a:xfrm>
            <a:custGeom>
              <a:avLst/>
              <a:gdLst/>
              <a:ahLst/>
              <a:cxnLst/>
              <a:rect l="l" t="t" r="r" b="b"/>
              <a:pathLst>
                <a:path w="535" h="448" extrusionOk="0">
                  <a:moveTo>
                    <a:pt x="237" y="1"/>
                  </a:moveTo>
                  <a:cubicBezTo>
                    <a:pt x="122" y="1"/>
                    <a:pt x="12" y="92"/>
                    <a:pt x="12" y="225"/>
                  </a:cubicBezTo>
                  <a:cubicBezTo>
                    <a:pt x="0" y="342"/>
                    <a:pt x="105" y="447"/>
                    <a:pt x="222" y="447"/>
                  </a:cubicBezTo>
                  <a:cubicBezTo>
                    <a:pt x="227" y="448"/>
                    <a:pt x="231" y="448"/>
                    <a:pt x="236" y="448"/>
                  </a:cubicBezTo>
                  <a:cubicBezTo>
                    <a:pt x="426" y="448"/>
                    <a:pt x="535" y="210"/>
                    <a:pt x="398" y="73"/>
                  </a:cubicBezTo>
                  <a:cubicBezTo>
                    <a:pt x="351" y="23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7"/>
            <p:cNvSpPr/>
            <p:nvPr/>
          </p:nvSpPr>
          <p:spPr>
            <a:xfrm>
              <a:off x="5019225" y="18016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237" y="1"/>
                  </a:moveTo>
                  <a:cubicBezTo>
                    <a:pt x="182" y="1"/>
                    <a:pt x="127" y="20"/>
                    <a:pt x="83" y="65"/>
                  </a:cubicBezTo>
                  <a:cubicBezTo>
                    <a:pt x="1" y="158"/>
                    <a:pt x="1" y="299"/>
                    <a:pt x="83" y="381"/>
                  </a:cubicBezTo>
                  <a:cubicBezTo>
                    <a:pt x="129" y="427"/>
                    <a:pt x="187" y="448"/>
                    <a:pt x="243" y="448"/>
                  </a:cubicBezTo>
                  <a:cubicBezTo>
                    <a:pt x="359" y="448"/>
                    <a:pt x="469" y="362"/>
                    <a:pt x="469" y="229"/>
                  </a:cubicBezTo>
                  <a:cubicBezTo>
                    <a:pt x="469" y="93"/>
                    <a:pt x="35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7"/>
            <p:cNvSpPr/>
            <p:nvPr/>
          </p:nvSpPr>
          <p:spPr>
            <a:xfrm>
              <a:off x="5043225" y="1744025"/>
              <a:ext cx="13375" cy="11300"/>
            </a:xfrm>
            <a:custGeom>
              <a:avLst/>
              <a:gdLst/>
              <a:ahLst/>
              <a:cxnLst/>
              <a:rect l="l" t="t" r="r" b="b"/>
              <a:pathLst>
                <a:path w="535" h="452" extrusionOk="0">
                  <a:moveTo>
                    <a:pt x="306" y="1"/>
                  </a:moveTo>
                  <a:cubicBezTo>
                    <a:pt x="252" y="1"/>
                    <a:pt x="197" y="21"/>
                    <a:pt x="152" y="65"/>
                  </a:cubicBezTo>
                  <a:cubicBezTo>
                    <a:pt x="0" y="206"/>
                    <a:pt x="105" y="440"/>
                    <a:pt x="304" y="451"/>
                  </a:cubicBezTo>
                  <a:cubicBezTo>
                    <a:pt x="421" y="451"/>
                    <a:pt x="527" y="358"/>
                    <a:pt x="527" y="229"/>
                  </a:cubicBezTo>
                  <a:cubicBezTo>
                    <a:pt x="535" y="93"/>
                    <a:pt x="422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7"/>
            <p:cNvSpPr/>
            <p:nvPr/>
          </p:nvSpPr>
          <p:spPr>
            <a:xfrm>
              <a:off x="5020400" y="1685400"/>
              <a:ext cx="14950" cy="11200"/>
            </a:xfrm>
            <a:custGeom>
              <a:avLst/>
              <a:gdLst/>
              <a:ahLst/>
              <a:cxnLst/>
              <a:rect l="l" t="t" r="r" b="b"/>
              <a:pathLst>
                <a:path w="598" h="448" extrusionOk="0">
                  <a:moveTo>
                    <a:pt x="293" y="0"/>
                  </a:moveTo>
                  <a:cubicBezTo>
                    <a:pt x="94" y="0"/>
                    <a:pt x="1" y="246"/>
                    <a:pt x="141" y="386"/>
                  </a:cubicBezTo>
                  <a:cubicBezTo>
                    <a:pt x="182" y="427"/>
                    <a:pt x="238" y="448"/>
                    <a:pt x="295" y="448"/>
                  </a:cubicBezTo>
                  <a:cubicBezTo>
                    <a:pt x="352" y="448"/>
                    <a:pt x="410" y="427"/>
                    <a:pt x="457" y="386"/>
                  </a:cubicBezTo>
                  <a:cubicBezTo>
                    <a:pt x="597" y="246"/>
                    <a:pt x="492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7"/>
            <p:cNvSpPr/>
            <p:nvPr/>
          </p:nvSpPr>
          <p:spPr>
            <a:xfrm>
              <a:off x="4964250" y="1660175"/>
              <a:ext cx="11275" cy="11100"/>
            </a:xfrm>
            <a:custGeom>
              <a:avLst/>
              <a:gdLst/>
              <a:ahLst/>
              <a:cxnLst/>
              <a:rect l="l" t="t" r="r" b="b"/>
              <a:pathLst>
                <a:path w="451" h="444" extrusionOk="0">
                  <a:moveTo>
                    <a:pt x="225" y="0"/>
                  </a:moveTo>
                  <a:cubicBezTo>
                    <a:pt x="116" y="0"/>
                    <a:pt x="6" y="70"/>
                    <a:pt x="0" y="214"/>
                  </a:cubicBezTo>
                  <a:cubicBezTo>
                    <a:pt x="0" y="367"/>
                    <a:pt x="114" y="443"/>
                    <a:pt x="226" y="443"/>
                  </a:cubicBezTo>
                  <a:cubicBezTo>
                    <a:pt x="336" y="443"/>
                    <a:pt x="445" y="370"/>
                    <a:pt x="445" y="225"/>
                  </a:cubicBezTo>
                  <a:cubicBezTo>
                    <a:pt x="451" y="76"/>
                    <a:pt x="338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7"/>
            <p:cNvSpPr/>
            <p:nvPr/>
          </p:nvSpPr>
          <p:spPr>
            <a:xfrm>
              <a:off x="4903700" y="1683050"/>
              <a:ext cx="14950" cy="11150"/>
            </a:xfrm>
            <a:custGeom>
              <a:avLst/>
              <a:gdLst/>
              <a:ahLst/>
              <a:cxnLst/>
              <a:rect l="l" t="t" r="r" b="b"/>
              <a:pathLst>
                <a:path w="598" h="446" extrusionOk="0">
                  <a:moveTo>
                    <a:pt x="295" y="1"/>
                  </a:moveTo>
                  <a:cubicBezTo>
                    <a:pt x="238" y="1"/>
                    <a:pt x="182" y="24"/>
                    <a:pt x="141" y="71"/>
                  </a:cubicBezTo>
                  <a:cubicBezTo>
                    <a:pt x="1" y="211"/>
                    <a:pt x="94" y="445"/>
                    <a:pt x="293" y="445"/>
                  </a:cubicBezTo>
                  <a:cubicBezTo>
                    <a:pt x="492" y="445"/>
                    <a:pt x="597" y="211"/>
                    <a:pt x="457" y="71"/>
                  </a:cubicBezTo>
                  <a:cubicBezTo>
                    <a:pt x="410" y="24"/>
                    <a:pt x="35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7"/>
            <p:cNvSpPr/>
            <p:nvPr/>
          </p:nvSpPr>
          <p:spPr>
            <a:xfrm>
              <a:off x="4877675" y="1740625"/>
              <a:ext cx="15825" cy="11225"/>
            </a:xfrm>
            <a:custGeom>
              <a:avLst/>
              <a:gdLst/>
              <a:ahLst/>
              <a:cxnLst/>
              <a:rect l="l" t="t" r="r" b="b"/>
              <a:pathLst>
                <a:path w="633" h="449" extrusionOk="0">
                  <a:moveTo>
                    <a:pt x="285" y="1"/>
                  </a:moveTo>
                  <a:cubicBezTo>
                    <a:pt x="7" y="1"/>
                    <a:pt x="0" y="448"/>
                    <a:pt x="295" y="448"/>
                  </a:cubicBezTo>
                  <a:cubicBezTo>
                    <a:pt x="302" y="448"/>
                    <a:pt x="309" y="447"/>
                    <a:pt x="316" y="447"/>
                  </a:cubicBezTo>
                  <a:cubicBezTo>
                    <a:pt x="327" y="448"/>
                    <a:pt x="338" y="449"/>
                    <a:pt x="348" y="449"/>
                  </a:cubicBezTo>
                  <a:cubicBezTo>
                    <a:pt x="629" y="449"/>
                    <a:pt x="633" y="2"/>
                    <a:pt x="328" y="2"/>
                  </a:cubicBezTo>
                  <a:cubicBezTo>
                    <a:pt x="324" y="2"/>
                    <a:pt x="320" y="2"/>
                    <a:pt x="316" y="2"/>
                  </a:cubicBezTo>
                  <a:cubicBezTo>
                    <a:pt x="306" y="1"/>
                    <a:pt x="295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7"/>
            <p:cNvSpPr/>
            <p:nvPr/>
          </p:nvSpPr>
          <p:spPr>
            <a:xfrm>
              <a:off x="4913800" y="1840075"/>
              <a:ext cx="19475" cy="16525"/>
            </a:xfrm>
            <a:custGeom>
              <a:avLst/>
              <a:gdLst/>
              <a:ahLst/>
              <a:cxnLst/>
              <a:rect l="l" t="t" r="r" b="b"/>
              <a:pathLst>
                <a:path w="779" h="661" extrusionOk="0">
                  <a:moveTo>
                    <a:pt x="409" y="0"/>
                  </a:moveTo>
                  <a:cubicBezTo>
                    <a:pt x="279" y="0"/>
                    <a:pt x="153" y="77"/>
                    <a:pt x="100" y="201"/>
                  </a:cubicBezTo>
                  <a:cubicBezTo>
                    <a:pt x="0" y="461"/>
                    <a:pt x="210" y="660"/>
                    <a:pt x="420" y="660"/>
                  </a:cubicBezTo>
                  <a:cubicBezTo>
                    <a:pt x="532" y="660"/>
                    <a:pt x="643" y="604"/>
                    <a:pt x="708" y="470"/>
                  </a:cubicBezTo>
                  <a:cubicBezTo>
                    <a:pt x="778" y="294"/>
                    <a:pt x="708" y="107"/>
                    <a:pt x="533" y="25"/>
                  </a:cubicBezTo>
                  <a:cubicBezTo>
                    <a:pt x="493" y="8"/>
                    <a:pt x="450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7"/>
            <p:cNvSpPr/>
            <p:nvPr/>
          </p:nvSpPr>
          <p:spPr>
            <a:xfrm>
              <a:off x="4998075" y="184175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1"/>
                  </a:moveTo>
                  <a:cubicBezTo>
                    <a:pt x="180" y="1"/>
                    <a:pt x="0" y="227"/>
                    <a:pt x="98" y="461"/>
                  </a:cubicBezTo>
                  <a:cubicBezTo>
                    <a:pt x="151" y="594"/>
                    <a:pt x="272" y="674"/>
                    <a:pt x="403" y="674"/>
                  </a:cubicBezTo>
                  <a:cubicBezTo>
                    <a:pt x="445" y="674"/>
                    <a:pt x="489" y="666"/>
                    <a:pt x="531" y="649"/>
                  </a:cubicBezTo>
                  <a:cubicBezTo>
                    <a:pt x="812" y="532"/>
                    <a:pt x="812" y="146"/>
                    <a:pt x="543" y="29"/>
                  </a:cubicBezTo>
                  <a:cubicBezTo>
                    <a:pt x="496" y="9"/>
                    <a:pt x="450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7"/>
            <p:cNvSpPr/>
            <p:nvPr/>
          </p:nvSpPr>
          <p:spPr>
            <a:xfrm>
              <a:off x="5059000" y="178357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11" y="1"/>
                  </a:moveTo>
                  <a:cubicBezTo>
                    <a:pt x="369" y="1"/>
                    <a:pt x="325" y="9"/>
                    <a:pt x="282" y="27"/>
                  </a:cubicBezTo>
                  <a:cubicBezTo>
                    <a:pt x="1" y="133"/>
                    <a:pt x="1" y="531"/>
                    <a:pt x="270" y="648"/>
                  </a:cubicBezTo>
                  <a:cubicBezTo>
                    <a:pt x="310" y="665"/>
                    <a:pt x="352" y="673"/>
                    <a:pt x="394" y="673"/>
                  </a:cubicBezTo>
                  <a:cubicBezTo>
                    <a:pt x="524" y="673"/>
                    <a:pt x="653" y="596"/>
                    <a:pt x="715" y="472"/>
                  </a:cubicBezTo>
                  <a:cubicBezTo>
                    <a:pt x="813" y="245"/>
                    <a:pt x="63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7"/>
            <p:cNvSpPr/>
            <p:nvPr/>
          </p:nvSpPr>
          <p:spPr>
            <a:xfrm>
              <a:off x="5060600" y="16996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11" y="1"/>
                  </a:moveTo>
                  <a:cubicBezTo>
                    <a:pt x="285" y="1"/>
                    <a:pt x="159" y="68"/>
                    <a:pt x="101" y="201"/>
                  </a:cubicBezTo>
                  <a:cubicBezTo>
                    <a:pt x="1" y="431"/>
                    <a:pt x="182" y="669"/>
                    <a:pt x="411" y="669"/>
                  </a:cubicBezTo>
                  <a:cubicBezTo>
                    <a:pt x="451" y="669"/>
                    <a:pt x="492" y="661"/>
                    <a:pt x="534" y="646"/>
                  </a:cubicBezTo>
                  <a:cubicBezTo>
                    <a:pt x="709" y="576"/>
                    <a:pt x="791" y="377"/>
                    <a:pt x="721" y="213"/>
                  </a:cubicBezTo>
                  <a:cubicBezTo>
                    <a:pt x="668" y="71"/>
                    <a:pt x="5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7"/>
            <p:cNvSpPr/>
            <p:nvPr/>
          </p:nvSpPr>
          <p:spPr>
            <a:xfrm>
              <a:off x="5002175" y="1639075"/>
              <a:ext cx="19725" cy="16850"/>
            </a:xfrm>
            <a:custGeom>
              <a:avLst/>
              <a:gdLst/>
              <a:ahLst/>
              <a:cxnLst/>
              <a:rect l="l" t="t" r="r" b="b"/>
              <a:pathLst>
                <a:path w="789" h="674" extrusionOk="0">
                  <a:moveTo>
                    <a:pt x="410" y="0"/>
                  </a:moveTo>
                  <a:cubicBezTo>
                    <a:pt x="188" y="0"/>
                    <a:pt x="0" y="226"/>
                    <a:pt x="98" y="461"/>
                  </a:cubicBezTo>
                  <a:cubicBezTo>
                    <a:pt x="151" y="603"/>
                    <a:pt x="279" y="673"/>
                    <a:pt x="408" y="673"/>
                  </a:cubicBezTo>
                  <a:cubicBezTo>
                    <a:pt x="533" y="673"/>
                    <a:pt x="660" y="606"/>
                    <a:pt x="718" y="473"/>
                  </a:cubicBezTo>
                  <a:cubicBezTo>
                    <a:pt x="788" y="297"/>
                    <a:pt x="706" y="110"/>
                    <a:pt x="542" y="28"/>
                  </a:cubicBezTo>
                  <a:cubicBezTo>
                    <a:pt x="498" y="9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7"/>
            <p:cNvSpPr/>
            <p:nvPr/>
          </p:nvSpPr>
          <p:spPr>
            <a:xfrm>
              <a:off x="4918025" y="1637375"/>
              <a:ext cx="20375" cy="16875"/>
            </a:xfrm>
            <a:custGeom>
              <a:avLst/>
              <a:gdLst/>
              <a:ahLst/>
              <a:cxnLst/>
              <a:rect l="l" t="t" r="r" b="b"/>
              <a:pathLst>
                <a:path w="815" h="675" extrusionOk="0">
                  <a:moveTo>
                    <a:pt x="411" y="1"/>
                  </a:moveTo>
                  <a:cubicBezTo>
                    <a:pt x="368" y="1"/>
                    <a:pt x="324" y="9"/>
                    <a:pt x="282" y="26"/>
                  </a:cubicBezTo>
                  <a:cubicBezTo>
                    <a:pt x="1" y="131"/>
                    <a:pt x="1" y="529"/>
                    <a:pt x="282" y="646"/>
                  </a:cubicBezTo>
                  <a:cubicBezTo>
                    <a:pt x="326" y="665"/>
                    <a:pt x="371" y="674"/>
                    <a:pt x="414" y="674"/>
                  </a:cubicBezTo>
                  <a:cubicBezTo>
                    <a:pt x="633" y="674"/>
                    <a:pt x="814" y="448"/>
                    <a:pt x="726" y="213"/>
                  </a:cubicBezTo>
                  <a:cubicBezTo>
                    <a:pt x="673" y="80"/>
                    <a:pt x="546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7"/>
            <p:cNvSpPr/>
            <p:nvPr/>
          </p:nvSpPr>
          <p:spPr>
            <a:xfrm>
              <a:off x="4854525" y="1695275"/>
              <a:ext cx="22300" cy="16850"/>
            </a:xfrm>
            <a:custGeom>
              <a:avLst/>
              <a:gdLst/>
              <a:ahLst/>
              <a:cxnLst/>
              <a:rect l="l" t="t" r="r" b="b"/>
              <a:pathLst>
                <a:path w="892" h="674" extrusionOk="0">
                  <a:moveTo>
                    <a:pt x="491" y="0"/>
                  </a:moveTo>
                  <a:cubicBezTo>
                    <a:pt x="172" y="0"/>
                    <a:pt x="1" y="504"/>
                    <a:pt x="377" y="646"/>
                  </a:cubicBezTo>
                  <a:cubicBezTo>
                    <a:pt x="423" y="665"/>
                    <a:pt x="469" y="674"/>
                    <a:pt x="515" y="674"/>
                  </a:cubicBezTo>
                  <a:cubicBezTo>
                    <a:pt x="643" y="674"/>
                    <a:pt x="761" y="604"/>
                    <a:pt x="821" y="483"/>
                  </a:cubicBezTo>
                  <a:cubicBezTo>
                    <a:pt x="891" y="307"/>
                    <a:pt x="810" y="108"/>
                    <a:pt x="646" y="38"/>
                  </a:cubicBezTo>
                  <a:cubicBezTo>
                    <a:pt x="592" y="12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7"/>
            <p:cNvSpPr/>
            <p:nvPr/>
          </p:nvSpPr>
          <p:spPr>
            <a:xfrm>
              <a:off x="4856025" y="17795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0" y="1"/>
                  </a:moveTo>
                  <a:cubicBezTo>
                    <a:pt x="341" y="1"/>
                    <a:pt x="300" y="8"/>
                    <a:pt x="258" y="24"/>
                  </a:cubicBezTo>
                  <a:cubicBezTo>
                    <a:pt x="83" y="94"/>
                    <a:pt x="1" y="281"/>
                    <a:pt x="71" y="457"/>
                  </a:cubicBezTo>
                  <a:cubicBezTo>
                    <a:pt x="124" y="598"/>
                    <a:pt x="249" y="669"/>
                    <a:pt x="376" y="669"/>
                  </a:cubicBezTo>
                  <a:cubicBezTo>
                    <a:pt x="501" y="669"/>
                    <a:pt x="627" y="601"/>
                    <a:pt x="691" y="468"/>
                  </a:cubicBezTo>
                  <a:cubicBezTo>
                    <a:pt x="791" y="239"/>
                    <a:pt x="61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7"/>
            <p:cNvSpPr/>
            <p:nvPr/>
          </p:nvSpPr>
          <p:spPr>
            <a:xfrm>
              <a:off x="4865675" y="1840100"/>
              <a:ext cx="7075" cy="5600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30" y="1"/>
                  </a:moveTo>
                  <a:cubicBezTo>
                    <a:pt x="100" y="1"/>
                    <a:pt x="71" y="13"/>
                    <a:pt x="48" y="36"/>
                  </a:cubicBezTo>
                  <a:cubicBezTo>
                    <a:pt x="13" y="71"/>
                    <a:pt x="1" y="141"/>
                    <a:pt x="48" y="188"/>
                  </a:cubicBezTo>
                  <a:cubicBezTo>
                    <a:pt x="70" y="213"/>
                    <a:pt x="96" y="224"/>
                    <a:pt x="122" y="224"/>
                  </a:cubicBezTo>
                  <a:cubicBezTo>
                    <a:pt x="205" y="224"/>
                    <a:pt x="283" y="116"/>
                    <a:pt x="211" y="36"/>
                  </a:cubicBezTo>
                  <a:cubicBezTo>
                    <a:pt x="188" y="13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7"/>
            <p:cNvSpPr/>
            <p:nvPr/>
          </p:nvSpPr>
          <p:spPr>
            <a:xfrm>
              <a:off x="4962500" y="188227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8" y="0"/>
                  </a:moveTo>
                  <a:cubicBezTo>
                    <a:pt x="59" y="0"/>
                    <a:pt x="0" y="45"/>
                    <a:pt x="0" y="116"/>
                  </a:cubicBezTo>
                  <a:cubicBezTo>
                    <a:pt x="0" y="174"/>
                    <a:pt x="47" y="221"/>
                    <a:pt x="117" y="221"/>
                  </a:cubicBezTo>
                  <a:cubicBezTo>
                    <a:pt x="121" y="221"/>
                    <a:pt x="125" y="222"/>
                    <a:pt x="129" y="222"/>
                  </a:cubicBezTo>
                  <a:cubicBezTo>
                    <a:pt x="216" y="222"/>
                    <a:pt x="266" y="101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7"/>
            <p:cNvSpPr/>
            <p:nvPr/>
          </p:nvSpPr>
          <p:spPr>
            <a:xfrm>
              <a:off x="5060475" y="1844025"/>
              <a:ext cx="5875" cy="5725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20" y="0"/>
                  </a:moveTo>
                  <a:cubicBezTo>
                    <a:pt x="95" y="0"/>
                    <a:pt x="69" y="10"/>
                    <a:pt x="47" y="31"/>
                  </a:cubicBezTo>
                  <a:cubicBezTo>
                    <a:pt x="0" y="78"/>
                    <a:pt x="0" y="148"/>
                    <a:pt x="47" y="195"/>
                  </a:cubicBezTo>
                  <a:cubicBezTo>
                    <a:pt x="70" y="218"/>
                    <a:pt x="98" y="228"/>
                    <a:pt x="125" y="228"/>
                  </a:cubicBezTo>
                  <a:cubicBezTo>
                    <a:pt x="181" y="228"/>
                    <a:pt x="234" y="184"/>
                    <a:pt x="234" y="113"/>
                  </a:cubicBezTo>
                  <a:cubicBezTo>
                    <a:pt x="234" y="48"/>
                    <a:pt x="17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7"/>
            <p:cNvSpPr/>
            <p:nvPr/>
          </p:nvSpPr>
          <p:spPr>
            <a:xfrm>
              <a:off x="5102000" y="1748025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61" y="0"/>
                  </a:moveTo>
                  <a:cubicBezTo>
                    <a:pt x="133" y="0"/>
                    <a:pt x="106" y="11"/>
                    <a:pt x="83" y="34"/>
                  </a:cubicBezTo>
                  <a:cubicBezTo>
                    <a:pt x="1" y="104"/>
                    <a:pt x="59" y="221"/>
                    <a:pt x="153" y="221"/>
                  </a:cubicBezTo>
                  <a:cubicBezTo>
                    <a:pt x="211" y="221"/>
                    <a:pt x="270" y="174"/>
                    <a:pt x="270" y="116"/>
                  </a:cubicBezTo>
                  <a:cubicBezTo>
                    <a:pt x="270" y="45"/>
                    <a:pt x="217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7"/>
            <p:cNvSpPr/>
            <p:nvPr/>
          </p:nvSpPr>
          <p:spPr>
            <a:xfrm>
              <a:off x="5064575" y="1650300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5"/>
                  </a:cubicBezTo>
                  <a:cubicBezTo>
                    <a:pt x="0" y="70"/>
                    <a:pt x="0" y="141"/>
                    <a:pt x="35" y="187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6" y="223"/>
                    <a:pt x="176" y="211"/>
                    <a:pt x="199" y="187"/>
                  </a:cubicBezTo>
                  <a:cubicBezTo>
                    <a:pt x="246" y="141"/>
                    <a:pt x="246" y="70"/>
                    <a:pt x="199" y="35"/>
                  </a:cubicBezTo>
                  <a:cubicBezTo>
                    <a:pt x="176" y="12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7"/>
            <p:cNvSpPr/>
            <p:nvPr/>
          </p:nvSpPr>
          <p:spPr>
            <a:xfrm>
              <a:off x="4966975" y="1608150"/>
              <a:ext cx="6950" cy="5625"/>
            </a:xfrm>
            <a:custGeom>
              <a:avLst/>
              <a:gdLst/>
              <a:ahLst/>
              <a:cxnLst/>
              <a:rect l="l" t="t" r="r" b="b"/>
              <a:pathLst>
                <a:path w="278" h="225" extrusionOk="0">
                  <a:moveTo>
                    <a:pt x="176" y="0"/>
                  </a:moveTo>
                  <a:cubicBezTo>
                    <a:pt x="171" y="0"/>
                    <a:pt x="166" y="1"/>
                    <a:pt x="161" y="2"/>
                  </a:cubicBezTo>
                  <a:cubicBezTo>
                    <a:pt x="153" y="1"/>
                    <a:pt x="147" y="0"/>
                    <a:pt x="140" y="0"/>
                  </a:cubicBezTo>
                  <a:cubicBezTo>
                    <a:pt x="0" y="0"/>
                    <a:pt x="4" y="224"/>
                    <a:pt x="150" y="224"/>
                  </a:cubicBezTo>
                  <a:cubicBezTo>
                    <a:pt x="153" y="224"/>
                    <a:pt x="157" y="224"/>
                    <a:pt x="161" y="224"/>
                  </a:cubicBezTo>
                  <a:cubicBezTo>
                    <a:pt x="219" y="224"/>
                    <a:pt x="277" y="177"/>
                    <a:pt x="277" y="107"/>
                  </a:cubicBezTo>
                  <a:cubicBezTo>
                    <a:pt x="277" y="54"/>
                    <a:pt x="22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7"/>
            <p:cNvSpPr/>
            <p:nvPr/>
          </p:nvSpPr>
          <p:spPr>
            <a:xfrm>
              <a:off x="4869775" y="1646200"/>
              <a:ext cx="6175" cy="5650"/>
            </a:xfrm>
            <a:custGeom>
              <a:avLst/>
              <a:gdLst/>
              <a:ahLst/>
              <a:cxnLst/>
              <a:rect l="l" t="t" r="r" b="b"/>
              <a:pathLst>
                <a:path w="247" h="226" extrusionOk="0">
                  <a:moveTo>
                    <a:pt x="119" y="1"/>
                  </a:moveTo>
                  <a:cubicBezTo>
                    <a:pt x="91" y="1"/>
                    <a:pt x="65" y="12"/>
                    <a:pt x="47" y="36"/>
                  </a:cubicBezTo>
                  <a:cubicBezTo>
                    <a:pt x="1" y="82"/>
                    <a:pt x="1" y="153"/>
                    <a:pt x="47" y="199"/>
                  </a:cubicBezTo>
                  <a:cubicBezTo>
                    <a:pt x="65" y="217"/>
                    <a:pt x="91" y="226"/>
                    <a:pt x="119" y="226"/>
                  </a:cubicBezTo>
                  <a:cubicBezTo>
                    <a:pt x="147" y="226"/>
                    <a:pt x="176" y="217"/>
                    <a:pt x="200" y="199"/>
                  </a:cubicBezTo>
                  <a:cubicBezTo>
                    <a:pt x="246" y="153"/>
                    <a:pt x="246" y="82"/>
                    <a:pt x="200" y="36"/>
                  </a:cubicBezTo>
                  <a:cubicBezTo>
                    <a:pt x="176" y="12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7"/>
            <p:cNvSpPr/>
            <p:nvPr/>
          </p:nvSpPr>
          <p:spPr>
            <a:xfrm>
              <a:off x="4827650" y="1742425"/>
              <a:ext cx="6475" cy="5550"/>
            </a:xfrm>
            <a:custGeom>
              <a:avLst/>
              <a:gdLst/>
              <a:ahLst/>
              <a:cxnLst/>
              <a:rect l="l" t="t" r="r" b="b"/>
              <a:pathLst>
                <a:path w="259" h="222" extrusionOk="0">
                  <a:moveTo>
                    <a:pt x="118" y="0"/>
                  </a:moveTo>
                  <a:cubicBezTo>
                    <a:pt x="59" y="0"/>
                    <a:pt x="1" y="47"/>
                    <a:pt x="1" y="106"/>
                  </a:cubicBezTo>
                  <a:cubicBezTo>
                    <a:pt x="1" y="177"/>
                    <a:pt x="54" y="221"/>
                    <a:pt x="110" y="221"/>
                  </a:cubicBezTo>
                  <a:cubicBezTo>
                    <a:pt x="137" y="221"/>
                    <a:pt x="165" y="211"/>
                    <a:pt x="188" y="188"/>
                  </a:cubicBezTo>
                  <a:cubicBezTo>
                    <a:pt x="258" y="117"/>
                    <a:pt x="212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7"/>
            <p:cNvSpPr/>
            <p:nvPr/>
          </p:nvSpPr>
          <p:spPr>
            <a:xfrm>
              <a:off x="4895525" y="1893050"/>
              <a:ext cx="13125" cy="11350"/>
            </a:xfrm>
            <a:custGeom>
              <a:avLst/>
              <a:gdLst/>
              <a:ahLst/>
              <a:cxnLst/>
              <a:rect l="l" t="t" r="r" b="b"/>
              <a:pathLst>
                <a:path w="525" h="454" extrusionOk="0">
                  <a:moveTo>
                    <a:pt x="256" y="0"/>
                  </a:moveTo>
                  <a:cubicBezTo>
                    <a:pt x="173" y="0"/>
                    <a:pt x="88" y="47"/>
                    <a:pt x="47" y="141"/>
                  </a:cubicBezTo>
                  <a:cubicBezTo>
                    <a:pt x="0" y="246"/>
                    <a:pt x="47" y="387"/>
                    <a:pt x="164" y="433"/>
                  </a:cubicBezTo>
                  <a:cubicBezTo>
                    <a:pt x="195" y="447"/>
                    <a:pt x="226" y="453"/>
                    <a:pt x="256" y="453"/>
                  </a:cubicBezTo>
                  <a:cubicBezTo>
                    <a:pt x="406" y="453"/>
                    <a:pt x="525" y="297"/>
                    <a:pt x="456" y="141"/>
                  </a:cubicBezTo>
                  <a:cubicBezTo>
                    <a:pt x="421" y="47"/>
                    <a:pt x="339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7"/>
            <p:cNvSpPr/>
            <p:nvPr/>
          </p:nvSpPr>
          <p:spPr>
            <a:xfrm>
              <a:off x="5021375" y="1895550"/>
              <a:ext cx="13375" cy="11375"/>
            </a:xfrm>
            <a:custGeom>
              <a:avLst/>
              <a:gdLst/>
              <a:ahLst/>
              <a:cxnLst/>
              <a:rect l="l" t="t" r="r" b="b"/>
              <a:pathLst>
                <a:path w="535" h="455" extrusionOk="0">
                  <a:moveTo>
                    <a:pt x="288" y="0"/>
                  </a:moveTo>
                  <a:cubicBezTo>
                    <a:pt x="146" y="0"/>
                    <a:pt x="0" y="132"/>
                    <a:pt x="67" y="310"/>
                  </a:cubicBezTo>
                  <a:cubicBezTo>
                    <a:pt x="103" y="400"/>
                    <a:pt x="187" y="455"/>
                    <a:pt x="276" y="455"/>
                  </a:cubicBezTo>
                  <a:cubicBezTo>
                    <a:pt x="304" y="455"/>
                    <a:pt x="332" y="450"/>
                    <a:pt x="359" y="439"/>
                  </a:cubicBezTo>
                  <a:cubicBezTo>
                    <a:pt x="476" y="404"/>
                    <a:pt x="535" y="263"/>
                    <a:pt x="488" y="146"/>
                  </a:cubicBezTo>
                  <a:cubicBezTo>
                    <a:pt x="450" y="44"/>
                    <a:pt x="369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7"/>
            <p:cNvSpPr/>
            <p:nvPr/>
          </p:nvSpPr>
          <p:spPr>
            <a:xfrm>
              <a:off x="5111375" y="1808500"/>
              <a:ext cx="14625" cy="11150"/>
            </a:xfrm>
            <a:custGeom>
              <a:avLst/>
              <a:gdLst/>
              <a:ahLst/>
              <a:cxnLst/>
              <a:rect l="l" t="t" r="r" b="b"/>
              <a:pathLst>
                <a:path w="585" h="446" extrusionOk="0">
                  <a:moveTo>
                    <a:pt x="319" y="0"/>
                  </a:moveTo>
                  <a:cubicBezTo>
                    <a:pt x="110" y="0"/>
                    <a:pt x="1" y="321"/>
                    <a:pt x="234" y="423"/>
                  </a:cubicBezTo>
                  <a:cubicBezTo>
                    <a:pt x="266" y="439"/>
                    <a:pt x="299" y="446"/>
                    <a:pt x="331" y="446"/>
                  </a:cubicBezTo>
                  <a:cubicBezTo>
                    <a:pt x="416" y="446"/>
                    <a:pt x="496" y="394"/>
                    <a:pt x="538" y="317"/>
                  </a:cubicBezTo>
                  <a:cubicBezTo>
                    <a:pt x="585" y="200"/>
                    <a:pt x="527" y="72"/>
                    <a:pt x="421" y="25"/>
                  </a:cubicBezTo>
                  <a:cubicBezTo>
                    <a:pt x="385" y="8"/>
                    <a:pt x="351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7"/>
            <p:cNvSpPr/>
            <p:nvPr/>
          </p:nvSpPr>
          <p:spPr>
            <a:xfrm>
              <a:off x="5115475" y="1682475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0" y="0"/>
                  </a:moveTo>
                  <a:cubicBezTo>
                    <a:pt x="187" y="0"/>
                    <a:pt x="105" y="47"/>
                    <a:pt x="70" y="141"/>
                  </a:cubicBezTo>
                  <a:cubicBezTo>
                    <a:pt x="0" y="290"/>
                    <a:pt x="117" y="448"/>
                    <a:pt x="269" y="448"/>
                  </a:cubicBezTo>
                  <a:cubicBezTo>
                    <a:pt x="296" y="448"/>
                    <a:pt x="323" y="443"/>
                    <a:pt x="351" y="433"/>
                  </a:cubicBezTo>
                  <a:cubicBezTo>
                    <a:pt x="468" y="386"/>
                    <a:pt x="526" y="258"/>
                    <a:pt x="480" y="141"/>
                  </a:cubicBezTo>
                  <a:cubicBezTo>
                    <a:pt x="439" y="47"/>
                    <a:pt x="354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7"/>
            <p:cNvSpPr/>
            <p:nvPr/>
          </p:nvSpPr>
          <p:spPr>
            <a:xfrm>
              <a:off x="5027725" y="1591600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5" y="0"/>
                  </a:moveTo>
                  <a:cubicBezTo>
                    <a:pt x="129" y="0"/>
                    <a:pt x="0" y="157"/>
                    <a:pt x="59" y="313"/>
                  </a:cubicBezTo>
                  <a:cubicBezTo>
                    <a:pt x="100" y="402"/>
                    <a:pt x="187" y="449"/>
                    <a:pt x="273" y="449"/>
                  </a:cubicBezTo>
                  <a:cubicBezTo>
                    <a:pt x="357" y="449"/>
                    <a:pt x="439" y="405"/>
                    <a:pt x="480" y="313"/>
                  </a:cubicBezTo>
                  <a:cubicBezTo>
                    <a:pt x="527" y="207"/>
                    <a:pt x="480" y="67"/>
                    <a:pt x="363" y="20"/>
                  </a:cubicBezTo>
                  <a:cubicBezTo>
                    <a:pt x="334" y="7"/>
                    <a:pt x="304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7"/>
            <p:cNvSpPr/>
            <p:nvPr/>
          </p:nvSpPr>
          <p:spPr>
            <a:xfrm>
              <a:off x="4901325" y="1589250"/>
              <a:ext cx="13225" cy="11175"/>
            </a:xfrm>
            <a:custGeom>
              <a:avLst/>
              <a:gdLst/>
              <a:ahLst/>
              <a:cxnLst/>
              <a:rect l="l" t="t" r="r" b="b"/>
              <a:pathLst>
                <a:path w="529" h="447" extrusionOk="0">
                  <a:moveTo>
                    <a:pt x="282" y="0"/>
                  </a:moveTo>
                  <a:cubicBezTo>
                    <a:pt x="142" y="0"/>
                    <a:pt x="1" y="129"/>
                    <a:pt x="61" y="301"/>
                  </a:cubicBezTo>
                  <a:cubicBezTo>
                    <a:pt x="96" y="391"/>
                    <a:pt x="180" y="446"/>
                    <a:pt x="270" y="446"/>
                  </a:cubicBezTo>
                  <a:cubicBezTo>
                    <a:pt x="298" y="446"/>
                    <a:pt x="326" y="441"/>
                    <a:pt x="353" y="430"/>
                  </a:cubicBezTo>
                  <a:cubicBezTo>
                    <a:pt x="470" y="383"/>
                    <a:pt x="529" y="255"/>
                    <a:pt x="482" y="138"/>
                  </a:cubicBezTo>
                  <a:cubicBezTo>
                    <a:pt x="440" y="41"/>
                    <a:pt x="361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7"/>
            <p:cNvSpPr/>
            <p:nvPr/>
          </p:nvSpPr>
          <p:spPr>
            <a:xfrm>
              <a:off x="4810125" y="167632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6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0" y="289"/>
                    <a:pt x="118" y="448"/>
                    <a:pt x="270" y="448"/>
                  </a:cubicBezTo>
                  <a:cubicBezTo>
                    <a:pt x="296" y="448"/>
                    <a:pt x="323" y="444"/>
                    <a:pt x="351" y="433"/>
                  </a:cubicBezTo>
                  <a:cubicBezTo>
                    <a:pt x="538" y="351"/>
                    <a:pt x="538" y="94"/>
                    <a:pt x="363" y="24"/>
                  </a:cubicBezTo>
                  <a:cubicBezTo>
                    <a:pt x="331" y="8"/>
                    <a:pt x="298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7"/>
            <p:cNvSpPr/>
            <p:nvPr/>
          </p:nvSpPr>
          <p:spPr>
            <a:xfrm>
              <a:off x="4807775" y="180217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1"/>
                  </a:moveTo>
                  <a:cubicBezTo>
                    <a:pt x="238" y="1"/>
                    <a:pt x="207" y="7"/>
                    <a:pt x="176" y="20"/>
                  </a:cubicBezTo>
                  <a:cubicBezTo>
                    <a:pt x="59" y="56"/>
                    <a:pt x="0" y="196"/>
                    <a:pt x="47" y="313"/>
                  </a:cubicBezTo>
                  <a:cubicBezTo>
                    <a:pt x="88" y="401"/>
                    <a:pt x="173" y="445"/>
                    <a:pt x="258" y="445"/>
                  </a:cubicBezTo>
                  <a:cubicBezTo>
                    <a:pt x="343" y="445"/>
                    <a:pt x="427" y="401"/>
                    <a:pt x="468" y="313"/>
                  </a:cubicBezTo>
                  <a:cubicBezTo>
                    <a:pt x="527" y="157"/>
                    <a:pt x="41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7"/>
            <p:cNvSpPr/>
            <p:nvPr/>
          </p:nvSpPr>
          <p:spPr>
            <a:xfrm>
              <a:off x="4825900" y="18781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27" y="0"/>
                  </a:moveTo>
                  <a:cubicBezTo>
                    <a:pt x="100" y="0"/>
                    <a:pt x="71" y="11"/>
                    <a:pt x="48" y="34"/>
                  </a:cubicBezTo>
                  <a:cubicBezTo>
                    <a:pt x="1" y="69"/>
                    <a:pt x="1" y="139"/>
                    <a:pt x="48" y="186"/>
                  </a:cubicBezTo>
                  <a:cubicBezTo>
                    <a:pt x="70" y="209"/>
                    <a:pt x="98" y="219"/>
                    <a:pt x="126" y="219"/>
                  </a:cubicBezTo>
                  <a:cubicBezTo>
                    <a:pt x="182" y="219"/>
                    <a:pt x="235" y="175"/>
                    <a:pt x="235" y="104"/>
                  </a:cubicBezTo>
                  <a:cubicBezTo>
                    <a:pt x="235" y="42"/>
                    <a:pt x="18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7"/>
            <p:cNvSpPr/>
            <p:nvPr/>
          </p:nvSpPr>
          <p:spPr>
            <a:xfrm>
              <a:off x="4961325" y="1937425"/>
              <a:ext cx="6175" cy="5525"/>
            </a:xfrm>
            <a:custGeom>
              <a:avLst/>
              <a:gdLst/>
              <a:ahLst/>
              <a:cxnLst/>
              <a:rect l="l" t="t" r="r" b="b"/>
              <a:pathLst>
                <a:path w="247" h="221" extrusionOk="0">
                  <a:moveTo>
                    <a:pt x="123" y="1"/>
                  </a:moveTo>
                  <a:cubicBezTo>
                    <a:pt x="71" y="1"/>
                    <a:pt x="18" y="33"/>
                    <a:pt x="12" y="97"/>
                  </a:cubicBezTo>
                  <a:cubicBezTo>
                    <a:pt x="0" y="179"/>
                    <a:pt x="62" y="220"/>
                    <a:pt x="123" y="220"/>
                  </a:cubicBezTo>
                  <a:cubicBezTo>
                    <a:pt x="185" y="220"/>
                    <a:pt x="246" y="179"/>
                    <a:pt x="234" y="97"/>
                  </a:cubicBezTo>
                  <a:cubicBezTo>
                    <a:pt x="229" y="33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7"/>
            <p:cNvSpPr/>
            <p:nvPr/>
          </p:nvSpPr>
          <p:spPr>
            <a:xfrm>
              <a:off x="5098500" y="1883700"/>
              <a:ext cx="6450" cy="5575"/>
            </a:xfrm>
            <a:custGeom>
              <a:avLst/>
              <a:gdLst/>
              <a:ahLst/>
              <a:cxnLst/>
              <a:rect l="l" t="t" r="r" b="b"/>
              <a:pathLst>
                <a:path w="258" h="223" extrusionOk="0">
                  <a:moveTo>
                    <a:pt x="129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70"/>
                    <a:pt x="0" y="152"/>
                    <a:pt x="47" y="187"/>
                  </a:cubicBezTo>
                  <a:cubicBezTo>
                    <a:pt x="70" y="211"/>
                    <a:pt x="100" y="222"/>
                    <a:pt x="129" y="222"/>
                  </a:cubicBezTo>
                  <a:cubicBezTo>
                    <a:pt x="158" y="222"/>
                    <a:pt x="187" y="211"/>
                    <a:pt x="211" y="187"/>
                  </a:cubicBezTo>
                  <a:cubicBezTo>
                    <a:pt x="258" y="152"/>
                    <a:pt x="258" y="70"/>
                    <a:pt x="211" y="35"/>
                  </a:cubicBezTo>
                  <a:cubicBezTo>
                    <a:pt x="187" y="12"/>
                    <a:pt x="158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7"/>
            <p:cNvSpPr/>
            <p:nvPr/>
          </p:nvSpPr>
          <p:spPr>
            <a:xfrm>
              <a:off x="5157275" y="1749100"/>
              <a:ext cx="6475" cy="5625"/>
            </a:xfrm>
            <a:custGeom>
              <a:avLst/>
              <a:gdLst/>
              <a:ahLst/>
              <a:cxnLst/>
              <a:rect l="l" t="t" r="r" b="b"/>
              <a:pathLst>
                <a:path w="259" h="225" extrusionOk="0">
                  <a:moveTo>
                    <a:pt x="142" y="0"/>
                  </a:moveTo>
                  <a:cubicBezTo>
                    <a:pt x="117" y="0"/>
                    <a:pt x="92" y="9"/>
                    <a:pt x="71" y="26"/>
                  </a:cubicBezTo>
                  <a:cubicBezTo>
                    <a:pt x="1" y="96"/>
                    <a:pt x="48" y="225"/>
                    <a:pt x="153" y="225"/>
                  </a:cubicBezTo>
                  <a:cubicBezTo>
                    <a:pt x="211" y="225"/>
                    <a:pt x="258" y="178"/>
                    <a:pt x="258" y="120"/>
                  </a:cubicBezTo>
                  <a:cubicBezTo>
                    <a:pt x="258" y="46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7"/>
            <p:cNvSpPr/>
            <p:nvPr/>
          </p:nvSpPr>
          <p:spPr>
            <a:xfrm>
              <a:off x="5104350" y="16122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6"/>
                  </a:cubicBezTo>
                  <a:cubicBezTo>
                    <a:pt x="0" y="71"/>
                    <a:pt x="0" y="141"/>
                    <a:pt x="35" y="188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7" y="223"/>
                    <a:pt x="176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76" y="12"/>
                    <a:pt x="147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7"/>
            <p:cNvSpPr/>
            <p:nvPr/>
          </p:nvSpPr>
          <p:spPr>
            <a:xfrm>
              <a:off x="4969075" y="1553475"/>
              <a:ext cx="6175" cy="5750"/>
            </a:xfrm>
            <a:custGeom>
              <a:avLst/>
              <a:gdLst/>
              <a:ahLst/>
              <a:cxnLst/>
              <a:rect l="l" t="t" r="r" b="b"/>
              <a:pathLst>
                <a:path w="247" h="230" extrusionOk="0">
                  <a:moveTo>
                    <a:pt x="123" y="1"/>
                  </a:moveTo>
                  <a:cubicBezTo>
                    <a:pt x="71" y="1"/>
                    <a:pt x="18" y="36"/>
                    <a:pt x="6" y="106"/>
                  </a:cubicBezTo>
                  <a:cubicBezTo>
                    <a:pt x="0" y="188"/>
                    <a:pt x="62" y="229"/>
                    <a:pt x="123" y="229"/>
                  </a:cubicBezTo>
                  <a:cubicBezTo>
                    <a:pt x="185" y="229"/>
                    <a:pt x="246" y="188"/>
                    <a:pt x="240" y="106"/>
                  </a:cubicBezTo>
                  <a:cubicBezTo>
                    <a:pt x="229" y="36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7"/>
            <p:cNvSpPr/>
            <p:nvPr/>
          </p:nvSpPr>
          <p:spPr>
            <a:xfrm>
              <a:off x="4832050" y="16067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08" y="0"/>
                  </a:moveTo>
                  <a:cubicBezTo>
                    <a:pt x="52" y="0"/>
                    <a:pt x="0" y="42"/>
                    <a:pt x="0" y="104"/>
                  </a:cubicBezTo>
                  <a:cubicBezTo>
                    <a:pt x="0" y="175"/>
                    <a:pt x="53" y="220"/>
                    <a:pt x="110" y="220"/>
                  </a:cubicBezTo>
                  <a:cubicBezTo>
                    <a:pt x="137" y="220"/>
                    <a:pt x="165" y="209"/>
                    <a:pt x="188" y="186"/>
                  </a:cubicBezTo>
                  <a:cubicBezTo>
                    <a:pt x="234" y="140"/>
                    <a:pt x="234" y="69"/>
                    <a:pt x="188" y="34"/>
                  </a:cubicBezTo>
                  <a:cubicBezTo>
                    <a:pt x="164" y="11"/>
                    <a:pt x="136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7"/>
            <p:cNvSpPr/>
            <p:nvPr/>
          </p:nvSpPr>
          <p:spPr>
            <a:xfrm>
              <a:off x="4771800" y="174125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53" y="1"/>
                  </a:moveTo>
                  <a:cubicBezTo>
                    <a:pt x="0" y="1"/>
                    <a:pt x="0" y="223"/>
                    <a:pt x="153" y="223"/>
                  </a:cubicBezTo>
                  <a:cubicBezTo>
                    <a:pt x="293" y="223"/>
                    <a:pt x="293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7"/>
            <p:cNvSpPr/>
            <p:nvPr/>
          </p:nvSpPr>
          <p:spPr>
            <a:xfrm>
              <a:off x="4147350" y="32218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3"/>
                    <a:pt x="153" y="686"/>
                  </a:cubicBezTo>
                  <a:cubicBezTo>
                    <a:pt x="230" y="770"/>
                    <a:pt x="335" y="811"/>
                    <a:pt x="441" y="811"/>
                  </a:cubicBezTo>
                  <a:cubicBezTo>
                    <a:pt x="543" y="811"/>
                    <a:pt x="646" y="773"/>
                    <a:pt x="726" y="698"/>
                  </a:cubicBezTo>
                  <a:cubicBezTo>
                    <a:pt x="890" y="546"/>
                    <a:pt x="902" y="289"/>
                    <a:pt x="738" y="125"/>
                  </a:cubicBezTo>
                  <a:cubicBezTo>
                    <a:pt x="660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7"/>
            <p:cNvSpPr/>
            <p:nvPr/>
          </p:nvSpPr>
          <p:spPr>
            <a:xfrm>
              <a:off x="4186250" y="322275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3" y="1"/>
                  </a:moveTo>
                  <a:cubicBezTo>
                    <a:pt x="351" y="1"/>
                    <a:pt x="251" y="39"/>
                    <a:pt x="176" y="113"/>
                  </a:cubicBezTo>
                  <a:cubicBezTo>
                    <a:pt x="13" y="265"/>
                    <a:pt x="1" y="523"/>
                    <a:pt x="165" y="686"/>
                  </a:cubicBezTo>
                  <a:cubicBezTo>
                    <a:pt x="242" y="770"/>
                    <a:pt x="347" y="811"/>
                    <a:pt x="453" y="811"/>
                  </a:cubicBezTo>
                  <a:cubicBezTo>
                    <a:pt x="555" y="811"/>
                    <a:pt x="658" y="773"/>
                    <a:pt x="738" y="698"/>
                  </a:cubicBezTo>
                  <a:cubicBezTo>
                    <a:pt x="902" y="546"/>
                    <a:pt x="902" y="289"/>
                    <a:pt x="750" y="125"/>
                  </a:cubicBezTo>
                  <a:cubicBezTo>
                    <a:pt x="666" y="42"/>
                    <a:pt x="559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7"/>
            <p:cNvSpPr/>
            <p:nvPr/>
          </p:nvSpPr>
          <p:spPr>
            <a:xfrm>
              <a:off x="4188100" y="3184000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09" y="0"/>
                  </a:moveTo>
                  <a:cubicBezTo>
                    <a:pt x="205" y="0"/>
                    <a:pt x="9" y="159"/>
                    <a:pt x="9" y="400"/>
                  </a:cubicBezTo>
                  <a:cubicBezTo>
                    <a:pt x="1" y="649"/>
                    <a:pt x="203" y="815"/>
                    <a:pt x="413" y="815"/>
                  </a:cubicBezTo>
                  <a:cubicBezTo>
                    <a:pt x="509" y="815"/>
                    <a:pt x="607" y="781"/>
                    <a:pt x="687" y="704"/>
                  </a:cubicBezTo>
                  <a:cubicBezTo>
                    <a:pt x="851" y="540"/>
                    <a:pt x="863" y="283"/>
                    <a:pt x="699" y="131"/>
                  </a:cubicBezTo>
                  <a:cubicBezTo>
                    <a:pt x="617" y="40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7"/>
            <p:cNvSpPr/>
            <p:nvPr/>
          </p:nvSpPr>
          <p:spPr>
            <a:xfrm>
              <a:off x="4148225" y="3183275"/>
              <a:ext cx="22275" cy="20275"/>
            </a:xfrm>
            <a:custGeom>
              <a:avLst/>
              <a:gdLst/>
              <a:ahLst/>
              <a:cxnLst/>
              <a:rect l="l" t="t" r="r" b="b"/>
              <a:pathLst>
                <a:path w="891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2"/>
                    <a:pt x="153" y="686"/>
                  </a:cubicBezTo>
                  <a:cubicBezTo>
                    <a:pt x="231" y="770"/>
                    <a:pt x="335" y="810"/>
                    <a:pt x="441" y="810"/>
                  </a:cubicBezTo>
                  <a:cubicBezTo>
                    <a:pt x="543" y="810"/>
                    <a:pt x="646" y="772"/>
                    <a:pt x="726" y="698"/>
                  </a:cubicBezTo>
                  <a:cubicBezTo>
                    <a:pt x="890" y="546"/>
                    <a:pt x="890" y="288"/>
                    <a:pt x="738" y="125"/>
                  </a:cubicBezTo>
                  <a:cubicBezTo>
                    <a:pt x="661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7"/>
            <p:cNvSpPr/>
            <p:nvPr/>
          </p:nvSpPr>
          <p:spPr>
            <a:xfrm>
              <a:off x="4142700" y="3252200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50" y="1"/>
                  </a:moveTo>
                  <a:cubicBezTo>
                    <a:pt x="374" y="1"/>
                    <a:pt x="210" y="102"/>
                    <a:pt x="140" y="269"/>
                  </a:cubicBezTo>
                  <a:cubicBezTo>
                    <a:pt x="0" y="578"/>
                    <a:pt x="243" y="896"/>
                    <a:pt x="543" y="896"/>
                  </a:cubicBezTo>
                  <a:cubicBezTo>
                    <a:pt x="595" y="896"/>
                    <a:pt x="648" y="886"/>
                    <a:pt x="702" y="866"/>
                  </a:cubicBezTo>
                  <a:cubicBezTo>
                    <a:pt x="1076" y="713"/>
                    <a:pt x="1088" y="199"/>
                    <a:pt x="725" y="35"/>
                  </a:cubicBezTo>
                  <a:cubicBezTo>
                    <a:pt x="667" y="12"/>
                    <a:pt x="608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7"/>
            <p:cNvSpPr/>
            <p:nvPr/>
          </p:nvSpPr>
          <p:spPr>
            <a:xfrm>
              <a:off x="4185075" y="3253025"/>
              <a:ext cx="26950" cy="22500"/>
            </a:xfrm>
            <a:custGeom>
              <a:avLst/>
              <a:gdLst/>
              <a:ahLst/>
              <a:cxnLst/>
              <a:rect l="l" t="t" r="r" b="b"/>
              <a:pathLst>
                <a:path w="1078" h="900" extrusionOk="0">
                  <a:moveTo>
                    <a:pt x="538" y="1"/>
                  </a:moveTo>
                  <a:cubicBezTo>
                    <a:pt x="243" y="1"/>
                    <a:pt x="1" y="297"/>
                    <a:pt x="118" y="610"/>
                  </a:cubicBezTo>
                  <a:cubicBezTo>
                    <a:pt x="190" y="789"/>
                    <a:pt x="357" y="900"/>
                    <a:pt x="537" y="900"/>
                  </a:cubicBezTo>
                  <a:cubicBezTo>
                    <a:pt x="592" y="900"/>
                    <a:pt x="648" y="890"/>
                    <a:pt x="703" y="868"/>
                  </a:cubicBezTo>
                  <a:cubicBezTo>
                    <a:pt x="1066" y="716"/>
                    <a:pt x="1077" y="201"/>
                    <a:pt x="715" y="37"/>
                  </a:cubicBezTo>
                  <a:cubicBezTo>
                    <a:pt x="655" y="12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7"/>
            <p:cNvSpPr/>
            <p:nvPr/>
          </p:nvSpPr>
          <p:spPr>
            <a:xfrm>
              <a:off x="4215225" y="3223925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45" y="1"/>
                  </a:moveTo>
                  <a:cubicBezTo>
                    <a:pt x="493" y="1"/>
                    <a:pt x="440" y="10"/>
                    <a:pt x="386" y="31"/>
                  </a:cubicBezTo>
                  <a:cubicBezTo>
                    <a:pt x="12" y="183"/>
                    <a:pt x="0" y="698"/>
                    <a:pt x="363" y="862"/>
                  </a:cubicBezTo>
                  <a:cubicBezTo>
                    <a:pt x="421" y="885"/>
                    <a:pt x="480" y="896"/>
                    <a:pt x="538" y="896"/>
                  </a:cubicBezTo>
                  <a:cubicBezTo>
                    <a:pt x="714" y="896"/>
                    <a:pt x="877" y="795"/>
                    <a:pt x="948" y="628"/>
                  </a:cubicBezTo>
                  <a:cubicBezTo>
                    <a:pt x="1087" y="319"/>
                    <a:pt x="844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7"/>
            <p:cNvSpPr/>
            <p:nvPr/>
          </p:nvSpPr>
          <p:spPr>
            <a:xfrm>
              <a:off x="4216100" y="3182100"/>
              <a:ext cx="26350" cy="22300"/>
            </a:xfrm>
            <a:custGeom>
              <a:avLst/>
              <a:gdLst/>
              <a:ahLst/>
              <a:cxnLst/>
              <a:rect l="l" t="t" r="r" b="b"/>
              <a:pathLst>
                <a:path w="1054" h="892" extrusionOk="0">
                  <a:moveTo>
                    <a:pt x="547" y="0"/>
                  </a:moveTo>
                  <a:cubicBezTo>
                    <a:pt x="384" y="0"/>
                    <a:pt x="221" y="88"/>
                    <a:pt x="141" y="265"/>
                  </a:cubicBezTo>
                  <a:cubicBezTo>
                    <a:pt x="1" y="574"/>
                    <a:pt x="244" y="892"/>
                    <a:pt x="551" y="892"/>
                  </a:cubicBezTo>
                  <a:cubicBezTo>
                    <a:pt x="604" y="892"/>
                    <a:pt x="659" y="882"/>
                    <a:pt x="714" y="862"/>
                  </a:cubicBezTo>
                  <a:cubicBezTo>
                    <a:pt x="936" y="768"/>
                    <a:pt x="1053" y="511"/>
                    <a:pt x="960" y="289"/>
                  </a:cubicBezTo>
                  <a:cubicBezTo>
                    <a:pt x="888" y="97"/>
                    <a:pt x="718" y="0"/>
                    <a:pt x="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7"/>
            <p:cNvSpPr/>
            <p:nvPr/>
          </p:nvSpPr>
          <p:spPr>
            <a:xfrm>
              <a:off x="4187150" y="3151725"/>
              <a:ext cx="26325" cy="22425"/>
            </a:xfrm>
            <a:custGeom>
              <a:avLst/>
              <a:gdLst/>
              <a:ahLst/>
              <a:cxnLst/>
              <a:rect l="l" t="t" r="r" b="b"/>
              <a:pathLst>
                <a:path w="1053" h="897" extrusionOk="0">
                  <a:moveTo>
                    <a:pt x="531" y="1"/>
                  </a:moveTo>
                  <a:cubicBezTo>
                    <a:pt x="239" y="1"/>
                    <a:pt x="0" y="304"/>
                    <a:pt x="117" y="614"/>
                  </a:cubicBezTo>
                  <a:cubicBezTo>
                    <a:pt x="194" y="803"/>
                    <a:pt x="362" y="897"/>
                    <a:pt x="532" y="897"/>
                  </a:cubicBezTo>
                  <a:cubicBezTo>
                    <a:pt x="699" y="897"/>
                    <a:pt x="866" y="806"/>
                    <a:pt x="948" y="626"/>
                  </a:cubicBezTo>
                  <a:cubicBezTo>
                    <a:pt x="1053" y="404"/>
                    <a:pt x="948" y="135"/>
                    <a:pt x="714" y="41"/>
                  </a:cubicBezTo>
                  <a:cubicBezTo>
                    <a:pt x="652" y="13"/>
                    <a:pt x="590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7"/>
            <p:cNvSpPr/>
            <p:nvPr/>
          </p:nvSpPr>
          <p:spPr>
            <a:xfrm>
              <a:off x="4145000" y="3151050"/>
              <a:ext cx="26375" cy="22350"/>
            </a:xfrm>
            <a:custGeom>
              <a:avLst/>
              <a:gdLst/>
              <a:ahLst/>
              <a:cxnLst/>
              <a:rect l="l" t="t" r="r" b="b"/>
              <a:pathLst>
                <a:path w="1055" h="894" extrusionOk="0">
                  <a:moveTo>
                    <a:pt x="540" y="1"/>
                  </a:moveTo>
                  <a:cubicBezTo>
                    <a:pt x="376" y="1"/>
                    <a:pt x="211" y="89"/>
                    <a:pt x="130" y="267"/>
                  </a:cubicBezTo>
                  <a:cubicBezTo>
                    <a:pt x="0" y="576"/>
                    <a:pt x="236" y="894"/>
                    <a:pt x="541" y="894"/>
                  </a:cubicBezTo>
                  <a:cubicBezTo>
                    <a:pt x="593" y="894"/>
                    <a:pt x="648" y="884"/>
                    <a:pt x="703" y="864"/>
                  </a:cubicBezTo>
                  <a:cubicBezTo>
                    <a:pt x="937" y="782"/>
                    <a:pt x="1054" y="513"/>
                    <a:pt x="949" y="279"/>
                  </a:cubicBezTo>
                  <a:cubicBezTo>
                    <a:pt x="878" y="94"/>
                    <a:pt x="710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7"/>
            <p:cNvSpPr/>
            <p:nvPr/>
          </p:nvSpPr>
          <p:spPr>
            <a:xfrm>
              <a:off x="4114375" y="3179925"/>
              <a:ext cx="27150" cy="22250"/>
            </a:xfrm>
            <a:custGeom>
              <a:avLst/>
              <a:gdLst/>
              <a:ahLst/>
              <a:cxnLst/>
              <a:rect l="l" t="t" r="r" b="b"/>
              <a:pathLst>
                <a:path w="1086" h="890" extrusionOk="0">
                  <a:moveTo>
                    <a:pt x="545" y="0"/>
                  </a:moveTo>
                  <a:cubicBezTo>
                    <a:pt x="374" y="0"/>
                    <a:pt x="208" y="97"/>
                    <a:pt x="138" y="270"/>
                  </a:cubicBezTo>
                  <a:cubicBezTo>
                    <a:pt x="0" y="576"/>
                    <a:pt x="236" y="890"/>
                    <a:pt x="538" y="890"/>
                  </a:cubicBezTo>
                  <a:cubicBezTo>
                    <a:pt x="594" y="890"/>
                    <a:pt x="653" y="879"/>
                    <a:pt x="712" y="855"/>
                  </a:cubicBezTo>
                  <a:cubicBezTo>
                    <a:pt x="1074" y="715"/>
                    <a:pt x="1086" y="188"/>
                    <a:pt x="723" y="36"/>
                  </a:cubicBezTo>
                  <a:cubicBezTo>
                    <a:pt x="666" y="12"/>
                    <a:pt x="605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7"/>
            <p:cNvSpPr/>
            <p:nvPr/>
          </p:nvSpPr>
          <p:spPr>
            <a:xfrm>
              <a:off x="4114600" y="3221900"/>
              <a:ext cx="26075" cy="22350"/>
            </a:xfrm>
            <a:custGeom>
              <a:avLst/>
              <a:gdLst/>
              <a:ahLst/>
              <a:cxnLst/>
              <a:rect l="l" t="t" r="r" b="b"/>
              <a:pathLst>
                <a:path w="1043" h="894" extrusionOk="0">
                  <a:moveTo>
                    <a:pt x="499" y="0"/>
                  </a:moveTo>
                  <a:cubicBezTo>
                    <a:pt x="447" y="0"/>
                    <a:pt x="393" y="10"/>
                    <a:pt x="340" y="30"/>
                  </a:cubicBezTo>
                  <a:cubicBezTo>
                    <a:pt x="106" y="124"/>
                    <a:pt x="1" y="381"/>
                    <a:pt x="82" y="615"/>
                  </a:cubicBezTo>
                  <a:cubicBezTo>
                    <a:pt x="154" y="799"/>
                    <a:pt x="325" y="893"/>
                    <a:pt x="497" y="893"/>
                  </a:cubicBezTo>
                  <a:cubicBezTo>
                    <a:pt x="664" y="893"/>
                    <a:pt x="833" y="805"/>
                    <a:pt x="913" y="627"/>
                  </a:cubicBezTo>
                  <a:cubicBezTo>
                    <a:pt x="1043" y="318"/>
                    <a:pt x="798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7"/>
            <p:cNvSpPr/>
            <p:nvPr/>
          </p:nvSpPr>
          <p:spPr>
            <a:xfrm>
              <a:off x="4112850" y="3264475"/>
              <a:ext cx="12300" cy="11200"/>
            </a:xfrm>
            <a:custGeom>
              <a:avLst/>
              <a:gdLst/>
              <a:ahLst/>
              <a:cxnLst/>
              <a:rect l="l" t="t" r="r" b="b"/>
              <a:pathLst>
                <a:path w="492" h="448" extrusionOk="0">
                  <a:moveTo>
                    <a:pt x="245" y="0"/>
                  </a:moveTo>
                  <a:cubicBezTo>
                    <a:pt x="188" y="0"/>
                    <a:pt x="129" y="24"/>
                    <a:pt x="82" y="70"/>
                  </a:cubicBezTo>
                  <a:cubicBezTo>
                    <a:pt x="0" y="152"/>
                    <a:pt x="0" y="293"/>
                    <a:pt x="82" y="386"/>
                  </a:cubicBezTo>
                  <a:cubicBezTo>
                    <a:pt x="129" y="427"/>
                    <a:pt x="188" y="448"/>
                    <a:pt x="245" y="448"/>
                  </a:cubicBezTo>
                  <a:cubicBezTo>
                    <a:pt x="302" y="448"/>
                    <a:pt x="357" y="427"/>
                    <a:pt x="398" y="386"/>
                  </a:cubicBezTo>
                  <a:cubicBezTo>
                    <a:pt x="492" y="293"/>
                    <a:pt x="492" y="152"/>
                    <a:pt x="398" y="70"/>
                  </a:cubicBezTo>
                  <a:cubicBezTo>
                    <a:pt x="357" y="24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7"/>
            <p:cNvSpPr/>
            <p:nvPr/>
          </p:nvSpPr>
          <p:spPr>
            <a:xfrm>
              <a:off x="4171050" y="3289875"/>
              <a:ext cx="11275" cy="11175"/>
            </a:xfrm>
            <a:custGeom>
              <a:avLst/>
              <a:gdLst/>
              <a:ahLst/>
              <a:cxnLst/>
              <a:rect l="l" t="t" r="r" b="b"/>
              <a:pathLst>
                <a:path w="451" h="447" extrusionOk="0">
                  <a:moveTo>
                    <a:pt x="228" y="1"/>
                  </a:moveTo>
                  <a:cubicBezTo>
                    <a:pt x="118" y="1"/>
                    <a:pt x="6" y="74"/>
                    <a:pt x="1" y="224"/>
                  </a:cubicBezTo>
                  <a:cubicBezTo>
                    <a:pt x="1" y="341"/>
                    <a:pt x="94" y="447"/>
                    <a:pt x="223" y="447"/>
                  </a:cubicBezTo>
                  <a:cubicBezTo>
                    <a:pt x="351" y="447"/>
                    <a:pt x="445" y="353"/>
                    <a:pt x="445" y="224"/>
                  </a:cubicBezTo>
                  <a:cubicBezTo>
                    <a:pt x="451" y="77"/>
                    <a:pt x="341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7"/>
            <p:cNvSpPr/>
            <p:nvPr/>
          </p:nvSpPr>
          <p:spPr>
            <a:xfrm>
              <a:off x="4229550" y="3266800"/>
              <a:ext cx="13550" cy="11050"/>
            </a:xfrm>
            <a:custGeom>
              <a:avLst/>
              <a:gdLst/>
              <a:ahLst/>
              <a:cxnLst/>
              <a:rect l="l" t="t" r="r" b="b"/>
              <a:pathLst>
                <a:path w="542" h="442" extrusionOk="0">
                  <a:moveTo>
                    <a:pt x="245" y="1"/>
                  </a:moveTo>
                  <a:cubicBezTo>
                    <a:pt x="188" y="1"/>
                    <a:pt x="129" y="24"/>
                    <a:pt x="82" y="71"/>
                  </a:cubicBezTo>
                  <a:cubicBezTo>
                    <a:pt x="0" y="153"/>
                    <a:pt x="0" y="293"/>
                    <a:pt x="82" y="387"/>
                  </a:cubicBezTo>
                  <a:lnTo>
                    <a:pt x="82" y="375"/>
                  </a:lnTo>
                  <a:cubicBezTo>
                    <a:pt x="129" y="422"/>
                    <a:pt x="181" y="441"/>
                    <a:pt x="232" y="441"/>
                  </a:cubicBezTo>
                  <a:cubicBezTo>
                    <a:pt x="397" y="441"/>
                    <a:pt x="541" y="232"/>
                    <a:pt x="398" y="71"/>
                  </a:cubicBezTo>
                  <a:cubicBezTo>
                    <a:pt x="357" y="24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7"/>
            <p:cNvSpPr/>
            <p:nvPr/>
          </p:nvSpPr>
          <p:spPr>
            <a:xfrm>
              <a:off x="4253525" y="3209250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93" y="0"/>
                  </a:moveTo>
                  <a:cubicBezTo>
                    <a:pt x="241" y="0"/>
                    <a:pt x="187" y="18"/>
                    <a:pt x="141" y="57"/>
                  </a:cubicBezTo>
                  <a:cubicBezTo>
                    <a:pt x="1" y="197"/>
                    <a:pt x="94" y="443"/>
                    <a:pt x="293" y="443"/>
                  </a:cubicBezTo>
                  <a:cubicBezTo>
                    <a:pt x="300" y="443"/>
                    <a:pt x="306" y="444"/>
                    <a:pt x="313" y="444"/>
                  </a:cubicBezTo>
                  <a:cubicBezTo>
                    <a:pt x="432" y="444"/>
                    <a:pt x="527" y="343"/>
                    <a:pt x="527" y="232"/>
                  </a:cubicBezTo>
                  <a:cubicBezTo>
                    <a:pt x="527" y="93"/>
                    <a:pt x="413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7"/>
            <p:cNvSpPr/>
            <p:nvPr/>
          </p:nvSpPr>
          <p:spPr>
            <a:xfrm>
              <a:off x="4232475" y="3150650"/>
              <a:ext cx="11725" cy="11225"/>
            </a:xfrm>
            <a:custGeom>
              <a:avLst/>
              <a:gdLst/>
              <a:ahLst/>
              <a:cxnLst/>
              <a:rect l="l" t="t" r="r" b="b"/>
              <a:pathLst>
                <a:path w="469" h="449" extrusionOk="0">
                  <a:moveTo>
                    <a:pt x="217" y="0"/>
                  </a:moveTo>
                  <a:cubicBezTo>
                    <a:pt x="105" y="0"/>
                    <a:pt x="0" y="91"/>
                    <a:pt x="0" y="225"/>
                  </a:cubicBezTo>
                  <a:cubicBezTo>
                    <a:pt x="0" y="358"/>
                    <a:pt x="105" y="449"/>
                    <a:pt x="217" y="449"/>
                  </a:cubicBezTo>
                  <a:cubicBezTo>
                    <a:pt x="272" y="449"/>
                    <a:pt x="328" y="427"/>
                    <a:pt x="375" y="377"/>
                  </a:cubicBezTo>
                  <a:cubicBezTo>
                    <a:pt x="468" y="295"/>
                    <a:pt x="468" y="154"/>
                    <a:pt x="375" y="72"/>
                  </a:cubicBezTo>
                  <a:cubicBezTo>
                    <a:pt x="328" y="22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7"/>
            <p:cNvSpPr/>
            <p:nvPr/>
          </p:nvSpPr>
          <p:spPr>
            <a:xfrm>
              <a:off x="4172525" y="3125250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4" y="0"/>
                  </a:moveTo>
                  <a:cubicBezTo>
                    <a:pt x="105" y="0"/>
                    <a:pt x="0" y="234"/>
                    <a:pt x="140" y="387"/>
                  </a:cubicBezTo>
                  <a:cubicBezTo>
                    <a:pt x="187" y="433"/>
                    <a:pt x="245" y="454"/>
                    <a:pt x="301" y="454"/>
                  </a:cubicBezTo>
                  <a:cubicBezTo>
                    <a:pt x="416" y="454"/>
                    <a:pt x="526" y="368"/>
                    <a:pt x="526" y="234"/>
                  </a:cubicBezTo>
                  <a:cubicBezTo>
                    <a:pt x="526" y="106"/>
                    <a:pt x="433" y="0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7"/>
            <p:cNvSpPr/>
            <p:nvPr/>
          </p:nvSpPr>
          <p:spPr>
            <a:xfrm>
              <a:off x="4113725" y="3148275"/>
              <a:ext cx="14950" cy="11225"/>
            </a:xfrm>
            <a:custGeom>
              <a:avLst/>
              <a:gdLst/>
              <a:ahLst/>
              <a:cxnLst/>
              <a:rect l="l" t="t" r="r" b="b"/>
              <a:pathLst>
                <a:path w="598" h="449" extrusionOk="0">
                  <a:moveTo>
                    <a:pt x="303" y="1"/>
                  </a:moveTo>
                  <a:cubicBezTo>
                    <a:pt x="246" y="1"/>
                    <a:pt x="188" y="21"/>
                    <a:pt x="141" y="62"/>
                  </a:cubicBezTo>
                  <a:cubicBezTo>
                    <a:pt x="1" y="203"/>
                    <a:pt x="106" y="448"/>
                    <a:pt x="305" y="448"/>
                  </a:cubicBezTo>
                  <a:cubicBezTo>
                    <a:pt x="504" y="448"/>
                    <a:pt x="597" y="203"/>
                    <a:pt x="457" y="62"/>
                  </a:cubicBezTo>
                  <a:cubicBezTo>
                    <a:pt x="416" y="21"/>
                    <a:pt x="36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7"/>
            <p:cNvSpPr/>
            <p:nvPr/>
          </p:nvSpPr>
          <p:spPr>
            <a:xfrm>
              <a:off x="4088350" y="3205950"/>
              <a:ext cx="13125" cy="11075"/>
            </a:xfrm>
            <a:custGeom>
              <a:avLst/>
              <a:gdLst/>
              <a:ahLst/>
              <a:cxnLst/>
              <a:rect l="l" t="t" r="r" b="b"/>
              <a:pathLst>
                <a:path w="525" h="443" extrusionOk="0">
                  <a:moveTo>
                    <a:pt x="288" y="1"/>
                  </a:moveTo>
                  <a:cubicBezTo>
                    <a:pt x="98" y="1"/>
                    <a:pt x="1" y="239"/>
                    <a:pt x="138" y="376"/>
                  </a:cubicBezTo>
                  <a:cubicBezTo>
                    <a:pt x="184" y="422"/>
                    <a:pt x="242" y="443"/>
                    <a:pt x="299" y="443"/>
                  </a:cubicBezTo>
                  <a:cubicBezTo>
                    <a:pt x="414" y="443"/>
                    <a:pt x="524" y="357"/>
                    <a:pt x="524" y="224"/>
                  </a:cubicBezTo>
                  <a:cubicBezTo>
                    <a:pt x="524" y="107"/>
                    <a:pt x="431" y="1"/>
                    <a:pt x="302" y="1"/>
                  </a:cubicBezTo>
                  <a:cubicBezTo>
                    <a:pt x="297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7"/>
            <p:cNvSpPr/>
            <p:nvPr/>
          </p:nvSpPr>
          <p:spPr>
            <a:xfrm>
              <a:off x="4124550" y="3305125"/>
              <a:ext cx="19750" cy="16900"/>
            </a:xfrm>
            <a:custGeom>
              <a:avLst/>
              <a:gdLst/>
              <a:ahLst/>
              <a:cxnLst/>
              <a:rect l="l" t="t" r="r" b="b"/>
              <a:pathLst>
                <a:path w="790" h="676" extrusionOk="0">
                  <a:moveTo>
                    <a:pt x="392" y="0"/>
                  </a:moveTo>
                  <a:cubicBezTo>
                    <a:pt x="267" y="0"/>
                    <a:pt x="141" y="71"/>
                    <a:pt x="82" y="211"/>
                  </a:cubicBezTo>
                  <a:cubicBezTo>
                    <a:pt x="0" y="375"/>
                    <a:pt x="82" y="574"/>
                    <a:pt x="246" y="644"/>
                  </a:cubicBezTo>
                  <a:cubicBezTo>
                    <a:pt x="294" y="666"/>
                    <a:pt x="343" y="676"/>
                    <a:pt x="389" y="676"/>
                  </a:cubicBezTo>
                  <a:cubicBezTo>
                    <a:pt x="612" y="676"/>
                    <a:pt x="790" y="443"/>
                    <a:pt x="702" y="211"/>
                  </a:cubicBezTo>
                  <a:cubicBezTo>
                    <a:pt x="644" y="71"/>
                    <a:pt x="518" y="0"/>
                    <a:pt x="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7"/>
            <p:cNvSpPr/>
            <p:nvPr/>
          </p:nvSpPr>
          <p:spPr>
            <a:xfrm>
              <a:off x="4208350" y="3306950"/>
              <a:ext cx="20350" cy="16925"/>
            </a:xfrm>
            <a:custGeom>
              <a:avLst/>
              <a:gdLst/>
              <a:ahLst/>
              <a:cxnLst/>
              <a:rect l="l" t="t" r="r" b="b"/>
              <a:pathLst>
                <a:path w="814" h="677" extrusionOk="0">
                  <a:moveTo>
                    <a:pt x="401" y="0"/>
                  </a:moveTo>
                  <a:cubicBezTo>
                    <a:pt x="178" y="0"/>
                    <a:pt x="1" y="231"/>
                    <a:pt x="88" y="454"/>
                  </a:cubicBezTo>
                  <a:cubicBezTo>
                    <a:pt x="142" y="589"/>
                    <a:pt x="273" y="676"/>
                    <a:pt x="411" y="676"/>
                  </a:cubicBezTo>
                  <a:cubicBezTo>
                    <a:pt x="452" y="676"/>
                    <a:pt x="493" y="669"/>
                    <a:pt x="532" y="653"/>
                  </a:cubicBezTo>
                  <a:cubicBezTo>
                    <a:pt x="813" y="536"/>
                    <a:pt x="813" y="150"/>
                    <a:pt x="544" y="33"/>
                  </a:cubicBezTo>
                  <a:cubicBezTo>
                    <a:pt x="496" y="10"/>
                    <a:pt x="447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7"/>
            <p:cNvSpPr/>
            <p:nvPr/>
          </p:nvSpPr>
          <p:spPr>
            <a:xfrm>
              <a:off x="4269025" y="3248875"/>
              <a:ext cx="20575" cy="16825"/>
            </a:xfrm>
            <a:custGeom>
              <a:avLst/>
              <a:gdLst/>
              <a:ahLst/>
              <a:cxnLst/>
              <a:rect l="l" t="t" r="r" b="b"/>
              <a:pathLst>
                <a:path w="823" h="673" extrusionOk="0">
                  <a:moveTo>
                    <a:pt x="421" y="0"/>
                  </a:moveTo>
                  <a:cubicBezTo>
                    <a:pt x="380" y="0"/>
                    <a:pt x="336" y="9"/>
                    <a:pt x="293" y="28"/>
                  </a:cubicBezTo>
                  <a:cubicBezTo>
                    <a:pt x="12" y="133"/>
                    <a:pt x="1" y="519"/>
                    <a:pt x="281" y="648"/>
                  </a:cubicBezTo>
                  <a:cubicBezTo>
                    <a:pt x="322" y="665"/>
                    <a:pt x="364" y="673"/>
                    <a:pt x="406" y="673"/>
                  </a:cubicBezTo>
                  <a:cubicBezTo>
                    <a:pt x="535" y="673"/>
                    <a:pt x="661" y="596"/>
                    <a:pt x="714" y="472"/>
                  </a:cubicBezTo>
                  <a:cubicBezTo>
                    <a:pt x="822" y="236"/>
                    <a:pt x="642" y="0"/>
                    <a:pt x="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7"/>
            <p:cNvSpPr/>
            <p:nvPr/>
          </p:nvSpPr>
          <p:spPr>
            <a:xfrm>
              <a:off x="4270925" y="316485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406" y="0"/>
                  </a:moveTo>
                  <a:cubicBezTo>
                    <a:pt x="282" y="0"/>
                    <a:pt x="158" y="68"/>
                    <a:pt x="100" y="206"/>
                  </a:cubicBezTo>
                  <a:cubicBezTo>
                    <a:pt x="0" y="436"/>
                    <a:pt x="181" y="674"/>
                    <a:pt x="411" y="674"/>
                  </a:cubicBezTo>
                  <a:cubicBezTo>
                    <a:pt x="450" y="674"/>
                    <a:pt x="492" y="667"/>
                    <a:pt x="533" y="651"/>
                  </a:cubicBezTo>
                  <a:cubicBezTo>
                    <a:pt x="709" y="581"/>
                    <a:pt x="790" y="382"/>
                    <a:pt x="720" y="206"/>
                  </a:cubicBezTo>
                  <a:cubicBezTo>
                    <a:pt x="661" y="70"/>
                    <a:pt x="533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7"/>
            <p:cNvSpPr/>
            <p:nvPr/>
          </p:nvSpPr>
          <p:spPr>
            <a:xfrm>
              <a:off x="4212725" y="3104375"/>
              <a:ext cx="19475" cy="16700"/>
            </a:xfrm>
            <a:custGeom>
              <a:avLst/>
              <a:gdLst/>
              <a:ahLst/>
              <a:cxnLst/>
              <a:rect l="l" t="t" r="r" b="b"/>
              <a:pathLst>
                <a:path w="779" h="668" extrusionOk="0">
                  <a:moveTo>
                    <a:pt x="401" y="0"/>
                  </a:moveTo>
                  <a:cubicBezTo>
                    <a:pt x="182" y="0"/>
                    <a:pt x="0" y="227"/>
                    <a:pt x="88" y="461"/>
                  </a:cubicBezTo>
                  <a:cubicBezTo>
                    <a:pt x="142" y="597"/>
                    <a:pt x="269" y="667"/>
                    <a:pt x="398" y="667"/>
                  </a:cubicBezTo>
                  <a:cubicBezTo>
                    <a:pt x="524" y="667"/>
                    <a:pt x="651" y="600"/>
                    <a:pt x="708" y="461"/>
                  </a:cubicBezTo>
                  <a:cubicBezTo>
                    <a:pt x="779" y="297"/>
                    <a:pt x="708" y="98"/>
                    <a:pt x="533" y="28"/>
                  </a:cubicBezTo>
                  <a:cubicBezTo>
                    <a:pt x="489" y="9"/>
                    <a:pt x="444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7"/>
            <p:cNvSpPr/>
            <p:nvPr/>
          </p:nvSpPr>
          <p:spPr>
            <a:xfrm>
              <a:off x="4128350" y="310242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03" y="1"/>
                  </a:moveTo>
                  <a:cubicBezTo>
                    <a:pt x="362" y="1"/>
                    <a:pt x="321" y="8"/>
                    <a:pt x="281" y="24"/>
                  </a:cubicBezTo>
                  <a:cubicBezTo>
                    <a:pt x="0" y="141"/>
                    <a:pt x="0" y="527"/>
                    <a:pt x="270" y="644"/>
                  </a:cubicBezTo>
                  <a:cubicBezTo>
                    <a:pt x="316" y="664"/>
                    <a:pt x="362" y="672"/>
                    <a:pt x="407" y="672"/>
                  </a:cubicBezTo>
                  <a:cubicBezTo>
                    <a:pt x="633" y="672"/>
                    <a:pt x="814" y="448"/>
                    <a:pt x="726" y="223"/>
                  </a:cubicBezTo>
                  <a:cubicBezTo>
                    <a:pt x="672" y="88"/>
                    <a:pt x="540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7"/>
            <p:cNvSpPr/>
            <p:nvPr/>
          </p:nvSpPr>
          <p:spPr>
            <a:xfrm>
              <a:off x="4068100" y="3160725"/>
              <a:ext cx="22300" cy="16975"/>
            </a:xfrm>
            <a:custGeom>
              <a:avLst/>
              <a:gdLst/>
              <a:ahLst/>
              <a:cxnLst/>
              <a:rect l="l" t="t" r="r" b="b"/>
              <a:pathLst>
                <a:path w="892" h="679" extrusionOk="0">
                  <a:moveTo>
                    <a:pt x="374" y="0"/>
                  </a:moveTo>
                  <a:cubicBezTo>
                    <a:pt x="243" y="0"/>
                    <a:pt x="122" y="79"/>
                    <a:pt x="71" y="208"/>
                  </a:cubicBezTo>
                  <a:cubicBezTo>
                    <a:pt x="0" y="371"/>
                    <a:pt x="71" y="570"/>
                    <a:pt x="246" y="640"/>
                  </a:cubicBezTo>
                  <a:cubicBezTo>
                    <a:pt x="300" y="667"/>
                    <a:pt x="352" y="678"/>
                    <a:pt x="400" y="678"/>
                  </a:cubicBezTo>
                  <a:cubicBezTo>
                    <a:pt x="720" y="678"/>
                    <a:pt x="891" y="174"/>
                    <a:pt x="515" y="32"/>
                  </a:cubicBezTo>
                  <a:cubicBezTo>
                    <a:pt x="469" y="10"/>
                    <a:pt x="421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7"/>
            <p:cNvSpPr/>
            <p:nvPr/>
          </p:nvSpPr>
          <p:spPr>
            <a:xfrm>
              <a:off x="4066050" y="324460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388" y="0"/>
                  </a:moveTo>
                  <a:cubicBezTo>
                    <a:pt x="349" y="0"/>
                    <a:pt x="309" y="8"/>
                    <a:pt x="270" y="23"/>
                  </a:cubicBezTo>
                  <a:cubicBezTo>
                    <a:pt x="94" y="93"/>
                    <a:pt x="1" y="292"/>
                    <a:pt x="82" y="468"/>
                  </a:cubicBezTo>
                  <a:cubicBezTo>
                    <a:pt x="136" y="604"/>
                    <a:pt x="261" y="674"/>
                    <a:pt x="386" y="674"/>
                  </a:cubicBezTo>
                  <a:cubicBezTo>
                    <a:pt x="509" y="674"/>
                    <a:pt x="633" y="607"/>
                    <a:pt x="691" y="468"/>
                  </a:cubicBezTo>
                  <a:cubicBezTo>
                    <a:pt x="791" y="238"/>
                    <a:pt x="610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7"/>
            <p:cNvSpPr/>
            <p:nvPr/>
          </p:nvSpPr>
          <p:spPr>
            <a:xfrm>
              <a:off x="4075125" y="3305350"/>
              <a:ext cx="7025" cy="5625"/>
            </a:xfrm>
            <a:custGeom>
              <a:avLst/>
              <a:gdLst/>
              <a:ahLst/>
              <a:cxnLst/>
              <a:rect l="l" t="t" r="r" b="b"/>
              <a:pathLst>
                <a:path w="281" h="225" extrusionOk="0">
                  <a:moveTo>
                    <a:pt x="163" y="0"/>
                  </a:moveTo>
                  <a:cubicBezTo>
                    <a:pt x="135" y="0"/>
                    <a:pt x="106" y="9"/>
                    <a:pt x="82" y="26"/>
                  </a:cubicBezTo>
                  <a:cubicBezTo>
                    <a:pt x="1" y="108"/>
                    <a:pt x="73" y="224"/>
                    <a:pt x="159" y="224"/>
                  </a:cubicBezTo>
                  <a:cubicBezTo>
                    <a:pt x="184" y="224"/>
                    <a:pt x="210" y="214"/>
                    <a:pt x="234" y="190"/>
                  </a:cubicBezTo>
                  <a:cubicBezTo>
                    <a:pt x="281" y="143"/>
                    <a:pt x="281" y="73"/>
                    <a:pt x="234" y="26"/>
                  </a:cubicBezTo>
                  <a:cubicBezTo>
                    <a:pt x="217" y="9"/>
                    <a:pt x="190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7"/>
            <p:cNvSpPr/>
            <p:nvPr/>
          </p:nvSpPr>
          <p:spPr>
            <a:xfrm>
              <a:off x="4172800" y="3347425"/>
              <a:ext cx="6750" cy="5675"/>
            </a:xfrm>
            <a:custGeom>
              <a:avLst/>
              <a:gdLst/>
              <a:ahLst/>
              <a:cxnLst/>
              <a:rect l="l" t="t" r="r" b="b"/>
              <a:pathLst>
                <a:path w="270" h="227" extrusionOk="0">
                  <a:moveTo>
                    <a:pt x="112" y="1"/>
                  </a:moveTo>
                  <a:cubicBezTo>
                    <a:pt x="53" y="1"/>
                    <a:pt x="1" y="48"/>
                    <a:pt x="1" y="110"/>
                  </a:cubicBezTo>
                  <a:cubicBezTo>
                    <a:pt x="1" y="180"/>
                    <a:pt x="48" y="227"/>
                    <a:pt x="106" y="227"/>
                  </a:cubicBezTo>
                  <a:cubicBezTo>
                    <a:pt x="211" y="227"/>
                    <a:pt x="270" y="110"/>
                    <a:pt x="200" y="40"/>
                  </a:cubicBezTo>
                  <a:cubicBezTo>
                    <a:pt x="172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7"/>
            <p:cNvSpPr/>
            <p:nvPr/>
          </p:nvSpPr>
          <p:spPr>
            <a:xfrm>
              <a:off x="4270775" y="3309250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118" y="0"/>
                  </a:moveTo>
                  <a:cubicBezTo>
                    <a:pt x="91" y="0"/>
                    <a:pt x="63" y="10"/>
                    <a:pt x="36" y="34"/>
                  </a:cubicBezTo>
                  <a:cubicBezTo>
                    <a:pt x="1" y="81"/>
                    <a:pt x="1" y="151"/>
                    <a:pt x="36" y="198"/>
                  </a:cubicBezTo>
                  <a:cubicBezTo>
                    <a:pt x="59" y="216"/>
                    <a:pt x="89" y="224"/>
                    <a:pt x="118" y="224"/>
                  </a:cubicBezTo>
                  <a:cubicBezTo>
                    <a:pt x="147" y="224"/>
                    <a:pt x="176" y="216"/>
                    <a:pt x="200" y="198"/>
                  </a:cubicBezTo>
                  <a:cubicBezTo>
                    <a:pt x="281" y="117"/>
                    <a:pt x="209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7"/>
            <p:cNvSpPr/>
            <p:nvPr/>
          </p:nvSpPr>
          <p:spPr>
            <a:xfrm>
              <a:off x="4313200" y="32130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1" y="1"/>
                  </a:moveTo>
                  <a:cubicBezTo>
                    <a:pt x="65" y="1"/>
                    <a:pt x="12" y="45"/>
                    <a:pt x="12" y="116"/>
                  </a:cubicBezTo>
                  <a:cubicBezTo>
                    <a:pt x="0" y="175"/>
                    <a:pt x="59" y="221"/>
                    <a:pt x="117" y="233"/>
                  </a:cubicBezTo>
                  <a:cubicBezTo>
                    <a:pt x="211" y="233"/>
                    <a:pt x="269" y="116"/>
                    <a:pt x="199" y="34"/>
                  </a:cubicBezTo>
                  <a:cubicBezTo>
                    <a:pt x="176" y="11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7"/>
            <p:cNvSpPr/>
            <p:nvPr/>
          </p:nvSpPr>
          <p:spPr>
            <a:xfrm>
              <a:off x="4274575" y="3115325"/>
              <a:ext cx="7275" cy="5625"/>
            </a:xfrm>
            <a:custGeom>
              <a:avLst/>
              <a:gdLst/>
              <a:ahLst/>
              <a:cxnLst/>
              <a:rect l="l" t="t" r="r" b="b"/>
              <a:pathLst>
                <a:path w="291" h="225" extrusionOk="0">
                  <a:moveTo>
                    <a:pt x="125" y="1"/>
                  </a:moveTo>
                  <a:cubicBezTo>
                    <a:pt x="99" y="1"/>
                    <a:pt x="72" y="11"/>
                    <a:pt x="48" y="35"/>
                  </a:cubicBezTo>
                  <a:cubicBezTo>
                    <a:pt x="1" y="82"/>
                    <a:pt x="1" y="152"/>
                    <a:pt x="48" y="199"/>
                  </a:cubicBezTo>
                  <a:cubicBezTo>
                    <a:pt x="71" y="216"/>
                    <a:pt x="100" y="225"/>
                    <a:pt x="130" y="225"/>
                  </a:cubicBezTo>
                  <a:cubicBezTo>
                    <a:pt x="159" y="225"/>
                    <a:pt x="188" y="216"/>
                    <a:pt x="212" y="199"/>
                  </a:cubicBezTo>
                  <a:lnTo>
                    <a:pt x="200" y="199"/>
                  </a:lnTo>
                  <a:cubicBezTo>
                    <a:pt x="290" y="117"/>
                    <a:pt x="213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7"/>
            <p:cNvSpPr/>
            <p:nvPr/>
          </p:nvSpPr>
          <p:spPr>
            <a:xfrm>
              <a:off x="4178225" y="3073050"/>
              <a:ext cx="6000" cy="5500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22" y="0"/>
                  </a:moveTo>
                  <a:cubicBezTo>
                    <a:pt x="62" y="0"/>
                    <a:pt x="0" y="41"/>
                    <a:pt x="6" y="123"/>
                  </a:cubicBezTo>
                  <a:cubicBezTo>
                    <a:pt x="18" y="187"/>
                    <a:pt x="70" y="220"/>
                    <a:pt x="122" y="220"/>
                  </a:cubicBezTo>
                  <a:cubicBezTo>
                    <a:pt x="173" y="220"/>
                    <a:pt x="222" y="187"/>
                    <a:pt x="228" y="123"/>
                  </a:cubicBezTo>
                  <a:cubicBezTo>
                    <a:pt x="240" y="41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7"/>
            <p:cNvSpPr/>
            <p:nvPr/>
          </p:nvSpPr>
          <p:spPr>
            <a:xfrm>
              <a:off x="4079800" y="3111250"/>
              <a:ext cx="7325" cy="5600"/>
            </a:xfrm>
            <a:custGeom>
              <a:avLst/>
              <a:gdLst/>
              <a:ahLst/>
              <a:cxnLst/>
              <a:rect l="l" t="t" r="r" b="b"/>
              <a:pathLst>
                <a:path w="293" h="224" extrusionOk="0">
                  <a:moveTo>
                    <a:pt x="124" y="0"/>
                  </a:moveTo>
                  <a:cubicBezTo>
                    <a:pt x="97" y="0"/>
                    <a:pt x="69" y="12"/>
                    <a:pt x="47" y="34"/>
                  </a:cubicBezTo>
                  <a:cubicBezTo>
                    <a:pt x="0" y="69"/>
                    <a:pt x="0" y="139"/>
                    <a:pt x="47" y="186"/>
                  </a:cubicBezTo>
                  <a:cubicBezTo>
                    <a:pt x="63" y="213"/>
                    <a:pt x="86" y="224"/>
                    <a:pt x="110" y="224"/>
                  </a:cubicBezTo>
                  <a:cubicBezTo>
                    <a:pt x="192" y="224"/>
                    <a:pt x="292" y="100"/>
                    <a:pt x="211" y="46"/>
                  </a:cubicBezTo>
                  <a:cubicBezTo>
                    <a:pt x="186" y="15"/>
                    <a:pt x="155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7"/>
            <p:cNvSpPr/>
            <p:nvPr/>
          </p:nvSpPr>
          <p:spPr>
            <a:xfrm>
              <a:off x="4037975" y="3207425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06" y="1"/>
                  </a:moveTo>
                  <a:cubicBezTo>
                    <a:pt x="47" y="1"/>
                    <a:pt x="0" y="48"/>
                    <a:pt x="0" y="118"/>
                  </a:cubicBezTo>
                  <a:cubicBezTo>
                    <a:pt x="0" y="183"/>
                    <a:pt x="57" y="231"/>
                    <a:pt x="114" y="231"/>
                  </a:cubicBezTo>
                  <a:cubicBezTo>
                    <a:pt x="140" y="231"/>
                    <a:pt x="166" y="221"/>
                    <a:pt x="188" y="200"/>
                  </a:cubicBezTo>
                  <a:cubicBezTo>
                    <a:pt x="258" y="130"/>
                    <a:pt x="211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7"/>
            <p:cNvSpPr/>
            <p:nvPr/>
          </p:nvSpPr>
          <p:spPr>
            <a:xfrm>
              <a:off x="4105250" y="3358350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1" y="289"/>
                    <a:pt x="118" y="449"/>
                    <a:pt x="270" y="449"/>
                  </a:cubicBezTo>
                  <a:cubicBezTo>
                    <a:pt x="296" y="449"/>
                    <a:pt x="324" y="444"/>
                    <a:pt x="351" y="433"/>
                  </a:cubicBezTo>
                  <a:cubicBezTo>
                    <a:pt x="538" y="352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7"/>
            <p:cNvSpPr/>
            <p:nvPr/>
          </p:nvSpPr>
          <p:spPr>
            <a:xfrm>
              <a:off x="4232050" y="3361175"/>
              <a:ext cx="13025" cy="11050"/>
            </a:xfrm>
            <a:custGeom>
              <a:avLst/>
              <a:gdLst/>
              <a:ahLst/>
              <a:cxnLst/>
              <a:rect l="l" t="t" r="r" b="b"/>
              <a:pathLst>
                <a:path w="521" h="442" extrusionOk="0">
                  <a:moveTo>
                    <a:pt x="273" y="1"/>
                  </a:moveTo>
                  <a:cubicBezTo>
                    <a:pt x="139" y="1"/>
                    <a:pt x="0" y="125"/>
                    <a:pt x="52" y="297"/>
                  </a:cubicBezTo>
                  <a:cubicBezTo>
                    <a:pt x="88" y="387"/>
                    <a:pt x="172" y="442"/>
                    <a:pt x="262" y="442"/>
                  </a:cubicBezTo>
                  <a:cubicBezTo>
                    <a:pt x="289" y="442"/>
                    <a:pt x="317" y="437"/>
                    <a:pt x="345" y="426"/>
                  </a:cubicBezTo>
                  <a:cubicBezTo>
                    <a:pt x="462" y="379"/>
                    <a:pt x="520" y="250"/>
                    <a:pt x="462" y="133"/>
                  </a:cubicBezTo>
                  <a:cubicBezTo>
                    <a:pt x="424" y="40"/>
                    <a:pt x="349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7"/>
            <p:cNvSpPr/>
            <p:nvPr/>
          </p:nvSpPr>
          <p:spPr>
            <a:xfrm>
              <a:off x="4322850" y="3273625"/>
              <a:ext cx="13725" cy="11200"/>
            </a:xfrm>
            <a:custGeom>
              <a:avLst/>
              <a:gdLst/>
              <a:ahLst/>
              <a:cxnLst/>
              <a:rect l="l" t="t" r="r" b="b"/>
              <a:pathLst>
                <a:path w="549" h="448" extrusionOk="0">
                  <a:moveTo>
                    <a:pt x="286" y="0"/>
                  </a:moveTo>
                  <a:cubicBezTo>
                    <a:pt x="258" y="0"/>
                    <a:pt x="228" y="7"/>
                    <a:pt x="199" y="20"/>
                  </a:cubicBezTo>
                  <a:cubicBezTo>
                    <a:pt x="12" y="90"/>
                    <a:pt x="0" y="348"/>
                    <a:pt x="188" y="430"/>
                  </a:cubicBezTo>
                  <a:cubicBezTo>
                    <a:pt x="218" y="442"/>
                    <a:pt x="249" y="448"/>
                    <a:pt x="279" y="448"/>
                  </a:cubicBezTo>
                  <a:cubicBezTo>
                    <a:pt x="366" y="448"/>
                    <a:pt x="445" y="400"/>
                    <a:pt x="480" y="313"/>
                  </a:cubicBezTo>
                  <a:cubicBezTo>
                    <a:pt x="548" y="157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7"/>
            <p:cNvSpPr/>
            <p:nvPr/>
          </p:nvSpPr>
          <p:spPr>
            <a:xfrm>
              <a:off x="4325775" y="3147725"/>
              <a:ext cx="13175" cy="11275"/>
            </a:xfrm>
            <a:custGeom>
              <a:avLst/>
              <a:gdLst/>
              <a:ahLst/>
              <a:cxnLst/>
              <a:rect l="l" t="t" r="r" b="b"/>
              <a:pathLst>
                <a:path w="527" h="451" extrusionOk="0">
                  <a:moveTo>
                    <a:pt x="267" y="1"/>
                  </a:moveTo>
                  <a:cubicBezTo>
                    <a:pt x="185" y="1"/>
                    <a:pt x="105" y="45"/>
                    <a:pt x="71" y="131"/>
                  </a:cubicBezTo>
                  <a:cubicBezTo>
                    <a:pt x="1" y="291"/>
                    <a:pt x="118" y="450"/>
                    <a:pt x="270" y="450"/>
                  </a:cubicBezTo>
                  <a:cubicBezTo>
                    <a:pt x="296" y="450"/>
                    <a:pt x="324" y="445"/>
                    <a:pt x="351" y="435"/>
                  </a:cubicBezTo>
                  <a:cubicBezTo>
                    <a:pt x="468" y="388"/>
                    <a:pt x="527" y="260"/>
                    <a:pt x="480" y="143"/>
                  </a:cubicBezTo>
                  <a:cubicBezTo>
                    <a:pt x="438" y="48"/>
                    <a:pt x="35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7"/>
            <p:cNvSpPr/>
            <p:nvPr/>
          </p:nvSpPr>
          <p:spPr>
            <a:xfrm>
              <a:off x="4238050" y="3056875"/>
              <a:ext cx="13175" cy="11100"/>
            </a:xfrm>
            <a:custGeom>
              <a:avLst/>
              <a:gdLst/>
              <a:ahLst/>
              <a:cxnLst/>
              <a:rect l="l" t="t" r="r" b="b"/>
              <a:pathLst>
                <a:path w="527" h="444" extrusionOk="0">
                  <a:moveTo>
                    <a:pt x="266" y="1"/>
                  </a:moveTo>
                  <a:cubicBezTo>
                    <a:pt x="118" y="1"/>
                    <a:pt x="0" y="147"/>
                    <a:pt x="58" y="302"/>
                  </a:cubicBezTo>
                  <a:cubicBezTo>
                    <a:pt x="94" y="397"/>
                    <a:pt x="181" y="444"/>
                    <a:pt x="268" y="444"/>
                  </a:cubicBezTo>
                  <a:cubicBezTo>
                    <a:pt x="353" y="444"/>
                    <a:pt x="439" y="400"/>
                    <a:pt x="479" y="314"/>
                  </a:cubicBezTo>
                  <a:cubicBezTo>
                    <a:pt x="526" y="197"/>
                    <a:pt x="468" y="68"/>
                    <a:pt x="362" y="21"/>
                  </a:cubicBezTo>
                  <a:cubicBezTo>
                    <a:pt x="330" y="7"/>
                    <a:pt x="297" y="1"/>
                    <a:pt x="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7"/>
            <p:cNvSpPr/>
            <p:nvPr/>
          </p:nvSpPr>
          <p:spPr>
            <a:xfrm>
              <a:off x="4111375" y="3054325"/>
              <a:ext cx="13775" cy="11200"/>
            </a:xfrm>
            <a:custGeom>
              <a:avLst/>
              <a:gdLst/>
              <a:ahLst/>
              <a:cxnLst/>
              <a:rect l="l" t="t" r="r" b="b"/>
              <a:pathLst>
                <a:path w="551" h="448" extrusionOk="0">
                  <a:moveTo>
                    <a:pt x="286" y="0"/>
                  </a:moveTo>
                  <a:cubicBezTo>
                    <a:pt x="257" y="0"/>
                    <a:pt x="227" y="6"/>
                    <a:pt x="200" y="18"/>
                  </a:cubicBezTo>
                  <a:cubicBezTo>
                    <a:pt x="13" y="88"/>
                    <a:pt x="1" y="346"/>
                    <a:pt x="188" y="427"/>
                  </a:cubicBezTo>
                  <a:cubicBezTo>
                    <a:pt x="219" y="441"/>
                    <a:pt x="250" y="447"/>
                    <a:pt x="280" y="447"/>
                  </a:cubicBezTo>
                  <a:cubicBezTo>
                    <a:pt x="430" y="447"/>
                    <a:pt x="551" y="291"/>
                    <a:pt x="492" y="135"/>
                  </a:cubicBezTo>
                  <a:cubicBezTo>
                    <a:pt x="458" y="48"/>
                    <a:pt x="37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7"/>
            <p:cNvSpPr/>
            <p:nvPr/>
          </p:nvSpPr>
          <p:spPr>
            <a:xfrm>
              <a:off x="4020425" y="3141475"/>
              <a:ext cx="13475" cy="11075"/>
            </a:xfrm>
            <a:custGeom>
              <a:avLst/>
              <a:gdLst/>
              <a:ahLst/>
              <a:cxnLst/>
              <a:rect l="l" t="t" r="r" b="b"/>
              <a:pathLst>
                <a:path w="539" h="443" extrusionOk="0">
                  <a:moveTo>
                    <a:pt x="272" y="0"/>
                  </a:moveTo>
                  <a:cubicBezTo>
                    <a:pt x="185" y="0"/>
                    <a:pt x="105" y="49"/>
                    <a:pt x="71" y="135"/>
                  </a:cubicBezTo>
                  <a:cubicBezTo>
                    <a:pt x="1" y="285"/>
                    <a:pt x="118" y="443"/>
                    <a:pt x="270" y="443"/>
                  </a:cubicBezTo>
                  <a:cubicBezTo>
                    <a:pt x="296" y="443"/>
                    <a:pt x="324" y="438"/>
                    <a:pt x="351" y="428"/>
                  </a:cubicBezTo>
                  <a:cubicBezTo>
                    <a:pt x="539" y="358"/>
                    <a:pt x="539" y="100"/>
                    <a:pt x="363" y="18"/>
                  </a:cubicBezTo>
                  <a:cubicBezTo>
                    <a:pt x="333" y="6"/>
                    <a:pt x="30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7"/>
            <p:cNvSpPr/>
            <p:nvPr/>
          </p:nvSpPr>
          <p:spPr>
            <a:xfrm>
              <a:off x="4015875" y="3267275"/>
              <a:ext cx="15100" cy="11625"/>
            </a:xfrm>
            <a:custGeom>
              <a:avLst/>
              <a:gdLst/>
              <a:ahLst/>
              <a:cxnLst/>
              <a:rect l="l" t="t" r="r" b="b"/>
              <a:pathLst>
                <a:path w="604" h="465" extrusionOk="0">
                  <a:moveTo>
                    <a:pt x="347" y="1"/>
                  </a:moveTo>
                  <a:cubicBezTo>
                    <a:pt x="320" y="1"/>
                    <a:pt x="292" y="6"/>
                    <a:pt x="264" y="17"/>
                  </a:cubicBezTo>
                  <a:lnTo>
                    <a:pt x="264" y="29"/>
                  </a:lnTo>
                  <a:cubicBezTo>
                    <a:pt x="0" y="110"/>
                    <a:pt x="98" y="465"/>
                    <a:pt x="320" y="465"/>
                  </a:cubicBezTo>
                  <a:cubicBezTo>
                    <a:pt x="353" y="465"/>
                    <a:pt x="390" y="457"/>
                    <a:pt x="428" y="438"/>
                  </a:cubicBezTo>
                  <a:cubicBezTo>
                    <a:pt x="545" y="391"/>
                    <a:pt x="604" y="263"/>
                    <a:pt x="557" y="146"/>
                  </a:cubicBezTo>
                  <a:cubicBezTo>
                    <a:pt x="521" y="56"/>
                    <a:pt x="437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7"/>
            <p:cNvSpPr/>
            <p:nvPr/>
          </p:nvSpPr>
          <p:spPr>
            <a:xfrm>
              <a:off x="4036225" y="3343150"/>
              <a:ext cx="6150" cy="5650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7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82"/>
                    <a:pt x="0" y="152"/>
                    <a:pt x="47" y="199"/>
                  </a:cubicBezTo>
                  <a:cubicBezTo>
                    <a:pt x="70" y="217"/>
                    <a:pt x="100" y="225"/>
                    <a:pt x="127" y="225"/>
                  </a:cubicBezTo>
                  <a:cubicBezTo>
                    <a:pt x="155" y="225"/>
                    <a:pt x="182" y="217"/>
                    <a:pt x="199" y="199"/>
                  </a:cubicBezTo>
                  <a:cubicBezTo>
                    <a:pt x="246" y="152"/>
                    <a:pt x="246" y="82"/>
                    <a:pt x="199" y="35"/>
                  </a:cubicBezTo>
                  <a:cubicBezTo>
                    <a:pt x="182" y="12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7"/>
            <p:cNvSpPr/>
            <p:nvPr/>
          </p:nvSpPr>
          <p:spPr>
            <a:xfrm>
              <a:off x="4171625" y="340227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19" y="0"/>
                  </a:moveTo>
                  <a:cubicBezTo>
                    <a:pt x="59" y="0"/>
                    <a:pt x="1" y="45"/>
                    <a:pt x="1" y="115"/>
                  </a:cubicBezTo>
                  <a:cubicBezTo>
                    <a:pt x="1" y="174"/>
                    <a:pt x="48" y="221"/>
                    <a:pt x="118" y="232"/>
                  </a:cubicBezTo>
                  <a:cubicBezTo>
                    <a:pt x="212" y="232"/>
                    <a:pt x="270" y="104"/>
                    <a:pt x="200" y="34"/>
                  </a:cubicBezTo>
                  <a:cubicBezTo>
                    <a:pt x="177" y="11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7"/>
            <p:cNvSpPr/>
            <p:nvPr/>
          </p:nvSpPr>
          <p:spPr>
            <a:xfrm>
              <a:off x="4307925" y="3349050"/>
              <a:ext cx="7325" cy="5175"/>
            </a:xfrm>
            <a:custGeom>
              <a:avLst/>
              <a:gdLst/>
              <a:ahLst/>
              <a:cxnLst/>
              <a:rect l="l" t="t" r="r" b="b"/>
              <a:pathLst>
                <a:path w="293" h="207" extrusionOk="0">
                  <a:moveTo>
                    <a:pt x="186" y="1"/>
                  </a:moveTo>
                  <a:cubicBezTo>
                    <a:pt x="103" y="1"/>
                    <a:pt x="0" y="121"/>
                    <a:pt x="83" y="185"/>
                  </a:cubicBezTo>
                  <a:cubicBezTo>
                    <a:pt x="102" y="200"/>
                    <a:pt x="124" y="207"/>
                    <a:pt x="144" y="207"/>
                  </a:cubicBezTo>
                  <a:cubicBezTo>
                    <a:pt x="222" y="207"/>
                    <a:pt x="293" y="116"/>
                    <a:pt x="246" y="33"/>
                  </a:cubicBezTo>
                  <a:cubicBezTo>
                    <a:pt x="231" y="10"/>
                    <a:pt x="209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7"/>
            <p:cNvSpPr/>
            <p:nvPr/>
          </p:nvSpPr>
          <p:spPr>
            <a:xfrm>
              <a:off x="4368475" y="321420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10" y="1"/>
                  </a:moveTo>
                  <a:cubicBezTo>
                    <a:pt x="53" y="1"/>
                    <a:pt x="0" y="45"/>
                    <a:pt x="0" y="116"/>
                  </a:cubicBezTo>
                  <a:cubicBezTo>
                    <a:pt x="0" y="174"/>
                    <a:pt x="47" y="221"/>
                    <a:pt x="106" y="233"/>
                  </a:cubicBezTo>
                  <a:cubicBezTo>
                    <a:pt x="211" y="233"/>
                    <a:pt x="258" y="104"/>
                    <a:pt x="188" y="34"/>
                  </a:cubicBezTo>
                  <a:cubicBezTo>
                    <a:pt x="165" y="11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7"/>
            <p:cNvSpPr/>
            <p:nvPr/>
          </p:nvSpPr>
          <p:spPr>
            <a:xfrm>
              <a:off x="4314650" y="3077325"/>
              <a:ext cx="5875" cy="5600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115" y="1"/>
                  </a:moveTo>
                  <a:cubicBezTo>
                    <a:pt x="59" y="1"/>
                    <a:pt x="1" y="45"/>
                    <a:pt x="1" y="116"/>
                  </a:cubicBezTo>
                  <a:cubicBezTo>
                    <a:pt x="1" y="181"/>
                    <a:pt x="63" y="223"/>
                    <a:pt x="121" y="223"/>
                  </a:cubicBezTo>
                  <a:cubicBezTo>
                    <a:pt x="146" y="223"/>
                    <a:pt x="170" y="215"/>
                    <a:pt x="188" y="198"/>
                  </a:cubicBezTo>
                  <a:cubicBezTo>
                    <a:pt x="235" y="151"/>
                    <a:pt x="235" y="81"/>
                    <a:pt x="188" y="34"/>
                  </a:cubicBezTo>
                  <a:cubicBezTo>
                    <a:pt x="169" y="11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7"/>
            <p:cNvSpPr/>
            <p:nvPr/>
          </p:nvSpPr>
          <p:spPr>
            <a:xfrm>
              <a:off x="4178725" y="3018475"/>
              <a:ext cx="6400" cy="5550"/>
            </a:xfrm>
            <a:custGeom>
              <a:avLst/>
              <a:gdLst/>
              <a:ahLst/>
              <a:cxnLst/>
              <a:rect l="l" t="t" r="r" b="b"/>
              <a:pathLst>
                <a:path w="256" h="222" extrusionOk="0">
                  <a:moveTo>
                    <a:pt x="137" y="1"/>
                  </a:moveTo>
                  <a:cubicBezTo>
                    <a:pt x="41" y="1"/>
                    <a:pt x="1" y="121"/>
                    <a:pt x="68" y="188"/>
                  </a:cubicBezTo>
                  <a:cubicBezTo>
                    <a:pt x="91" y="211"/>
                    <a:pt x="119" y="222"/>
                    <a:pt x="146" y="222"/>
                  </a:cubicBezTo>
                  <a:cubicBezTo>
                    <a:pt x="202" y="222"/>
                    <a:pt x="255" y="177"/>
                    <a:pt x="255" y="107"/>
                  </a:cubicBezTo>
                  <a:cubicBezTo>
                    <a:pt x="255" y="48"/>
                    <a:pt x="208" y="1"/>
                    <a:pt x="150" y="1"/>
                  </a:cubicBezTo>
                  <a:cubicBezTo>
                    <a:pt x="145" y="1"/>
                    <a:pt x="141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7"/>
            <p:cNvSpPr/>
            <p:nvPr/>
          </p:nvSpPr>
          <p:spPr>
            <a:xfrm>
              <a:off x="4041775" y="3071725"/>
              <a:ext cx="7050" cy="5725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129" y="1"/>
                  </a:moveTo>
                  <a:cubicBezTo>
                    <a:pt x="100" y="1"/>
                    <a:pt x="71" y="12"/>
                    <a:pt x="47" y="36"/>
                  </a:cubicBezTo>
                  <a:cubicBezTo>
                    <a:pt x="1" y="82"/>
                    <a:pt x="1" y="153"/>
                    <a:pt x="47" y="188"/>
                  </a:cubicBezTo>
                  <a:cubicBezTo>
                    <a:pt x="73" y="216"/>
                    <a:pt x="102" y="228"/>
                    <a:pt x="129" y="228"/>
                  </a:cubicBezTo>
                  <a:cubicBezTo>
                    <a:pt x="212" y="228"/>
                    <a:pt x="282" y="115"/>
                    <a:pt x="211" y="36"/>
                  </a:cubicBezTo>
                  <a:cubicBezTo>
                    <a:pt x="188" y="12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7"/>
            <p:cNvSpPr/>
            <p:nvPr/>
          </p:nvSpPr>
          <p:spPr>
            <a:xfrm>
              <a:off x="3981625" y="3206525"/>
              <a:ext cx="8025" cy="5625"/>
            </a:xfrm>
            <a:custGeom>
              <a:avLst/>
              <a:gdLst/>
              <a:ahLst/>
              <a:cxnLst/>
              <a:rect l="l" t="t" r="r" b="b"/>
              <a:pathLst>
                <a:path w="321" h="225" extrusionOk="0">
                  <a:moveTo>
                    <a:pt x="140" y="0"/>
                  </a:moveTo>
                  <a:cubicBezTo>
                    <a:pt x="0" y="0"/>
                    <a:pt x="3" y="224"/>
                    <a:pt x="150" y="224"/>
                  </a:cubicBezTo>
                  <a:cubicBezTo>
                    <a:pt x="153" y="224"/>
                    <a:pt x="157" y="224"/>
                    <a:pt x="160" y="224"/>
                  </a:cubicBezTo>
                  <a:cubicBezTo>
                    <a:pt x="164" y="224"/>
                    <a:pt x="168" y="224"/>
                    <a:pt x="171" y="224"/>
                  </a:cubicBezTo>
                  <a:cubicBezTo>
                    <a:pt x="317" y="224"/>
                    <a:pt x="320" y="0"/>
                    <a:pt x="181" y="0"/>
                  </a:cubicBezTo>
                  <a:cubicBezTo>
                    <a:pt x="174" y="0"/>
                    <a:pt x="167" y="1"/>
                    <a:pt x="160" y="2"/>
                  </a:cubicBezTo>
                  <a:cubicBezTo>
                    <a:pt x="153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7"/>
            <p:cNvSpPr/>
            <p:nvPr/>
          </p:nvSpPr>
          <p:spPr>
            <a:xfrm>
              <a:off x="6443300" y="386170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4" y="0"/>
                  </a:moveTo>
                  <a:cubicBezTo>
                    <a:pt x="344" y="0"/>
                    <a:pt x="243" y="39"/>
                    <a:pt x="164" y="118"/>
                  </a:cubicBezTo>
                  <a:cubicBezTo>
                    <a:pt x="1" y="270"/>
                    <a:pt x="1" y="527"/>
                    <a:pt x="153" y="691"/>
                  </a:cubicBezTo>
                  <a:cubicBezTo>
                    <a:pt x="232" y="770"/>
                    <a:pt x="339" y="811"/>
                    <a:pt x="447" y="811"/>
                  </a:cubicBezTo>
                  <a:cubicBezTo>
                    <a:pt x="547" y="811"/>
                    <a:pt x="647" y="776"/>
                    <a:pt x="726" y="703"/>
                  </a:cubicBezTo>
                  <a:cubicBezTo>
                    <a:pt x="890" y="539"/>
                    <a:pt x="901" y="281"/>
                    <a:pt x="738" y="129"/>
                  </a:cubicBezTo>
                  <a:cubicBezTo>
                    <a:pt x="659" y="44"/>
                    <a:pt x="552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7"/>
            <p:cNvSpPr/>
            <p:nvPr/>
          </p:nvSpPr>
          <p:spPr>
            <a:xfrm>
              <a:off x="6482200" y="38625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1" y="527"/>
                    <a:pt x="164" y="691"/>
                  </a:cubicBezTo>
                  <a:cubicBezTo>
                    <a:pt x="243" y="770"/>
                    <a:pt x="351" y="811"/>
                    <a:pt x="459" y="811"/>
                  </a:cubicBezTo>
                  <a:cubicBezTo>
                    <a:pt x="559" y="811"/>
                    <a:pt x="659" y="776"/>
                    <a:pt x="738" y="703"/>
                  </a:cubicBezTo>
                  <a:cubicBezTo>
                    <a:pt x="901" y="539"/>
                    <a:pt x="901" y="281"/>
                    <a:pt x="749" y="129"/>
                  </a:cubicBezTo>
                  <a:cubicBezTo>
                    <a:pt x="665" y="45"/>
                    <a:pt x="555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7"/>
            <p:cNvSpPr/>
            <p:nvPr/>
          </p:nvSpPr>
          <p:spPr>
            <a:xfrm>
              <a:off x="6484050" y="3823775"/>
              <a:ext cx="21575" cy="20275"/>
            </a:xfrm>
            <a:custGeom>
              <a:avLst/>
              <a:gdLst/>
              <a:ahLst/>
              <a:cxnLst/>
              <a:rect l="l" t="t" r="r" b="b"/>
              <a:pathLst>
                <a:path w="863" h="811" extrusionOk="0">
                  <a:moveTo>
                    <a:pt x="409" y="0"/>
                  </a:moveTo>
                  <a:cubicBezTo>
                    <a:pt x="205" y="0"/>
                    <a:pt x="9" y="153"/>
                    <a:pt x="9" y="394"/>
                  </a:cubicBezTo>
                  <a:cubicBezTo>
                    <a:pt x="0" y="644"/>
                    <a:pt x="202" y="810"/>
                    <a:pt x="413" y="810"/>
                  </a:cubicBezTo>
                  <a:cubicBezTo>
                    <a:pt x="509" y="810"/>
                    <a:pt x="607" y="776"/>
                    <a:pt x="687" y="699"/>
                  </a:cubicBezTo>
                  <a:cubicBezTo>
                    <a:pt x="851" y="547"/>
                    <a:pt x="863" y="289"/>
                    <a:pt x="699" y="125"/>
                  </a:cubicBezTo>
                  <a:cubicBezTo>
                    <a:pt x="616" y="39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7"/>
            <p:cNvSpPr/>
            <p:nvPr/>
          </p:nvSpPr>
          <p:spPr>
            <a:xfrm>
              <a:off x="6444175" y="3823025"/>
              <a:ext cx="22250" cy="20275"/>
            </a:xfrm>
            <a:custGeom>
              <a:avLst/>
              <a:gdLst/>
              <a:ahLst/>
              <a:cxnLst/>
              <a:rect l="l" t="t" r="r" b="b"/>
              <a:pathLst>
                <a:path w="890" h="811" extrusionOk="0">
                  <a:moveTo>
                    <a:pt x="444" y="0"/>
                  </a:moveTo>
                  <a:cubicBezTo>
                    <a:pt x="344" y="0"/>
                    <a:pt x="243" y="35"/>
                    <a:pt x="165" y="109"/>
                  </a:cubicBezTo>
                  <a:cubicBezTo>
                    <a:pt x="1" y="272"/>
                    <a:pt x="1" y="530"/>
                    <a:pt x="153" y="682"/>
                  </a:cubicBezTo>
                  <a:cubicBezTo>
                    <a:pt x="232" y="767"/>
                    <a:pt x="339" y="811"/>
                    <a:pt x="446" y="811"/>
                  </a:cubicBezTo>
                  <a:cubicBezTo>
                    <a:pt x="546" y="811"/>
                    <a:pt x="647" y="773"/>
                    <a:pt x="726" y="694"/>
                  </a:cubicBezTo>
                  <a:cubicBezTo>
                    <a:pt x="890" y="541"/>
                    <a:pt x="890" y="284"/>
                    <a:pt x="738" y="120"/>
                  </a:cubicBezTo>
                  <a:cubicBezTo>
                    <a:pt x="659" y="41"/>
                    <a:pt x="55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7"/>
            <p:cNvSpPr/>
            <p:nvPr/>
          </p:nvSpPr>
          <p:spPr>
            <a:xfrm>
              <a:off x="6438675" y="389210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0"/>
                  </a:cubicBezTo>
                  <a:cubicBezTo>
                    <a:pt x="1" y="576"/>
                    <a:pt x="237" y="890"/>
                    <a:pt x="532" y="890"/>
                  </a:cubicBezTo>
                  <a:cubicBezTo>
                    <a:pt x="587" y="890"/>
                    <a:pt x="643" y="879"/>
                    <a:pt x="700" y="855"/>
                  </a:cubicBezTo>
                  <a:cubicBezTo>
                    <a:pt x="1075" y="715"/>
                    <a:pt x="1086" y="188"/>
                    <a:pt x="724" y="36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7"/>
            <p:cNvSpPr/>
            <p:nvPr/>
          </p:nvSpPr>
          <p:spPr>
            <a:xfrm>
              <a:off x="6481050" y="3892875"/>
              <a:ext cx="26925" cy="22350"/>
            </a:xfrm>
            <a:custGeom>
              <a:avLst/>
              <a:gdLst/>
              <a:ahLst/>
              <a:cxnLst/>
              <a:rect l="l" t="t" r="r" b="b"/>
              <a:pathLst>
                <a:path w="1077" h="894" extrusionOk="0">
                  <a:moveTo>
                    <a:pt x="530" y="0"/>
                  </a:moveTo>
                  <a:cubicBezTo>
                    <a:pt x="239" y="0"/>
                    <a:pt x="0" y="303"/>
                    <a:pt x="117" y="614"/>
                  </a:cubicBezTo>
                  <a:cubicBezTo>
                    <a:pt x="187" y="790"/>
                    <a:pt x="351" y="893"/>
                    <a:pt x="528" y="893"/>
                  </a:cubicBezTo>
                  <a:cubicBezTo>
                    <a:pt x="585" y="893"/>
                    <a:pt x="644" y="882"/>
                    <a:pt x="702" y="859"/>
                  </a:cubicBezTo>
                  <a:cubicBezTo>
                    <a:pt x="1064" y="719"/>
                    <a:pt x="1076" y="193"/>
                    <a:pt x="713" y="40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7"/>
            <p:cNvSpPr/>
            <p:nvPr/>
          </p:nvSpPr>
          <p:spPr>
            <a:xfrm>
              <a:off x="6511150" y="38637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55" y="1"/>
                  </a:moveTo>
                  <a:cubicBezTo>
                    <a:pt x="501" y="1"/>
                    <a:pt x="444" y="12"/>
                    <a:pt x="387" y="36"/>
                  </a:cubicBezTo>
                  <a:cubicBezTo>
                    <a:pt x="13" y="176"/>
                    <a:pt x="1" y="702"/>
                    <a:pt x="364" y="855"/>
                  </a:cubicBezTo>
                  <a:cubicBezTo>
                    <a:pt x="425" y="879"/>
                    <a:pt x="487" y="891"/>
                    <a:pt x="548" y="891"/>
                  </a:cubicBezTo>
                  <a:cubicBezTo>
                    <a:pt x="721" y="891"/>
                    <a:pt x="879" y="797"/>
                    <a:pt x="948" y="632"/>
                  </a:cubicBezTo>
                  <a:cubicBezTo>
                    <a:pt x="1087" y="317"/>
                    <a:pt x="85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7"/>
            <p:cNvSpPr/>
            <p:nvPr/>
          </p:nvSpPr>
          <p:spPr>
            <a:xfrm>
              <a:off x="6512075" y="382175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6" y="0"/>
                  </a:moveTo>
                  <a:cubicBezTo>
                    <a:pt x="383" y="0"/>
                    <a:pt x="219" y="88"/>
                    <a:pt x="139" y="265"/>
                  </a:cubicBezTo>
                  <a:cubicBezTo>
                    <a:pt x="1" y="572"/>
                    <a:pt x="239" y="896"/>
                    <a:pt x="543" y="896"/>
                  </a:cubicBezTo>
                  <a:cubicBezTo>
                    <a:pt x="598" y="896"/>
                    <a:pt x="655" y="885"/>
                    <a:pt x="713" y="862"/>
                  </a:cubicBezTo>
                  <a:cubicBezTo>
                    <a:pt x="935" y="780"/>
                    <a:pt x="1052" y="522"/>
                    <a:pt x="958" y="288"/>
                  </a:cubicBezTo>
                  <a:cubicBezTo>
                    <a:pt x="886" y="97"/>
                    <a:pt x="716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7"/>
            <p:cNvSpPr/>
            <p:nvPr/>
          </p:nvSpPr>
          <p:spPr>
            <a:xfrm>
              <a:off x="6483100" y="37916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530" y="0"/>
                  </a:moveTo>
                  <a:cubicBezTo>
                    <a:pt x="238" y="0"/>
                    <a:pt x="0" y="301"/>
                    <a:pt x="117" y="602"/>
                  </a:cubicBezTo>
                  <a:cubicBezTo>
                    <a:pt x="195" y="794"/>
                    <a:pt x="367" y="890"/>
                    <a:pt x="540" y="890"/>
                  </a:cubicBezTo>
                  <a:cubicBezTo>
                    <a:pt x="704" y="890"/>
                    <a:pt x="867" y="803"/>
                    <a:pt x="947" y="626"/>
                  </a:cubicBezTo>
                  <a:cubicBezTo>
                    <a:pt x="1053" y="392"/>
                    <a:pt x="947" y="134"/>
                    <a:pt x="713" y="41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7"/>
            <p:cNvSpPr/>
            <p:nvPr/>
          </p:nvSpPr>
          <p:spPr>
            <a:xfrm>
              <a:off x="6440950" y="3790850"/>
              <a:ext cx="26350" cy="22200"/>
            </a:xfrm>
            <a:custGeom>
              <a:avLst/>
              <a:gdLst/>
              <a:ahLst/>
              <a:cxnLst/>
              <a:rect l="l" t="t" r="r" b="b"/>
              <a:pathLst>
                <a:path w="1054" h="888" extrusionOk="0">
                  <a:moveTo>
                    <a:pt x="548" y="1"/>
                  </a:moveTo>
                  <a:cubicBezTo>
                    <a:pt x="381" y="1"/>
                    <a:pt x="212" y="91"/>
                    <a:pt x="130" y="273"/>
                  </a:cubicBezTo>
                  <a:cubicBezTo>
                    <a:pt x="0" y="572"/>
                    <a:pt x="236" y="888"/>
                    <a:pt x="540" y="888"/>
                  </a:cubicBezTo>
                  <a:cubicBezTo>
                    <a:pt x="593" y="888"/>
                    <a:pt x="648" y="878"/>
                    <a:pt x="703" y="857"/>
                  </a:cubicBezTo>
                  <a:cubicBezTo>
                    <a:pt x="937" y="776"/>
                    <a:pt x="1054" y="506"/>
                    <a:pt x="949" y="273"/>
                  </a:cubicBezTo>
                  <a:cubicBezTo>
                    <a:pt x="879" y="91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7"/>
            <p:cNvSpPr/>
            <p:nvPr/>
          </p:nvSpPr>
          <p:spPr>
            <a:xfrm>
              <a:off x="6410275" y="3819725"/>
              <a:ext cx="27200" cy="22275"/>
            </a:xfrm>
            <a:custGeom>
              <a:avLst/>
              <a:gdLst/>
              <a:ahLst/>
              <a:cxnLst/>
              <a:rect l="l" t="t" r="r" b="b"/>
              <a:pathLst>
                <a:path w="1088" h="891" extrusionOk="0">
                  <a:moveTo>
                    <a:pt x="542" y="1"/>
                  </a:moveTo>
                  <a:cubicBezTo>
                    <a:pt x="372" y="1"/>
                    <a:pt x="209" y="101"/>
                    <a:pt x="140" y="264"/>
                  </a:cubicBezTo>
                  <a:cubicBezTo>
                    <a:pt x="0" y="573"/>
                    <a:pt x="243" y="891"/>
                    <a:pt x="550" y="891"/>
                  </a:cubicBezTo>
                  <a:cubicBezTo>
                    <a:pt x="603" y="891"/>
                    <a:pt x="658" y="881"/>
                    <a:pt x="713" y="861"/>
                  </a:cubicBezTo>
                  <a:cubicBezTo>
                    <a:pt x="1076" y="720"/>
                    <a:pt x="1088" y="194"/>
                    <a:pt x="725" y="42"/>
                  </a:cubicBezTo>
                  <a:cubicBezTo>
                    <a:pt x="666" y="14"/>
                    <a:pt x="604" y="1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7"/>
            <p:cNvSpPr/>
            <p:nvPr/>
          </p:nvSpPr>
          <p:spPr>
            <a:xfrm>
              <a:off x="6410550" y="3861700"/>
              <a:ext cx="26050" cy="22450"/>
            </a:xfrm>
            <a:custGeom>
              <a:avLst/>
              <a:gdLst/>
              <a:ahLst/>
              <a:cxnLst/>
              <a:rect l="l" t="t" r="r" b="b"/>
              <a:pathLst>
                <a:path w="1042" h="898" extrusionOk="0">
                  <a:moveTo>
                    <a:pt x="508" y="1"/>
                  </a:moveTo>
                  <a:cubicBezTo>
                    <a:pt x="453" y="1"/>
                    <a:pt x="396" y="12"/>
                    <a:pt x="340" y="36"/>
                  </a:cubicBezTo>
                  <a:cubicBezTo>
                    <a:pt x="106" y="118"/>
                    <a:pt x="0" y="387"/>
                    <a:pt x="82" y="609"/>
                  </a:cubicBezTo>
                  <a:cubicBezTo>
                    <a:pt x="154" y="801"/>
                    <a:pt x="327" y="897"/>
                    <a:pt x="501" y="897"/>
                  </a:cubicBezTo>
                  <a:cubicBezTo>
                    <a:pt x="667" y="897"/>
                    <a:pt x="833" y="809"/>
                    <a:pt x="913" y="632"/>
                  </a:cubicBezTo>
                  <a:cubicBezTo>
                    <a:pt x="1041" y="317"/>
                    <a:pt x="803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7"/>
            <p:cNvSpPr/>
            <p:nvPr/>
          </p:nvSpPr>
          <p:spPr>
            <a:xfrm>
              <a:off x="6408800" y="3904325"/>
              <a:ext cx="12300" cy="11225"/>
            </a:xfrm>
            <a:custGeom>
              <a:avLst/>
              <a:gdLst/>
              <a:ahLst/>
              <a:cxnLst/>
              <a:rect l="l" t="t" r="r" b="b"/>
              <a:pathLst>
                <a:path w="492" h="449" extrusionOk="0">
                  <a:moveTo>
                    <a:pt x="244" y="1"/>
                  </a:moveTo>
                  <a:cubicBezTo>
                    <a:pt x="187" y="1"/>
                    <a:pt x="129" y="21"/>
                    <a:pt x="82" y="62"/>
                  </a:cubicBezTo>
                  <a:cubicBezTo>
                    <a:pt x="0" y="156"/>
                    <a:pt x="0" y="296"/>
                    <a:pt x="82" y="378"/>
                  </a:cubicBezTo>
                  <a:cubicBezTo>
                    <a:pt x="129" y="425"/>
                    <a:pt x="187" y="448"/>
                    <a:pt x="244" y="448"/>
                  </a:cubicBezTo>
                  <a:cubicBezTo>
                    <a:pt x="301" y="448"/>
                    <a:pt x="357" y="425"/>
                    <a:pt x="398" y="378"/>
                  </a:cubicBezTo>
                  <a:cubicBezTo>
                    <a:pt x="492" y="296"/>
                    <a:pt x="492" y="156"/>
                    <a:pt x="398" y="62"/>
                  </a:cubicBezTo>
                  <a:cubicBezTo>
                    <a:pt x="357" y="21"/>
                    <a:pt x="301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7"/>
            <p:cNvSpPr/>
            <p:nvPr/>
          </p:nvSpPr>
          <p:spPr>
            <a:xfrm>
              <a:off x="6467000" y="3929675"/>
              <a:ext cx="11425" cy="11050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229" y="0"/>
                  </a:moveTo>
                  <a:cubicBezTo>
                    <a:pt x="118" y="0"/>
                    <a:pt x="6" y="73"/>
                    <a:pt x="0" y="218"/>
                  </a:cubicBezTo>
                  <a:cubicBezTo>
                    <a:pt x="0" y="347"/>
                    <a:pt x="94" y="440"/>
                    <a:pt x="223" y="440"/>
                  </a:cubicBezTo>
                  <a:cubicBezTo>
                    <a:pt x="229" y="441"/>
                    <a:pt x="236" y="441"/>
                    <a:pt x="242" y="441"/>
                  </a:cubicBezTo>
                  <a:cubicBezTo>
                    <a:pt x="361" y="441"/>
                    <a:pt x="445" y="341"/>
                    <a:pt x="457" y="230"/>
                  </a:cubicBezTo>
                  <a:cubicBezTo>
                    <a:pt x="457" y="7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7"/>
            <p:cNvSpPr/>
            <p:nvPr/>
          </p:nvSpPr>
          <p:spPr>
            <a:xfrm>
              <a:off x="6525500" y="3906675"/>
              <a:ext cx="13575" cy="10975"/>
            </a:xfrm>
            <a:custGeom>
              <a:avLst/>
              <a:gdLst/>
              <a:ahLst/>
              <a:cxnLst/>
              <a:rect l="l" t="t" r="r" b="b"/>
              <a:pathLst>
                <a:path w="543" h="439" extrusionOk="0">
                  <a:moveTo>
                    <a:pt x="244" y="0"/>
                  </a:moveTo>
                  <a:cubicBezTo>
                    <a:pt x="187" y="0"/>
                    <a:pt x="129" y="21"/>
                    <a:pt x="82" y="62"/>
                  </a:cubicBezTo>
                  <a:cubicBezTo>
                    <a:pt x="0" y="155"/>
                    <a:pt x="0" y="296"/>
                    <a:pt x="82" y="378"/>
                  </a:cubicBezTo>
                  <a:cubicBezTo>
                    <a:pt x="128" y="421"/>
                    <a:pt x="179" y="439"/>
                    <a:pt x="228" y="439"/>
                  </a:cubicBezTo>
                  <a:cubicBezTo>
                    <a:pt x="395" y="439"/>
                    <a:pt x="542" y="233"/>
                    <a:pt x="398" y="62"/>
                  </a:cubicBezTo>
                  <a:cubicBezTo>
                    <a:pt x="357" y="21"/>
                    <a:pt x="301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7"/>
            <p:cNvSpPr/>
            <p:nvPr/>
          </p:nvSpPr>
          <p:spPr>
            <a:xfrm>
              <a:off x="6549475" y="3848975"/>
              <a:ext cx="13175" cy="11300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300" y="1"/>
                  </a:moveTo>
                  <a:cubicBezTo>
                    <a:pt x="245" y="1"/>
                    <a:pt x="189" y="21"/>
                    <a:pt x="141" y="65"/>
                  </a:cubicBezTo>
                  <a:cubicBezTo>
                    <a:pt x="0" y="205"/>
                    <a:pt x="94" y="451"/>
                    <a:pt x="293" y="451"/>
                  </a:cubicBezTo>
                  <a:cubicBezTo>
                    <a:pt x="422" y="451"/>
                    <a:pt x="527" y="358"/>
                    <a:pt x="527" y="229"/>
                  </a:cubicBezTo>
                  <a:cubicBezTo>
                    <a:pt x="527" y="93"/>
                    <a:pt x="418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7"/>
            <p:cNvSpPr/>
            <p:nvPr/>
          </p:nvSpPr>
          <p:spPr>
            <a:xfrm>
              <a:off x="6528425" y="3790425"/>
              <a:ext cx="11725" cy="11250"/>
            </a:xfrm>
            <a:custGeom>
              <a:avLst/>
              <a:gdLst/>
              <a:ahLst/>
              <a:cxnLst/>
              <a:rect l="l" t="t" r="r" b="b"/>
              <a:pathLst>
                <a:path w="469" h="450" extrusionOk="0">
                  <a:moveTo>
                    <a:pt x="217" y="0"/>
                  </a:moveTo>
                  <a:cubicBezTo>
                    <a:pt x="105" y="0"/>
                    <a:pt x="0" y="86"/>
                    <a:pt x="0" y="219"/>
                  </a:cubicBezTo>
                  <a:cubicBezTo>
                    <a:pt x="0" y="361"/>
                    <a:pt x="106" y="450"/>
                    <a:pt x="218" y="450"/>
                  </a:cubicBezTo>
                  <a:cubicBezTo>
                    <a:pt x="273" y="450"/>
                    <a:pt x="329" y="429"/>
                    <a:pt x="374" y="383"/>
                  </a:cubicBezTo>
                  <a:cubicBezTo>
                    <a:pt x="468" y="290"/>
                    <a:pt x="468" y="149"/>
                    <a:pt x="374" y="67"/>
                  </a:cubicBezTo>
                  <a:cubicBezTo>
                    <a:pt x="328" y="21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7"/>
            <p:cNvSpPr/>
            <p:nvPr/>
          </p:nvSpPr>
          <p:spPr>
            <a:xfrm>
              <a:off x="6468550" y="3765175"/>
              <a:ext cx="13100" cy="11075"/>
            </a:xfrm>
            <a:custGeom>
              <a:avLst/>
              <a:gdLst/>
              <a:ahLst/>
              <a:cxnLst/>
              <a:rect l="l" t="t" r="r" b="b"/>
              <a:pathLst>
                <a:path w="524" h="443" extrusionOk="0">
                  <a:moveTo>
                    <a:pt x="287" y="1"/>
                  </a:moveTo>
                  <a:cubicBezTo>
                    <a:pt x="97" y="1"/>
                    <a:pt x="0" y="238"/>
                    <a:pt x="137" y="375"/>
                  </a:cubicBezTo>
                  <a:cubicBezTo>
                    <a:pt x="183" y="422"/>
                    <a:pt x="241" y="442"/>
                    <a:pt x="298" y="442"/>
                  </a:cubicBezTo>
                  <a:cubicBezTo>
                    <a:pt x="413" y="442"/>
                    <a:pt x="523" y="356"/>
                    <a:pt x="523" y="223"/>
                  </a:cubicBezTo>
                  <a:cubicBezTo>
                    <a:pt x="523" y="106"/>
                    <a:pt x="430" y="1"/>
                    <a:pt x="301" y="1"/>
                  </a:cubicBezTo>
                  <a:cubicBezTo>
                    <a:pt x="296" y="1"/>
                    <a:pt x="292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7"/>
            <p:cNvSpPr/>
            <p:nvPr/>
          </p:nvSpPr>
          <p:spPr>
            <a:xfrm>
              <a:off x="6409675" y="3788000"/>
              <a:ext cx="14925" cy="11125"/>
            </a:xfrm>
            <a:custGeom>
              <a:avLst/>
              <a:gdLst/>
              <a:ahLst/>
              <a:cxnLst/>
              <a:rect l="l" t="t" r="r" b="b"/>
              <a:pathLst>
                <a:path w="597" h="445" extrusionOk="0">
                  <a:moveTo>
                    <a:pt x="303" y="0"/>
                  </a:moveTo>
                  <a:cubicBezTo>
                    <a:pt x="246" y="0"/>
                    <a:pt x="187" y="24"/>
                    <a:pt x="141" y="71"/>
                  </a:cubicBezTo>
                  <a:cubicBezTo>
                    <a:pt x="0" y="211"/>
                    <a:pt x="106" y="445"/>
                    <a:pt x="304" y="445"/>
                  </a:cubicBezTo>
                  <a:cubicBezTo>
                    <a:pt x="503" y="445"/>
                    <a:pt x="597" y="211"/>
                    <a:pt x="457" y="71"/>
                  </a:cubicBezTo>
                  <a:cubicBezTo>
                    <a:pt x="416" y="24"/>
                    <a:pt x="360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7"/>
            <p:cNvSpPr/>
            <p:nvPr/>
          </p:nvSpPr>
          <p:spPr>
            <a:xfrm>
              <a:off x="6384225" y="3845625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5" y="0"/>
                  </a:moveTo>
                  <a:cubicBezTo>
                    <a:pt x="106" y="0"/>
                    <a:pt x="0" y="234"/>
                    <a:pt x="141" y="386"/>
                  </a:cubicBezTo>
                  <a:cubicBezTo>
                    <a:pt x="187" y="433"/>
                    <a:pt x="245" y="453"/>
                    <a:pt x="302" y="453"/>
                  </a:cubicBezTo>
                  <a:cubicBezTo>
                    <a:pt x="417" y="453"/>
                    <a:pt x="527" y="367"/>
                    <a:pt x="527" y="234"/>
                  </a:cubicBezTo>
                  <a:cubicBezTo>
                    <a:pt x="527" y="105"/>
                    <a:pt x="433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7"/>
            <p:cNvSpPr/>
            <p:nvPr/>
          </p:nvSpPr>
          <p:spPr>
            <a:xfrm>
              <a:off x="6420500" y="3944900"/>
              <a:ext cx="19775" cy="16975"/>
            </a:xfrm>
            <a:custGeom>
              <a:avLst/>
              <a:gdLst/>
              <a:ahLst/>
              <a:cxnLst/>
              <a:rect l="l" t="t" r="r" b="b"/>
              <a:pathLst>
                <a:path w="791" h="679" extrusionOk="0">
                  <a:moveTo>
                    <a:pt x="384" y="1"/>
                  </a:moveTo>
                  <a:cubicBezTo>
                    <a:pt x="261" y="1"/>
                    <a:pt x="139" y="68"/>
                    <a:pt x="82" y="206"/>
                  </a:cubicBezTo>
                  <a:cubicBezTo>
                    <a:pt x="0" y="381"/>
                    <a:pt x="82" y="568"/>
                    <a:pt x="246" y="650"/>
                  </a:cubicBezTo>
                  <a:cubicBezTo>
                    <a:pt x="292" y="670"/>
                    <a:pt x="338" y="678"/>
                    <a:pt x="383" y="678"/>
                  </a:cubicBezTo>
                  <a:cubicBezTo>
                    <a:pt x="609" y="678"/>
                    <a:pt x="790" y="452"/>
                    <a:pt x="702" y="217"/>
                  </a:cubicBezTo>
                  <a:cubicBezTo>
                    <a:pt x="642" y="74"/>
                    <a:pt x="513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7"/>
            <p:cNvSpPr/>
            <p:nvPr/>
          </p:nvSpPr>
          <p:spPr>
            <a:xfrm>
              <a:off x="6504325" y="394670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0"/>
                  </a:moveTo>
                  <a:cubicBezTo>
                    <a:pt x="180" y="0"/>
                    <a:pt x="1" y="227"/>
                    <a:pt x="98" y="461"/>
                  </a:cubicBezTo>
                  <a:cubicBezTo>
                    <a:pt x="143" y="594"/>
                    <a:pt x="268" y="674"/>
                    <a:pt x="402" y="674"/>
                  </a:cubicBezTo>
                  <a:cubicBezTo>
                    <a:pt x="445" y="674"/>
                    <a:pt x="489" y="665"/>
                    <a:pt x="531" y="648"/>
                  </a:cubicBezTo>
                  <a:cubicBezTo>
                    <a:pt x="812" y="543"/>
                    <a:pt x="812" y="145"/>
                    <a:pt x="543" y="28"/>
                  </a:cubicBezTo>
                  <a:cubicBezTo>
                    <a:pt x="497" y="9"/>
                    <a:pt x="450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7"/>
            <p:cNvSpPr/>
            <p:nvPr/>
          </p:nvSpPr>
          <p:spPr>
            <a:xfrm>
              <a:off x="6564975" y="3888625"/>
              <a:ext cx="20600" cy="16775"/>
            </a:xfrm>
            <a:custGeom>
              <a:avLst/>
              <a:gdLst/>
              <a:ahLst/>
              <a:cxnLst/>
              <a:rect l="l" t="t" r="r" b="b"/>
              <a:pathLst>
                <a:path w="824" h="671" extrusionOk="0">
                  <a:moveTo>
                    <a:pt x="412" y="1"/>
                  </a:moveTo>
                  <a:cubicBezTo>
                    <a:pt x="373" y="1"/>
                    <a:pt x="333" y="8"/>
                    <a:pt x="293" y="23"/>
                  </a:cubicBezTo>
                  <a:cubicBezTo>
                    <a:pt x="12" y="129"/>
                    <a:pt x="0" y="526"/>
                    <a:pt x="281" y="643"/>
                  </a:cubicBezTo>
                  <a:cubicBezTo>
                    <a:pt x="324" y="661"/>
                    <a:pt x="368" y="670"/>
                    <a:pt x="412" y="670"/>
                  </a:cubicBezTo>
                  <a:cubicBezTo>
                    <a:pt x="539" y="670"/>
                    <a:pt x="662" y="598"/>
                    <a:pt x="714" y="468"/>
                  </a:cubicBezTo>
                  <a:cubicBezTo>
                    <a:pt x="824" y="238"/>
                    <a:pt x="636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7"/>
            <p:cNvSpPr/>
            <p:nvPr/>
          </p:nvSpPr>
          <p:spPr>
            <a:xfrm>
              <a:off x="6566875" y="38046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06" y="1"/>
                  </a:moveTo>
                  <a:cubicBezTo>
                    <a:pt x="282" y="1"/>
                    <a:pt x="158" y="68"/>
                    <a:pt x="100" y="201"/>
                  </a:cubicBezTo>
                  <a:cubicBezTo>
                    <a:pt x="0" y="431"/>
                    <a:pt x="181" y="668"/>
                    <a:pt x="410" y="668"/>
                  </a:cubicBezTo>
                  <a:cubicBezTo>
                    <a:pt x="450" y="668"/>
                    <a:pt x="491" y="661"/>
                    <a:pt x="533" y="646"/>
                  </a:cubicBezTo>
                  <a:cubicBezTo>
                    <a:pt x="708" y="576"/>
                    <a:pt x="790" y="388"/>
                    <a:pt x="720" y="213"/>
                  </a:cubicBezTo>
                  <a:cubicBezTo>
                    <a:pt x="661" y="71"/>
                    <a:pt x="533" y="1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7"/>
            <p:cNvSpPr/>
            <p:nvPr/>
          </p:nvSpPr>
          <p:spPr>
            <a:xfrm>
              <a:off x="6508675" y="3744000"/>
              <a:ext cx="19475" cy="16850"/>
            </a:xfrm>
            <a:custGeom>
              <a:avLst/>
              <a:gdLst/>
              <a:ahLst/>
              <a:cxnLst/>
              <a:rect l="l" t="t" r="r" b="b"/>
              <a:pathLst>
                <a:path w="779" h="674" extrusionOk="0">
                  <a:moveTo>
                    <a:pt x="401" y="1"/>
                  </a:moveTo>
                  <a:cubicBezTo>
                    <a:pt x="182" y="1"/>
                    <a:pt x="0" y="227"/>
                    <a:pt x="88" y="462"/>
                  </a:cubicBezTo>
                  <a:cubicBezTo>
                    <a:pt x="141" y="604"/>
                    <a:pt x="269" y="674"/>
                    <a:pt x="398" y="674"/>
                  </a:cubicBezTo>
                  <a:cubicBezTo>
                    <a:pt x="524" y="674"/>
                    <a:pt x="650" y="607"/>
                    <a:pt x="708" y="474"/>
                  </a:cubicBezTo>
                  <a:cubicBezTo>
                    <a:pt x="778" y="298"/>
                    <a:pt x="708" y="111"/>
                    <a:pt x="533" y="29"/>
                  </a:cubicBezTo>
                  <a:cubicBezTo>
                    <a:pt x="488" y="10"/>
                    <a:pt x="44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7"/>
            <p:cNvSpPr/>
            <p:nvPr/>
          </p:nvSpPr>
          <p:spPr>
            <a:xfrm>
              <a:off x="6424300" y="3742325"/>
              <a:ext cx="20350" cy="16850"/>
            </a:xfrm>
            <a:custGeom>
              <a:avLst/>
              <a:gdLst/>
              <a:ahLst/>
              <a:cxnLst/>
              <a:rect l="l" t="t" r="r" b="b"/>
              <a:pathLst>
                <a:path w="814" h="674" extrusionOk="0">
                  <a:moveTo>
                    <a:pt x="410" y="1"/>
                  </a:moveTo>
                  <a:cubicBezTo>
                    <a:pt x="367" y="1"/>
                    <a:pt x="323" y="9"/>
                    <a:pt x="281" y="26"/>
                  </a:cubicBezTo>
                  <a:cubicBezTo>
                    <a:pt x="0" y="131"/>
                    <a:pt x="0" y="529"/>
                    <a:pt x="269" y="646"/>
                  </a:cubicBezTo>
                  <a:cubicBezTo>
                    <a:pt x="316" y="665"/>
                    <a:pt x="362" y="674"/>
                    <a:pt x="406" y="674"/>
                  </a:cubicBezTo>
                  <a:cubicBezTo>
                    <a:pt x="632" y="674"/>
                    <a:pt x="814" y="448"/>
                    <a:pt x="726" y="213"/>
                  </a:cubicBezTo>
                  <a:cubicBezTo>
                    <a:pt x="672" y="80"/>
                    <a:pt x="545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7"/>
            <p:cNvSpPr/>
            <p:nvPr/>
          </p:nvSpPr>
          <p:spPr>
            <a:xfrm>
              <a:off x="6364050" y="380052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384" y="1"/>
                  </a:moveTo>
                  <a:cubicBezTo>
                    <a:pt x="250" y="1"/>
                    <a:pt x="123" y="78"/>
                    <a:pt x="70" y="201"/>
                  </a:cubicBezTo>
                  <a:cubicBezTo>
                    <a:pt x="0" y="365"/>
                    <a:pt x="70" y="564"/>
                    <a:pt x="246" y="646"/>
                  </a:cubicBezTo>
                  <a:cubicBezTo>
                    <a:pt x="300" y="672"/>
                    <a:pt x="352" y="684"/>
                    <a:pt x="400" y="684"/>
                  </a:cubicBezTo>
                  <a:cubicBezTo>
                    <a:pt x="720" y="684"/>
                    <a:pt x="891" y="178"/>
                    <a:pt x="515" y="26"/>
                  </a:cubicBezTo>
                  <a:cubicBezTo>
                    <a:pt x="472" y="9"/>
                    <a:pt x="428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7"/>
            <p:cNvSpPr/>
            <p:nvPr/>
          </p:nvSpPr>
          <p:spPr>
            <a:xfrm>
              <a:off x="6362000" y="38845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7" y="1"/>
                  </a:moveTo>
                  <a:cubicBezTo>
                    <a:pt x="349" y="1"/>
                    <a:pt x="309" y="8"/>
                    <a:pt x="269" y="24"/>
                  </a:cubicBezTo>
                  <a:cubicBezTo>
                    <a:pt x="94" y="94"/>
                    <a:pt x="0" y="293"/>
                    <a:pt x="82" y="456"/>
                  </a:cubicBezTo>
                  <a:cubicBezTo>
                    <a:pt x="135" y="598"/>
                    <a:pt x="260" y="668"/>
                    <a:pt x="386" y="668"/>
                  </a:cubicBezTo>
                  <a:cubicBezTo>
                    <a:pt x="509" y="668"/>
                    <a:pt x="633" y="601"/>
                    <a:pt x="691" y="468"/>
                  </a:cubicBezTo>
                  <a:cubicBezTo>
                    <a:pt x="790" y="239"/>
                    <a:pt x="609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7"/>
            <p:cNvSpPr/>
            <p:nvPr/>
          </p:nvSpPr>
          <p:spPr>
            <a:xfrm>
              <a:off x="6371075" y="3945050"/>
              <a:ext cx="7025" cy="5575"/>
            </a:xfrm>
            <a:custGeom>
              <a:avLst/>
              <a:gdLst/>
              <a:ahLst/>
              <a:cxnLst/>
              <a:rect l="l" t="t" r="r" b="b"/>
              <a:pathLst>
                <a:path w="281" h="223" extrusionOk="0">
                  <a:moveTo>
                    <a:pt x="162" y="1"/>
                  </a:moveTo>
                  <a:cubicBezTo>
                    <a:pt x="135" y="1"/>
                    <a:pt x="105" y="13"/>
                    <a:pt x="82" y="36"/>
                  </a:cubicBezTo>
                  <a:cubicBezTo>
                    <a:pt x="1" y="108"/>
                    <a:pt x="73" y="222"/>
                    <a:pt x="158" y="222"/>
                  </a:cubicBezTo>
                  <a:cubicBezTo>
                    <a:pt x="183" y="222"/>
                    <a:pt x="210" y="212"/>
                    <a:pt x="234" y="188"/>
                  </a:cubicBezTo>
                  <a:cubicBezTo>
                    <a:pt x="281" y="153"/>
                    <a:pt x="281" y="83"/>
                    <a:pt x="234" y="36"/>
                  </a:cubicBezTo>
                  <a:cubicBezTo>
                    <a:pt x="216" y="13"/>
                    <a:pt x="190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7"/>
            <p:cNvSpPr/>
            <p:nvPr/>
          </p:nvSpPr>
          <p:spPr>
            <a:xfrm>
              <a:off x="6468750" y="398722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3" y="0"/>
                  </a:moveTo>
                  <a:cubicBezTo>
                    <a:pt x="54" y="0"/>
                    <a:pt x="0" y="45"/>
                    <a:pt x="0" y="115"/>
                  </a:cubicBezTo>
                  <a:cubicBezTo>
                    <a:pt x="0" y="174"/>
                    <a:pt x="47" y="221"/>
                    <a:pt x="106" y="221"/>
                  </a:cubicBezTo>
                  <a:cubicBezTo>
                    <a:pt x="110" y="221"/>
                    <a:pt x="115" y="221"/>
                    <a:pt x="119" y="221"/>
                  </a:cubicBezTo>
                  <a:cubicBezTo>
                    <a:pt x="216" y="221"/>
                    <a:pt x="267" y="101"/>
                    <a:pt x="199" y="34"/>
                  </a:cubicBezTo>
                  <a:cubicBezTo>
                    <a:pt x="173" y="11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7"/>
            <p:cNvSpPr/>
            <p:nvPr/>
          </p:nvSpPr>
          <p:spPr>
            <a:xfrm>
              <a:off x="6566725" y="3949150"/>
              <a:ext cx="7000" cy="5575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121" y="0"/>
                  </a:moveTo>
                  <a:cubicBezTo>
                    <a:pt x="93" y="0"/>
                    <a:pt x="64" y="11"/>
                    <a:pt x="36" y="36"/>
                  </a:cubicBezTo>
                  <a:cubicBezTo>
                    <a:pt x="1" y="71"/>
                    <a:pt x="1" y="141"/>
                    <a:pt x="36" y="188"/>
                  </a:cubicBezTo>
                  <a:cubicBezTo>
                    <a:pt x="59" y="211"/>
                    <a:pt x="88" y="223"/>
                    <a:pt x="118" y="223"/>
                  </a:cubicBezTo>
                  <a:cubicBezTo>
                    <a:pt x="147" y="223"/>
                    <a:pt x="176" y="211"/>
                    <a:pt x="200" y="188"/>
                  </a:cubicBezTo>
                  <a:cubicBezTo>
                    <a:pt x="280" y="108"/>
                    <a:pt x="211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7"/>
            <p:cNvSpPr/>
            <p:nvPr/>
          </p:nvSpPr>
          <p:spPr>
            <a:xfrm>
              <a:off x="6609150" y="385295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9" y="1"/>
                  </a:moveTo>
                  <a:cubicBezTo>
                    <a:pt x="64" y="1"/>
                    <a:pt x="12" y="43"/>
                    <a:pt x="12" y="105"/>
                  </a:cubicBezTo>
                  <a:cubicBezTo>
                    <a:pt x="0" y="175"/>
                    <a:pt x="59" y="222"/>
                    <a:pt x="117" y="222"/>
                  </a:cubicBezTo>
                  <a:cubicBezTo>
                    <a:pt x="211" y="222"/>
                    <a:pt x="269" y="105"/>
                    <a:pt x="199" y="35"/>
                  </a:cubicBezTo>
                  <a:cubicBezTo>
                    <a:pt x="176" y="11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7"/>
            <p:cNvSpPr/>
            <p:nvPr/>
          </p:nvSpPr>
          <p:spPr>
            <a:xfrm>
              <a:off x="6570525" y="3755275"/>
              <a:ext cx="7250" cy="5550"/>
            </a:xfrm>
            <a:custGeom>
              <a:avLst/>
              <a:gdLst/>
              <a:ahLst/>
              <a:cxnLst/>
              <a:rect l="l" t="t" r="r" b="b"/>
              <a:pathLst>
                <a:path w="290" h="222" extrusionOk="0">
                  <a:moveTo>
                    <a:pt x="125" y="0"/>
                  </a:moveTo>
                  <a:cubicBezTo>
                    <a:pt x="99" y="0"/>
                    <a:pt x="72" y="10"/>
                    <a:pt x="48" y="34"/>
                  </a:cubicBezTo>
                  <a:cubicBezTo>
                    <a:pt x="1" y="69"/>
                    <a:pt x="1" y="140"/>
                    <a:pt x="48" y="186"/>
                  </a:cubicBezTo>
                  <a:cubicBezTo>
                    <a:pt x="71" y="210"/>
                    <a:pt x="100" y="221"/>
                    <a:pt x="129" y="221"/>
                  </a:cubicBezTo>
                  <a:cubicBezTo>
                    <a:pt x="159" y="221"/>
                    <a:pt x="188" y="210"/>
                    <a:pt x="211" y="186"/>
                  </a:cubicBezTo>
                  <a:lnTo>
                    <a:pt x="200" y="186"/>
                  </a:lnTo>
                  <a:cubicBezTo>
                    <a:pt x="290" y="114"/>
                    <a:pt x="21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7"/>
            <p:cNvSpPr/>
            <p:nvPr/>
          </p:nvSpPr>
          <p:spPr>
            <a:xfrm>
              <a:off x="6474150" y="3712675"/>
              <a:ext cx="6025" cy="5750"/>
            </a:xfrm>
            <a:custGeom>
              <a:avLst/>
              <a:gdLst/>
              <a:ahLst/>
              <a:cxnLst/>
              <a:rect l="l" t="t" r="r" b="b"/>
              <a:pathLst>
                <a:path w="241" h="230" extrusionOk="0">
                  <a:moveTo>
                    <a:pt x="122" y="1"/>
                  </a:moveTo>
                  <a:cubicBezTo>
                    <a:pt x="62" y="1"/>
                    <a:pt x="1" y="42"/>
                    <a:pt x="7" y="124"/>
                  </a:cubicBezTo>
                  <a:cubicBezTo>
                    <a:pt x="18" y="194"/>
                    <a:pt x="71" y="229"/>
                    <a:pt x="122" y="229"/>
                  </a:cubicBezTo>
                  <a:cubicBezTo>
                    <a:pt x="173" y="229"/>
                    <a:pt x="223" y="194"/>
                    <a:pt x="229" y="124"/>
                  </a:cubicBezTo>
                  <a:cubicBezTo>
                    <a:pt x="241" y="42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7"/>
            <p:cNvSpPr/>
            <p:nvPr/>
          </p:nvSpPr>
          <p:spPr>
            <a:xfrm>
              <a:off x="6375750" y="37511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23" y="1"/>
                  </a:moveTo>
                  <a:cubicBezTo>
                    <a:pt x="95" y="1"/>
                    <a:pt x="69" y="9"/>
                    <a:pt x="47" y="26"/>
                  </a:cubicBezTo>
                  <a:cubicBezTo>
                    <a:pt x="0" y="73"/>
                    <a:pt x="0" y="143"/>
                    <a:pt x="47" y="190"/>
                  </a:cubicBezTo>
                  <a:cubicBezTo>
                    <a:pt x="62" y="213"/>
                    <a:pt x="84" y="222"/>
                    <a:pt x="107" y="222"/>
                  </a:cubicBezTo>
                  <a:cubicBezTo>
                    <a:pt x="190" y="222"/>
                    <a:pt x="293" y="101"/>
                    <a:pt x="211" y="37"/>
                  </a:cubicBezTo>
                  <a:cubicBezTo>
                    <a:pt x="186" y="12"/>
                    <a:pt x="154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7"/>
            <p:cNvSpPr/>
            <p:nvPr/>
          </p:nvSpPr>
          <p:spPr>
            <a:xfrm>
              <a:off x="6333925" y="3847375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17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77"/>
                    <a:pt x="53" y="221"/>
                    <a:pt x="109" y="221"/>
                  </a:cubicBezTo>
                  <a:cubicBezTo>
                    <a:pt x="137" y="221"/>
                    <a:pt x="164" y="210"/>
                    <a:pt x="187" y="188"/>
                  </a:cubicBezTo>
                  <a:cubicBezTo>
                    <a:pt x="258" y="117"/>
                    <a:pt x="21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7"/>
            <p:cNvSpPr/>
            <p:nvPr/>
          </p:nvSpPr>
          <p:spPr>
            <a:xfrm>
              <a:off x="6401200" y="3998125"/>
              <a:ext cx="13475" cy="11100"/>
            </a:xfrm>
            <a:custGeom>
              <a:avLst/>
              <a:gdLst/>
              <a:ahLst/>
              <a:cxnLst/>
              <a:rect l="l" t="t" r="r" b="b"/>
              <a:pathLst>
                <a:path w="539" h="444" extrusionOk="0">
                  <a:moveTo>
                    <a:pt x="271" y="1"/>
                  </a:moveTo>
                  <a:cubicBezTo>
                    <a:pt x="185" y="1"/>
                    <a:pt x="105" y="49"/>
                    <a:pt x="70" y="136"/>
                  </a:cubicBezTo>
                  <a:cubicBezTo>
                    <a:pt x="0" y="285"/>
                    <a:pt x="118" y="443"/>
                    <a:pt x="270" y="443"/>
                  </a:cubicBezTo>
                  <a:cubicBezTo>
                    <a:pt x="296" y="443"/>
                    <a:pt x="323" y="439"/>
                    <a:pt x="351" y="428"/>
                  </a:cubicBezTo>
                  <a:cubicBezTo>
                    <a:pt x="538" y="358"/>
                    <a:pt x="538" y="101"/>
                    <a:pt x="363" y="19"/>
                  </a:cubicBezTo>
                  <a:cubicBezTo>
                    <a:pt x="332" y="7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7"/>
            <p:cNvSpPr/>
            <p:nvPr/>
          </p:nvSpPr>
          <p:spPr>
            <a:xfrm>
              <a:off x="6527975" y="4000825"/>
              <a:ext cx="13050" cy="11050"/>
            </a:xfrm>
            <a:custGeom>
              <a:avLst/>
              <a:gdLst/>
              <a:ahLst/>
              <a:cxnLst/>
              <a:rect l="l" t="t" r="r" b="b"/>
              <a:pathLst>
                <a:path w="522" h="442" extrusionOk="0">
                  <a:moveTo>
                    <a:pt x="277" y="1"/>
                  </a:moveTo>
                  <a:cubicBezTo>
                    <a:pt x="140" y="1"/>
                    <a:pt x="1" y="125"/>
                    <a:pt x="53" y="297"/>
                  </a:cubicBezTo>
                  <a:cubicBezTo>
                    <a:pt x="89" y="386"/>
                    <a:pt x="173" y="442"/>
                    <a:pt x="263" y="442"/>
                  </a:cubicBezTo>
                  <a:cubicBezTo>
                    <a:pt x="290" y="442"/>
                    <a:pt x="318" y="436"/>
                    <a:pt x="346" y="425"/>
                  </a:cubicBezTo>
                  <a:cubicBezTo>
                    <a:pt x="463" y="390"/>
                    <a:pt x="521" y="250"/>
                    <a:pt x="474" y="133"/>
                  </a:cubicBezTo>
                  <a:cubicBezTo>
                    <a:pt x="432" y="40"/>
                    <a:pt x="355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7"/>
            <p:cNvSpPr/>
            <p:nvPr/>
          </p:nvSpPr>
          <p:spPr>
            <a:xfrm>
              <a:off x="6618800" y="3913375"/>
              <a:ext cx="13750" cy="11225"/>
            </a:xfrm>
            <a:custGeom>
              <a:avLst/>
              <a:gdLst/>
              <a:ahLst/>
              <a:cxnLst/>
              <a:rect l="l" t="t" r="r" b="b"/>
              <a:pathLst>
                <a:path w="550" h="449" extrusionOk="0">
                  <a:moveTo>
                    <a:pt x="276" y="1"/>
                  </a:moveTo>
                  <a:cubicBezTo>
                    <a:pt x="251" y="1"/>
                    <a:pt x="225" y="6"/>
                    <a:pt x="199" y="16"/>
                  </a:cubicBezTo>
                  <a:cubicBezTo>
                    <a:pt x="12" y="86"/>
                    <a:pt x="0" y="355"/>
                    <a:pt x="187" y="437"/>
                  </a:cubicBezTo>
                  <a:cubicBezTo>
                    <a:pt x="213" y="445"/>
                    <a:pt x="240" y="449"/>
                    <a:pt x="266" y="449"/>
                  </a:cubicBezTo>
                  <a:cubicBezTo>
                    <a:pt x="357" y="449"/>
                    <a:pt x="443" y="402"/>
                    <a:pt x="480" y="320"/>
                  </a:cubicBezTo>
                  <a:cubicBezTo>
                    <a:pt x="550" y="161"/>
                    <a:pt x="424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7"/>
            <p:cNvSpPr/>
            <p:nvPr/>
          </p:nvSpPr>
          <p:spPr>
            <a:xfrm>
              <a:off x="6621725" y="378752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0"/>
                  </a:moveTo>
                  <a:cubicBezTo>
                    <a:pt x="185" y="0"/>
                    <a:pt x="105" y="44"/>
                    <a:pt x="70" y="136"/>
                  </a:cubicBezTo>
                  <a:cubicBezTo>
                    <a:pt x="1" y="286"/>
                    <a:pt x="118" y="444"/>
                    <a:pt x="270" y="444"/>
                  </a:cubicBezTo>
                  <a:cubicBezTo>
                    <a:pt x="296" y="444"/>
                    <a:pt x="323" y="439"/>
                    <a:pt x="351" y="429"/>
                  </a:cubicBezTo>
                  <a:cubicBezTo>
                    <a:pt x="468" y="382"/>
                    <a:pt x="527" y="253"/>
                    <a:pt x="480" y="136"/>
                  </a:cubicBezTo>
                  <a:cubicBezTo>
                    <a:pt x="438" y="4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7"/>
            <p:cNvSpPr/>
            <p:nvPr/>
          </p:nvSpPr>
          <p:spPr>
            <a:xfrm>
              <a:off x="6533975" y="3696550"/>
              <a:ext cx="13175" cy="11325"/>
            </a:xfrm>
            <a:custGeom>
              <a:avLst/>
              <a:gdLst/>
              <a:ahLst/>
              <a:cxnLst/>
              <a:rect l="l" t="t" r="r" b="b"/>
              <a:pathLst>
                <a:path w="527" h="453" extrusionOk="0">
                  <a:moveTo>
                    <a:pt x="271" y="0"/>
                  </a:moveTo>
                  <a:cubicBezTo>
                    <a:pt x="121" y="0"/>
                    <a:pt x="0" y="156"/>
                    <a:pt x="59" y="313"/>
                  </a:cubicBezTo>
                  <a:cubicBezTo>
                    <a:pt x="94" y="406"/>
                    <a:pt x="179" y="453"/>
                    <a:pt x="265" y="453"/>
                  </a:cubicBezTo>
                  <a:cubicBezTo>
                    <a:pt x="351" y="453"/>
                    <a:pt x="439" y="406"/>
                    <a:pt x="480" y="313"/>
                  </a:cubicBezTo>
                  <a:cubicBezTo>
                    <a:pt x="527" y="207"/>
                    <a:pt x="468" y="79"/>
                    <a:pt x="363" y="20"/>
                  </a:cubicBezTo>
                  <a:cubicBezTo>
                    <a:pt x="332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7"/>
            <p:cNvSpPr/>
            <p:nvPr/>
          </p:nvSpPr>
          <p:spPr>
            <a:xfrm>
              <a:off x="6407325" y="3694000"/>
              <a:ext cx="13775" cy="11175"/>
            </a:xfrm>
            <a:custGeom>
              <a:avLst/>
              <a:gdLst/>
              <a:ahLst/>
              <a:cxnLst/>
              <a:rect l="l" t="t" r="r" b="b"/>
              <a:pathLst>
                <a:path w="551" h="447" extrusionOk="0">
                  <a:moveTo>
                    <a:pt x="278" y="1"/>
                  </a:moveTo>
                  <a:cubicBezTo>
                    <a:pt x="251" y="1"/>
                    <a:pt x="224" y="6"/>
                    <a:pt x="200" y="17"/>
                  </a:cubicBezTo>
                  <a:cubicBezTo>
                    <a:pt x="12" y="87"/>
                    <a:pt x="1" y="356"/>
                    <a:pt x="188" y="426"/>
                  </a:cubicBezTo>
                  <a:cubicBezTo>
                    <a:pt x="220" y="440"/>
                    <a:pt x="253" y="447"/>
                    <a:pt x="284" y="447"/>
                  </a:cubicBezTo>
                  <a:cubicBezTo>
                    <a:pt x="432" y="447"/>
                    <a:pt x="550" y="300"/>
                    <a:pt x="492" y="145"/>
                  </a:cubicBezTo>
                  <a:cubicBezTo>
                    <a:pt x="456" y="56"/>
                    <a:pt x="366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7"/>
            <p:cNvSpPr/>
            <p:nvPr/>
          </p:nvSpPr>
          <p:spPr>
            <a:xfrm>
              <a:off x="6316375" y="378127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5" y="52"/>
                    <a:pt x="70" y="129"/>
                  </a:cubicBezTo>
                  <a:cubicBezTo>
                    <a:pt x="1" y="289"/>
                    <a:pt x="118" y="448"/>
                    <a:pt x="270" y="448"/>
                  </a:cubicBezTo>
                  <a:cubicBezTo>
                    <a:pt x="296" y="448"/>
                    <a:pt x="324" y="444"/>
                    <a:pt x="351" y="433"/>
                  </a:cubicBezTo>
                  <a:cubicBezTo>
                    <a:pt x="538" y="363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7"/>
            <p:cNvSpPr/>
            <p:nvPr/>
          </p:nvSpPr>
          <p:spPr>
            <a:xfrm>
              <a:off x="6311750" y="3907225"/>
              <a:ext cx="15175" cy="11525"/>
            </a:xfrm>
            <a:custGeom>
              <a:avLst/>
              <a:gdLst/>
              <a:ahLst/>
              <a:cxnLst/>
              <a:rect l="l" t="t" r="r" b="b"/>
              <a:pathLst>
                <a:path w="607" h="461" extrusionOk="0">
                  <a:moveTo>
                    <a:pt x="350" y="0"/>
                  </a:moveTo>
                  <a:cubicBezTo>
                    <a:pt x="323" y="0"/>
                    <a:pt x="295" y="5"/>
                    <a:pt x="267" y="16"/>
                  </a:cubicBezTo>
                  <a:cubicBezTo>
                    <a:pt x="1" y="109"/>
                    <a:pt x="102" y="461"/>
                    <a:pt x="328" y="461"/>
                  </a:cubicBezTo>
                  <a:cubicBezTo>
                    <a:pt x="360" y="461"/>
                    <a:pt x="395" y="454"/>
                    <a:pt x="431" y="437"/>
                  </a:cubicBezTo>
                  <a:cubicBezTo>
                    <a:pt x="548" y="391"/>
                    <a:pt x="606" y="262"/>
                    <a:pt x="560" y="145"/>
                  </a:cubicBezTo>
                  <a:cubicBezTo>
                    <a:pt x="524" y="55"/>
                    <a:pt x="440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7"/>
            <p:cNvSpPr/>
            <p:nvPr/>
          </p:nvSpPr>
          <p:spPr>
            <a:xfrm>
              <a:off x="6332175" y="39830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27" y="1"/>
                  </a:moveTo>
                  <a:cubicBezTo>
                    <a:pt x="99" y="1"/>
                    <a:pt x="70" y="12"/>
                    <a:pt x="47" y="36"/>
                  </a:cubicBezTo>
                  <a:cubicBezTo>
                    <a:pt x="0" y="71"/>
                    <a:pt x="0" y="141"/>
                    <a:pt x="47" y="188"/>
                  </a:cubicBezTo>
                  <a:cubicBezTo>
                    <a:pt x="70" y="211"/>
                    <a:pt x="99" y="223"/>
                    <a:pt x="127" y="223"/>
                  </a:cubicBezTo>
                  <a:cubicBezTo>
                    <a:pt x="155" y="223"/>
                    <a:pt x="181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81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7"/>
            <p:cNvSpPr/>
            <p:nvPr/>
          </p:nvSpPr>
          <p:spPr>
            <a:xfrm>
              <a:off x="6467575" y="404220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7" y="0"/>
                  </a:moveTo>
                  <a:cubicBezTo>
                    <a:pt x="58" y="0"/>
                    <a:pt x="1" y="42"/>
                    <a:pt x="1" y="104"/>
                  </a:cubicBezTo>
                  <a:cubicBezTo>
                    <a:pt x="1" y="174"/>
                    <a:pt x="47" y="221"/>
                    <a:pt x="118" y="221"/>
                  </a:cubicBezTo>
                  <a:cubicBezTo>
                    <a:pt x="211" y="221"/>
                    <a:pt x="270" y="104"/>
                    <a:pt x="200" y="34"/>
                  </a:cubicBezTo>
                  <a:cubicBezTo>
                    <a:pt x="176" y="11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7"/>
            <p:cNvSpPr/>
            <p:nvPr/>
          </p:nvSpPr>
          <p:spPr>
            <a:xfrm>
              <a:off x="6603925" y="3988825"/>
              <a:ext cx="7225" cy="5200"/>
            </a:xfrm>
            <a:custGeom>
              <a:avLst/>
              <a:gdLst/>
              <a:ahLst/>
              <a:cxnLst/>
              <a:rect l="l" t="t" r="r" b="b"/>
              <a:pathLst>
                <a:path w="289" h="208" extrusionOk="0">
                  <a:moveTo>
                    <a:pt x="178" y="1"/>
                  </a:moveTo>
                  <a:cubicBezTo>
                    <a:pt x="97" y="1"/>
                    <a:pt x="0" y="118"/>
                    <a:pt x="80" y="180"/>
                  </a:cubicBezTo>
                  <a:cubicBezTo>
                    <a:pt x="102" y="199"/>
                    <a:pt x="126" y="208"/>
                    <a:pt x="149" y="208"/>
                  </a:cubicBezTo>
                  <a:cubicBezTo>
                    <a:pt x="224" y="208"/>
                    <a:pt x="289" y="120"/>
                    <a:pt x="244" y="40"/>
                  </a:cubicBezTo>
                  <a:cubicBezTo>
                    <a:pt x="228" y="12"/>
                    <a:pt x="204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7"/>
            <p:cNvSpPr/>
            <p:nvPr/>
          </p:nvSpPr>
          <p:spPr>
            <a:xfrm>
              <a:off x="6664425" y="3854125"/>
              <a:ext cx="6450" cy="5550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08" y="1"/>
                  </a:moveTo>
                  <a:cubicBezTo>
                    <a:pt x="52" y="1"/>
                    <a:pt x="0" y="42"/>
                    <a:pt x="0" y="105"/>
                  </a:cubicBezTo>
                  <a:cubicBezTo>
                    <a:pt x="0" y="175"/>
                    <a:pt x="47" y="222"/>
                    <a:pt x="105" y="222"/>
                  </a:cubicBezTo>
                  <a:cubicBezTo>
                    <a:pt x="211" y="222"/>
                    <a:pt x="258" y="105"/>
                    <a:pt x="187" y="35"/>
                  </a:cubicBezTo>
                  <a:cubicBezTo>
                    <a:pt x="164" y="11"/>
                    <a:pt x="135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7"/>
            <p:cNvSpPr/>
            <p:nvPr/>
          </p:nvSpPr>
          <p:spPr>
            <a:xfrm>
              <a:off x="6610600" y="37172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17" y="1"/>
                  </a:moveTo>
                  <a:cubicBezTo>
                    <a:pt x="58" y="1"/>
                    <a:pt x="1" y="42"/>
                    <a:pt x="1" y="105"/>
                  </a:cubicBezTo>
                  <a:cubicBezTo>
                    <a:pt x="1" y="175"/>
                    <a:pt x="59" y="220"/>
                    <a:pt x="118" y="220"/>
                  </a:cubicBezTo>
                  <a:cubicBezTo>
                    <a:pt x="147" y="220"/>
                    <a:pt x="176" y="209"/>
                    <a:pt x="199" y="186"/>
                  </a:cubicBezTo>
                  <a:cubicBezTo>
                    <a:pt x="235" y="140"/>
                    <a:pt x="235" y="69"/>
                    <a:pt x="199" y="34"/>
                  </a:cubicBezTo>
                  <a:cubicBezTo>
                    <a:pt x="176" y="11"/>
                    <a:pt x="146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7"/>
            <p:cNvSpPr/>
            <p:nvPr/>
          </p:nvSpPr>
          <p:spPr>
            <a:xfrm>
              <a:off x="6474600" y="3658150"/>
              <a:ext cx="6450" cy="5675"/>
            </a:xfrm>
            <a:custGeom>
              <a:avLst/>
              <a:gdLst/>
              <a:ahLst/>
              <a:cxnLst/>
              <a:rect l="l" t="t" r="r" b="b"/>
              <a:pathLst>
                <a:path w="258" h="227" extrusionOk="0">
                  <a:moveTo>
                    <a:pt x="153" y="0"/>
                  </a:moveTo>
                  <a:cubicBezTo>
                    <a:pt x="47" y="0"/>
                    <a:pt x="0" y="117"/>
                    <a:pt x="71" y="187"/>
                  </a:cubicBezTo>
                  <a:cubicBezTo>
                    <a:pt x="94" y="215"/>
                    <a:pt x="123" y="226"/>
                    <a:pt x="150" y="226"/>
                  </a:cubicBezTo>
                  <a:cubicBezTo>
                    <a:pt x="206" y="226"/>
                    <a:pt x="258" y="179"/>
                    <a:pt x="258" y="117"/>
                  </a:cubicBezTo>
                  <a:cubicBezTo>
                    <a:pt x="258" y="59"/>
                    <a:pt x="211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7"/>
            <p:cNvSpPr/>
            <p:nvPr/>
          </p:nvSpPr>
          <p:spPr>
            <a:xfrm>
              <a:off x="6337725" y="3711625"/>
              <a:ext cx="7075" cy="5625"/>
            </a:xfrm>
            <a:custGeom>
              <a:avLst/>
              <a:gdLst/>
              <a:ahLst/>
              <a:cxnLst/>
              <a:rect l="l" t="t" r="r" b="b"/>
              <a:pathLst>
                <a:path w="283" h="225" extrusionOk="0">
                  <a:moveTo>
                    <a:pt x="123" y="0"/>
                  </a:moveTo>
                  <a:cubicBezTo>
                    <a:pt x="96" y="0"/>
                    <a:pt x="69" y="9"/>
                    <a:pt x="47" y="25"/>
                  </a:cubicBezTo>
                  <a:cubicBezTo>
                    <a:pt x="0" y="72"/>
                    <a:pt x="0" y="142"/>
                    <a:pt x="47" y="189"/>
                  </a:cubicBezTo>
                  <a:cubicBezTo>
                    <a:pt x="72" y="214"/>
                    <a:pt x="100" y="225"/>
                    <a:pt x="126" y="225"/>
                  </a:cubicBezTo>
                  <a:cubicBezTo>
                    <a:pt x="211" y="225"/>
                    <a:pt x="282" y="117"/>
                    <a:pt x="211" y="37"/>
                  </a:cubicBezTo>
                  <a:cubicBezTo>
                    <a:pt x="186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7"/>
            <p:cNvSpPr/>
            <p:nvPr/>
          </p:nvSpPr>
          <p:spPr>
            <a:xfrm>
              <a:off x="6277625" y="3846175"/>
              <a:ext cx="7900" cy="5650"/>
            </a:xfrm>
            <a:custGeom>
              <a:avLst/>
              <a:gdLst/>
              <a:ahLst/>
              <a:cxnLst/>
              <a:rect l="l" t="t" r="r" b="b"/>
              <a:pathLst>
                <a:path w="316" h="226" extrusionOk="0">
                  <a:moveTo>
                    <a:pt x="138" y="0"/>
                  </a:moveTo>
                  <a:cubicBezTo>
                    <a:pt x="1" y="0"/>
                    <a:pt x="1" y="225"/>
                    <a:pt x="138" y="225"/>
                  </a:cubicBezTo>
                  <a:cubicBezTo>
                    <a:pt x="145" y="225"/>
                    <a:pt x="151" y="225"/>
                    <a:pt x="158" y="224"/>
                  </a:cubicBezTo>
                  <a:cubicBezTo>
                    <a:pt x="165" y="225"/>
                    <a:pt x="171" y="225"/>
                    <a:pt x="178" y="225"/>
                  </a:cubicBezTo>
                  <a:cubicBezTo>
                    <a:pt x="315" y="225"/>
                    <a:pt x="315" y="0"/>
                    <a:pt x="178" y="0"/>
                  </a:cubicBezTo>
                  <a:cubicBezTo>
                    <a:pt x="171" y="0"/>
                    <a:pt x="165" y="1"/>
                    <a:pt x="158" y="2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7"/>
            <p:cNvSpPr/>
            <p:nvPr/>
          </p:nvSpPr>
          <p:spPr>
            <a:xfrm>
              <a:off x="1698450" y="4582475"/>
              <a:ext cx="34175" cy="25650"/>
            </a:xfrm>
            <a:custGeom>
              <a:avLst/>
              <a:gdLst/>
              <a:ahLst/>
              <a:cxnLst/>
              <a:rect l="l" t="t" r="r" b="b"/>
              <a:pathLst>
                <a:path w="1367" h="1026" extrusionOk="0">
                  <a:moveTo>
                    <a:pt x="695" y="0"/>
                  </a:moveTo>
                  <a:cubicBezTo>
                    <a:pt x="564" y="0"/>
                    <a:pt x="432" y="50"/>
                    <a:pt x="328" y="148"/>
                  </a:cubicBezTo>
                  <a:cubicBezTo>
                    <a:pt x="1" y="464"/>
                    <a:pt x="223" y="1014"/>
                    <a:pt x="679" y="1025"/>
                  </a:cubicBezTo>
                  <a:cubicBezTo>
                    <a:pt x="684" y="1026"/>
                    <a:pt x="689" y="1026"/>
                    <a:pt x="693" y="1026"/>
                  </a:cubicBezTo>
                  <a:cubicBezTo>
                    <a:pt x="1140" y="1026"/>
                    <a:pt x="1366" y="484"/>
                    <a:pt x="1065" y="160"/>
                  </a:cubicBezTo>
                  <a:cubicBezTo>
                    <a:pt x="964" y="53"/>
                    <a:pt x="830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7"/>
            <p:cNvSpPr/>
            <p:nvPr/>
          </p:nvSpPr>
          <p:spPr>
            <a:xfrm>
              <a:off x="1747675" y="4583525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5" y="1"/>
                  </a:moveTo>
                  <a:cubicBezTo>
                    <a:pt x="238" y="1"/>
                    <a:pt x="0" y="542"/>
                    <a:pt x="313" y="866"/>
                  </a:cubicBezTo>
                  <a:cubicBezTo>
                    <a:pt x="415" y="969"/>
                    <a:pt x="552" y="1022"/>
                    <a:pt x="689" y="1022"/>
                  </a:cubicBezTo>
                  <a:cubicBezTo>
                    <a:pt x="818" y="1022"/>
                    <a:pt x="948" y="975"/>
                    <a:pt x="1050" y="878"/>
                  </a:cubicBezTo>
                  <a:cubicBezTo>
                    <a:pt x="1377" y="562"/>
                    <a:pt x="1155" y="12"/>
                    <a:pt x="699" y="1"/>
                  </a:cubicBezTo>
                  <a:cubicBezTo>
                    <a:pt x="694" y="1"/>
                    <a:pt x="689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7"/>
            <p:cNvSpPr/>
            <p:nvPr/>
          </p:nvSpPr>
          <p:spPr>
            <a:xfrm>
              <a:off x="1752950" y="4534300"/>
              <a:ext cx="27125" cy="25775"/>
            </a:xfrm>
            <a:custGeom>
              <a:avLst/>
              <a:gdLst/>
              <a:ahLst/>
              <a:cxnLst/>
              <a:rect l="l" t="t" r="r" b="b"/>
              <a:pathLst>
                <a:path w="1085" h="1031" extrusionOk="0">
                  <a:moveTo>
                    <a:pt x="525" y="0"/>
                  </a:moveTo>
                  <a:cubicBezTo>
                    <a:pt x="266" y="0"/>
                    <a:pt x="16" y="201"/>
                    <a:pt x="8" y="507"/>
                  </a:cubicBezTo>
                  <a:cubicBezTo>
                    <a:pt x="0" y="822"/>
                    <a:pt x="253" y="1031"/>
                    <a:pt x="522" y="1031"/>
                  </a:cubicBezTo>
                  <a:cubicBezTo>
                    <a:pt x="644" y="1031"/>
                    <a:pt x="768" y="988"/>
                    <a:pt x="874" y="893"/>
                  </a:cubicBezTo>
                  <a:cubicBezTo>
                    <a:pt x="1073" y="695"/>
                    <a:pt x="1085" y="367"/>
                    <a:pt x="886" y="156"/>
                  </a:cubicBezTo>
                  <a:cubicBezTo>
                    <a:pt x="782" y="49"/>
                    <a:pt x="653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7"/>
            <p:cNvSpPr/>
            <p:nvPr/>
          </p:nvSpPr>
          <p:spPr>
            <a:xfrm>
              <a:off x="1699325" y="4533450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9" y="0"/>
                  </a:moveTo>
                  <a:cubicBezTo>
                    <a:pt x="560" y="0"/>
                    <a:pt x="430" y="47"/>
                    <a:pt x="328" y="144"/>
                  </a:cubicBezTo>
                  <a:cubicBezTo>
                    <a:pt x="1" y="459"/>
                    <a:pt x="223" y="1009"/>
                    <a:pt x="679" y="1021"/>
                  </a:cubicBezTo>
                  <a:cubicBezTo>
                    <a:pt x="684" y="1021"/>
                    <a:pt x="689" y="1021"/>
                    <a:pt x="694" y="1021"/>
                  </a:cubicBezTo>
                  <a:cubicBezTo>
                    <a:pt x="1141" y="1021"/>
                    <a:pt x="1378" y="491"/>
                    <a:pt x="1065" y="155"/>
                  </a:cubicBezTo>
                  <a:cubicBezTo>
                    <a:pt x="963" y="53"/>
                    <a:pt x="826" y="0"/>
                    <a:pt x="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7"/>
            <p:cNvSpPr/>
            <p:nvPr/>
          </p:nvSpPr>
          <p:spPr>
            <a:xfrm>
              <a:off x="1696700" y="4620525"/>
              <a:ext cx="33150" cy="28375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646" y="1"/>
                  </a:moveTo>
                  <a:cubicBezTo>
                    <a:pt x="437" y="1"/>
                    <a:pt x="227" y="115"/>
                    <a:pt x="129" y="346"/>
                  </a:cubicBezTo>
                  <a:cubicBezTo>
                    <a:pt x="0" y="627"/>
                    <a:pt x="129" y="966"/>
                    <a:pt x="421" y="1083"/>
                  </a:cubicBezTo>
                  <a:cubicBezTo>
                    <a:pt x="499" y="1119"/>
                    <a:pt x="577" y="1135"/>
                    <a:pt x="652" y="1135"/>
                  </a:cubicBezTo>
                  <a:cubicBezTo>
                    <a:pt x="1021" y="1135"/>
                    <a:pt x="1326" y="746"/>
                    <a:pt x="1170" y="358"/>
                  </a:cubicBezTo>
                  <a:cubicBezTo>
                    <a:pt x="1075" y="121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7"/>
            <p:cNvSpPr/>
            <p:nvPr/>
          </p:nvSpPr>
          <p:spPr>
            <a:xfrm>
              <a:off x="1748950" y="4621525"/>
              <a:ext cx="34350" cy="28550"/>
            </a:xfrm>
            <a:custGeom>
              <a:avLst/>
              <a:gdLst/>
              <a:ahLst/>
              <a:cxnLst/>
              <a:rect l="l" t="t" r="r" b="b"/>
              <a:pathLst>
                <a:path w="1374" h="1142" extrusionOk="0">
                  <a:moveTo>
                    <a:pt x="681" y="1"/>
                  </a:moveTo>
                  <a:cubicBezTo>
                    <a:pt x="309" y="1"/>
                    <a:pt x="0" y="385"/>
                    <a:pt x="157" y="785"/>
                  </a:cubicBezTo>
                  <a:cubicBezTo>
                    <a:pt x="246" y="1001"/>
                    <a:pt x="461" y="1141"/>
                    <a:pt x="688" y="1141"/>
                  </a:cubicBezTo>
                  <a:cubicBezTo>
                    <a:pt x="756" y="1141"/>
                    <a:pt x="826" y="1128"/>
                    <a:pt x="894" y="1101"/>
                  </a:cubicBezTo>
                  <a:cubicBezTo>
                    <a:pt x="1362" y="914"/>
                    <a:pt x="1373" y="259"/>
                    <a:pt x="905" y="48"/>
                  </a:cubicBezTo>
                  <a:cubicBezTo>
                    <a:pt x="830" y="16"/>
                    <a:pt x="75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7"/>
            <p:cNvSpPr/>
            <p:nvPr/>
          </p:nvSpPr>
          <p:spPr>
            <a:xfrm>
              <a:off x="1787375" y="4584925"/>
              <a:ext cx="34375" cy="28250"/>
            </a:xfrm>
            <a:custGeom>
              <a:avLst/>
              <a:gdLst/>
              <a:ahLst/>
              <a:cxnLst/>
              <a:rect l="l" t="t" r="r" b="b"/>
              <a:pathLst>
                <a:path w="1375" h="1130" extrusionOk="0">
                  <a:moveTo>
                    <a:pt x="684" y="1"/>
                  </a:moveTo>
                  <a:cubicBezTo>
                    <a:pt x="617" y="1"/>
                    <a:pt x="549" y="12"/>
                    <a:pt x="480" y="38"/>
                  </a:cubicBezTo>
                  <a:cubicBezTo>
                    <a:pt x="12" y="226"/>
                    <a:pt x="0" y="881"/>
                    <a:pt x="456" y="1080"/>
                  </a:cubicBezTo>
                  <a:cubicBezTo>
                    <a:pt x="533" y="1113"/>
                    <a:pt x="612" y="1129"/>
                    <a:pt x="690" y="1129"/>
                  </a:cubicBezTo>
                  <a:cubicBezTo>
                    <a:pt x="907" y="1129"/>
                    <a:pt x="1110" y="1003"/>
                    <a:pt x="1205" y="787"/>
                  </a:cubicBezTo>
                  <a:cubicBezTo>
                    <a:pt x="1375" y="398"/>
                    <a:pt x="1068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7"/>
            <p:cNvSpPr/>
            <p:nvPr/>
          </p:nvSpPr>
          <p:spPr>
            <a:xfrm>
              <a:off x="1788375" y="4531875"/>
              <a:ext cx="33225" cy="28350"/>
            </a:xfrm>
            <a:custGeom>
              <a:avLst/>
              <a:gdLst/>
              <a:ahLst/>
              <a:cxnLst/>
              <a:rect l="l" t="t" r="r" b="b"/>
              <a:pathLst>
                <a:path w="1329" h="1134" extrusionOk="0">
                  <a:moveTo>
                    <a:pt x="688" y="0"/>
                  </a:moveTo>
                  <a:cubicBezTo>
                    <a:pt x="478" y="0"/>
                    <a:pt x="268" y="112"/>
                    <a:pt x="171" y="335"/>
                  </a:cubicBezTo>
                  <a:cubicBezTo>
                    <a:pt x="1" y="734"/>
                    <a:pt x="308" y="1133"/>
                    <a:pt x="692" y="1133"/>
                  </a:cubicBezTo>
                  <a:cubicBezTo>
                    <a:pt x="758" y="1133"/>
                    <a:pt x="827" y="1122"/>
                    <a:pt x="896" y="1096"/>
                  </a:cubicBezTo>
                  <a:cubicBezTo>
                    <a:pt x="1188" y="979"/>
                    <a:pt x="1329" y="651"/>
                    <a:pt x="1212" y="359"/>
                  </a:cubicBezTo>
                  <a:cubicBezTo>
                    <a:pt x="1122" y="120"/>
                    <a:pt x="905" y="0"/>
                    <a:pt x="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7"/>
            <p:cNvSpPr/>
            <p:nvPr/>
          </p:nvSpPr>
          <p:spPr>
            <a:xfrm>
              <a:off x="1752550" y="4494125"/>
              <a:ext cx="33375" cy="27800"/>
            </a:xfrm>
            <a:custGeom>
              <a:avLst/>
              <a:gdLst/>
              <a:ahLst/>
              <a:cxnLst/>
              <a:rect l="l" t="t" r="r" b="b"/>
              <a:pathLst>
                <a:path w="1335" h="1112" extrusionOk="0">
                  <a:moveTo>
                    <a:pt x="621" y="0"/>
                  </a:moveTo>
                  <a:cubicBezTo>
                    <a:pt x="430" y="0"/>
                    <a:pt x="239" y="96"/>
                    <a:pt x="130" y="324"/>
                  </a:cubicBezTo>
                  <a:cubicBezTo>
                    <a:pt x="1" y="605"/>
                    <a:pt x="130" y="944"/>
                    <a:pt x="422" y="1061"/>
                  </a:cubicBezTo>
                  <a:cubicBezTo>
                    <a:pt x="496" y="1095"/>
                    <a:pt x="573" y="1111"/>
                    <a:pt x="650" y="1111"/>
                  </a:cubicBezTo>
                  <a:cubicBezTo>
                    <a:pt x="866" y="1111"/>
                    <a:pt x="1073" y="985"/>
                    <a:pt x="1159" y="769"/>
                  </a:cubicBezTo>
                  <a:lnTo>
                    <a:pt x="1159" y="781"/>
                  </a:lnTo>
                  <a:cubicBezTo>
                    <a:pt x="1334" y="338"/>
                    <a:pt x="978" y="0"/>
                    <a:pt x="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7"/>
            <p:cNvSpPr/>
            <p:nvPr/>
          </p:nvSpPr>
          <p:spPr>
            <a:xfrm>
              <a:off x="1698150" y="4492575"/>
              <a:ext cx="34350" cy="28425"/>
            </a:xfrm>
            <a:custGeom>
              <a:avLst/>
              <a:gdLst/>
              <a:ahLst/>
              <a:cxnLst/>
              <a:rect l="l" t="t" r="r" b="b"/>
              <a:pathLst>
                <a:path w="1374" h="1137" extrusionOk="0">
                  <a:moveTo>
                    <a:pt x="679" y="1"/>
                  </a:moveTo>
                  <a:cubicBezTo>
                    <a:pt x="613" y="1"/>
                    <a:pt x="546" y="12"/>
                    <a:pt x="480" y="35"/>
                  </a:cubicBezTo>
                  <a:cubicBezTo>
                    <a:pt x="13" y="223"/>
                    <a:pt x="1" y="878"/>
                    <a:pt x="469" y="1088"/>
                  </a:cubicBezTo>
                  <a:cubicBezTo>
                    <a:pt x="544" y="1121"/>
                    <a:pt x="620" y="1136"/>
                    <a:pt x="694" y="1136"/>
                  </a:cubicBezTo>
                  <a:cubicBezTo>
                    <a:pt x="1065" y="1136"/>
                    <a:pt x="1374" y="754"/>
                    <a:pt x="1218" y="363"/>
                  </a:cubicBezTo>
                  <a:cubicBezTo>
                    <a:pt x="1127" y="136"/>
                    <a:pt x="90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7"/>
            <p:cNvSpPr/>
            <p:nvPr/>
          </p:nvSpPr>
          <p:spPr>
            <a:xfrm>
              <a:off x="1659750" y="4529400"/>
              <a:ext cx="33175" cy="28275"/>
            </a:xfrm>
            <a:custGeom>
              <a:avLst/>
              <a:gdLst/>
              <a:ahLst/>
              <a:cxnLst/>
              <a:rect l="l" t="t" r="r" b="b"/>
              <a:pathLst>
                <a:path w="1327" h="1131" extrusionOk="0">
                  <a:moveTo>
                    <a:pt x="687" y="0"/>
                  </a:moveTo>
                  <a:cubicBezTo>
                    <a:pt x="309" y="0"/>
                    <a:pt x="0" y="383"/>
                    <a:pt x="156" y="774"/>
                  </a:cubicBezTo>
                  <a:cubicBezTo>
                    <a:pt x="251" y="1010"/>
                    <a:pt x="469" y="1130"/>
                    <a:pt x="686" y="1130"/>
                  </a:cubicBezTo>
                  <a:cubicBezTo>
                    <a:pt x="899" y="1130"/>
                    <a:pt x="1111" y="1016"/>
                    <a:pt x="1209" y="785"/>
                  </a:cubicBezTo>
                  <a:cubicBezTo>
                    <a:pt x="1326" y="505"/>
                    <a:pt x="1198" y="165"/>
                    <a:pt x="917" y="48"/>
                  </a:cubicBezTo>
                  <a:cubicBezTo>
                    <a:pt x="839" y="15"/>
                    <a:pt x="762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7"/>
            <p:cNvSpPr/>
            <p:nvPr/>
          </p:nvSpPr>
          <p:spPr>
            <a:xfrm>
              <a:off x="1659850" y="4582475"/>
              <a:ext cx="33125" cy="28175"/>
            </a:xfrm>
            <a:custGeom>
              <a:avLst/>
              <a:gdLst/>
              <a:ahLst/>
              <a:cxnLst/>
              <a:rect l="l" t="t" r="r" b="b"/>
              <a:pathLst>
                <a:path w="1325" h="1127" extrusionOk="0">
                  <a:moveTo>
                    <a:pt x="647" y="1"/>
                  </a:moveTo>
                  <a:cubicBezTo>
                    <a:pt x="578" y="1"/>
                    <a:pt x="506" y="14"/>
                    <a:pt x="433" y="43"/>
                  </a:cubicBezTo>
                  <a:cubicBezTo>
                    <a:pt x="141" y="148"/>
                    <a:pt x="0" y="476"/>
                    <a:pt x="117" y="768"/>
                  </a:cubicBezTo>
                  <a:cubicBezTo>
                    <a:pt x="207" y="1007"/>
                    <a:pt x="421" y="1127"/>
                    <a:pt x="635" y="1127"/>
                  </a:cubicBezTo>
                  <a:cubicBezTo>
                    <a:pt x="842" y="1127"/>
                    <a:pt x="1049" y="1015"/>
                    <a:pt x="1147" y="792"/>
                  </a:cubicBezTo>
                  <a:cubicBezTo>
                    <a:pt x="1325" y="396"/>
                    <a:pt x="1026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7"/>
            <p:cNvSpPr/>
            <p:nvPr/>
          </p:nvSpPr>
          <p:spPr>
            <a:xfrm>
              <a:off x="1657500" y="4636200"/>
              <a:ext cx="14950" cy="14225"/>
            </a:xfrm>
            <a:custGeom>
              <a:avLst/>
              <a:gdLst/>
              <a:ahLst/>
              <a:cxnLst/>
              <a:rect l="l" t="t" r="r" b="b"/>
              <a:pathLst>
                <a:path w="598" h="569" extrusionOk="0">
                  <a:moveTo>
                    <a:pt x="315" y="1"/>
                  </a:moveTo>
                  <a:cubicBezTo>
                    <a:pt x="247" y="1"/>
                    <a:pt x="177" y="26"/>
                    <a:pt x="118" y="81"/>
                  </a:cubicBezTo>
                  <a:cubicBezTo>
                    <a:pt x="12" y="187"/>
                    <a:pt x="1" y="362"/>
                    <a:pt x="106" y="479"/>
                  </a:cubicBezTo>
                  <a:cubicBezTo>
                    <a:pt x="164" y="541"/>
                    <a:pt x="237" y="569"/>
                    <a:pt x="310" y="569"/>
                  </a:cubicBezTo>
                  <a:cubicBezTo>
                    <a:pt x="456" y="569"/>
                    <a:pt x="597" y="456"/>
                    <a:pt x="597" y="292"/>
                  </a:cubicBezTo>
                  <a:cubicBezTo>
                    <a:pt x="597" y="116"/>
                    <a:pt x="461" y="1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7"/>
            <p:cNvSpPr/>
            <p:nvPr/>
          </p:nvSpPr>
          <p:spPr>
            <a:xfrm>
              <a:off x="1731500" y="4668300"/>
              <a:ext cx="16625" cy="14125"/>
            </a:xfrm>
            <a:custGeom>
              <a:avLst/>
              <a:gdLst/>
              <a:ahLst/>
              <a:cxnLst/>
              <a:rect l="l" t="t" r="r" b="b"/>
              <a:pathLst>
                <a:path w="665" h="565" extrusionOk="0">
                  <a:moveTo>
                    <a:pt x="291" y="0"/>
                  </a:moveTo>
                  <a:cubicBezTo>
                    <a:pt x="147" y="0"/>
                    <a:pt x="8" y="107"/>
                    <a:pt x="1" y="272"/>
                  </a:cubicBezTo>
                  <a:cubicBezTo>
                    <a:pt x="1" y="435"/>
                    <a:pt x="117" y="564"/>
                    <a:pt x="281" y="564"/>
                  </a:cubicBezTo>
                  <a:cubicBezTo>
                    <a:pt x="286" y="564"/>
                    <a:pt x="290" y="564"/>
                    <a:pt x="295" y="564"/>
                  </a:cubicBezTo>
                  <a:cubicBezTo>
                    <a:pt x="532" y="564"/>
                    <a:pt x="664" y="268"/>
                    <a:pt x="492" y="84"/>
                  </a:cubicBezTo>
                  <a:cubicBezTo>
                    <a:pt x="434" y="26"/>
                    <a:pt x="362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7"/>
            <p:cNvSpPr/>
            <p:nvPr/>
          </p:nvSpPr>
          <p:spPr>
            <a:xfrm>
              <a:off x="1803450" y="4639100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75" y="1"/>
                  </a:moveTo>
                  <a:cubicBezTo>
                    <a:pt x="129" y="1"/>
                    <a:pt x="0" y="305"/>
                    <a:pt x="176" y="480"/>
                  </a:cubicBezTo>
                  <a:cubicBezTo>
                    <a:pt x="234" y="533"/>
                    <a:pt x="308" y="559"/>
                    <a:pt x="381" y="559"/>
                  </a:cubicBezTo>
                  <a:cubicBezTo>
                    <a:pt x="454" y="559"/>
                    <a:pt x="527" y="533"/>
                    <a:pt x="585" y="480"/>
                  </a:cubicBezTo>
                  <a:cubicBezTo>
                    <a:pt x="761" y="305"/>
                    <a:pt x="632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7"/>
            <p:cNvSpPr/>
            <p:nvPr/>
          </p:nvSpPr>
          <p:spPr>
            <a:xfrm>
              <a:off x="1835925" y="4566300"/>
              <a:ext cx="16400" cy="14050"/>
            </a:xfrm>
            <a:custGeom>
              <a:avLst/>
              <a:gdLst/>
              <a:ahLst/>
              <a:cxnLst/>
              <a:rect l="l" t="t" r="r" b="b"/>
              <a:pathLst>
                <a:path w="656" h="562" extrusionOk="0">
                  <a:moveTo>
                    <a:pt x="373" y="1"/>
                  </a:moveTo>
                  <a:cubicBezTo>
                    <a:pt x="305" y="1"/>
                    <a:pt x="235" y="26"/>
                    <a:pt x="176" y="81"/>
                  </a:cubicBezTo>
                  <a:cubicBezTo>
                    <a:pt x="0" y="257"/>
                    <a:pt x="117" y="561"/>
                    <a:pt x="363" y="561"/>
                  </a:cubicBezTo>
                  <a:cubicBezTo>
                    <a:pt x="369" y="562"/>
                    <a:pt x="376" y="562"/>
                    <a:pt x="382" y="562"/>
                  </a:cubicBezTo>
                  <a:cubicBezTo>
                    <a:pt x="526" y="562"/>
                    <a:pt x="655" y="438"/>
                    <a:pt x="655" y="292"/>
                  </a:cubicBezTo>
                  <a:cubicBezTo>
                    <a:pt x="655" y="116"/>
                    <a:pt x="519" y="1"/>
                    <a:pt x="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7"/>
            <p:cNvSpPr/>
            <p:nvPr/>
          </p:nvSpPr>
          <p:spPr>
            <a:xfrm>
              <a:off x="1809100" y="4492100"/>
              <a:ext cx="14850" cy="14225"/>
            </a:xfrm>
            <a:custGeom>
              <a:avLst/>
              <a:gdLst/>
              <a:ahLst/>
              <a:cxnLst/>
              <a:rect l="l" t="t" r="r" b="b"/>
              <a:pathLst>
                <a:path w="594" h="569" extrusionOk="0">
                  <a:moveTo>
                    <a:pt x="287" y="0"/>
                  </a:moveTo>
                  <a:cubicBezTo>
                    <a:pt x="145" y="0"/>
                    <a:pt x="8" y="112"/>
                    <a:pt x="8" y="277"/>
                  </a:cubicBezTo>
                  <a:cubicBezTo>
                    <a:pt x="0" y="452"/>
                    <a:pt x="140" y="568"/>
                    <a:pt x="288" y="568"/>
                  </a:cubicBezTo>
                  <a:cubicBezTo>
                    <a:pt x="357" y="568"/>
                    <a:pt x="429" y="543"/>
                    <a:pt x="488" y="487"/>
                  </a:cubicBezTo>
                  <a:cubicBezTo>
                    <a:pt x="593" y="382"/>
                    <a:pt x="593" y="207"/>
                    <a:pt x="488" y="90"/>
                  </a:cubicBezTo>
                  <a:cubicBezTo>
                    <a:pt x="430" y="28"/>
                    <a:pt x="35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7"/>
            <p:cNvSpPr/>
            <p:nvPr/>
          </p:nvSpPr>
          <p:spPr>
            <a:xfrm>
              <a:off x="1733250" y="4460100"/>
              <a:ext cx="16700" cy="14325"/>
            </a:xfrm>
            <a:custGeom>
              <a:avLst/>
              <a:gdLst/>
              <a:ahLst/>
              <a:cxnLst/>
              <a:rect l="l" t="t" r="r" b="b"/>
              <a:pathLst>
                <a:path w="668" h="573" extrusionOk="0">
                  <a:moveTo>
                    <a:pt x="387" y="1"/>
                  </a:moveTo>
                  <a:cubicBezTo>
                    <a:pt x="141" y="1"/>
                    <a:pt x="1" y="293"/>
                    <a:pt x="176" y="480"/>
                  </a:cubicBezTo>
                  <a:cubicBezTo>
                    <a:pt x="236" y="544"/>
                    <a:pt x="310" y="572"/>
                    <a:pt x="382" y="572"/>
                  </a:cubicBezTo>
                  <a:cubicBezTo>
                    <a:pt x="524" y="572"/>
                    <a:pt x="660" y="463"/>
                    <a:pt x="668" y="293"/>
                  </a:cubicBezTo>
                  <a:cubicBezTo>
                    <a:pt x="668" y="141"/>
                    <a:pt x="551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7"/>
            <p:cNvSpPr/>
            <p:nvPr/>
          </p:nvSpPr>
          <p:spPr>
            <a:xfrm>
              <a:off x="1658975" y="4489425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80" y="1"/>
                  </a:moveTo>
                  <a:cubicBezTo>
                    <a:pt x="307" y="1"/>
                    <a:pt x="234" y="27"/>
                    <a:pt x="176" y="80"/>
                  </a:cubicBezTo>
                  <a:cubicBezTo>
                    <a:pt x="0" y="255"/>
                    <a:pt x="129" y="559"/>
                    <a:pt x="386" y="559"/>
                  </a:cubicBezTo>
                  <a:cubicBezTo>
                    <a:pt x="632" y="559"/>
                    <a:pt x="761" y="255"/>
                    <a:pt x="585" y="80"/>
                  </a:cubicBezTo>
                  <a:cubicBezTo>
                    <a:pt x="527" y="27"/>
                    <a:pt x="453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7"/>
            <p:cNvSpPr/>
            <p:nvPr/>
          </p:nvSpPr>
          <p:spPr>
            <a:xfrm>
              <a:off x="1628925" y="4562150"/>
              <a:ext cx="16600" cy="14075"/>
            </a:xfrm>
            <a:custGeom>
              <a:avLst/>
              <a:gdLst/>
              <a:ahLst/>
              <a:cxnLst/>
              <a:rect l="l" t="t" r="r" b="b"/>
              <a:pathLst>
                <a:path w="664" h="563" extrusionOk="0">
                  <a:moveTo>
                    <a:pt x="281" y="1"/>
                  </a:moveTo>
                  <a:cubicBezTo>
                    <a:pt x="127" y="1"/>
                    <a:pt x="9" y="125"/>
                    <a:pt x="9" y="271"/>
                  </a:cubicBezTo>
                  <a:cubicBezTo>
                    <a:pt x="1" y="446"/>
                    <a:pt x="140" y="562"/>
                    <a:pt x="289" y="562"/>
                  </a:cubicBezTo>
                  <a:cubicBezTo>
                    <a:pt x="358" y="562"/>
                    <a:pt x="429" y="537"/>
                    <a:pt x="488" y="481"/>
                  </a:cubicBezTo>
                  <a:cubicBezTo>
                    <a:pt x="664" y="318"/>
                    <a:pt x="547" y="13"/>
                    <a:pt x="301" y="2"/>
                  </a:cubicBezTo>
                  <a:cubicBezTo>
                    <a:pt x="294" y="1"/>
                    <a:pt x="28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7"/>
            <p:cNvSpPr/>
            <p:nvPr/>
          </p:nvSpPr>
          <p:spPr>
            <a:xfrm>
              <a:off x="1672700" y="4687650"/>
              <a:ext cx="24900" cy="21150"/>
            </a:xfrm>
            <a:custGeom>
              <a:avLst/>
              <a:gdLst/>
              <a:ahLst/>
              <a:cxnLst/>
              <a:rect l="l" t="t" r="r" b="b"/>
              <a:pathLst>
                <a:path w="996" h="846" extrusionOk="0">
                  <a:moveTo>
                    <a:pt x="483" y="1"/>
                  </a:moveTo>
                  <a:cubicBezTo>
                    <a:pt x="326" y="1"/>
                    <a:pt x="169" y="85"/>
                    <a:pt x="95" y="258"/>
                  </a:cubicBezTo>
                  <a:cubicBezTo>
                    <a:pt x="1" y="469"/>
                    <a:pt x="106" y="714"/>
                    <a:pt x="317" y="808"/>
                  </a:cubicBezTo>
                  <a:cubicBezTo>
                    <a:pt x="374" y="833"/>
                    <a:pt x="432" y="845"/>
                    <a:pt x="488" y="845"/>
                  </a:cubicBezTo>
                  <a:cubicBezTo>
                    <a:pt x="764" y="845"/>
                    <a:pt x="995" y="561"/>
                    <a:pt x="878" y="270"/>
                  </a:cubicBezTo>
                  <a:cubicBezTo>
                    <a:pt x="807" y="91"/>
                    <a:pt x="6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7"/>
            <p:cNvSpPr/>
            <p:nvPr/>
          </p:nvSpPr>
          <p:spPr>
            <a:xfrm>
              <a:off x="1778550" y="4689775"/>
              <a:ext cx="25800" cy="21275"/>
            </a:xfrm>
            <a:custGeom>
              <a:avLst/>
              <a:gdLst/>
              <a:ahLst/>
              <a:cxnLst/>
              <a:rect l="l" t="t" r="r" b="b"/>
              <a:pathLst>
                <a:path w="1032" h="851" extrusionOk="0">
                  <a:moveTo>
                    <a:pt x="519" y="0"/>
                  </a:moveTo>
                  <a:cubicBezTo>
                    <a:pt x="239" y="0"/>
                    <a:pt x="1" y="287"/>
                    <a:pt x="119" y="582"/>
                  </a:cubicBezTo>
                  <a:cubicBezTo>
                    <a:pt x="181" y="750"/>
                    <a:pt x="335" y="851"/>
                    <a:pt x="502" y="851"/>
                  </a:cubicBezTo>
                  <a:cubicBezTo>
                    <a:pt x="557" y="851"/>
                    <a:pt x="614" y="840"/>
                    <a:pt x="669" y="816"/>
                  </a:cubicBezTo>
                  <a:cubicBezTo>
                    <a:pt x="1020" y="688"/>
                    <a:pt x="1032" y="185"/>
                    <a:pt x="681" y="33"/>
                  </a:cubicBezTo>
                  <a:cubicBezTo>
                    <a:pt x="627" y="10"/>
                    <a:pt x="572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7"/>
            <p:cNvSpPr/>
            <p:nvPr/>
          </p:nvSpPr>
          <p:spPr>
            <a:xfrm>
              <a:off x="1855500" y="4616400"/>
              <a:ext cx="25775" cy="21250"/>
            </a:xfrm>
            <a:custGeom>
              <a:avLst/>
              <a:gdLst/>
              <a:ahLst/>
              <a:cxnLst/>
              <a:rect l="l" t="t" r="r" b="b"/>
              <a:pathLst>
                <a:path w="1031" h="850" extrusionOk="0">
                  <a:moveTo>
                    <a:pt x="510" y="0"/>
                  </a:moveTo>
                  <a:cubicBezTo>
                    <a:pt x="458" y="0"/>
                    <a:pt x="405" y="10"/>
                    <a:pt x="352" y="31"/>
                  </a:cubicBezTo>
                  <a:cubicBezTo>
                    <a:pt x="13" y="172"/>
                    <a:pt x="1" y="663"/>
                    <a:pt x="340" y="815"/>
                  </a:cubicBezTo>
                  <a:cubicBezTo>
                    <a:pt x="393" y="838"/>
                    <a:pt x="448" y="849"/>
                    <a:pt x="504" y="849"/>
                  </a:cubicBezTo>
                  <a:cubicBezTo>
                    <a:pt x="669" y="849"/>
                    <a:pt x="832" y="751"/>
                    <a:pt x="902" y="593"/>
                  </a:cubicBezTo>
                  <a:cubicBezTo>
                    <a:pt x="1031" y="305"/>
                    <a:pt x="798" y="0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7"/>
            <p:cNvSpPr/>
            <p:nvPr/>
          </p:nvSpPr>
          <p:spPr>
            <a:xfrm>
              <a:off x="1857550" y="4510375"/>
              <a:ext cx="24900" cy="21025"/>
            </a:xfrm>
            <a:custGeom>
              <a:avLst/>
              <a:gdLst/>
              <a:ahLst/>
              <a:cxnLst/>
              <a:rect l="l" t="t" r="r" b="b"/>
              <a:pathLst>
                <a:path w="996" h="841" extrusionOk="0">
                  <a:moveTo>
                    <a:pt x="514" y="0"/>
                  </a:moveTo>
                  <a:cubicBezTo>
                    <a:pt x="358" y="0"/>
                    <a:pt x="204" y="82"/>
                    <a:pt x="129" y="248"/>
                  </a:cubicBezTo>
                  <a:cubicBezTo>
                    <a:pt x="1" y="544"/>
                    <a:pt x="223" y="841"/>
                    <a:pt x="507" y="841"/>
                  </a:cubicBezTo>
                  <a:cubicBezTo>
                    <a:pt x="559" y="841"/>
                    <a:pt x="613" y="831"/>
                    <a:pt x="668" y="809"/>
                  </a:cubicBezTo>
                  <a:cubicBezTo>
                    <a:pt x="890" y="727"/>
                    <a:pt x="995" y="482"/>
                    <a:pt x="913" y="271"/>
                  </a:cubicBezTo>
                  <a:cubicBezTo>
                    <a:pt x="841" y="91"/>
                    <a:pt x="677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7"/>
            <p:cNvSpPr/>
            <p:nvPr/>
          </p:nvSpPr>
          <p:spPr>
            <a:xfrm>
              <a:off x="1784100" y="4433725"/>
              <a:ext cx="24650" cy="21150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06" y="1"/>
                  </a:moveTo>
                  <a:cubicBezTo>
                    <a:pt x="225" y="1"/>
                    <a:pt x="1" y="284"/>
                    <a:pt x="108" y="576"/>
                  </a:cubicBezTo>
                  <a:cubicBezTo>
                    <a:pt x="179" y="755"/>
                    <a:pt x="344" y="845"/>
                    <a:pt x="509" y="845"/>
                  </a:cubicBezTo>
                  <a:cubicBezTo>
                    <a:pt x="669" y="845"/>
                    <a:pt x="828" y="760"/>
                    <a:pt x="903" y="588"/>
                  </a:cubicBezTo>
                  <a:cubicBezTo>
                    <a:pt x="985" y="377"/>
                    <a:pt x="891" y="132"/>
                    <a:pt x="681" y="38"/>
                  </a:cubicBezTo>
                  <a:cubicBezTo>
                    <a:pt x="622" y="12"/>
                    <a:pt x="563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7"/>
            <p:cNvSpPr/>
            <p:nvPr/>
          </p:nvSpPr>
          <p:spPr>
            <a:xfrm>
              <a:off x="1677100" y="4431625"/>
              <a:ext cx="25775" cy="21225"/>
            </a:xfrm>
            <a:custGeom>
              <a:avLst/>
              <a:gdLst/>
              <a:ahLst/>
              <a:cxnLst/>
              <a:rect l="l" t="t" r="r" b="b"/>
              <a:pathLst>
                <a:path w="1031" h="849" extrusionOk="0">
                  <a:moveTo>
                    <a:pt x="518" y="1"/>
                  </a:moveTo>
                  <a:cubicBezTo>
                    <a:pt x="467" y="1"/>
                    <a:pt x="414" y="10"/>
                    <a:pt x="363" y="28"/>
                  </a:cubicBezTo>
                  <a:cubicBezTo>
                    <a:pt x="12" y="169"/>
                    <a:pt x="0" y="660"/>
                    <a:pt x="351" y="812"/>
                  </a:cubicBezTo>
                  <a:cubicBezTo>
                    <a:pt x="409" y="837"/>
                    <a:pt x="467" y="849"/>
                    <a:pt x="523" y="849"/>
                  </a:cubicBezTo>
                  <a:cubicBezTo>
                    <a:pt x="805" y="849"/>
                    <a:pt x="1030" y="556"/>
                    <a:pt x="913" y="262"/>
                  </a:cubicBezTo>
                  <a:cubicBezTo>
                    <a:pt x="850" y="100"/>
                    <a:pt x="690" y="1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7"/>
            <p:cNvSpPr/>
            <p:nvPr/>
          </p:nvSpPr>
          <p:spPr>
            <a:xfrm>
              <a:off x="1600175" y="4505000"/>
              <a:ext cx="25775" cy="21150"/>
            </a:xfrm>
            <a:custGeom>
              <a:avLst/>
              <a:gdLst/>
              <a:ahLst/>
              <a:cxnLst/>
              <a:rect l="l" t="t" r="r" b="b"/>
              <a:pathLst>
                <a:path w="1031" h="846" extrusionOk="0">
                  <a:moveTo>
                    <a:pt x="516" y="0"/>
                  </a:moveTo>
                  <a:cubicBezTo>
                    <a:pt x="354" y="0"/>
                    <a:pt x="198" y="98"/>
                    <a:pt x="129" y="252"/>
                  </a:cubicBezTo>
                  <a:cubicBezTo>
                    <a:pt x="1" y="549"/>
                    <a:pt x="232" y="845"/>
                    <a:pt x="518" y="845"/>
                  </a:cubicBezTo>
                  <a:cubicBezTo>
                    <a:pt x="570" y="845"/>
                    <a:pt x="625" y="835"/>
                    <a:pt x="679" y="814"/>
                  </a:cubicBezTo>
                  <a:cubicBezTo>
                    <a:pt x="1018" y="685"/>
                    <a:pt x="1030" y="194"/>
                    <a:pt x="691" y="42"/>
                  </a:cubicBezTo>
                  <a:cubicBezTo>
                    <a:pt x="634" y="13"/>
                    <a:pt x="575" y="0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7"/>
            <p:cNvSpPr/>
            <p:nvPr/>
          </p:nvSpPr>
          <p:spPr>
            <a:xfrm>
              <a:off x="1599000" y="4611125"/>
              <a:ext cx="24900" cy="21275"/>
            </a:xfrm>
            <a:custGeom>
              <a:avLst/>
              <a:gdLst/>
              <a:ahLst/>
              <a:cxnLst/>
              <a:rect l="l" t="t" r="r" b="b"/>
              <a:pathLst>
                <a:path w="996" h="851" extrusionOk="0">
                  <a:moveTo>
                    <a:pt x="485" y="1"/>
                  </a:moveTo>
                  <a:cubicBezTo>
                    <a:pt x="435" y="1"/>
                    <a:pt x="382" y="10"/>
                    <a:pt x="328" y="32"/>
                  </a:cubicBezTo>
                  <a:cubicBezTo>
                    <a:pt x="106" y="113"/>
                    <a:pt x="1" y="359"/>
                    <a:pt x="83" y="581"/>
                  </a:cubicBezTo>
                  <a:cubicBezTo>
                    <a:pt x="154" y="760"/>
                    <a:pt x="316" y="851"/>
                    <a:pt x="478" y="851"/>
                  </a:cubicBezTo>
                  <a:cubicBezTo>
                    <a:pt x="635" y="851"/>
                    <a:pt x="792" y="766"/>
                    <a:pt x="867" y="593"/>
                  </a:cubicBezTo>
                  <a:cubicBezTo>
                    <a:pt x="996" y="305"/>
                    <a:pt x="77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7"/>
            <p:cNvSpPr/>
            <p:nvPr/>
          </p:nvSpPr>
          <p:spPr>
            <a:xfrm>
              <a:off x="1611300" y="4687675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4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7"/>
            <p:cNvSpPr/>
            <p:nvPr/>
          </p:nvSpPr>
          <p:spPr>
            <a:xfrm>
              <a:off x="1733550" y="4740900"/>
              <a:ext cx="8500" cy="7325"/>
            </a:xfrm>
            <a:custGeom>
              <a:avLst/>
              <a:gdLst/>
              <a:ahLst/>
              <a:cxnLst/>
              <a:rect l="l" t="t" r="r" b="b"/>
              <a:pathLst>
                <a:path w="340" h="293" extrusionOk="0">
                  <a:moveTo>
                    <a:pt x="148" y="1"/>
                  </a:moveTo>
                  <a:cubicBezTo>
                    <a:pt x="72" y="1"/>
                    <a:pt x="0" y="55"/>
                    <a:pt x="0" y="140"/>
                  </a:cubicBezTo>
                  <a:cubicBezTo>
                    <a:pt x="0" y="222"/>
                    <a:pt x="59" y="292"/>
                    <a:pt x="141" y="292"/>
                  </a:cubicBezTo>
                  <a:cubicBezTo>
                    <a:pt x="269" y="292"/>
                    <a:pt x="340" y="140"/>
                    <a:pt x="258" y="47"/>
                  </a:cubicBezTo>
                  <a:cubicBezTo>
                    <a:pt x="226" y="15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7"/>
            <p:cNvSpPr/>
            <p:nvPr/>
          </p:nvSpPr>
          <p:spPr>
            <a:xfrm>
              <a:off x="1857275" y="4692650"/>
              <a:ext cx="7900" cy="7275"/>
            </a:xfrm>
            <a:custGeom>
              <a:avLst/>
              <a:gdLst/>
              <a:ahLst/>
              <a:cxnLst/>
              <a:rect l="l" t="t" r="r" b="b"/>
              <a:pathLst>
                <a:path w="316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3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7"/>
            <p:cNvSpPr/>
            <p:nvPr/>
          </p:nvSpPr>
          <p:spPr>
            <a:xfrm>
              <a:off x="1909625" y="4571050"/>
              <a:ext cx="8800" cy="7250"/>
            </a:xfrm>
            <a:custGeom>
              <a:avLst/>
              <a:gdLst/>
              <a:ahLst/>
              <a:cxnLst/>
              <a:rect l="l" t="t" r="r" b="b"/>
              <a:pathLst>
                <a:path w="352" h="290" extrusionOk="0">
                  <a:moveTo>
                    <a:pt x="204" y="1"/>
                  </a:moveTo>
                  <a:cubicBezTo>
                    <a:pt x="170" y="1"/>
                    <a:pt x="135" y="14"/>
                    <a:pt x="106" y="44"/>
                  </a:cubicBezTo>
                  <a:cubicBezTo>
                    <a:pt x="0" y="125"/>
                    <a:pt x="70" y="289"/>
                    <a:pt x="199" y="289"/>
                  </a:cubicBezTo>
                  <a:cubicBezTo>
                    <a:pt x="281" y="289"/>
                    <a:pt x="340" y="231"/>
                    <a:pt x="351" y="160"/>
                  </a:cubicBezTo>
                  <a:cubicBezTo>
                    <a:pt x="351" y="64"/>
                    <a:pt x="280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7"/>
            <p:cNvSpPr/>
            <p:nvPr/>
          </p:nvSpPr>
          <p:spPr>
            <a:xfrm>
              <a:off x="1862225" y="4447625"/>
              <a:ext cx="7650" cy="735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5" y="1"/>
                  </a:moveTo>
                  <a:cubicBezTo>
                    <a:pt x="77" y="1"/>
                    <a:pt x="1" y="61"/>
                    <a:pt x="1" y="149"/>
                  </a:cubicBezTo>
                  <a:cubicBezTo>
                    <a:pt x="1" y="234"/>
                    <a:pt x="73" y="294"/>
                    <a:pt x="148" y="294"/>
                  </a:cubicBezTo>
                  <a:cubicBezTo>
                    <a:pt x="187" y="294"/>
                    <a:pt x="227" y="278"/>
                    <a:pt x="258" y="242"/>
                  </a:cubicBezTo>
                  <a:cubicBezTo>
                    <a:pt x="305" y="196"/>
                    <a:pt x="305" y="102"/>
                    <a:pt x="258" y="44"/>
                  </a:cubicBezTo>
                  <a:cubicBezTo>
                    <a:pt x="229" y="14"/>
                    <a:pt x="19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7"/>
            <p:cNvSpPr/>
            <p:nvPr/>
          </p:nvSpPr>
          <p:spPr>
            <a:xfrm>
              <a:off x="1739100" y="4394400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5" y="1"/>
                  </a:moveTo>
                  <a:cubicBezTo>
                    <a:pt x="170" y="1"/>
                    <a:pt x="135" y="14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60"/>
                  </a:cubicBezTo>
                  <a:cubicBezTo>
                    <a:pt x="352" y="64"/>
                    <a:pt x="28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7"/>
            <p:cNvSpPr/>
            <p:nvPr/>
          </p:nvSpPr>
          <p:spPr>
            <a:xfrm>
              <a:off x="1616275" y="4442625"/>
              <a:ext cx="7850" cy="6675"/>
            </a:xfrm>
            <a:custGeom>
              <a:avLst/>
              <a:gdLst/>
              <a:ahLst/>
              <a:cxnLst/>
              <a:rect l="l" t="t" r="r" b="b"/>
              <a:pathLst>
                <a:path w="314" h="267" extrusionOk="0">
                  <a:moveTo>
                    <a:pt x="158" y="1"/>
                  </a:moveTo>
                  <a:cubicBezTo>
                    <a:pt x="123" y="1"/>
                    <a:pt x="88" y="15"/>
                    <a:pt x="59" y="45"/>
                  </a:cubicBezTo>
                  <a:cubicBezTo>
                    <a:pt x="0" y="103"/>
                    <a:pt x="0" y="185"/>
                    <a:pt x="59" y="244"/>
                  </a:cubicBezTo>
                  <a:cubicBezTo>
                    <a:pt x="84" y="260"/>
                    <a:pt x="109" y="267"/>
                    <a:pt x="134" y="267"/>
                  </a:cubicBezTo>
                  <a:cubicBezTo>
                    <a:pt x="234" y="267"/>
                    <a:pt x="314" y="148"/>
                    <a:pt x="257" y="45"/>
                  </a:cubicBezTo>
                  <a:cubicBezTo>
                    <a:pt x="228" y="15"/>
                    <a:pt x="19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7"/>
            <p:cNvSpPr/>
            <p:nvPr/>
          </p:nvSpPr>
          <p:spPr>
            <a:xfrm>
              <a:off x="1562825" y="4564225"/>
              <a:ext cx="8725" cy="7350"/>
            </a:xfrm>
            <a:custGeom>
              <a:avLst/>
              <a:gdLst/>
              <a:ahLst/>
              <a:cxnLst/>
              <a:rect l="l" t="t" r="r" b="b"/>
              <a:pathLst>
                <a:path w="349" h="294" extrusionOk="0">
                  <a:moveTo>
                    <a:pt x="161" y="1"/>
                  </a:moveTo>
                  <a:cubicBezTo>
                    <a:pt x="79" y="1"/>
                    <a:pt x="21" y="59"/>
                    <a:pt x="9" y="141"/>
                  </a:cubicBezTo>
                  <a:cubicBezTo>
                    <a:pt x="1" y="232"/>
                    <a:pt x="79" y="293"/>
                    <a:pt x="159" y="293"/>
                  </a:cubicBezTo>
                  <a:cubicBezTo>
                    <a:pt x="193" y="293"/>
                    <a:pt x="227" y="282"/>
                    <a:pt x="255" y="258"/>
                  </a:cubicBezTo>
                  <a:cubicBezTo>
                    <a:pt x="348" y="164"/>
                    <a:pt x="290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7"/>
            <p:cNvSpPr/>
            <p:nvPr/>
          </p:nvSpPr>
          <p:spPr>
            <a:xfrm>
              <a:off x="1648725" y="4754625"/>
              <a:ext cx="16625" cy="14325"/>
            </a:xfrm>
            <a:custGeom>
              <a:avLst/>
              <a:gdLst/>
              <a:ahLst/>
              <a:cxnLst/>
              <a:rect l="l" t="t" r="r" b="b"/>
              <a:pathLst>
                <a:path w="665" h="573" extrusionOk="0">
                  <a:moveTo>
                    <a:pt x="328" y="1"/>
                  </a:moveTo>
                  <a:cubicBezTo>
                    <a:pt x="223" y="1"/>
                    <a:pt x="118" y="59"/>
                    <a:pt x="71" y="176"/>
                  </a:cubicBezTo>
                  <a:cubicBezTo>
                    <a:pt x="1" y="317"/>
                    <a:pt x="71" y="480"/>
                    <a:pt x="211" y="551"/>
                  </a:cubicBezTo>
                  <a:cubicBezTo>
                    <a:pt x="249" y="566"/>
                    <a:pt x="286" y="572"/>
                    <a:pt x="322" y="572"/>
                  </a:cubicBezTo>
                  <a:cubicBezTo>
                    <a:pt x="512" y="572"/>
                    <a:pt x="664" y="383"/>
                    <a:pt x="586" y="176"/>
                  </a:cubicBezTo>
                  <a:cubicBezTo>
                    <a:pt x="539" y="59"/>
                    <a:pt x="434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7"/>
            <p:cNvSpPr/>
            <p:nvPr/>
          </p:nvSpPr>
          <p:spPr>
            <a:xfrm>
              <a:off x="1808200" y="4757875"/>
              <a:ext cx="17200" cy="14250"/>
            </a:xfrm>
            <a:custGeom>
              <a:avLst/>
              <a:gdLst/>
              <a:ahLst/>
              <a:cxnLst/>
              <a:rect l="l" t="t" r="r" b="b"/>
              <a:pathLst>
                <a:path w="688" h="570" extrusionOk="0">
                  <a:moveTo>
                    <a:pt x="347" y="1"/>
                  </a:moveTo>
                  <a:cubicBezTo>
                    <a:pt x="161" y="1"/>
                    <a:pt x="1" y="189"/>
                    <a:pt x="80" y="385"/>
                  </a:cubicBezTo>
                  <a:cubicBezTo>
                    <a:pt x="124" y="501"/>
                    <a:pt x="230" y="570"/>
                    <a:pt x="340" y="570"/>
                  </a:cubicBezTo>
                  <a:cubicBezTo>
                    <a:pt x="374" y="570"/>
                    <a:pt x="409" y="563"/>
                    <a:pt x="442" y="549"/>
                  </a:cubicBezTo>
                  <a:cubicBezTo>
                    <a:pt x="676" y="456"/>
                    <a:pt x="688" y="128"/>
                    <a:pt x="454" y="23"/>
                  </a:cubicBezTo>
                  <a:cubicBezTo>
                    <a:pt x="418" y="8"/>
                    <a:pt x="382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7"/>
            <p:cNvSpPr/>
            <p:nvPr/>
          </p:nvSpPr>
          <p:spPr>
            <a:xfrm>
              <a:off x="1923375" y="464765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9" y="1"/>
                  </a:moveTo>
                  <a:cubicBezTo>
                    <a:pt x="316" y="1"/>
                    <a:pt x="281" y="7"/>
                    <a:pt x="246" y="21"/>
                  </a:cubicBezTo>
                  <a:cubicBezTo>
                    <a:pt x="12" y="115"/>
                    <a:pt x="0" y="442"/>
                    <a:pt x="234" y="548"/>
                  </a:cubicBezTo>
                  <a:cubicBezTo>
                    <a:pt x="268" y="562"/>
                    <a:pt x="303" y="568"/>
                    <a:pt x="338" y="568"/>
                  </a:cubicBezTo>
                  <a:cubicBezTo>
                    <a:pt x="448" y="568"/>
                    <a:pt x="555" y="502"/>
                    <a:pt x="608" y="396"/>
                  </a:cubicBezTo>
                  <a:cubicBezTo>
                    <a:pt x="688" y="207"/>
                    <a:pt x="539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7"/>
            <p:cNvSpPr/>
            <p:nvPr/>
          </p:nvSpPr>
          <p:spPr>
            <a:xfrm>
              <a:off x="1926675" y="4488625"/>
              <a:ext cx="16600" cy="14125"/>
            </a:xfrm>
            <a:custGeom>
              <a:avLst/>
              <a:gdLst/>
              <a:ahLst/>
              <a:cxnLst/>
              <a:rect l="l" t="t" r="r" b="b"/>
              <a:pathLst>
                <a:path w="664" h="565" extrusionOk="0">
                  <a:moveTo>
                    <a:pt x="344" y="0"/>
                  </a:moveTo>
                  <a:cubicBezTo>
                    <a:pt x="240" y="0"/>
                    <a:pt x="136" y="56"/>
                    <a:pt x="90" y="170"/>
                  </a:cubicBezTo>
                  <a:cubicBezTo>
                    <a:pt x="1" y="359"/>
                    <a:pt x="148" y="565"/>
                    <a:pt x="345" y="565"/>
                  </a:cubicBezTo>
                  <a:cubicBezTo>
                    <a:pt x="380" y="565"/>
                    <a:pt x="416" y="558"/>
                    <a:pt x="453" y="544"/>
                  </a:cubicBezTo>
                  <a:cubicBezTo>
                    <a:pt x="593" y="486"/>
                    <a:pt x="664" y="322"/>
                    <a:pt x="605" y="182"/>
                  </a:cubicBezTo>
                  <a:cubicBezTo>
                    <a:pt x="563" y="62"/>
                    <a:pt x="4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7"/>
            <p:cNvSpPr/>
            <p:nvPr/>
          </p:nvSpPr>
          <p:spPr>
            <a:xfrm>
              <a:off x="1816025" y="4373700"/>
              <a:ext cx="17200" cy="14175"/>
            </a:xfrm>
            <a:custGeom>
              <a:avLst/>
              <a:gdLst/>
              <a:ahLst/>
              <a:cxnLst/>
              <a:rect l="l" t="t" r="r" b="b"/>
              <a:pathLst>
                <a:path w="688" h="567" extrusionOk="0">
                  <a:moveTo>
                    <a:pt x="331" y="1"/>
                  </a:moveTo>
                  <a:cubicBezTo>
                    <a:pt x="300" y="1"/>
                    <a:pt x="267" y="6"/>
                    <a:pt x="235" y="17"/>
                  </a:cubicBezTo>
                  <a:cubicBezTo>
                    <a:pt x="1" y="111"/>
                    <a:pt x="1" y="438"/>
                    <a:pt x="235" y="544"/>
                  </a:cubicBezTo>
                  <a:cubicBezTo>
                    <a:pt x="271" y="559"/>
                    <a:pt x="309" y="566"/>
                    <a:pt x="347" y="566"/>
                  </a:cubicBezTo>
                  <a:cubicBezTo>
                    <a:pt x="453" y="566"/>
                    <a:pt x="554" y="507"/>
                    <a:pt x="597" y="403"/>
                  </a:cubicBezTo>
                  <a:cubicBezTo>
                    <a:pt x="688" y="202"/>
                    <a:pt x="52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7"/>
            <p:cNvSpPr/>
            <p:nvPr/>
          </p:nvSpPr>
          <p:spPr>
            <a:xfrm>
              <a:off x="1656050" y="437040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8" y="0"/>
                  </a:moveTo>
                  <a:cubicBezTo>
                    <a:pt x="314" y="0"/>
                    <a:pt x="279" y="7"/>
                    <a:pt x="246" y="21"/>
                  </a:cubicBezTo>
                  <a:cubicBezTo>
                    <a:pt x="12" y="114"/>
                    <a:pt x="0" y="442"/>
                    <a:pt x="234" y="547"/>
                  </a:cubicBezTo>
                  <a:cubicBezTo>
                    <a:pt x="272" y="562"/>
                    <a:pt x="309" y="569"/>
                    <a:pt x="345" y="569"/>
                  </a:cubicBezTo>
                  <a:cubicBezTo>
                    <a:pt x="535" y="569"/>
                    <a:pt x="687" y="381"/>
                    <a:pt x="608" y="184"/>
                  </a:cubicBezTo>
                  <a:cubicBezTo>
                    <a:pt x="564" y="68"/>
                    <a:pt x="458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7"/>
            <p:cNvSpPr/>
            <p:nvPr/>
          </p:nvSpPr>
          <p:spPr>
            <a:xfrm>
              <a:off x="1540875" y="4480775"/>
              <a:ext cx="17200" cy="14100"/>
            </a:xfrm>
            <a:custGeom>
              <a:avLst/>
              <a:gdLst/>
              <a:ahLst/>
              <a:cxnLst/>
              <a:rect l="l" t="t" r="r" b="b"/>
              <a:pathLst>
                <a:path w="688" h="564" extrusionOk="0">
                  <a:moveTo>
                    <a:pt x="338" y="0"/>
                  </a:moveTo>
                  <a:cubicBezTo>
                    <a:pt x="233" y="0"/>
                    <a:pt x="131" y="65"/>
                    <a:pt x="80" y="168"/>
                  </a:cubicBezTo>
                  <a:cubicBezTo>
                    <a:pt x="0" y="366"/>
                    <a:pt x="147" y="564"/>
                    <a:pt x="336" y="564"/>
                  </a:cubicBezTo>
                  <a:cubicBezTo>
                    <a:pt x="370" y="564"/>
                    <a:pt x="406" y="557"/>
                    <a:pt x="442" y="543"/>
                  </a:cubicBezTo>
                  <a:cubicBezTo>
                    <a:pt x="676" y="449"/>
                    <a:pt x="688" y="121"/>
                    <a:pt x="454" y="28"/>
                  </a:cubicBezTo>
                  <a:cubicBezTo>
                    <a:pt x="416" y="9"/>
                    <a:pt x="377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7"/>
            <p:cNvSpPr/>
            <p:nvPr/>
          </p:nvSpPr>
          <p:spPr>
            <a:xfrm>
              <a:off x="1537600" y="4639900"/>
              <a:ext cx="17175" cy="14200"/>
            </a:xfrm>
            <a:custGeom>
              <a:avLst/>
              <a:gdLst/>
              <a:ahLst/>
              <a:cxnLst/>
              <a:rect l="l" t="t" r="r" b="b"/>
              <a:pathLst>
                <a:path w="687" h="568" extrusionOk="0">
                  <a:moveTo>
                    <a:pt x="330" y="1"/>
                  </a:moveTo>
                  <a:cubicBezTo>
                    <a:pt x="298" y="1"/>
                    <a:pt x="266" y="6"/>
                    <a:pt x="234" y="15"/>
                  </a:cubicBezTo>
                  <a:cubicBezTo>
                    <a:pt x="0" y="109"/>
                    <a:pt x="0" y="437"/>
                    <a:pt x="222" y="542"/>
                  </a:cubicBezTo>
                  <a:cubicBezTo>
                    <a:pt x="262" y="560"/>
                    <a:pt x="302" y="568"/>
                    <a:pt x="341" y="568"/>
                  </a:cubicBezTo>
                  <a:cubicBezTo>
                    <a:pt x="530" y="568"/>
                    <a:pt x="686" y="373"/>
                    <a:pt x="608" y="179"/>
                  </a:cubicBezTo>
                  <a:cubicBezTo>
                    <a:pt x="562" y="68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7"/>
            <p:cNvSpPr/>
            <p:nvPr/>
          </p:nvSpPr>
          <p:spPr>
            <a:xfrm>
              <a:off x="1561275" y="4735650"/>
              <a:ext cx="7625" cy="7275"/>
            </a:xfrm>
            <a:custGeom>
              <a:avLst/>
              <a:gdLst/>
              <a:ahLst/>
              <a:cxnLst/>
              <a:rect l="l" t="t" r="r" b="b"/>
              <a:pathLst>
                <a:path w="305" h="291" extrusionOk="0">
                  <a:moveTo>
                    <a:pt x="158" y="0"/>
                  </a:moveTo>
                  <a:cubicBezTo>
                    <a:pt x="119" y="0"/>
                    <a:pt x="79" y="14"/>
                    <a:pt x="47" y="46"/>
                  </a:cubicBezTo>
                  <a:cubicBezTo>
                    <a:pt x="1" y="105"/>
                    <a:pt x="1" y="186"/>
                    <a:pt x="47" y="245"/>
                  </a:cubicBezTo>
                  <a:cubicBezTo>
                    <a:pt x="79" y="276"/>
                    <a:pt x="118" y="290"/>
                    <a:pt x="156" y="290"/>
                  </a:cubicBezTo>
                  <a:cubicBezTo>
                    <a:pt x="232" y="290"/>
                    <a:pt x="305" y="233"/>
                    <a:pt x="305" y="140"/>
                  </a:cubicBezTo>
                  <a:cubicBezTo>
                    <a:pt x="305" y="55"/>
                    <a:pt x="233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7"/>
            <p:cNvSpPr/>
            <p:nvPr/>
          </p:nvSpPr>
          <p:spPr>
            <a:xfrm>
              <a:off x="1732075" y="4810225"/>
              <a:ext cx="8800" cy="7300"/>
            </a:xfrm>
            <a:custGeom>
              <a:avLst/>
              <a:gdLst/>
              <a:ahLst/>
              <a:cxnLst/>
              <a:rect l="l" t="t" r="r" b="b"/>
              <a:pathLst>
                <a:path w="352" h="292" extrusionOk="0">
                  <a:moveTo>
                    <a:pt x="148" y="0"/>
                  </a:moveTo>
                  <a:cubicBezTo>
                    <a:pt x="73" y="0"/>
                    <a:pt x="1" y="55"/>
                    <a:pt x="1" y="140"/>
                  </a:cubicBezTo>
                  <a:cubicBezTo>
                    <a:pt x="1" y="222"/>
                    <a:pt x="59" y="292"/>
                    <a:pt x="141" y="292"/>
                  </a:cubicBezTo>
                  <a:cubicBezTo>
                    <a:pt x="270" y="292"/>
                    <a:pt x="352" y="140"/>
                    <a:pt x="258" y="46"/>
                  </a:cubicBezTo>
                  <a:cubicBezTo>
                    <a:pt x="227" y="15"/>
                    <a:pt x="187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7"/>
            <p:cNvSpPr/>
            <p:nvPr/>
          </p:nvSpPr>
          <p:spPr>
            <a:xfrm>
              <a:off x="1904350" y="4742350"/>
              <a:ext cx="9975" cy="7325"/>
            </a:xfrm>
            <a:custGeom>
              <a:avLst/>
              <a:gdLst/>
              <a:ahLst/>
              <a:cxnLst/>
              <a:rect l="l" t="t" r="r" b="b"/>
              <a:pathLst>
                <a:path w="399" h="293" extrusionOk="0">
                  <a:moveTo>
                    <a:pt x="200" y="0"/>
                  </a:moveTo>
                  <a:cubicBezTo>
                    <a:pt x="71" y="0"/>
                    <a:pt x="1" y="164"/>
                    <a:pt x="106" y="258"/>
                  </a:cubicBezTo>
                  <a:cubicBezTo>
                    <a:pt x="135" y="281"/>
                    <a:pt x="170" y="293"/>
                    <a:pt x="205" y="293"/>
                  </a:cubicBezTo>
                  <a:cubicBezTo>
                    <a:pt x="240" y="293"/>
                    <a:pt x="276" y="281"/>
                    <a:pt x="305" y="258"/>
                  </a:cubicBezTo>
                  <a:cubicBezTo>
                    <a:pt x="398" y="164"/>
                    <a:pt x="340" y="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7"/>
            <p:cNvSpPr/>
            <p:nvPr/>
          </p:nvSpPr>
          <p:spPr>
            <a:xfrm>
              <a:off x="1979225" y="4572525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6" y="0"/>
                  </a:moveTo>
                  <a:cubicBezTo>
                    <a:pt x="171" y="0"/>
                    <a:pt x="136" y="13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48"/>
                  </a:cubicBezTo>
                  <a:cubicBezTo>
                    <a:pt x="352" y="61"/>
                    <a:pt x="281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7"/>
            <p:cNvSpPr/>
            <p:nvPr/>
          </p:nvSpPr>
          <p:spPr>
            <a:xfrm>
              <a:off x="1911675" y="4399575"/>
              <a:ext cx="9675" cy="7250"/>
            </a:xfrm>
            <a:custGeom>
              <a:avLst/>
              <a:gdLst/>
              <a:ahLst/>
              <a:cxnLst/>
              <a:rect l="l" t="t" r="r" b="b"/>
              <a:pathLst>
                <a:path w="387" h="290" extrusionOk="0">
                  <a:moveTo>
                    <a:pt x="187" y="0"/>
                  </a:moveTo>
                  <a:cubicBezTo>
                    <a:pt x="59" y="0"/>
                    <a:pt x="0" y="152"/>
                    <a:pt x="94" y="246"/>
                  </a:cubicBezTo>
                  <a:cubicBezTo>
                    <a:pt x="123" y="275"/>
                    <a:pt x="158" y="290"/>
                    <a:pt x="193" y="290"/>
                  </a:cubicBezTo>
                  <a:cubicBezTo>
                    <a:pt x="228" y="290"/>
                    <a:pt x="263" y="275"/>
                    <a:pt x="293" y="246"/>
                  </a:cubicBezTo>
                  <a:cubicBezTo>
                    <a:pt x="386" y="152"/>
                    <a:pt x="328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7"/>
            <p:cNvSpPr/>
            <p:nvPr/>
          </p:nvSpPr>
          <p:spPr>
            <a:xfrm>
              <a:off x="1741600" y="4326150"/>
              <a:ext cx="8350" cy="5950"/>
            </a:xfrm>
            <a:custGeom>
              <a:avLst/>
              <a:gdLst/>
              <a:ahLst/>
              <a:cxnLst/>
              <a:rect l="l" t="t" r="r" b="b"/>
              <a:pathLst>
                <a:path w="334" h="238" extrusionOk="0">
                  <a:moveTo>
                    <a:pt x="165" y="1"/>
                  </a:moveTo>
                  <a:cubicBezTo>
                    <a:pt x="105" y="1"/>
                    <a:pt x="47" y="36"/>
                    <a:pt x="29" y="106"/>
                  </a:cubicBezTo>
                  <a:cubicBezTo>
                    <a:pt x="0" y="194"/>
                    <a:pt x="82" y="238"/>
                    <a:pt x="165" y="238"/>
                  </a:cubicBezTo>
                  <a:cubicBezTo>
                    <a:pt x="249" y="238"/>
                    <a:pt x="334" y="194"/>
                    <a:pt x="310" y="106"/>
                  </a:cubicBezTo>
                  <a:cubicBezTo>
                    <a:pt x="287" y="36"/>
                    <a:pt x="225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7"/>
            <p:cNvSpPr/>
            <p:nvPr/>
          </p:nvSpPr>
          <p:spPr>
            <a:xfrm>
              <a:off x="1567125" y="4392850"/>
              <a:ext cx="9675" cy="7325"/>
            </a:xfrm>
            <a:custGeom>
              <a:avLst/>
              <a:gdLst/>
              <a:ahLst/>
              <a:cxnLst/>
              <a:rect l="l" t="t" r="r" b="b"/>
              <a:pathLst>
                <a:path w="387" h="293" extrusionOk="0">
                  <a:moveTo>
                    <a:pt x="194" y="0"/>
                  </a:moveTo>
                  <a:cubicBezTo>
                    <a:pt x="159" y="0"/>
                    <a:pt x="123" y="12"/>
                    <a:pt x="94" y="35"/>
                  </a:cubicBezTo>
                  <a:cubicBezTo>
                    <a:pt x="1" y="129"/>
                    <a:pt x="59" y="292"/>
                    <a:pt x="200" y="292"/>
                  </a:cubicBezTo>
                  <a:cubicBezTo>
                    <a:pt x="328" y="292"/>
                    <a:pt x="387" y="129"/>
                    <a:pt x="293" y="35"/>
                  </a:cubicBezTo>
                  <a:cubicBezTo>
                    <a:pt x="264" y="12"/>
                    <a:pt x="229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7"/>
            <p:cNvSpPr/>
            <p:nvPr/>
          </p:nvSpPr>
          <p:spPr>
            <a:xfrm>
              <a:off x="1493075" y="4562675"/>
              <a:ext cx="8050" cy="7225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37" y="0"/>
                  </a:moveTo>
                  <a:cubicBezTo>
                    <a:pt x="1" y="0"/>
                    <a:pt x="1" y="289"/>
                    <a:pt x="137" y="289"/>
                  </a:cubicBezTo>
                  <a:cubicBezTo>
                    <a:pt x="146" y="289"/>
                    <a:pt x="156" y="288"/>
                    <a:pt x="167" y="285"/>
                  </a:cubicBezTo>
                  <a:cubicBezTo>
                    <a:pt x="176" y="288"/>
                    <a:pt x="185" y="289"/>
                    <a:pt x="194" y="289"/>
                  </a:cubicBezTo>
                  <a:cubicBezTo>
                    <a:pt x="321" y="289"/>
                    <a:pt x="321" y="0"/>
                    <a:pt x="194" y="0"/>
                  </a:cubicBezTo>
                  <a:cubicBezTo>
                    <a:pt x="185" y="0"/>
                    <a:pt x="176" y="1"/>
                    <a:pt x="167" y="4"/>
                  </a:cubicBezTo>
                  <a:cubicBezTo>
                    <a:pt x="156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4" name="Google Shape;3554;p17"/>
          <p:cNvSpPr/>
          <p:nvPr/>
        </p:nvSpPr>
        <p:spPr>
          <a:xfrm>
            <a:off x="393300" y="346525"/>
            <a:ext cx="8357400" cy="442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17"/>
          <p:cNvSpPr txBox="1">
            <a:spLocks noGrp="1"/>
          </p:cNvSpPr>
          <p:nvPr>
            <p:ph type="subTitle" idx="1"/>
          </p:nvPr>
        </p:nvSpPr>
        <p:spPr>
          <a:xfrm flipH="1">
            <a:off x="1102650" y="2916675"/>
            <a:ext cx="19287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sz="2400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3556" name="Google Shape;3556;p17"/>
          <p:cNvSpPr txBox="1">
            <a:spLocks noGrp="1"/>
          </p:cNvSpPr>
          <p:nvPr>
            <p:ph type="subTitle" idx="2"/>
          </p:nvPr>
        </p:nvSpPr>
        <p:spPr>
          <a:xfrm>
            <a:off x="984300" y="3287350"/>
            <a:ext cx="21654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57" name="Google Shape;3557;p17"/>
          <p:cNvSpPr txBox="1">
            <a:spLocks noGrp="1"/>
          </p:cNvSpPr>
          <p:nvPr>
            <p:ph type="subTitle" idx="3"/>
          </p:nvPr>
        </p:nvSpPr>
        <p:spPr>
          <a:xfrm flipH="1">
            <a:off x="3598150" y="2535675"/>
            <a:ext cx="19287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sz="2400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3558" name="Google Shape;3558;p17"/>
          <p:cNvSpPr txBox="1">
            <a:spLocks noGrp="1"/>
          </p:cNvSpPr>
          <p:nvPr>
            <p:ph type="subTitle" idx="4"/>
          </p:nvPr>
        </p:nvSpPr>
        <p:spPr>
          <a:xfrm>
            <a:off x="3500950" y="2906350"/>
            <a:ext cx="21231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59" name="Google Shape;3559;p17"/>
          <p:cNvSpPr txBox="1">
            <a:spLocks noGrp="1"/>
          </p:cNvSpPr>
          <p:nvPr>
            <p:ph type="subTitle" idx="5"/>
          </p:nvPr>
        </p:nvSpPr>
        <p:spPr>
          <a:xfrm flipH="1">
            <a:off x="6114750" y="2916675"/>
            <a:ext cx="19287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sz="2400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3560" name="Google Shape;3560;p17"/>
          <p:cNvSpPr txBox="1">
            <a:spLocks noGrp="1"/>
          </p:cNvSpPr>
          <p:nvPr>
            <p:ph type="subTitle" idx="6"/>
          </p:nvPr>
        </p:nvSpPr>
        <p:spPr>
          <a:xfrm>
            <a:off x="6135000" y="3287338"/>
            <a:ext cx="18882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61" name="Google Shape;3561;p17"/>
          <p:cNvSpPr txBox="1">
            <a:spLocks noGrp="1"/>
          </p:cNvSpPr>
          <p:nvPr>
            <p:ph type="title"/>
          </p:nvPr>
        </p:nvSpPr>
        <p:spPr>
          <a:xfrm>
            <a:off x="749825" y="486198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"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18"/>
          <p:cNvGrpSpPr/>
          <p:nvPr/>
        </p:nvGrpSpPr>
        <p:grpSpPr>
          <a:xfrm>
            <a:off x="-564930" y="-325751"/>
            <a:ext cx="9813560" cy="6264446"/>
            <a:chOff x="238125" y="577800"/>
            <a:chExt cx="7140250" cy="4557950"/>
          </a:xfrm>
        </p:grpSpPr>
        <p:sp>
          <p:nvSpPr>
            <p:cNvPr id="3564" name="Google Shape;3564;p18"/>
            <p:cNvSpPr/>
            <p:nvPr/>
          </p:nvSpPr>
          <p:spPr>
            <a:xfrm>
              <a:off x="6168950" y="2174400"/>
              <a:ext cx="1202125" cy="511575"/>
            </a:xfrm>
            <a:custGeom>
              <a:avLst/>
              <a:gdLst/>
              <a:ahLst/>
              <a:cxnLst/>
              <a:rect l="l" t="t" r="r" b="b"/>
              <a:pathLst>
                <a:path w="48085" h="20463" extrusionOk="0">
                  <a:moveTo>
                    <a:pt x="47792" y="1"/>
                  </a:moveTo>
                  <a:lnTo>
                    <a:pt x="1" y="19187"/>
                  </a:lnTo>
                  <a:lnTo>
                    <a:pt x="118" y="19304"/>
                  </a:lnTo>
                  <a:lnTo>
                    <a:pt x="48084" y="20463"/>
                  </a:lnTo>
                  <a:lnTo>
                    <a:pt x="47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8"/>
            <p:cNvSpPr/>
            <p:nvPr/>
          </p:nvSpPr>
          <p:spPr>
            <a:xfrm>
              <a:off x="6161650" y="2657000"/>
              <a:ext cx="1216725" cy="2478750"/>
            </a:xfrm>
            <a:custGeom>
              <a:avLst/>
              <a:gdLst/>
              <a:ahLst/>
              <a:cxnLst/>
              <a:rect l="l" t="t" r="r" b="b"/>
              <a:pathLst>
                <a:path w="48669" h="99150" extrusionOk="0">
                  <a:moveTo>
                    <a:pt x="0" y="0"/>
                  </a:moveTo>
                  <a:lnTo>
                    <a:pt x="48669" y="99150"/>
                  </a:lnTo>
                  <a:lnTo>
                    <a:pt x="47499" y="4211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8"/>
            <p:cNvSpPr/>
            <p:nvPr/>
          </p:nvSpPr>
          <p:spPr>
            <a:xfrm>
              <a:off x="6159600" y="649725"/>
              <a:ext cx="1189525" cy="2002325"/>
            </a:xfrm>
            <a:custGeom>
              <a:avLst/>
              <a:gdLst/>
              <a:ahLst/>
              <a:cxnLst/>
              <a:rect l="l" t="t" r="r" b="b"/>
              <a:pathLst>
                <a:path w="47581" h="80093" extrusionOk="0">
                  <a:moveTo>
                    <a:pt x="47288" y="1"/>
                  </a:moveTo>
                  <a:lnTo>
                    <a:pt x="1" y="212"/>
                  </a:lnTo>
                  <a:lnTo>
                    <a:pt x="82" y="79894"/>
                  </a:lnTo>
                  <a:lnTo>
                    <a:pt x="293" y="80092"/>
                  </a:lnTo>
                  <a:lnTo>
                    <a:pt x="47581" y="39930"/>
                  </a:lnTo>
                  <a:lnTo>
                    <a:pt x="472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8"/>
            <p:cNvSpPr/>
            <p:nvPr/>
          </p:nvSpPr>
          <p:spPr>
            <a:xfrm>
              <a:off x="339600" y="2657000"/>
              <a:ext cx="5812125" cy="871000"/>
            </a:xfrm>
            <a:custGeom>
              <a:avLst/>
              <a:gdLst/>
              <a:ahLst/>
              <a:cxnLst/>
              <a:rect l="l" t="t" r="r" b="b"/>
              <a:pathLst>
                <a:path w="232485" h="34840" extrusionOk="0">
                  <a:moveTo>
                    <a:pt x="232485" y="0"/>
                  </a:moveTo>
                  <a:lnTo>
                    <a:pt x="1" y="269"/>
                  </a:lnTo>
                  <a:lnTo>
                    <a:pt x="47" y="34840"/>
                  </a:lnTo>
                  <a:lnTo>
                    <a:pt x="26511" y="30897"/>
                  </a:lnTo>
                  <a:lnTo>
                    <a:pt x="53337" y="32255"/>
                  </a:lnTo>
                  <a:lnTo>
                    <a:pt x="138073" y="19608"/>
                  </a:lnTo>
                  <a:lnTo>
                    <a:pt x="157131" y="11407"/>
                  </a:lnTo>
                  <a:lnTo>
                    <a:pt x="231713" y="281"/>
                  </a:lnTo>
                  <a:lnTo>
                    <a:pt x="232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8"/>
            <p:cNvSpPr/>
            <p:nvPr/>
          </p:nvSpPr>
          <p:spPr>
            <a:xfrm>
              <a:off x="4330150" y="2657000"/>
              <a:ext cx="1833875" cy="2012250"/>
            </a:xfrm>
            <a:custGeom>
              <a:avLst/>
              <a:gdLst/>
              <a:ahLst/>
              <a:cxnLst/>
              <a:rect l="l" t="t" r="r" b="b"/>
              <a:pathLst>
                <a:path w="73355" h="80490" extrusionOk="0">
                  <a:moveTo>
                    <a:pt x="73260" y="0"/>
                  </a:moveTo>
                  <a:lnTo>
                    <a:pt x="72582" y="281"/>
                  </a:lnTo>
                  <a:lnTo>
                    <a:pt x="35274" y="37519"/>
                  </a:lnTo>
                  <a:lnTo>
                    <a:pt x="35285" y="45287"/>
                  </a:lnTo>
                  <a:lnTo>
                    <a:pt x="1" y="80490"/>
                  </a:lnTo>
                  <a:lnTo>
                    <a:pt x="1" y="80490"/>
                  </a:lnTo>
                  <a:lnTo>
                    <a:pt x="73354" y="80408"/>
                  </a:lnTo>
                  <a:lnTo>
                    <a:pt x="73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8"/>
            <p:cNvSpPr/>
            <p:nvPr/>
          </p:nvSpPr>
          <p:spPr>
            <a:xfrm>
              <a:off x="3715075" y="659400"/>
              <a:ext cx="2399800" cy="1996450"/>
            </a:xfrm>
            <a:custGeom>
              <a:avLst/>
              <a:gdLst/>
              <a:ahLst/>
              <a:cxnLst/>
              <a:rect l="l" t="t" r="r" b="b"/>
              <a:pathLst>
                <a:path w="95992" h="79858" extrusionOk="0">
                  <a:moveTo>
                    <a:pt x="69540" y="0"/>
                  </a:moveTo>
                  <a:lnTo>
                    <a:pt x="10799" y="70"/>
                  </a:lnTo>
                  <a:lnTo>
                    <a:pt x="1" y="643"/>
                  </a:lnTo>
                  <a:lnTo>
                    <a:pt x="60146" y="53722"/>
                  </a:lnTo>
                  <a:lnTo>
                    <a:pt x="69598" y="53710"/>
                  </a:lnTo>
                  <a:lnTo>
                    <a:pt x="95910" y="79858"/>
                  </a:lnTo>
                  <a:lnTo>
                    <a:pt x="95992" y="79764"/>
                  </a:lnTo>
                  <a:lnTo>
                    <a:pt x="74477" y="27341"/>
                  </a:lnTo>
                  <a:lnTo>
                    <a:pt x="74477" y="27329"/>
                  </a:lnTo>
                  <a:lnTo>
                    <a:pt x="77027" y="18531"/>
                  </a:lnTo>
                  <a:lnTo>
                    <a:pt x="6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8"/>
            <p:cNvSpPr/>
            <p:nvPr/>
          </p:nvSpPr>
          <p:spPr>
            <a:xfrm>
              <a:off x="1401575" y="660850"/>
              <a:ext cx="4757175" cy="1989150"/>
            </a:xfrm>
            <a:custGeom>
              <a:avLst/>
              <a:gdLst/>
              <a:ahLst/>
              <a:cxnLst/>
              <a:rect l="l" t="t" r="r" b="b"/>
              <a:pathLst>
                <a:path w="190287" h="79566" extrusionOk="0">
                  <a:moveTo>
                    <a:pt x="103362" y="1"/>
                  </a:moveTo>
                  <a:lnTo>
                    <a:pt x="1" y="328"/>
                  </a:lnTo>
                  <a:lnTo>
                    <a:pt x="190286" y="79566"/>
                  </a:lnTo>
                  <a:lnTo>
                    <a:pt x="163893" y="53500"/>
                  </a:lnTo>
                  <a:lnTo>
                    <a:pt x="154440" y="53512"/>
                  </a:lnTo>
                  <a:lnTo>
                    <a:pt x="103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8"/>
            <p:cNvSpPr/>
            <p:nvPr/>
          </p:nvSpPr>
          <p:spPr>
            <a:xfrm>
              <a:off x="6158725" y="654700"/>
              <a:ext cx="360075" cy="1995300"/>
            </a:xfrm>
            <a:custGeom>
              <a:avLst/>
              <a:gdLst/>
              <a:ahLst/>
              <a:cxnLst/>
              <a:rect l="l" t="t" r="r" b="b"/>
              <a:pathLst>
                <a:path w="14403" h="79812" extrusionOk="0">
                  <a:moveTo>
                    <a:pt x="14402" y="1"/>
                  </a:moveTo>
                  <a:lnTo>
                    <a:pt x="36" y="13"/>
                  </a:lnTo>
                  <a:lnTo>
                    <a:pt x="0" y="79812"/>
                  </a:lnTo>
                  <a:lnTo>
                    <a:pt x="14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8"/>
            <p:cNvSpPr/>
            <p:nvPr/>
          </p:nvSpPr>
          <p:spPr>
            <a:xfrm>
              <a:off x="6154750" y="2075550"/>
              <a:ext cx="1190875" cy="574600"/>
            </a:xfrm>
            <a:custGeom>
              <a:avLst/>
              <a:gdLst/>
              <a:ahLst/>
              <a:cxnLst/>
              <a:rect l="l" t="t" r="r" b="b"/>
              <a:pathLst>
                <a:path w="47635" h="22984" extrusionOk="0">
                  <a:moveTo>
                    <a:pt x="47623" y="1"/>
                  </a:moveTo>
                  <a:cubicBezTo>
                    <a:pt x="47623" y="1"/>
                    <a:pt x="16489" y="15638"/>
                    <a:pt x="4652" y="21115"/>
                  </a:cubicBezTo>
                  <a:lnTo>
                    <a:pt x="4652" y="21115"/>
                  </a:lnTo>
                  <a:cubicBezTo>
                    <a:pt x="16491" y="16736"/>
                    <a:pt x="47634" y="6189"/>
                    <a:pt x="47634" y="6189"/>
                  </a:cubicBezTo>
                  <a:lnTo>
                    <a:pt x="47623" y="1"/>
                  </a:lnTo>
                  <a:close/>
                  <a:moveTo>
                    <a:pt x="4652" y="21115"/>
                  </a:moveTo>
                  <a:lnTo>
                    <a:pt x="4652" y="21115"/>
                  </a:lnTo>
                  <a:cubicBezTo>
                    <a:pt x="1744" y="22191"/>
                    <a:pt x="0" y="22894"/>
                    <a:pt x="171" y="22978"/>
                  </a:cubicBezTo>
                  <a:cubicBezTo>
                    <a:pt x="179" y="22981"/>
                    <a:pt x="190" y="22983"/>
                    <a:pt x="205" y="22983"/>
                  </a:cubicBezTo>
                  <a:cubicBezTo>
                    <a:pt x="496" y="22983"/>
                    <a:pt x="2139" y="22278"/>
                    <a:pt x="4652" y="2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8"/>
            <p:cNvSpPr/>
            <p:nvPr/>
          </p:nvSpPr>
          <p:spPr>
            <a:xfrm>
              <a:off x="6158725" y="2649975"/>
              <a:ext cx="1219650" cy="2485775"/>
            </a:xfrm>
            <a:custGeom>
              <a:avLst/>
              <a:gdLst/>
              <a:ahLst/>
              <a:cxnLst/>
              <a:rect l="l" t="t" r="r" b="b"/>
              <a:pathLst>
                <a:path w="48786" h="99431" extrusionOk="0">
                  <a:moveTo>
                    <a:pt x="0" y="1"/>
                  </a:moveTo>
                  <a:lnTo>
                    <a:pt x="28944" y="80654"/>
                  </a:lnTo>
                  <a:lnTo>
                    <a:pt x="48786" y="99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8"/>
            <p:cNvSpPr/>
            <p:nvPr/>
          </p:nvSpPr>
          <p:spPr>
            <a:xfrm>
              <a:off x="3817450" y="2649975"/>
              <a:ext cx="2341300" cy="2032450"/>
            </a:xfrm>
            <a:custGeom>
              <a:avLst/>
              <a:gdLst/>
              <a:ahLst/>
              <a:cxnLst/>
              <a:rect l="l" t="t" r="r" b="b"/>
              <a:pathLst>
                <a:path w="93652" h="81298" extrusionOk="0">
                  <a:moveTo>
                    <a:pt x="93651" y="1"/>
                  </a:moveTo>
                  <a:lnTo>
                    <a:pt x="0" y="81297"/>
                  </a:lnTo>
                  <a:lnTo>
                    <a:pt x="8634" y="80782"/>
                  </a:lnTo>
                  <a:lnTo>
                    <a:pt x="20509" y="80771"/>
                  </a:lnTo>
                  <a:lnTo>
                    <a:pt x="55793" y="45568"/>
                  </a:lnTo>
                  <a:lnTo>
                    <a:pt x="55782" y="37800"/>
                  </a:lnTo>
                  <a:lnTo>
                    <a:pt x="936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8"/>
            <p:cNvSpPr/>
            <p:nvPr/>
          </p:nvSpPr>
          <p:spPr>
            <a:xfrm>
              <a:off x="5327200" y="2649975"/>
              <a:ext cx="831550" cy="2026300"/>
            </a:xfrm>
            <a:custGeom>
              <a:avLst/>
              <a:gdLst/>
              <a:ahLst/>
              <a:cxnLst/>
              <a:rect l="l" t="t" r="r" b="b"/>
              <a:pathLst>
                <a:path w="33262" h="81052" extrusionOk="0">
                  <a:moveTo>
                    <a:pt x="33261" y="1"/>
                  </a:moveTo>
                  <a:lnTo>
                    <a:pt x="1" y="80923"/>
                  </a:lnTo>
                  <a:lnTo>
                    <a:pt x="12414" y="81051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8"/>
            <p:cNvSpPr/>
            <p:nvPr/>
          </p:nvSpPr>
          <p:spPr>
            <a:xfrm>
              <a:off x="4619125" y="651775"/>
              <a:ext cx="1539625" cy="1998225"/>
            </a:xfrm>
            <a:custGeom>
              <a:avLst/>
              <a:gdLst/>
              <a:ahLst/>
              <a:cxnLst/>
              <a:rect l="l" t="t" r="r" b="b"/>
              <a:pathLst>
                <a:path w="61585" h="79929" extrusionOk="0">
                  <a:moveTo>
                    <a:pt x="12027" y="1"/>
                  </a:moveTo>
                  <a:lnTo>
                    <a:pt x="1" y="13"/>
                  </a:lnTo>
                  <a:lnTo>
                    <a:pt x="61584" y="79929"/>
                  </a:lnTo>
                  <a:lnTo>
                    <a:pt x="1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8"/>
            <p:cNvSpPr/>
            <p:nvPr/>
          </p:nvSpPr>
          <p:spPr>
            <a:xfrm>
              <a:off x="5497425" y="655575"/>
              <a:ext cx="661325" cy="1994425"/>
            </a:xfrm>
            <a:custGeom>
              <a:avLst/>
              <a:gdLst/>
              <a:ahLst/>
              <a:cxnLst/>
              <a:rect l="l" t="t" r="r" b="b"/>
              <a:pathLst>
                <a:path w="26453" h="79777" extrusionOk="0">
                  <a:moveTo>
                    <a:pt x="9688" y="1"/>
                  </a:moveTo>
                  <a:lnTo>
                    <a:pt x="1" y="13"/>
                  </a:lnTo>
                  <a:lnTo>
                    <a:pt x="7488" y="18544"/>
                  </a:lnTo>
                  <a:lnTo>
                    <a:pt x="4938" y="27342"/>
                  </a:lnTo>
                  <a:lnTo>
                    <a:pt x="26452" y="79777"/>
                  </a:lnTo>
                  <a:lnTo>
                    <a:pt x="7886" y="28792"/>
                  </a:lnTo>
                  <a:lnTo>
                    <a:pt x="12870" y="17713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8"/>
            <p:cNvSpPr/>
            <p:nvPr/>
          </p:nvSpPr>
          <p:spPr>
            <a:xfrm>
              <a:off x="238125" y="2419225"/>
              <a:ext cx="5920625" cy="420300"/>
            </a:xfrm>
            <a:custGeom>
              <a:avLst/>
              <a:gdLst/>
              <a:ahLst/>
              <a:cxnLst/>
              <a:rect l="l" t="t" r="r" b="b"/>
              <a:pathLst>
                <a:path w="236825" h="16812" extrusionOk="0">
                  <a:moveTo>
                    <a:pt x="1614" y="0"/>
                  </a:moveTo>
                  <a:lnTo>
                    <a:pt x="0" y="16812"/>
                  </a:lnTo>
                  <a:lnTo>
                    <a:pt x="108450" y="13068"/>
                  </a:lnTo>
                  <a:lnTo>
                    <a:pt x="100612" y="9827"/>
                  </a:lnTo>
                  <a:lnTo>
                    <a:pt x="236824" y="923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8"/>
            <p:cNvSpPr/>
            <p:nvPr/>
          </p:nvSpPr>
          <p:spPr>
            <a:xfrm>
              <a:off x="632950" y="577800"/>
              <a:ext cx="6431025" cy="2098225"/>
            </a:xfrm>
            <a:custGeom>
              <a:avLst/>
              <a:gdLst/>
              <a:ahLst/>
              <a:cxnLst/>
              <a:rect l="l" t="t" r="r" b="b"/>
              <a:pathLst>
                <a:path w="257241" h="83929" extrusionOk="0">
                  <a:moveTo>
                    <a:pt x="257240" y="0"/>
                  </a:moveTo>
                  <a:lnTo>
                    <a:pt x="233339" y="47124"/>
                  </a:lnTo>
                  <a:lnTo>
                    <a:pt x="233245" y="47299"/>
                  </a:lnTo>
                  <a:lnTo>
                    <a:pt x="233304" y="47498"/>
                  </a:lnTo>
                  <a:lnTo>
                    <a:pt x="236230" y="57745"/>
                  </a:lnTo>
                  <a:lnTo>
                    <a:pt x="236230" y="57745"/>
                  </a:lnTo>
                  <a:lnTo>
                    <a:pt x="220609" y="81839"/>
                  </a:lnTo>
                  <a:lnTo>
                    <a:pt x="220609" y="81839"/>
                  </a:lnTo>
                  <a:lnTo>
                    <a:pt x="164673" y="68784"/>
                  </a:lnTo>
                  <a:lnTo>
                    <a:pt x="164673" y="68784"/>
                  </a:lnTo>
                  <a:lnTo>
                    <a:pt x="166912" y="67047"/>
                  </a:lnTo>
                  <a:lnTo>
                    <a:pt x="169403" y="65117"/>
                  </a:lnTo>
                  <a:lnTo>
                    <a:pt x="166327" y="64274"/>
                  </a:lnTo>
                  <a:lnTo>
                    <a:pt x="7898" y="5218"/>
                  </a:lnTo>
                  <a:lnTo>
                    <a:pt x="1" y="5218"/>
                  </a:lnTo>
                  <a:lnTo>
                    <a:pt x="162764" y="66310"/>
                  </a:lnTo>
                  <a:lnTo>
                    <a:pt x="162764" y="66310"/>
                  </a:lnTo>
                  <a:lnTo>
                    <a:pt x="160243" y="68346"/>
                  </a:lnTo>
                  <a:lnTo>
                    <a:pt x="157739" y="70370"/>
                  </a:lnTo>
                  <a:lnTo>
                    <a:pt x="160863" y="71036"/>
                  </a:lnTo>
                  <a:lnTo>
                    <a:pt x="220833" y="83788"/>
                  </a:lnTo>
                  <a:lnTo>
                    <a:pt x="221476" y="83929"/>
                  </a:lnTo>
                  <a:lnTo>
                    <a:pt x="221815" y="83379"/>
                  </a:lnTo>
                  <a:lnTo>
                    <a:pt x="237445" y="58191"/>
                  </a:lnTo>
                  <a:lnTo>
                    <a:pt x="237609" y="57934"/>
                  </a:lnTo>
                  <a:lnTo>
                    <a:pt x="237527" y="57676"/>
                  </a:lnTo>
                  <a:lnTo>
                    <a:pt x="234371" y="47405"/>
                  </a:lnTo>
                  <a:lnTo>
                    <a:pt x="257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8"/>
            <p:cNvSpPr/>
            <p:nvPr/>
          </p:nvSpPr>
          <p:spPr>
            <a:xfrm>
              <a:off x="2229875" y="2618975"/>
              <a:ext cx="4471700" cy="2377850"/>
            </a:xfrm>
            <a:custGeom>
              <a:avLst/>
              <a:gdLst/>
              <a:ahLst/>
              <a:cxnLst/>
              <a:rect l="l" t="t" r="r" b="b"/>
              <a:pathLst>
                <a:path w="178868" h="95114" extrusionOk="0">
                  <a:moveTo>
                    <a:pt x="157658" y="0"/>
                  </a:moveTo>
                  <a:lnTo>
                    <a:pt x="156008" y="737"/>
                  </a:lnTo>
                  <a:lnTo>
                    <a:pt x="115365" y="19046"/>
                  </a:lnTo>
                  <a:lnTo>
                    <a:pt x="114979" y="19222"/>
                  </a:lnTo>
                  <a:lnTo>
                    <a:pt x="114722" y="19538"/>
                  </a:lnTo>
                  <a:lnTo>
                    <a:pt x="109107" y="26623"/>
                  </a:lnTo>
                  <a:lnTo>
                    <a:pt x="109107" y="26623"/>
                  </a:lnTo>
                  <a:lnTo>
                    <a:pt x="29108" y="59888"/>
                  </a:lnTo>
                  <a:lnTo>
                    <a:pt x="24850" y="61654"/>
                  </a:lnTo>
                  <a:lnTo>
                    <a:pt x="29061" y="63561"/>
                  </a:lnTo>
                  <a:lnTo>
                    <a:pt x="35752" y="66582"/>
                  </a:lnTo>
                  <a:lnTo>
                    <a:pt x="35752" y="66582"/>
                  </a:lnTo>
                  <a:lnTo>
                    <a:pt x="1" y="81332"/>
                  </a:lnTo>
                  <a:lnTo>
                    <a:pt x="3253" y="85719"/>
                  </a:lnTo>
                  <a:lnTo>
                    <a:pt x="43065" y="68592"/>
                  </a:lnTo>
                  <a:lnTo>
                    <a:pt x="47522" y="66673"/>
                  </a:lnTo>
                  <a:lnTo>
                    <a:pt x="43124" y="64766"/>
                  </a:lnTo>
                  <a:lnTo>
                    <a:pt x="36117" y="61727"/>
                  </a:lnTo>
                  <a:lnTo>
                    <a:pt x="36117" y="61727"/>
                  </a:lnTo>
                  <a:lnTo>
                    <a:pt x="111528" y="29049"/>
                  </a:lnTo>
                  <a:lnTo>
                    <a:pt x="112019" y="28839"/>
                  </a:lnTo>
                  <a:lnTo>
                    <a:pt x="112277" y="28488"/>
                  </a:lnTo>
                  <a:lnTo>
                    <a:pt x="117738" y="21276"/>
                  </a:lnTo>
                  <a:lnTo>
                    <a:pt x="117738" y="21276"/>
                  </a:lnTo>
                  <a:lnTo>
                    <a:pt x="155902" y="3328"/>
                  </a:lnTo>
                  <a:lnTo>
                    <a:pt x="155902" y="3328"/>
                  </a:lnTo>
                  <a:lnTo>
                    <a:pt x="177438" y="60073"/>
                  </a:lnTo>
                  <a:lnTo>
                    <a:pt x="168210" y="70253"/>
                  </a:lnTo>
                  <a:lnTo>
                    <a:pt x="168105" y="70370"/>
                  </a:lnTo>
                  <a:lnTo>
                    <a:pt x="168116" y="70499"/>
                  </a:lnTo>
                  <a:lnTo>
                    <a:pt x="173615" y="95113"/>
                  </a:lnTo>
                  <a:lnTo>
                    <a:pt x="169133" y="70552"/>
                  </a:lnTo>
                  <a:lnTo>
                    <a:pt x="178692" y="60449"/>
                  </a:lnTo>
                  <a:lnTo>
                    <a:pt x="178868" y="60262"/>
                  </a:lnTo>
                  <a:lnTo>
                    <a:pt x="178786" y="60028"/>
                  </a:lnTo>
                  <a:lnTo>
                    <a:pt x="158137" y="1369"/>
                  </a:lnTo>
                  <a:lnTo>
                    <a:pt x="1576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8"/>
            <p:cNvSpPr/>
            <p:nvPr/>
          </p:nvSpPr>
          <p:spPr>
            <a:xfrm>
              <a:off x="4725575" y="2649975"/>
              <a:ext cx="1433175" cy="2154100"/>
            </a:xfrm>
            <a:custGeom>
              <a:avLst/>
              <a:gdLst/>
              <a:ahLst/>
              <a:cxnLst/>
              <a:rect l="l" t="t" r="r" b="b"/>
              <a:pathLst>
                <a:path w="57327" h="86164" extrusionOk="0">
                  <a:moveTo>
                    <a:pt x="57326" y="1"/>
                  </a:moveTo>
                  <a:lnTo>
                    <a:pt x="28874" y="38514"/>
                  </a:lnTo>
                  <a:lnTo>
                    <a:pt x="28711" y="38736"/>
                  </a:lnTo>
                  <a:lnTo>
                    <a:pt x="28711" y="39028"/>
                  </a:lnTo>
                  <a:lnTo>
                    <a:pt x="28553" y="48282"/>
                  </a:lnTo>
                  <a:lnTo>
                    <a:pt x="1" y="83847"/>
                  </a:lnTo>
                  <a:lnTo>
                    <a:pt x="3019" y="86164"/>
                  </a:lnTo>
                  <a:lnTo>
                    <a:pt x="30442" y="49300"/>
                  </a:lnTo>
                  <a:lnTo>
                    <a:pt x="30664" y="48996"/>
                  </a:lnTo>
                  <a:lnTo>
                    <a:pt x="30664" y="48657"/>
                  </a:lnTo>
                  <a:lnTo>
                    <a:pt x="30471" y="39301"/>
                  </a:lnTo>
                  <a:lnTo>
                    <a:pt x="30471" y="39301"/>
                  </a:lnTo>
                  <a:lnTo>
                    <a:pt x="57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8"/>
            <p:cNvSpPr/>
            <p:nvPr/>
          </p:nvSpPr>
          <p:spPr>
            <a:xfrm>
              <a:off x="5269600" y="2975275"/>
              <a:ext cx="38550" cy="28625"/>
            </a:xfrm>
            <a:custGeom>
              <a:avLst/>
              <a:gdLst/>
              <a:ahLst/>
              <a:cxnLst/>
              <a:rect l="l" t="t" r="r" b="b"/>
              <a:pathLst>
                <a:path w="1542" h="1145" extrusionOk="0">
                  <a:moveTo>
                    <a:pt x="773" y="1"/>
                  </a:moveTo>
                  <a:cubicBezTo>
                    <a:pt x="630" y="1"/>
                    <a:pt x="489" y="53"/>
                    <a:pt x="375" y="162"/>
                  </a:cubicBezTo>
                  <a:cubicBezTo>
                    <a:pt x="0" y="513"/>
                    <a:pt x="246" y="1133"/>
                    <a:pt x="761" y="1144"/>
                  </a:cubicBezTo>
                  <a:cubicBezTo>
                    <a:pt x="766" y="1144"/>
                    <a:pt x="770" y="1145"/>
                    <a:pt x="775" y="1145"/>
                  </a:cubicBezTo>
                  <a:cubicBezTo>
                    <a:pt x="1281" y="1145"/>
                    <a:pt x="1541" y="544"/>
                    <a:pt x="1194" y="173"/>
                  </a:cubicBezTo>
                  <a:cubicBezTo>
                    <a:pt x="1073" y="59"/>
                    <a:pt x="923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5328100" y="29762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628" y="1"/>
                  </a:moveTo>
                  <a:cubicBezTo>
                    <a:pt x="491" y="1"/>
                    <a:pt x="351" y="50"/>
                    <a:pt x="234" y="160"/>
                  </a:cubicBezTo>
                  <a:cubicBezTo>
                    <a:pt x="12" y="382"/>
                    <a:pt x="0" y="745"/>
                    <a:pt x="222" y="979"/>
                  </a:cubicBezTo>
                  <a:cubicBezTo>
                    <a:pt x="339" y="1100"/>
                    <a:pt x="486" y="1154"/>
                    <a:pt x="631" y="1154"/>
                  </a:cubicBezTo>
                  <a:cubicBezTo>
                    <a:pt x="919" y="1154"/>
                    <a:pt x="1197" y="936"/>
                    <a:pt x="1205" y="593"/>
                  </a:cubicBezTo>
                  <a:cubicBezTo>
                    <a:pt x="1213" y="239"/>
                    <a:pt x="92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8"/>
            <p:cNvSpPr/>
            <p:nvPr/>
          </p:nvSpPr>
          <p:spPr>
            <a:xfrm>
              <a:off x="5330525" y="2921400"/>
              <a:ext cx="30350" cy="28850"/>
            </a:xfrm>
            <a:custGeom>
              <a:avLst/>
              <a:gdLst/>
              <a:ahLst/>
              <a:cxnLst/>
              <a:rect l="l" t="t" r="r" b="b"/>
              <a:pathLst>
                <a:path w="1214" h="1154" extrusionOk="0">
                  <a:moveTo>
                    <a:pt x="586" y="0"/>
                  </a:moveTo>
                  <a:cubicBezTo>
                    <a:pt x="294" y="0"/>
                    <a:pt x="16" y="219"/>
                    <a:pt x="8" y="562"/>
                  </a:cubicBezTo>
                  <a:cubicBezTo>
                    <a:pt x="0" y="916"/>
                    <a:pt x="291" y="1153"/>
                    <a:pt x="591" y="1153"/>
                  </a:cubicBezTo>
                  <a:cubicBezTo>
                    <a:pt x="728" y="1153"/>
                    <a:pt x="866" y="1104"/>
                    <a:pt x="979" y="995"/>
                  </a:cubicBezTo>
                  <a:cubicBezTo>
                    <a:pt x="1213" y="772"/>
                    <a:pt x="1213" y="410"/>
                    <a:pt x="1003" y="176"/>
                  </a:cubicBezTo>
                  <a:cubicBezTo>
                    <a:pt x="882" y="55"/>
                    <a:pt x="732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8"/>
            <p:cNvSpPr/>
            <p:nvPr/>
          </p:nvSpPr>
          <p:spPr>
            <a:xfrm>
              <a:off x="5270775" y="2920475"/>
              <a:ext cx="38525" cy="28725"/>
            </a:xfrm>
            <a:custGeom>
              <a:avLst/>
              <a:gdLst/>
              <a:ahLst/>
              <a:cxnLst/>
              <a:rect l="l" t="t" r="r" b="b"/>
              <a:pathLst>
                <a:path w="1541" h="1149" extrusionOk="0">
                  <a:moveTo>
                    <a:pt x="777" y="1"/>
                  </a:moveTo>
                  <a:cubicBezTo>
                    <a:pt x="631" y="1"/>
                    <a:pt x="484" y="56"/>
                    <a:pt x="374" y="166"/>
                  </a:cubicBezTo>
                  <a:cubicBezTo>
                    <a:pt x="0" y="517"/>
                    <a:pt x="246" y="1137"/>
                    <a:pt x="760" y="1149"/>
                  </a:cubicBezTo>
                  <a:cubicBezTo>
                    <a:pt x="765" y="1149"/>
                    <a:pt x="770" y="1149"/>
                    <a:pt x="775" y="1149"/>
                  </a:cubicBezTo>
                  <a:cubicBezTo>
                    <a:pt x="1280" y="1149"/>
                    <a:pt x="1541" y="548"/>
                    <a:pt x="1182" y="178"/>
                  </a:cubicBezTo>
                  <a:cubicBezTo>
                    <a:pt x="1075" y="59"/>
                    <a:pt x="926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8"/>
            <p:cNvSpPr/>
            <p:nvPr/>
          </p:nvSpPr>
          <p:spPr>
            <a:xfrm>
              <a:off x="5267850" y="3017800"/>
              <a:ext cx="36925" cy="31600"/>
            </a:xfrm>
            <a:custGeom>
              <a:avLst/>
              <a:gdLst/>
              <a:ahLst/>
              <a:cxnLst/>
              <a:rect l="l" t="t" r="r" b="b"/>
              <a:pathLst>
                <a:path w="1477" h="1264" extrusionOk="0">
                  <a:moveTo>
                    <a:pt x="718" y="0"/>
                  </a:moveTo>
                  <a:cubicBezTo>
                    <a:pt x="483" y="0"/>
                    <a:pt x="250" y="126"/>
                    <a:pt x="140" y="379"/>
                  </a:cubicBezTo>
                  <a:cubicBezTo>
                    <a:pt x="0" y="695"/>
                    <a:pt x="140" y="1070"/>
                    <a:pt x="456" y="1210"/>
                  </a:cubicBezTo>
                  <a:cubicBezTo>
                    <a:pt x="544" y="1247"/>
                    <a:pt x="632" y="1264"/>
                    <a:pt x="716" y="1264"/>
                  </a:cubicBezTo>
                  <a:cubicBezTo>
                    <a:pt x="1138" y="1264"/>
                    <a:pt x="1476" y="841"/>
                    <a:pt x="1310" y="403"/>
                  </a:cubicBezTo>
                  <a:cubicBezTo>
                    <a:pt x="1203" y="135"/>
                    <a:pt x="96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8"/>
            <p:cNvSpPr/>
            <p:nvPr/>
          </p:nvSpPr>
          <p:spPr>
            <a:xfrm>
              <a:off x="5326325" y="30189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56" y="0"/>
                  </a:moveTo>
                  <a:cubicBezTo>
                    <a:pt x="339" y="0"/>
                    <a:pt x="0" y="432"/>
                    <a:pt x="176" y="872"/>
                  </a:cubicBezTo>
                  <a:cubicBezTo>
                    <a:pt x="265" y="1121"/>
                    <a:pt x="503" y="1269"/>
                    <a:pt x="756" y="1269"/>
                  </a:cubicBezTo>
                  <a:cubicBezTo>
                    <a:pt x="835" y="1269"/>
                    <a:pt x="917" y="1254"/>
                    <a:pt x="995" y="1223"/>
                  </a:cubicBezTo>
                  <a:cubicBezTo>
                    <a:pt x="1510" y="1025"/>
                    <a:pt x="1533" y="276"/>
                    <a:pt x="1007" y="54"/>
                  </a:cubicBezTo>
                  <a:cubicBezTo>
                    <a:pt x="923" y="17"/>
                    <a:pt x="838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8"/>
            <p:cNvSpPr/>
            <p:nvPr/>
          </p:nvSpPr>
          <p:spPr>
            <a:xfrm>
              <a:off x="5369325" y="2977925"/>
              <a:ext cx="38400" cy="31725"/>
            </a:xfrm>
            <a:custGeom>
              <a:avLst/>
              <a:gdLst/>
              <a:ahLst/>
              <a:cxnLst/>
              <a:rect l="l" t="t" r="r" b="b"/>
              <a:pathLst>
                <a:path w="1536" h="1269" extrusionOk="0">
                  <a:moveTo>
                    <a:pt x="765" y="1"/>
                  </a:moveTo>
                  <a:cubicBezTo>
                    <a:pt x="691" y="1"/>
                    <a:pt x="615" y="14"/>
                    <a:pt x="539" y="44"/>
                  </a:cubicBezTo>
                  <a:cubicBezTo>
                    <a:pt x="12" y="255"/>
                    <a:pt x="1" y="992"/>
                    <a:pt x="515" y="1214"/>
                  </a:cubicBezTo>
                  <a:cubicBezTo>
                    <a:pt x="598" y="1251"/>
                    <a:pt x="685" y="1268"/>
                    <a:pt x="770" y="1268"/>
                  </a:cubicBezTo>
                  <a:cubicBezTo>
                    <a:pt x="1011" y="1268"/>
                    <a:pt x="1242" y="1128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8"/>
            <p:cNvSpPr/>
            <p:nvPr/>
          </p:nvSpPr>
          <p:spPr>
            <a:xfrm>
              <a:off x="5370450" y="29186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67" y="0"/>
                  </a:moveTo>
                  <a:cubicBezTo>
                    <a:pt x="533" y="0"/>
                    <a:pt x="299" y="126"/>
                    <a:pt x="190" y="379"/>
                  </a:cubicBezTo>
                  <a:cubicBezTo>
                    <a:pt x="0" y="818"/>
                    <a:pt x="337" y="1265"/>
                    <a:pt x="767" y="1265"/>
                  </a:cubicBezTo>
                  <a:cubicBezTo>
                    <a:pt x="841" y="1265"/>
                    <a:pt x="919" y="1251"/>
                    <a:pt x="997" y="1222"/>
                  </a:cubicBezTo>
                  <a:cubicBezTo>
                    <a:pt x="1313" y="1093"/>
                    <a:pt x="1477" y="730"/>
                    <a:pt x="1360" y="403"/>
                  </a:cubicBezTo>
                  <a:cubicBezTo>
                    <a:pt x="1252" y="135"/>
                    <a:pt x="1009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8"/>
            <p:cNvSpPr/>
            <p:nvPr/>
          </p:nvSpPr>
          <p:spPr>
            <a:xfrm>
              <a:off x="5329225" y="2875775"/>
              <a:ext cx="36900" cy="31725"/>
            </a:xfrm>
            <a:custGeom>
              <a:avLst/>
              <a:gdLst/>
              <a:ahLst/>
              <a:cxnLst/>
              <a:rect l="l" t="t" r="r" b="b"/>
              <a:pathLst>
                <a:path w="1476" h="1269" extrusionOk="0">
                  <a:moveTo>
                    <a:pt x="754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60" y="1268"/>
                  </a:cubicBezTo>
                  <a:cubicBezTo>
                    <a:pt x="996" y="1268"/>
                    <a:pt x="1232" y="1142"/>
                    <a:pt x="1347" y="889"/>
                  </a:cubicBezTo>
                  <a:cubicBezTo>
                    <a:pt x="1476" y="573"/>
                    <a:pt x="1336" y="199"/>
                    <a:pt x="1020" y="59"/>
                  </a:cubicBezTo>
                  <a:cubicBezTo>
                    <a:pt x="930" y="19"/>
                    <a:pt x="840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8"/>
            <p:cNvSpPr/>
            <p:nvPr/>
          </p:nvSpPr>
          <p:spPr>
            <a:xfrm>
              <a:off x="5269300" y="2874675"/>
              <a:ext cx="38400" cy="31700"/>
            </a:xfrm>
            <a:custGeom>
              <a:avLst/>
              <a:gdLst/>
              <a:ahLst/>
              <a:cxnLst/>
              <a:rect l="l" t="t" r="r" b="b"/>
              <a:pathLst>
                <a:path w="1536" h="1268" extrusionOk="0">
                  <a:moveTo>
                    <a:pt x="776" y="0"/>
                  </a:moveTo>
                  <a:cubicBezTo>
                    <a:pt x="700" y="0"/>
                    <a:pt x="624" y="14"/>
                    <a:pt x="550" y="44"/>
                  </a:cubicBezTo>
                  <a:cubicBezTo>
                    <a:pt x="24" y="255"/>
                    <a:pt x="1" y="992"/>
                    <a:pt x="527" y="1214"/>
                  </a:cubicBezTo>
                  <a:cubicBezTo>
                    <a:pt x="612" y="1251"/>
                    <a:pt x="696" y="1267"/>
                    <a:pt x="778" y="1267"/>
                  </a:cubicBezTo>
                  <a:cubicBezTo>
                    <a:pt x="1195" y="1267"/>
                    <a:pt x="1536" y="837"/>
                    <a:pt x="1369" y="407"/>
                  </a:cubicBezTo>
                  <a:cubicBezTo>
                    <a:pt x="1270" y="155"/>
                    <a:pt x="1027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8"/>
            <p:cNvSpPr/>
            <p:nvPr/>
          </p:nvSpPr>
          <p:spPr>
            <a:xfrm>
              <a:off x="5226300" y="2915700"/>
              <a:ext cx="38650" cy="31650"/>
            </a:xfrm>
            <a:custGeom>
              <a:avLst/>
              <a:gdLst/>
              <a:ahLst/>
              <a:cxnLst/>
              <a:rect l="l" t="t" r="r" b="b"/>
              <a:pathLst>
                <a:path w="1546" h="1266" extrusionOk="0">
                  <a:moveTo>
                    <a:pt x="778" y="0"/>
                  </a:moveTo>
                  <a:cubicBezTo>
                    <a:pt x="533" y="0"/>
                    <a:pt x="304" y="145"/>
                    <a:pt x="200" y="380"/>
                  </a:cubicBezTo>
                  <a:cubicBezTo>
                    <a:pt x="0" y="819"/>
                    <a:pt x="344" y="1266"/>
                    <a:pt x="776" y="1266"/>
                  </a:cubicBezTo>
                  <a:cubicBezTo>
                    <a:pt x="851" y="1266"/>
                    <a:pt x="929" y="1252"/>
                    <a:pt x="1007" y="1223"/>
                  </a:cubicBezTo>
                  <a:cubicBezTo>
                    <a:pt x="1522" y="1012"/>
                    <a:pt x="1545" y="287"/>
                    <a:pt x="1030" y="53"/>
                  </a:cubicBezTo>
                  <a:cubicBezTo>
                    <a:pt x="947" y="17"/>
                    <a:pt x="86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8"/>
            <p:cNvSpPr/>
            <p:nvPr/>
          </p:nvSpPr>
          <p:spPr>
            <a:xfrm>
              <a:off x="5226600" y="2975000"/>
              <a:ext cx="36925" cy="31525"/>
            </a:xfrm>
            <a:custGeom>
              <a:avLst/>
              <a:gdLst/>
              <a:ahLst/>
              <a:cxnLst/>
              <a:rect l="l" t="t" r="r" b="b"/>
              <a:pathLst>
                <a:path w="1477" h="1261" extrusionOk="0">
                  <a:moveTo>
                    <a:pt x="710" y="1"/>
                  </a:moveTo>
                  <a:cubicBezTo>
                    <a:pt x="636" y="1"/>
                    <a:pt x="558" y="14"/>
                    <a:pt x="480" y="44"/>
                  </a:cubicBezTo>
                  <a:cubicBezTo>
                    <a:pt x="164" y="173"/>
                    <a:pt x="0" y="535"/>
                    <a:pt x="129" y="863"/>
                  </a:cubicBezTo>
                  <a:cubicBezTo>
                    <a:pt x="231" y="1126"/>
                    <a:pt x="473" y="1261"/>
                    <a:pt x="716" y="1261"/>
                  </a:cubicBezTo>
                  <a:cubicBezTo>
                    <a:pt x="947" y="1261"/>
                    <a:pt x="1179" y="1138"/>
                    <a:pt x="1287" y="886"/>
                  </a:cubicBezTo>
                  <a:cubicBezTo>
                    <a:pt x="1477" y="448"/>
                    <a:pt x="1140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8"/>
            <p:cNvSpPr/>
            <p:nvPr/>
          </p:nvSpPr>
          <p:spPr>
            <a:xfrm>
              <a:off x="5223975" y="303525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49" y="0"/>
                  </a:moveTo>
                  <a:cubicBezTo>
                    <a:pt x="273" y="0"/>
                    <a:pt x="195" y="28"/>
                    <a:pt x="129" y="91"/>
                  </a:cubicBezTo>
                  <a:cubicBezTo>
                    <a:pt x="0" y="208"/>
                    <a:pt x="0" y="407"/>
                    <a:pt x="117" y="535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67" y="132"/>
                    <a:pt x="513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8"/>
            <p:cNvSpPr/>
            <p:nvPr/>
          </p:nvSpPr>
          <p:spPr>
            <a:xfrm>
              <a:off x="5306750" y="30709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5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29" y="628"/>
                    <a:pt x="304" y="640"/>
                  </a:cubicBezTo>
                  <a:cubicBezTo>
                    <a:pt x="585" y="640"/>
                    <a:pt x="737" y="301"/>
                    <a:pt x="538" y="102"/>
                  </a:cubicBezTo>
                  <a:cubicBezTo>
                    <a:pt x="476" y="32"/>
                    <a:pt x="39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8"/>
            <p:cNvSpPr/>
            <p:nvPr/>
          </p:nvSpPr>
          <p:spPr>
            <a:xfrm>
              <a:off x="5389225" y="3038750"/>
              <a:ext cx="16900" cy="15950"/>
            </a:xfrm>
            <a:custGeom>
              <a:avLst/>
              <a:gdLst/>
              <a:ahLst/>
              <a:cxnLst/>
              <a:rect l="l" t="t" r="r" b="b"/>
              <a:pathLst>
                <a:path w="676" h="638" extrusionOk="0">
                  <a:moveTo>
                    <a:pt x="346" y="1"/>
                  </a:moveTo>
                  <a:cubicBezTo>
                    <a:pt x="269" y="1"/>
                    <a:pt x="191" y="29"/>
                    <a:pt x="129" y="91"/>
                  </a:cubicBezTo>
                  <a:cubicBezTo>
                    <a:pt x="12" y="208"/>
                    <a:pt x="0" y="407"/>
                    <a:pt x="117" y="536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75" y="133"/>
                    <a:pt x="513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8"/>
            <p:cNvSpPr/>
            <p:nvPr/>
          </p:nvSpPr>
          <p:spPr>
            <a:xfrm>
              <a:off x="5425775" y="2957650"/>
              <a:ext cx="16125" cy="15250"/>
            </a:xfrm>
            <a:custGeom>
              <a:avLst/>
              <a:gdLst/>
              <a:ahLst/>
              <a:cxnLst/>
              <a:rect l="l" t="t" r="r" b="b"/>
              <a:pathLst>
                <a:path w="645" h="610" extrusionOk="0">
                  <a:moveTo>
                    <a:pt x="320" y="1"/>
                  </a:moveTo>
                  <a:cubicBezTo>
                    <a:pt x="169" y="1"/>
                    <a:pt x="18" y="97"/>
                    <a:pt x="1" y="293"/>
                  </a:cubicBezTo>
                  <a:cubicBezTo>
                    <a:pt x="1" y="469"/>
                    <a:pt x="141" y="609"/>
                    <a:pt x="316" y="609"/>
                  </a:cubicBezTo>
                  <a:cubicBezTo>
                    <a:pt x="323" y="610"/>
                    <a:pt x="330" y="610"/>
                    <a:pt x="337" y="610"/>
                  </a:cubicBezTo>
                  <a:cubicBezTo>
                    <a:pt x="503" y="610"/>
                    <a:pt x="633" y="474"/>
                    <a:pt x="644" y="305"/>
                  </a:cubicBezTo>
                  <a:cubicBezTo>
                    <a:pt x="632" y="103"/>
                    <a:pt x="476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8"/>
            <p:cNvSpPr/>
            <p:nvPr/>
          </p:nvSpPr>
          <p:spPr>
            <a:xfrm>
              <a:off x="5393300" y="28742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2" y="0"/>
                  </a:moveTo>
                  <a:cubicBezTo>
                    <a:pt x="162" y="0"/>
                    <a:pt x="9" y="120"/>
                    <a:pt x="1" y="307"/>
                  </a:cubicBezTo>
                  <a:cubicBezTo>
                    <a:pt x="1" y="499"/>
                    <a:pt x="160" y="631"/>
                    <a:pt x="325" y="631"/>
                  </a:cubicBezTo>
                  <a:cubicBezTo>
                    <a:pt x="400" y="631"/>
                    <a:pt x="477" y="603"/>
                    <a:pt x="539" y="541"/>
                  </a:cubicBezTo>
                  <a:cubicBezTo>
                    <a:pt x="668" y="424"/>
                    <a:pt x="668" y="225"/>
                    <a:pt x="551" y="96"/>
                  </a:cubicBezTo>
                  <a:cubicBezTo>
                    <a:pt x="485" y="30"/>
                    <a:pt x="40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8"/>
            <p:cNvSpPr/>
            <p:nvPr/>
          </p:nvSpPr>
          <p:spPr>
            <a:xfrm>
              <a:off x="5308775" y="2838325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4" y="1"/>
                  </a:moveTo>
                  <a:cubicBezTo>
                    <a:pt x="141" y="1"/>
                    <a:pt x="1" y="340"/>
                    <a:pt x="188" y="539"/>
                  </a:cubicBezTo>
                  <a:cubicBezTo>
                    <a:pt x="254" y="609"/>
                    <a:pt x="338" y="640"/>
                    <a:pt x="419" y="640"/>
                  </a:cubicBezTo>
                  <a:cubicBezTo>
                    <a:pt x="582" y="640"/>
                    <a:pt x="738" y="515"/>
                    <a:pt x="738" y="328"/>
                  </a:cubicBezTo>
                  <a:cubicBezTo>
                    <a:pt x="738" y="153"/>
                    <a:pt x="598" y="12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8"/>
            <p:cNvSpPr/>
            <p:nvPr/>
          </p:nvSpPr>
          <p:spPr>
            <a:xfrm>
              <a:off x="5228050" y="2870825"/>
              <a:ext cx="16700" cy="15775"/>
            </a:xfrm>
            <a:custGeom>
              <a:avLst/>
              <a:gdLst/>
              <a:ahLst/>
              <a:cxnLst/>
              <a:rect l="l" t="t" r="r" b="b"/>
              <a:pathLst>
                <a:path w="668" h="631" extrusionOk="0">
                  <a:moveTo>
                    <a:pt x="316" y="0"/>
                  </a:moveTo>
                  <a:cubicBezTo>
                    <a:pt x="158" y="0"/>
                    <a:pt x="9" y="119"/>
                    <a:pt x="1" y="303"/>
                  </a:cubicBezTo>
                  <a:cubicBezTo>
                    <a:pt x="1" y="502"/>
                    <a:pt x="157" y="630"/>
                    <a:pt x="320" y="630"/>
                  </a:cubicBezTo>
                  <a:cubicBezTo>
                    <a:pt x="397" y="630"/>
                    <a:pt x="475" y="601"/>
                    <a:pt x="539" y="537"/>
                  </a:cubicBezTo>
                  <a:cubicBezTo>
                    <a:pt x="668" y="420"/>
                    <a:pt x="668" y="222"/>
                    <a:pt x="551" y="105"/>
                  </a:cubicBezTo>
                  <a:cubicBezTo>
                    <a:pt x="483" y="32"/>
                    <a:pt x="398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8"/>
            <p:cNvSpPr/>
            <p:nvPr/>
          </p:nvSpPr>
          <p:spPr>
            <a:xfrm>
              <a:off x="5192175" y="2952400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5" y="0"/>
                  </a:moveTo>
                  <a:cubicBezTo>
                    <a:pt x="149" y="0"/>
                    <a:pt x="9" y="129"/>
                    <a:pt x="9" y="305"/>
                  </a:cubicBezTo>
                  <a:cubicBezTo>
                    <a:pt x="1" y="500"/>
                    <a:pt x="162" y="633"/>
                    <a:pt x="328" y="633"/>
                  </a:cubicBezTo>
                  <a:cubicBezTo>
                    <a:pt x="401" y="633"/>
                    <a:pt x="475" y="607"/>
                    <a:pt x="535" y="550"/>
                  </a:cubicBezTo>
                  <a:cubicBezTo>
                    <a:pt x="746" y="351"/>
                    <a:pt x="605" y="1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8"/>
            <p:cNvSpPr/>
            <p:nvPr/>
          </p:nvSpPr>
          <p:spPr>
            <a:xfrm>
              <a:off x="5240925" y="3092775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41" y="1"/>
                  </a:moveTo>
                  <a:cubicBezTo>
                    <a:pt x="364" y="1"/>
                    <a:pt x="187" y="97"/>
                    <a:pt x="106" y="293"/>
                  </a:cubicBezTo>
                  <a:cubicBezTo>
                    <a:pt x="1" y="527"/>
                    <a:pt x="118" y="808"/>
                    <a:pt x="352" y="913"/>
                  </a:cubicBezTo>
                  <a:cubicBezTo>
                    <a:pt x="418" y="943"/>
                    <a:pt x="484" y="957"/>
                    <a:pt x="547" y="957"/>
                  </a:cubicBezTo>
                  <a:cubicBezTo>
                    <a:pt x="857" y="957"/>
                    <a:pt x="1110" y="635"/>
                    <a:pt x="983" y="305"/>
                  </a:cubicBezTo>
                  <a:cubicBezTo>
                    <a:pt x="906" y="103"/>
                    <a:pt x="72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8"/>
            <p:cNvSpPr/>
            <p:nvPr/>
          </p:nvSpPr>
          <p:spPr>
            <a:xfrm>
              <a:off x="5359425" y="3095025"/>
              <a:ext cx="28650" cy="23875"/>
            </a:xfrm>
            <a:custGeom>
              <a:avLst/>
              <a:gdLst/>
              <a:ahLst/>
              <a:cxnLst/>
              <a:rect l="l" t="t" r="r" b="b"/>
              <a:pathLst>
                <a:path w="1146" h="955" extrusionOk="0">
                  <a:moveTo>
                    <a:pt x="573" y="1"/>
                  </a:moveTo>
                  <a:cubicBezTo>
                    <a:pt x="259" y="1"/>
                    <a:pt x="0" y="326"/>
                    <a:pt x="128" y="660"/>
                  </a:cubicBezTo>
                  <a:cubicBezTo>
                    <a:pt x="199" y="837"/>
                    <a:pt x="377" y="954"/>
                    <a:pt x="567" y="954"/>
                  </a:cubicBezTo>
                  <a:cubicBezTo>
                    <a:pt x="627" y="954"/>
                    <a:pt x="688" y="942"/>
                    <a:pt x="748" y="917"/>
                  </a:cubicBezTo>
                  <a:cubicBezTo>
                    <a:pt x="1134" y="765"/>
                    <a:pt x="1145" y="215"/>
                    <a:pt x="759" y="40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8"/>
            <p:cNvSpPr/>
            <p:nvPr/>
          </p:nvSpPr>
          <p:spPr>
            <a:xfrm>
              <a:off x="5445375" y="3012975"/>
              <a:ext cx="28650" cy="23825"/>
            </a:xfrm>
            <a:custGeom>
              <a:avLst/>
              <a:gdLst/>
              <a:ahLst/>
              <a:cxnLst/>
              <a:rect l="l" t="t" r="r" b="b"/>
              <a:pathLst>
                <a:path w="1146" h="953" extrusionOk="0">
                  <a:moveTo>
                    <a:pt x="574" y="1"/>
                  </a:moveTo>
                  <a:cubicBezTo>
                    <a:pt x="517" y="1"/>
                    <a:pt x="458" y="11"/>
                    <a:pt x="398" y="34"/>
                  </a:cubicBezTo>
                  <a:cubicBezTo>
                    <a:pt x="12" y="186"/>
                    <a:pt x="0" y="748"/>
                    <a:pt x="386" y="912"/>
                  </a:cubicBezTo>
                  <a:cubicBezTo>
                    <a:pt x="448" y="939"/>
                    <a:pt x="512" y="952"/>
                    <a:pt x="576" y="952"/>
                  </a:cubicBezTo>
                  <a:cubicBezTo>
                    <a:pt x="755" y="952"/>
                    <a:pt x="929" y="847"/>
                    <a:pt x="1007" y="666"/>
                  </a:cubicBezTo>
                  <a:cubicBezTo>
                    <a:pt x="1146" y="338"/>
                    <a:pt x="89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8"/>
            <p:cNvSpPr/>
            <p:nvPr/>
          </p:nvSpPr>
          <p:spPr>
            <a:xfrm>
              <a:off x="5447750" y="2894400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79" y="1"/>
                  </a:moveTo>
                  <a:cubicBezTo>
                    <a:pt x="403" y="1"/>
                    <a:pt x="226" y="95"/>
                    <a:pt x="139" y="285"/>
                  </a:cubicBezTo>
                  <a:cubicBezTo>
                    <a:pt x="0" y="613"/>
                    <a:pt x="250" y="950"/>
                    <a:pt x="572" y="950"/>
                  </a:cubicBezTo>
                  <a:cubicBezTo>
                    <a:pt x="629" y="950"/>
                    <a:pt x="688" y="939"/>
                    <a:pt x="748" y="916"/>
                  </a:cubicBezTo>
                  <a:cubicBezTo>
                    <a:pt x="993" y="823"/>
                    <a:pt x="1110" y="542"/>
                    <a:pt x="1017" y="296"/>
                  </a:cubicBezTo>
                  <a:cubicBezTo>
                    <a:pt x="940" y="100"/>
                    <a:pt x="760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8"/>
            <p:cNvSpPr/>
            <p:nvPr/>
          </p:nvSpPr>
          <p:spPr>
            <a:xfrm>
              <a:off x="5365275" y="2808700"/>
              <a:ext cx="27775" cy="23850"/>
            </a:xfrm>
            <a:custGeom>
              <a:avLst/>
              <a:gdLst/>
              <a:ahLst/>
              <a:cxnLst/>
              <a:rect l="l" t="t" r="r" b="b"/>
              <a:pathLst>
                <a:path w="1111" h="954" extrusionOk="0">
                  <a:moveTo>
                    <a:pt x="573" y="1"/>
                  </a:moveTo>
                  <a:cubicBezTo>
                    <a:pt x="259" y="1"/>
                    <a:pt x="0" y="324"/>
                    <a:pt x="128" y="648"/>
                  </a:cubicBezTo>
                  <a:cubicBezTo>
                    <a:pt x="205" y="851"/>
                    <a:pt x="390" y="953"/>
                    <a:pt x="574" y="953"/>
                  </a:cubicBezTo>
                  <a:cubicBezTo>
                    <a:pt x="750" y="953"/>
                    <a:pt x="925" y="860"/>
                    <a:pt x="1005" y="671"/>
                  </a:cubicBezTo>
                  <a:cubicBezTo>
                    <a:pt x="1110" y="425"/>
                    <a:pt x="1005" y="145"/>
                    <a:pt x="759" y="39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8"/>
            <p:cNvSpPr/>
            <p:nvPr/>
          </p:nvSpPr>
          <p:spPr>
            <a:xfrm>
              <a:off x="5245900" y="2806225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8" y="1"/>
                  </a:moveTo>
                  <a:cubicBezTo>
                    <a:pt x="522" y="1"/>
                    <a:pt x="465" y="11"/>
                    <a:pt x="410" y="33"/>
                  </a:cubicBezTo>
                  <a:cubicBezTo>
                    <a:pt x="12" y="197"/>
                    <a:pt x="1" y="747"/>
                    <a:pt x="387" y="910"/>
                  </a:cubicBezTo>
                  <a:cubicBezTo>
                    <a:pt x="453" y="940"/>
                    <a:pt x="519" y="954"/>
                    <a:pt x="582" y="954"/>
                  </a:cubicBezTo>
                  <a:cubicBezTo>
                    <a:pt x="892" y="954"/>
                    <a:pt x="1145" y="632"/>
                    <a:pt x="1018" y="302"/>
                  </a:cubicBezTo>
                  <a:cubicBezTo>
                    <a:pt x="947" y="114"/>
                    <a:pt x="765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8"/>
            <p:cNvSpPr/>
            <p:nvPr/>
          </p:nvSpPr>
          <p:spPr>
            <a:xfrm>
              <a:off x="5159950" y="2888500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5" y="0"/>
                  </a:moveTo>
                  <a:cubicBezTo>
                    <a:pt x="391" y="0"/>
                    <a:pt x="217" y="105"/>
                    <a:pt x="139" y="287"/>
                  </a:cubicBezTo>
                  <a:cubicBezTo>
                    <a:pt x="0" y="615"/>
                    <a:pt x="250" y="952"/>
                    <a:pt x="572" y="952"/>
                  </a:cubicBezTo>
                  <a:cubicBezTo>
                    <a:pt x="629" y="952"/>
                    <a:pt x="688" y="941"/>
                    <a:pt x="748" y="918"/>
                  </a:cubicBezTo>
                  <a:cubicBezTo>
                    <a:pt x="1134" y="766"/>
                    <a:pt x="1146" y="217"/>
                    <a:pt x="771" y="41"/>
                  </a:cubicBezTo>
                  <a:cubicBezTo>
                    <a:pt x="707" y="14"/>
                    <a:pt x="64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8"/>
            <p:cNvSpPr/>
            <p:nvPr/>
          </p:nvSpPr>
          <p:spPr>
            <a:xfrm>
              <a:off x="5158450" y="3007125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39" y="1"/>
                  </a:moveTo>
                  <a:cubicBezTo>
                    <a:pt x="482" y="1"/>
                    <a:pt x="423" y="11"/>
                    <a:pt x="363" y="34"/>
                  </a:cubicBezTo>
                  <a:cubicBezTo>
                    <a:pt x="118" y="128"/>
                    <a:pt x="1" y="409"/>
                    <a:pt x="94" y="654"/>
                  </a:cubicBezTo>
                  <a:cubicBezTo>
                    <a:pt x="171" y="850"/>
                    <a:pt x="351" y="950"/>
                    <a:pt x="532" y="950"/>
                  </a:cubicBezTo>
                  <a:cubicBezTo>
                    <a:pt x="708" y="950"/>
                    <a:pt x="885" y="856"/>
                    <a:pt x="972" y="666"/>
                  </a:cubicBezTo>
                  <a:cubicBezTo>
                    <a:pt x="1111" y="338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8"/>
            <p:cNvSpPr/>
            <p:nvPr/>
          </p:nvSpPr>
          <p:spPr>
            <a:xfrm>
              <a:off x="5171325" y="3092925"/>
              <a:ext cx="10550" cy="8075"/>
            </a:xfrm>
            <a:custGeom>
              <a:avLst/>
              <a:gdLst/>
              <a:ahLst/>
              <a:cxnLst/>
              <a:rect l="l" t="t" r="r" b="b"/>
              <a:pathLst>
                <a:path w="422" h="323" extrusionOk="0">
                  <a:moveTo>
                    <a:pt x="205" y="1"/>
                  </a:moveTo>
                  <a:cubicBezTo>
                    <a:pt x="164" y="1"/>
                    <a:pt x="123" y="18"/>
                    <a:pt x="94" y="53"/>
                  </a:cubicBezTo>
                  <a:cubicBezTo>
                    <a:pt x="0" y="147"/>
                    <a:pt x="71" y="322"/>
                    <a:pt x="211" y="322"/>
                  </a:cubicBezTo>
                  <a:cubicBezTo>
                    <a:pt x="351" y="322"/>
                    <a:pt x="422" y="147"/>
                    <a:pt x="316" y="53"/>
                  </a:cubicBezTo>
                  <a:cubicBezTo>
                    <a:pt x="287" y="18"/>
                    <a:pt x="246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8"/>
            <p:cNvSpPr/>
            <p:nvPr/>
          </p:nvSpPr>
          <p:spPr>
            <a:xfrm>
              <a:off x="5308875" y="3152700"/>
              <a:ext cx="9300" cy="7850"/>
            </a:xfrm>
            <a:custGeom>
              <a:avLst/>
              <a:gdLst/>
              <a:ahLst/>
              <a:cxnLst/>
              <a:rect l="l" t="t" r="r" b="b"/>
              <a:pathLst>
                <a:path w="372" h="314" extrusionOk="0">
                  <a:moveTo>
                    <a:pt x="143" y="1"/>
                  </a:moveTo>
                  <a:cubicBezTo>
                    <a:pt x="69" y="1"/>
                    <a:pt x="9" y="68"/>
                    <a:pt x="9" y="154"/>
                  </a:cubicBezTo>
                  <a:cubicBezTo>
                    <a:pt x="1" y="251"/>
                    <a:pt x="81" y="314"/>
                    <a:pt x="162" y="314"/>
                  </a:cubicBezTo>
                  <a:cubicBezTo>
                    <a:pt x="199" y="314"/>
                    <a:pt x="237" y="301"/>
                    <a:pt x="266" y="271"/>
                  </a:cubicBezTo>
                  <a:cubicBezTo>
                    <a:pt x="371" y="166"/>
                    <a:pt x="301" y="2"/>
                    <a:pt x="161" y="2"/>
                  </a:cubicBezTo>
                  <a:cubicBezTo>
                    <a:pt x="155" y="1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8"/>
            <p:cNvSpPr/>
            <p:nvPr/>
          </p:nvSpPr>
          <p:spPr>
            <a:xfrm>
              <a:off x="5447425" y="309852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75" y="1"/>
                  </a:moveTo>
                  <a:cubicBezTo>
                    <a:pt x="135" y="1"/>
                    <a:pt x="94" y="17"/>
                    <a:pt x="59" y="52"/>
                  </a:cubicBezTo>
                  <a:cubicBezTo>
                    <a:pt x="0" y="110"/>
                    <a:pt x="0" y="204"/>
                    <a:pt x="59" y="274"/>
                  </a:cubicBezTo>
                  <a:cubicBezTo>
                    <a:pt x="92" y="303"/>
                    <a:pt x="131" y="317"/>
                    <a:pt x="168" y="317"/>
                  </a:cubicBezTo>
                  <a:cubicBezTo>
                    <a:pt x="251" y="317"/>
                    <a:pt x="328" y="253"/>
                    <a:pt x="328" y="157"/>
                  </a:cubicBezTo>
                  <a:cubicBezTo>
                    <a:pt x="328" y="63"/>
                    <a:pt x="25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8"/>
            <p:cNvSpPr/>
            <p:nvPr/>
          </p:nvSpPr>
          <p:spPr>
            <a:xfrm>
              <a:off x="5506500" y="2962625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14" y="0"/>
                  </a:moveTo>
                  <a:cubicBezTo>
                    <a:pt x="177" y="0"/>
                    <a:pt x="139" y="15"/>
                    <a:pt x="106" y="48"/>
                  </a:cubicBezTo>
                  <a:cubicBezTo>
                    <a:pt x="1" y="141"/>
                    <a:pt x="59" y="317"/>
                    <a:pt x="199" y="317"/>
                  </a:cubicBezTo>
                  <a:cubicBezTo>
                    <a:pt x="293" y="317"/>
                    <a:pt x="363" y="258"/>
                    <a:pt x="363" y="176"/>
                  </a:cubicBezTo>
                  <a:cubicBezTo>
                    <a:pt x="371" y="72"/>
                    <a:pt x="296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8"/>
            <p:cNvSpPr/>
            <p:nvPr/>
          </p:nvSpPr>
          <p:spPr>
            <a:xfrm>
              <a:off x="5453550" y="2824475"/>
              <a:ext cx="8225" cy="7925"/>
            </a:xfrm>
            <a:custGeom>
              <a:avLst/>
              <a:gdLst/>
              <a:ahLst/>
              <a:cxnLst/>
              <a:rect l="l" t="t" r="r" b="b"/>
              <a:pathLst>
                <a:path w="329" h="317" extrusionOk="0">
                  <a:moveTo>
                    <a:pt x="154" y="1"/>
                  </a:moveTo>
                  <a:cubicBezTo>
                    <a:pt x="74" y="1"/>
                    <a:pt x="1" y="63"/>
                    <a:pt x="1" y="157"/>
                  </a:cubicBezTo>
                  <a:cubicBezTo>
                    <a:pt x="1" y="253"/>
                    <a:pt x="78" y="317"/>
                    <a:pt x="161" y="317"/>
                  </a:cubicBezTo>
                  <a:cubicBezTo>
                    <a:pt x="198" y="317"/>
                    <a:pt x="237" y="303"/>
                    <a:pt x="270" y="274"/>
                  </a:cubicBezTo>
                  <a:cubicBezTo>
                    <a:pt x="329" y="204"/>
                    <a:pt x="329" y="110"/>
                    <a:pt x="270" y="52"/>
                  </a:cubicBezTo>
                  <a:cubicBezTo>
                    <a:pt x="235" y="17"/>
                    <a:pt x="19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8"/>
            <p:cNvSpPr/>
            <p:nvPr/>
          </p:nvSpPr>
          <p:spPr>
            <a:xfrm>
              <a:off x="5315600" y="2764900"/>
              <a:ext cx="9300" cy="8050"/>
            </a:xfrm>
            <a:custGeom>
              <a:avLst/>
              <a:gdLst/>
              <a:ahLst/>
              <a:cxnLst/>
              <a:rect l="l" t="t" r="r" b="b"/>
              <a:pathLst>
                <a:path w="372" h="322" extrusionOk="0">
                  <a:moveTo>
                    <a:pt x="206" y="1"/>
                  </a:moveTo>
                  <a:cubicBezTo>
                    <a:pt x="74" y="1"/>
                    <a:pt x="0" y="168"/>
                    <a:pt x="102" y="270"/>
                  </a:cubicBezTo>
                  <a:cubicBezTo>
                    <a:pt x="134" y="305"/>
                    <a:pt x="174" y="321"/>
                    <a:pt x="214" y="321"/>
                  </a:cubicBezTo>
                  <a:cubicBezTo>
                    <a:pt x="293" y="321"/>
                    <a:pt x="371" y="259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8"/>
            <p:cNvSpPr/>
            <p:nvPr/>
          </p:nvSpPr>
          <p:spPr>
            <a:xfrm>
              <a:off x="5177750" y="281887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1"/>
                  </a:moveTo>
                  <a:cubicBezTo>
                    <a:pt x="138" y="1"/>
                    <a:pt x="100" y="18"/>
                    <a:pt x="71" y="53"/>
                  </a:cubicBezTo>
                  <a:cubicBezTo>
                    <a:pt x="1" y="112"/>
                    <a:pt x="1" y="205"/>
                    <a:pt x="71" y="276"/>
                  </a:cubicBezTo>
                  <a:cubicBezTo>
                    <a:pt x="100" y="305"/>
                    <a:pt x="138" y="320"/>
                    <a:pt x="178" y="320"/>
                  </a:cubicBezTo>
                  <a:cubicBezTo>
                    <a:pt x="217" y="320"/>
                    <a:pt x="258" y="305"/>
                    <a:pt x="293" y="276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8"/>
            <p:cNvSpPr/>
            <p:nvPr/>
          </p:nvSpPr>
          <p:spPr>
            <a:xfrm>
              <a:off x="5118675" y="2954725"/>
              <a:ext cx="9100" cy="7925"/>
            </a:xfrm>
            <a:custGeom>
              <a:avLst/>
              <a:gdLst/>
              <a:ahLst/>
              <a:cxnLst/>
              <a:rect l="l" t="t" r="r" b="b"/>
              <a:pathLst>
                <a:path w="364" h="317" extrusionOk="0">
                  <a:moveTo>
                    <a:pt x="153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7"/>
                    <a:pt x="71" y="317"/>
                    <a:pt x="153" y="317"/>
                  </a:cubicBezTo>
                  <a:cubicBezTo>
                    <a:pt x="363" y="317"/>
                    <a:pt x="36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8"/>
            <p:cNvSpPr/>
            <p:nvPr/>
          </p:nvSpPr>
          <p:spPr>
            <a:xfrm>
              <a:off x="5214325" y="3167850"/>
              <a:ext cx="18275" cy="15775"/>
            </a:xfrm>
            <a:custGeom>
              <a:avLst/>
              <a:gdLst/>
              <a:ahLst/>
              <a:cxnLst/>
              <a:rect l="l" t="t" r="r" b="b"/>
              <a:pathLst>
                <a:path w="731" h="631" extrusionOk="0">
                  <a:moveTo>
                    <a:pt x="357" y="0"/>
                  </a:moveTo>
                  <a:cubicBezTo>
                    <a:pt x="240" y="0"/>
                    <a:pt x="122" y="64"/>
                    <a:pt x="70" y="192"/>
                  </a:cubicBezTo>
                  <a:cubicBezTo>
                    <a:pt x="0" y="355"/>
                    <a:pt x="70" y="531"/>
                    <a:pt x="222" y="601"/>
                  </a:cubicBezTo>
                  <a:cubicBezTo>
                    <a:pt x="266" y="621"/>
                    <a:pt x="311" y="630"/>
                    <a:pt x="353" y="630"/>
                  </a:cubicBezTo>
                  <a:cubicBezTo>
                    <a:pt x="561" y="630"/>
                    <a:pt x="731" y="417"/>
                    <a:pt x="644" y="203"/>
                  </a:cubicBezTo>
                  <a:cubicBezTo>
                    <a:pt x="596" y="67"/>
                    <a:pt x="47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8"/>
            <p:cNvSpPr/>
            <p:nvPr/>
          </p:nvSpPr>
          <p:spPr>
            <a:xfrm>
              <a:off x="5392500" y="3171450"/>
              <a:ext cx="18975" cy="15875"/>
            </a:xfrm>
            <a:custGeom>
              <a:avLst/>
              <a:gdLst/>
              <a:ahLst/>
              <a:cxnLst/>
              <a:rect l="l" t="t" r="r" b="b"/>
              <a:pathLst>
                <a:path w="759" h="635" extrusionOk="0">
                  <a:moveTo>
                    <a:pt x="381" y="0"/>
                  </a:moveTo>
                  <a:cubicBezTo>
                    <a:pt x="171" y="0"/>
                    <a:pt x="1" y="217"/>
                    <a:pt x="80" y="434"/>
                  </a:cubicBezTo>
                  <a:cubicBezTo>
                    <a:pt x="133" y="557"/>
                    <a:pt x="246" y="634"/>
                    <a:pt x="369" y="634"/>
                  </a:cubicBezTo>
                  <a:cubicBezTo>
                    <a:pt x="408" y="634"/>
                    <a:pt x="449" y="626"/>
                    <a:pt x="489" y="609"/>
                  </a:cubicBezTo>
                  <a:cubicBezTo>
                    <a:pt x="758" y="504"/>
                    <a:pt x="758" y="141"/>
                    <a:pt x="501" y="24"/>
                  </a:cubicBezTo>
                  <a:cubicBezTo>
                    <a:pt x="460" y="8"/>
                    <a:pt x="420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8"/>
            <p:cNvSpPr/>
            <p:nvPr/>
          </p:nvSpPr>
          <p:spPr>
            <a:xfrm>
              <a:off x="5521425" y="30481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79" y="1"/>
                  </a:moveTo>
                  <a:cubicBezTo>
                    <a:pt x="343" y="1"/>
                    <a:pt x="306" y="7"/>
                    <a:pt x="269" y="20"/>
                  </a:cubicBezTo>
                  <a:cubicBezTo>
                    <a:pt x="12" y="126"/>
                    <a:pt x="0" y="500"/>
                    <a:pt x="258" y="605"/>
                  </a:cubicBezTo>
                  <a:cubicBezTo>
                    <a:pt x="300" y="624"/>
                    <a:pt x="345" y="632"/>
                    <a:pt x="388" y="632"/>
                  </a:cubicBezTo>
                  <a:cubicBezTo>
                    <a:pt x="510" y="632"/>
                    <a:pt x="624" y="562"/>
                    <a:pt x="667" y="441"/>
                  </a:cubicBezTo>
                  <a:cubicBezTo>
                    <a:pt x="767" y="221"/>
                    <a:pt x="593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8"/>
            <p:cNvSpPr/>
            <p:nvPr/>
          </p:nvSpPr>
          <p:spPr>
            <a:xfrm>
              <a:off x="5525075" y="2870200"/>
              <a:ext cx="18600" cy="15825"/>
            </a:xfrm>
            <a:custGeom>
              <a:avLst/>
              <a:gdLst/>
              <a:ahLst/>
              <a:cxnLst/>
              <a:rect l="l" t="t" r="r" b="b"/>
              <a:pathLst>
                <a:path w="744" h="633" extrusionOk="0">
                  <a:moveTo>
                    <a:pt x="384" y="1"/>
                  </a:moveTo>
                  <a:cubicBezTo>
                    <a:pt x="267" y="1"/>
                    <a:pt x="151" y="62"/>
                    <a:pt x="100" y="188"/>
                  </a:cubicBezTo>
                  <a:cubicBezTo>
                    <a:pt x="1" y="406"/>
                    <a:pt x="170" y="633"/>
                    <a:pt x="381" y="633"/>
                  </a:cubicBezTo>
                  <a:cubicBezTo>
                    <a:pt x="419" y="633"/>
                    <a:pt x="458" y="625"/>
                    <a:pt x="498" y="609"/>
                  </a:cubicBezTo>
                  <a:cubicBezTo>
                    <a:pt x="661" y="551"/>
                    <a:pt x="743" y="364"/>
                    <a:pt x="685" y="200"/>
                  </a:cubicBezTo>
                  <a:cubicBezTo>
                    <a:pt x="631" y="68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8"/>
            <p:cNvSpPr/>
            <p:nvPr/>
          </p:nvSpPr>
          <p:spPr>
            <a:xfrm>
              <a:off x="5401375" y="27416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0" y="0"/>
                    <a:pt x="0" y="214"/>
                    <a:pt x="87" y="427"/>
                  </a:cubicBezTo>
                  <a:cubicBezTo>
                    <a:pt x="135" y="563"/>
                    <a:pt x="254" y="631"/>
                    <a:pt x="375" y="631"/>
                  </a:cubicBezTo>
                  <a:cubicBezTo>
                    <a:pt x="494" y="631"/>
                    <a:pt x="615" y="566"/>
                    <a:pt x="672" y="439"/>
                  </a:cubicBezTo>
                  <a:cubicBezTo>
                    <a:pt x="743" y="287"/>
                    <a:pt x="661" y="100"/>
                    <a:pt x="509" y="29"/>
                  </a:cubicBezTo>
                  <a:cubicBezTo>
                    <a:pt x="465" y="9"/>
                    <a:pt x="42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8"/>
            <p:cNvSpPr/>
            <p:nvPr/>
          </p:nvSpPr>
          <p:spPr>
            <a:xfrm>
              <a:off x="5222500" y="273797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92" y="0"/>
                  </a:moveTo>
                  <a:cubicBezTo>
                    <a:pt x="351" y="0"/>
                    <a:pt x="310" y="8"/>
                    <a:pt x="270" y="25"/>
                  </a:cubicBezTo>
                  <a:cubicBezTo>
                    <a:pt x="1" y="131"/>
                    <a:pt x="1" y="493"/>
                    <a:pt x="258" y="610"/>
                  </a:cubicBezTo>
                  <a:cubicBezTo>
                    <a:pt x="302" y="630"/>
                    <a:pt x="346" y="639"/>
                    <a:pt x="389" y="639"/>
                  </a:cubicBezTo>
                  <a:cubicBezTo>
                    <a:pt x="596" y="639"/>
                    <a:pt x="767" y="424"/>
                    <a:pt x="679" y="201"/>
                  </a:cubicBezTo>
                  <a:cubicBezTo>
                    <a:pt x="635" y="77"/>
                    <a:pt x="517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8"/>
            <p:cNvSpPr/>
            <p:nvPr/>
          </p:nvSpPr>
          <p:spPr>
            <a:xfrm>
              <a:off x="5091225" y="2861000"/>
              <a:ext cx="20750" cy="16050"/>
            </a:xfrm>
            <a:custGeom>
              <a:avLst/>
              <a:gdLst/>
              <a:ahLst/>
              <a:cxnLst/>
              <a:rect l="l" t="t" r="r" b="b"/>
              <a:pathLst>
                <a:path w="830" h="642" extrusionOk="0">
                  <a:moveTo>
                    <a:pt x="462" y="1"/>
                  </a:moveTo>
                  <a:cubicBezTo>
                    <a:pt x="157" y="1"/>
                    <a:pt x="0" y="471"/>
                    <a:pt x="350" y="615"/>
                  </a:cubicBezTo>
                  <a:cubicBezTo>
                    <a:pt x="390" y="633"/>
                    <a:pt x="433" y="642"/>
                    <a:pt x="475" y="642"/>
                  </a:cubicBezTo>
                  <a:cubicBezTo>
                    <a:pt x="593" y="642"/>
                    <a:pt x="708" y="574"/>
                    <a:pt x="759" y="463"/>
                  </a:cubicBezTo>
                  <a:cubicBezTo>
                    <a:pt x="829" y="299"/>
                    <a:pt x="759" y="112"/>
                    <a:pt x="595" y="41"/>
                  </a:cubicBezTo>
                  <a:lnTo>
                    <a:pt x="595" y="30"/>
                  </a:lnTo>
                  <a:cubicBezTo>
                    <a:pt x="549" y="10"/>
                    <a:pt x="504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8"/>
            <p:cNvSpPr/>
            <p:nvPr/>
          </p:nvSpPr>
          <p:spPr>
            <a:xfrm>
              <a:off x="5090300" y="3039350"/>
              <a:ext cx="18625" cy="15850"/>
            </a:xfrm>
            <a:custGeom>
              <a:avLst/>
              <a:gdLst/>
              <a:ahLst/>
              <a:cxnLst/>
              <a:rect l="l" t="t" r="r" b="b"/>
              <a:pathLst>
                <a:path w="745" h="634" extrusionOk="0">
                  <a:moveTo>
                    <a:pt x="356" y="1"/>
                  </a:moveTo>
                  <a:cubicBezTo>
                    <a:pt x="320" y="1"/>
                    <a:pt x="283" y="7"/>
                    <a:pt x="246" y="20"/>
                  </a:cubicBezTo>
                  <a:cubicBezTo>
                    <a:pt x="83" y="91"/>
                    <a:pt x="1" y="266"/>
                    <a:pt x="71" y="430"/>
                  </a:cubicBezTo>
                  <a:cubicBezTo>
                    <a:pt x="118" y="566"/>
                    <a:pt x="237" y="633"/>
                    <a:pt x="357" y="633"/>
                  </a:cubicBezTo>
                  <a:cubicBezTo>
                    <a:pt x="474" y="633"/>
                    <a:pt x="592" y="569"/>
                    <a:pt x="644" y="442"/>
                  </a:cubicBezTo>
                  <a:cubicBezTo>
                    <a:pt x="744" y="221"/>
                    <a:pt x="57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8"/>
            <p:cNvSpPr/>
            <p:nvPr/>
          </p:nvSpPr>
          <p:spPr>
            <a:xfrm>
              <a:off x="5116050" y="314675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4" y="0"/>
                  </a:moveTo>
                  <a:cubicBezTo>
                    <a:pt x="135" y="0"/>
                    <a:pt x="94" y="18"/>
                    <a:pt x="59" y="53"/>
                  </a:cubicBezTo>
                  <a:cubicBezTo>
                    <a:pt x="0" y="111"/>
                    <a:pt x="0" y="205"/>
                    <a:pt x="59" y="275"/>
                  </a:cubicBezTo>
                  <a:cubicBezTo>
                    <a:pt x="88" y="305"/>
                    <a:pt x="129" y="319"/>
                    <a:pt x="170" y="319"/>
                  </a:cubicBezTo>
                  <a:cubicBezTo>
                    <a:pt x="211" y="319"/>
                    <a:pt x="252" y="305"/>
                    <a:pt x="281" y="275"/>
                  </a:cubicBezTo>
                  <a:cubicBezTo>
                    <a:pt x="351" y="205"/>
                    <a:pt x="351" y="111"/>
                    <a:pt x="281" y="53"/>
                  </a:cubicBezTo>
                  <a:cubicBezTo>
                    <a:pt x="252" y="18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8"/>
            <p:cNvSpPr/>
            <p:nvPr/>
          </p:nvSpPr>
          <p:spPr>
            <a:xfrm>
              <a:off x="5307325" y="3230050"/>
              <a:ext cx="9375" cy="8125"/>
            </a:xfrm>
            <a:custGeom>
              <a:avLst/>
              <a:gdLst/>
              <a:ahLst/>
              <a:cxnLst/>
              <a:rect l="l" t="t" r="r" b="b"/>
              <a:pathLst>
                <a:path w="375" h="325" extrusionOk="0">
                  <a:moveTo>
                    <a:pt x="169" y="1"/>
                  </a:moveTo>
                  <a:cubicBezTo>
                    <a:pt x="83" y="1"/>
                    <a:pt x="0" y="64"/>
                    <a:pt x="0" y="160"/>
                  </a:cubicBezTo>
                  <a:cubicBezTo>
                    <a:pt x="0" y="242"/>
                    <a:pt x="71" y="313"/>
                    <a:pt x="164" y="324"/>
                  </a:cubicBezTo>
                  <a:cubicBezTo>
                    <a:pt x="305" y="324"/>
                    <a:pt x="375" y="149"/>
                    <a:pt x="281" y="44"/>
                  </a:cubicBezTo>
                  <a:cubicBezTo>
                    <a:pt x="248" y="14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8"/>
            <p:cNvSpPr/>
            <p:nvPr/>
          </p:nvSpPr>
          <p:spPr>
            <a:xfrm>
              <a:off x="5501225" y="3154575"/>
              <a:ext cx="9850" cy="7700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182" y="0"/>
                  </a:moveTo>
                  <a:cubicBezTo>
                    <a:pt x="141" y="0"/>
                    <a:pt x="100" y="15"/>
                    <a:pt x="71" y="44"/>
                  </a:cubicBezTo>
                  <a:cubicBezTo>
                    <a:pt x="1" y="103"/>
                    <a:pt x="1" y="208"/>
                    <a:pt x="71" y="266"/>
                  </a:cubicBezTo>
                  <a:lnTo>
                    <a:pt x="59" y="266"/>
                  </a:lnTo>
                  <a:cubicBezTo>
                    <a:pt x="94" y="295"/>
                    <a:pt x="131" y="308"/>
                    <a:pt x="167" y="308"/>
                  </a:cubicBezTo>
                  <a:cubicBezTo>
                    <a:pt x="289" y="308"/>
                    <a:pt x="393" y="162"/>
                    <a:pt x="293" y="44"/>
                  </a:cubicBezTo>
                  <a:cubicBezTo>
                    <a:pt x="264" y="15"/>
                    <a:pt x="22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8"/>
            <p:cNvSpPr/>
            <p:nvPr/>
          </p:nvSpPr>
          <p:spPr>
            <a:xfrm>
              <a:off x="5584300" y="2964200"/>
              <a:ext cx="9375" cy="8100"/>
            </a:xfrm>
            <a:custGeom>
              <a:avLst/>
              <a:gdLst/>
              <a:ahLst/>
              <a:cxnLst/>
              <a:rect l="l" t="t" r="r" b="b"/>
              <a:pathLst>
                <a:path w="375" h="324" extrusionOk="0">
                  <a:moveTo>
                    <a:pt x="210" y="0"/>
                  </a:moveTo>
                  <a:cubicBezTo>
                    <a:pt x="173" y="0"/>
                    <a:pt x="135" y="14"/>
                    <a:pt x="106" y="43"/>
                  </a:cubicBezTo>
                  <a:cubicBezTo>
                    <a:pt x="0" y="148"/>
                    <a:pt x="71" y="312"/>
                    <a:pt x="211" y="324"/>
                  </a:cubicBezTo>
                  <a:cubicBezTo>
                    <a:pt x="293" y="324"/>
                    <a:pt x="363" y="254"/>
                    <a:pt x="375" y="160"/>
                  </a:cubicBezTo>
                  <a:cubicBezTo>
                    <a:pt x="375" y="64"/>
                    <a:pt x="292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8"/>
            <p:cNvSpPr/>
            <p:nvPr/>
          </p:nvSpPr>
          <p:spPr>
            <a:xfrm>
              <a:off x="5509725" y="277087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0" y="0"/>
                  </a:moveTo>
                  <a:cubicBezTo>
                    <a:pt x="77" y="0"/>
                    <a:pt x="0" y="64"/>
                    <a:pt x="0" y="160"/>
                  </a:cubicBezTo>
                  <a:cubicBezTo>
                    <a:pt x="0" y="254"/>
                    <a:pt x="73" y="316"/>
                    <a:pt x="153" y="316"/>
                  </a:cubicBezTo>
                  <a:cubicBezTo>
                    <a:pt x="193" y="316"/>
                    <a:pt x="234" y="300"/>
                    <a:pt x="269" y="265"/>
                  </a:cubicBezTo>
                  <a:cubicBezTo>
                    <a:pt x="328" y="207"/>
                    <a:pt x="328" y="102"/>
                    <a:pt x="269" y="43"/>
                  </a:cubicBezTo>
                  <a:cubicBezTo>
                    <a:pt x="236" y="14"/>
                    <a:pt x="197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8"/>
            <p:cNvSpPr/>
            <p:nvPr/>
          </p:nvSpPr>
          <p:spPr>
            <a:xfrm>
              <a:off x="5317350" y="2687400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195" y="0"/>
                  </a:moveTo>
                  <a:cubicBezTo>
                    <a:pt x="63" y="0"/>
                    <a:pt x="0" y="168"/>
                    <a:pt x="91" y="258"/>
                  </a:cubicBezTo>
                  <a:cubicBezTo>
                    <a:pt x="126" y="294"/>
                    <a:pt x="167" y="309"/>
                    <a:pt x="208" y="309"/>
                  </a:cubicBezTo>
                  <a:cubicBezTo>
                    <a:pt x="288" y="309"/>
                    <a:pt x="364" y="247"/>
                    <a:pt x="372" y="153"/>
                  </a:cubicBezTo>
                  <a:cubicBezTo>
                    <a:pt x="372" y="71"/>
                    <a:pt x="301" y="1"/>
                    <a:pt x="208" y="1"/>
                  </a:cubicBezTo>
                  <a:cubicBezTo>
                    <a:pt x="203" y="1"/>
                    <a:pt x="19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8"/>
            <p:cNvSpPr/>
            <p:nvPr/>
          </p:nvSpPr>
          <p:spPr>
            <a:xfrm>
              <a:off x="5123950" y="2762725"/>
              <a:ext cx="9950" cy="8175"/>
            </a:xfrm>
            <a:custGeom>
              <a:avLst/>
              <a:gdLst/>
              <a:ahLst/>
              <a:cxnLst/>
              <a:rect l="l" t="t" r="r" b="b"/>
              <a:pathLst>
                <a:path w="398" h="327" extrusionOk="0">
                  <a:moveTo>
                    <a:pt x="170" y="1"/>
                  </a:moveTo>
                  <a:cubicBezTo>
                    <a:pt x="129" y="1"/>
                    <a:pt x="88" y="18"/>
                    <a:pt x="59" y="53"/>
                  </a:cubicBezTo>
                  <a:cubicBezTo>
                    <a:pt x="0" y="112"/>
                    <a:pt x="0" y="217"/>
                    <a:pt x="59" y="275"/>
                  </a:cubicBezTo>
                  <a:cubicBezTo>
                    <a:pt x="92" y="311"/>
                    <a:pt x="130" y="326"/>
                    <a:pt x="167" y="326"/>
                  </a:cubicBezTo>
                  <a:cubicBezTo>
                    <a:pt x="288" y="326"/>
                    <a:pt x="397" y="169"/>
                    <a:pt x="281" y="53"/>
                  </a:cubicBezTo>
                  <a:cubicBezTo>
                    <a:pt x="252" y="18"/>
                    <a:pt x="211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8"/>
            <p:cNvSpPr/>
            <p:nvPr/>
          </p:nvSpPr>
          <p:spPr>
            <a:xfrm>
              <a:off x="5040375" y="295327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161" y="0"/>
                  </a:moveTo>
                  <a:cubicBezTo>
                    <a:pt x="79" y="0"/>
                    <a:pt x="9" y="59"/>
                    <a:pt x="9" y="153"/>
                  </a:cubicBezTo>
                  <a:cubicBezTo>
                    <a:pt x="1" y="249"/>
                    <a:pt x="81" y="312"/>
                    <a:pt x="162" y="312"/>
                  </a:cubicBezTo>
                  <a:cubicBezTo>
                    <a:pt x="199" y="312"/>
                    <a:pt x="237" y="299"/>
                    <a:pt x="266" y="270"/>
                  </a:cubicBezTo>
                  <a:cubicBezTo>
                    <a:pt x="372" y="164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8"/>
            <p:cNvSpPr/>
            <p:nvPr/>
          </p:nvSpPr>
          <p:spPr>
            <a:xfrm>
              <a:off x="6010450" y="1743275"/>
              <a:ext cx="31600" cy="28650"/>
            </a:xfrm>
            <a:custGeom>
              <a:avLst/>
              <a:gdLst/>
              <a:ahLst/>
              <a:cxnLst/>
              <a:rect l="l" t="t" r="r" b="b"/>
              <a:pathLst>
                <a:path w="1264" h="1146" extrusionOk="0">
                  <a:moveTo>
                    <a:pt x="642" y="0"/>
                  </a:moveTo>
                  <a:cubicBezTo>
                    <a:pt x="496" y="0"/>
                    <a:pt x="349" y="56"/>
                    <a:pt x="234" y="165"/>
                  </a:cubicBezTo>
                  <a:cubicBezTo>
                    <a:pt x="12" y="376"/>
                    <a:pt x="0" y="739"/>
                    <a:pt x="222" y="973"/>
                  </a:cubicBezTo>
                  <a:cubicBezTo>
                    <a:pt x="336" y="1087"/>
                    <a:pt x="484" y="1145"/>
                    <a:pt x="633" y="1145"/>
                  </a:cubicBezTo>
                  <a:cubicBezTo>
                    <a:pt x="774" y="1145"/>
                    <a:pt x="916" y="1093"/>
                    <a:pt x="1030" y="984"/>
                  </a:cubicBezTo>
                  <a:cubicBezTo>
                    <a:pt x="1264" y="774"/>
                    <a:pt x="1264" y="399"/>
                    <a:pt x="1053" y="177"/>
                  </a:cubicBezTo>
                  <a:cubicBezTo>
                    <a:pt x="940" y="59"/>
                    <a:pt x="7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8"/>
            <p:cNvSpPr/>
            <p:nvPr/>
          </p:nvSpPr>
          <p:spPr>
            <a:xfrm>
              <a:off x="6065425" y="174450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0" y="1"/>
                  </a:moveTo>
                  <a:cubicBezTo>
                    <a:pt x="489" y="1"/>
                    <a:pt x="347" y="50"/>
                    <a:pt x="234" y="151"/>
                  </a:cubicBezTo>
                  <a:cubicBezTo>
                    <a:pt x="12" y="374"/>
                    <a:pt x="0" y="736"/>
                    <a:pt x="223" y="970"/>
                  </a:cubicBezTo>
                  <a:cubicBezTo>
                    <a:pt x="337" y="1084"/>
                    <a:pt x="488" y="1143"/>
                    <a:pt x="639" y="1143"/>
                  </a:cubicBezTo>
                  <a:cubicBezTo>
                    <a:pt x="783" y="1143"/>
                    <a:pt x="928" y="1090"/>
                    <a:pt x="1042" y="982"/>
                  </a:cubicBezTo>
                  <a:cubicBezTo>
                    <a:pt x="1264" y="760"/>
                    <a:pt x="1276" y="397"/>
                    <a:pt x="1053" y="175"/>
                  </a:cubicBezTo>
                  <a:cubicBezTo>
                    <a:pt x="938" y="59"/>
                    <a:pt x="784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8"/>
            <p:cNvSpPr/>
            <p:nvPr/>
          </p:nvSpPr>
          <p:spPr>
            <a:xfrm>
              <a:off x="6066600" y="168955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6" y="1"/>
                  </a:moveTo>
                  <a:cubicBezTo>
                    <a:pt x="493" y="1"/>
                    <a:pt x="348" y="54"/>
                    <a:pt x="234" y="162"/>
                  </a:cubicBezTo>
                  <a:cubicBezTo>
                    <a:pt x="12" y="384"/>
                    <a:pt x="0" y="747"/>
                    <a:pt x="223" y="969"/>
                  </a:cubicBezTo>
                  <a:cubicBezTo>
                    <a:pt x="338" y="1085"/>
                    <a:pt x="492" y="1143"/>
                    <a:pt x="644" y="1143"/>
                  </a:cubicBezTo>
                  <a:cubicBezTo>
                    <a:pt x="784" y="1143"/>
                    <a:pt x="923" y="1093"/>
                    <a:pt x="1030" y="992"/>
                  </a:cubicBezTo>
                  <a:cubicBezTo>
                    <a:pt x="1264" y="770"/>
                    <a:pt x="1275" y="407"/>
                    <a:pt x="1053" y="173"/>
                  </a:cubicBezTo>
                  <a:cubicBezTo>
                    <a:pt x="939" y="59"/>
                    <a:pt x="78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8"/>
            <p:cNvSpPr/>
            <p:nvPr/>
          </p:nvSpPr>
          <p:spPr>
            <a:xfrm>
              <a:off x="6011600" y="1688425"/>
              <a:ext cx="31625" cy="28550"/>
            </a:xfrm>
            <a:custGeom>
              <a:avLst/>
              <a:gdLst/>
              <a:ahLst/>
              <a:cxnLst/>
              <a:rect l="l" t="t" r="r" b="b"/>
              <a:pathLst>
                <a:path w="1265" h="1142" extrusionOk="0">
                  <a:moveTo>
                    <a:pt x="632" y="0"/>
                  </a:moveTo>
                  <a:cubicBezTo>
                    <a:pt x="490" y="0"/>
                    <a:pt x="347" y="53"/>
                    <a:pt x="235" y="160"/>
                  </a:cubicBezTo>
                  <a:cubicBezTo>
                    <a:pt x="1" y="382"/>
                    <a:pt x="1" y="745"/>
                    <a:pt x="223" y="967"/>
                  </a:cubicBezTo>
                  <a:cubicBezTo>
                    <a:pt x="333" y="1083"/>
                    <a:pt x="483" y="1141"/>
                    <a:pt x="636" y="1141"/>
                  </a:cubicBezTo>
                  <a:cubicBezTo>
                    <a:pt x="776" y="1141"/>
                    <a:pt x="918" y="1092"/>
                    <a:pt x="1030" y="991"/>
                  </a:cubicBezTo>
                  <a:cubicBezTo>
                    <a:pt x="1264" y="768"/>
                    <a:pt x="1264" y="406"/>
                    <a:pt x="1054" y="183"/>
                  </a:cubicBezTo>
                  <a:cubicBezTo>
                    <a:pt x="938" y="62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8"/>
            <p:cNvSpPr/>
            <p:nvPr/>
          </p:nvSpPr>
          <p:spPr>
            <a:xfrm>
              <a:off x="6005175" y="1785900"/>
              <a:ext cx="37150" cy="31700"/>
            </a:xfrm>
            <a:custGeom>
              <a:avLst/>
              <a:gdLst/>
              <a:ahLst/>
              <a:cxnLst/>
              <a:rect l="l" t="t" r="r" b="b"/>
              <a:pathLst>
                <a:path w="1486" h="1268" extrusionOk="0">
                  <a:moveTo>
                    <a:pt x="718" y="0"/>
                  </a:moveTo>
                  <a:cubicBezTo>
                    <a:pt x="484" y="0"/>
                    <a:pt x="250" y="126"/>
                    <a:pt x="141" y="379"/>
                  </a:cubicBezTo>
                  <a:cubicBezTo>
                    <a:pt x="0" y="707"/>
                    <a:pt x="141" y="1069"/>
                    <a:pt x="468" y="1210"/>
                  </a:cubicBezTo>
                  <a:cubicBezTo>
                    <a:pt x="556" y="1250"/>
                    <a:pt x="645" y="1268"/>
                    <a:pt x="730" y="1268"/>
                  </a:cubicBezTo>
                  <a:cubicBezTo>
                    <a:pt x="1145" y="1268"/>
                    <a:pt x="1485" y="839"/>
                    <a:pt x="1311" y="402"/>
                  </a:cubicBezTo>
                  <a:cubicBezTo>
                    <a:pt x="1204" y="135"/>
                    <a:pt x="961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8"/>
            <p:cNvSpPr/>
            <p:nvPr/>
          </p:nvSpPr>
          <p:spPr>
            <a:xfrm>
              <a:off x="6063650" y="17870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63" y="0"/>
                  </a:moveTo>
                  <a:cubicBezTo>
                    <a:pt x="340" y="0"/>
                    <a:pt x="1" y="432"/>
                    <a:pt x="177" y="872"/>
                  </a:cubicBezTo>
                  <a:cubicBezTo>
                    <a:pt x="266" y="1121"/>
                    <a:pt x="503" y="1269"/>
                    <a:pt x="756" y="1269"/>
                  </a:cubicBezTo>
                  <a:cubicBezTo>
                    <a:pt x="836" y="1269"/>
                    <a:pt x="917" y="1254"/>
                    <a:pt x="996" y="1223"/>
                  </a:cubicBezTo>
                  <a:cubicBezTo>
                    <a:pt x="1522" y="1024"/>
                    <a:pt x="1534" y="276"/>
                    <a:pt x="1019" y="53"/>
                  </a:cubicBezTo>
                  <a:cubicBezTo>
                    <a:pt x="933" y="17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8"/>
            <p:cNvSpPr/>
            <p:nvPr/>
          </p:nvSpPr>
          <p:spPr>
            <a:xfrm>
              <a:off x="6107825" y="1746075"/>
              <a:ext cx="41200" cy="31850"/>
            </a:xfrm>
            <a:custGeom>
              <a:avLst/>
              <a:gdLst/>
              <a:ahLst/>
              <a:cxnLst/>
              <a:rect l="l" t="t" r="r" b="b"/>
              <a:pathLst>
                <a:path w="1648" h="1274" extrusionOk="0">
                  <a:moveTo>
                    <a:pt x="719" y="1"/>
                  </a:moveTo>
                  <a:cubicBezTo>
                    <a:pt x="474" y="1"/>
                    <a:pt x="246" y="145"/>
                    <a:pt x="141" y="381"/>
                  </a:cubicBezTo>
                  <a:cubicBezTo>
                    <a:pt x="1" y="697"/>
                    <a:pt x="141" y="1071"/>
                    <a:pt x="469" y="1212"/>
                  </a:cubicBezTo>
                  <a:cubicBezTo>
                    <a:pt x="564" y="1254"/>
                    <a:pt x="656" y="1273"/>
                    <a:pt x="741" y="1273"/>
                  </a:cubicBezTo>
                  <a:cubicBezTo>
                    <a:pt x="1338" y="1273"/>
                    <a:pt x="1647" y="350"/>
                    <a:pt x="972" y="53"/>
                  </a:cubicBezTo>
                  <a:cubicBezTo>
                    <a:pt x="889" y="18"/>
                    <a:pt x="80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8"/>
            <p:cNvSpPr/>
            <p:nvPr/>
          </p:nvSpPr>
          <p:spPr>
            <a:xfrm>
              <a:off x="6107775" y="16867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72" y="0"/>
                  </a:moveTo>
                  <a:cubicBezTo>
                    <a:pt x="539" y="0"/>
                    <a:pt x="305" y="126"/>
                    <a:pt x="190" y="379"/>
                  </a:cubicBezTo>
                  <a:cubicBezTo>
                    <a:pt x="1" y="817"/>
                    <a:pt x="338" y="1264"/>
                    <a:pt x="767" y="1264"/>
                  </a:cubicBezTo>
                  <a:cubicBezTo>
                    <a:pt x="842" y="1264"/>
                    <a:pt x="919" y="1251"/>
                    <a:pt x="997" y="1221"/>
                  </a:cubicBezTo>
                  <a:cubicBezTo>
                    <a:pt x="1325" y="1093"/>
                    <a:pt x="1477" y="730"/>
                    <a:pt x="1360" y="402"/>
                  </a:cubicBezTo>
                  <a:cubicBezTo>
                    <a:pt x="1253" y="135"/>
                    <a:pt x="101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8"/>
            <p:cNvSpPr/>
            <p:nvPr/>
          </p:nvSpPr>
          <p:spPr>
            <a:xfrm>
              <a:off x="6066600" y="1643950"/>
              <a:ext cx="38375" cy="31675"/>
            </a:xfrm>
            <a:custGeom>
              <a:avLst/>
              <a:gdLst/>
              <a:ahLst/>
              <a:cxnLst/>
              <a:rect l="l" t="t" r="r" b="b"/>
              <a:pathLst>
                <a:path w="1535" h="1267" extrusionOk="0">
                  <a:moveTo>
                    <a:pt x="765" y="1"/>
                  </a:moveTo>
                  <a:cubicBezTo>
                    <a:pt x="691" y="1"/>
                    <a:pt x="615" y="14"/>
                    <a:pt x="538" y="44"/>
                  </a:cubicBezTo>
                  <a:cubicBezTo>
                    <a:pt x="12" y="243"/>
                    <a:pt x="0" y="980"/>
                    <a:pt x="503" y="1214"/>
                  </a:cubicBezTo>
                  <a:cubicBezTo>
                    <a:pt x="587" y="1249"/>
                    <a:pt x="673" y="1266"/>
                    <a:pt x="758" y="1266"/>
                  </a:cubicBezTo>
                  <a:cubicBezTo>
                    <a:pt x="1006" y="1266"/>
                    <a:pt x="1241" y="1122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8"/>
            <p:cNvSpPr/>
            <p:nvPr/>
          </p:nvSpPr>
          <p:spPr>
            <a:xfrm>
              <a:off x="6006925" y="16427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77" y="0"/>
                  </a:moveTo>
                  <a:cubicBezTo>
                    <a:pt x="698" y="0"/>
                    <a:pt x="617" y="15"/>
                    <a:pt x="539" y="46"/>
                  </a:cubicBezTo>
                  <a:cubicBezTo>
                    <a:pt x="12" y="245"/>
                    <a:pt x="1" y="982"/>
                    <a:pt x="515" y="1216"/>
                  </a:cubicBezTo>
                  <a:cubicBezTo>
                    <a:pt x="600" y="1252"/>
                    <a:pt x="685" y="1269"/>
                    <a:pt x="767" y="1269"/>
                  </a:cubicBezTo>
                  <a:cubicBezTo>
                    <a:pt x="1187" y="1269"/>
                    <a:pt x="1534" y="837"/>
                    <a:pt x="1358" y="397"/>
                  </a:cubicBezTo>
                  <a:cubicBezTo>
                    <a:pt x="1260" y="148"/>
                    <a:pt x="1027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8"/>
            <p:cNvSpPr/>
            <p:nvPr/>
          </p:nvSpPr>
          <p:spPr>
            <a:xfrm>
              <a:off x="5963875" y="1683800"/>
              <a:ext cx="38400" cy="31650"/>
            </a:xfrm>
            <a:custGeom>
              <a:avLst/>
              <a:gdLst/>
              <a:ahLst/>
              <a:cxnLst/>
              <a:rect l="l" t="t" r="r" b="b"/>
              <a:pathLst>
                <a:path w="1536" h="1266" extrusionOk="0">
                  <a:moveTo>
                    <a:pt x="773" y="0"/>
                  </a:moveTo>
                  <a:cubicBezTo>
                    <a:pt x="530" y="0"/>
                    <a:pt x="295" y="144"/>
                    <a:pt x="190" y="380"/>
                  </a:cubicBezTo>
                  <a:cubicBezTo>
                    <a:pt x="1" y="818"/>
                    <a:pt x="338" y="1265"/>
                    <a:pt x="767" y="1265"/>
                  </a:cubicBezTo>
                  <a:cubicBezTo>
                    <a:pt x="842" y="1265"/>
                    <a:pt x="919" y="1252"/>
                    <a:pt x="997" y="1222"/>
                  </a:cubicBezTo>
                  <a:cubicBezTo>
                    <a:pt x="1512" y="1012"/>
                    <a:pt x="1535" y="286"/>
                    <a:pt x="1021" y="52"/>
                  </a:cubicBezTo>
                  <a:cubicBezTo>
                    <a:pt x="940" y="17"/>
                    <a:pt x="856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8"/>
            <p:cNvSpPr/>
            <p:nvPr/>
          </p:nvSpPr>
          <p:spPr>
            <a:xfrm>
              <a:off x="5963925" y="1743100"/>
              <a:ext cx="37200" cy="31625"/>
            </a:xfrm>
            <a:custGeom>
              <a:avLst/>
              <a:gdLst/>
              <a:ahLst/>
              <a:cxnLst/>
              <a:rect l="l" t="t" r="r" b="b"/>
              <a:pathLst>
                <a:path w="1488" h="1265" extrusionOk="0">
                  <a:moveTo>
                    <a:pt x="712" y="1"/>
                  </a:moveTo>
                  <a:cubicBezTo>
                    <a:pt x="636" y="1"/>
                    <a:pt x="559" y="14"/>
                    <a:pt x="481" y="44"/>
                  </a:cubicBezTo>
                  <a:cubicBezTo>
                    <a:pt x="165" y="172"/>
                    <a:pt x="1" y="535"/>
                    <a:pt x="130" y="863"/>
                  </a:cubicBezTo>
                  <a:cubicBezTo>
                    <a:pt x="231" y="1130"/>
                    <a:pt x="471" y="1265"/>
                    <a:pt x="712" y="1265"/>
                  </a:cubicBezTo>
                  <a:cubicBezTo>
                    <a:pt x="945" y="1265"/>
                    <a:pt x="1179" y="1139"/>
                    <a:pt x="1288" y="886"/>
                  </a:cubicBezTo>
                  <a:cubicBezTo>
                    <a:pt x="1487" y="448"/>
                    <a:pt x="114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8"/>
            <p:cNvSpPr/>
            <p:nvPr/>
          </p:nvSpPr>
          <p:spPr>
            <a:xfrm>
              <a:off x="5961300" y="1803350"/>
              <a:ext cx="16900" cy="15800"/>
            </a:xfrm>
            <a:custGeom>
              <a:avLst/>
              <a:gdLst/>
              <a:ahLst/>
              <a:cxnLst/>
              <a:rect l="l" t="t" r="r" b="b"/>
              <a:pathLst>
                <a:path w="676" h="632" extrusionOk="0">
                  <a:moveTo>
                    <a:pt x="346" y="0"/>
                  </a:moveTo>
                  <a:cubicBezTo>
                    <a:pt x="270" y="0"/>
                    <a:pt x="192" y="28"/>
                    <a:pt x="129" y="90"/>
                  </a:cubicBezTo>
                  <a:cubicBezTo>
                    <a:pt x="12" y="207"/>
                    <a:pt x="1" y="406"/>
                    <a:pt x="129" y="535"/>
                  </a:cubicBezTo>
                  <a:cubicBezTo>
                    <a:pt x="192" y="601"/>
                    <a:pt x="272" y="631"/>
                    <a:pt x="352" y="631"/>
                  </a:cubicBezTo>
                  <a:cubicBezTo>
                    <a:pt x="511" y="631"/>
                    <a:pt x="667" y="512"/>
                    <a:pt x="667" y="324"/>
                  </a:cubicBezTo>
                  <a:cubicBezTo>
                    <a:pt x="675" y="132"/>
                    <a:pt x="513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8"/>
            <p:cNvSpPr/>
            <p:nvPr/>
          </p:nvSpPr>
          <p:spPr>
            <a:xfrm>
              <a:off x="6044075" y="18390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41" y="640"/>
                    <a:pt x="305" y="640"/>
                  </a:cubicBezTo>
                  <a:cubicBezTo>
                    <a:pt x="597" y="640"/>
                    <a:pt x="737" y="300"/>
                    <a:pt x="550" y="101"/>
                  </a:cubicBezTo>
                  <a:cubicBezTo>
                    <a:pt x="484" y="31"/>
                    <a:pt x="40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8"/>
            <p:cNvSpPr/>
            <p:nvPr/>
          </p:nvSpPr>
          <p:spPr>
            <a:xfrm>
              <a:off x="6124800" y="1806775"/>
              <a:ext cx="21075" cy="15925"/>
            </a:xfrm>
            <a:custGeom>
              <a:avLst/>
              <a:gdLst/>
              <a:ahLst/>
              <a:cxnLst/>
              <a:rect l="l" t="t" r="r" b="b"/>
              <a:pathLst>
                <a:path w="843" h="637" extrusionOk="0">
                  <a:moveTo>
                    <a:pt x="422" y="0"/>
                  </a:moveTo>
                  <a:cubicBezTo>
                    <a:pt x="141" y="0"/>
                    <a:pt x="0" y="328"/>
                    <a:pt x="188" y="538"/>
                  </a:cubicBezTo>
                  <a:cubicBezTo>
                    <a:pt x="253" y="604"/>
                    <a:pt x="338" y="636"/>
                    <a:pt x="422" y="636"/>
                  </a:cubicBezTo>
                  <a:cubicBezTo>
                    <a:pt x="501" y="636"/>
                    <a:pt x="581" y="607"/>
                    <a:pt x="644" y="550"/>
                  </a:cubicBezTo>
                  <a:cubicBezTo>
                    <a:pt x="843" y="351"/>
                    <a:pt x="702" y="12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8"/>
            <p:cNvSpPr/>
            <p:nvPr/>
          </p:nvSpPr>
          <p:spPr>
            <a:xfrm>
              <a:off x="6160775" y="1725250"/>
              <a:ext cx="18450" cy="15750"/>
            </a:xfrm>
            <a:custGeom>
              <a:avLst/>
              <a:gdLst/>
              <a:ahLst/>
              <a:cxnLst/>
              <a:rect l="l" t="t" r="r" b="b"/>
              <a:pathLst>
                <a:path w="738" h="630" extrusionOk="0">
                  <a:moveTo>
                    <a:pt x="419" y="0"/>
                  </a:moveTo>
                  <a:cubicBezTo>
                    <a:pt x="343" y="0"/>
                    <a:pt x="266" y="28"/>
                    <a:pt x="199" y="91"/>
                  </a:cubicBezTo>
                  <a:cubicBezTo>
                    <a:pt x="0" y="278"/>
                    <a:pt x="129" y="629"/>
                    <a:pt x="410" y="629"/>
                  </a:cubicBezTo>
                  <a:cubicBezTo>
                    <a:pt x="417" y="629"/>
                    <a:pt x="423" y="630"/>
                    <a:pt x="430" y="630"/>
                  </a:cubicBezTo>
                  <a:cubicBezTo>
                    <a:pt x="596" y="630"/>
                    <a:pt x="726" y="493"/>
                    <a:pt x="737" y="325"/>
                  </a:cubicBezTo>
                  <a:cubicBezTo>
                    <a:pt x="737" y="132"/>
                    <a:pt x="58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8"/>
            <p:cNvSpPr/>
            <p:nvPr/>
          </p:nvSpPr>
          <p:spPr>
            <a:xfrm>
              <a:off x="6130650" y="164220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22" y="1"/>
                  </a:moveTo>
                  <a:cubicBezTo>
                    <a:pt x="162" y="1"/>
                    <a:pt x="8" y="125"/>
                    <a:pt x="0" y="313"/>
                  </a:cubicBezTo>
                  <a:cubicBezTo>
                    <a:pt x="0" y="505"/>
                    <a:pt x="160" y="637"/>
                    <a:pt x="324" y="637"/>
                  </a:cubicBezTo>
                  <a:cubicBezTo>
                    <a:pt x="399" y="637"/>
                    <a:pt x="476" y="609"/>
                    <a:pt x="539" y="547"/>
                  </a:cubicBezTo>
                  <a:cubicBezTo>
                    <a:pt x="667" y="430"/>
                    <a:pt x="667" y="231"/>
                    <a:pt x="550" y="102"/>
                  </a:cubicBezTo>
                  <a:cubicBezTo>
                    <a:pt x="484" y="32"/>
                    <a:pt x="40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8"/>
            <p:cNvSpPr/>
            <p:nvPr/>
          </p:nvSpPr>
          <p:spPr>
            <a:xfrm>
              <a:off x="6046125" y="1606425"/>
              <a:ext cx="18750" cy="16000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33" y="0"/>
                  </a:moveTo>
                  <a:cubicBezTo>
                    <a:pt x="152" y="0"/>
                    <a:pt x="0" y="340"/>
                    <a:pt x="199" y="539"/>
                  </a:cubicBezTo>
                  <a:cubicBezTo>
                    <a:pt x="265" y="609"/>
                    <a:pt x="347" y="640"/>
                    <a:pt x="428" y="640"/>
                  </a:cubicBezTo>
                  <a:cubicBezTo>
                    <a:pt x="588" y="640"/>
                    <a:pt x="741" y="515"/>
                    <a:pt x="749" y="328"/>
                  </a:cubicBezTo>
                  <a:cubicBezTo>
                    <a:pt x="749" y="153"/>
                    <a:pt x="609" y="12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8"/>
            <p:cNvSpPr/>
            <p:nvPr/>
          </p:nvSpPr>
          <p:spPr>
            <a:xfrm>
              <a:off x="5963050" y="1638925"/>
              <a:ext cx="21000" cy="15800"/>
            </a:xfrm>
            <a:custGeom>
              <a:avLst/>
              <a:gdLst/>
              <a:ahLst/>
              <a:cxnLst/>
              <a:rect l="l" t="t" r="r" b="b"/>
              <a:pathLst>
                <a:path w="840" h="632" extrusionOk="0">
                  <a:moveTo>
                    <a:pt x="421" y="0"/>
                  </a:moveTo>
                  <a:cubicBezTo>
                    <a:pt x="342" y="0"/>
                    <a:pt x="262" y="30"/>
                    <a:pt x="200" y="93"/>
                  </a:cubicBezTo>
                  <a:cubicBezTo>
                    <a:pt x="1" y="280"/>
                    <a:pt x="129" y="631"/>
                    <a:pt x="410" y="631"/>
                  </a:cubicBezTo>
                  <a:cubicBezTo>
                    <a:pt x="415" y="631"/>
                    <a:pt x="420" y="631"/>
                    <a:pt x="424" y="631"/>
                  </a:cubicBezTo>
                  <a:cubicBezTo>
                    <a:pt x="696" y="631"/>
                    <a:pt x="840" y="300"/>
                    <a:pt x="644" y="93"/>
                  </a:cubicBezTo>
                  <a:cubicBezTo>
                    <a:pt x="584" y="33"/>
                    <a:pt x="503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8"/>
            <p:cNvSpPr/>
            <p:nvPr/>
          </p:nvSpPr>
          <p:spPr>
            <a:xfrm>
              <a:off x="5929500" y="1720500"/>
              <a:ext cx="18675" cy="15825"/>
            </a:xfrm>
            <a:custGeom>
              <a:avLst/>
              <a:gdLst/>
              <a:ahLst/>
              <a:cxnLst/>
              <a:rect l="l" t="t" r="r" b="b"/>
              <a:pathLst>
                <a:path w="747" h="633" extrusionOk="0">
                  <a:moveTo>
                    <a:pt x="337" y="0"/>
                  </a:moveTo>
                  <a:cubicBezTo>
                    <a:pt x="161" y="0"/>
                    <a:pt x="9" y="129"/>
                    <a:pt x="9" y="304"/>
                  </a:cubicBezTo>
                  <a:cubicBezTo>
                    <a:pt x="1" y="499"/>
                    <a:pt x="163" y="632"/>
                    <a:pt x="332" y="632"/>
                  </a:cubicBezTo>
                  <a:cubicBezTo>
                    <a:pt x="407" y="632"/>
                    <a:pt x="483" y="607"/>
                    <a:pt x="547" y="550"/>
                  </a:cubicBezTo>
                  <a:cubicBezTo>
                    <a:pt x="746" y="351"/>
                    <a:pt x="617" y="12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8"/>
            <p:cNvSpPr/>
            <p:nvPr/>
          </p:nvSpPr>
          <p:spPr>
            <a:xfrm>
              <a:off x="5978275" y="1860875"/>
              <a:ext cx="27750" cy="23825"/>
            </a:xfrm>
            <a:custGeom>
              <a:avLst/>
              <a:gdLst/>
              <a:ahLst/>
              <a:cxnLst/>
              <a:rect l="l" t="t" r="r" b="b"/>
              <a:pathLst>
                <a:path w="1110" h="953" extrusionOk="0">
                  <a:moveTo>
                    <a:pt x="541" y="1"/>
                  </a:moveTo>
                  <a:cubicBezTo>
                    <a:pt x="363" y="1"/>
                    <a:pt x="186" y="97"/>
                    <a:pt x="105" y="293"/>
                  </a:cubicBezTo>
                  <a:cubicBezTo>
                    <a:pt x="0" y="527"/>
                    <a:pt x="117" y="808"/>
                    <a:pt x="351" y="913"/>
                  </a:cubicBezTo>
                  <a:cubicBezTo>
                    <a:pt x="415" y="940"/>
                    <a:pt x="479" y="953"/>
                    <a:pt x="541" y="953"/>
                  </a:cubicBezTo>
                  <a:cubicBezTo>
                    <a:pt x="854" y="953"/>
                    <a:pt x="1110" y="637"/>
                    <a:pt x="983" y="305"/>
                  </a:cubicBezTo>
                  <a:cubicBezTo>
                    <a:pt x="906" y="103"/>
                    <a:pt x="72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8"/>
            <p:cNvSpPr/>
            <p:nvPr/>
          </p:nvSpPr>
          <p:spPr>
            <a:xfrm>
              <a:off x="6096775" y="186330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63" y="0"/>
                  </a:moveTo>
                  <a:cubicBezTo>
                    <a:pt x="253" y="0"/>
                    <a:pt x="1" y="322"/>
                    <a:pt x="127" y="652"/>
                  </a:cubicBezTo>
                  <a:cubicBezTo>
                    <a:pt x="199" y="841"/>
                    <a:pt x="381" y="954"/>
                    <a:pt x="573" y="954"/>
                  </a:cubicBezTo>
                  <a:cubicBezTo>
                    <a:pt x="631" y="954"/>
                    <a:pt x="690" y="943"/>
                    <a:pt x="747" y="921"/>
                  </a:cubicBezTo>
                  <a:cubicBezTo>
                    <a:pt x="1133" y="769"/>
                    <a:pt x="1145" y="208"/>
                    <a:pt x="759" y="44"/>
                  </a:cubicBezTo>
                  <a:cubicBezTo>
                    <a:pt x="693" y="14"/>
                    <a:pt x="627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8"/>
            <p:cNvSpPr/>
            <p:nvPr/>
          </p:nvSpPr>
          <p:spPr>
            <a:xfrm>
              <a:off x="6182700" y="1781175"/>
              <a:ext cx="28950" cy="23700"/>
            </a:xfrm>
            <a:custGeom>
              <a:avLst/>
              <a:gdLst/>
              <a:ahLst/>
              <a:cxnLst/>
              <a:rect l="l" t="t" r="r" b="b"/>
              <a:pathLst>
                <a:path w="1158" h="948" extrusionOk="0">
                  <a:moveTo>
                    <a:pt x="575" y="0"/>
                  </a:moveTo>
                  <a:cubicBezTo>
                    <a:pt x="521" y="0"/>
                    <a:pt x="466" y="10"/>
                    <a:pt x="410" y="30"/>
                  </a:cubicBezTo>
                  <a:cubicBezTo>
                    <a:pt x="12" y="182"/>
                    <a:pt x="1" y="732"/>
                    <a:pt x="387" y="907"/>
                  </a:cubicBezTo>
                  <a:cubicBezTo>
                    <a:pt x="448" y="935"/>
                    <a:pt x="512" y="948"/>
                    <a:pt x="576" y="948"/>
                  </a:cubicBezTo>
                  <a:cubicBezTo>
                    <a:pt x="756" y="948"/>
                    <a:pt x="929" y="843"/>
                    <a:pt x="1007" y="662"/>
                  </a:cubicBezTo>
                  <a:cubicBezTo>
                    <a:pt x="1157" y="331"/>
                    <a:pt x="89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8"/>
            <p:cNvSpPr/>
            <p:nvPr/>
          </p:nvSpPr>
          <p:spPr>
            <a:xfrm>
              <a:off x="6185125" y="1662550"/>
              <a:ext cx="27725" cy="23700"/>
            </a:xfrm>
            <a:custGeom>
              <a:avLst/>
              <a:gdLst/>
              <a:ahLst/>
              <a:cxnLst/>
              <a:rect l="l" t="t" r="r" b="b"/>
              <a:pathLst>
                <a:path w="1109" h="948" extrusionOk="0">
                  <a:moveTo>
                    <a:pt x="575" y="0"/>
                  </a:moveTo>
                  <a:cubicBezTo>
                    <a:pt x="402" y="0"/>
                    <a:pt x="230" y="94"/>
                    <a:pt x="149" y="282"/>
                  </a:cubicBezTo>
                  <a:cubicBezTo>
                    <a:pt x="0" y="611"/>
                    <a:pt x="257" y="947"/>
                    <a:pt x="575" y="947"/>
                  </a:cubicBezTo>
                  <a:cubicBezTo>
                    <a:pt x="630" y="947"/>
                    <a:pt x="688" y="937"/>
                    <a:pt x="746" y="914"/>
                  </a:cubicBezTo>
                  <a:cubicBezTo>
                    <a:pt x="992" y="821"/>
                    <a:pt x="1109" y="540"/>
                    <a:pt x="1015" y="306"/>
                  </a:cubicBezTo>
                  <a:cubicBezTo>
                    <a:pt x="937" y="103"/>
                    <a:pt x="75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8"/>
            <p:cNvSpPr/>
            <p:nvPr/>
          </p:nvSpPr>
          <p:spPr>
            <a:xfrm>
              <a:off x="6102650" y="1576800"/>
              <a:ext cx="27725" cy="23850"/>
            </a:xfrm>
            <a:custGeom>
              <a:avLst/>
              <a:gdLst/>
              <a:ahLst/>
              <a:cxnLst/>
              <a:rect l="l" t="t" r="r" b="b"/>
              <a:pathLst>
                <a:path w="1109" h="954" extrusionOk="0">
                  <a:moveTo>
                    <a:pt x="582" y="0"/>
                  </a:moveTo>
                  <a:cubicBezTo>
                    <a:pt x="266" y="0"/>
                    <a:pt x="0" y="324"/>
                    <a:pt x="138" y="647"/>
                  </a:cubicBezTo>
                  <a:cubicBezTo>
                    <a:pt x="215" y="851"/>
                    <a:pt x="397" y="953"/>
                    <a:pt x="580" y="953"/>
                  </a:cubicBezTo>
                  <a:cubicBezTo>
                    <a:pt x="754" y="953"/>
                    <a:pt x="929" y="859"/>
                    <a:pt x="1015" y="671"/>
                  </a:cubicBezTo>
                  <a:cubicBezTo>
                    <a:pt x="1109" y="425"/>
                    <a:pt x="1003" y="144"/>
                    <a:pt x="769" y="39"/>
                  </a:cubicBezTo>
                  <a:cubicBezTo>
                    <a:pt x="707" y="12"/>
                    <a:pt x="64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8"/>
            <p:cNvSpPr/>
            <p:nvPr/>
          </p:nvSpPr>
          <p:spPr>
            <a:xfrm>
              <a:off x="5983250" y="1574325"/>
              <a:ext cx="28600" cy="23850"/>
            </a:xfrm>
            <a:custGeom>
              <a:avLst/>
              <a:gdLst/>
              <a:ahLst/>
              <a:cxnLst/>
              <a:rect l="l" t="t" r="r" b="b"/>
              <a:pathLst>
                <a:path w="1144" h="954" extrusionOk="0">
                  <a:moveTo>
                    <a:pt x="582" y="0"/>
                  </a:moveTo>
                  <a:cubicBezTo>
                    <a:pt x="525" y="0"/>
                    <a:pt x="467" y="11"/>
                    <a:pt x="409" y="33"/>
                  </a:cubicBezTo>
                  <a:cubicBezTo>
                    <a:pt x="12" y="196"/>
                    <a:pt x="0" y="746"/>
                    <a:pt x="386" y="910"/>
                  </a:cubicBezTo>
                  <a:cubicBezTo>
                    <a:pt x="452" y="940"/>
                    <a:pt x="518" y="954"/>
                    <a:pt x="582" y="954"/>
                  </a:cubicBezTo>
                  <a:cubicBezTo>
                    <a:pt x="892" y="954"/>
                    <a:pt x="1144" y="632"/>
                    <a:pt x="1018" y="302"/>
                  </a:cubicBezTo>
                  <a:cubicBezTo>
                    <a:pt x="946" y="113"/>
                    <a:pt x="771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8"/>
            <p:cNvSpPr/>
            <p:nvPr/>
          </p:nvSpPr>
          <p:spPr>
            <a:xfrm>
              <a:off x="5897325" y="1656650"/>
              <a:ext cx="28025" cy="23675"/>
            </a:xfrm>
            <a:custGeom>
              <a:avLst/>
              <a:gdLst/>
              <a:ahLst/>
              <a:cxnLst/>
              <a:rect l="l" t="t" r="r" b="b"/>
              <a:pathLst>
                <a:path w="1121" h="947" extrusionOk="0">
                  <a:moveTo>
                    <a:pt x="583" y="0"/>
                  </a:moveTo>
                  <a:cubicBezTo>
                    <a:pt x="266" y="0"/>
                    <a:pt x="1" y="324"/>
                    <a:pt x="138" y="647"/>
                  </a:cubicBezTo>
                  <a:cubicBezTo>
                    <a:pt x="214" y="847"/>
                    <a:pt x="392" y="947"/>
                    <a:pt x="572" y="947"/>
                  </a:cubicBezTo>
                  <a:cubicBezTo>
                    <a:pt x="749" y="947"/>
                    <a:pt x="928" y="850"/>
                    <a:pt x="1015" y="659"/>
                  </a:cubicBezTo>
                  <a:cubicBezTo>
                    <a:pt x="1121" y="425"/>
                    <a:pt x="1004" y="144"/>
                    <a:pt x="770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8"/>
            <p:cNvSpPr/>
            <p:nvPr/>
          </p:nvSpPr>
          <p:spPr>
            <a:xfrm>
              <a:off x="5895775" y="1775225"/>
              <a:ext cx="27800" cy="23750"/>
            </a:xfrm>
            <a:custGeom>
              <a:avLst/>
              <a:gdLst/>
              <a:ahLst/>
              <a:cxnLst/>
              <a:rect l="l" t="t" r="r" b="b"/>
              <a:pathLst>
                <a:path w="1112" h="950" extrusionOk="0">
                  <a:moveTo>
                    <a:pt x="539" y="1"/>
                  </a:moveTo>
                  <a:cubicBezTo>
                    <a:pt x="482" y="1"/>
                    <a:pt x="423" y="11"/>
                    <a:pt x="364" y="34"/>
                  </a:cubicBezTo>
                  <a:cubicBezTo>
                    <a:pt x="118" y="139"/>
                    <a:pt x="1" y="408"/>
                    <a:pt x="95" y="654"/>
                  </a:cubicBezTo>
                  <a:cubicBezTo>
                    <a:pt x="172" y="850"/>
                    <a:pt x="351" y="949"/>
                    <a:pt x="533" y="949"/>
                  </a:cubicBezTo>
                  <a:cubicBezTo>
                    <a:pt x="708" y="949"/>
                    <a:pt x="886" y="856"/>
                    <a:pt x="972" y="666"/>
                  </a:cubicBezTo>
                  <a:cubicBezTo>
                    <a:pt x="1111" y="337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8"/>
            <p:cNvSpPr/>
            <p:nvPr/>
          </p:nvSpPr>
          <p:spPr>
            <a:xfrm>
              <a:off x="5909525" y="186102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0"/>
                  </a:moveTo>
                  <a:cubicBezTo>
                    <a:pt x="138" y="0"/>
                    <a:pt x="100" y="18"/>
                    <a:pt x="71" y="53"/>
                  </a:cubicBezTo>
                  <a:cubicBezTo>
                    <a:pt x="1" y="112"/>
                    <a:pt x="1" y="205"/>
                    <a:pt x="71" y="275"/>
                  </a:cubicBezTo>
                  <a:cubicBezTo>
                    <a:pt x="100" y="305"/>
                    <a:pt x="138" y="319"/>
                    <a:pt x="178" y="319"/>
                  </a:cubicBezTo>
                  <a:cubicBezTo>
                    <a:pt x="217" y="319"/>
                    <a:pt x="258" y="305"/>
                    <a:pt x="293" y="275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8"/>
            <p:cNvSpPr/>
            <p:nvPr/>
          </p:nvSpPr>
          <p:spPr>
            <a:xfrm>
              <a:off x="6046425" y="1920575"/>
              <a:ext cx="9300" cy="7900"/>
            </a:xfrm>
            <a:custGeom>
              <a:avLst/>
              <a:gdLst/>
              <a:ahLst/>
              <a:cxnLst/>
              <a:rect l="l" t="t" r="r" b="b"/>
              <a:pathLst>
                <a:path w="372" h="316" extrusionOk="0">
                  <a:moveTo>
                    <a:pt x="159" y="1"/>
                  </a:moveTo>
                  <a:cubicBezTo>
                    <a:pt x="79" y="1"/>
                    <a:pt x="0" y="61"/>
                    <a:pt x="0" y="163"/>
                  </a:cubicBezTo>
                  <a:cubicBezTo>
                    <a:pt x="0" y="245"/>
                    <a:pt x="70" y="315"/>
                    <a:pt x="152" y="315"/>
                  </a:cubicBezTo>
                  <a:cubicBezTo>
                    <a:pt x="157" y="315"/>
                    <a:pt x="161" y="316"/>
                    <a:pt x="165" y="316"/>
                  </a:cubicBezTo>
                  <a:cubicBezTo>
                    <a:pt x="298" y="316"/>
                    <a:pt x="371" y="148"/>
                    <a:pt x="269" y="46"/>
                  </a:cubicBezTo>
                  <a:cubicBezTo>
                    <a:pt x="238" y="15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8"/>
            <p:cNvSpPr/>
            <p:nvPr/>
          </p:nvSpPr>
          <p:spPr>
            <a:xfrm>
              <a:off x="6183875" y="1866725"/>
              <a:ext cx="10550" cy="7850"/>
            </a:xfrm>
            <a:custGeom>
              <a:avLst/>
              <a:gdLst/>
              <a:ahLst/>
              <a:cxnLst/>
              <a:rect l="l" t="t" r="r" b="b"/>
              <a:pathLst>
                <a:path w="422" h="314" extrusionOk="0">
                  <a:moveTo>
                    <a:pt x="211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3" y="314"/>
                    <a:pt x="213" y="314"/>
                  </a:cubicBezTo>
                  <a:cubicBezTo>
                    <a:pt x="252" y="314"/>
                    <a:pt x="293" y="299"/>
                    <a:pt x="328" y="270"/>
                  </a:cubicBezTo>
                  <a:cubicBezTo>
                    <a:pt x="422" y="164"/>
                    <a:pt x="352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8"/>
            <p:cNvSpPr/>
            <p:nvPr/>
          </p:nvSpPr>
          <p:spPr>
            <a:xfrm>
              <a:off x="6243825" y="173082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210" y="1"/>
                  </a:moveTo>
                  <a:cubicBezTo>
                    <a:pt x="173" y="1"/>
                    <a:pt x="136" y="14"/>
                    <a:pt x="106" y="43"/>
                  </a:cubicBezTo>
                  <a:cubicBezTo>
                    <a:pt x="1" y="137"/>
                    <a:pt x="71" y="312"/>
                    <a:pt x="211" y="312"/>
                  </a:cubicBezTo>
                  <a:cubicBezTo>
                    <a:pt x="293" y="312"/>
                    <a:pt x="364" y="242"/>
                    <a:pt x="364" y="160"/>
                  </a:cubicBezTo>
                  <a:cubicBezTo>
                    <a:pt x="372" y="64"/>
                    <a:pt x="29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8"/>
            <p:cNvSpPr/>
            <p:nvPr/>
          </p:nvSpPr>
          <p:spPr>
            <a:xfrm>
              <a:off x="6189600" y="1592700"/>
              <a:ext cx="9500" cy="7825"/>
            </a:xfrm>
            <a:custGeom>
              <a:avLst/>
              <a:gdLst/>
              <a:ahLst/>
              <a:cxnLst/>
              <a:rect l="l" t="t" r="r" b="b"/>
              <a:pathLst>
                <a:path w="380" h="313" extrusionOk="0">
                  <a:moveTo>
                    <a:pt x="218" y="0"/>
                  </a:moveTo>
                  <a:cubicBezTo>
                    <a:pt x="102" y="0"/>
                    <a:pt x="0" y="152"/>
                    <a:pt x="99" y="269"/>
                  </a:cubicBezTo>
                  <a:cubicBezTo>
                    <a:pt x="128" y="298"/>
                    <a:pt x="169" y="313"/>
                    <a:pt x="210" y="313"/>
                  </a:cubicBezTo>
                  <a:cubicBezTo>
                    <a:pt x="251" y="313"/>
                    <a:pt x="292" y="298"/>
                    <a:pt x="321" y="269"/>
                  </a:cubicBezTo>
                  <a:cubicBezTo>
                    <a:pt x="380" y="210"/>
                    <a:pt x="380" y="105"/>
                    <a:pt x="321" y="46"/>
                  </a:cubicBezTo>
                  <a:cubicBezTo>
                    <a:pt x="289" y="14"/>
                    <a:pt x="253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8"/>
            <p:cNvSpPr/>
            <p:nvPr/>
          </p:nvSpPr>
          <p:spPr>
            <a:xfrm>
              <a:off x="6054300" y="1533150"/>
              <a:ext cx="7925" cy="7700"/>
            </a:xfrm>
            <a:custGeom>
              <a:avLst/>
              <a:gdLst/>
              <a:ahLst/>
              <a:cxnLst/>
              <a:rect l="l" t="t" r="r" b="b"/>
              <a:pathLst>
                <a:path w="317" h="308" extrusionOk="0">
                  <a:moveTo>
                    <a:pt x="159" y="1"/>
                  </a:moveTo>
                  <a:cubicBezTo>
                    <a:pt x="80" y="1"/>
                    <a:pt x="1" y="53"/>
                    <a:pt x="1" y="159"/>
                  </a:cubicBezTo>
                  <a:cubicBezTo>
                    <a:pt x="1" y="258"/>
                    <a:pt x="80" y="308"/>
                    <a:pt x="159" y="308"/>
                  </a:cubicBezTo>
                  <a:cubicBezTo>
                    <a:pt x="238" y="308"/>
                    <a:pt x="317" y="258"/>
                    <a:pt x="317" y="159"/>
                  </a:cubicBezTo>
                  <a:cubicBezTo>
                    <a:pt x="317" y="53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8"/>
            <p:cNvSpPr/>
            <p:nvPr/>
          </p:nvSpPr>
          <p:spPr>
            <a:xfrm>
              <a:off x="5915100" y="1586900"/>
              <a:ext cx="9600" cy="7725"/>
            </a:xfrm>
            <a:custGeom>
              <a:avLst/>
              <a:gdLst/>
              <a:ahLst/>
              <a:cxnLst/>
              <a:rect l="l" t="t" r="r" b="b"/>
              <a:pathLst>
                <a:path w="384" h="309" extrusionOk="0">
                  <a:moveTo>
                    <a:pt x="180" y="1"/>
                  </a:moveTo>
                  <a:cubicBezTo>
                    <a:pt x="138" y="1"/>
                    <a:pt x="94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93" y="296"/>
                    <a:pt x="130" y="308"/>
                    <a:pt x="164" y="308"/>
                  </a:cubicBezTo>
                  <a:cubicBezTo>
                    <a:pt x="284" y="308"/>
                    <a:pt x="383" y="162"/>
                    <a:pt x="293" y="44"/>
                  </a:cubicBezTo>
                  <a:cubicBezTo>
                    <a:pt x="263" y="15"/>
                    <a:pt x="222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8"/>
            <p:cNvSpPr/>
            <p:nvPr/>
          </p:nvSpPr>
          <p:spPr>
            <a:xfrm>
              <a:off x="5855725" y="1722825"/>
              <a:ext cx="9075" cy="7950"/>
            </a:xfrm>
            <a:custGeom>
              <a:avLst/>
              <a:gdLst/>
              <a:ahLst/>
              <a:cxnLst/>
              <a:rect l="l" t="t" r="r" b="b"/>
              <a:pathLst>
                <a:path w="363" h="318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9"/>
                    <a:pt x="77" y="318"/>
                    <a:pt x="159" y="318"/>
                  </a:cubicBezTo>
                  <a:cubicBezTo>
                    <a:pt x="197" y="318"/>
                    <a:pt x="236" y="303"/>
                    <a:pt x="269" y="270"/>
                  </a:cubicBezTo>
                  <a:cubicBezTo>
                    <a:pt x="363" y="176"/>
                    <a:pt x="304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8"/>
            <p:cNvSpPr/>
            <p:nvPr/>
          </p:nvSpPr>
          <p:spPr>
            <a:xfrm>
              <a:off x="5951650" y="193592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59" y="1"/>
                  </a:moveTo>
                  <a:cubicBezTo>
                    <a:pt x="241" y="1"/>
                    <a:pt x="123" y="65"/>
                    <a:pt x="71" y="192"/>
                  </a:cubicBezTo>
                  <a:cubicBezTo>
                    <a:pt x="1" y="356"/>
                    <a:pt x="71" y="532"/>
                    <a:pt x="234" y="602"/>
                  </a:cubicBezTo>
                  <a:cubicBezTo>
                    <a:pt x="278" y="622"/>
                    <a:pt x="323" y="631"/>
                    <a:pt x="366" y="631"/>
                  </a:cubicBezTo>
                  <a:cubicBezTo>
                    <a:pt x="573" y="631"/>
                    <a:pt x="743" y="418"/>
                    <a:pt x="656" y="204"/>
                  </a:cubicBezTo>
                  <a:cubicBezTo>
                    <a:pt x="602" y="68"/>
                    <a:pt x="480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8"/>
            <p:cNvSpPr/>
            <p:nvPr/>
          </p:nvSpPr>
          <p:spPr>
            <a:xfrm>
              <a:off x="6129925" y="193942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74" y="0"/>
                  </a:moveTo>
                  <a:cubicBezTo>
                    <a:pt x="163" y="0"/>
                    <a:pt x="0" y="215"/>
                    <a:pt x="88" y="438"/>
                  </a:cubicBezTo>
                  <a:cubicBezTo>
                    <a:pt x="132" y="562"/>
                    <a:pt x="250" y="639"/>
                    <a:pt x="375" y="639"/>
                  </a:cubicBezTo>
                  <a:cubicBezTo>
                    <a:pt x="416" y="639"/>
                    <a:pt x="457" y="631"/>
                    <a:pt x="497" y="614"/>
                  </a:cubicBezTo>
                  <a:cubicBezTo>
                    <a:pt x="755" y="509"/>
                    <a:pt x="766" y="146"/>
                    <a:pt x="509" y="29"/>
                  </a:cubicBezTo>
                  <a:cubicBezTo>
                    <a:pt x="463" y="9"/>
                    <a:pt x="418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8"/>
            <p:cNvSpPr/>
            <p:nvPr/>
          </p:nvSpPr>
          <p:spPr>
            <a:xfrm>
              <a:off x="6258750" y="1816400"/>
              <a:ext cx="19200" cy="15650"/>
            </a:xfrm>
            <a:custGeom>
              <a:avLst/>
              <a:gdLst/>
              <a:ahLst/>
              <a:cxnLst/>
              <a:rect l="l" t="t" r="r" b="b"/>
              <a:pathLst>
                <a:path w="768" h="626" extrusionOk="0">
                  <a:moveTo>
                    <a:pt x="394" y="1"/>
                  </a:moveTo>
                  <a:cubicBezTo>
                    <a:pt x="354" y="1"/>
                    <a:pt x="312" y="8"/>
                    <a:pt x="270" y="25"/>
                  </a:cubicBezTo>
                  <a:cubicBezTo>
                    <a:pt x="12" y="118"/>
                    <a:pt x="1" y="481"/>
                    <a:pt x="258" y="598"/>
                  </a:cubicBezTo>
                  <a:cubicBezTo>
                    <a:pt x="301" y="616"/>
                    <a:pt x="345" y="625"/>
                    <a:pt x="389" y="625"/>
                  </a:cubicBezTo>
                  <a:cubicBezTo>
                    <a:pt x="512" y="625"/>
                    <a:pt x="627" y="555"/>
                    <a:pt x="679" y="434"/>
                  </a:cubicBezTo>
                  <a:cubicBezTo>
                    <a:pt x="768" y="217"/>
                    <a:pt x="607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8"/>
            <p:cNvSpPr/>
            <p:nvPr/>
          </p:nvSpPr>
          <p:spPr>
            <a:xfrm>
              <a:off x="6262425" y="1638300"/>
              <a:ext cx="18575" cy="15825"/>
            </a:xfrm>
            <a:custGeom>
              <a:avLst/>
              <a:gdLst/>
              <a:ahLst/>
              <a:cxnLst/>
              <a:rect l="l" t="t" r="r" b="b"/>
              <a:pathLst>
                <a:path w="743" h="633" extrusionOk="0">
                  <a:moveTo>
                    <a:pt x="384" y="1"/>
                  </a:moveTo>
                  <a:cubicBezTo>
                    <a:pt x="266" y="1"/>
                    <a:pt x="151" y="62"/>
                    <a:pt x="99" y="188"/>
                  </a:cubicBezTo>
                  <a:cubicBezTo>
                    <a:pt x="0" y="406"/>
                    <a:pt x="170" y="632"/>
                    <a:pt x="380" y="632"/>
                  </a:cubicBezTo>
                  <a:cubicBezTo>
                    <a:pt x="418" y="632"/>
                    <a:pt x="458" y="625"/>
                    <a:pt x="497" y="609"/>
                  </a:cubicBezTo>
                  <a:cubicBezTo>
                    <a:pt x="661" y="550"/>
                    <a:pt x="743" y="363"/>
                    <a:pt x="684" y="200"/>
                  </a:cubicBezTo>
                  <a:cubicBezTo>
                    <a:pt x="630" y="68"/>
                    <a:pt x="506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8"/>
            <p:cNvSpPr/>
            <p:nvPr/>
          </p:nvSpPr>
          <p:spPr>
            <a:xfrm>
              <a:off x="6138700" y="15097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1" y="0"/>
                    <a:pt x="1" y="214"/>
                    <a:pt x="88" y="427"/>
                  </a:cubicBezTo>
                  <a:cubicBezTo>
                    <a:pt x="141" y="563"/>
                    <a:pt x="260" y="630"/>
                    <a:pt x="380" y="630"/>
                  </a:cubicBezTo>
                  <a:cubicBezTo>
                    <a:pt x="497" y="630"/>
                    <a:pt x="615" y="566"/>
                    <a:pt x="673" y="439"/>
                  </a:cubicBezTo>
                  <a:cubicBezTo>
                    <a:pt x="743" y="287"/>
                    <a:pt x="661" y="99"/>
                    <a:pt x="509" y="29"/>
                  </a:cubicBezTo>
                  <a:cubicBezTo>
                    <a:pt x="465" y="9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8"/>
            <p:cNvSpPr/>
            <p:nvPr/>
          </p:nvSpPr>
          <p:spPr>
            <a:xfrm>
              <a:off x="5959850" y="1506050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90" y="1"/>
                  </a:moveTo>
                  <a:cubicBezTo>
                    <a:pt x="350" y="1"/>
                    <a:pt x="309" y="9"/>
                    <a:pt x="269" y="26"/>
                  </a:cubicBezTo>
                  <a:cubicBezTo>
                    <a:pt x="0" y="131"/>
                    <a:pt x="0" y="494"/>
                    <a:pt x="257" y="611"/>
                  </a:cubicBezTo>
                  <a:cubicBezTo>
                    <a:pt x="299" y="628"/>
                    <a:pt x="341" y="636"/>
                    <a:pt x="382" y="636"/>
                  </a:cubicBezTo>
                  <a:cubicBezTo>
                    <a:pt x="592" y="636"/>
                    <a:pt x="767" y="427"/>
                    <a:pt x="679" y="202"/>
                  </a:cubicBezTo>
                  <a:cubicBezTo>
                    <a:pt x="626" y="78"/>
                    <a:pt x="512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8"/>
            <p:cNvSpPr/>
            <p:nvPr/>
          </p:nvSpPr>
          <p:spPr>
            <a:xfrm>
              <a:off x="5830700" y="16294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86" y="1"/>
                  </a:moveTo>
                  <a:cubicBezTo>
                    <a:pt x="268" y="1"/>
                    <a:pt x="152" y="71"/>
                    <a:pt x="100" y="192"/>
                  </a:cubicBezTo>
                  <a:cubicBezTo>
                    <a:pt x="0" y="412"/>
                    <a:pt x="175" y="633"/>
                    <a:pt x="388" y="633"/>
                  </a:cubicBezTo>
                  <a:cubicBezTo>
                    <a:pt x="424" y="633"/>
                    <a:pt x="461" y="626"/>
                    <a:pt x="498" y="613"/>
                  </a:cubicBezTo>
                  <a:cubicBezTo>
                    <a:pt x="756" y="508"/>
                    <a:pt x="767" y="145"/>
                    <a:pt x="510" y="28"/>
                  </a:cubicBezTo>
                  <a:cubicBezTo>
                    <a:pt x="470" y="10"/>
                    <a:pt x="42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8"/>
            <p:cNvSpPr/>
            <p:nvPr/>
          </p:nvSpPr>
          <p:spPr>
            <a:xfrm>
              <a:off x="5824150" y="1807475"/>
              <a:ext cx="21650" cy="16400"/>
            </a:xfrm>
            <a:custGeom>
              <a:avLst/>
              <a:gdLst/>
              <a:ahLst/>
              <a:cxnLst/>
              <a:rect l="l" t="t" r="r" b="b"/>
              <a:pathLst>
                <a:path w="866" h="656" extrusionOk="0">
                  <a:moveTo>
                    <a:pt x="495" y="0"/>
                  </a:moveTo>
                  <a:cubicBezTo>
                    <a:pt x="458" y="0"/>
                    <a:pt x="422" y="6"/>
                    <a:pt x="386" y="19"/>
                  </a:cubicBezTo>
                  <a:lnTo>
                    <a:pt x="386" y="31"/>
                  </a:lnTo>
                  <a:cubicBezTo>
                    <a:pt x="0" y="132"/>
                    <a:pt x="143" y="656"/>
                    <a:pt x="462" y="656"/>
                  </a:cubicBezTo>
                  <a:cubicBezTo>
                    <a:pt x="511" y="656"/>
                    <a:pt x="564" y="644"/>
                    <a:pt x="620" y="616"/>
                  </a:cubicBezTo>
                  <a:cubicBezTo>
                    <a:pt x="784" y="546"/>
                    <a:pt x="865" y="370"/>
                    <a:pt x="795" y="206"/>
                  </a:cubicBezTo>
                  <a:cubicBezTo>
                    <a:pt x="750" y="78"/>
                    <a:pt x="625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8"/>
            <p:cNvSpPr/>
            <p:nvPr/>
          </p:nvSpPr>
          <p:spPr>
            <a:xfrm>
              <a:off x="5853375" y="1914775"/>
              <a:ext cx="8800" cy="7775"/>
            </a:xfrm>
            <a:custGeom>
              <a:avLst/>
              <a:gdLst/>
              <a:ahLst/>
              <a:cxnLst/>
              <a:rect l="l" t="t" r="r" b="b"/>
              <a:pathLst>
                <a:path w="352" h="311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03"/>
                    <a:pt x="1" y="208"/>
                    <a:pt x="59" y="266"/>
                  </a:cubicBezTo>
                  <a:cubicBezTo>
                    <a:pt x="94" y="296"/>
                    <a:pt x="135" y="310"/>
                    <a:pt x="176" y="310"/>
                  </a:cubicBezTo>
                  <a:cubicBezTo>
                    <a:pt x="217" y="310"/>
                    <a:pt x="258" y="296"/>
                    <a:pt x="293" y="266"/>
                  </a:cubicBezTo>
                  <a:cubicBezTo>
                    <a:pt x="352" y="208"/>
                    <a:pt x="352" y="103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8"/>
            <p:cNvSpPr/>
            <p:nvPr/>
          </p:nvSpPr>
          <p:spPr>
            <a:xfrm>
              <a:off x="6044650" y="1998250"/>
              <a:ext cx="9400" cy="8025"/>
            </a:xfrm>
            <a:custGeom>
              <a:avLst/>
              <a:gdLst/>
              <a:ahLst/>
              <a:cxnLst/>
              <a:rect l="l" t="t" r="r" b="b"/>
              <a:pathLst>
                <a:path w="376" h="321" extrusionOk="0">
                  <a:moveTo>
                    <a:pt x="165" y="0"/>
                  </a:moveTo>
                  <a:cubicBezTo>
                    <a:pt x="85" y="0"/>
                    <a:pt x="13" y="63"/>
                    <a:pt x="13" y="156"/>
                  </a:cubicBezTo>
                  <a:cubicBezTo>
                    <a:pt x="1" y="238"/>
                    <a:pt x="71" y="308"/>
                    <a:pt x="165" y="320"/>
                  </a:cubicBezTo>
                  <a:cubicBezTo>
                    <a:pt x="305" y="320"/>
                    <a:pt x="375" y="145"/>
                    <a:pt x="282" y="51"/>
                  </a:cubicBezTo>
                  <a:cubicBezTo>
                    <a:pt x="247" y="16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8"/>
            <p:cNvSpPr/>
            <p:nvPr/>
          </p:nvSpPr>
          <p:spPr>
            <a:xfrm>
              <a:off x="6238875" y="19226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2"/>
                    <a:pt x="0" y="208"/>
                    <a:pt x="59" y="266"/>
                  </a:cubicBezTo>
                  <a:cubicBezTo>
                    <a:pt x="88" y="295"/>
                    <a:pt x="129" y="310"/>
                    <a:pt x="170" y="310"/>
                  </a:cubicBezTo>
                  <a:cubicBezTo>
                    <a:pt x="211" y="310"/>
                    <a:pt x="252" y="295"/>
                    <a:pt x="281" y="266"/>
                  </a:cubicBezTo>
                  <a:cubicBezTo>
                    <a:pt x="339" y="208"/>
                    <a:pt x="339" y="102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8"/>
            <p:cNvSpPr/>
            <p:nvPr/>
          </p:nvSpPr>
          <p:spPr>
            <a:xfrm>
              <a:off x="6321625" y="1732475"/>
              <a:ext cx="9600" cy="7925"/>
            </a:xfrm>
            <a:custGeom>
              <a:avLst/>
              <a:gdLst/>
              <a:ahLst/>
              <a:cxnLst/>
              <a:rect l="l" t="t" r="r" b="b"/>
              <a:pathLst>
                <a:path w="384" h="317" extrusionOk="0">
                  <a:moveTo>
                    <a:pt x="217" y="0"/>
                  </a:moveTo>
                  <a:cubicBezTo>
                    <a:pt x="179" y="0"/>
                    <a:pt x="139" y="15"/>
                    <a:pt x="106" y="48"/>
                  </a:cubicBezTo>
                  <a:cubicBezTo>
                    <a:pt x="1" y="141"/>
                    <a:pt x="71" y="317"/>
                    <a:pt x="211" y="317"/>
                  </a:cubicBezTo>
                  <a:cubicBezTo>
                    <a:pt x="293" y="317"/>
                    <a:pt x="364" y="258"/>
                    <a:pt x="375" y="176"/>
                  </a:cubicBezTo>
                  <a:cubicBezTo>
                    <a:pt x="383" y="72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8"/>
            <p:cNvSpPr/>
            <p:nvPr/>
          </p:nvSpPr>
          <p:spPr>
            <a:xfrm>
              <a:off x="6246750" y="1538675"/>
              <a:ext cx="10200" cy="8025"/>
            </a:xfrm>
            <a:custGeom>
              <a:avLst/>
              <a:gdLst/>
              <a:ahLst/>
              <a:cxnLst/>
              <a:rect l="l" t="t" r="r" b="b"/>
              <a:pathLst>
                <a:path w="408" h="321" extrusionOk="0">
                  <a:moveTo>
                    <a:pt x="174" y="0"/>
                  </a:moveTo>
                  <a:cubicBezTo>
                    <a:pt x="135" y="0"/>
                    <a:pt x="95" y="16"/>
                    <a:pt x="59" y="55"/>
                  </a:cubicBezTo>
                  <a:cubicBezTo>
                    <a:pt x="1" y="113"/>
                    <a:pt x="1" y="219"/>
                    <a:pt x="59" y="277"/>
                  </a:cubicBezTo>
                  <a:cubicBezTo>
                    <a:pt x="89" y="306"/>
                    <a:pt x="130" y="321"/>
                    <a:pt x="171" y="321"/>
                  </a:cubicBezTo>
                  <a:cubicBezTo>
                    <a:pt x="211" y="321"/>
                    <a:pt x="252" y="306"/>
                    <a:pt x="282" y="277"/>
                  </a:cubicBezTo>
                  <a:cubicBezTo>
                    <a:pt x="407" y="170"/>
                    <a:pt x="299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8"/>
            <p:cNvSpPr/>
            <p:nvPr/>
          </p:nvSpPr>
          <p:spPr>
            <a:xfrm>
              <a:off x="6054675" y="1455500"/>
              <a:ext cx="9300" cy="7875"/>
            </a:xfrm>
            <a:custGeom>
              <a:avLst/>
              <a:gdLst/>
              <a:ahLst/>
              <a:cxnLst/>
              <a:rect l="l" t="t" r="r" b="b"/>
              <a:pathLst>
                <a:path w="372" h="315" extrusionOk="0">
                  <a:moveTo>
                    <a:pt x="206" y="0"/>
                  </a:moveTo>
                  <a:cubicBezTo>
                    <a:pt x="63" y="0"/>
                    <a:pt x="1" y="168"/>
                    <a:pt x="91" y="270"/>
                  </a:cubicBezTo>
                  <a:cubicBezTo>
                    <a:pt x="126" y="301"/>
                    <a:pt x="168" y="315"/>
                    <a:pt x="209" y="315"/>
                  </a:cubicBezTo>
                  <a:cubicBezTo>
                    <a:pt x="293" y="315"/>
                    <a:pt x="372" y="255"/>
                    <a:pt x="372" y="153"/>
                  </a:cubicBezTo>
                  <a:cubicBezTo>
                    <a:pt x="372" y="71"/>
                    <a:pt x="302" y="1"/>
                    <a:pt x="220" y="1"/>
                  </a:cubicBezTo>
                  <a:cubicBezTo>
                    <a:pt x="215" y="0"/>
                    <a:pt x="21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8"/>
            <p:cNvSpPr/>
            <p:nvPr/>
          </p:nvSpPr>
          <p:spPr>
            <a:xfrm>
              <a:off x="5860975" y="1530925"/>
              <a:ext cx="10450" cy="8200"/>
            </a:xfrm>
            <a:custGeom>
              <a:avLst/>
              <a:gdLst/>
              <a:ahLst/>
              <a:cxnLst/>
              <a:rect l="l" t="t" r="r" b="b"/>
              <a:pathLst>
                <a:path w="418" h="328" extrusionOk="0">
                  <a:moveTo>
                    <a:pt x="177" y="1"/>
                  </a:moveTo>
                  <a:cubicBezTo>
                    <a:pt x="138" y="1"/>
                    <a:pt x="99" y="15"/>
                    <a:pt x="71" y="49"/>
                  </a:cubicBezTo>
                  <a:cubicBezTo>
                    <a:pt x="1" y="107"/>
                    <a:pt x="1" y="213"/>
                    <a:pt x="71" y="271"/>
                  </a:cubicBezTo>
                  <a:cubicBezTo>
                    <a:pt x="105" y="311"/>
                    <a:pt x="145" y="327"/>
                    <a:pt x="184" y="327"/>
                  </a:cubicBezTo>
                  <a:cubicBezTo>
                    <a:pt x="306" y="327"/>
                    <a:pt x="418" y="164"/>
                    <a:pt x="293" y="49"/>
                  </a:cubicBezTo>
                  <a:cubicBezTo>
                    <a:pt x="263" y="18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8"/>
            <p:cNvSpPr/>
            <p:nvPr/>
          </p:nvSpPr>
          <p:spPr>
            <a:xfrm>
              <a:off x="5777725" y="1721325"/>
              <a:ext cx="9275" cy="7850"/>
            </a:xfrm>
            <a:custGeom>
              <a:avLst/>
              <a:gdLst/>
              <a:ahLst/>
              <a:cxnLst/>
              <a:rect l="l" t="t" r="r" b="b"/>
              <a:pathLst>
                <a:path w="371" h="314" extrusionOk="0">
                  <a:moveTo>
                    <a:pt x="152" y="1"/>
                  </a:moveTo>
                  <a:cubicBezTo>
                    <a:pt x="69" y="1"/>
                    <a:pt x="8" y="68"/>
                    <a:pt x="8" y="154"/>
                  </a:cubicBezTo>
                  <a:cubicBezTo>
                    <a:pt x="0" y="251"/>
                    <a:pt x="80" y="314"/>
                    <a:pt x="165" y="314"/>
                  </a:cubicBezTo>
                  <a:cubicBezTo>
                    <a:pt x="204" y="314"/>
                    <a:pt x="244" y="301"/>
                    <a:pt x="277" y="271"/>
                  </a:cubicBezTo>
                  <a:cubicBezTo>
                    <a:pt x="371" y="178"/>
                    <a:pt x="312" y="2"/>
                    <a:pt x="172" y="2"/>
                  </a:cubicBezTo>
                  <a:cubicBezTo>
                    <a:pt x="165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8"/>
            <p:cNvSpPr/>
            <p:nvPr/>
          </p:nvSpPr>
          <p:spPr>
            <a:xfrm>
              <a:off x="3704300" y="1710800"/>
              <a:ext cx="37425" cy="29475"/>
            </a:xfrm>
            <a:custGeom>
              <a:avLst/>
              <a:gdLst/>
              <a:ahLst/>
              <a:cxnLst/>
              <a:rect l="l" t="t" r="r" b="b"/>
              <a:pathLst>
                <a:path w="1497" h="1179" extrusionOk="0">
                  <a:moveTo>
                    <a:pt x="865" y="1"/>
                  </a:moveTo>
                  <a:cubicBezTo>
                    <a:pt x="720" y="1"/>
                    <a:pt x="576" y="56"/>
                    <a:pt x="467" y="166"/>
                  </a:cubicBezTo>
                  <a:cubicBezTo>
                    <a:pt x="1" y="569"/>
                    <a:pt x="393" y="1178"/>
                    <a:pt x="849" y="1178"/>
                  </a:cubicBezTo>
                  <a:cubicBezTo>
                    <a:pt x="988" y="1178"/>
                    <a:pt x="1134" y="1122"/>
                    <a:pt x="1262" y="985"/>
                  </a:cubicBezTo>
                  <a:cubicBezTo>
                    <a:pt x="1485" y="762"/>
                    <a:pt x="1496" y="400"/>
                    <a:pt x="1274" y="177"/>
                  </a:cubicBezTo>
                  <a:cubicBezTo>
                    <a:pt x="1161" y="59"/>
                    <a:pt x="1013" y="1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8"/>
            <p:cNvSpPr/>
            <p:nvPr/>
          </p:nvSpPr>
          <p:spPr>
            <a:xfrm>
              <a:off x="3761675" y="1711700"/>
              <a:ext cx="38550" cy="28900"/>
            </a:xfrm>
            <a:custGeom>
              <a:avLst/>
              <a:gdLst/>
              <a:ahLst/>
              <a:cxnLst/>
              <a:rect l="l" t="t" r="r" b="b"/>
              <a:pathLst>
                <a:path w="1542" h="1156" extrusionOk="0">
                  <a:moveTo>
                    <a:pt x="766" y="1"/>
                  </a:moveTo>
                  <a:cubicBezTo>
                    <a:pt x="261" y="1"/>
                    <a:pt x="0" y="613"/>
                    <a:pt x="359" y="972"/>
                  </a:cubicBezTo>
                  <a:cubicBezTo>
                    <a:pt x="469" y="1094"/>
                    <a:pt x="619" y="1155"/>
                    <a:pt x="771" y="1155"/>
                  </a:cubicBezTo>
                  <a:cubicBezTo>
                    <a:pt x="912" y="1155"/>
                    <a:pt x="1054" y="1102"/>
                    <a:pt x="1167" y="996"/>
                  </a:cubicBezTo>
                  <a:cubicBezTo>
                    <a:pt x="1541" y="633"/>
                    <a:pt x="1295" y="13"/>
                    <a:pt x="781" y="1"/>
                  </a:cubicBezTo>
                  <a:cubicBezTo>
                    <a:pt x="776" y="1"/>
                    <a:pt x="771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8"/>
            <p:cNvSpPr/>
            <p:nvPr/>
          </p:nvSpPr>
          <p:spPr>
            <a:xfrm>
              <a:off x="3767525" y="16569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583" y="0"/>
                  </a:moveTo>
                  <a:cubicBezTo>
                    <a:pt x="294" y="0"/>
                    <a:pt x="16" y="224"/>
                    <a:pt x="8" y="567"/>
                  </a:cubicBezTo>
                  <a:cubicBezTo>
                    <a:pt x="1" y="918"/>
                    <a:pt x="281" y="1155"/>
                    <a:pt x="579" y="1155"/>
                  </a:cubicBezTo>
                  <a:cubicBezTo>
                    <a:pt x="718" y="1155"/>
                    <a:pt x="860" y="1103"/>
                    <a:pt x="980" y="988"/>
                  </a:cubicBezTo>
                  <a:cubicBezTo>
                    <a:pt x="1202" y="778"/>
                    <a:pt x="1213" y="415"/>
                    <a:pt x="991" y="181"/>
                  </a:cubicBezTo>
                  <a:cubicBezTo>
                    <a:pt x="874" y="56"/>
                    <a:pt x="727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8"/>
            <p:cNvSpPr/>
            <p:nvPr/>
          </p:nvSpPr>
          <p:spPr>
            <a:xfrm>
              <a:off x="3710975" y="1655925"/>
              <a:ext cx="31925" cy="28650"/>
            </a:xfrm>
            <a:custGeom>
              <a:avLst/>
              <a:gdLst/>
              <a:ahLst/>
              <a:cxnLst/>
              <a:rect l="l" t="t" r="r" b="b"/>
              <a:pathLst>
                <a:path w="1277" h="1146" extrusionOk="0">
                  <a:moveTo>
                    <a:pt x="639" y="0"/>
                  </a:moveTo>
                  <a:cubicBezTo>
                    <a:pt x="496" y="0"/>
                    <a:pt x="355" y="53"/>
                    <a:pt x="247" y="161"/>
                  </a:cubicBezTo>
                  <a:cubicBezTo>
                    <a:pt x="13" y="372"/>
                    <a:pt x="1" y="746"/>
                    <a:pt x="223" y="969"/>
                  </a:cubicBezTo>
                  <a:cubicBezTo>
                    <a:pt x="336" y="1087"/>
                    <a:pt x="484" y="1146"/>
                    <a:pt x="634" y="1146"/>
                  </a:cubicBezTo>
                  <a:cubicBezTo>
                    <a:pt x="780" y="1146"/>
                    <a:pt x="927" y="1090"/>
                    <a:pt x="1042" y="980"/>
                  </a:cubicBezTo>
                  <a:cubicBezTo>
                    <a:pt x="1264" y="770"/>
                    <a:pt x="1276" y="407"/>
                    <a:pt x="1054" y="173"/>
                  </a:cubicBezTo>
                  <a:cubicBezTo>
                    <a:pt x="940" y="59"/>
                    <a:pt x="789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8"/>
            <p:cNvSpPr/>
            <p:nvPr/>
          </p:nvSpPr>
          <p:spPr>
            <a:xfrm>
              <a:off x="3703325" y="1753400"/>
              <a:ext cx="38675" cy="31650"/>
            </a:xfrm>
            <a:custGeom>
              <a:avLst/>
              <a:gdLst/>
              <a:ahLst/>
              <a:cxnLst/>
              <a:rect l="l" t="t" r="r" b="b"/>
              <a:pathLst>
                <a:path w="1547" h="1266" extrusionOk="0">
                  <a:moveTo>
                    <a:pt x="778" y="0"/>
                  </a:moveTo>
                  <a:cubicBezTo>
                    <a:pt x="529" y="0"/>
                    <a:pt x="295" y="145"/>
                    <a:pt x="190" y="380"/>
                  </a:cubicBezTo>
                  <a:cubicBezTo>
                    <a:pt x="1" y="819"/>
                    <a:pt x="346" y="1266"/>
                    <a:pt x="771" y="1266"/>
                  </a:cubicBezTo>
                  <a:cubicBezTo>
                    <a:pt x="844" y="1266"/>
                    <a:pt x="921" y="1252"/>
                    <a:pt x="997" y="1223"/>
                  </a:cubicBezTo>
                  <a:cubicBezTo>
                    <a:pt x="1524" y="1024"/>
                    <a:pt x="1547" y="287"/>
                    <a:pt x="1032" y="53"/>
                  </a:cubicBezTo>
                  <a:cubicBezTo>
                    <a:pt x="949" y="17"/>
                    <a:pt x="863" y="0"/>
                    <a:pt x="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8"/>
            <p:cNvSpPr/>
            <p:nvPr/>
          </p:nvSpPr>
          <p:spPr>
            <a:xfrm>
              <a:off x="3763275" y="1754550"/>
              <a:ext cx="38100" cy="31700"/>
            </a:xfrm>
            <a:custGeom>
              <a:avLst/>
              <a:gdLst/>
              <a:ahLst/>
              <a:cxnLst/>
              <a:rect l="l" t="t" r="r" b="b"/>
              <a:pathLst>
                <a:path w="1524" h="1268" extrusionOk="0">
                  <a:moveTo>
                    <a:pt x="758" y="1"/>
                  </a:moveTo>
                  <a:cubicBezTo>
                    <a:pt x="341" y="1"/>
                    <a:pt x="1" y="431"/>
                    <a:pt x="167" y="861"/>
                  </a:cubicBezTo>
                  <a:cubicBezTo>
                    <a:pt x="266" y="1113"/>
                    <a:pt x="503" y="1268"/>
                    <a:pt x="756" y="1268"/>
                  </a:cubicBezTo>
                  <a:cubicBezTo>
                    <a:pt x="832" y="1268"/>
                    <a:pt x="910" y="1253"/>
                    <a:pt x="986" y="1224"/>
                  </a:cubicBezTo>
                  <a:cubicBezTo>
                    <a:pt x="1512" y="1013"/>
                    <a:pt x="1524" y="288"/>
                    <a:pt x="1009" y="54"/>
                  </a:cubicBezTo>
                  <a:cubicBezTo>
                    <a:pt x="925" y="17"/>
                    <a:pt x="840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8"/>
            <p:cNvSpPr/>
            <p:nvPr/>
          </p:nvSpPr>
          <p:spPr>
            <a:xfrm>
              <a:off x="3806050" y="1713575"/>
              <a:ext cx="38375" cy="31650"/>
            </a:xfrm>
            <a:custGeom>
              <a:avLst/>
              <a:gdLst/>
              <a:ahLst/>
              <a:cxnLst/>
              <a:rect l="l" t="t" r="r" b="b"/>
              <a:pathLst>
                <a:path w="1535" h="1266" extrusionOk="0">
                  <a:moveTo>
                    <a:pt x="769" y="0"/>
                  </a:moveTo>
                  <a:cubicBezTo>
                    <a:pt x="694" y="0"/>
                    <a:pt x="616" y="14"/>
                    <a:pt x="538" y="43"/>
                  </a:cubicBezTo>
                  <a:cubicBezTo>
                    <a:pt x="23" y="254"/>
                    <a:pt x="0" y="979"/>
                    <a:pt x="515" y="1213"/>
                  </a:cubicBezTo>
                  <a:cubicBezTo>
                    <a:pt x="595" y="1249"/>
                    <a:pt x="679" y="1265"/>
                    <a:pt x="762" y="1265"/>
                  </a:cubicBezTo>
                  <a:cubicBezTo>
                    <a:pt x="1006" y="1265"/>
                    <a:pt x="1241" y="1121"/>
                    <a:pt x="1345" y="885"/>
                  </a:cubicBezTo>
                  <a:cubicBezTo>
                    <a:pt x="1535" y="447"/>
                    <a:pt x="1198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8"/>
            <p:cNvSpPr/>
            <p:nvPr/>
          </p:nvSpPr>
          <p:spPr>
            <a:xfrm>
              <a:off x="3807200" y="1654275"/>
              <a:ext cx="37175" cy="31625"/>
            </a:xfrm>
            <a:custGeom>
              <a:avLst/>
              <a:gdLst/>
              <a:ahLst/>
              <a:cxnLst/>
              <a:rect l="l" t="t" r="r" b="b"/>
              <a:pathLst>
                <a:path w="1487" h="1265" extrusionOk="0">
                  <a:moveTo>
                    <a:pt x="776" y="1"/>
                  </a:moveTo>
                  <a:cubicBezTo>
                    <a:pt x="543" y="1"/>
                    <a:pt x="309" y="126"/>
                    <a:pt x="200" y="379"/>
                  </a:cubicBezTo>
                  <a:cubicBezTo>
                    <a:pt x="0" y="818"/>
                    <a:pt x="344" y="1265"/>
                    <a:pt x="776" y="1265"/>
                  </a:cubicBezTo>
                  <a:cubicBezTo>
                    <a:pt x="851" y="1265"/>
                    <a:pt x="929" y="1251"/>
                    <a:pt x="1007" y="1222"/>
                  </a:cubicBezTo>
                  <a:cubicBezTo>
                    <a:pt x="1323" y="1093"/>
                    <a:pt x="1487" y="719"/>
                    <a:pt x="1358" y="403"/>
                  </a:cubicBezTo>
                  <a:cubicBezTo>
                    <a:pt x="1257" y="135"/>
                    <a:pt x="1017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8"/>
            <p:cNvSpPr/>
            <p:nvPr/>
          </p:nvSpPr>
          <p:spPr>
            <a:xfrm>
              <a:off x="3766225" y="1611400"/>
              <a:ext cx="36925" cy="31725"/>
            </a:xfrm>
            <a:custGeom>
              <a:avLst/>
              <a:gdLst/>
              <a:ahLst/>
              <a:cxnLst/>
              <a:rect l="l" t="t" r="r" b="b"/>
              <a:pathLst>
                <a:path w="1477" h="1269" extrusionOk="0">
                  <a:moveTo>
                    <a:pt x="747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58" y="1268"/>
                  </a:cubicBezTo>
                  <a:cubicBezTo>
                    <a:pt x="993" y="1268"/>
                    <a:pt x="1226" y="1143"/>
                    <a:pt x="1336" y="889"/>
                  </a:cubicBezTo>
                  <a:cubicBezTo>
                    <a:pt x="1476" y="562"/>
                    <a:pt x="1336" y="199"/>
                    <a:pt x="1008" y="59"/>
                  </a:cubicBezTo>
                  <a:cubicBezTo>
                    <a:pt x="920" y="19"/>
                    <a:pt x="832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8"/>
            <p:cNvSpPr/>
            <p:nvPr/>
          </p:nvSpPr>
          <p:spPr>
            <a:xfrm>
              <a:off x="3706275" y="1610125"/>
              <a:ext cx="37200" cy="31725"/>
            </a:xfrm>
            <a:custGeom>
              <a:avLst/>
              <a:gdLst/>
              <a:ahLst/>
              <a:cxnLst/>
              <a:rect l="l" t="t" r="r" b="b"/>
              <a:pathLst>
                <a:path w="1488" h="1269" extrusionOk="0">
                  <a:moveTo>
                    <a:pt x="775" y="0"/>
                  </a:moveTo>
                  <a:cubicBezTo>
                    <a:pt x="540" y="0"/>
                    <a:pt x="304" y="126"/>
                    <a:pt x="189" y="379"/>
                  </a:cubicBezTo>
                  <a:cubicBezTo>
                    <a:pt x="1" y="815"/>
                    <a:pt x="341" y="1268"/>
                    <a:pt x="770" y="1268"/>
                  </a:cubicBezTo>
                  <a:cubicBezTo>
                    <a:pt x="847" y="1268"/>
                    <a:pt x="927" y="1253"/>
                    <a:pt x="1008" y="1221"/>
                  </a:cubicBezTo>
                  <a:cubicBezTo>
                    <a:pt x="1324" y="1093"/>
                    <a:pt x="1487" y="730"/>
                    <a:pt x="1359" y="402"/>
                  </a:cubicBezTo>
                  <a:cubicBezTo>
                    <a:pt x="1258" y="135"/>
                    <a:pt x="1017" y="0"/>
                    <a:pt x="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8"/>
            <p:cNvSpPr/>
            <p:nvPr/>
          </p:nvSpPr>
          <p:spPr>
            <a:xfrm>
              <a:off x="3663300" y="1651275"/>
              <a:ext cx="38350" cy="31525"/>
            </a:xfrm>
            <a:custGeom>
              <a:avLst/>
              <a:gdLst/>
              <a:ahLst/>
              <a:cxnLst/>
              <a:rect l="l" t="t" r="r" b="b"/>
              <a:pathLst>
                <a:path w="1534" h="1261" extrusionOk="0">
                  <a:moveTo>
                    <a:pt x="769" y="1"/>
                  </a:moveTo>
                  <a:cubicBezTo>
                    <a:pt x="523" y="1"/>
                    <a:pt x="292" y="141"/>
                    <a:pt x="188" y="382"/>
                  </a:cubicBezTo>
                  <a:cubicBezTo>
                    <a:pt x="0" y="817"/>
                    <a:pt x="339" y="1261"/>
                    <a:pt x="759" y="1261"/>
                  </a:cubicBezTo>
                  <a:cubicBezTo>
                    <a:pt x="836" y="1261"/>
                    <a:pt x="916" y="1246"/>
                    <a:pt x="995" y="1213"/>
                  </a:cubicBezTo>
                  <a:cubicBezTo>
                    <a:pt x="1522" y="1014"/>
                    <a:pt x="1533" y="277"/>
                    <a:pt x="1030" y="55"/>
                  </a:cubicBezTo>
                  <a:cubicBezTo>
                    <a:pt x="945" y="18"/>
                    <a:pt x="856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8"/>
            <p:cNvSpPr/>
            <p:nvPr/>
          </p:nvSpPr>
          <p:spPr>
            <a:xfrm>
              <a:off x="3663600" y="1710650"/>
              <a:ext cx="36925" cy="31500"/>
            </a:xfrm>
            <a:custGeom>
              <a:avLst/>
              <a:gdLst/>
              <a:ahLst/>
              <a:cxnLst/>
              <a:rect l="l" t="t" r="r" b="b"/>
              <a:pathLst>
                <a:path w="1477" h="1260" extrusionOk="0">
                  <a:moveTo>
                    <a:pt x="711" y="0"/>
                  </a:moveTo>
                  <a:cubicBezTo>
                    <a:pt x="636" y="0"/>
                    <a:pt x="558" y="14"/>
                    <a:pt x="480" y="43"/>
                  </a:cubicBezTo>
                  <a:cubicBezTo>
                    <a:pt x="153" y="172"/>
                    <a:pt x="1" y="534"/>
                    <a:pt x="118" y="862"/>
                  </a:cubicBezTo>
                  <a:cubicBezTo>
                    <a:pt x="225" y="1125"/>
                    <a:pt x="468" y="1260"/>
                    <a:pt x="710" y="1260"/>
                  </a:cubicBezTo>
                  <a:cubicBezTo>
                    <a:pt x="942" y="1260"/>
                    <a:pt x="1173" y="1137"/>
                    <a:pt x="1288" y="885"/>
                  </a:cubicBezTo>
                  <a:cubicBezTo>
                    <a:pt x="1477" y="447"/>
                    <a:pt x="1140" y="0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8"/>
            <p:cNvSpPr/>
            <p:nvPr/>
          </p:nvSpPr>
          <p:spPr>
            <a:xfrm>
              <a:off x="3658300" y="1770875"/>
              <a:ext cx="19950" cy="15750"/>
            </a:xfrm>
            <a:custGeom>
              <a:avLst/>
              <a:gdLst/>
              <a:ahLst/>
              <a:cxnLst/>
              <a:rect l="l" t="t" r="r" b="b"/>
              <a:pathLst>
                <a:path w="798" h="630" extrusionOk="0">
                  <a:moveTo>
                    <a:pt x="452" y="0"/>
                  </a:moveTo>
                  <a:cubicBezTo>
                    <a:pt x="375" y="0"/>
                    <a:pt x="297" y="29"/>
                    <a:pt x="236" y="91"/>
                  </a:cubicBezTo>
                  <a:lnTo>
                    <a:pt x="236" y="79"/>
                  </a:lnTo>
                  <a:lnTo>
                    <a:pt x="236" y="79"/>
                  </a:lnTo>
                  <a:cubicBezTo>
                    <a:pt x="1" y="305"/>
                    <a:pt x="206" y="630"/>
                    <a:pt x="452" y="630"/>
                  </a:cubicBezTo>
                  <a:cubicBezTo>
                    <a:pt x="524" y="630"/>
                    <a:pt x="600" y="602"/>
                    <a:pt x="669" y="535"/>
                  </a:cubicBezTo>
                  <a:cubicBezTo>
                    <a:pt x="798" y="418"/>
                    <a:pt x="798" y="220"/>
                    <a:pt x="681" y="103"/>
                  </a:cubicBezTo>
                  <a:cubicBezTo>
                    <a:pt x="619" y="35"/>
                    <a:pt x="536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8"/>
            <p:cNvSpPr/>
            <p:nvPr/>
          </p:nvSpPr>
          <p:spPr>
            <a:xfrm>
              <a:off x="3743450" y="1806475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9" y="1"/>
                  </a:moveTo>
                  <a:cubicBezTo>
                    <a:pt x="167" y="1"/>
                    <a:pt x="12" y="127"/>
                    <a:pt x="12" y="316"/>
                  </a:cubicBezTo>
                  <a:cubicBezTo>
                    <a:pt x="0" y="492"/>
                    <a:pt x="141" y="632"/>
                    <a:pt x="316" y="632"/>
                  </a:cubicBezTo>
                  <a:cubicBezTo>
                    <a:pt x="321" y="633"/>
                    <a:pt x="326" y="633"/>
                    <a:pt x="330" y="633"/>
                  </a:cubicBezTo>
                  <a:cubicBezTo>
                    <a:pt x="602" y="633"/>
                    <a:pt x="746" y="301"/>
                    <a:pt x="550" y="94"/>
                  </a:cubicBezTo>
                  <a:cubicBezTo>
                    <a:pt x="486" y="30"/>
                    <a:pt x="407" y="1"/>
                    <a:pt x="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8"/>
            <p:cNvSpPr/>
            <p:nvPr/>
          </p:nvSpPr>
          <p:spPr>
            <a:xfrm>
              <a:off x="3826225" y="1774375"/>
              <a:ext cx="17275" cy="15675"/>
            </a:xfrm>
            <a:custGeom>
              <a:avLst/>
              <a:gdLst/>
              <a:ahLst/>
              <a:cxnLst/>
              <a:rect l="l" t="t" r="r" b="b"/>
              <a:pathLst>
                <a:path w="691" h="627" extrusionOk="0">
                  <a:moveTo>
                    <a:pt x="340" y="0"/>
                  </a:moveTo>
                  <a:cubicBezTo>
                    <a:pt x="262" y="0"/>
                    <a:pt x="185" y="30"/>
                    <a:pt x="129" y="91"/>
                  </a:cubicBezTo>
                  <a:cubicBezTo>
                    <a:pt x="0" y="208"/>
                    <a:pt x="0" y="407"/>
                    <a:pt x="117" y="524"/>
                  </a:cubicBezTo>
                  <a:cubicBezTo>
                    <a:pt x="178" y="591"/>
                    <a:pt x="262" y="627"/>
                    <a:pt x="346" y="627"/>
                  </a:cubicBezTo>
                  <a:cubicBezTo>
                    <a:pt x="423" y="627"/>
                    <a:pt x="500" y="597"/>
                    <a:pt x="562" y="536"/>
                  </a:cubicBezTo>
                  <a:cubicBezTo>
                    <a:pt x="691" y="419"/>
                    <a:pt x="691" y="220"/>
                    <a:pt x="574" y="103"/>
                  </a:cubicBezTo>
                  <a:cubicBezTo>
                    <a:pt x="512" y="36"/>
                    <a:pt x="42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8"/>
            <p:cNvSpPr/>
            <p:nvPr/>
          </p:nvSpPr>
          <p:spPr>
            <a:xfrm>
              <a:off x="3860150" y="1692625"/>
              <a:ext cx="18650" cy="15900"/>
            </a:xfrm>
            <a:custGeom>
              <a:avLst/>
              <a:gdLst/>
              <a:ahLst/>
              <a:cxnLst/>
              <a:rect l="l" t="t" r="r" b="b"/>
              <a:pathLst>
                <a:path w="746" h="636" extrusionOk="0">
                  <a:moveTo>
                    <a:pt x="425" y="0"/>
                  </a:moveTo>
                  <a:cubicBezTo>
                    <a:pt x="350" y="0"/>
                    <a:pt x="273" y="27"/>
                    <a:pt x="211" y="86"/>
                  </a:cubicBezTo>
                  <a:cubicBezTo>
                    <a:pt x="0" y="284"/>
                    <a:pt x="141" y="624"/>
                    <a:pt x="422" y="635"/>
                  </a:cubicBezTo>
                  <a:cubicBezTo>
                    <a:pt x="597" y="635"/>
                    <a:pt x="737" y="495"/>
                    <a:pt x="737" y="320"/>
                  </a:cubicBezTo>
                  <a:cubicBezTo>
                    <a:pt x="745" y="127"/>
                    <a:pt x="588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8"/>
            <p:cNvSpPr/>
            <p:nvPr/>
          </p:nvSpPr>
          <p:spPr>
            <a:xfrm>
              <a:off x="3830325" y="1609750"/>
              <a:ext cx="16675" cy="15925"/>
            </a:xfrm>
            <a:custGeom>
              <a:avLst/>
              <a:gdLst/>
              <a:ahLst/>
              <a:cxnLst/>
              <a:rect l="l" t="t" r="r" b="b"/>
              <a:pathLst>
                <a:path w="667" h="637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504"/>
                    <a:pt x="154" y="636"/>
                    <a:pt x="319" y="636"/>
                  </a:cubicBezTo>
                  <a:cubicBezTo>
                    <a:pt x="394" y="636"/>
                    <a:pt x="472" y="609"/>
                    <a:pt x="538" y="546"/>
                  </a:cubicBezTo>
                  <a:cubicBezTo>
                    <a:pt x="655" y="429"/>
                    <a:pt x="667" y="230"/>
                    <a:pt x="550" y="101"/>
                  </a:cubicBezTo>
                  <a:cubicBezTo>
                    <a:pt x="484" y="31"/>
                    <a:pt x="40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8"/>
            <p:cNvSpPr/>
            <p:nvPr/>
          </p:nvSpPr>
          <p:spPr>
            <a:xfrm>
              <a:off x="3745800" y="1573950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3" y="1"/>
                  </a:moveTo>
                  <a:cubicBezTo>
                    <a:pt x="140" y="1"/>
                    <a:pt x="0" y="340"/>
                    <a:pt x="187" y="539"/>
                  </a:cubicBezTo>
                  <a:cubicBezTo>
                    <a:pt x="254" y="609"/>
                    <a:pt x="337" y="640"/>
                    <a:pt x="418" y="640"/>
                  </a:cubicBezTo>
                  <a:cubicBezTo>
                    <a:pt x="581" y="640"/>
                    <a:pt x="737" y="516"/>
                    <a:pt x="737" y="328"/>
                  </a:cubicBezTo>
                  <a:cubicBezTo>
                    <a:pt x="737" y="153"/>
                    <a:pt x="59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8"/>
            <p:cNvSpPr/>
            <p:nvPr/>
          </p:nvSpPr>
          <p:spPr>
            <a:xfrm>
              <a:off x="3662425" y="1606350"/>
              <a:ext cx="21100" cy="15900"/>
            </a:xfrm>
            <a:custGeom>
              <a:avLst/>
              <a:gdLst/>
              <a:ahLst/>
              <a:cxnLst/>
              <a:rect l="l" t="t" r="r" b="b"/>
              <a:pathLst>
                <a:path w="844" h="636" extrusionOk="0">
                  <a:moveTo>
                    <a:pt x="428" y="1"/>
                  </a:moveTo>
                  <a:cubicBezTo>
                    <a:pt x="346" y="1"/>
                    <a:pt x="264" y="33"/>
                    <a:pt x="200" y="97"/>
                  </a:cubicBezTo>
                  <a:cubicBezTo>
                    <a:pt x="1" y="296"/>
                    <a:pt x="141" y="635"/>
                    <a:pt x="422" y="635"/>
                  </a:cubicBezTo>
                  <a:cubicBezTo>
                    <a:pt x="703" y="635"/>
                    <a:pt x="843" y="296"/>
                    <a:pt x="656" y="97"/>
                  </a:cubicBezTo>
                  <a:cubicBezTo>
                    <a:pt x="592" y="33"/>
                    <a:pt x="510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8"/>
            <p:cNvSpPr/>
            <p:nvPr/>
          </p:nvSpPr>
          <p:spPr>
            <a:xfrm>
              <a:off x="3625950" y="1687975"/>
              <a:ext cx="22200" cy="15900"/>
            </a:xfrm>
            <a:custGeom>
              <a:avLst/>
              <a:gdLst/>
              <a:ahLst/>
              <a:cxnLst/>
              <a:rect l="l" t="t" r="r" b="b"/>
              <a:pathLst>
                <a:path w="888" h="636" extrusionOk="0">
                  <a:moveTo>
                    <a:pt x="411" y="0"/>
                  </a:moveTo>
                  <a:cubicBezTo>
                    <a:pt x="12" y="0"/>
                    <a:pt x="1" y="634"/>
                    <a:pt x="431" y="634"/>
                  </a:cubicBezTo>
                  <a:cubicBezTo>
                    <a:pt x="434" y="634"/>
                    <a:pt x="438" y="634"/>
                    <a:pt x="442" y="634"/>
                  </a:cubicBezTo>
                  <a:cubicBezTo>
                    <a:pt x="453" y="635"/>
                    <a:pt x="464" y="636"/>
                    <a:pt x="474" y="636"/>
                  </a:cubicBezTo>
                  <a:cubicBezTo>
                    <a:pt x="880" y="636"/>
                    <a:pt x="887" y="2"/>
                    <a:pt x="476" y="2"/>
                  </a:cubicBezTo>
                  <a:cubicBezTo>
                    <a:pt x="468" y="2"/>
                    <a:pt x="461" y="2"/>
                    <a:pt x="454" y="2"/>
                  </a:cubicBezTo>
                  <a:cubicBezTo>
                    <a:pt x="439" y="1"/>
                    <a:pt x="425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8"/>
            <p:cNvSpPr/>
            <p:nvPr/>
          </p:nvSpPr>
          <p:spPr>
            <a:xfrm>
              <a:off x="3676825" y="1828325"/>
              <a:ext cx="28925" cy="23750"/>
            </a:xfrm>
            <a:custGeom>
              <a:avLst/>
              <a:gdLst/>
              <a:ahLst/>
              <a:cxnLst/>
              <a:rect l="l" t="t" r="r" b="b"/>
              <a:pathLst>
                <a:path w="1157" h="950" extrusionOk="0">
                  <a:moveTo>
                    <a:pt x="588" y="0"/>
                  </a:moveTo>
                  <a:cubicBezTo>
                    <a:pt x="406" y="0"/>
                    <a:pt x="229" y="110"/>
                    <a:pt x="150" y="285"/>
                  </a:cubicBezTo>
                  <a:cubicBezTo>
                    <a:pt x="1" y="613"/>
                    <a:pt x="258" y="950"/>
                    <a:pt x="575" y="950"/>
                  </a:cubicBezTo>
                  <a:cubicBezTo>
                    <a:pt x="631" y="950"/>
                    <a:pt x="689" y="939"/>
                    <a:pt x="747" y="917"/>
                  </a:cubicBezTo>
                  <a:cubicBezTo>
                    <a:pt x="1145" y="764"/>
                    <a:pt x="1156" y="215"/>
                    <a:pt x="770" y="39"/>
                  </a:cubicBezTo>
                  <a:cubicBezTo>
                    <a:pt x="711" y="13"/>
                    <a:pt x="64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8"/>
            <p:cNvSpPr/>
            <p:nvPr/>
          </p:nvSpPr>
          <p:spPr>
            <a:xfrm>
              <a:off x="3796175" y="1830675"/>
              <a:ext cx="28900" cy="23975"/>
            </a:xfrm>
            <a:custGeom>
              <a:avLst/>
              <a:gdLst/>
              <a:ahLst/>
              <a:cxnLst/>
              <a:rect l="l" t="t" r="r" b="b"/>
              <a:pathLst>
                <a:path w="1156" h="959" extrusionOk="0">
                  <a:moveTo>
                    <a:pt x="583" y="0"/>
                  </a:moveTo>
                  <a:cubicBezTo>
                    <a:pt x="266" y="0"/>
                    <a:pt x="0" y="325"/>
                    <a:pt x="138" y="659"/>
                  </a:cubicBezTo>
                  <a:cubicBezTo>
                    <a:pt x="210" y="840"/>
                    <a:pt x="389" y="959"/>
                    <a:pt x="580" y="959"/>
                  </a:cubicBezTo>
                  <a:cubicBezTo>
                    <a:pt x="635" y="959"/>
                    <a:pt x="691" y="949"/>
                    <a:pt x="746" y="928"/>
                  </a:cubicBezTo>
                  <a:cubicBezTo>
                    <a:pt x="1144" y="764"/>
                    <a:pt x="1156" y="214"/>
                    <a:pt x="769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8"/>
            <p:cNvSpPr/>
            <p:nvPr/>
          </p:nvSpPr>
          <p:spPr>
            <a:xfrm>
              <a:off x="3882375" y="1748625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4" y="0"/>
                  </a:moveTo>
                  <a:cubicBezTo>
                    <a:pt x="517" y="0"/>
                    <a:pt x="458" y="10"/>
                    <a:pt x="398" y="33"/>
                  </a:cubicBezTo>
                  <a:cubicBezTo>
                    <a:pt x="12" y="185"/>
                    <a:pt x="1" y="735"/>
                    <a:pt x="375" y="911"/>
                  </a:cubicBezTo>
                  <a:cubicBezTo>
                    <a:pt x="439" y="938"/>
                    <a:pt x="506" y="951"/>
                    <a:pt x="571" y="951"/>
                  </a:cubicBezTo>
                  <a:cubicBezTo>
                    <a:pt x="755" y="951"/>
                    <a:pt x="929" y="846"/>
                    <a:pt x="1007" y="665"/>
                  </a:cubicBezTo>
                  <a:cubicBezTo>
                    <a:pt x="1146" y="337"/>
                    <a:pt x="89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8"/>
            <p:cNvSpPr/>
            <p:nvPr/>
          </p:nvSpPr>
          <p:spPr>
            <a:xfrm>
              <a:off x="3884750" y="1629775"/>
              <a:ext cx="27775" cy="23725"/>
            </a:xfrm>
            <a:custGeom>
              <a:avLst/>
              <a:gdLst/>
              <a:ahLst/>
              <a:cxnLst/>
              <a:rect l="l" t="t" r="r" b="b"/>
              <a:pathLst>
                <a:path w="1111" h="949" extrusionOk="0">
                  <a:moveTo>
                    <a:pt x="575" y="1"/>
                  </a:moveTo>
                  <a:cubicBezTo>
                    <a:pt x="401" y="1"/>
                    <a:pt x="225" y="94"/>
                    <a:pt x="140" y="283"/>
                  </a:cubicBezTo>
                  <a:cubicBezTo>
                    <a:pt x="0" y="611"/>
                    <a:pt x="250" y="948"/>
                    <a:pt x="572" y="948"/>
                  </a:cubicBezTo>
                  <a:cubicBezTo>
                    <a:pt x="629" y="948"/>
                    <a:pt x="688" y="938"/>
                    <a:pt x="748" y="915"/>
                  </a:cubicBezTo>
                  <a:cubicBezTo>
                    <a:pt x="982" y="821"/>
                    <a:pt x="1111" y="541"/>
                    <a:pt x="1017" y="307"/>
                  </a:cubicBezTo>
                  <a:cubicBezTo>
                    <a:pt x="939" y="103"/>
                    <a:pt x="758" y="1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8"/>
            <p:cNvSpPr/>
            <p:nvPr/>
          </p:nvSpPr>
          <p:spPr>
            <a:xfrm>
              <a:off x="3802300" y="1544200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63" y="1"/>
                  </a:moveTo>
                  <a:cubicBezTo>
                    <a:pt x="253" y="1"/>
                    <a:pt x="1" y="323"/>
                    <a:pt x="127" y="653"/>
                  </a:cubicBezTo>
                  <a:cubicBezTo>
                    <a:pt x="204" y="855"/>
                    <a:pt x="386" y="957"/>
                    <a:pt x="569" y="957"/>
                  </a:cubicBezTo>
                  <a:cubicBezTo>
                    <a:pt x="746" y="957"/>
                    <a:pt x="923" y="860"/>
                    <a:pt x="1004" y="664"/>
                  </a:cubicBezTo>
                  <a:cubicBezTo>
                    <a:pt x="1109" y="430"/>
                    <a:pt x="992" y="150"/>
                    <a:pt x="758" y="44"/>
                  </a:cubicBezTo>
                  <a:cubicBezTo>
                    <a:pt x="693" y="14"/>
                    <a:pt x="626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8"/>
            <p:cNvSpPr/>
            <p:nvPr/>
          </p:nvSpPr>
          <p:spPr>
            <a:xfrm>
              <a:off x="3682900" y="154185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3" y="1"/>
                  </a:moveTo>
                  <a:cubicBezTo>
                    <a:pt x="515" y="1"/>
                    <a:pt x="456" y="11"/>
                    <a:pt x="399" y="33"/>
                  </a:cubicBezTo>
                  <a:cubicBezTo>
                    <a:pt x="12" y="185"/>
                    <a:pt x="1" y="747"/>
                    <a:pt x="387" y="910"/>
                  </a:cubicBezTo>
                  <a:cubicBezTo>
                    <a:pt x="453" y="940"/>
                    <a:pt x="519" y="954"/>
                    <a:pt x="583" y="954"/>
                  </a:cubicBezTo>
                  <a:cubicBezTo>
                    <a:pt x="893" y="954"/>
                    <a:pt x="1145" y="632"/>
                    <a:pt x="1019" y="302"/>
                  </a:cubicBezTo>
                  <a:cubicBezTo>
                    <a:pt x="947" y="114"/>
                    <a:pt x="765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8"/>
            <p:cNvSpPr/>
            <p:nvPr/>
          </p:nvSpPr>
          <p:spPr>
            <a:xfrm>
              <a:off x="3596700" y="162412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581" y="1"/>
                  </a:moveTo>
                  <a:cubicBezTo>
                    <a:pt x="401" y="1"/>
                    <a:pt x="227" y="105"/>
                    <a:pt x="150" y="287"/>
                  </a:cubicBezTo>
                  <a:cubicBezTo>
                    <a:pt x="0" y="615"/>
                    <a:pt x="257" y="952"/>
                    <a:pt x="582" y="952"/>
                  </a:cubicBezTo>
                  <a:cubicBezTo>
                    <a:pt x="639" y="952"/>
                    <a:pt x="698" y="941"/>
                    <a:pt x="758" y="919"/>
                  </a:cubicBezTo>
                  <a:cubicBezTo>
                    <a:pt x="1144" y="755"/>
                    <a:pt x="1156" y="205"/>
                    <a:pt x="770" y="41"/>
                  </a:cubicBezTo>
                  <a:cubicBezTo>
                    <a:pt x="709" y="14"/>
                    <a:pt x="644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8"/>
            <p:cNvSpPr/>
            <p:nvPr/>
          </p:nvSpPr>
          <p:spPr>
            <a:xfrm>
              <a:off x="3590525" y="1742800"/>
              <a:ext cx="31875" cy="24125"/>
            </a:xfrm>
            <a:custGeom>
              <a:avLst/>
              <a:gdLst/>
              <a:ahLst/>
              <a:cxnLst/>
              <a:rect l="l" t="t" r="r" b="b"/>
              <a:pathLst>
                <a:path w="1275" h="965" extrusionOk="0">
                  <a:moveTo>
                    <a:pt x="733" y="0"/>
                  </a:moveTo>
                  <a:cubicBezTo>
                    <a:pt x="676" y="0"/>
                    <a:pt x="618" y="11"/>
                    <a:pt x="560" y="32"/>
                  </a:cubicBezTo>
                  <a:cubicBezTo>
                    <a:pt x="1" y="215"/>
                    <a:pt x="211" y="965"/>
                    <a:pt x="675" y="965"/>
                  </a:cubicBezTo>
                  <a:cubicBezTo>
                    <a:pt x="745" y="965"/>
                    <a:pt x="820" y="948"/>
                    <a:pt x="900" y="910"/>
                  </a:cubicBezTo>
                  <a:cubicBezTo>
                    <a:pt x="1145" y="816"/>
                    <a:pt x="1274" y="547"/>
                    <a:pt x="1169" y="301"/>
                  </a:cubicBezTo>
                  <a:cubicBezTo>
                    <a:pt x="1097" y="113"/>
                    <a:pt x="922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8"/>
            <p:cNvSpPr/>
            <p:nvPr/>
          </p:nvSpPr>
          <p:spPr>
            <a:xfrm>
              <a:off x="3608900" y="1828475"/>
              <a:ext cx="10300" cy="8075"/>
            </a:xfrm>
            <a:custGeom>
              <a:avLst/>
              <a:gdLst/>
              <a:ahLst/>
              <a:cxnLst/>
              <a:rect l="l" t="t" r="r" b="b"/>
              <a:pathLst>
                <a:path w="412" h="323" extrusionOk="0">
                  <a:moveTo>
                    <a:pt x="179" y="0"/>
                  </a:moveTo>
                  <a:cubicBezTo>
                    <a:pt x="143" y="0"/>
                    <a:pt x="105" y="13"/>
                    <a:pt x="71" y="45"/>
                  </a:cubicBezTo>
                  <a:cubicBezTo>
                    <a:pt x="1" y="103"/>
                    <a:pt x="1" y="220"/>
                    <a:pt x="71" y="279"/>
                  </a:cubicBezTo>
                  <a:cubicBezTo>
                    <a:pt x="100" y="308"/>
                    <a:pt x="141" y="323"/>
                    <a:pt x="182" y="323"/>
                  </a:cubicBezTo>
                  <a:cubicBezTo>
                    <a:pt x="223" y="323"/>
                    <a:pt x="264" y="308"/>
                    <a:pt x="293" y="279"/>
                  </a:cubicBezTo>
                  <a:cubicBezTo>
                    <a:pt x="411" y="161"/>
                    <a:pt x="30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8"/>
            <p:cNvSpPr/>
            <p:nvPr/>
          </p:nvSpPr>
          <p:spPr>
            <a:xfrm>
              <a:off x="3745800" y="1888100"/>
              <a:ext cx="9375" cy="7900"/>
            </a:xfrm>
            <a:custGeom>
              <a:avLst/>
              <a:gdLst/>
              <a:ahLst/>
              <a:cxnLst/>
              <a:rect l="l" t="t" r="r" b="b"/>
              <a:pathLst>
                <a:path w="375" h="316" extrusionOk="0">
                  <a:moveTo>
                    <a:pt x="164" y="1"/>
                  </a:moveTo>
                  <a:cubicBezTo>
                    <a:pt x="85" y="1"/>
                    <a:pt x="12" y="58"/>
                    <a:pt x="12" y="152"/>
                  </a:cubicBezTo>
                  <a:cubicBezTo>
                    <a:pt x="0" y="245"/>
                    <a:pt x="70" y="315"/>
                    <a:pt x="164" y="315"/>
                  </a:cubicBezTo>
                  <a:cubicBezTo>
                    <a:pt x="304" y="315"/>
                    <a:pt x="374" y="152"/>
                    <a:pt x="281" y="46"/>
                  </a:cubicBezTo>
                  <a:cubicBezTo>
                    <a:pt x="246" y="15"/>
                    <a:pt x="204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8"/>
            <p:cNvSpPr/>
            <p:nvPr/>
          </p:nvSpPr>
          <p:spPr>
            <a:xfrm>
              <a:off x="3884425" y="1834050"/>
              <a:ext cx="8500" cy="8000"/>
            </a:xfrm>
            <a:custGeom>
              <a:avLst/>
              <a:gdLst/>
              <a:ahLst/>
              <a:cxnLst/>
              <a:rect l="l" t="t" r="r" b="b"/>
              <a:pathLst>
                <a:path w="340" h="320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14"/>
                    <a:pt x="0" y="208"/>
                    <a:pt x="59" y="266"/>
                  </a:cubicBezTo>
                  <a:cubicBezTo>
                    <a:pt x="88" y="301"/>
                    <a:pt x="129" y="319"/>
                    <a:pt x="170" y="319"/>
                  </a:cubicBezTo>
                  <a:cubicBezTo>
                    <a:pt x="211" y="319"/>
                    <a:pt x="252" y="301"/>
                    <a:pt x="281" y="266"/>
                  </a:cubicBezTo>
                  <a:cubicBezTo>
                    <a:pt x="340" y="208"/>
                    <a:pt x="340" y="114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8"/>
            <p:cNvSpPr/>
            <p:nvPr/>
          </p:nvSpPr>
          <p:spPr>
            <a:xfrm>
              <a:off x="3943300" y="1698250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08" y="1"/>
                  </a:moveTo>
                  <a:cubicBezTo>
                    <a:pt x="8" y="1"/>
                    <a:pt x="1" y="305"/>
                    <a:pt x="208" y="317"/>
                  </a:cubicBezTo>
                  <a:cubicBezTo>
                    <a:pt x="301" y="317"/>
                    <a:pt x="371" y="247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8"/>
            <p:cNvSpPr/>
            <p:nvPr/>
          </p:nvSpPr>
          <p:spPr>
            <a:xfrm>
              <a:off x="3889975" y="156000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14"/>
                    <a:pt x="1" y="208"/>
                    <a:pt x="59" y="266"/>
                  </a:cubicBezTo>
                  <a:cubicBezTo>
                    <a:pt x="94" y="301"/>
                    <a:pt x="135" y="319"/>
                    <a:pt x="176" y="319"/>
                  </a:cubicBezTo>
                  <a:cubicBezTo>
                    <a:pt x="217" y="319"/>
                    <a:pt x="258" y="301"/>
                    <a:pt x="293" y="266"/>
                  </a:cubicBezTo>
                  <a:cubicBezTo>
                    <a:pt x="352" y="208"/>
                    <a:pt x="352" y="114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8"/>
            <p:cNvSpPr/>
            <p:nvPr/>
          </p:nvSpPr>
          <p:spPr>
            <a:xfrm>
              <a:off x="3752600" y="1500525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206" y="1"/>
                  </a:moveTo>
                  <a:cubicBezTo>
                    <a:pt x="74" y="1"/>
                    <a:pt x="1" y="168"/>
                    <a:pt x="102" y="259"/>
                  </a:cubicBezTo>
                  <a:cubicBezTo>
                    <a:pt x="134" y="294"/>
                    <a:pt x="174" y="309"/>
                    <a:pt x="214" y="309"/>
                  </a:cubicBezTo>
                  <a:cubicBezTo>
                    <a:pt x="294" y="309"/>
                    <a:pt x="372" y="247"/>
                    <a:pt x="372" y="153"/>
                  </a:cubicBezTo>
                  <a:cubicBezTo>
                    <a:pt x="372" y="72"/>
                    <a:pt x="301" y="1"/>
                    <a:pt x="219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8"/>
            <p:cNvSpPr/>
            <p:nvPr/>
          </p:nvSpPr>
          <p:spPr>
            <a:xfrm>
              <a:off x="3614750" y="1554325"/>
              <a:ext cx="10225" cy="817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166" y="0"/>
                  </a:moveTo>
                  <a:cubicBezTo>
                    <a:pt x="126" y="0"/>
                    <a:pt x="87" y="15"/>
                    <a:pt x="59" y="49"/>
                  </a:cubicBezTo>
                  <a:cubicBezTo>
                    <a:pt x="1" y="107"/>
                    <a:pt x="1" y="213"/>
                    <a:pt x="59" y="271"/>
                  </a:cubicBezTo>
                  <a:cubicBezTo>
                    <a:pt x="93" y="311"/>
                    <a:pt x="133" y="327"/>
                    <a:pt x="172" y="327"/>
                  </a:cubicBezTo>
                  <a:cubicBezTo>
                    <a:pt x="295" y="327"/>
                    <a:pt x="409" y="164"/>
                    <a:pt x="293" y="49"/>
                  </a:cubicBezTo>
                  <a:cubicBezTo>
                    <a:pt x="257" y="18"/>
                    <a:pt x="210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8"/>
            <p:cNvSpPr/>
            <p:nvPr/>
          </p:nvSpPr>
          <p:spPr>
            <a:xfrm>
              <a:off x="3555175" y="1690375"/>
              <a:ext cx="9300" cy="7800"/>
            </a:xfrm>
            <a:custGeom>
              <a:avLst/>
              <a:gdLst/>
              <a:ahLst/>
              <a:cxnLst/>
              <a:rect l="l" t="t" r="r" b="b"/>
              <a:pathLst>
                <a:path w="372" h="312" extrusionOk="0">
                  <a:moveTo>
                    <a:pt x="161" y="0"/>
                  </a:moveTo>
                  <a:cubicBezTo>
                    <a:pt x="79" y="0"/>
                    <a:pt x="9" y="59"/>
                    <a:pt x="9" y="152"/>
                  </a:cubicBezTo>
                  <a:cubicBezTo>
                    <a:pt x="1" y="248"/>
                    <a:pt x="81" y="312"/>
                    <a:pt x="162" y="312"/>
                  </a:cubicBezTo>
                  <a:cubicBezTo>
                    <a:pt x="200" y="312"/>
                    <a:pt x="237" y="299"/>
                    <a:pt x="266" y="269"/>
                  </a:cubicBezTo>
                  <a:cubicBezTo>
                    <a:pt x="372" y="176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8"/>
            <p:cNvSpPr/>
            <p:nvPr/>
          </p:nvSpPr>
          <p:spPr>
            <a:xfrm>
              <a:off x="3650575" y="1903475"/>
              <a:ext cx="18900" cy="15650"/>
            </a:xfrm>
            <a:custGeom>
              <a:avLst/>
              <a:gdLst/>
              <a:ahLst/>
              <a:cxnLst/>
              <a:rect l="l" t="t" r="r" b="b"/>
              <a:pathLst>
                <a:path w="756" h="626" extrusionOk="0">
                  <a:moveTo>
                    <a:pt x="379" y="1"/>
                  </a:moveTo>
                  <a:cubicBezTo>
                    <a:pt x="256" y="1"/>
                    <a:pt x="141" y="71"/>
                    <a:pt x="89" y="192"/>
                  </a:cubicBezTo>
                  <a:cubicBezTo>
                    <a:pt x="0" y="409"/>
                    <a:pt x="160" y="625"/>
                    <a:pt x="367" y="625"/>
                  </a:cubicBezTo>
                  <a:cubicBezTo>
                    <a:pt x="406" y="625"/>
                    <a:pt x="446" y="618"/>
                    <a:pt x="487" y="601"/>
                  </a:cubicBezTo>
                  <a:cubicBezTo>
                    <a:pt x="756" y="508"/>
                    <a:pt x="756" y="145"/>
                    <a:pt x="510" y="28"/>
                  </a:cubicBezTo>
                  <a:cubicBezTo>
                    <a:pt x="467" y="10"/>
                    <a:pt x="42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8"/>
            <p:cNvSpPr/>
            <p:nvPr/>
          </p:nvSpPr>
          <p:spPr>
            <a:xfrm>
              <a:off x="3829300" y="1906950"/>
              <a:ext cx="19175" cy="15875"/>
            </a:xfrm>
            <a:custGeom>
              <a:avLst/>
              <a:gdLst/>
              <a:ahLst/>
              <a:cxnLst/>
              <a:rect l="l" t="t" r="r" b="b"/>
              <a:pathLst>
                <a:path w="767" h="635" extrusionOk="0">
                  <a:moveTo>
                    <a:pt x="378" y="0"/>
                  </a:moveTo>
                  <a:cubicBezTo>
                    <a:pt x="171" y="0"/>
                    <a:pt x="1" y="216"/>
                    <a:pt x="88" y="439"/>
                  </a:cubicBezTo>
                  <a:cubicBezTo>
                    <a:pt x="142" y="564"/>
                    <a:pt x="257" y="635"/>
                    <a:pt x="382" y="635"/>
                  </a:cubicBezTo>
                  <a:cubicBezTo>
                    <a:pt x="420" y="635"/>
                    <a:pt x="459" y="628"/>
                    <a:pt x="497" y="614"/>
                  </a:cubicBezTo>
                  <a:cubicBezTo>
                    <a:pt x="766" y="509"/>
                    <a:pt x="766" y="146"/>
                    <a:pt x="509" y="29"/>
                  </a:cubicBezTo>
                  <a:cubicBezTo>
                    <a:pt x="465" y="10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8"/>
            <p:cNvSpPr/>
            <p:nvPr/>
          </p:nvSpPr>
          <p:spPr>
            <a:xfrm>
              <a:off x="3958425" y="1783675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86" y="0"/>
                  </a:moveTo>
                  <a:cubicBezTo>
                    <a:pt x="348" y="0"/>
                    <a:pt x="309" y="7"/>
                    <a:pt x="269" y="23"/>
                  </a:cubicBezTo>
                  <a:cubicBezTo>
                    <a:pt x="0" y="129"/>
                    <a:pt x="0" y="491"/>
                    <a:pt x="258" y="608"/>
                  </a:cubicBezTo>
                  <a:cubicBezTo>
                    <a:pt x="297" y="627"/>
                    <a:pt x="340" y="636"/>
                    <a:pt x="381" y="636"/>
                  </a:cubicBezTo>
                  <a:cubicBezTo>
                    <a:pt x="500" y="636"/>
                    <a:pt x="615" y="566"/>
                    <a:pt x="667" y="445"/>
                  </a:cubicBezTo>
                  <a:cubicBezTo>
                    <a:pt x="766" y="227"/>
                    <a:pt x="59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8"/>
            <p:cNvSpPr/>
            <p:nvPr/>
          </p:nvSpPr>
          <p:spPr>
            <a:xfrm>
              <a:off x="3962050" y="1605725"/>
              <a:ext cx="18625" cy="15825"/>
            </a:xfrm>
            <a:custGeom>
              <a:avLst/>
              <a:gdLst/>
              <a:ahLst/>
              <a:cxnLst/>
              <a:rect l="l" t="t" r="r" b="b"/>
              <a:pathLst>
                <a:path w="745" h="633" extrusionOk="0">
                  <a:moveTo>
                    <a:pt x="388" y="1"/>
                  </a:moveTo>
                  <a:cubicBezTo>
                    <a:pt x="271" y="1"/>
                    <a:pt x="153" y="65"/>
                    <a:pt x="101" y="192"/>
                  </a:cubicBezTo>
                  <a:cubicBezTo>
                    <a:pt x="0" y="404"/>
                    <a:pt x="177" y="632"/>
                    <a:pt x="392" y="632"/>
                  </a:cubicBezTo>
                  <a:cubicBezTo>
                    <a:pt x="427" y="632"/>
                    <a:pt x="463" y="626"/>
                    <a:pt x="499" y="613"/>
                  </a:cubicBezTo>
                  <a:cubicBezTo>
                    <a:pt x="663" y="543"/>
                    <a:pt x="744" y="368"/>
                    <a:pt x="674" y="204"/>
                  </a:cubicBezTo>
                  <a:cubicBezTo>
                    <a:pt x="627" y="68"/>
                    <a:pt x="508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8"/>
            <p:cNvSpPr/>
            <p:nvPr/>
          </p:nvSpPr>
          <p:spPr>
            <a:xfrm>
              <a:off x="3838800" y="1477050"/>
              <a:ext cx="17850" cy="15725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61" y="1"/>
                  </a:moveTo>
                  <a:cubicBezTo>
                    <a:pt x="238" y="1"/>
                    <a:pt x="122" y="71"/>
                    <a:pt x="71" y="192"/>
                  </a:cubicBezTo>
                  <a:cubicBezTo>
                    <a:pt x="0" y="355"/>
                    <a:pt x="71" y="531"/>
                    <a:pt x="234" y="601"/>
                  </a:cubicBezTo>
                  <a:cubicBezTo>
                    <a:pt x="275" y="620"/>
                    <a:pt x="317" y="628"/>
                    <a:pt x="360" y="628"/>
                  </a:cubicBezTo>
                  <a:cubicBezTo>
                    <a:pt x="477" y="628"/>
                    <a:pt x="592" y="561"/>
                    <a:pt x="644" y="449"/>
                  </a:cubicBezTo>
                  <a:cubicBezTo>
                    <a:pt x="714" y="285"/>
                    <a:pt x="644" y="98"/>
                    <a:pt x="492" y="28"/>
                  </a:cubicBezTo>
                  <a:cubicBezTo>
                    <a:pt x="449" y="10"/>
                    <a:pt x="40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8"/>
            <p:cNvSpPr/>
            <p:nvPr/>
          </p:nvSpPr>
          <p:spPr>
            <a:xfrm>
              <a:off x="3659350" y="1473625"/>
              <a:ext cx="18600" cy="15750"/>
            </a:xfrm>
            <a:custGeom>
              <a:avLst/>
              <a:gdLst/>
              <a:ahLst/>
              <a:cxnLst/>
              <a:rect l="l" t="t" r="r" b="b"/>
              <a:pathLst>
                <a:path w="744" h="630" extrusionOk="0">
                  <a:moveTo>
                    <a:pt x="383" y="1"/>
                  </a:moveTo>
                  <a:cubicBezTo>
                    <a:pt x="268" y="1"/>
                    <a:pt x="152" y="63"/>
                    <a:pt x="100" y="188"/>
                  </a:cubicBezTo>
                  <a:cubicBezTo>
                    <a:pt x="0" y="409"/>
                    <a:pt x="175" y="629"/>
                    <a:pt x="388" y="629"/>
                  </a:cubicBezTo>
                  <a:cubicBezTo>
                    <a:pt x="424" y="629"/>
                    <a:pt x="461" y="623"/>
                    <a:pt x="498" y="609"/>
                  </a:cubicBezTo>
                  <a:cubicBezTo>
                    <a:pt x="662" y="539"/>
                    <a:pt x="744" y="364"/>
                    <a:pt x="674" y="200"/>
                  </a:cubicBezTo>
                  <a:cubicBezTo>
                    <a:pt x="626" y="68"/>
                    <a:pt x="505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8"/>
            <p:cNvSpPr/>
            <p:nvPr/>
          </p:nvSpPr>
          <p:spPr>
            <a:xfrm>
              <a:off x="3530350" y="1596975"/>
              <a:ext cx="19200" cy="15625"/>
            </a:xfrm>
            <a:custGeom>
              <a:avLst/>
              <a:gdLst/>
              <a:ahLst/>
              <a:cxnLst/>
              <a:rect l="l" t="t" r="r" b="b"/>
              <a:pathLst>
                <a:path w="768" h="625" extrusionOk="0">
                  <a:moveTo>
                    <a:pt x="380" y="0"/>
                  </a:moveTo>
                  <a:cubicBezTo>
                    <a:pt x="257" y="0"/>
                    <a:pt x="141" y="70"/>
                    <a:pt x="89" y="191"/>
                  </a:cubicBezTo>
                  <a:cubicBezTo>
                    <a:pt x="1" y="408"/>
                    <a:pt x="169" y="625"/>
                    <a:pt x="379" y="625"/>
                  </a:cubicBezTo>
                  <a:cubicBezTo>
                    <a:pt x="418" y="625"/>
                    <a:pt x="458" y="617"/>
                    <a:pt x="499" y="601"/>
                  </a:cubicBezTo>
                  <a:cubicBezTo>
                    <a:pt x="756" y="507"/>
                    <a:pt x="768" y="133"/>
                    <a:pt x="511" y="27"/>
                  </a:cubicBezTo>
                  <a:cubicBezTo>
                    <a:pt x="468" y="9"/>
                    <a:pt x="423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8"/>
            <p:cNvSpPr/>
            <p:nvPr/>
          </p:nvSpPr>
          <p:spPr>
            <a:xfrm>
              <a:off x="3527300" y="1774900"/>
              <a:ext cx="18600" cy="15800"/>
            </a:xfrm>
            <a:custGeom>
              <a:avLst/>
              <a:gdLst/>
              <a:ahLst/>
              <a:cxnLst/>
              <a:rect l="l" t="t" r="r" b="b"/>
              <a:pathLst>
                <a:path w="744" h="632" extrusionOk="0">
                  <a:moveTo>
                    <a:pt x="363" y="0"/>
                  </a:moveTo>
                  <a:cubicBezTo>
                    <a:pt x="325" y="0"/>
                    <a:pt x="286" y="7"/>
                    <a:pt x="247" y="23"/>
                  </a:cubicBezTo>
                  <a:cubicBezTo>
                    <a:pt x="83" y="82"/>
                    <a:pt x="1" y="269"/>
                    <a:pt x="59" y="433"/>
                  </a:cubicBezTo>
                  <a:cubicBezTo>
                    <a:pt x="113" y="565"/>
                    <a:pt x="237" y="632"/>
                    <a:pt x="360" y="632"/>
                  </a:cubicBezTo>
                  <a:cubicBezTo>
                    <a:pt x="477" y="632"/>
                    <a:pt x="593" y="570"/>
                    <a:pt x="644" y="445"/>
                  </a:cubicBezTo>
                  <a:cubicBezTo>
                    <a:pt x="743" y="227"/>
                    <a:pt x="574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8"/>
            <p:cNvSpPr/>
            <p:nvPr/>
          </p:nvSpPr>
          <p:spPr>
            <a:xfrm>
              <a:off x="3551875" y="1882300"/>
              <a:ext cx="10850" cy="7850"/>
            </a:xfrm>
            <a:custGeom>
              <a:avLst/>
              <a:gdLst/>
              <a:ahLst/>
              <a:cxnLst/>
              <a:rect l="l" t="t" r="r" b="b"/>
              <a:pathLst>
                <a:path w="434" h="314" extrusionOk="0">
                  <a:moveTo>
                    <a:pt x="217" y="1"/>
                  </a:moveTo>
                  <a:cubicBezTo>
                    <a:pt x="176" y="1"/>
                    <a:pt x="135" y="15"/>
                    <a:pt x="106" y="44"/>
                  </a:cubicBezTo>
                  <a:cubicBezTo>
                    <a:pt x="1" y="138"/>
                    <a:pt x="71" y="314"/>
                    <a:pt x="223" y="314"/>
                  </a:cubicBezTo>
                  <a:cubicBezTo>
                    <a:pt x="363" y="314"/>
                    <a:pt x="433" y="138"/>
                    <a:pt x="328" y="44"/>
                  </a:cubicBezTo>
                  <a:cubicBezTo>
                    <a:pt x="299" y="15"/>
                    <a:pt x="258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8"/>
            <p:cNvSpPr/>
            <p:nvPr/>
          </p:nvSpPr>
          <p:spPr>
            <a:xfrm>
              <a:off x="3744325" y="1965950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3" y="0"/>
                  </a:moveTo>
                  <a:cubicBezTo>
                    <a:pt x="88" y="0"/>
                    <a:pt x="12" y="50"/>
                    <a:pt x="1" y="150"/>
                  </a:cubicBezTo>
                  <a:cubicBezTo>
                    <a:pt x="12" y="243"/>
                    <a:pt x="88" y="290"/>
                    <a:pt x="163" y="290"/>
                  </a:cubicBezTo>
                  <a:cubicBezTo>
                    <a:pt x="237" y="290"/>
                    <a:pt x="311" y="243"/>
                    <a:pt x="316" y="150"/>
                  </a:cubicBezTo>
                  <a:cubicBezTo>
                    <a:pt x="311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8"/>
            <p:cNvSpPr/>
            <p:nvPr/>
          </p:nvSpPr>
          <p:spPr>
            <a:xfrm>
              <a:off x="3937350" y="1890125"/>
              <a:ext cx="10575" cy="7850"/>
            </a:xfrm>
            <a:custGeom>
              <a:avLst/>
              <a:gdLst/>
              <a:ahLst/>
              <a:cxnLst/>
              <a:rect l="l" t="t" r="r" b="b"/>
              <a:pathLst>
                <a:path w="423" h="314" extrusionOk="0">
                  <a:moveTo>
                    <a:pt x="212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4" y="313"/>
                    <a:pt x="213" y="313"/>
                  </a:cubicBezTo>
                  <a:cubicBezTo>
                    <a:pt x="252" y="313"/>
                    <a:pt x="293" y="299"/>
                    <a:pt x="329" y="270"/>
                  </a:cubicBezTo>
                  <a:cubicBezTo>
                    <a:pt x="422" y="164"/>
                    <a:pt x="352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8"/>
            <p:cNvSpPr/>
            <p:nvPr/>
          </p:nvSpPr>
          <p:spPr>
            <a:xfrm>
              <a:off x="4022475" y="1699625"/>
              <a:ext cx="9375" cy="8025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62" y="1"/>
                  </a:moveTo>
                  <a:cubicBezTo>
                    <a:pt x="78" y="1"/>
                    <a:pt x="0" y="63"/>
                    <a:pt x="0" y="157"/>
                  </a:cubicBezTo>
                  <a:cubicBezTo>
                    <a:pt x="0" y="250"/>
                    <a:pt x="71" y="320"/>
                    <a:pt x="164" y="320"/>
                  </a:cubicBezTo>
                  <a:cubicBezTo>
                    <a:pt x="305" y="320"/>
                    <a:pt x="375" y="157"/>
                    <a:pt x="281" y="51"/>
                  </a:cubicBezTo>
                  <a:cubicBezTo>
                    <a:pt x="246" y="16"/>
                    <a:pt x="203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8"/>
            <p:cNvSpPr/>
            <p:nvPr/>
          </p:nvSpPr>
          <p:spPr>
            <a:xfrm>
              <a:off x="3946725" y="1506300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53" y="0"/>
                  </a:moveTo>
                  <a:cubicBezTo>
                    <a:pt x="73" y="0"/>
                    <a:pt x="0" y="63"/>
                    <a:pt x="0" y="156"/>
                  </a:cubicBezTo>
                  <a:cubicBezTo>
                    <a:pt x="0" y="253"/>
                    <a:pt x="77" y="316"/>
                    <a:pt x="160" y="316"/>
                  </a:cubicBezTo>
                  <a:cubicBezTo>
                    <a:pt x="198" y="316"/>
                    <a:pt x="236" y="303"/>
                    <a:pt x="269" y="273"/>
                  </a:cubicBezTo>
                  <a:cubicBezTo>
                    <a:pt x="328" y="215"/>
                    <a:pt x="328" y="110"/>
                    <a:pt x="269" y="51"/>
                  </a:cubicBezTo>
                  <a:cubicBezTo>
                    <a:pt x="234" y="16"/>
                    <a:pt x="193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8"/>
            <p:cNvSpPr/>
            <p:nvPr/>
          </p:nvSpPr>
          <p:spPr>
            <a:xfrm>
              <a:off x="3755450" y="1423050"/>
              <a:ext cx="7900" cy="7650"/>
            </a:xfrm>
            <a:custGeom>
              <a:avLst/>
              <a:gdLst/>
              <a:ahLst/>
              <a:cxnLst/>
              <a:rect l="l" t="t" r="r" b="b"/>
              <a:pathLst>
                <a:path w="316" h="306" extrusionOk="0">
                  <a:moveTo>
                    <a:pt x="164" y="0"/>
                  </a:moveTo>
                  <a:cubicBezTo>
                    <a:pt x="82" y="0"/>
                    <a:pt x="12" y="59"/>
                    <a:pt x="0" y="152"/>
                  </a:cubicBezTo>
                  <a:cubicBezTo>
                    <a:pt x="0" y="253"/>
                    <a:pt x="81" y="306"/>
                    <a:pt x="161" y="306"/>
                  </a:cubicBezTo>
                  <a:cubicBezTo>
                    <a:pt x="239" y="306"/>
                    <a:pt x="316" y="256"/>
                    <a:pt x="316" y="152"/>
                  </a:cubicBez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8"/>
            <p:cNvSpPr/>
            <p:nvPr/>
          </p:nvSpPr>
          <p:spPr>
            <a:xfrm>
              <a:off x="3560950" y="14985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88" y="296"/>
                    <a:pt x="129" y="310"/>
                    <a:pt x="170" y="310"/>
                  </a:cubicBezTo>
                  <a:cubicBezTo>
                    <a:pt x="211" y="310"/>
                    <a:pt x="252" y="296"/>
                    <a:pt x="281" y="267"/>
                  </a:cubicBezTo>
                  <a:cubicBezTo>
                    <a:pt x="340" y="208"/>
                    <a:pt x="340" y="103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8"/>
            <p:cNvSpPr/>
            <p:nvPr/>
          </p:nvSpPr>
          <p:spPr>
            <a:xfrm>
              <a:off x="3477600" y="1688600"/>
              <a:ext cx="9075" cy="7925"/>
            </a:xfrm>
            <a:custGeom>
              <a:avLst/>
              <a:gdLst/>
              <a:ahLst/>
              <a:cxnLst/>
              <a:rect l="l" t="t" r="r" b="b"/>
              <a:pathLst>
                <a:path w="363" h="317" extrusionOk="0">
                  <a:moveTo>
                    <a:pt x="152" y="1"/>
                  </a:moveTo>
                  <a:cubicBezTo>
                    <a:pt x="70" y="13"/>
                    <a:pt x="0" y="71"/>
                    <a:pt x="0" y="165"/>
                  </a:cubicBezTo>
                  <a:cubicBezTo>
                    <a:pt x="0" y="247"/>
                    <a:pt x="70" y="317"/>
                    <a:pt x="152" y="317"/>
                  </a:cubicBezTo>
                  <a:cubicBezTo>
                    <a:pt x="363" y="317"/>
                    <a:pt x="363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8"/>
            <p:cNvSpPr/>
            <p:nvPr/>
          </p:nvSpPr>
          <p:spPr>
            <a:xfrm>
              <a:off x="4618550" y="4000600"/>
              <a:ext cx="26625" cy="23900"/>
            </a:xfrm>
            <a:custGeom>
              <a:avLst/>
              <a:gdLst/>
              <a:ahLst/>
              <a:cxnLst/>
              <a:rect l="l" t="t" r="r" b="b"/>
              <a:pathLst>
                <a:path w="1065" h="956" extrusionOk="0">
                  <a:moveTo>
                    <a:pt x="537" y="0"/>
                  </a:moveTo>
                  <a:cubicBezTo>
                    <a:pt x="417" y="0"/>
                    <a:pt x="297" y="44"/>
                    <a:pt x="199" y="130"/>
                  </a:cubicBezTo>
                  <a:cubicBezTo>
                    <a:pt x="12" y="317"/>
                    <a:pt x="0" y="622"/>
                    <a:pt x="187" y="809"/>
                  </a:cubicBezTo>
                  <a:cubicBezTo>
                    <a:pt x="284" y="905"/>
                    <a:pt x="411" y="955"/>
                    <a:pt x="538" y="955"/>
                  </a:cubicBezTo>
                  <a:cubicBezTo>
                    <a:pt x="657" y="955"/>
                    <a:pt x="775" y="911"/>
                    <a:pt x="866" y="821"/>
                  </a:cubicBezTo>
                  <a:cubicBezTo>
                    <a:pt x="1065" y="645"/>
                    <a:pt x="1065" y="341"/>
                    <a:pt x="878" y="142"/>
                  </a:cubicBezTo>
                  <a:cubicBezTo>
                    <a:pt x="782" y="47"/>
                    <a:pt x="66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8"/>
            <p:cNvSpPr/>
            <p:nvPr/>
          </p:nvSpPr>
          <p:spPr>
            <a:xfrm>
              <a:off x="4664450" y="4001400"/>
              <a:ext cx="25475" cy="23975"/>
            </a:xfrm>
            <a:custGeom>
              <a:avLst/>
              <a:gdLst/>
              <a:ahLst/>
              <a:cxnLst/>
              <a:rect l="l" t="t" r="r" b="b"/>
              <a:pathLst>
                <a:path w="1019" h="959" extrusionOk="0">
                  <a:moveTo>
                    <a:pt x="530" y="1"/>
                  </a:moveTo>
                  <a:cubicBezTo>
                    <a:pt x="416" y="1"/>
                    <a:pt x="299" y="42"/>
                    <a:pt x="200" y="133"/>
                  </a:cubicBezTo>
                  <a:cubicBezTo>
                    <a:pt x="13" y="321"/>
                    <a:pt x="1" y="625"/>
                    <a:pt x="188" y="812"/>
                  </a:cubicBezTo>
                  <a:cubicBezTo>
                    <a:pt x="286" y="913"/>
                    <a:pt x="409" y="959"/>
                    <a:pt x="531" y="959"/>
                  </a:cubicBezTo>
                  <a:cubicBezTo>
                    <a:pt x="774" y="959"/>
                    <a:pt x="1011" y="777"/>
                    <a:pt x="1019" y="496"/>
                  </a:cubicBezTo>
                  <a:cubicBezTo>
                    <a:pt x="1019" y="199"/>
                    <a:pt x="781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8"/>
            <p:cNvSpPr/>
            <p:nvPr/>
          </p:nvSpPr>
          <p:spPr>
            <a:xfrm>
              <a:off x="4665625" y="3954900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547" y="1"/>
                  </a:moveTo>
                  <a:cubicBezTo>
                    <a:pt x="429" y="1"/>
                    <a:pt x="307" y="50"/>
                    <a:pt x="200" y="168"/>
                  </a:cubicBezTo>
                  <a:cubicBezTo>
                    <a:pt x="1" y="344"/>
                    <a:pt x="1" y="648"/>
                    <a:pt x="188" y="847"/>
                  </a:cubicBezTo>
                  <a:cubicBezTo>
                    <a:pt x="277" y="942"/>
                    <a:pt x="399" y="989"/>
                    <a:pt x="524" y="989"/>
                  </a:cubicBezTo>
                  <a:cubicBezTo>
                    <a:pt x="645" y="989"/>
                    <a:pt x="769" y="945"/>
                    <a:pt x="866" y="859"/>
                  </a:cubicBezTo>
                  <a:cubicBezTo>
                    <a:pt x="1260" y="519"/>
                    <a:pt x="92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8"/>
            <p:cNvSpPr/>
            <p:nvPr/>
          </p:nvSpPr>
          <p:spPr>
            <a:xfrm>
              <a:off x="4619425" y="3954750"/>
              <a:ext cx="26625" cy="23975"/>
            </a:xfrm>
            <a:custGeom>
              <a:avLst/>
              <a:gdLst/>
              <a:ahLst/>
              <a:cxnLst/>
              <a:rect l="l" t="t" r="r" b="b"/>
              <a:pathLst>
                <a:path w="1065" h="959" extrusionOk="0">
                  <a:moveTo>
                    <a:pt x="543" y="0"/>
                  </a:moveTo>
                  <a:cubicBezTo>
                    <a:pt x="420" y="0"/>
                    <a:pt x="297" y="47"/>
                    <a:pt x="199" y="139"/>
                  </a:cubicBezTo>
                  <a:cubicBezTo>
                    <a:pt x="12" y="315"/>
                    <a:pt x="0" y="619"/>
                    <a:pt x="187" y="806"/>
                  </a:cubicBezTo>
                  <a:cubicBezTo>
                    <a:pt x="284" y="909"/>
                    <a:pt x="412" y="958"/>
                    <a:pt x="538" y="958"/>
                  </a:cubicBezTo>
                  <a:cubicBezTo>
                    <a:pt x="657" y="958"/>
                    <a:pt x="775" y="915"/>
                    <a:pt x="866" y="830"/>
                  </a:cubicBezTo>
                  <a:cubicBezTo>
                    <a:pt x="1065" y="642"/>
                    <a:pt x="1065" y="338"/>
                    <a:pt x="889" y="151"/>
                  </a:cubicBezTo>
                  <a:cubicBezTo>
                    <a:pt x="794" y="50"/>
                    <a:pt x="669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8"/>
            <p:cNvSpPr/>
            <p:nvPr/>
          </p:nvSpPr>
          <p:spPr>
            <a:xfrm>
              <a:off x="4614150" y="4036225"/>
              <a:ext cx="31150" cy="26500"/>
            </a:xfrm>
            <a:custGeom>
              <a:avLst/>
              <a:gdLst/>
              <a:ahLst/>
              <a:cxnLst/>
              <a:rect l="l" t="t" r="r" b="b"/>
              <a:pathLst>
                <a:path w="1246" h="1060" extrusionOk="0">
                  <a:moveTo>
                    <a:pt x="605" y="1"/>
                  </a:moveTo>
                  <a:cubicBezTo>
                    <a:pt x="408" y="1"/>
                    <a:pt x="210" y="106"/>
                    <a:pt x="118" y="320"/>
                  </a:cubicBezTo>
                  <a:cubicBezTo>
                    <a:pt x="1" y="589"/>
                    <a:pt x="129" y="893"/>
                    <a:pt x="387" y="1010"/>
                  </a:cubicBezTo>
                  <a:cubicBezTo>
                    <a:pt x="461" y="1044"/>
                    <a:pt x="536" y="1060"/>
                    <a:pt x="609" y="1060"/>
                  </a:cubicBezTo>
                  <a:cubicBezTo>
                    <a:pt x="958" y="1060"/>
                    <a:pt x="1246" y="700"/>
                    <a:pt x="1100" y="331"/>
                  </a:cubicBezTo>
                  <a:cubicBezTo>
                    <a:pt x="1011" y="112"/>
                    <a:pt x="808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8"/>
            <p:cNvSpPr/>
            <p:nvPr/>
          </p:nvSpPr>
          <p:spPr>
            <a:xfrm>
              <a:off x="4663125" y="4036950"/>
              <a:ext cx="32075" cy="26625"/>
            </a:xfrm>
            <a:custGeom>
              <a:avLst/>
              <a:gdLst/>
              <a:ahLst/>
              <a:cxnLst/>
              <a:rect l="l" t="t" r="r" b="b"/>
              <a:pathLst>
                <a:path w="1283" h="1065" extrusionOk="0">
                  <a:moveTo>
                    <a:pt x="627" y="0"/>
                  </a:moveTo>
                  <a:cubicBezTo>
                    <a:pt x="279" y="0"/>
                    <a:pt x="1" y="364"/>
                    <a:pt x="147" y="735"/>
                  </a:cubicBezTo>
                  <a:cubicBezTo>
                    <a:pt x="228" y="941"/>
                    <a:pt x="424" y="1064"/>
                    <a:pt x="633" y="1064"/>
                  </a:cubicBezTo>
                  <a:cubicBezTo>
                    <a:pt x="697" y="1064"/>
                    <a:pt x="762" y="1053"/>
                    <a:pt x="826" y="1028"/>
                  </a:cubicBezTo>
                  <a:cubicBezTo>
                    <a:pt x="1271" y="852"/>
                    <a:pt x="1282" y="232"/>
                    <a:pt x="838" y="45"/>
                  </a:cubicBezTo>
                  <a:cubicBezTo>
                    <a:pt x="767" y="14"/>
                    <a:pt x="696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8"/>
            <p:cNvSpPr/>
            <p:nvPr/>
          </p:nvSpPr>
          <p:spPr>
            <a:xfrm>
              <a:off x="4699850" y="4003000"/>
              <a:ext cx="35000" cy="26575"/>
            </a:xfrm>
            <a:custGeom>
              <a:avLst/>
              <a:gdLst/>
              <a:ahLst/>
              <a:cxnLst/>
              <a:rect l="l" t="t" r="r" b="b"/>
              <a:pathLst>
                <a:path w="1400" h="1063" extrusionOk="0">
                  <a:moveTo>
                    <a:pt x="604" y="1"/>
                  </a:moveTo>
                  <a:cubicBezTo>
                    <a:pt x="403" y="1"/>
                    <a:pt x="212" y="117"/>
                    <a:pt x="117" y="315"/>
                  </a:cubicBezTo>
                  <a:cubicBezTo>
                    <a:pt x="0" y="584"/>
                    <a:pt x="129" y="888"/>
                    <a:pt x="398" y="1005"/>
                  </a:cubicBezTo>
                  <a:cubicBezTo>
                    <a:pt x="484" y="1045"/>
                    <a:pt x="565" y="1063"/>
                    <a:pt x="641" y="1063"/>
                  </a:cubicBezTo>
                  <a:cubicBezTo>
                    <a:pt x="1148" y="1063"/>
                    <a:pt x="1399" y="280"/>
                    <a:pt x="819" y="46"/>
                  </a:cubicBezTo>
                  <a:cubicBezTo>
                    <a:pt x="749" y="15"/>
                    <a:pt x="676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8"/>
            <p:cNvSpPr/>
            <p:nvPr/>
          </p:nvSpPr>
          <p:spPr>
            <a:xfrm>
              <a:off x="4699700" y="3953350"/>
              <a:ext cx="31175" cy="26375"/>
            </a:xfrm>
            <a:custGeom>
              <a:avLst/>
              <a:gdLst/>
              <a:ahLst/>
              <a:cxnLst/>
              <a:rect l="l" t="t" r="r" b="b"/>
              <a:pathLst>
                <a:path w="1247" h="1055" extrusionOk="0">
                  <a:moveTo>
                    <a:pt x="650" y="1"/>
                  </a:moveTo>
                  <a:cubicBezTo>
                    <a:pt x="451" y="1"/>
                    <a:pt x="252" y="109"/>
                    <a:pt x="159" y="324"/>
                  </a:cubicBezTo>
                  <a:cubicBezTo>
                    <a:pt x="1" y="689"/>
                    <a:pt x="292" y="1054"/>
                    <a:pt x="647" y="1054"/>
                  </a:cubicBezTo>
                  <a:cubicBezTo>
                    <a:pt x="713" y="1054"/>
                    <a:pt x="781" y="1042"/>
                    <a:pt x="849" y="1014"/>
                  </a:cubicBezTo>
                  <a:cubicBezTo>
                    <a:pt x="1118" y="909"/>
                    <a:pt x="1247" y="605"/>
                    <a:pt x="1141" y="336"/>
                  </a:cubicBezTo>
                  <a:cubicBezTo>
                    <a:pt x="1053" y="112"/>
                    <a:pt x="852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8"/>
            <p:cNvSpPr/>
            <p:nvPr/>
          </p:nvSpPr>
          <p:spPr>
            <a:xfrm>
              <a:off x="4665500" y="3917500"/>
              <a:ext cx="31150" cy="26475"/>
            </a:xfrm>
            <a:custGeom>
              <a:avLst/>
              <a:gdLst/>
              <a:ahLst/>
              <a:cxnLst/>
              <a:rect l="l" t="t" r="r" b="b"/>
              <a:pathLst>
                <a:path w="1246" h="1059" extrusionOk="0">
                  <a:moveTo>
                    <a:pt x="638" y="0"/>
                  </a:moveTo>
                  <a:cubicBezTo>
                    <a:pt x="289" y="0"/>
                    <a:pt x="1" y="360"/>
                    <a:pt x="146" y="728"/>
                  </a:cubicBezTo>
                  <a:cubicBezTo>
                    <a:pt x="235" y="948"/>
                    <a:pt x="438" y="1059"/>
                    <a:pt x="641" y="1059"/>
                  </a:cubicBezTo>
                  <a:cubicBezTo>
                    <a:pt x="839" y="1059"/>
                    <a:pt x="1036" y="954"/>
                    <a:pt x="1129" y="740"/>
                  </a:cubicBezTo>
                  <a:cubicBezTo>
                    <a:pt x="1246" y="471"/>
                    <a:pt x="1117" y="167"/>
                    <a:pt x="860" y="50"/>
                  </a:cubicBezTo>
                  <a:cubicBezTo>
                    <a:pt x="785" y="16"/>
                    <a:pt x="710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8"/>
            <p:cNvSpPr/>
            <p:nvPr/>
          </p:nvSpPr>
          <p:spPr>
            <a:xfrm>
              <a:off x="4615625" y="3916650"/>
              <a:ext cx="32075" cy="26600"/>
            </a:xfrm>
            <a:custGeom>
              <a:avLst/>
              <a:gdLst/>
              <a:ahLst/>
              <a:cxnLst/>
              <a:rect l="l" t="t" r="r" b="b"/>
              <a:pathLst>
                <a:path w="1283" h="1064" extrusionOk="0">
                  <a:moveTo>
                    <a:pt x="650" y="0"/>
                  </a:moveTo>
                  <a:cubicBezTo>
                    <a:pt x="585" y="0"/>
                    <a:pt x="520" y="12"/>
                    <a:pt x="456" y="37"/>
                  </a:cubicBezTo>
                  <a:cubicBezTo>
                    <a:pt x="12" y="213"/>
                    <a:pt x="0" y="833"/>
                    <a:pt x="433" y="1020"/>
                  </a:cubicBezTo>
                  <a:cubicBezTo>
                    <a:pt x="505" y="1050"/>
                    <a:pt x="576" y="1064"/>
                    <a:pt x="645" y="1064"/>
                  </a:cubicBezTo>
                  <a:cubicBezTo>
                    <a:pt x="1001" y="1064"/>
                    <a:pt x="1282" y="693"/>
                    <a:pt x="1135" y="330"/>
                  </a:cubicBezTo>
                  <a:cubicBezTo>
                    <a:pt x="1055" y="124"/>
                    <a:pt x="858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8"/>
            <p:cNvSpPr/>
            <p:nvPr/>
          </p:nvSpPr>
          <p:spPr>
            <a:xfrm>
              <a:off x="4579775" y="3950950"/>
              <a:ext cx="32075" cy="26400"/>
            </a:xfrm>
            <a:custGeom>
              <a:avLst/>
              <a:gdLst/>
              <a:ahLst/>
              <a:cxnLst/>
              <a:rect l="l" t="t" r="r" b="b"/>
              <a:pathLst>
                <a:path w="1283" h="1056" extrusionOk="0">
                  <a:moveTo>
                    <a:pt x="634" y="0"/>
                  </a:moveTo>
                  <a:cubicBezTo>
                    <a:pt x="434" y="0"/>
                    <a:pt x="245" y="116"/>
                    <a:pt x="159" y="315"/>
                  </a:cubicBezTo>
                  <a:cubicBezTo>
                    <a:pt x="0" y="681"/>
                    <a:pt x="278" y="1056"/>
                    <a:pt x="629" y="1056"/>
                  </a:cubicBezTo>
                  <a:cubicBezTo>
                    <a:pt x="693" y="1056"/>
                    <a:pt x="759" y="1044"/>
                    <a:pt x="826" y="1017"/>
                  </a:cubicBezTo>
                  <a:cubicBezTo>
                    <a:pt x="1270" y="841"/>
                    <a:pt x="1282" y="233"/>
                    <a:pt x="849" y="46"/>
                  </a:cubicBezTo>
                  <a:cubicBezTo>
                    <a:pt x="779" y="15"/>
                    <a:pt x="706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8"/>
            <p:cNvSpPr/>
            <p:nvPr/>
          </p:nvSpPr>
          <p:spPr>
            <a:xfrm>
              <a:off x="4579925" y="4000400"/>
              <a:ext cx="30875" cy="26350"/>
            </a:xfrm>
            <a:custGeom>
              <a:avLst/>
              <a:gdLst/>
              <a:ahLst/>
              <a:cxnLst/>
              <a:rect l="l" t="t" r="r" b="b"/>
              <a:pathLst>
                <a:path w="1235" h="1054" extrusionOk="0">
                  <a:moveTo>
                    <a:pt x="606" y="1"/>
                  </a:moveTo>
                  <a:cubicBezTo>
                    <a:pt x="538" y="1"/>
                    <a:pt x="468" y="15"/>
                    <a:pt x="399" y="45"/>
                  </a:cubicBezTo>
                  <a:cubicBezTo>
                    <a:pt x="130" y="150"/>
                    <a:pt x="1" y="454"/>
                    <a:pt x="106" y="723"/>
                  </a:cubicBezTo>
                  <a:cubicBezTo>
                    <a:pt x="195" y="943"/>
                    <a:pt x="398" y="1054"/>
                    <a:pt x="600" y="1054"/>
                  </a:cubicBezTo>
                  <a:cubicBezTo>
                    <a:pt x="796" y="1054"/>
                    <a:pt x="991" y="948"/>
                    <a:pt x="1077" y="735"/>
                  </a:cubicBezTo>
                  <a:cubicBezTo>
                    <a:pt x="1234" y="372"/>
                    <a:pt x="955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8"/>
            <p:cNvSpPr/>
            <p:nvPr/>
          </p:nvSpPr>
          <p:spPr>
            <a:xfrm>
              <a:off x="4576125" y="4050725"/>
              <a:ext cx="17875" cy="13400"/>
            </a:xfrm>
            <a:custGeom>
              <a:avLst/>
              <a:gdLst/>
              <a:ahLst/>
              <a:cxnLst/>
              <a:rect l="l" t="t" r="r" b="b"/>
              <a:pathLst>
                <a:path w="715" h="536" extrusionOk="0">
                  <a:moveTo>
                    <a:pt x="356" y="0"/>
                  </a:moveTo>
                  <a:cubicBezTo>
                    <a:pt x="287" y="0"/>
                    <a:pt x="217" y="26"/>
                    <a:pt x="165" y="79"/>
                  </a:cubicBezTo>
                  <a:cubicBezTo>
                    <a:pt x="1" y="243"/>
                    <a:pt x="118" y="535"/>
                    <a:pt x="352" y="535"/>
                  </a:cubicBezTo>
                  <a:cubicBezTo>
                    <a:pt x="597" y="535"/>
                    <a:pt x="714" y="243"/>
                    <a:pt x="539" y="79"/>
                  </a:cubicBezTo>
                  <a:cubicBezTo>
                    <a:pt x="492" y="26"/>
                    <a:pt x="425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8"/>
            <p:cNvSpPr/>
            <p:nvPr/>
          </p:nvSpPr>
          <p:spPr>
            <a:xfrm>
              <a:off x="4646625" y="4080700"/>
              <a:ext cx="15525" cy="13250"/>
            </a:xfrm>
            <a:custGeom>
              <a:avLst/>
              <a:gdLst/>
              <a:ahLst/>
              <a:cxnLst/>
              <a:rect l="l" t="t" r="r" b="b"/>
              <a:pathLst>
                <a:path w="621" h="530" extrusionOk="0">
                  <a:moveTo>
                    <a:pt x="268" y="1"/>
                  </a:moveTo>
                  <a:cubicBezTo>
                    <a:pt x="137" y="1"/>
                    <a:pt x="12" y="105"/>
                    <a:pt x="12" y="261"/>
                  </a:cubicBezTo>
                  <a:cubicBezTo>
                    <a:pt x="0" y="401"/>
                    <a:pt x="117" y="530"/>
                    <a:pt x="269" y="530"/>
                  </a:cubicBezTo>
                  <a:cubicBezTo>
                    <a:pt x="503" y="530"/>
                    <a:pt x="620" y="249"/>
                    <a:pt x="456" y="85"/>
                  </a:cubicBezTo>
                  <a:cubicBezTo>
                    <a:pt x="402" y="27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8"/>
            <p:cNvSpPr/>
            <p:nvPr/>
          </p:nvSpPr>
          <p:spPr>
            <a:xfrm>
              <a:off x="4714175" y="4053575"/>
              <a:ext cx="17575" cy="13400"/>
            </a:xfrm>
            <a:custGeom>
              <a:avLst/>
              <a:gdLst/>
              <a:ahLst/>
              <a:cxnLst/>
              <a:rect l="l" t="t" r="r" b="b"/>
              <a:pathLst>
                <a:path w="703" h="536" extrusionOk="0">
                  <a:moveTo>
                    <a:pt x="363" y="0"/>
                  </a:moveTo>
                  <a:cubicBezTo>
                    <a:pt x="118" y="0"/>
                    <a:pt x="1" y="281"/>
                    <a:pt x="164" y="456"/>
                  </a:cubicBezTo>
                  <a:cubicBezTo>
                    <a:pt x="217" y="509"/>
                    <a:pt x="284" y="535"/>
                    <a:pt x="352" y="535"/>
                  </a:cubicBezTo>
                  <a:cubicBezTo>
                    <a:pt x="419" y="535"/>
                    <a:pt x="486" y="509"/>
                    <a:pt x="539" y="456"/>
                  </a:cubicBezTo>
                  <a:cubicBezTo>
                    <a:pt x="703" y="293"/>
                    <a:pt x="597" y="12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8"/>
            <p:cNvSpPr/>
            <p:nvPr/>
          </p:nvSpPr>
          <p:spPr>
            <a:xfrm>
              <a:off x="4744300" y="3985475"/>
              <a:ext cx="15525" cy="13150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46" y="0"/>
                  </a:moveTo>
                  <a:cubicBezTo>
                    <a:pt x="283" y="0"/>
                    <a:pt x="219" y="21"/>
                    <a:pt x="165" y="68"/>
                  </a:cubicBezTo>
                  <a:cubicBezTo>
                    <a:pt x="1" y="232"/>
                    <a:pt x="106" y="525"/>
                    <a:pt x="340" y="525"/>
                  </a:cubicBezTo>
                  <a:cubicBezTo>
                    <a:pt x="347" y="525"/>
                    <a:pt x="354" y="526"/>
                    <a:pt x="361" y="526"/>
                  </a:cubicBezTo>
                  <a:cubicBezTo>
                    <a:pt x="503" y="526"/>
                    <a:pt x="610" y="412"/>
                    <a:pt x="621" y="267"/>
                  </a:cubicBezTo>
                  <a:cubicBezTo>
                    <a:pt x="621" y="106"/>
                    <a:pt x="487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8"/>
            <p:cNvSpPr/>
            <p:nvPr/>
          </p:nvSpPr>
          <p:spPr>
            <a:xfrm>
              <a:off x="4718575" y="3916100"/>
              <a:ext cx="14650" cy="13275"/>
            </a:xfrm>
            <a:custGeom>
              <a:avLst/>
              <a:gdLst/>
              <a:ahLst/>
              <a:cxnLst/>
              <a:rect l="l" t="t" r="r" b="b"/>
              <a:pathLst>
                <a:path w="586" h="531" extrusionOk="0">
                  <a:moveTo>
                    <a:pt x="288" y="1"/>
                  </a:moveTo>
                  <a:cubicBezTo>
                    <a:pt x="220" y="1"/>
                    <a:pt x="152" y="24"/>
                    <a:pt x="105" y="71"/>
                  </a:cubicBezTo>
                  <a:cubicBezTo>
                    <a:pt x="0" y="176"/>
                    <a:pt x="0" y="340"/>
                    <a:pt x="105" y="445"/>
                  </a:cubicBezTo>
                  <a:cubicBezTo>
                    <a:pt x="155" y="501"/>
                    <a:pt x="227" y="530"/>
                    <a:pt x="300" y="530"/>
                  </a:cubicBezTo>
                  <a:cubicBezTo>
                    <a:pt x="365" y="530"/>
                    <a:pt x="430" y="507"/>
                    <a:pt x="480" y="457"/>
                  </a:cubicBezTo>
                  <a:cubicBezTo>
                    <a:pt x="585" y="352"/>
                    <a:pt x="585" y="176"/>
                    <a:pt x="480" y="71"/>
                  </a:cubicBezTo>
                  <a:cubicBezTo>
                    <a:pt x="427" y="24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8"/>
            <p:cNvSpPr/>
            <p:nvPr/>
          </p:nvSpPr>
          <p:spPr>
            <a:xfrm>
              <a:off x="4650725" y="3886275"/>
              <a:ext cx="13325" cy="13175"/>
            </a:xfrm>
            <a:custGeom>
              <a:avLst/>
              <a:gdLst/>
              <a:ahLst/>
              <a:cxnLst/>
              <a:rect l="l" t="t" r="r" b="b"/>
              <a:pathLst>
                <a:path w="533" h="527" extrusionOk="0">
                  <a:moveTo>
                    <a:pt x="265" y="0"/>
                  </a:moveTo>
                  <a:cubicBezTo>
                    <a:pt x="136" y="0"/>
                    <a:pt x="6" y="85"/>
                    <a:pt x="0" y="258"/>
                  </a:cubicBezTo>
                  <a:cubicBezTo>
                    <a:pt x="0" y="436"/>
                    <a:pt x="136" y="527"/>
                    <a:pt x="270" y="527"/>
                  </a:cubicBezTo>
                  <a:cubicBezTo>
                    <a:pt x="399" y="527"/>
                    <a:pt x="526" y="442"/>
                    <a:pt x="526" y="269"/>
                  </a:cubicBezTo>
                  <a:cubicBezTo>
                    <a:pt x="532" y="91"/>
                    <a:pt x="399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8"/>
            <p:cNvSpPr/>
            <p:nvPr/>
          </p:nvSpPr>
          <p:spPr>
            <a:xfrm>
              <a:off x="4578775" y="3913475"/>
              <a:ext cx="17850" cy="13175"/>
            </a:xfrm>
            <a:custGeom>
              <a:avLst/>
              <a:gdLst/>
              <a:ahLst/>
              <a:cxnLst/>
              <a:rect l="l" t="t" r="r" b="b"/>
              <a:pathLst>
                <a:path w="714" h="527" extrusionOk="0">
                  <a:moveTo>
                    <a:pt x="358" y="0"/>
                  </a:moveTo>
                  <a:cubicBezTo>
                    <a:pt x="290" y="0"/>
                    <a:pt x="222" y="24"/>
                    <a:pt x="176" y="71"/>
                  </a:cubicBezTo>
                  <a:cubicBezTo>
                    <a:pt x="0" y="246"/>
                    <a:pt x="117" y="527"/>
                    <a:pt x="351" y="527"/>
                  </a:cubicBezTo>
                  <a:cubicBezTo>
                    <a:pt x="597" y="527"/>
                    <a:pt x="714" y="246"/>
                    <a:pt x="550" y="71"/>
                  </a:cubicBezTo>
                  <a:cubicBezTo>
                    <a:pt x="497" y="24"/>
                    <a:pt x="42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8"/>
            <p:cNvSpPr/>
            <p:nvPr/>
          </p:nvSpPr>
          <p:spPr>
            <a:xfrm>
              <a:off x="4550975" y="3981600"/>
              <a:ext cx="15525" cy="13075"/>
            </a:xfrm>
            <a:custGeom>
              <a:avLst/>
              <a:gdLst/>
              <a:ahLst/>
              <a:cxnLst/>
              <a:rect l="l" t="t" r="r" b="b"/>
              <a:pathLst>
                <a:path w="621" h="523" extrusionOk="0">
                  <a:moveTo>
                    <a:pt x="261" y="0"/>
                  </a:moveTo>
                  <a:cubicBezTo>
                    <a:pt x="119" y="0"/>
                    <a:pt x="12" y="114"/>
                    <a:pt x="1" y="259"/>
                  </a:cubicBezTo>
                  <a:cubicBezTo>
                    <a:pt x="1" y="417"/>
                    <a:pt x="130" y="522"/>
                    <a:pt x="264" y="522"/>
                  </a:cubicBezTo>
                  <a:cubicBezTo>
                    <a:pt x="328" y="522"/>
                    <a:pt x="392" y="498"/>
                    <a:pt x="445" y="446"/>
                  </a:cubicBezTo>
                  <a:cubicBezTo>
                    <a:pt x="621" y="282"/>
                    <a:pt x="504" y="1"/>
                    <a:pt x="281" y="1"/>
                  </a:cubicBezTo>
                  <a:cubicBezTo>
                    <a:pt x="274" y="1"/>
                    <a:pt x="2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8"/>
            <p:cNvSpPr/>
            <p:nvPr/>
          </p:nvSpPr>
          <p:spPr>
            <a:xfrm>
              <a:off x="4591925" y="4099050"/>
              <a:ext cx="23175" cy="19750"/>
            </a:xfrm>
            <a:custGeom>
              <a:avLst/>
              <a:gdLst/>
              <a:ahLst/>
              <a:cxnLst/>
              <a:rect l="l" t="t" r="r" b="b"/>
              <a:pathLst>
                <a:path w="927" h="790" extrusionOk="0">
                  <a:moveTo>
                    <a:pt x="447" y="0"/>
                  </a:moveTo>
                  <a:cubicBezTo>
                    <a:pt x="299" y="0"/>
                    <a:pt x="151" y="79"/>
                    <a:pt x="82" y="240"/>
                  </a:cubicBezTo>
                  <a:cubicBezTo>
                    <a:pt x="0" y="439"/>
                    <a:pt x="82" y="661"/>
                    <a:pt x="293" y="755"/>
                  </a:cubicBezTo>
                  <a:cubicBezTo>
                    <a:pt x="346" y="778"/>
                    <a:pt x="399" y="789"/>
                    <a:pt x="451" y="789"/>
                  </a:cubicBezTo>
                  <a:cubicBezTo>
                    <a:pt x="709" y="789"/>
                    <a:pt x="927" y="525"/>
                    <a:pt x="819" y="252"/>
                  </a:cubicBezTo>
                  <a:cubicBezTo>
                    <a:pt x="754" y="85"/>
                    <a:pt x="60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8"/>
            <p:cNvSpPr/>
            <p:nvPr/>
          </p:nvSpPr>
          <p:spPr>
            <a:xfrm>
              <a:off x="4690725" y="4100975"/>
              <a:ext cx="24075" cy="19875"/>
            </a:xfrm>
            <a:custGeom>
              <a:avLst/>
              <a:gdLst/>
              <a:ahLst/>
              <a:cxnLst/>
              <a:rect l="l" t="t" r="r" b="b"/>
              <a:pathLst>
                <a:path w="963" h="795" extrusionOk="0">
                  <a:moveTo>
                    <a:pt x="476" y="0"/>
                  </a:moveTo>
                  <a:cubicBezTo>
                    <a:pt x="218" y="0"/>
                    <a:pt x="1" y="265"/>
                    <a:pt x="108" y="538"/>
                  </a:cubicBezTo>
                  <a:cubicBezTo>
                    <a:pt x="172" y="702"/>
                    <a:pt x="328" y="795"/>
                    <a:pt x="488" y="795"/>
                  </a:cubicBezTo>
                  <a:cubicBezTo>
                    <a:pt x="533" y="795"/>
                    <a:pt x="579" y="787"/>
                    <a:pt x="623" y="772"/>
                  </a:cubicBezTo>
                  <a:cubicBezTo>
                    <a:pt x="950" y="631"/>
                    <a:pt x="962" y="175"/>
                    <a:pt x="635" y="34"/>
                  </a:cubicBezTo>
                  <a:cubicBezTo>
                    <a:pt x="582" y="11"/>
                    <a:pt x="528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8"/>
            <p:cNvSpPr/>
            <p:nvPr/>
          </p:nvSpPr>
          <p:spPr>
            <a:xfrm>
              <a:off x="4762725" y="4032100"/>
              <a:ext cx="24075" cy="20075"/>
            </a:xfrm>
            <a:custGeom>
              <a:avLst/>
              <a:gdLst/>
              <a:ahLst/>
              <a:cxnLst/>
              <a:rect l="l" t="t" r="r" b="b"/>
              <a:pathLst>
                <a:path w="963" h="803" extrusionOk="0">
                  <a:moveTo>
                    <a:pt x="477" y="1"/>
                  </a:moveTo>
                  <a:cubicBezTo>
                    <a:pt x="429" y="1"/>
                    <a:pt x="379" y="9"/>
                    <a:pt x="328" y="29"/>
                  </a:cubicBezTo>
                  <a:cubicBezTo>
                    <a:pt x="1" y="157"/>
                    <a:pt x="1" y="625"/>
                    <a:pt x="317" y="766"/>
                  </a:cubicBezTo>
                  <a:cubicBezTo>
                    <a:pt x="369" y="790"/>
                    <a:pt x="425" y="802"/>
                    <a:pt x="479" y="802"/>
                  </a:cubicBezTo>
                  <a:cubicBezTo>
                    <a:pt x="630" y="802"/>
                    <a:pt x="774" y="713"/>
                    <a:pt x="843" y="567"/>
                  </a:cubicBezTo>
                  <a:cubicBezTo>
                    <a:pt x="963" y="288"/>
                    <a:pt x="75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8"/>
            <p:cNvSpPr/>
            <p:nvPr/>
          </p:nvSpPr>
          <p:spPr>
            <a:xfrm>
              <a:off x="4764700" y="3933175"/>
              <a:ext cx="23200" cy="19825"/>
            </a:xfrm>
            <a:custGeom>
              <a:avLst/>
              <a:gdLst/>
              <a:ahLst/>
              <a:cxnLst/>
              <a:rect l="l" t="t" r="r" b="b"/>
              <a:pathLst>
                <a:path w="928" h="793" extrusionOk="0">
                  <a:moveTo>
                    <a:pt x="476" y="0"/>
                  </a:moveTo>
                  <a:cubicBezTo>
                    <a:pt x="332" y="0"/>
                    <a:pt x="189" y="76"/>
                    <a:pt x="121" y="230"/>
                  </a:cubicBezTo>
                  <a:cubicBezTo>
                    <a:pt x="0" y="511"/>
                    <a:pt x="216" y="793"/>
                    <a:pt x="487" y="793"/>
                  </a:cubicBezTo>
                  <a:cubicBezTo>
                    <a:pt x="531" y="793"/>
                    <a:pt x="577" y="785"/>
                    <a:pt x="624" y="768"/>
                  </a:cubicBezTo>
                  <a:cubicBezTo>
                    <a:pt x="823" y="686"/>
                    <a:pt x="928" y="452"/>
                    <a:pt x="846" y="254"/>
                  </a:cubicBezTo>
                  <a:cubicBezTo>
                    <a:pt x="780" y="85"/>
                    <a:pt x="627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8"/>
            <p:cNvSpPr/>
            <p:nvPr/>
          </p:nvSpPr>
          <p:spPr>
            <a:xfrm>
              <a:off x="4695475" y="3861625"/>
              <a:ext cx="23400" cy="19850"/>
            </a:xfrm>
            <a:custGeom>
              <a:avLst/>
              <a:gdLst/>
              <a:ahLst/>
              <a:cxnLst/>
              <a:rect l="l" t="t" r="r" b="b"/>
              <a:pathLst>
                <a:path w="936" h="794" extrusionOk="0">
                  <a:moveTo>
                    <a:pt x="474" y="0"/>
                  </a:moveTo>
                  <a:cubicBezTo>
                    <a:pt x="213" y="0"/>
                    <a:pt x="1" y="271"/>
                    <a:pt x="117" y="542"/>
                  </a:cubicBezTo>
                  <a:cubicBezTo>
                    <a:pt x="182" y="708"/>
                    <a:pt x="336" y="793"/>
                    <a:pt x="489" y="793"/>
                  </a:cubicBezTo>
                  <a:cubicBezTo>
                    <a:pt x="637" y="793"/>
                    <a:pt x="785" y="714"/>
                    <a:pt x="854" y="553"/>
                  </a:cubicBezTo>
                  <a:cubicBezTo>
                    <a:pt x="936" y="355"/>
                    <a:pt x="842" y="121"/>
                    <a:pt x="643" y="39"/>
                  </a:cubicBezTo>
                  <a:cubicBezTo>
                    <a:pt x="587" y="12"/>
                    <a:pt x="529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8"/>
            <p:cNvSpPr/>
            <p:nvPr/>
          </p:nvSpPr>
          <p:spPr>
            <a:xfrm>
              <a:off x="4596025" y="3859500"/>
              <a:ext cx="24050" cy="19750"/>
            </a:xfrm>
            <a:custGeom>
              <a:avLst/>
              <a:gdLst/>
              <a:ahLst/>
              <a:cxnLst/>
              <a:rect l="l" t="t" r="r" b="b"/>
              <a:pathLst>
                <a:path w="962" h="790" extrusionOk="0">
                  <a:moveTo>
                    <a:pt x="488" y="1"/>
                  </a:moveTo>
                  <a:cubicBezTo>
                    <a:pt x="438" y="1"/>
                    <a:pt x="388" y="10"/>
                    <a:pt x="340" y="30"/>
                  </a:cubicBezTo>
                  <a:cubicBezTo>
                    <a:pt x="0" y="159"/>
                    <a:pt x="0" y="615"/>
                    <a:pt x="316" y="755"/>
                  </a:cubicBezTo>
                  <a:cubicBezTo>
                    <a:pt x="371" y="779"/>
                    <a:pt x="426" y="790"/>
                    <a:pt x="480" y="790"/>
                  </a:cubicBezTo>
                  <a:cubicBezTo>
                    <a:pt x="744" y="790"/>
                    <a:pt x="961" y="525"/>
                    <a:pt x="854" y="252"/>
                  </a:cubicBezTo>
                  <a:cubicBezTo>
                    <a:pt x="792" y="93"/>
                    <a:pt x="643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8"/>
            <p:cNvSpPr/>
            <p:nvPr/>
          </p:nvSpPr>
          <p:spPr>
            <a:xfrm>
              <a:off x="4524025" y="3928050"/>
              <a:ext cx="24050" cy="19800"/>
            </a:xfrm>
            <a:custGeom>
              <a:avLst/>
              <a:gdLst/>
              <a:ahLst/>
              <a:cxnLst/>
              <a:rect l="l" t="t" r="r" b="b"/>
              <a:pathLst>
                <a:path w="962" h="792" extrusionOk="0">
                  <a:moveTo>
                    <a:pt x="483" y="1"/>
                  </a:moveTo>
                  <a:cubicBezTo>
                    <a:pt x="333" y="1"/>
                    <a:pt x="188" y="90"/>
                    <a:pt x="119" y="236"/>
                  </a:cubicBezTo>
                  <a:cubicBezTo>
                    <a:pt x="0" y="514"/>
                    <a:pt x="209" y="791"/>
                    <a:pt x="475" y="791"/>
                  </a:cubicBezTo>
                  <a:cubicBezTo>
                    <a:pt x="523" y="791"/>
                    <a:pt x="572" y="782"/>
                    <a:pt x="622" y="763"/>
                  </a:cubicBezTo>
                  <a:cubicBezTo>
                    <a:pt x="950" y="634"/>
                    <a:pt x="962" y="178"/>
                    <a:pt x="646" y="37"/>
                  </a:cubicBezTo>
                  <a:cubicBezTo>
                    <a:pt x="593" y="13"/>
                    <a:pt x="538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8"/>
            <p:cNvSpPr/>
            <p:nvPr/>
          </p:nvSpPr>
          <p:spPr>
            <a:xfrm>
              <a:off x="4518550" y="4027375"/>
              <a:ext cx="26900" cy="20350"/>
            </a:xfrm>
            <a:custGeom>
              <a:avLst/>
              <a:gdLst/>
              <a:ahLst/>
              <a:cxnLst/>
              <a:rect l="l" t="t" r="r" b="b"/>
              <a:pathLst>
                <a:path w="1076" h="814" extrusionOk="0">
                  <a:moveTo>
                    <a:pt x="627" y="1"/>
                  </a:moveTo>
                  <a:cubicBezTo>
                    <a:pt x="577" y="1"/>
                    <a:pt x="527" y="10"/>
                    <a:pt x="479" y="30"/>
                  </a:cubicBezTo>
                  <a:cubicBezTo>
                    <a:pt x="0" y="183"/>
                    <a:pt x="186" y="814"/>
                    <a:pt x="581" y="814"/>
                  </a:cubicBezTo>
                  <a:cubicBezTo>
                    <a:pt x="640" y="814"/>
                    <a:pt x="704" y="799"/>
                    <a:pt x="771" y="767"/>
                  </a:cubicBezTo>
                  <a:cubicBezTo>
                    <a:pt x="970" y="685"/>
                    <a:pt x="1075" y="451"/>
                    <a:pt x="993" y="253"/>
                  </a:cubicBezTo>
                  <a:cubicBezTo>
                    <a:pt x="931" y="93"/>
                    <a:pt x="78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8"/>
            <p:cNvSpPr/>
            <p:nvPr/>
          </p:nvSpPr>
          <p:spPr>
            <a:xfrm>
              <a:off x="4534300" y="4098975"/>
              <a:ext cx="7350" cy="6675"/>
            </a:xfrm>
            <a:custGeom>
              <a:avLst/>
              <a:gdLst/>
              <a:ahLst/>
              <a:cxnLst/>
              <a:rect l="l" t="t" r="r" b="b"/>
              <a:pathLst>
                <a:path w="294" h="267" extrusionOk="0">
                  <a:moveTo>
                    <a:pt x="148" y="0"/>
                  </a:moveTo>
                  <a:cubicBezTo>
                    <a:pt x="115" y="0"/>
                    <a:pt x="83" y="15"/>
                    <a:pt x="59" y="44"/>
                  </a:cubicBezTo>
                  <a:cubicBezTo>
                    <a:pt x="1" y="91"/>
                    <a:pt x="1" y="173"/>
                    <a:pt x="59" y="231"/>
                  </a:cubicBezTo>
                  <a:cubicBezTo>
                    <a:pt x="83" y="255"/>
                    <a:pt x="115" y="267"/>
                    <a:pt x="148" y="267"/>
                  </a:cubicBezTo>
                  <a:cubicBezTo>
                    <a:pt x="182" y="267"/>
                    <a:pt x="217" y="255"/>
                    <a:pt x="246" y="231"/>
                  </a:cubicBezTo>
                  <a:cubicBezTo>
                    <a:pt x="293" y="173"/>
                    <a:pt x="293" y="91"/>
                    <a:pt x="246" y="44"/>
                  </a:cubicBezTo>
                  <a:cubicBezTo>
                    <a:pt x="217" y="15"/>
                    <a:pt x="182" y="0"/>
                    <a:pt x="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8"/>
            <p:cNvSpPr/>
            <p:nvPr/>
          </p:nvSpPr>
          <p:spPr>
            <a:xfrm>
              <a:off x="4648675" y="4148825"/>
              <a:ext cx="7825" cy="657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41" y="1"/>
                  </a:moveTo>
                  <a:cubicBezTo>
                    <a:pt x="70" y="1"/>
                    <a:pt x="0" y="53"/>
                    <a:pt x="0" y="133"/>
                  </a:cubicBezTo>
                  <a:cubicBezTo>
                    <a:pt x="0" y="203"/>
                    <a:pt x="59" y="261"/>
                    <a:pt x="129" y="261"/>
                  </a:cubicBezTo>
                  <a:cubicBezTo>
                    <a:pt x="134" y="262"/>
                    <a:pt x="138" y="262"/>
                    <a:pt x="143" y="262"/>
                  </a:cubicBezTo>
                  <a:cubicBezTo>
                    <a:pt x="262" y="262"/>
                    <a:pt x="313" y="118"/>
                    <a:pt x="234" y="39"/>
                  </a:cubicBezTo>
                  <a:cubicBezTo>
                    <a:pt x="208" y="13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8"/>
            <p:cNvSpPr/>
            <p:nvPr/>
          </p:nvSpPr>
          <p:spPr>
            <a:xfrm>
              <a:off x="4764475" y="4103875"/>
              <a:ext cx="7925" cy="6425"/>
            </a:xfrm>
            <a:custGeom>
              <a:avLst/>
              <a:gdLst/>
              <a:ahLst/>
              <a:cxnLst/>
              <a:rect l="l" t="t" r="r" b="b"/>
              <a:pathLst>
                <a:path w="317" h="257" extrusionOk="0">
                  <a:moveTo>
                    <a:pt x="146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3"/>
                  </a:cubicBezTo>
                  <a:cubicBezTo>
                    <a:pt x="74" y="246"/>
                    <a:pt x="103" y="256"/>
                    <a:pt x="131" y="256"/>
                  </a:cubicBezTo>
                  <a:cubicBezTo>
                    <a:pt x="229" y="256"/>
                    <a:pt x="317" y="135"/>
                    <a:pt x="235" y="35"/>
                  </a:cubicBezTo>
                  <a:cubicBezTo>
                    <a:pt x="212" y="1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8"/>
            <p:cNvSpPr/>
            <p:nvPr/>
          </p:nvSpPr>
          <p:spPr>
            <a:xfrm>
              <a:off x="4813125" y="3990075"/>
              <a:ext cx="9000" cy="6775"/>
            </a:xfrm>
            <a:custGeom>
              <a:avLst/>
              <a:gdLst/>
              <a:ahLst/>
              <a:cxnLst/>
              <a:rect l="l" t="t" r="r" b="b"/>
              <a:pathLst>
                <a:path w="360" h="271" extrusionOk="0">
                  <a:moveTo>
                    <a:pt x="175" y="0"/>
                  </a:moveTo>
                  <a:cubicBezTo>
                    <a:pt x="1" y="0"/>
                    <a:pt x="4" y="271"/>
                    <a:pt x="185" y="271"/>
                  </a:cubicBezTo>
                  <a:cubicBezTo>
                    <a:pt x="188" y="271"/>
                    <a:pt x="192" y="271"/>
                    <a:pt x="196" y="271"/>
                  </a:cubicBezTo>
                  <a:cubicBezTo>
                    <a:pt x="360" y="247"/>
                    <a:pt x="360" y="13"/>
                    <a:pt x="196" y="1"/>
                  </a:cubicBezTo>
                  <a:cubicBezTo>
                    <a:pt x="189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8"/>
            <p:cNvSpPr/>
            <p:nvPr/>
          </p:nvSpPr>
          <p:spPr>
            <a:xfrm>
              <a:off x="4768150" y="3874575"/>
              <a:ext cx="8350" cy="6625"/>
            </a:xfrm>
            <a:custGeom>
              <a:avLst/>
              <a:gdLst/>
              <a:ahLst/>
              <a:cxnLst/>
              <a:rect l="l" t="t" r="r" b="b"/>
              <a:pathLst>
                <a:path w="334" h="265" extrusionOk="0">
                  <a:moveTo>
                    <a:pt x="189" y="0"/>
                  </a:moveTo>
                  <a:cubicBezTo>
                    <a:pt x="155" y="0"/>
                    <a:pt x="123" y="12"/>
                    <a:pt x="100" y="35"/>
                  </a:cubicBezTo>
                  <a:cubicBezTo>
                    <a:pt x="0" y="126"/>
                    <a:pt x="89" y="264"/>
                    <a:pt x="194" y="264"/>
                  </a:cubicBezTo>
                  <a:cubicBezTo>
                    <a:pt x="225" y="264"/>
                    <a:pt x="257" y="252"/>
                    <a:pt x="287" y="223"/>
                  </a:cubicBezTo>
                  <a:cubicBezTo>
                    <a:pt x="334" y="176"/>
                    <a:pt x="334" y="82"/>
                    <a:pt x="287" y="35"/>
                  </a:cubicBezTo>
                  <a:cubicBezTo>
                    <a:pt x="258" y="12"/>
                    <a:pt x="222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8"/>
            <p:cNvSpPr/>
            <p:nvPr/>
          </p:nvSpPr>
          <p:spPr>
            <a:xfrm>
              <a:off x="4654225" y="3824550"/>
              <a:ext cx="7925" cy="6750"/>
            </a:xfrm>
            <a:custGeom>
              <a:avLst/>
              <a:gdLst/>
              <a:ahLst/>
              <a:cxnLst/>
              <a:rect l="l" t="t" r="r" b="b"/>
              <a:pathLst>
                <a:path w="317" h="270" extrusionOk="0">
                  <a:moveTo>
                    <a:pt x="188" y="1"/>
                  </a:moveTo>
                  <a:cubicBezTo>
                    <a:pt x="59" y="1"/>
                    <a:pt x="0" y="141"/>
                    <a:pt x="82" y="223"/>
                  </a:cubicBezTo>
                  <a:cubicBezTo>
                    <a:pt x="110" y="255"/>
                    <a:pt x="147" y="269"/>
                    <a:pt x="183" y="269"/>
                  </a:cubicBezTo>
                  <a:cubicBezTo>
                    <a:pt x="251" y="269"/>
                    <a:pt x="316" y="218"/>
                    <a:pt x="316" y="141"/>
                  </a:cubicBezTo>
                  <a:cubicBezTo>
                    <a:pt x="316" y="59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8"/>
            <p:cNvSpPr/>
            <p:nvPr/>
          </p:nvSpPr>
          <p:spPr>
            <a:xfrm>
              <a:off x="4538975" y="3869900"/>
              <a:ext cx="8000" cy="6425"/>
            </a:xfrm>
            <a:custGeom>
              <a:avLst/>
              <a:gdLst/>
              <a:ahLst/>
              <a:cxnLst/>
              <a:rect l="l" t="t" r="r" b="b"/>
              <a:pathLst>
                <a:path w="320" h="257" extrusionOk="0">
                  <a:moveTo>
                    <a:pt x="147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2"/>
                  </a:cubicBezTo>
                  <a:cubicBezTo>
                    <a:pt x="77" y="246"/>
                    <a:pt x="107" y="256"/>
                    <a:pt x="136" y="256"/>
                  </a:cubicBezTo>
                  <a:cubicBezTo>
                    <a:pt x="237" y="256"/>
                    <a:pt x="319" y="135"/>
                    <a:pt x="247" y="35"/>
                  </a:cubicBezTo>
                  <a:cubicBezTo>
                    <a:pt x="217" y="12"/>
                    <a:pt x="18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8"/>
            <p:cNvSpPr/>
            <p:nvPr/>
          </p:nvSpPr>
          <p:spPr>
            <a:xfrm>
              <a:off x="4489275" y="3983375"/>
              <a:ext cx="7625" cy="6750"/>
            </a:xfrm>
            <a:custGeom>
              <a:avLst/>
              <a:gdLst/>
              <a:ahLst/>
              <a:cxnLst/>
              <a:rect l="l" t="t" r="r" b="b"/>
              <a:pathLst>
                <a:path w="305" h="270" extrusionOk="0">
                  <a:moveTo>
                    <a:pt x="141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11"/>
                    <a:pt x="69" y="270"/>
                    <a:pt x="138" y="270"/>
                  </a:cubicBezTo>
                  <a:cubicBezTo>
                    <a:pt x="168" y="270"/>
                    <a:pt x="198" y="259"/>
                    <a:pt x="222" y="234"/>
                  </a:cubicBezTo>
                  <a:cubicBezTo>
                    <a:pt x="304" y="152"/>
                    <a:pt x="257" y="12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8"/>
            <p:cNvSpPr/>
            <p:nvPr/>
          </p:nvSpPr>
          <p:spPr>
            <a:xfrm>
              <a:off x="4568875" y="4161675"/>
              <a:ext cx="16050" cy="13150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316" y="0"/>
                  </a:moveTo>
                  <a:cubicBezTo>
                    <a:pt x="215" y="0"/>
                    <a:pt x="123" y="63"/>
                    <a:pt x="80" y="157"/>
                  </a:cubicBezTo>
                  <a:cubicBezTo>
                    <a:pt x="0" y="337"/>
                    <a:pt x="142" y="525"/>
                    <a:pt x="324" y="525"/>
                  </a:cubicBezTo>
                  <a:cubicBezTo>
                    <a:pt x="355" y="525"/>
                    <a:pt x="387" y="520"/>
                    <a:pt x="419" y="508"/>
                  </a:cubicBezTo>
                  <a:cubicBezTo>
                    <a:pt x="630" y="426"/>
                    <a:pt x="642" y="122"/>
                    <a:pt x="431" y="28"/>
                  </a:cubicBezTo>
                  <a:cubicBezTo>
                    <a:pt x="393" y="9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8"/>
            <p:cNvSpPr/>
            <p:nvPr/>
          </p:nvSpPr>
          <p:spPr>
            <a:xfrm>
              <a:off x="4717900" y="4164275"/>
              <a:ext cx="16200" cy="13700"/>
            </a:xfrm>
            <a:custGeom>
              <a:avLst/>
              <a:gdLst/>
              <a:ahLst/>
              <a:cxnLst/>
              <a:rect l="l" t="t" r="r" b="b"/>
              <a:pathLst>
                <a:path w="648" h="548" extrusionOk="0">
                  <a:moveTo>
                    <a:pt x="351" y="1"/>
                  </a:moveTo>
                  <a:cubicBezTo>
                    <a:pt x="179" y="1"/>
                    <a:pt x="1" y="164"/>
                    <a:pt x="97" y="380"/>
                  </a:cubicBezTo>
                  <a:cubicBezTo>
                    <a:pt x="144" y="482"/>
                    <a:pt x="248" y="547"/>
                    <a:pt x="359" y="547"/>
                  </a:cubicBezTo>
                  <a:cubicBezTo>
                    <a:pt x="389" y="547"/>
                    <a:pt x="419" y="542"/>
                    <a:pt x="448" y="533"/>
                  </a:cubicBezTo>
                  <a:cubicBezTo>
                    <a:pt x="577" y="474"/>
                    <a:pt x="647" y="322"/>
                    <a:pt x="589" y="182"/>
                  </a:cubicBezTo>
                  <a:cubicBezTo>
                    <a:pt x="546" y="54"/>
                    <a:pt x="45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8"/>
            <p:cNvSpPr/>
            <p:nvPr/>
          </p:nvSpPr>
          <p:spPr>
            <a:xfrm>
              <a:off x="4826200" y="4061625"/>
              <a:ext cx="16050" cy="13250"/>
            </a:xfrm>
            <a:custGeom>
              <a:avLst/>
              <a:gdLst/>
              <a:ahLst/>
              <a:cxnLst/>
              <a:rect l="l" t="t" r="r" b="b"/>
              <a:pathLst>
                <a:path w="642" h="530" extrusionOk="0">
                  <a:moveTo>
                    <a:pt x="325" y="0"/>
                  </a:moveTo>
                  <a:cubicBezTo>
                    <a:pt x="296" y="0"/>
                    <a:pt x="265" y="5"/>
                    <a:pt x="234" y="17"/>
                  </a:cubicBezTo>
                  <a:cubicBezTo>
                    <a:pt x="12" y="99"/>
                    <a:pt x="0" y="415"/>
                    <a:pt x="223" y="509"/>
                  </a:cubicBezTo>
                  <a:cubicBezTo>
                    <a:pt x="254" y="523"/>
                    <a:pt x="287" y="530"/>
                    <a:pt x="319" y="530"/>
                  </a:cubicBezTo>
                  <a:cubicBezTo>
                    <a:pt x="420" y="530"/>
                    <a:pt x="518" y="466"/>
                    <a:pt x="562" y="368"/>
                  </a:cubicBezTo>
                  <a:cubicBezTo>
                    <a:pt x="642" y="188"/>
                    <a:pt x="500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8"/>
            <p:cNvSpPr/>
            <p:nvPr/>
          </p:nvSpPr>
          <p:spPr>
            <a:xfrm>
              <a:off x="4829200" y="3912775"/>
              <a:ext cx="15450" cy="13250"/>
            </a:xfrm>
            <a:custGeom>
              <a:avLst/>
              <a:gdLst/>
              <a:ahLst/>
              <a:cxnLst/>
              <a:rect l="l" t="t" r="r" b="b"/>
              <a:pathLst>
                <a:path w="618" h="530" extrusionOk="0">
                  <a:moveTo>
                    <a:pt x="321" y="0"/>
                  </a:moveTo>
                  <a:cubicBezTo>
                    <a:pt x="223" y="0"/>
                    <a:pt x="126" y="53"/>
                    <a:pt x="79" y="157"/>
                  </a:cubicBezTo>
                  <a:cubicBezTo>
                    <a:pt x="1" y="343"/>
                    <a:pt x="145" y="530"/>
                    <a:pt x="317" y="530"/>
                  </a:cubicBezTo>
                  <a:cubicBezTo>
                    <a:pt x="350" y="530"/>
                    <a:pt x="385" y="523"/>
                    <a:pt x="419" y="508"/>
                  </a:cubicBezTo>
                  <a:cubicBezTo>
                    <a:pt x="559" y="449"/>
                    <a:pt x="617" y="297"/>
                    <a:pt x="571" y="169"/>
                  </a:cubicBezTo>
                  <a:cubicBezTo>
                    <a:pt x="523" y="56"/>
                    <a:pt x="422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8"/>
            <p:cNvSpPr/>
            <p:nvPr/>
          </p:nvSpPr>
          <p:spPr>
            <a:xfrm>
              <a:off x="4725875" y="3805400"/>
              <a:ext cx="16075" cy="13150"/>
            </a:xfrm>
            <a:custGeom>
              <a:avLst/>
              <a:gdLst/>
              <a:ahLst/>
              <a:cxnLst/>
              <a:rect l="l" t="t" r="r" b="b"/>
              <a:pathLst>
                <a:path w="643" h="526" extrusionOk="0">
                  <a:moveTo>
                    <a:pt x="318" y="1"/>
                  </a:moveTo>
                  <a:cubicBezTo>
                    <a:pt x="287" y="1"/>
                    <a:pt x="255" y="6"/>
                    <a:pt x="223" y="18"/>
                  </a:cubicBezTo>
                  <a:cubicBezTo>
                    <a:pt x="1" y="100"/>
                    <a:pt x="1" y="404"/>
                    <a:pt x="211" y="509"/>
                  </a:cubicBezTo>
                  <a:cubicBezTo>
                    <a:pt x="244" y="520"/>
                    <a:pt x="277" y="525"/>
                    <a:pt x="309" y="525"/>
                  </a:cubicBezTo>
                  <a:cubicBezTo>
                    <a:pt x="417" y="525"/>
                    <a:pt x="517" y="468"/>
                    <a:pt x="562" y="369"/>
                  </a:cubicBezTo>
                  <a:cubicBezTo>
                    <a:pt x="642" y="189"/>
                    <a:pt x="500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8"/>
            <p:cNvSpPr/>
            <p:nvPr/>
          </p:nvSpPr>
          <p:spPr>
            <a:xfrm>
              <a:off x="4576425" y="3802400"/>
              <a:ext cx="16025" cy="13375"/>
            </a:xfrm>
            <a:custGeom>
              <a:avLst/>
              <a:gdLst/>
              <a:ahLst/>
              <a:cxnLst/>
              <a:rect l="l" t="t" r="r" b="b"/>
              <a:pathLst>
                <a:path w="641" h="535" extrusionOk="0">
                  <a:moveTo>
                    <a:pt x="319" y="0"/>
                  </a:moveTo>
                  <a:cubicBezTo>
                    <a:pt x="287" y="0"/>
                    <a:pt x="254" y="7"/>
                    <a:pt x="223" y="21"/>
                  </a:cubicBezTo>
                  <a:cubicBezTo>
                    <a:pt x="0" y="103"/>
                    <a:pt x="0" y="419"/>
                    <a:pt x="211" y="512"/>
                  </a:cubicBezTo>
                  <a:cubicBezTo>
                    <a:pt x="247" y="528"/>
                    <a:pt x="283" y="534"/>
                    <a:pt x="317" y="534"/>
                  </a:cubicBezTo>
                  <a:cubicBezTo>
                    <a:pt x="497" y="534"/>
                    <a:pt x="641" y="348"/>
                    <a:pt x="562" y="161"/>
                  </a:cubicBezTo>
                  <a:cubicBezTo>
                    <a:pt x="518" y="64"/>
                    <a:pt x="42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8"/>
            <p:cNvSpPr/>
            <p:nvPr/>
          </p:nvSpPr>
          <p:spPr>
            <a:xfrm>
              <a:off x="4468250" y="3905300"/>
              <a:ext cx="16075" cy="13300"/>
            </a:xfrm>
            <a:custGeom>
              <a:avLst/>
              <a:gdLst/>
              <a:ahLst/>
              <a:cxnLst/>
              <a:rect l="l" t="t" r="r" b="b"/>
              <a:pathLst>
                <a:path w="643" h="532" extrusionOk="0">
                  <a:moveTo>
                    <a:pt x="327" y="1"/>
                  </a:moveTo>
                  <a:cubicBezTo>
                    <a:pt x="225" y="1"/>
                    <a:pt x="124" y="60"/>
                    <a:pt x="81" y="164"/>
                  </a:cubicBezTo>
                  <a:cubicBezTo>
                    <a:pt x="1" y="343"/>
                    <a:pt x="143" y="532"/>
                    <a:pt x="324" y="532"/>
                  </a:cubicBezTo>
                  <a:cubicBezTo>
                    <a:pt x="355" y="532"/>
                    <a:pt x="388" y="526"/>
                    <a:pt x="420" y="514"/>
                  </a:cubicBezTo>
                  <a:cubicBezTo>
                    <a:pt x="642" y="433"/>
                    <a:pt x="642" y="117"/>
                    <a:pt x="432" y="23"/>
                  </a:cubicBezTo>
                  <a:cubicBezTo>
                    <a:pt x="398" y="8"/>
                    <a:pt x="362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8"/>
            <p:cNvSpPr/>
            <p:nvPr/>
          </p:nvSpPr>
          <p:spPr>
            <a:xfrm>
              <a:off x="4465875" y="4053875"/>
              <a:ext cx="17800" cy="13525"/>
            </a:xfrm>
            <a:custGeom>
              <a:avLst/>
              <a:gdLst/>
              <a:ahLst/>
              <a:cxnLst/>
              <a:rect l="l" t="t" r="r" b="b"/>
              <a:pathLst>
                <a:path w="712" h="541" extrusionOk="0">
                  <a:moveTo>
                    <a:pt x="341" y="1"/>
                  </a:moveTo>
                  <a:cubicBezTo>
                    <a:pt x="300" y="1"/>
                    <a:pt x="257" y="11"/>
                    <a:pt x="211" y="35"/>
                  </a:cubicBezTo>
                  <a:cubicBezTo>
                    <a:pt x="70" y="82"/>
                    <a:pt x="0" y="234"/>
                    <a:pt x="59" y="374"/>
                  </a:cubicBezTo>
                  <a:cubicBezTo>
                    <a:pt x="96" y="476"/>
                    <a:pt x="198" y="541"/>
                    <a:pt x="309" y="541"/>
                  </a:cubicBezTo>
                  <a:cubicBezTo>
                    <a:pt x="338" y="541"/>
                    <a:pt x="368" y="536"/>
                    <a:pt x="398" y="526"/>
                  </a:cubicBezTo>
                  <a:cubicBezTo>
                    <a:pt x="711" y="425"/>
                    <a:pt x="597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8"/>
            <p:cNvSpPr/>
            <p:nvPr/>
          </p:nvSpPr>
          <p:spPr>
            <a:xfrm>
              <a:off x="4486175" y="4143950"/>
              <a:ext cx="8375" cy="6500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90" y="0"/>
                  </a:moveTo>
                  <a:cubicBezTo>
                    <a:pt x="156" y="0"/>
                    <a:pt x="124" y="12"/>
                    <a:pt x="101" y="35"/>
                  </a:cubicBezTo>
                  <a:cubicBezTo>
                    <a:pt x="1" y="126"/>
                    <a:pt x="91" y="259"/>
                    <a:pt x="197" y="259"/>
                  </a:cubicBezTo>
                  <a:cubicBezTo>
                    <a:pt x="228" y="259"/>
                    <a:pt x="259" y="248"/>
                    <a:pt x="288" y="222"/>
                  </a:cubicBezTo>
                  <a:cubicBezTo>
                    <a:pt x="335" y="176"/>
                    <a:pt x="335" y="82"/>
                    <a:pt x="288" y="35"/>
                  </a:cubicBezTo>
                  <a:cubicBezTo>
                    <a:pt x="259" y="12"/>
                    <a:pt x="22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8"/>
            <p:cNvSpPr/>
            <p:nvPr/>
          </p:nvSpPr>
          <p:spPr>
            <a:xfrm>
              <a:off x="4647500" y="4213575"/>
              <a:ext cx="7625" cy="6725"/>
            </a:xfrm>
            <a:custGeom>
              <a:avLst/>
              <a:gdLst/>
              <a:ahLst/>
              <a:cxnLst/>
              <a:rect l="l" t="t" r="r" b="b"/>
              <a:pathLst>
                <a:path w="305" h="269" extrusionOk="0">
                  <a:moveTo>
                    <a:pt x="127" y="0"/>
                  </a:moveTo>
                  <a:cubicBezTo>
                    <a:pt x="62" y="0"/>
                    <a:pt x="0" y="55"/>
                    <a:pt x="0" y="140"/>
                  </a:cubicBezTo>
                  <a:cubicBezTo>
                    <a:pt x="0" y="210"/>
                    <a:pt x="59" y="269"/>
                    <a:pt x="129" y="269"/>
                  </a:cubicBezTo>
                  <a:cubicBezTo>
                    <a:pt x="246" y="269"/>
                    <a:pt x="304" y="128"/>
                    <a:pt x="223" y="46"/>
                  </a:cubicBezTo>
                  <a:cubicBezTo>
                    <a:pt x="195" y="15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8"/>
            <p:cNvSpPr/>
            <p:nvPr/>
          </p:nvSpPr>
          <p:spPr>
            <a:xfrm>
              <a:off x="4809525" y="4150450"/>
              <a:ext cx="7925" cy="6350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45" y="0"/>
                  </a:moveTo>
                  <a:cubicBezTo>
                    <a:pt x="112" y="0"/>
                    <a:pt x="77" y="15"/>
                    <a:pt x="47" y="44"/>
                  </a:cubicBezTo>
                  <a:cubicBezTo>
                    <a:pt x="1" y="91"/>
                    <a:pt x="1" y="173"/>
                    <a:pt x="47" y="231"/>
                  </a:cubicBezTo>
                  <a:lnTo>
                    <a:pt x="47" y="220"/>
                  </a:lnTo>
                  <a:cubicBezTo>
                    <a:pt x="74" y="244"/>
                    <a:pt x="103" y="254"/>
                    <a:pt x="132" y="254"/>
                  </a:cubicBezTo>
                  <a:cubicBezTo>
                    <a:pt x="229" y="254"/>
                    <a:pt x="316" y="135"/>
                    <a:pt x="235" y="44"/>
                  </a:cubicBezTo>
                  <a:cubicBezTo>
                    <a:pt x="211" y="15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8"/>
            <p:cNvSpPr/>
            <p:nvPr/>
          </p:nvSpPr>
          <p:spPr>
            <a:xfrm>
              <a:off x="4878850" y="3991475"/>
              <a:ext cx="7825" cy="6550"/>
            </a:xfrm>
            <a:custGeom>
              <a:avLst/>
              <a:gdLst/>
              <a:ahLst/>
              <a:cxnLst/>
              <a:rect l="l" t="t" r="r" b="b"/>
              <a:pathLst>
                <a:path w="313" h="262" extrusionOk="0">
                  <a:moveTo>
                    <a:pt x="180" y="1"/>
                  </a:moveTo>
                  <a:cubicBezTo>
                    <a:pt x="147" y="1"/>
                    <a:pt x="112" y="13"/>
                    <a:pt x="82" y="39"/>
                  </a:cubicBezTo>
                  <a:cubicBezTo>
                    <a:pt x="0" y="121"/>
                    <a:pt x="59" y="261"/>
                    <a:pt x="176" y="261"/>
                  </a:cubicBezTo>
                  <a:cubicBezTo>
                    <a:pt x="246" y="261"/>
                    <a:pt x="304" y="203"/>
                    <a:pt x="304" y="133"/>
                  </a:cubicBezTo>
                  <a:cubicBezTo>
                    <a:pt x="312" y="53"/>
                    <a:pt x="250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8"/>
            <p:cNvSpPr/>
            <p:nvPr/>
          </p:nvSpPr>
          <p:spPr>
            <a:xfrm>
              <a:off x="4816250" y="3829600"/>
              <a:ext cx="7050" cy="6675"/>
            </a:xfrm>
            <a:custGeom>
              <a:avLst/>
              <a:gdLst/>
              <a:ahLst/>
              <a:cxnLst/>
              <a:rect l="l" t="t" r="r" b="b"/>
              <a:pathLst>
                <a:path w="282" h="267" extrusionOk="0">
                  <a:moveTo>
                    <a:pt x="141" y="1"/>
                  </a:moveTo>
                  <a:cubicBezTo>
                    <a:pt x="106" y="1"/>
                    <a:pt x="71" y="15"/>
                    <a:pt x="47" y="44"/>
                  </a:cubicBezTo>
                  <a:cubicBezTo>
                    <a:pt x="1" y="91"/>
                    <a:pt x="1" y="173"/>
                    <a:pt x="47" y="232"/>
                  </a:cubicBezTo>
                  <a:cubicBezTo>
                    <a:pt x="71" y="255"/>
                    <a:pt x="106" y="267"/>
                    <a:pt x="141" y="267"/>
                  </a:cubicBezTo>
                  <a:cubicBezTo>
                    <a:pt x="176" y="267"/>
                    <a:pt x="211" y="255"/>
                    <a:pt x="235" y="232"/>
                  </a:cubicBezTo>
                  <a:cubicBezTo>
                    <a:pt x="281" y="173"/>
                    <a:pt x="281" y="91"/>
                    <a:pt x="235" y="44"/>
                  </a:cubicBezTo>
                  <a:cubicBezTo>
                    <a:pt x="211" y="15"/>
                    <a:pt x="176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8"/>
            <p:cNvSpPr/>
            <p:nvPr/>
          </p:nvSpPr>
          <p:spPr>
            <a:xfrm>
              <a:off x="4656550" y="3760275"/>
              <a:ext cx="7050" cy="6625"/>
            </a:xfrm>
            <a:custGeom>
              <a:avLst/>
              <a:gdLst/>
              <a:ahLst/>
              <a:cxnLst/>
              <a:rect l="l" t="t" r="r" b="b"/>
              <a:pathLst>
                <a:path w="282" h="265" extrusionOk="0">
                  <a:moveTo>
                    <a:pt x="141" y="1"/>
                  </a:moveTo>
                  <a:cubicBezTo>
                    <a:pt x="80" y="1"/>
                    <a:pt x="19" y="39"/>
                    <a:pt x="13" y="115"/>
                  </a:cubicBezTo>
                  <a:cubicBezTo>
                    <a:pt x="1" y="214"/>
                    <a:pt x="71" y="264"/>
                    <a:pt x="141" y="264"/>
                  </a:cubicBezTo>
                  <a:cubicBezTo>
                    <a:pt x="212" y="264"/>
                    <a:pt x="282" y="214"/>
                    <a:pt x="270" y="115"/>
                  </a:cubicBezTo>
                  <a:cubicBezTo>
                    <a:pt x="264" y="39"/>
                    <a:pt x="203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8"/>
            <p:cNvSpPr/>
            <p:nvPr/>
          </p:nvSpPr>
          <p:spPr>
            <a:xfrm>
              <a:off x="4494250" y="3823300"/>
              <a:ext cx="7025" cy="6625"/>
            </a:xfrm>
            <a:custGeom>
              <a:avLst/>
              <a:gdLst/>
              <a:ahLst/>
              <a:cxnLst/>
              <a:rect l="l" t="t" r="r" b="b"/>
              <a:pathLst>
                <a:path w="281" h="265" extrusionOk="0">
                  <a:moveTo>
                    <a:pt x="135" y="1"/>
                  </a:moveTo>
                  <a:cubicBezTo>
                    <a:pt x="65" y="1"/>
                    <a:pt x="0" y="53"/>
                    <a:pt x="0" y="133"/>
                  </a:cubicBezTo>
                  <a:cubicBezTo>
                    <a:pt x="0" y="212"/>
                    <a:pt x="65" y="264"/>
                    <a:pt x="135" y="264"/>
                  </a:cubicBezTo>
                  <a:cubicBezTo>
                    <a:pt x="169" y="264"/>
                    <a:pt x="204" y="253"/>
                    <a:pt x="234" y="226"/>
                  </a:cubicBezTo>
                  <a:cubicBezTo>
                    <a:pt x="281" y="168"/>
                    <a:pt x="281" y="86"/>
                    <a:pt x="234" y="39"/>
                  </a:cubicBezTo>
                  <a:cubicBezTo>
                    <a:pt x="204" y="13"/>
                    <a:pt x="169" y="1"/>
                    <a:pt x="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8"/>
            <p:cNvSpPr/>
            <p:nvPr/>
          </p:nvSpPr>
          <p:spPr>
            <a:xfrm>
              <a:off x="4424050" y="3982200"/>
              <a:ext cx="6750" cy="6525"/>
            </a:xfrm>
            <a:custGeom>
              <a:avLst/>
              <a:gdLst/>
              <a:ahLst/>
              <a:cxnLst/>
              <a:rect l="l" t="t" r="r" b="b"/>
              <a:pathLst>
                <a:path w="270" h="261" extrusionOk="0">
                  <a:moveTo>
                    <a:pt x="141" y="1"/>
                  </a:moveTo>
                  <a:cubicBezTo>
                    <a:pt x="70" y="1"/>
                    <a:pt x="0" y="59"/>
                    <a:pt x="12" y="129"/>
                  </a:cubicBezTo>
                  <a:cubicBezTo>
                    <a:pt x="6" y="217"/>
                    <a:pt x="70" y="261"/>
                    <a:pt x="136" y="261"/>
                  </a:cubicBezTo>
                  <a:cubicBezTo>
                    <a:pt x="202" y="261"/>
                    <a:pt x="269" y="217"/>
                    <a:pt x="269" y="129"/>
                  </a:cubicBezTo>
                  <a:cubicBezTo>
                    <a:pt x="269" y="59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8"/>
            <p:cNvSpPr/>
            <p:nvPr/>
          </p:nvSpPr>
          <p:spPr>
            <a:xfrm>
              <a:off x="4933475" y="1756875"/>
              <a:ext cx="26125" cy="20575"/>
            </a:xfrm>
            <a:custGeom>
              <a:avLst/>
              <a:gdLst/>
              <a:ahLst/>
              <a:cxnLst/>
              <a:rect l="l" t="t" r="r" b="b"/>
              <a:pathLst>
                <a:path w="1045" h="823" extrusionOk="0">
                  <a:moveTo>
                    <a:pt x="594" y="0"/>
                  </a:moveTo>
                  <a:cubicBezTo>
                    <a:pt x="490" y="0"/>
                    <a:pt x="388" y="38"/>
                    <a:pt x="307" y="113"/>
                  </a:cubicBezTo>
                  <a:cubicBezTo>
                    <a:pt x="0" y="402"/>
                    <a:pt x="271" y="823"/>
                    <a:pt x="594" y="823"/>
                  </a:cubicBezTo>
                  <a:cubicBezTo>
                    <a:pt x="690" y="823"/>
                    <a:pt x="790" y="786"/>
                    <a:pt x="880" y="698"/>
                  </a:cubicBezTo>
                  <a:cubicBezTo>
                    <a:pt x="1033" y="546"/>
                    <a:pt x="1044" y="288"/>
                    <a:pt x="892" y="124"/>
                  </a:cubicBezTo>
                  <a:cubicBezTo>
                    <a:pt x="809" y="41"/>
                    <a:pt x="701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8"/>
            <p:cNvSpPr/>
            <p:nvPr/>
          </p:nvSpPr>
          <p:spPr>
            <a:xfrm>
              <a:off x="4975950" y="1757625"/>
              <a:ext cx="22550" cy="20300"/>
            </a:xfrm>
            <a:custGeom>
              <a:avLst/>
              <a:gdLst/>
              <a:ahLst/>
              <a:cxnLst/>
              <a:rect l="l" t="t" r="r" b="b"/>
              <a:pathLst>
                <a:path w="902" h="812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0" y="527"/>
                    <a:pt x="164" y="691"/>
                  </a:cubicBezTo>
                  <a:cubicBezTo>
                    <a:pt x="243" y="770"/>
                    <a:pt x="350" y="811"/>
                    <a:pt x="458" y="811"/>
                  </a:cubicBezTo>
                  <a:cubicBezTo>
                    <a:pt x="558" y="811"/>
                    <a:pt x="659" y="776"/>
                    <a:pt x="737" y="703"/>
                  </a:cubicBezTo>
                  <a:cubicBezTo>
                    <a:pt x="901" y="539"/>
                    <a:pt x="901" y="282"/>
                    <a:pt x="749" y="130"/>
                  </a:cubicBezTo>
                  <a:cubicBezTo>
                    <a:pt x="664" y="45"/>
                    <a:pt x="554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8"/>
            <p:cNvSpPr/>
            <p:nvPr/>
          </p:nvSpPr>
          <p:spPr>
            <a:xfrm>
              <a:off x="4977800" y="1718825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12" y="0"/>
                  </a:moveTo>
                  <a:cubicBezTo>
                    <a:pt x="205" y="0"/>
                    <a:pt x="8" y="154"/>
                    <a:pt x="8" y="395"/>
                  </a:cubicBezTo>
                  <a:cubicBezTo>
                    <a:pt x="0" y="644"/>
                    <a:pt x="202" y="815"/>
                    <a:pt x="416" y="815"/>
                  </a:cubicBezTo>
                  <a:cubicBezTo>
                    <a:pt x="514" y="815"/>
                    <a:pt x="614" y="780"/>
                    <a:pt x="699" y="699"/>
                  </a:cubicBezTo>
                  <a:cubicBezTo>
                    <a:pt x="851" y="547"/>
                    <a:pt x="862" y="289"/>
                    <a:pt x="710" y="126"/>
                  </a:cubicBezTo>
                  <a:cubicBezTo>
                    <a:pt x="624" y="39"/>
                    <a:pt x="51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8"/>
            <p:cNvSpPr/>
            <p:nvPr/>
          </p:nvSpPr>
          <p:spPr>
            <a:xfrm>
              <a:off x="4935575" y="1717975"/>
              <a:ext cx="27150" cy="20375"/>
            </a:xfrm>
            <a:custGeom>
              <a:avLst/>
              <a:gdLst/>
              <a:ahLst/>
              <a:cxnLst/>
              <a:rect l="l" t="t" r="r" b="b"/>
              <a:pathLst>
                <a:path w="1086" h="815" extrusionOk="0">
                  <a:moveTo>
                    <a:pt x="544" y="0"/>
                  </a:moveTo>
                  <a:cubicBezTo>
                    <a:pt x="442" y="0"/>
                    <a:pt x="339" y="38"/>
                    <a:pt x="258" y="113"/>
                  </a:cubicBezTo>
                  <a:cubicBezTo>
                    <a:pt x="1" y="370"/>
                    <a:pt x="176" y="803"/>
                    <a:pt x="539" y="815"/>
                  </a:cubicBezTo>
                  <a:cubicBezTo>
                    <a:pt x="544" y="815"/>
                    <a:pt x="548" y="815"/>
                    <a:pt x="553" y="815"/>
                  </a:cubicBezTo>
                  <a:cubicBezTo>
                    <a:pt x="895" y="815"/>
                    <a:pt x="1086" y="390"/>
                    <a:pt x="832" y="124"/>
                  </a:cubicBezTo>
                  <a:cubicBezTo>
                    <a:pt x="754" y="41"/>
                    <a:pt x="649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8"/>
            <p:cNvSpPr/>
            <p:nvPr/>
          </p:nvSpPr>
          <p:spPr>
            <a:xfrm>
              <a:off x="4932425" y="17871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1"/>
                  </a:cubicBezTo>
                  <a:cubicBezTo>
                    <a:pt x="1" y="576"/>
                    <a:pt x="237" y="890"/>
                    <a:pt x="538" y="890"/>
                  </a:cubicBezTo>
                  <a:cubicBezTo>
                    <a:pt x="595" y="890"/>
                    <a:pt x="653" y="879"/>
                    <a:pt x="712" y="855"/>
                  </a:cubicBezTo>
                  <a:cubicBezTo>
                    <a:pt x="1075" y="715"/>
                    <a:pt x="1086" y="189"/>
                    <a:pt x="724" y="37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8"/>
            <p:cNvSpPr/>
            <p:nvPr/>
          </p:nvSpPr>
          <p:spPr>
            <a:xfrm>
              <a:off x="4975350" y="1787775"/>
              <a:ext cx="26600" cy="22050"/>
            </a:xfrm>
            <a:custGeom>
              <a:avLst/>
              <a:gdLst/>
              <a:ahLst/>
              <a:cxnLst/>
              <a:rect l="l" t="t" r="r" b="b"/>
              <a:pathLst>
                <a:path w="1064" h="882" extrusionOk="0">
                  <a:moveTo>
                    <a:pt x="526" y="1"/>
                  </a:moveTo>
                  <a:cubicBezTo>
                    <a:pt x="468" y="1"/>
                    <a:pt x="410" y="12"/>
                    <a:pt x="352" y="35"/>
                  </a:cubicBezTo>
                  <a:cubicBezTo>
                    <a:pt x="118" y="117"/>
                    <a:pt x="1" y="386"/>
                    <a:pt x="95" y="620"/>
                  </a:cubicBezTo>
                  <a:lnTo>
                    <a:pt x="106" y="608"/>
                  </a:lnTo>
                  <a:cubicBezTo>
                    <a:pt x="187" y="800"/>
                    <a:pt x="345" y="881"/>
                    <a:pt x="504" y="881"/>
                  </a:cubicBezTo>
                  <a:cubicBezTo>
                    <a:pt x="782" y="881"/>
                    <a:pt x="1064" y="631"/>
                    <a:pt x="937" y="281"/>
                  </a:cubicBezTo>
                  <a:cubicBezTo>
                    <a:pt x="866" y="104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8"/>
            <p:cNvSpPr/>
            <p:nvPr/>
          </p:nvSpPr>
          <p:spPr>
            <a:xfrm>
              <a:off x="5005775" y="1758775"/>
              <a:ext cx="26350" cy="22425"/>
            </a:xfrm>
            <a:custGeom>
              <a:avLst/>
              <a:gdLst/>
              <a:ahLst/>
              <a:cxnLst/>
              <a:rect l="l" t="t" r="r" b="b"/>
              <a:pathLst>
                <a:path w="1054" h="897" extrusionOk="0">
                  <a:moveTo>
                    <a:pt x="517" y="0"/>
                  </a:moveTo>
                  <a:cubicBezTo>
                    <a:pt x="349" y="0"/>
                    <a:pt x="181" y="91"/>
                    <a:pt x="106" y="271"/>
                  </a:cubicBezTo>
                  <a:cubicBezTo>
                    <a:pt x="1" y="493"/>
                    <a:pt x="106" y="762"/>
                    <a:pt x="340" y="856"/>
                  </a:cubicBezTo>
                  <a:cubicBezTo>
                    <a:pt x="401" y="883"/>
                    <a:pt x="463" y="896"/>
                    <a:pt x="523" y="896"/>
                  </a:cubicBezTo>
                  <a:cubicBezTo>
                    <a:pt x="815" y="896"/>
                    <a:pt x="1053" y="593"/>
                    <a:pt x="937" y="282"/>
                  </a:cubicBezTo>
                  <a:cubicBezTo>
                    <a:pt x="860" y="94"/>
                    <a:pt x="688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8"/>
            <p:cNvSpPr/>
            <p:nvPr/>
          </p:nvSpPr>
          <p:spPr>
            <a:xfrm>
              <a:off x="5006125" y="171680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5" y="0"/>
                  </a:moveTo>
                  <a:cubicBezTo>
                    <a:pt x="382" y="0"/>
                    <a:pt x="219" y="88"/>
                    <a:pt x="139" y="265"/>
                  </a:cubicBezTo>
                  <a:cubicBezTo>
                    <a:pt x="0" y="572"/>
                    <a:pt x="239" y="896"/>
                    <a:pt x="542" y="896"/>
                  </a:cubicBezTo>
                  <a:cubicBezTo>
                    <a:pt x="597" y="896"/>
                    <a:pt x="655" y="885"/>
                    <a:pt x="712" y="862"/>
                  </a:cubicBezTo>
                  <a:cubicBezTo>
                    <a:pt x="934" y="780"/>
                    <a:pt x="1051" y="522"/>
                    <a:pt x="958" y="288"/>
                  </a:cubicBezTo>
                  <a:cubicBezTo>
                    <a:pt x="886" y="97"/>
                    <a:pt x="716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8"/>
            <p:cNvSpPr/>
            <p:nvPr/>
          </p:nvSpPr>
          <p:spPr>
            <a:xfrm>
              <a:off x="4976825" y="1686425"/>
              <a:ext cx="26050" cy="22550"/>
            </a:xfrm>
            <a:custGeom>
              <a:avLst/>
              <a:gdLst/>
              <a:ahLst/>
              <a:cxnLst/>
              <a:rect l="l" t="t" r="r" b="b"/>
              <a:pathLst>
                <a:path w="1042" h="902" extrusionOk="0">
                  <a:moveTo>
                    <a:pt x="538" y="1"/>
                  </a:moveTo>
                  <a:cubicBezTo>
                    <a:pt x="239" y="1"/>
                    <a:pt x="1" y="303"/>
                    <a:pt x="117" y="614"/>
                  </a:cubicBezTo>
                  <a:cubicBezTo>
                    <a:pt x="195" y="804"/>
                    <a:pt x="368" y="901"/>
                    <a:pt x="541" y="901"/>
                  </a:cubicBezTo>
                  <a:cubicBezTo>
                    <a:pt x="708" y="901"/>
                    <a:pt x="873" y="810"/>
                    <a:pt x="948" y="626"/>
                  </a:cubicBezTo>
                  <a:cubicBezTo>
                    <a:pt x="1042" y="404"/>
                    <a:pt x="948" y="146"/>
                    <a:pt x="726" y="41"/>
                  </a:cubicBezTo>
                  <a:cubicBezTo>
                    <a:pt x="662" y="13"/>
                    <a:pt x="599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8"/>
            <p:cNvSpPr/>
            <p:nvPr/>
          </p:nvSpPr>
          <p:spPr>
            <a:xfrm>
              <a:off x="4934700" y="1685750"/>
              <a:ext cx="26925" cy="22325"/>
            </a:xfrm>
            <a:custGeom>
              <a:avLst/>
              <a:gdLst/>
              <a:ahLst/>
              <a:cxnLst/>
              <a:rect l="l" t="t" r="r" b="b"/>
              <a:pathLst>
                <a:path w="1077" h="893" extrusionOk="0">
                  <a:moveTo>
                    <a:pt x="536" y="1"/>
                  </a:moveTo>
                  <a:cubicBezTo>
                    <a:pt x="482" y="1"/>
                    <a:pt x="427" y="11"/>
                    <a:pt x="375" y="33"/>
                  </a:cubicBezTo>
                  <a:cubicBezTo>
                    <a:pt x="1" y="185"/>
                    <a:pt x="1" y="700"/>
                    <a:pt x="363" y="852"/>
                  </a:cubicBezTo>
                  <a:cubicBezTo>
                    <a:pt x="425" y="880"/>
                    <a:pt x="487" y="892"/>
                    <a:pt x="547" y="892"/>
                  </a:cubicBezTo>
                  <a:cubicBezTo>
                    <a:pt x="839" y="892"/>
                    <a:pt x="1077" y="591"/>
                    <a:pt x="960" y="290"/>
                  </a:cubicBezTo>
                  <a:cubicBezTo>
                    <a:pt x="888" y="111"/>
                    <a:pt x="714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8"/>
            <p:cNvSpPr/>
            <p:nvPr/>
          </p:nvSpPr>
          <p:spPr>
            <a:xfrm>
              <a:off x="4904275" y="1714775"/>
              <a:ext cx="26650" cy="22025"/>
            </a:xfrm>
            <a:custGeom>
              <a:avLst/>
              <a:gdLst/>
              <a:ahLst/>
              <a:cxnLst/>
              <a:rect l="l" t="t" r="r" b="b"/>
              <a:pathLst>
                <a:path w="1066" h="881" extrusionOk="0">
                  <a:moveTo>
                    <a:pt x="532" y="1"/>
                  </a:moveTo>
                  <a:cubicBezTo>
                    <a:pt x="362" y="1"/>
                    <a:pt x="199" y="101"/>
                    <a:pt x="130" y="264"/>
                  </a:cubicBezTo>
                  <a:cubicBezTo>
                    <a:pt x="1" y="572"/>
                    <a:pt x="234" y="880"/>
                    <a:pt x="530" y="880"/>
                  </a:cubicBezTo>
                  <a:cubicBezTo>
                    <a:pt x="582" y="880"/>
                    <a:pt x="637" y="870"/>
                    <a:pt x="691" y="849"/>
                  </a:cubicBezTo>
                  <a:cubicBezTo>
                    <a:pt x="1054" y="709"/>
                    <a:pt x="1066" y="194"/>
                    <a:pt x="715" y="42"/>
                  </a:cubicBezTo>
                  <a:cubicBezTo>
                    <a:pt x="656" y="14"/>
                    <a:pt x="59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8"/>
            <p:cNvSpPr/>
            <p:nvPr/>
          </p:nvSpPr>
          <p:spPr>
            <a:xfrm>
              <a:off x="4904300" y="175677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12" y="0"/>
                  </a:moveTo>
                  <a:cubicBezTo>
                    <a:pt x="456" y="0"/>
                    <a:pt x="398" y="11"/>
                    <a:pt x="339" y="35"/>
                  </a:cubicBezTo>
                  <a:cubicBezTo>
                    <a:pt x="117" y="117"/>
                    <a:pt x="0" y="374"/>
                    <a:pt x="82" y="608"/>
                  </a:cubicBezTo>
                  <a:cubicBezTo>
                    <a:pt x="159" y="798"/>
                    <a:pt x="330" y="895"/>
                    <a:pt x="501" y="895"/>
                  </a:cubicBezTo>
                  <a:cubicBezTo>
                    <a:pt x="666" y="895"/>
                    <a:pt x="832" y="804"/>
                    <a:pt x="913" y="620"/>
                  </a:cubicBezTo>
                  <a:cubicBezTo>
                    <a:pt x="1041" y="314"/>
                    <a:pt x="812" y="0"/>
                    <a:pt x="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8"/>
            <p:cNvSpPr/>
            <p:nvPr/>
          </p:nvSpPr>
          <p:spPr>
            <a:xfrm>
              <a:off x="4900150" y="1799425"/>
              <a:ext cx="14700" cy="11525"/>
            </a:xfrm>
            <a:custGeom>
              <a:avLst/>
              <a:gdLst/>
              <a:ahLst/>
              <a:cxnLst/>
              <a:rect l="l" t="t" r="r" b="b"/>
              <a:pathLst>
                <a:path w="588" h="461" extrusionOk="0">
                  <a:moveTo>
                    <a:pt x="334" y="0"/>
                  </a:moveTo>
                  <a:cubicBezTo>
                    <a:pt x="279" y="0"/>
                    <a:pt x="223" y="21"/>
                    <a:pt x="178" y="60"/>
                  </a:cubicBezTo>
                  <a:lnTo>
                    <a:pt x="190" y="60"/>
                  </a:lnTo>
                  <a:cubicBezTo>
                    <a:pt x="0" y="222"/>
                    <a:pt x="158" y="461"/>
                    <a:pt x="336" y="461"/>
                  </a:cubicBezTo>
                  <a:cubicBezTo>
                    <a:pt x="390" y="461"/>
                    <a:pt x="445" y="439"/>
                    <a:pt x="494" y="388"/>
                  </a:cubicBezTo>
                  <a:cubicBezTo>
                    <a:pt x="587" y="294"/>
                    <a:pt x="587" y="154"/>
                    <a:pt x="494" y="72"/>
                  </a:cubicBezTo>
                  <a:cubicBezTo>
                    <a:pt x="451" y="24"/>
                    <a:pt x="39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8"/>
            <p:cNvSpPr/>
            <p:nvPr/>
          </p:nvSpPr>
          <p:spPr>
            <a:xfrm>
              <a:off x="4960750" y="1824550"/>
              <a:ext cx="13375" cy="11200"/>
            </a:xfrm>
            <a:custGeom>
              <a:avLst/>
              <a:gdLst/>
              <a:ahLst/>
              <a:cxnLst/>
              <a:rect l="l" t="t" r="r" b="b"/>
              <a:pathLst>
                <a:path w="535" h="448" extrusionOk="0">
                  <a:moveTo>
                    <a:pt x="237" y="1"/>
                  </a:moveTo>
                  <a:cubicBezTo>
                    <a:pt x="122" y="1"/>
                    <a:pt x="12" y="92"/>
                    <a:pt x="12" y="225"/>
                  </a:cubicBezTo>
                  <a:cubicBezTo>
                    <a:pt x="0" y="342"/>
                    <a:pt x="105" y="447"/>
                    <a:pt x="222" y="447"/>
                  </a:cubicBezTo>
                  <a:cubicBezTo>
                    <a:pt x="227" y="448"/>
                    <a:pt x="231" y="448"/>
                    <a:pt x="236" y="448"/>
                  </a:cubicBezTo>
                  <a:cubicBezTo>
                    <a:pt x="426" y="448"/>
                    <a:pt x="535" y="210"/>
                    <a:pt x="398" y="73"/>
                  </a:cubicBezTo>
                  <a:cubicBezTo>
                    <a:pt x="351" y="23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8"/>
            <p:cNvSpPr/>
            <p:nvPr/>
          </p:nvSpPr>
          <p:spPr>
            <a:xfrm>
              <a:off x="5019225" y="18016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237" y="1"/>
                  </a:moveTo>
                  <a:cubicBezTo>
                    <a:pt x="182" y="1"/>
                    <a:pt x="127" y="20"/>
                    <a:pt x="83" y="65"/>
                  </a:cubicBezTo>
                  <a:cubicBezTo>
                    <a:pt x="1" y="158"/>
                    <a:pt x="1" y="299"/>
                    <a:pt x="83" y="381"/>
                  </a:cubicBezTo>
                  <a:cubicBezTo>
                    <a:pt x="129" y="427"/>
                    <a:pt x="187" y="448"/>
                    <a:pt x="243" y="448"/>
                  </a:cubicBezTo>
                  <a:cubicBezTo>
                    <a:pt x="359" y="448"/>
                    <a:pt x="469" y="362"/>
                    <a:pt x="469" y="229"/>
                  </a:cubicBezTo>
                  <a:cubicBezTo>
                    <a:pt x="469" y="93"/>
                    <a:pt x="35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8"/>
            <p:cNvSpPr/>
            <p:nvPr/>
          </p:nvSpPr>
          <p:spPr>
            <a:xfrm>
              <a:off x="5043225" y="1744025"/>
              <a:ext cx="13375" cy="11300"/>
            </a:xfrm>
            <a:custGeom>
              <a:avLst/>
              <a:gdLst/>
              <a:ahLst/>
              <a:cxnLst/>
              <a:rect l="l" t="t" r="r" b="b"/>
              <a:pathLst>
                <a:path w="535" h="452" extrusionOk="0">
                  <a:moveTo>
                    <a:pt x="306" y="1"/>
                  </a:moveTo>
                  <a:cubicBezTo>
                    <a:pt x="252" y="1"/>
                    <a:pt x="197" y="21"/>
                    <a:pt x="152" y="65"/>
                  </a:cubicBezTo>
                  <a:cubicBezTo>
                    <a:pt x="0" y="206"/>
                    <a:pt x="105" y="440"/>
                    <a:pt x="304" y="451"/>
                  </a:cubicBezTo>
                  <a:cubicBezTo>
                    <a:pt x="421" y="451"/>
                    <a:pt x="527" y="358"/>
                    <a:pt x="527" y="229"/>
                  </a:cubicBezTo>
                  <a:cubicBezTo>
                    <a:pt x="535" y="93"/>
                    <a:pt x="422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8"/>
            <p:cNvSpPr/>
            <p:nvPr/>
          </p:nvSpPr>
          <p:spPr>
            <a:xfrm>
              <a:off x="5020400" y="1685400"/>
              <a:ext cx="14950" cy="11200"/>
            </a:xfrm>
            <a:custGeom>
              <a:avLst/>
              <a:gdLst/>
              <a:ahLst/>
              <a:cxnLst/>
              <a:rect l="l" t="t" r="r" b="b"/>
              <a:pathLst>
                <a:path w="598" h="448" extrusionOk="0">
                  <a:moveTo>
                    <a:pt x="293" y="0"/>
                  </a:moveTo>
                  <a:cubicBezTo>
                    <a:pt x="94" y="0"/>
                    <a:pt x="1" y="246"/>
                    <a:pt x="141" y="386"/>
                  </a:cubicBezTo>
                  <a:cubicBezTo>
                    <a:pt x="182" y="427"/>
                    <a:pt x="238" y="448"/>
                    <a:pt x="295" y="448"/>
                  </a:cubicBezTo>
                  <a:cubicBezTo>
                    <a:pt x="352" y="448"/>
                    <a:pt x="410" y="427"/>
                    <a:pt x="457" y="386"/>
                  </a:cubicBezTo>
                  <a:cubicBezTo>
                    <a:pt x="597" y="246"/>
                    <a:pt x="492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8"/>
            <p:cNvSpPr/>
            <p:nvPr/>
          </p:nvSpPr>
          <p:spPr>
            <a:xfrm>
              <a:off x="4964250" y="1660175"/>
              <a:ext cx="11275" cy="11100"/>
            </a:xfrm>
            <a:custGeom>
              <a:avLst/>
              <a:gdLst/>
              <a:ahLst/>
              <a:cxnLst/>
              <a:rect l="l" t="t" r="r" b="b"/>
              <a:pathLst>
                <a:path w="451" h="444" extrusionOk="0">
                  <a:moveTo>
                    <a:pt x="225" y="0"/>
                  </a:moveTo>
                  <a:cubicBezTo>
                    <a:pt x="116" y="0"/>
                    <a:pt x="6" y="70"/>
                    <a:pt x="0" y="214"/>
                  </a:cubicBezTo>
                  <a:cubicBezTo>
                    <a:pt x="0" y="367"/>
                    <a:pt x="114" y="443"/>
                    <a:pt x="226" y="443"/>
                  </a:cubicBezTo>
                  <a:cubicBezTo>
                    <a:pt x="336" y="443"/>
                    <a:pt x="445" y="370"/>
                    <a:pt x="445" y="225"/>
                  </a:cubicBezTo>
                  <a:cubicBezTo>
                    <a:pt x="451" y="76"/>
                    <a:pt x="338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8"/>
            <p:cNvSpPr/>
            <p:nvPr/>
          </p:nvSpPr>
          <p:spPr>
            <a:xfrm>
              <a:off x="4903700" y="1683050"/>
              <a:ext cx="14950" cy="11150"/>
            </a:xfrm>
            <a:custGeom>
              <a:avLst/>
              <a:gdLst/>
              <a:ahLst/>
              <a:cxnLst/>
              <a:rect l="l" t="t" r="r" b="b"/>
              <a:pathLst>
                <a:path w="598" h="446" extrusionOk="0">
                  <a:moveTo>
                    <a:pt x="295" y="1"/>
                  </a:moveTo>
                  <a:cubicBezTo>
                    <a:pt x="238" y="1"/>
                    <a:pt x="182" y="24"/>
                    <a:pt x="141" y="71"/>
                  </a:cubicBezTo>
                  <a:cubicBezTo>
                    <a:pt x="1" y="211"/>
                    <a:pt x="94" y="445"/>
                    <a:pt x="293" y="445"/>
                  </a:cubicBezTo>
                  <a:cubicBezTo>
                    <a:pt x="492" y="445"/>
                    <a:pt x="597" y="211"/>
                    <a:pt x="457" y="71"/>
                  </a:cubicBezTo>
                  <a:cubicBezTo>
                    <a:pt x="410" y="24"/>
                    <a:pt x="35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8"/>
            <p:cNvSpPr/>
            <p:nvPr/>
          </p:nvSpPr>
          <p:spPr>
            <a:xfrm>
              <a:off x="4877675" y="1740625"/>
              <a:ext cx="15825" cy="11225"/>
            </a:xfrm>
            <a:custGeom>
              <a:avLst/>
              <a:gdLst/>
              <a:ahLst/>
              <a:cxnLst/>
              <a:rect l="l" t="t" r="r" b="b"/>
              <a:pathLst>
                <a:path w="633" h="449" extrusionOk="0">
                  <a:moveTo>
                    <a:pt x="285" y="1"/>
                  </a:moveTo>
                  <a:cubicBezTo>
                    <a:pt x="7" y="1"/>
                    <a:pt x="0" y="448"/>
                    <a:pt x="295" y="448"/>
                  </a:cubicBezTo>
                  <a:cubicBezTo>
                    <a:pt x="302" y="448"/>
                    <a:pt x="309" y="447"/>
                    <a:pt x="316" y="447"/>
                  </a:cubicBezTo>
                  <a:cubicBezTo>
                    <a:pt x="327" y="448"/>
                    <a:pt x="338" y="449"/>
                    <a:pt x="348" y="449"/>
                  </a:cubicBezTo>
                  <a:cubicBezTo>
                    <a:pt x="629" y="449"/>
                    <a:pt x="633" y="2"/>
                    <a:pt x="328" y="2"/>
                  </a:cubicBezTo>
                  <a:cubicBezTo>
                    <a:pt x="324" y="2"/>
                    <a:pt x="320" y="2"/>
                    <a:pt x="316" y="2"/>
                  </a:cubicBezTo>
                  <a:cubicBezTo>
                    <a:pt x="306" y="1"/>
                    <a:pt x="295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8"/>
            <p:cNvSpPr/>
            <p:nvPr/>
          </p:nvSpPr>
          <p:spPr>
            <a:xfrm>
              <a:off x="4913800" y="1840075"/>
              <a:ext cx="19475" cy="16525"/>
            </a:xfrm>
            <a:custGeom>
              <a:avLst/>
              <a:gdLst/>
              <a:ahLst/>
              <a:cxnLst/>
              <a:rect l="l" t="t" r="r" b="b"/>
              <a:pathLst>
                <a:path w="779" h="661" extrusionOk="0">
                  <a:moveTo>
                    <a:pt x="409" y="0"/>
                  </a:moveTo>
                  <a:cubicBezTo>
                    <a:pt x="279" y="0"/>
                    <a:pt x="153" y="77"/>
                    <a:pt x="100" y="201"/>
                  </a:cubicBezTo>
                  <a:cubicBezTo>
                    <a:pt x="0" y="461"/>
                    <a:pt x="210" y="660"/>
                    <a:pt x="420" y="660"/>
                  </a:cubicBezTo>
                  <a:cubicBezTo>
                    <a:pt x="532" y="660"/>
                    <a:pt x="643" y="604"/>
                    <a:pt x="708" y="470"/>
                  </a:cubicBezTo>
                  <a:cubicBezTo>
                    <a:pt x="778" y="294"/>
                    <a:pt x="708" y="107"/>
                    <a:pt x="533" y="25"/>
                  </a:cubicBezTo>
                  <a:cubicBezTo>
                    <a:pt x="493" y="8"/>
                    <a:pt x="450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8"/>
            <p:cNvSpPr/>
            <p:nvPr/>
          </p:nvSpPr>
          <p:spPr>
            <a:xfrm>
              <a:off x="4998075" y="184175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1"/>
                  </a:moveTo>
                  <a:cubicBezTo>
                    <a:pt x="180" y="1"/>
                    <a:pt x="0" y="227"/>
                    <a:pt x="98" y="461"/>
                  </a:cubicBezTo>
                  <a:cubicBezTo>
                    <a:pt x="151" y="594"/>
                    <a:pt x="272" y="674"/>
                    <a:pt x="403" y="674"/>
                  </a:cubicBezTo>
                  <a:cubicBezTo>
                    <a:pt x="445" y="674"/>
                    <a:pt x="489" y="666"/>
                    <a:pt x="531" y="649"/>
                  </a:cubicBezTo>
                  <a:cubicBezTo>
                    <a:pt x="812" y="532"/>
                    <a:pt x="812" y="146"/>
                    <a:pt x="543" y="29"/>
                  </a:cubicBezTo>
                  <a:cubicBezTo>
                    <a:pt x="496" y="9"/>
                    <a:pt x="450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8"/>
            <p:cNvSpPr/>
            <p:nvPr/>
          </p:nvSpPr>
          <p:spPr>
            <a:xfrm>
              <a:off x="5059000" y="178357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11" y="1"/>
                  </a:moveTo>
                  <a:cubicBezTo>
                    <a:pt x="369" y="1"/>
                    <a:pt x="325" y="9"/>
                    <a:pt x="282" y="27"/>
                  </a:cubicBezTo>
                  <a:cubicBezTo>
                    <a:pt x="1" y="133"/>
                    <a:pt x="1" y="531"/>
                    <a:pt x="270" y="648"/>
                  </a:cubicBezTo>
                  <a:cubicBezTo>
                    <a:pt x="310" y="665"/>
                    <a:pt x="352" y="673"/>
                    <a:pt x="394" y="673"/>
                  </a:cubicBezTo>
                  <a:cubicBezTo>
                    <a:pt x="524" y="673"/>
                    <a:pt x="653" y="596"/>
                    <a:pt x="715" y="472"/>
                  </a:cubicBezTo>
                  <a:cubicBezTo>
                    <a:pt x="813" y="245"/>
                    <a:pt x="63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8"/>
            <p:cNvSpPr/>
            <p:nvPr/>
          </p:nvSpPr>
          <p:spPr>
            <a:xfrm>
              <a:off x="5060600" y="16996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11" y="1"/>
                  </a:moveTo>
                  <a:cubicBezTo>
                    <a:pt x="285" y="1"/>
                    <a:pt x="159" y="68"/>
                    <a:pt x="101" y="201"/>
                  </a:cubicBezTo>
                  <a:cubicBezTo>
                    <a:pt x="1" y="431"/>
                    <a:pt x="182" y="669"/>
                    <a:pt x="411" y="669"/>
                  </a:cubicBezTo>
                  <a:cubicBezTo>
                    <a:pt x="451" y="669"/>
                    <a:pt x="492" y="661"/>
                    <a:pt x="534" y="646"/>
                  </a:cubicBezTo>
                  <a:cubicBezTo>
                    <a:pt x="709" y="576"/>
                    <a:pt x="791" y="377"/>
                    <a:pt x="721" y="213"/>
                  </a:cubicBezTo>
                  <a:cubicBezTo>
                    <a:pt x="668" y="71"/>
                    <a:pt x="5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8"/>
            <p:cNvSpPr/>
            <p:nvPr/>
          </p:nvSpPr>
          <p:spPr>
            <a:xfrm>
              <a:off x="5002175" y="1639075"/>
              <a:ext cx="19725" cy="16850"/>
            </a:xfrm>
            <a:custGeom>
              <a:avLst/>
              <a:gdLst/>
              <a:ahLst/>
              <a:cxnLst/>
              <a:rect l="l" t="t" r="r" b="b"/>
              <a:pathLst>
                <a:path w="789" h="674" extrusionOk="0">
                  <a:moveTo>
                    <a:pt x="410" y="0"/>
                  </a:moveTo>
                  <a:cubicBezTo>
                    <a:pt x="188" y="0"/>
                    <a:pt x="0" y="226"/>
                    <a:pt x="98" y="461"/>
                  </a:cubicBezTo>
                  <a:cubicBezTo>
                    <a:pt x="151" y="603"/>
                    <a:pt x="279" y="673"/>
                    <a:pt x="408" y="673"/>
                  </a:cubicBezTo>
                  <a:cubicBezTo>
                    <a:pt x="533" y="673"/>
                    <a:pt x="660" y="606"/>
                    <a:pt x="718" y="473"/>
                  </a:cubicBezTo>
                  <a:cubicBezTo>
                    <a:pt x="788" y="297"/>
                    <a:pt x="706" y="110"/>
                    <a:pt x="542" y="28"/>
                  </a:cubicBezTo>
                  <a:cubicBezTo>
                    <a:pt x="498" y="9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8"/>
            <p:cNvSpPr/>
            <p:nvPr/>
          </p:nvSpPr>
          <p:spPr>
            <a:xfrm>
              <a:off x="4918025" y="1637375"/>
              <a:ext cx="20375" cy="16875"/>
            </a:xfrm>
            <a:custGeom>
              <a:avLst/>
              <a:gdLst/>
              <a:ahLst/>
              <a:cxnLst/>
              <a:rect l="l" t="t" r="r" b="b"/>
              <a:pathLst>
                <a:path w="815" h="675" extrusionOk="0">
                  <a:moveTo>
                    <a:pt x="411" y="1"/>
                  </a:moveTo>
                  <a:cubicBezTo>
                    <a:pt x="368" y="1"/>
                    <a:pt x="324" y="9"/>
                    <a:pt x="282" y="26"/>
                  </a:cubicBezTo>
                  <a:cubicBezTo>
                    <a:pt x="1" y="131"/>
                    <a:pt x="1" y="529"/>
                    <a:pt x="282" y="646"/>
                  </a:cubicBezTo>
                  <a:cubicBezTo>
                    <a:pt x="326" y="665"/>
                    <a:pt x="371" y="674"/>
                    <a:pt x="414" y="674"/>
                  </a:cubicBezTo>
                  <a:cubicBezTo>
                    <a:pt x="633" y="674"/>
                    <a:pt x="814" y="448"/>
                    <a:pt x="726" y="213"/>
                  </a:cubicBezTo>
                  <a:cubicBezTo>
                    <a:pt x="673" y="80"/>
                    <a:pt x="546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8"/>
            <p:cNvSpPr/>
            <p:nvPr/>
          </p:nvSpPr>
          <p:spPr>
            <a:xfrm>
              <a:off x="4854525" y="1695275"/>
              <a:ext cx="22300" cy="16850"/>
            </a:xfrm>
            <a:custGeom>
              <a:avLst/>
              <a:gdLst/>
              <a:ahLst/>
              <a:cxnLst/>
              <a:rect l="l" t="t" r="r" b="b"/>
              <a:pathLst>
                <a:path w="892" h="674" extrusionOk="0">
                  <a:moveTo>
                    <a:pt x="491" y="0"/>
                  </a:moveTo>
                  <a:cubicBezTo>
                    <a:pt x="172" y="0"/>
                    <a:pt x="1" y="504"/>
                    <a:pt x="377" y="646"/>
                  </a:cubicBezTo>
                  <a:cubicBezTo>
                    <a:pt x="423" y="665"/>
                    <a:pt x="469" y="674"/>
                    <a:pt x="515" y="674"/>
                  </a:cubicBezTo>
                  <a:cubicBezTo>
                    <a:pt x="643" y="674"/>
                    <a:pt x="761" y="604"/>
                    <a:pt x="821" y="483"/>
                  </a:cubicBezTo>
                  <a:cubicBezTo>
                    <a:pt x="891" y="307"/>
                    <a:pt x="810" y="108"/>
                    <a:pt x="646" y="38"/>
                  </a:cubicBezTo>
                  <a:cubicBezTo>
                    <a:pt x="592" y="12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8"/>
            <p:cNvSpPr/>
            <p:nvPr/>
          </p:nvSpPr>
          <p:spPr>
            <a:xfrm>
              <a:off x="4856025" y="17795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0" y="1"/>
                  </a:moveTo>
                  <a:cubicBezTo>
                    <a:pt x="341" y="1"/>
                    <a:pt x="300" y="8"/>
                    <a:pt x="258" y="24"/>
                  </a:cubicBezTo>
                  <a:cubicBezTo>
                    <a:pt x="83" y="94"/>
                    <a:pt x="1" y="281"/>
                    <a:pt x="71" y="457"/>
                  </a:cubicBezTo>
                  <a:cubicBezTo>
                    <a:pt x="124" y="598"/>
                    <a:pt x="249" y="669"/>
                    <a:pt x="376" y="669"/>
                  </a:cubicBezTo>
                  <a:cubicBezTo>
                    <a:pt x="501" y="669"/>
                    <a:pt x="627" y="601"/>
                    <a:pt x="691" y="468"/>
                  </a:cubicBezTo>
                  <a:cubicBezTo>
                    <a:pt x="791" y="239"/>
                    <a:pt x="61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8"/>
            <p:cNvSpPr/>
            <p:nvPr/>
          </p:nvSpPr>
          <p:spPr>
            <a:xfrm>
              <a:off x="4865675" y="1840100"/>
              <a:ext cx="7075" cy="5600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30" y="1"/>
                  </a:moveTo>
                  <a:cubicBezTo>
                    <a:pt x="100" y="1"/>
                    <a:pt x="71" y="13"/>
                    <a:pt x="48" y="36"/>
                  </a:cubicBezTo>
                  <a:cubicBezTo>
                    <a:pt x="13" y="71"/>
                    <a:pt x="1" y="141"/>
                    <a:pt x="48" y="188"/>
                  </a:cubicBezTo>
                  <a:cubicBezTo>
                    <a:pt x="70" y="213"/>
                    <a:pt x="96" y="224"/>
                    <a:pt x="122" y="224"/>
                  </a:cubicBezTo>
                  <a:cubicBezTo>
                    <a:pt x="205" y="224"/>
                    <a:pt x="283" y="116"/>
                    <a:pt x="211" y="36"/>
                  </a:cubicBezTo>
                  <a:cubicBezTo>
                    <a:pt x="188" y="13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8"/>
            <p:cNvSpPr/>
            <p:nvPr/>
          </p:nvSpPr>
          <p:spPr>
            <a:xfrm>
              <a:off x="4962500" y="188227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8" y="0"/>
                  </a:moveTo>
                  <a:cubicBezTo>
                    <a:pt x="59" y="0"/>
                    <a:pt x="0" y="45"/>
                    <a:pt x="0" y="116"/>
                  </a:cubicBezTo>
                  <a:cubicBezTo>
                    <a:pt x="0" y="174"/>
                    <a:pt x="47" y="221"/>
                    <a:pt x="117" y="221"/>
                  </a:cubicBezTo>
                  <a:cubicBezTo>
                    <a:pt x="121" y="221"/>
                    <a:pt x="125" y="222"/>
                    <a:pt x="129" y="222"/>
                  </a:cubicBezTo>
                  <a:cubicBezTo>
                    <a:pt x="216" y="222"/>
                    <a:pt x="266" y="101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8"/>
            <p:cNvSpPr/>
            <p:nvPr/>
          </p:nvSpPr>
          <p:spPr>
            <a:xfrm>
              <a:off x="5060475" y="1844025"/>
              <a:ext cx="5875" cy="5725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20" y="0"/>
                  </a:moveTo>
                  <a:cubicBezTo>
                    <a:pt x="95" y="0"/>
                    <a:pt x="69" y="10"/>
                    <a:pt x="47" y="31"/>
                  </a:cubicBezTo>
                  <a:cubicBezTo>
                    <a:pt x="0" y="78"/>
                    <a:pt x="0" y="148"/>
                    <a:pt x="47" y="195"/>
                  </a:cubicBezTo>
                  <a:cubicBezTo>
                    <a:pt x="70" y="218"/>
                    <a:pt x="98" y="228"/>
                    <a:pt x="125" y="228"/>
                  </a:cubicBezTo>
                  <a:cubicBezTo>
                    <a:pt x="181" y="228"/>
                    <a:pt x="234" y="184"/>
                    <a:pt x="234" y="113"/>
                  </a:cubicBezTo>
                  <a:cubicBezTo>
                    <a:pt x="234" y="48"/>
                    <a:pt x="17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8"/>
            <p:cNvSpPr/>
            <p:nvPr/>
          </p:nvSpPr>
          <p:spPr>
            <a:xfrm>
              <a:off x="5102000" y="1748025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61" y="0"/>
                  </a:moveTo>
                  <a:cubicBezTo>
                    <a:pt x="133" y="0"/>
                    <a:pt x="106" y="11"/>
                    <a:pt x="83" y="34"/>
                  </a:cubicBezTo>
                  <a:cubicBezTo>
                    <a:pt x="1" y="104"/>
                    <a:pt x="59" y="221"/>
                    <a:pt x="153" y="221"/>
                  </a:cubicBezTo>
                  <a:cubicBezTo>
                    <a:pt x="211" y="221"/>
                    <a:pt x="270" y="174"/>
                    <a:pt x="270" y="116"/>
                  </a:cubicBezTo>
                  <a:cubicBezTo>
                    <a:pt x="270" y="45"/>
                    <a:pt x="217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8"/>
            <p:cNvSpPr/>
            <p:nvPr/>
          </p:nvSpPr>
          <p:spPr>
            <a:xfrm>
              <a:off x="5064575" y="1650300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5"/>
                  </a:cubicBezTo>
                  <a:cubicBezTo>
                    <a:pt x="0" y="70"/>
                    <a:pt x="0" y="141"/>
                    <a:pt x="35" y="187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6" y="223"/>
                    <a:pt x="176" y="211"/>
                    <a:pt x="199" y="187"/>
                  </a:cubicBezTo>
                  <a:cubicBezTo>
                    <a:pt x="246" y="141"/>
                    <a:pt x="246" y="70"/>
                    <a:pt x="199" y="35"/>
                  </a:cubicBezTo>
                  <a:cubicBezTo>
                    <a:pt x="176" y="12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8"/>
            <p:cNvSpPr/>
            <p:nvPr/>
          </p:nvSpPr>
          <p:spPr>
            <a:xfrm>
              <a:off x="4966975" y="1608150"/>
              <a:ext cx="6950" cy="5625"/>
            </a:xfrm>
            <a:custGeom>
              <a:avLst/>
              <a:gdLst/>
              <a:ahLst/>
              <a:cxnLst/>
              <a:rect l="l" t="t" r="r" b="b"/>
              <a:pathLst>
                <a:path w="278" h="225" extrusionOk="0">
                  <a:moveTo>
                    <a:pt x="176" y="0"/>
                  </a:moveTo>
                  <a:cubicBezTo>
                    <a:pt x="171" y="0"/>
                    <a:pt x="166" y="1"/>
                    <a:pt x="161" y="2"/>
                  </a:cubicBezTo>
                  <a:cubicBezTo>
                    <a:pt x="153" y="1"/>
                    <a:pt x="147" y="0"/>
                    <a:pt x="140" y="0"/>
                  </a:cubicBezTo>
                  <a:cubicBezTo>
                    <a:pt x="0" y="0"/>
                    <a:pt x="4" y="224"/>
                    <a:pt x="150" y="224"/>
                  </a:cubicBezTo>
                  <a:cubicBezTo>
                    <a:pt x="153" y="224"/>
                    <a:pt x="157" y="224"/>
                    <a:pt x="161" y="224"/>
                  </a:cubicBezTo>
                  <a:cubicBezTo>
                    <a:pt x="219" y="224"/>
                    <a:pt x="277" y="177"/>
                    <a:pt x="277" y="107"/>
                  </a:cubicBezTo>
                  <a:cubicBezTo>
                    <a:pt x="277" y="54"/>
                    <a:pt x="22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8"/>
            <p:cNvSpPr/>
            <p:nvPr/>
          </p:nvSpPr>
          <p:spPr>
            <a:xfrm>
              <a:off x="4869775" y="1646200"/>
              <a:ext cx="6175" cy="5650"/>
            </a:xfrm>
            <a:custGeom>
              <a:avLst/>
              <a:gdLst/>
              <a:ahLst/>
              <a:cxnLst/>
              <a:rect l="l" t="t" r="r" b="b"/>
              <a:pathLst>
                <a:path w="247" h="226" extrusionOk="0">
                  <a:moveTo>
                    <a:pt x="119" y="1"/>
                  </a:moveTo>
                  <a:cubicBezTo>
                    <a:pt x="91" y="1"/>
                    <a:pt x="65" y="12"/>
                    <a:pt x="47" y="36"/>
                  </a:cubicBezTo>
                  <a:cubicBezTo>
                    <a:pt x="1" y="82"/>
                    <a:pt x="1" y="153"/>
                    <a:pt x="47" y="199"/>
                  </a:cubicBezTo>
                  <a:cubicBezTo>
                    <a:pt x="65" y="217"/>
                    <a:pt x="91" y="226"/>
                    <a:pt x="119" y="226"/>
                  </a:cubicBezTo>
                  <a:cubicBezTo>
                    <a:pt x="147" y="226"/>
                    <a:pt x="176" y="217"/>
                    <a:pt x="200" y="199"/>
                  </a:cubicBezTo>
                  <a:cubicBezTo>
                    <a:pt x="246" y="153"/>
                    <a:pt x="246" y="82"/>
                    <a:pt x="200" y="36"/>
                  </a:cubicBezTo>
                  <a:cubicBezTo>
                    <a:pt x="176" y="12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8"/>
            <p:cNvSpPr/>
            <p:nvPr/>
          </p:nvSpPr>
          <p:spPr>
            <a:xfrm>
              <a:off x="4827650" y="1742425"/>
              <a:ext cx="6475" cy="5550"/>
            </a:xfrm>
            <a:custGeom>
              <a:avLst/>
              <a:gdLst/>
              <a:ahLst/>
              <a:cxnLst/>
              <a:rect l="l" t="t" r="r" b="b"/>
              <a:pathLst>
                <a:path w="259" h="222" extrusionOk="0">
                  <a:moveTo>
                    <a:pt x="118" y="0"/>
                  </a:moveTo>
                  <a:cubicBezTo>
                    <a:pt x="59" y="0"/>
                    <a:pt x="1" y="47"/>
                    <a:pt x="1" y="106"/>
                  </a:cubicBezTo>
                  <a:cubicBezTo>
                    <a:pt x="1" y="177"/>
                    <a:pt x="54" y="221"/>
                    <a:pt x="110" y="221"/>
                  </a:cubicBezTo>
                  <a:cubicBezTo>
                    <a:pt x="137" y="221"/>
                    <a:pt x="165" y="211"/>
                    <a:pt x="188" y="188"/>
                  </a:cubicBezTo>
                  <a:cubicBezTo>
                    <a:pt x="258" y="117"/>
                    <a:pt x="212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8"/>
            <p:cNvSpPr/>
            <p:nvPr/>
          </p:nvSpPr>
          <p:spPr>
            <a:xfrm>
              <a:off x="4895525" y="1893050"/>
              <a:ext cx="13125" cy="11350"/>
            </a:xfrm>
            <a:custGeom>
              <a:avLst/>
              <a:gdLst/>
              <a:ahLst/>
              <a:cxnLst/>
              <a:rect l="l" t="t" r="r" b="b"/>
              <a:pathLst>
                <a:path w="525" h="454" extrusionOk="0">
                  <a:moveTo>
                    <a:pt x="256" y="0"/>
                  </a:moveTo>
                  <a:cubicBezTo>
                    <a:pt x="173" y="0"/>
                    <a:pt x="88" y="47"/>
                    <a:pt x="47" y="141"/>
                  </a:cubicBezTo>
                  <a:cubicBezTo>
                    <a:pt x="0" y="246"/>
                    <a:pt x="47" y="387"/>
                    <a:pt x="164" y="433"/>
                  </a:cubicBezTo>
                  <a:cubicBezTo>
                    <a:pt x="195" y="447"/>
                    <a:pt x="226" y="453"/>
                    <a:pt x="256" y="453"/>
                  </a:cubicBezTo>
                  <a:cubicBezTo>
                    <a:pt x="406" y="453"/>
                    <a:pt x="525" y="297"/>
                    <a:pt x="456" y="141"/>
                  </a:cubicBezTo>
                  <a:cubicBezTo>
                    <a:pt x="421" y="47"/>
                    <a:pt x="339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8"/>
            <p:cNvSpPr/>
            <p:nvPr/>
          </p:nvSpPr>
          <p:spPr>
            <a:xfrm>
              <a:off x="5021375" y="1895550"/>
              <a:ext cx="13375" cy="11375"/>
            </a:xfrm>
            <a:custGeom>
              <a:avLst/>
              <a:gdLst/>
              <a:ahLst/>
              <a:cxnLst/>
              <a:rect l="l" t="t" r="r" b="b"/>
              <a:pathLst>
                <a:path w="535" h="455" extrusionOk="0">
                  <a:moveTo>
                    <a:pt x="288" y="0"/>
                  </a:moveTo>
                  <a:cubicBezTo>
                    <a:pt x="146" y="0"/>
                    <a:pt x="0" y="132"/>
                    <a:pt x="67" y="310"/>
                  </a:cubicBezTo>
                  <a:cubicBezTo>
                    <a:pt x="103" y="400"/>
                    <a:pt x="187" y="455"/>
                    <a:pt x="276" y="455"/>
                  </a:cubicBezTo>
                  <a:cubicBezTo>
                    <a:pt x="304" y="455"/>
                    <a:pt x="332" y="450"/>
                    <a:pt x="359" y="439"/>
                  </a:cubicBezTo>
                  <a:cubicBezTo>
                    <a:pt x="476" y="404"/>
                    <a:pt x="535" y="263"/>
                    <a:pt x="488" y="146"/>
                  </a:cubicBezTo>
                  <a:cubicBezTo>
                    <a:pt x="450" y="44"/>
                    <a:pt x="369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8"/>
            <p:cNvSpPr/>
            <p:nvPr/>
          </p:nvSpPr>
          <p:spPr>
            <a:xfrm>
              <a:off x="5111375" y="1808500"/>
              <a:ext cx="14625" cy="11150"/>
            </a:xfrm>
            <a:custGeom>
              <a:avLst/>
              <a:gdLst/>
              <a:ahLst/>
              <a:cxnLst/>
              <a:rect l="l" t="t" r="r" b="b"/>
              <a:pathLst>
                <a:path w="585" h="446" extrusionOk="0">
                  <a:moveTo>
                    <a:pt x="319" y="0"/>
                  </a:moveTo>
                  <a:cubicBezTo>
                    <a:pt x="110" y="0"/>
                    <a:pt x="1" y="321"/>
                    <a:pt x="234" y="423"/>
                  </a:cubicBezTo>
                  <a:cubicBezTo>
                    <a:pt x="266" y="439"/>
                    <a:pt x="299" y="446"/>
                    <a:pt x="331" y="446"/>
                  </a:cubicBezTo>
                  <a:cubicBezTo>
                    <a:pt x="416" y="446"/>
                    <a:pt x="496" y="394"/>
                    <a:pt x="538" y="317"/>
                  </a:cubicBezTo>
                  <a:cubicBezTo>
                    <a:pt x="585" y="200"/>
                    <a:pt x="527" y="72"/>
                    <a:pt x="421" y="25"/>
                  </a:cubicBezTo>
                  <a:cubicBezTo>
                    <a:pt x="385" y="8"/>
                    <a:pt x="351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8"/>
            <p:cNvSpPr/>
            <p:nvPr/>
          </p:nvSpPr>
          <p:spPr>
            <a:xfrm>
              <a:off x="5115475" y="1682475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0" y="0"/>
                  </a:moveTo>
                  <a:cubicBezTo>
                    <a:pt x="187" y="0"/>
                    <a:pt x="105" y="47"/>
                    <a:pt x="70" y="141"/>
                  </a:cubicBezTo>
                  <a:cubicBezTo>
                    <a:pt x="0" y="290"/>
                    <a:pt x="117" y="448"/>
                    <a:pt x="269" y="448"/>
                  </a:cubicBezTo>
                  <a:cubicBezTo>
                    <a:pt x="296" y="448"/>
                    <a:pt x="323" y="443"/>
                    <a:pt x="351" y="433"/>
                  </a:cubicBezTo>
                  <a:cubicBezTo>
                    <a:pt x="468" y="386"/>
                    <a:pt x="526" y="258"/>
                    <a:pt x="480" y="141"/>
                  </a:cubicBezTo>
                  <a:cubicBezTo>
                    <a:pt x="439" y="47"/>
                    <a:pt x="354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8"/>
            <p:cNvSpPr/>
            <p:nvPr/>
          </p:nvSpPr>
          <p:spPr>
            <a:xfrm>
              <a:off x="5027725" y="1591600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5" y="0"/>
                  </a:moveTo>
                  <a:cubicBezTo>
                    <a:pt x="129" y="0"/>
                    <a:pt x="0" y="157"/>
                    <a:pt x="59" y="313"/>
                  </a:cubicBezTo>
                  <a:cubicBezTo>
                    <a:pt x="100" y="402"/>
                    <a:pt x="187" y="449"/>
                    <a:pt x="273" y="449"/>
                  </a:cubicBezTo>
                  <a:cubicBezTo>
                    <a:pt x="357" y="449"/>
                    <a:pt x="439" y="405"/>
                    <a:pt x="480" y="313"/>
                  </a:cubicBezTo>
                  <a:cubicBezTo>
                    <a:pt x="527" y="207"/>
                    <a:pt x="480" y="67"/>
                    <a:pt x="363" y="20"/>
                  </a:cubicBezTo>
                  <a:cubicBezTo>
                    <a:pt x="334" y="7"/>
                    <a:pt x="304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8"/>
            <p:cNvSpPr/>
            <p:nvPr/>
          </p:nvSpPr>
          <p:spPr>
            <a:xfrm>
              <a:off x="4901325" y="1589250"/>
              <a:ext cx="13225" cy="11175"/>
            </a:xfrm>
            <a:custGeom>
              <a:avLst/>
              <a:gdLst/>
              <a:ahLst/>
              <a:cxnLst/>
              <a:rect l="l" t="t" r="r" b="b"/>
              <a:pathLst>
                <a:path w="529" h="447" extrusionOk="0">
                  <a:moveTo>
                    <a:pt x="282" y="0"/>
                  </a:moveTo>
                  <a:cubicBezTo>
                    <a:pt x="142" y="0"/>
                    <a:pt x="1" y="129"/>
                    <a:pt x="61" y="301"/>
                  </a:cubicBezTo>
                  <a:cubicBezTo>
                    <a:pt x="96" y="391"/>
                    <a:pt x="180" y="446"/>
                    <a:pt x="270" y="446"/>
                  </a:cubicBezTo>
                  <a:cubicBezTo>
                    <a:pt x="298" y="446"/>
                    <a:pt x="326" y="441"/>
                    <a:pt x="353" y="430"/>
                  </a:cubicBezTo>
                  <a:cubicBezTo>
                    <a:pt x="470" y="383"/>
                    <a:pt x="529" y="255"/>
                    <a:pt x="482" y="138"/>
                  </a:cubicBezTo>
                  <a:cubicBezTo>
                    <a:pt x="440" y="41"/>
                    <a:pt x="361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8"/>
            <p:cNvSpPr/>
            <p:nvPr/>
          </p:nvSpPr>
          <p:spPr>
            <a:xfrm>
              <a:off x="4810125" y="167632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6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0" y="289"/>
                    <a:pt x="118" y="448"/>
                    <a:pt x="270" y="448"/>
                  </a:cubicBezTo>
                  <a:cubicBezTo>
                    <a:pt x="296" y="448"/>
                    <a:pt x="323" y="444"/>
                    <a:pt x="351" y="433"/>
                  </a:cubicBezTo>
                  <a:cubicBezTo>
                    <a:pt x="538" y="351"/>
                    <a:pt x="538" y="94"/>
                    <a:pt x="363" y="24"/>
                  </a:cubicBezTo>
                  <a:cubicBezTo>
                    <a:pt x="331" y="8"/>
                    <a:pt x="298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8"/>
            <p:cNvSpPr/>
            <p:nvPr/>
          </p:nvSpPr>
          <p:spPr>
            <a:xfrm>
              <a:off x="4807775" y="180217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1"/>
                  </a:moveTo>
                  <a:cubicBezTo>
                    <a:pt x="238" y="1"/>
                    <a:pt x="207" y="7"/>
                    <a:pt x="176" y="20"/>
                  </a:cubicBezTo>
                  <a:cubicBezTo>
                    <a:pt x="59" y="56"/>
                    <a:pt x="0" y="196"/>
                    <a:pt x="47" y="313"/>
                  </a:cubicBezTo>
                  <a:cubicBezTo>
                    <a:pt x="88" y="401"/>
                    <a:pt x="173" y="445"/>
                    <a:pt x="258" y="445"/>
                  </a:cubicBezTo>
                  <a:cubicBezTo>
                    <a:pt x="343" y="445"/>
                    <a:pt x="427" y="401"/>
                    <a:pt x="468" y="313"/>
                  </a:cubicBezTo>
                  <a:cubicBezTo>
                    <a:pt x="527" y="157"/>
                    <a:pt x="41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8"/>
            <p:cNvSpPr/>
            <p:nvPr/>
          </p:nvSpPr>
          <p:spPr>
            <a:xfrm>
              <a:off x="4825900" y="18781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27" y="0"/>
                  </a:moveTo>
                  <a:cubicBezTo>
                    <a:pt x="100" y="0"/>
                    <a:pt x="71" y="11"/>
                    <a:pt x="48" y="34"/>
                  </a:cubicBezTo>
                  <a:cubicBezTo>
                    <a:pt x="1" y="69"/>
                    <a:pt x="1" y="139"/>
                    <a:pt x="48" y="186"/>
                  </a:cubicBezTo>
                  <a:cubicBezTo>
                    <a:pt x="70" y="209"/>
                    <a:pt x="98" y="219"/>
                    <a:pt x="126" y="219"/>
                  </a:cubicBezTo>
                  <a:cubicBezTo>
                    <a:pt x="182" y="219"/>
                    <a:pt x="235" y="175"/>
                    <a:pt x="235" y="104"/>
                  </a:cubicBezTo>
                  <a:cubicBezTo>
                    <a:pt x="235" y="42"/>
                    <a:pt x="18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8"/>
            <p:cNvSpPr/>
            <p:nvPr/>
          </p:nvSpPr>
          <p:spPr>
            <a:xfrm>
              <a:off x="4961325" y="1937425"/>
              <a:ext cx="6175" cy="5525"/>
            </a:xfrm>
            <a:custGeom>
              <a:avLst/>
              <a:gdLst/>
              <a:ahLst/>
              <a:cxnLst/>
              <a:rect l="l" t="t" r="r" b="b"/>
              <a:pathLst>
                <a:path w="247" h="221" extrusionOk="0">
                  <a:moveTo>
                    <a:pt x="123" y="1"/>
                  </a:moveTo>
                  <a:cubicBezTo>
                    <a:pt x="71" y="1"/>
                    <a:pt x="18" y="33"/>
                    <a:pt x="12" y="97"/>
                  </a:cubicBezTo>
                  <a:cubicBezTo>
                    <a:pt x="0" y="179"/>
                    <a:pt x="62" y="220"/>
                    <a:pt x="123" y="220"/>
                  </a:cubicBezTo>
                  <a:cubicBezTo>
                    <a:pt x="185" y="220"/>
                    <a:pt x="246" y="179"/>
                    <a:pt x="234" y="97"/>
                  </a:cubicBezTo>
                  <a:cubicBezTo>
                    <a:pt x="229" y="33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8"/>
            <p:cNvSpPr/>
            <p:nvPr/>
          </p:nvSpPr>
          <p:spPr>
            <a:xfrm>
              <a:off x="5098500" y="1883700"/>
              <a:ext cx="6450" cy="5575"/>
            </a:xfrm>
            <a:custGeom>
              <a:avLst/>
              <a:gdLst/>
              <a:ahLst/>
              <a:cxnLst/>
              <a:rect l="l" t="t" r="r" b="b"/>
              <a:pathLst>
                <a:path w="258" h="223" extrusionOk="0">
                  <a:moveTo>
                    <a:pt x="129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70"/>
                    <a:pt x="0" y="152"/>
                    <a:pt x="47" y="187"/>
                  </a:cubicBezTo>
                  <a:cubicBezTo>
                    <a:pt x="70" y="211"/>
                    <a:pt x="100" y="222"/>
                    <a:pt x="129" y="222"/>
                  </a:cubicBezTo>
                  <a:cubicBezTo>
                    <a:pt x="158" y="222"/>
                    <a:pt x="187" y="211"/>
                    <a:pt x="211" y="187"/>
                  </a:cubicBezTo>
                  <a:cubicBezTo>
                    <a:pt x="258" y="152"/>
                    <a:pt x="258" y="70"/>
                    <a:pt x="211" y="35"/>
                  </a:cubicBezTo>
                  <a:cubicBezTo>
                    <a:pt x="187" y="12"/>
                    <a:pt x="158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8"/>
            <p:cNvSpPr/>
            <p:nvPr/>
          </p:nvSpPr>
          <p:spPr>
            <a:xfrm>
              <a:off x="5157275" y="1749100"/>
              <a:ext cx="6475" cy="5625"/>
            </a:xfrm>
            <a:custGeom>
              <a:avLst/>
              <a:gdLst/>
              <a:ahLst/>
              <a:cxnLst/>
              <a:rect l="l" t="t" r="r" b="b"/>
              <a:pathLst>
                <a:path w="259" h="225" extrusionOk="0">
                  <a:moveTo>
                    <a:pt x="142" y="0"/>
                  </a:moveTo>
                  <a:cubicBezTo>
                    <a:pt x="117" y="0"/>
                    <a:pt x="92" y="9"/>
                    <a:pt x="71" y="26"/>
                  </a:cubicBezTo>
                  <a:cubicBezTo>
                    <a:pt x="1" y="96"/>
                    <a:pt x="48" y="225"/>
                    <a:pt x="153" y="225"/>
                  </a:cubicBezTo>
                  <a:cubicBezTo>
                    <a:pt x="211" y="225"/>
                    <a:pt x="258" y="178"/>
                    <a:pt x="258" y="120"/>
                  </a:cubicBezTo>
                  <a:cubicBezTo>
                    <a:pt x="258" y="46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8"/>
            <p:cNvSpPr/>
            <p:nvPr/>
          </p:nvSpPr>
          <p:spPr>
            <a:xfrm>
              <a:off x="5104350" y="16122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6"/>
                  </a:cubicBezTo>
                  <a:cubicBezTo>
                    <a:pt x="0" y="71"/>
                    <a:pt x="0" y="141"/>
                    <a:pt x="35" y="188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7" y="223"/>
                    <a:pt x="176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76" y="12"/>
                    <a:pt x="147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8"/>
            <p:cNvSpPr/>
            <p:nvPr/>
          </p:nvSpPr>
          <p:spPr>
            <a:xfrm>
              <a:off x="4969075" y="1553475"/>
              <a:ext cx="6175" cy="5750"/>
            </a:xfrm>
            <a:custGeom>
              <a:avLst/>
              <a:gdLst/>
              <a:ahLst/>
              <a:cxnLst/>
              <a:rect l="l" t="t" r="r" b="b"/>
              <a:pathLst>
                <a:path w="247" h="230" extrusionOk="0">
                  <a:moveTo>
                    <a:pt x="123" y="1"/>
                  </a:moveTo>
                  <a:cubicBezTo>
                    <a:pt x="71" y="1"/>
                    <a:pt x="18" y="36"/>
                    <a:pt x="6" y="106"/>
                  </a:cubicBezTo>
                  <a:cubicBezTo>
                    <a:pt x="0" y="188"/>
                    <a:pt x="62" y="229"/>
                    <a:pt x="123" y="229"/>
                  </a:cubicBezTo>
                  <a:cubicBezTo>
                    <a:pt x="185" y="229"/>
                    <a:pt x="246" y="188"/>
                    <a:pt x="240" y="106"/>
                  </a:cubicBezTo>
                  <a:cubicBezTo>
                    <a:pt x="229" y="36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8"/>
            <p:cNvSpPr/>
            <p:nvPr/>
          </p:nvSpPr>
          <p:spPr>
            <a:xfrm>
              <a:off x="4832050" y="16067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08" y="0"/>
                  </a:moveTo>
                  <a:cubicBezTo>
                    <a:pt x="52" y="0"/>
                    <a:pt x="0" y="42"/>
                    <a:pt x="0" y="104"/>
                  </a:cubicBezTo>
                  <a:cubicBezTo>
                    <a:pt x="0" y="175"/>
                    <a:pt x="53" y="220"/>
                    <a:pt x="110" y="220"/>
                  </a:cubicBezTo>
                  <a:cubicBezTo>
                    <a:pt x="137" y="220"/>
                    <a:pt x="165" y="209"/>
                    <a:pt x="188" y="186"/>
                  </a:cubicBezTo>
                  <a:cubicBezTo>
                    <a:pt x="234" y="140"/>
                    <a:pt x="234" y="69"/>
                    <a:pt x="188" y="34"/>
                  </a:cubicBezTo>
                  <a:cubicBezTo>
                    <a:pt x="164" y="11"/>
                    <a:pt x="136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8"/>
            <p:cNvSpPr/>
            <p:nvPr/>
          </p:nvSpPr>
          <p:spPr>
            <a:xfrm>
              <a:off x="4771800" y="174125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53" y="1"/>
                  </a:moveTo>
                  <a:cubicBezTo>
                    <a:pt x="0" y="1"/>
                    <a:pt x="0" y="223"/>
                    <a:pt x="153" y="223"/>
                  </a:cubicBezTo>
                  <a:cubicBezTo>
                    <a:pt x="293" y="223"/>
                    <a:pt x="293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8"/>
            <p:cNvSpPr/>
            <p:nvPr/>
          </p:nvSpPr>
          <p:spPr>
            <a:xfrm>
              <a:off x="4147350" y="32218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3"/>
                    <a:pt x="153" y="686"/>
                  </a:cubicBezTo>
                  <a:cubicBezTo>
                    <a:pt x="230" y="770"/>
                    <a:pt x="335" y="811"/>
                    <a:pt x="441" y="811"/>
                  </a:cubicBezTo>
                  <a:cubicBezTo>
                    <a:pt x="543" y="811"/>
                    <a:pt x="646" y="773"/>
                    <a:pt x="726" y="698"/>
                  </a:cubicBezTo>
                  <a:cubicBezTo>
                    <a:pt x="890" y="546"/>
                    <a:pt x="902" y="289"/>
                    <a:pt x="738" y="125"/>
                  </a:cubicBezTo>
                  <a:cubicBezTo>
                    <a:pt x="660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8"/>
            <p:cNvSpPr/>
            <p:nvPr/>
          </p:nvSpPr>
          <p:spPr>
            <a:xfrm>
              <a:off x="4186250" y="322275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3" y="1"/>
                  </a:moveTo>
                  <a:cubicBezTo>
                    <a:pt x="351" y="1"/>
                    <a:pt x="251" y="39"/>
                    <a:pt x="176" y="113"/>
                  </a:cubicBezTo>
                  <a:cubicBezTo>
                    <a:pt x="13" y="265"/>
                    <a:pt x="1" y="523"/>
                    <a:pt x="165" y="686"/>
                  </a:cubicBezTo>
                  <a:cubicBezTo>
                    <a:pt x="242" y="770"/>
                    <a:pt x="347" y="811"/>
                    <a:pt x="453" y="811"/>
                  </a:cubicBezTo>
                  <a:cubicBezTo>
                    <a:pt x="555" y="811"/>
                    <a:pt x="658" y="773"/>
                    <a:pt x="738" y="698"/>
                  </a:cubicBezTo>
                  <a:cubicBezTo>
                    <a:pt x="902" y="546"/>
                    <a:pt x="902" y="289"/>
                    <a:pt x="750" y="125"/>
                  </a:cubicBezTo>
                  <a:cubicBezTo>
                    <a:pt x="666" y="42"/>
                    <a:pt x="559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8"/>
            <p:cNvSpPr/>
            <p:nvPr/>
          </p:nvSpPr>
          <p:spPr>
            <a:xfrm>
              <a:off x="4188100" y="3184000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09" y="0"/>
                  </a:moveTo>
                  <a:cubicBezTo>
                    <a:pt x="205" y="0"/>
                    <a:pt x="9" y="159"/>
                    <a:pt x="9" y="400"/>
                  </a:cubicBezTo>
                  <a:cubicBezTo>
                    <a:pt x="1" y="649"/>
                    <a:pt x="203" y="815"/>
                    <a:pt x="413" y="815"/>
                  </a:cubicBezTo>
                  <a:cubicBezTo>
                    <a:pt x="509" y="815"/>
                    <a:pt x="607" y="781"/>
                    <a:pt x="687" y="704"/>
                  </a:cubicBezTo>
                  <a:cubicBezTo>
                    <a:pt x="851" y="540"/>
                    <a:pt x="863" y="283"/>
                    <a:pt x="699" y="131"/>
                  </a:cubicBezTo>
                  <a:cubicBezTo>
                    <a:pt x="617" y="40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8"/>
            <p:cNvSpPr/>
            <p:nvPr/>
          </p:nvSpPr>
          <p:spPr>
            <a:xfrm>
              <a:off x="4148225" y="3183275"/>
              <a:ext cx="22275" cy="20275"/>
            </a:xfrm>
            <a:custGeom>
              <a:avLst/>
              <a:gdLst/>
              <a:ahLst/>
              <a:cxnLst/>
              <a:rect l="l" t="t" r="r" b="b"/>
              <a:pathLst>
                <a:path w="891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2"/>
                    <a:pt x="153" y="686"/>
                  </a:cubicBezTo>
                  <a:cubicBezTo>
                    <a:pt x="231" y="770"/>
                    <a:pt x="335" y="810"/>
                    <a:pt x="441" y="810"/>
                  </a:cubicBezTo>
                  <a:cubicBezTo>
                    <a:pt x="543" y="810"/>
                    <a:pt x="646" y="772"/>
                    <a:pt x="726" y="698"/>
                  </a:cubicBezTo>
                  <a:cubicBezTo>
                    <a:pt x="890" y="546"/>
                    <a:pt x="890" y="288"/>
                    <a:pt x="738" y="125"/>
                  </a:cubicBezTo>
                  <a:cubicBezTo>
                    <a:pt x="661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8"/>
            <p:cNvSpPr/>
            <p:nvPr/>
          </p:nvSpPr>
          <p:spPr>
            <a:xfrm>
              <a:off x="4142700" y="3252200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50" y="1"/>
                  </a:moveTo>
                  <a:cubicBezTo>
                    <a:pt x="374" y="1"/>
                    <a:pt x="210" y="102"/>
                    <a:pt x="140" y="269"/>
                  </a:cubicBezTo>
                  <a:cubicBezTo>
                    <a:pt x="0" y="578"/>
                    <a:pt x="243" y="896"/>
                    <a:pt x="543" y="896"/>
                  </a:cubicBezTo>
                  <a:cubicBezTo>
                    <a:pt x="595" y="896"/>
                    <a:pt x="648" y="886"/>
                    <a:pt x="702" y="866"/>
                  </a:cubicBezTo>
                  <a:cubicBezTo>
                    <a:pt x="1076" y="713"/>
                    <a:pt x="1088" y="199"/>
                    <a:pt x="725" y="35"/>
                  </a:cubicBezTo>
                  <a:cubicBezTo>
                    <a:pt x="667" y="12"/>
                    <a:pt x="608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8"/>
            <p:cNvSpPr/>
            <p:nvPr/>
          </p:nvSpPr>
          <p:spPr>
            <a:xfrm>
              <a:off x="4185075" y="3253025"/>
              <a:ext cx="26950" cy="22500"/>
            </a:xfrm>
            <a:custGeom>
              <a:avLst/>
              <a:gdLst/>
              <a:ahLst/>
              <a:cxnLst/>
              <a:rect l="l" t="t" r="r" b="b"/>
              <a:pathLst>
                <a:path w="1078" h="900" extrusionOk="0">
                  <a:moveTo>
                    <a:pt x="538" y="1"/>
                  </a:moveTo>
                  <a:cubicBezTo>
                    <a:pt x="243" y="1"/>
                    <a:pt x="1" y="297"/>
                    <a:pt x="118" y="610"/>
                  </a:cubicBezTo>
                  <a:cubicBezTo>
                    <a:pt x="190" y="789"/>
                    <a:pt x="357" y="900"/>
                    <a:pt x="537" y="900"/>
                  </a:cubicBezTo>
                  <a:cubicBezTo>
                    <a:pt x="592" y="900"/>
                    <a:pt x="648" y="890"/>
                    <a:pt x="703" y="868"/>
                  </a:cubicBezTo>
                  <a:cubicBezTo>
                    <a:pt x="1066" y="716"/>
                    <a:pt x="1077" y="201"/>
                    <a:pt x="715" y="37"/>
                  </a:cubicBezTo>
                  <a:cubicBezTo>
                    <a:pt x="655" y="12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8"/>
            <p:cNvSpPr/>
            <p:nvPr/>
          </p:nvSpPr>
          <p:spPr>
            <a:xfrm>
              <a:off x="4215225" y="3223925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45" y="1"/>
                  </a:moveTo>
                  <a:cubicBezTo>
                    <a:pt x="493" y="1"/>
                    <a:pt x="440" y="10"/>
                    <a:pt x="386" y="31"/>
                  </a:cubicBezTo>
                  <a:cubicBezTo>
                    <a:pt x="12" y="183"/>
                    <a:pt x="0" y="698"/>
                    <a:pt x="363" y="862"/>
                  </a:cubicBezTo>
                  <a:cubicBezTo>
                    <a:pt x="421" y="885"/>
                    <a:pt x="480" y="896"/>
                    <a:pt x="538" y="896"/>
                  </a:cubicBezTo>
                  <a:cubicBezTo>
                    <a:pt x="714" y="896"/>
                    <a:pt x="877" y="795"/>
                    <a:pt x="948" y="628"/>
                  </a:cubicBezTo>
                  <a:cubicBezTo>
                    <a:pt x="1087" y="319"/>
                    <a:pt x="844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8"/>
            <p:cNvSpPr/>
            <p:nvPr/>
          </p:nvSpPr>
          <p:spPr>
            <a:xfrm>
              <a:off x="4216100" y="3182100"/>
              <a:ext cx="26350" cy="22300"/>
            </a:xfrm>
            <a:custGeom>
              <a:avLst/>
              <a:gdLst/>
              <a:ahLst/>
              <a:cxnLst/>
              <a:rect l="l" t="t" r="r" b="b"/>
              <a:pathLst>
                <a:path w="1054" h="892" extrusionOk="0">
                  <a:moveTo>
                    <a:pt x="547" y="0"/>
                  </a:moveTo>
                  <a:cubicBezTo>
                    <a:pt x="384" y="0"/>
                    <a:pt x="221" y="88"/>
                    <a:pt x="141" y="265"/>
                  </a:cubicBezTo>
                  <a:cubicBezTo>
                    <a:pt x="1" y="574"/>
                    <a:pt x="244" y="892"/>
                    <a:pt x="551" y="892"/>
                  </a:cubicBezTo>
                  <a:cubicBezTo>
                    <a:pt x="604" y="892"/>
                    <a:pt x="659" y="882"/>
                    <a:pt x="714" y="862"/>
                  </a:cubicBezTo>
                  <a:cubicBezTo>
                    <a:pt x="936" y="768"/>
                    <a:pt x="1053" y="511"/>
                    <a:pt x="960" y="289"/>
                  </a:cubicBezTo>
                  <a:cubicBezTo>
                    <a:pt x="888" y="97"/>
                    <a:pt x="718" y="0"/>
                    <a:pt x="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8"/>
            <p:cNvSpPr/>
            <p:nvPr/>
          </p:nvSpPr>
          <p:spPr>
            <a:xfrm>
              <a:off x="4187150" y="3151725"/>
              <a:ext cx="26325" cy="22425"/>
            </a:xfrm>
            <a:custGeom>
              <a:avLst/>
              <a:gdLst/>
              <a:ahLst/>
              <a:cxnLst/>
              <a:rect l="l" t="t" r="r" b="b"/>
              <a:pathLst>
                <a:path w="1053" h="897" extrusionOk="0">
                  <a:moveTo>
                    <a:pt x="531" y="1"/>
                  </a:moveTo>
                  <a:cubicBezTo>
                    <a:pt x="239" y="1"/>
                    <a:pt x="0" y="304"/>
                    <a:pt x="117" y="614"/>
                  </a:cubicBezTo>
                  <a:cubicBezTo>
                    <a:pt x="194" y="803"/>
                    <a:pt x="362" y="897"/>
                    <a:pt x="532" y="897"/>
                  </a:cubicBezTo>
                  <a:cubicBezTo>
                    <a:pt x="699" y="897"/>
                    <a:pt x="866" y="806"/>
                    <a:pt x="948" y="626"/>
                  </a:cubicBezTo>
                  <a:cubicBezTo>
                    <a:pt x="1053" y="404"/>
                    <a:pt x="948" y="135"/>
                    <a:pt x="714" y="41"/>
                  </a:cubicBezTo>
                  <a:cubicBezTo>
                    <a:pt x="652" y="13"/>
                    <a:pt x="590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8"/>
            <p:cNvSpPr/>
            <p:nvPr/>
          </p:nvSpPr>
          <p:spPr>
            <a:xfrm>
              <a:off x="4145000" y="3151050"/>
              <a:ext cx="26375" cy="22350"/>
            </a:xfrm>
            <a:custGeom>
              <a:avLst/>
              <a:gdLst/>
              <a:ahLst/>
              <a:cxnLst/>
              <a:rect l="l" t="t" r="r" b="b"/>
              <a:pathLst>
                <a:path w="1055" h="894" extrusionOk="0">
                  <a:moveTo>
                    <a:pt x="540" y="1"/>
                  </a:moveTo>
                  <a:cubicBezTo>
                    <a:pt x="376" y="1"/>
                    <a:pt x="211" y="89"/>
                    <a:pt x="130" y="267"/>
                  </a:cubicBezTo>
                  <a:cubicBezTo>
                    <a:pt x="0" y="576"/>
                    <a:pt x="236" y="894"/>
                    <a:pt x="541" y="894"/>
                  </a:cubicBezTo>
                  <a:cubicBezTo>
                    <a:pt x="593" y="894"/>
                    <a:pt x="648" y="884"/>
                    <a:pt x="703" y="864"/>
                  </a:cubicBezTo>
                  <a:cubicBezTo>
                    <a:pt x="937" y="782"/>
                    <a:pt x="1054" y="513"/>
                    <a:pt x="949" y="279"/>
                  </a:cubicBezTo>
                  <a:cubicBezTo>
                    <a:pt x="878" y="94"/>
                    <a:pt x="710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8"/>
            <p:cNvSpPr/>
            <p:nvPr/>
          </p:nvSpPr>
          <p:spPr>
            <a:xfrm>
              <a:off x="4114375" y="3179925"/>
              <a:ext cx="27150" cy="22250"/>
            </a:xfrm>
            <a:custGeom>
              <a:avLst/>
              <a:gdLst/>
              <a:ahLst/>
              <a:cxnLst/>
              <a:rect l="l" t="t" r="r" b="b"/>
              <a:pathLst>
                <a:path w="1086" h="890" extrusionOk="0">
                  <a:moveTo>
                    <a:pt x="545" y="0"/>
                  </a:moveTo>
                  <a:cubicBezTo>
                    <a:pt x="374" y="0"/>
                    <a:pt x="208" y="97"/>
                    <a:pt x="138" y="270"/>
                  </a:cubicBezTo>
                  <a:cubicBezTo>
                    <a:pt x="0" y="576"/>
                    <a:pt x="236" y="890"/>
                    <a:pt x="538" y="890"/>
                  </a:cubicBezTo>
                  <a:cubicBezTo>
                    <a:pt x="594" y="890"/>
                    <a:pt x="653" y="879"/>
                    <a:pt x="712" y="855"/>
                  </a:cubicBezTo>
                  <a:cubicBezTo>
                    <a:pt x="1074" y="715"/>
                    <a:pt x="1086" y="188"/>
                    <a:pt x="723" y="36"/>
                  </a:cubicBezTo>
                  <a:cubicBezTo>
                    <a:pt x="666" y="12"/>
                    <a:pt x="605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8"/>
            <p:cNvSpPr/>
            <p:nvPr/>
          </p:nvSpPr>
          <p:spPr>
            <a:xfrm>
              <a:off x="4114600" y="3221900"/>
              <a:ext cx="26075" cy="22350"/>
            </a:xfrm>
            <a:custGeom>
              <a:avLst/>
              <a:gdLst/>
              <a:ahLst/>
              <a:cxnLst/>
              <a:rect l="l" t="t" r="r" b="b"/>
              <a:pathLst>
                <a:path w="1043" h="894" extrusionOk="0">
                  <a:moveTo>
                    <a:pt x="499" y="0"/>
                  </a:moveTo>
                  <a:cubicBezTo>
                    <a:pt x="447" y="0"/>
                    <a:pt x="393" y="10"/>
                    <a:pt x="340" y="30"/>
                  </a:cubicBezTo>
                  <a:cubicBezTo>
                    <a:pt x="106" y="124"/>
                    <a:pt x="1" y="381"/>
                    <a:pt x="82" y="615"/>
                  </a:cubicBezTo>
                  <a:cubicBezTo>
                    <a:pt x="154" y="799"/>
                    <a:pt x="325" y="893"/>
                    <a:pt x="497" y="893"/>
                  </a:cubicBezTo>
                  <a:cubicBezTo>
                    <a:pt x="664" y="893"/>
                    <a:pt x="833" y="805"/>
                    <a:pt x="913" y="627"/>
                  </a:cubicBezTo>
                  <a:cubicBezTo>
                    <a:pt x="1043" y="318"/>
                    <a:pt x="798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8"/>
            <p:cNvSpPr/>
            <p:nvPr/>
          </p:nvSpPr>
          <p:spPr>
            <a:xfrm>
              <a:off x="4112850" y="3264475"/>
              <a:ext cx="12300" cy="11200"/>
            </a:xfrm>
            <a:custGeom>
              <a:avLst/>
              <a:gdLst/>
              <a:ahLst/>
              <a:cxnLst/>
              <a:rect l="l" t="t" r="r" b="b"/>
              <a:pathLst>
                <a:path w="492" h="448" extrusionOk="0">
                  <a:moveTo>
                    <a:pt x="245" y="0"/>
                  </a:moveTo>
                  <a:cubicBezTo>
                    <a:pt x="188" y="0"/>
                    <a:pt x="129" y="24"/>
                    <a:pt x="82" y="70"/>
                  </a:cubicBezTo>
                  <a:cubicBezTo>
                    <a:pt x="0" y="152"/>
                    <a:pt x="0" y="293"/>
                    <a:pt x="82" y="386"/>
                  </a:cubicBezTo>
                  <a:cubicBezTo>
                    <a:pt x="129" y="427"/>
                    <a:pt x="188" y="448"/>
                    <a:pt x="245" y="448"/>
                  </a:cubicBezTo>
                  <a:cubicBezTo>
                    <a:pt x="302" y="448"/>
                    <a:pt x="357" y="427"/>
                    <a:pt x="398" y="386"/>
                  </a:cubicBezTo>
                  <a:cubicBezTo>
                    <a:pt x="492" y="293"/>
                    <a:pt x="492" y="152"/>
                    <a:pt x="398" y="70"/>
                  </a:cubicBezTo>
                  <a:cubicBezTo>
                    <a:pt x="357" y="24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8"/>
            <p:cNvSpPr/>
            <p:nvPr/>
          </p:nvSpPr>
          <p:spPr>
            <a:xfrm>
              <a:off x="4171050" y="3289875"/>
              <a:ext cx="11275" cy="11175"/>
            </a:xfrm>
            <a:custGeom>
              <a:avLst/>
              <a:gdLst/>
              <a:ahLst/>
              <a:cxnLst/>
              <a:rect l="l" t="t" r="r" b="b"/>
              <a:pathLst>
                <a:path w="451" h="447" extrusionOk="0">
                  <a:moveTo>
                    <a:pt x="228" y="1"/>
                  </a:moveTo>
                  <a:cubicBezTo>
                    <a:pt x="118" y="1"/>
                    <a:pt x="6" y="74"/>
                    <a:pt x="1" y="224"/>
                  </a:cubicBezTo>
                  <a:cubicBezTo>
                    <a:pt x="1" y="341"/>
                    <a:pt x="94" y="447"/>
                    <a:pt x="223" y="447"/>
                  </a:cubicBezTo>
                  <a:cubicBezTo>
                    <a:pt x="351" y="447"/>
                    <a:pt x="445" y="353"/>
                    <a:pt x="445" y="224"/>
                  </a:cubicBezTo>
                  <a:cubicBezTo>
                    <a:pt x="451" y="77"/>
                    <a:pt x="341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8"/>
            <p:cNvSpPr/>
            <p:nvPr/>
          </p:nvSpPr>
          <p:spPr>
            <a:xfrm>
              <a:off x="4229550" y="3266800"/>
              <a:ext cx="13550" cy="11050"/>
            </a:xfrm>
            <a:custGeom>
              <a:avLst/>
              <a:gdLst/>
              <a:ahLst/>
              <a:cxnLst/>
              <a:rect l="l" t="t" r="r" b="b"/>
              <a:pathLst>
                <a:path w="542" h="442" extrusionOk="0">
                  <a:moveTo>
                    <a:pt x="245" y="1"/>
                  </a:moveTo>
                  <a:cubicBezTo>
                    <a:pt x="188" y="1"/>
                    <a:pt x="129" y="24"/>
                    <a:pt x="82" y="71"/>
                  </a:cubicBezTo>
                  <a:cubicBezTo>
                    <a:pt x="0" y="153"/>
                    <a:pt x="0" y="293"/>
                    <a:pt x="82" y="387"/>
                  </a:cubicBezTo>
                  <a:lnTo>
                    <a:pt x="82" y="375"/>
                  </a:lnTo>
                  <a:cubicBezTo>
                    <a:pt x="129" y="422"/>
                    <a:pt x="181" y="441"/>
                    <a:pt x="232" y="441"/>
                  </a:cubicBezTo>
                  <a:cubicBezTo>
                    <a:pt x="397" y="441"/>
                    <a:pt x="541" y="232"/>
                    <a:pt x="398" y="71"/>
                  </a:cubicBezTo>
                  <a:cubicBezTo>
                    <a:pt x="357" y="24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8"/>
            <p:cNvSpPr/>
            <p:nvPr/>
          </p:nvSpPr>
          <p:spPr>
            <a:xfrm>
              <a:off x="4253525" y="3209250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93" y="0"/>
                  </a:moveTo>
                  <a:cubicBezTo>
                    <a:pt x="241" y="0"/>
                    <a:pt x="187" y="18"/>
                    <a:pt x="141" y="57"/>
                  </a:cubicBezTo>
                  <a:cubicBezTo>
                    <a:pt x="1" y="197"/>
                    <a:pt x="94" y="443"/>
                    <a:pt x="293" y="443"/>
                  </a:cubicBezTo>
                  <a:cubicBezTo>
                    <a:pt x="300" y="443"/>
                    <a:pt x="306" y="444"/>
                    <a:pt x="313" y="444"/>
                  </a:cubicBezTo>
                  <a:cubicBezTo>
                    <a:pt x="432" y="444"/>
                    <a:pt x="527" y="343"/>
                    <a:pt x="527" y="232"/>
                  </a:cubicBezTo>
                  <a:cubicBezTo>
                    <a:pt x="527" y="93"/>
                    <a:pt x="413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8"/>
            <p:cNvSpPr/>
            <p:nvPr/>
          </p:nvSpPr>
          <p:spPr>
            <a:xfrm>
              <a:off x="4232475" y="3150650"/>
              <a:ext cx="11725" cy="11225"/>
            </a:xfrm>
            <a:custGeom>
              <a:avLst/>
              <a:gdLst/>
              <a:ahLst/>
              <a:cxnLst/>
              <a:rect l="l" t="t" r="r" b="b"/>
              <a:pathLst>
                <a:path w="469" h="449" extrusionOk="0">
                  <a:moveTo>
                    <a:pt x="217" y="0"/>
                  </a:moveTo>
                  <a:cubicBezTo>
                    <a:pt x="105" y="0"/>
                    <a:pt x="0" y="91"/>
                    <a:pt x="0" y="225"/>
                  </a:cubicBezTo>
                  <a:cubicBezTo>
                    <a:pt x="0" y="358"/>
                    <a:pt x="105" y="449"/>
                    <a:pt x="217" y="449"/>
                  </a:cubicBezTo>
                  <a:cubicBezTo>
                    <a:pt x="272" y="449"/>
                    <a:pt x="328" y="427"/>
                    <a:pt x="375" y="377"/>
                  </a:cubicBezTo>
                  <a:cubicBezTo>
                    <a:pt x="468" y="295"/>
                    <a:pt x="468" y="154"/>
                    <a:pt x="375" y="72"/>
                  </a:cubicBezTo>
                  <a:cubicBezTo>
                    <a:pt x="328" y="22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8"/>
            <p:cNvSpPr/>
            <p:nvPr/>
          </p:nvSpPr>
          <p:spPr>
            <a:xfrm>
              <a:off x="4172525" y="3125250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4" y="0"/>
                  </a:moveTo>
                  <a:cubicBezTo>
                    <a:pt x="105" y="0"/>
                    <a:pt x="0" y="234"/>
                    <a:pt x="140" y="387"/>
                  </a:cubicBezTo>
                  <a:cubicBezTo>
                    <a:pt x="187" y="433"/>
                    <a:pt x="245" y="454"/>
                    <a:pt x="301" y="454"/>
                  </a:cubicBezTo>
                  <a:cubicBezTo>
                    <a:pt x="416" y="454"/>
                    <a:pt x="526" y="368"/>
                    <a:pt x="526" y="234"/>
                  </a:cubicBezTo>
                  <a:cubicBezTo>
                    <a:pt x="526" y="106"/>
                    <a:pt x="433" y="0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8"/>
            <p:cNvSpPr/>
            <p:nvPr/>
          </p:nvSpPr>
          <p:spPr>
            <a:xfrm>
              <a:off x="4113725" y="3148275"/>
              <a:ext cx="14950" cy="11225"/>
            </a:xfrm>
            <a:custGeom>
              <a:avLst/>
              <a:gdLst/>
              <a:ahLst/>
              <a:cxnLst/>
              <a:rect l="l" t="t" r="r" b="b"/>
              <a:pathLst>
                <a:path w="598" h="449" extrusionOk="0">
                  <a:moveTo>
                    <a:pt x="303" y="1"/>
                  </a:moveTo>
                  <a:cubicBezTo>
                    <a:pt x="246" y="1"/>
                    <a:pt x="188" y="21"/>
                    <a:pt x="141" y="62"/>
                  </a:cubicBezTo>
                  <a:cubicBezTo>
                    <a:pt x="1" y="203"/>
                    <a:pt x="106" y="448"/>
                    <a:pt x="305" y="448"/>
                  </a:cubicBezTo>
                  <a:cubicBezTo>
                    <a:pt x="504" y="448"/>
                    <a:pt x="597" y="203"/>
                    <a:pt x="457" y="62"/>
                  </a:cubicBezTo>
                  <a:cubicBezTo>
                    <a:pt x="416" y="21"/>
                    <a:pt x="36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8"/>
            <p:cNvSpPr/>
            <p:nvPr/>
          </p:nvSpPr>
          <p:spPr>
            <a:xfrm>
              <a:off x="4088350" y="3205950"/>
              <a:ext cx="13125" cy="11075"/>
            </a:xfrm>
            <a:custGeom>
              <a:avLst/>
              <a:gdLst/>
              <a:ahLst/>
              <a:cxnLst/>
              <a:rect l="l" t="t" r="r" b="b"/>
              <a:pathLst>
                <a:path w="525" h="443" extrusionOk="0">
                  <a:moveTo>
                    <a:pt x="288" y="1"/>
                  </a:moveTo>
                  <a:cubicBezTo>
                    <a:pt x="98" y="1"/>
                    <a:pt x="1" y="239"/>
                    <a:pt x="138" y="376"/>
                  </a:cubicBezTo>
                  <a:cubicBezTo>
                    <a:pt x="184" y="422"/>
                    <a:pt x="242" y="443"/>
                    <a:pt x="299" y="443"/>
                  </a:cubicBezTo>
                  <a:cubicBezTo>
                    <a:pt x="414" y="443"/>
                    <a:pt x="524" y="357"/>
                    <a:pt x="524" y="224"/>
                  </a:cubicBezTo>
                  <a:cubicBezTo>
                    <a:pt x="524" y="107"/>
                    <a:pt x="431" y="1"/>
                    <a:pt x="302" y="1"/>
                  </a:cubicBezTo>
                  <a:cubicBezTo>
                    <a:pt x="297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8"/>
            <p:cNvSpPr/>
            <p:nvPr/>
          </p:nvSpPr>
          <p:spPr>
            <a:xfrm>
              <a:off x="4124550" y="3305125"/>
              <a:ext cx="19750" cy="16900"/>
            </a:xfrm>
            <a:custGeom>
              <a:avLst/>
              <a:gdLst/>
              <a:ahLst/>
              <a:cxnLst/>
              <a:rect l="l" t="t" r="r" b="b"/>
              <a:pathLst>
                <a:path w="790" h="676" extrusionOk="0">
                  <a:moveTo>
                    <a:pt x="392" y="0"/>
                  </a:moveTo>
                  <a:cubicBezTo>
                    <a:pt x="267" y="0"/>
                    <a:pt x="141" y="71"/>
                    <a:pt x="82" y="211"/>
                  </a:cubicBezTo>
                  <a:cubicBezTo>
                    <a:pt x="0" y="375"/>
                    <a:pt x="82" y="574"/>
                    <a:pt x="246" y="644"/>
                  </a:cubicBezTo>
                  <a:cubicBezTo>
                    <a:pt x="294" y="666"/>
                    <a:pt x="343" y="676"/>
                    <a:pt x="389" y="676"/>
                  </a:cubicBezTo>
                  <a:cubicBezTo>
                    <a:pt x="612" y="676"/>
                    <a:pt x="790" y="443"/>
                    <a:pt x="702" y="211"/>
                  </a:cubicBezTo>
                  <a:cubicBezTo>
                    <a:pt x="644" y="71"/>
                    <a:pt x="518" y="0"/>
                    <a:pt x="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8"/>
            <p:cNvSpPr/>
            <p:nvPr/>
          </p:nvSpPr>
          <p:spPr>
            <a:xfrm>
              <a:off x="4208350" y="3306950"/>
              <a:ext cx="20350" cy="16925"/>
            </a:xfrm>
            <a:custGeom>
              <a:avLst/>
              <a:gdLst/>
              <a:ahLst/>
              <a:cxnLst/>
              <a:rect l="l" t="t" r="r" b="b"/>
              <a:pathLst>
                <a:path w="814" h="677" extrusionOk="0">
                  <a:moveTo>
                    <a:pt x="401" y="0"/>
                  </a:moveTo>
                  <a:cubicBezTo>
                    <a:pt x="178" y="0"/>
                    <a:pt x="1" y="231"/>
                    <a:pt x="88" y="454"/>
                  </a:cubicBezTo>
                  <a:cubicBezTo>
                    <a:pt x="142" y="589"/>
                    <a:pt x="273" y="676"/>
                    <a:pt x="411" y="676"/>
                  </a:cubicBezTo>
                  <a:cubicBezTo>
                    <a:pt x="452" y="676"/>
                    <a:pt x="493" y="669"/>
                    <a:pt x="532" y="653"/>
                  </a:cubicBezTo>
                  <a:cubicBezTo>
                    <a:pt x="813" y="536"/>
                    <a:pt x="813" y="150"/>
                    <a:pt x="544" y="33"/>
                  </a:cubicBezTo>
                  <a:cubicBezTo>
                    <a:pt x="496" y="10"/>
                    <a:pt x="447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8"/>
            <p:cNvSpPr/>
            <p:nvPr/>
          </p:nvSpPr>
          <p:spPr>
            <a:xfrm>
              <a:off x="4269025" y="3248875"/>
              <a:ext cx="20575" cy="16825"/>
            </a:xfrm>
            <a:custGeom>
              <a:avLst/>
              <a:gdLst/>
              <a:ahLst/>
              <a:cxnLst/>
              <a:rect l="l" t="t" r="r" b="b"/>
              <a:pathLst>
                <a:path w="823" h="673" extrusionOk="0">
                  <a:moveTo>
                    <a:pt x="421" y="0"/>
                  </a:moveTo>
                  <a:cubicBezTo>
                    <a:pt x="380" y="0"/>
                    <a:pt x="336" y="9"/>
                    <a:pt x="293" y="28"/>
                  </a:cubicBezTo>
                  <a:cubicBezTo>
                    <a:pt x="12" y="133"/>
                    <a:pt x="1" y="519"/>
                    <a:pt x="281" y="648"/>
                  </a:cubicBezTo>
                  <a:cubicBezTo>
                    <a:pt x="322" y="665"/>
                    <a:pt x="364" y="673"/>
                    <a:pt x="406" y="673"/>
                  </a:cubicBezTo>
                  <a:cubicBezTo>
                    <a:pt x="535" y="673"/>
                    <a:pt x="661" y="596"/>
                    <a:pt x="714" y="472"/>
                  </a:cubicBezTo>
                  <a:cubicBezTo>
                    <a:pt x="822" y="236"/>
                    <a:pt x="642" y="0"/>
                    <a:pt x="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8"/>
            <p:cNvSpPr/>
            <p:nvPr/>
          </p:nvSpPr>
          <p:spPr>
            <a:xfrm>
              <a:off x="4270925" y="316485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406" y="0"/>
                  </a:moveTo>
                  <a:cubicBezTo>
                    <a:pt x="282" y="0"/>
                    <a:pt x="158" y="68"/>
                    <a:pt x="100" y="206"/>
                  </a:cubicBezTo>
                  <a:cubicBezTo>
                    <a:pt x="0" y="436"/>
                    <a:pt x="181" y="674"/>
                    <a:pt x="411" y="674"/>
                  </a:cubicBezTo>
                  <a:cubicBezTo>
                    <a:pt x="450" y="674"/>
                    <a:pt x="492" y="667"/>
                    <a:pt x="533" y="651"/>
                  </a:cubicBezTo>
                  <a:cubicBezTo>
                    <a:pt x="709" y="581"/>
                    <a:pt x="790" y="382"/>
                    <a:pt x="720" y="206"/>
                  </a:cubicBezTo>
                  <a:cubicBezTo>
                    <a:pt x="661" y="70"/>
                    <a:pt x="533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8"/>
            <p:cNvSpPr/>
            <p:nvPr/>
          </p:nvSpPr>
          <p:spPr>
            <a:xfrm>
              <a:off x="4212725" y="3104375"/>
              <a:ext cx="19475" cy="16700"/>
            </a:xfrm>
            <a:custGeom>
              <a:avLst/>
              <a:gdLst/>
              <a:ahLst/>
              <a:cxnLst/>
              <a:rect l="l" t="t" r="r" b="b"/>
              <a:pathLst>
                <a:path w="779" h="668" extrusionOk="0">
                  <a:moveTo>
                    <a:pt x="401" y="0"/>
                  </a:moveTo>
                  <a:cubicBezTo>
                    <a:pt x="182" y="0"/>
                    <a:pt x="0" y="227"/>
                    <a:pt x="88" y="461"/>
                  </a:cubicBezTo>
                  <a:cubicBezTo>
                    <a:pt x="142" y="597"/>
                    <a:pt x="269" y="667"/>
                    <a:pt x="398" y="667"/>
                  </a:cubicBezTo>
                  <a:cubicBezTo>
                    <a:pt x="524" y="667"/>
                    <a:pt x="651" y="600"/>
                    <a:pt x="708" y="461"/>
                  </a:cubicBezTo>
                  <a:cubicBezTo>
                    <a:pt x="779" y="297"/>
                    <a:pt x="708" y="98"/>
                    <a:pt x="533" y="28"/>
                  </a:cubicBezTo>
                  <a:cubicBezTo>
                    <a:pt x="489" y="9"/>
                    <a:pt x="444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8"/>
            <p:cNvSpPr/>
            <p:nvPr/>
          </p:nvSpPr>
          <p:spPr>
            <a:xfrm>
              <a:off x="4128350" y="310242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03" y="1"/>
                  </a:moveTo>
                  <a:cubicBezTo>
                    <a:pt x="362" y="1"/>
                    <a:pt x="321" y="8"/>
                    <a:pt x="281" y="24"/>
                  </a:cubicBezTo>
                  <a:cubicBezTo>
                    <a:pt x="0" y="141"/>
                    <a:pt x="0" y="527"/>
                    <a:pt x="270" y="644"/>
                  </a:cubicBezTo>
                  <a:cubicBezTo>
                    <a:pt x="316" y="664"/>
                    <a:pt x="362" y="672"/>
                    <a:pt x="407" y="672"/>
                  </a:cubicBezTo>
                  <a:cubicBezTo>
                    <a:pt x="633" y="672"/>
                    <a:pt x="814" y="448"/>
                    <a:pt x="726" y="223"/>
                  </a:cubicBezTo>
                  <a:cubicBezTo>
                    <a:pt x="672" y="88"/>
                    <a:pt x="540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8"/>
            <p:cNvSpPr/>
            <p:nvPr/>
          </p:nvSpPr>
          <p:spPr>
            <a:xfrm>
              <a:off x="4068100" y="3160725"/>
              <a:ext cx="22300" cy="16975"/>
            </a:xfrm>
            <a:custGeom>
              <a:avLst/>
              <a:gdLst/>
              <a:ahLst/>
              <a:cxnLst/>
              <a:rect l="l" t="t" r="r" b="b"/>
              <a:pathLst>
                <a:path w="892" h="679" extrusionOk="0">
                  <a:moveTo>
                    <a:pt x="374" y="0"/>
                  </a:moveTo>
                  <a:cubicBezTo>
                    <a:pt x="243" y="0"/>
                    <a:pt x="122" y="79"/>
                    <a:pt x="71" y="208"/>
                  </a:cubicBezTo>
                  <a:cubicBezTo>
                    <a:pt x="0" y="371"/>
                    <a:pt x="71" y="570"/>
                    <a:pt x="246" y="640"/>
                  </a:cubicBezTo>
                  <a:cubicBezTo>
                    <a:pt x="300" y="667"/>
                    <a:pt x="352" y="678"/>
                    <a:pt x="400" y="678"/>
                  </a:cubicBezTo>
                  <a:cubicBezTo>
                    <a:pt x="720" y="678"/>
                    <a:pt x="891" y="174"/>
                    <a:pt x="515" y="32"/>
                  </a:cubicBezTo>
                  <a:cubicBezTo>
                    <a:pt x="469" y="10"/>
                    <a:pt x="421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8"/>
            <p:cNvSpPr/>
            <p:nvPr/>
          </p:nvSpPr>
          <p:spPr>
            <a:xfrm>
              <a:off x="4066050" y="324460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388" y="0"/>
                  </a:moveTo>
                  <a:cubicBezTo>
                    <a:pt x="349" y="0"/>
                    <a:pt x="309" y="8"/>
                    <a:pt x="270" y="23"/>
                  </a:cubicBezTo>
                  <a:cubicBezTo>
                    <a:pt x="94" y="93"/>
                    <a:pt x="1" y="292"/>
                    <a:pt x="82" y="468"/>
                  </a:cubicBezTo>
                  <a:cubicBezTo>
                    <a:pt x="136" y="604"/>
                    <a:pt x="261" y="674"/>
                    <a:pt x="386" y="674"/>
                  </a:cubicBezTo>
                  <a:cubicBezTo>
                    <a:pt x="509" y="674"/>
                    <a:pt x="633" y="607"/>
                    <a:pt x="691" y="468"/>
                  </a:cubicBezTo>
                  <a:cubicBezTo>
                    <a:pt x="791" y="238"/>
                    <a:pt x="610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8"/>
            <p:cNvSpPr/>
            <p:nvPr/>
          </p:nvSpPr>
          <p:spPr>
            <a:xfrm>
              <a:off x="4075125" y="3305350"/>
              <a:ext cx="7025" cy="5625"/>
            </a:xfrm>
            <a:custGeom>
              <a:avLst/>
              <a:gdLst/>
              <a:ahLst/>
              <a:cxnLst/>
              <a:rect l="l" t="t" r="r" b="b"/>
              <a:pathLst>
                <a:path w="281" h="225" extrusionOk="0">
                  <a:moveTo>
                    <a:pt x="163" y="0"/>
                  </a:moveTo>
                  <a:cubicBezTo>
                    <a:pt x="135" y="0"/>
                    <a:pt x="106" y="9"/>
                    <a:pt x="82" y="26"/>
                  </a:cubicBezTo>
                  <a:cubicBezTo>
                    <a:pt x="1" y="108"/>
                    <a:pt x="73" y="224"/>
                    <a:pt x="159" y="224"/>
                  </a:cubicBezTo>
                  <a:cubicBezTo>
                    <a:pt x="184" y="224"/>
                    <a:pt x="210" y="214"/>
                    <a:pt x="234" y="190"/>
                  </a:cubicBezTo>
                  <a:cubicBezTo>
                    <a:pt x="281" y="143"/>
                    <a:pt x="281" y="73"/>
                    <a:pt x="234" y="26"/>
                  </a:cubicBezTo>
                  <a:cubicBezTo>
                    <a:pt x="217" y="9"/>
                    <a:pt x="190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8"/>
            <p:cNvSpPr/>
            <p:nvPr/>
          </p:nvSpPr>
          <p:spPr>
            <a:xfrm>
              <a:off x="4172800" y="3347425"/>
              <a:ext cx="6750" cy="5675"/>
            </a:xfrm>
            <a:custGeom>
              <a:avLst/>
              <a:gdLst/>
              <a:ahLst/>
              <a:cxnLst/>
              <a:rect l="l" t="t" r="r" b="b"/>
              <a:pathLst>
                <a:path w="270" h="227" extrusionOk="0">
                  <a:moveTo>
                    <a:pt x="112" y="1"/>
                  </a:moveTo>
                  <a:cubicBezTo>
                    <a:pt x="53" y="1"/>
                    <a:pt x="1" y="48"/>
                    <a:pt x="1" y="110"/>
                  </a:cubicBezTo>
                  <a:cubicBezTo>
                    <a:pt x="1" y="180"/>
                    <a:pt x="48" y="227"/>
                    <a:pt x="106" y="227"/>
                  </a:cubicBezTo>
                  <a:cubicBezTo>
                    <a:pt x="211" y="227"/>
                    <a:pt x="270" y="110"/>
                    <a:pt x="200" y="40"/>
                  </a:cubicBezTo>
                  <a:cubicBezTo>
                    <a:pt x="172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8"/>
            <p:cNvSpPr/>
            <p:nvPr/>
          </p:nvSpPr>
          <p:spPr>
            <a:xfrm>
              <a:off x="4270775" y="3309250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118" y="0"/>
                  </a:moveTo>
                  <a:cubicBezTo>
                    <a:pt x="91" y="0"/>
                    <a:pt x="63" y="10"/>
                    <a:pt x="36" y="34"/>
                  </a:cubicBezTo>
                  <a:cubicBezTo>
                    <a:pt x="1" y="81"/>
                    <a:pt x="1" y="151"/>
                    <a:pt x="36" y="198"/>
                  </a:cubicBezTo>
                  <a:cubicBezTo>
                    <a:pt x="59" y="216"/>
                    <a:pt x="89" y="224"/>
                    <a:pt x="118" y="224"/>
                  </a:cubicBezTo>
                  <a:cubicBezTo>
                    <a:pt x="147" y="224"/>
                    <a:pt x="176" y="216"/>
                    <a:pt x="200" y="198"/>
                  </a:cubicBezTo>
                  <a:cubicBezTo>
                    <a:pt x="281" y="117"/>
                    <a:pt x="209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8"/>
            <p:cNvSpPr/>
            <p:nvPr/>
          </p:nvSpPr>
          <p:spPr>
            <a:xfrm>
              <a:off x="4313200" y="32130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1" y="1"/>
                  </a:moveTo>
                  <a:cubicBezTo>
                    <a:pt x="65" y="1"/>
                    <a:pt x="12" y="45"/>
                    <a:pt x="12" y="116"/>
                  </a:cubicBezTo>
                  <a:cubicBezTo>
                    <a:pt x="0" y="175"/>
                    <a:pt x="59" y="221"/>
                    <a:pt x="117" y="233"/>
                  </a:cubicBezTo>
                  <a:cubicBezTo>
                    <a:pt x="211" y="233"/>
                    <a:pt x="269" y="116"/>
                    <a:pt x="199" y="34"/>
                  </a:cubicBezTo>
                  <a:cubicBezTo>
                    <a:pt x="176" y="11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8"/>
            <p:cNvSpPr/>
            <p:nvPr/>
          </p:nvSpPr>
          <p:spPr>
            <a:xfrm>
              <a:off x="4274575" y="3115325"/>
              <a:ext cx="7275" cy="5625"/>
            </a:xfrm>
            <a:custGeom>
              <a:avLst/>
              <a:gdLst/>
              <a:ahLst/>
              <a:cxnLst/>
              <a:rect l="l" t="t" r="r" b="b"/>
              <a:pathLst>
                <a:path w="291" h="225" extrusionOk="0">
                  <a:moveTo>
                    <a:pt x="125" y="1"/>
                  </a:moveTo>
                  <a:cubicBezTo>
                    <a:pt x="99" y="1"/>
                    <a:pt x="72" y="11"/>
                    <a:pt x="48" y="35"/>
                  </a:cubicBezTo>
                  <a:cubicBezTo>
                    <a:pt x="1" y="82"/>
                    <a:pt x="1" y="152"/>
                    <a:pt x="48" y="199"/>
                  </a:cubicBezTo>
                  <a:cubicBezTo>
                    <a:pt x="71" y="216"/>
                    <a:pt x="100" y="225"/>
                    <a:pt x="130" y="225"/>
                  </a:cubicBezTo>
                  <a:cubicBezTo>
                    <a:pt x="159" y="225"/>
                    <a:pt x="188" y="216"/>
                    <a:pt x="212" y="199"/>
                  </a:cubicBezTo>
                  <a:lnTo>
                    <a:pt x="200" y="199"/>
                  </a:lnTo>
                  <a:cubicBezTo>
                    <a:pt x="290" y="117"/>
                    <a:pt x="213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8"/>
            <p:cNvSpPr/>
            <p:nvPr/>
          </p:nvSpPr>
          <p:spPr>
            <a:xfrm>
              <a:off x="4178225" y="3073050"/>
              <a:ext cx="6000" cy="5500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22" y="0"/>
                  </a:moveTo>
                  <a:cubicBezTo>
                    <a:pt x="62" y="0"/>
                    <a:pt x="0" y="41"/>
                    <a:pt x="6" y="123"/>
                  </a:cubicBezTo>
                  <a:cubicBezTo>
                    <a:pt x="18" y="187"/>
                    <a:pt x="70" y="220"/>
                    <a:pt x="122" y="220"/>
                  </a:cubicBezTo>
                  <a:cubicBezTo>
                    <a:pt x="173" y="220"/>
                    <a:pt x="222" y="187"/>
                    <a:pt x="228" y="123"/>
                  </a:cubicBezTo>
                  <a:cubicBezTo>
                    <a:pt x="240" y="41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8"/>
            <p:cNvSpPr/>
            <p:nvPr/>
          </p:nvSpPr>
          <p:spPr>
            <a:xfrm>
              <a:off x="4079800" y="3111250"/>
              <a:ext cx="7325" cy="5600"/>
            </a:xfrm>
            <a:custGeom>
              <a:avLst/>
              <a:gdLst/>
              <a:ahLst/>
              <a:cxnLst/>
              <a:rect l="l" t="t" r="r" b="b"/>
              <a:pathLst>
                <a:path w="293" h="224" extrusionOk="0">
                  <a:moveTo>
                    <a:pt x="124" y="0"/>
                  </a:moveTo>
                  <a:cubicBezTo>
                    <a:pt x="97" y="0"/>
                    <a:pt x="69" y="12"/>
                    <a:pt x="47" y="34"/>
                  </a:cubicBezTo>
                  <a:cubicBezTo>
                    <a:pt x="0" y="69"/>
                    <a:pt x="0" y="139"/>
                    <a:pt x="47" y="186"/>
                  </a:cubicBezTo>
                  <a:cubicBezTo>
                    <a:pt x="63" y="213"/>
                    <a:pt x="86" y="224"/>
                    <a:pt x="110" y="224"/>
                  </a:cubicBezTo>
                  <a:cubicBezTo>
                    <a:pt x="192" y="224"/>
                    <a:pt x="292" y="100"/>
                    <a:pt x="211" y="46"/>
                  </a:cubicBezTo>
                  <a:cubicBezTo>
                    <a:pt x="186" y="15"/>
                    <a:pt x="155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8"/>
            <p:cNvSpPr/>
            <p:nvPr/>
          </p:nvSpPr>
          <p:spPr>
            <a:xfrm>
              <a:off x="4037975" y="3207425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06" y="1"/>
                  </a:moveTo>
                  <a:cubicBezTo>
                    <a:pt x="47" y="1"/>
                    <a:pt x="0" y="48"/>
                    <a:pt x="0" y="118"/>
                  </a:cubicBezTo>
                  <a:cubicBezTo>
                    <a:pt x="0" y="183"/>
                    <a:pt x="57" y="231"/>
                    <a:pt x="114" y="231"/>
                  </a:cubicBezTo>
                  <a:cubicBezTo>
                    <a:pt x="140" y="231"/>
                    <a:pt x="166" y="221"/>
                    <a:pt x="188" y="200"/>
                  </a:cubicBezTo>
                  <a:cubicBezTo>
                    <a:pt x="258" y="130"/>
                    <a:pt x="211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8"/>
            <p:cNvSpPr/>
            <p:nvPr/>
          </p:nvSpPr>
          <p:spPr>
            <a:xfrm>
              <a:off x="4105250" y="3358350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1" y="289"/>
                    <a:pt x="118" y="449"/>
                    <a:pt x="270" y="449"/>
                  </a:cubicBezTo>
                  <a:cubicBezTo>
                    <a:pt x="296" y="449"/>
                    <a:pt x="324" y="444"/>
                    <a:pt x="351" y="433"/>
                  </a:cubicBezTo>
                  <a:cubicBezTo>
                    <a:pt x="538" y="352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8"/>
            <p:cNvSpPr/>
            <p:nvPr/>
          </p:nvSpPr>
          <p:spPr>
            <a:xfrm>
              <a:off x="4232050" y="3361175"/>
              <a:ext cx="13025" cy="11050"/>
            </a:xfrm>
            <a:custGeom>
              <a:avLst/>
              <a:gdLst/>
              <a:ahLst/>
              <a:cxnLst/>
              <a:rect l="l" t="t" r="r" b="b"/>
              <a:pathLst>
                <a:path w="521" h="442" extrusionOk="0">
                  <a:moveTo>
                    <a:pt x="273" y="1"/>
                  </a:moveTo>
                  <a:cubicBezTo>
                    <a:pt x="139" y="1"/>
                    <a:pt x="0" y="125"/>
                    <a:pt x="52" y="297"/>
                  </a:cubicBezTo>
                  <a:cubicBezTo>
                    <a:pt x="88" y="387"/>
                    <a:pt x="172" y="442"/>
                    <a:pt x="262" y="442"/>
                  </a:cubicBezTo>
                  <a:cubicBezTo>
                    <a:pt x="289" y="442"/>
                    <a:pt x="317" y="437"/>
                    <a:pt x="345" y="426"/>
                  </a:cubicBezTo>
                  <a:cubicBezTo>
                    <a:pt x="462" y="379"/>
                    <a:pt x="520" y="250"/>
                    <a:pt x="462" y="133"/>
                  </a:cubicBezTo>
                  <a:cubicBezTo>
                    <a:pt x="424" y="40"/>
                    <a:pt x="349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8"/>
            <p:cNvSpPr/>
            <p:nvPr/>
          </p:nvSpPr>
          <p:spPr>
            <a:xfrm>
              <a:off x="4322850" y="3273625"/>
              <a:ext cx="13725" cy="11200"/>
            </a:xfrm>
            <a:custGeom>
              <a:avLst/>
              <a:gdLst/>
              <a:ahLst/>
              <a:cxnLst/>
              <a:rect l="l" t="t" r="r" b="b"/>
              <a:pathLst>
                <a:path w="549" h="448" extrusionOk="0">
                  <a:moveTo>
                    <a:pt x="286" y="0"/>
                  </a:moveTo>
                  <a:cubicBezTo>
                    <a:pt x="258" y="0"/>
                    <a:pt x="228" y="7"/>
                    <a:pt x="199" y="20"/>
                  </a:cubicBezTo>
                  <a:cubicBezTo>
                    <a:pt x="12" y="90"/>
                    <a:pt x="0" y="348"/>
                    <a:pt x="188" y="430"/>
                  </a:cubicBezTo>
                  <a:cubicBezTo>
                    <a:pt x="218" y="442"/>
                    <a:pt x="249" y="448"/>
                    <a:pt x="279" y="448"/>
                  </a:cubicBezTo>
                  <a:cubicBezTo>
                    <a:pt x="366" y="448"/>
                    <a:pt x="445" y="400"/>
                    <a:pt x="480" y="313"/>
                  </a:cubicBezTo>
                  <a:cubicBezTo>
                    <a:pt x="548" y="157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8"/>
            <p:cNvSpPr/>
            <p:nvPr/>
          </p:nvSpPr>
          <p:spPr>
            <a:xfrm>
              <a:off x="4325775" y="3147725"/>
              <a:ext cx="13175" cy="11275"/>
            </a:xfrm>
            <a:custGeom>
              <a:avLst/>
              <a:gdLst/>
              <a:ahLst/>
              <a:cxnLst/>
              <a:rect l="l" t="t" r="r" b="b"/>
              <a:pathLst>
                <a:path w="527" h="451" extrusionOk="0">
                  <a:moveTo>
                    <a:pt x="267" y="1"/>
                  </a:moveTo>
                  <a:cubicBezTo>
                    <a:pt x="185" y="1"/>
                    <a:pt x="105" y="45"/>
                    <a:pt x="71" y="131"/>
                  </a:cubicBezTo>
                  <a:cubicBezTo>
                    <a:pt x="1" y="291"/>
                    <a:pt x="118" y="450"/>
                    <a:pt x="270" y="450"/>
                  </a:cubicBezTo>
                  <a:cubicBezTo>
                    <a:pt x="296" y="450"/>
                    <a:pt x="324" y="445"/>
                    <a:pt x="351" y="435"/>
                  </a:cubicBezTo>
                  <a:cubicBezTo>
                    <a:pt x="468" y="388"/>
                    <a:pt x="527" y="260"/>
                    <a:pt x="480" y="143"/>
                  </a:cubicBezTo>
                  <a:cubicBezTo>
                    <a:pt x="438" y="48"/>
                    <a:pt x="35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8"/>
            <p:cNvSpPr/>
            <p:nvPr/>
          </p:nvSpPr>
          <p:spPr>
            <a:xfrm>
              <a:off x="4238050" y="3056875"/>
              <a:ext cx="13175" cy="11100"/>
            </a:xfrm>
            <a:custGeom>
              <a:avLst/>
              <a:gdLst/>
              <a:ahLst/>
              <a:cxnLst/>
              <a:rect l="l" t="t" r="r" b="b"/>
              <a:pathLst>
                <a:path w="527" h="444" extrusionOk="0">
                  <a:moveTo>
                    <a:pt x="266" y="1"/>
                  </a:moveTo>
                  <a:cubicBezTo>
                    <a:pt x="118" y="1"/>
                    <a:pt x="0" y="147"/>
                    <a:pt x="58" y="302"/>
                  </a:cubicBezTo>
                  <a:cubicBezTo>
                    <a:pt x="94" y="397"/>
                    <a:pt x="181" y="444"/>
                    <a:pt x="268" y="444"/>
                  </a:cubicBezTo>
                  <a:cubicBezTo>
                    <a:pt x="353" y="444"/>
                    <a:pt x="439" y="400"/>
                    <a:pt x="479" y="314"/>
                  </a:cubicBezTo>
                  <a:cubicBezTo>
                    <a:pt x="526" y="197"/>
                    <a:pt x="468" y="68"/>
                    <a:pt x="362" y="21"/>
                  </a:cubicBezTo>
                  <a:cubicBezTo>
                    <a:pt x="330" y="7"/>
                    <a:pt x="297" y="1"/>
                    <a:pt x="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8"/>
            <p:cNvSpPr/>
            <p:nvPr/>
          </p:nvSpPr>
          <p:spPr>
            <a:xfrm>
              <a:off x="4111375" y="3054325"/>
              <a:ext cx="13775" cy="11200"/>
            </a:xfrm>
            <a:custGeom>
              <a:avLst/>
              <a:gdLst/>
              <a:ahLst/>
              <a:cxnLst/>
              <a:rect l="l" t="t" r="r" b="b"/>
              <a:pathLst>
                <a:path w="551" h="448" extrusionOk="0">
                  <a:moveTo>
                    <a:pt x="286" y="0"/>
                  </a:moveTo>
                  <a:cubicBezTo>
                    <a:pt x="257" y="0"/>
                    <a:pt x="227" y="6"/>
                    <a:pt x="200" y="18"/>
                  </a:cubicBezTo>
                  <a:cubicBezTo>
                    <a:pt x="13" y="88"/>
                    <a:pt x="1" y="346"/>
                    <a:pt x="188" y="427"/>
                  </a:cubicBezTo>
                  <a:cubicBezTo>
                    <a:pt x="219" y="441"/>
                    <a:pt x="250" y="447"/>
                    <a:pt x="280" y="447"/>
                  </a:cubicBezTo>
                  <a:cubicBezTo>
                    <a:pt x="430" y="447"/>
                    <a:pt x="551" y="291"/>
                    <a:pt x="492" y="135"/>
                  </a:cubicBezTo>
                  <a:cubicBezTo>
                    <a:pt x="458" y="48"/>
                    <a:pt x="37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8"/>
            <p:cNvSpPr/>
            <p:nvPr/>
          </p:nvSpPr>
          <p:spPr>
            <a:xfrm>
              <a:off x="4020425" y="3141475"/>
              <a:ext cx="13475" cy="11075"/>
            </a:xfrm>
            <a:custGeom>
              <a:avLst/>
              <a:gdLst/>
              <a:ahLst/>
              <a:cxnLst/>
              <a:rect l="l" t="t" r="r" b="b"/>
              <a:pathLst>
                <a:path w="539" h="443" extrusionOk="0">
                  <a:moveTo>
                    <a:pt x="272" y="0"/>
                  </a:moveTo>
                  <a:cubicBezTo>
                    <a:pt x="185" y="0"/>
                    <a:pt x="105" y="49"/>
                    <a:pt x="71" y="135"/>
                  </a:cubicBezTo>
                  <a:cubicBezTo>
                    <a:pt x="1" y="285"/>
                    <a:pt x="118" y="443"/>
                    <a:pt x="270" y="443"/>
                  </a:cubicBezTo>
                  <a:cubicBezTo>
                    <a:pt x="296" y="443"/>
                    <a:pt x="324" y="438"/>
                    <a:pt x="351" y="428"/>
                  </a:cubicBezTo>
                  <a:cubicBezTo>
                    <a:pt x="539" y="358"/>
                    <a:pt x="539" y="100"/>
                    <a:pt x="363" y="18"/>
                  </a:cubicBezTo>
                  <a:cubicBezTo>
                    <a:pt x="333" y="6"/>
                    <a:pt x="30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8"/>
            <p:cNvSpPr/>
            <p:nvPr/>
          </p:nvSpPr>
          <p:spPr>
            <a:xfrm>
              <a:off x="4015875" y="3267275"/>
              <a:ext cx="15100" cy="11625"/>
            </a:xfrm>
            <a:custGeom>
              <a:avLst/>
              <a:gdLst/>
              <a:ahLst/>
              <a:cxnLst/>
              <a:rect l="l" t="t" r="r" b="b"/>
              <a:pathLst>
                <a:path w="604" h="465" extrusionOk="0">
                  <a:moveTo>
                    <a:pt x="347" y="1"/>
                  </a:moveTo>
                  <a:cubicBezTo>
                    <a:pt x="320" y="1"/>
                    <a:pt x="292" y="6"/>
                    <a:pt x="264" y="17"/>
                  </a:cubicBezTo>
                  <a:lnTo>
                    <a:pt x="264" y="29"/>
                  </a:lnTo>
                  <a:cubicBezTo>
                    <a:pt x="0" y="110"/>
                    <a:pt x="98" y="465"/>
                    <a:pt x="320" y="465"/>
                  </a:cubicBezTo>
                  <a:cubicBezTo>
                    <a:pt x="353" y="465"/>
                    <a:pt x="390" y="457"/>
                    <a:pt x="428" y="438"/>
                  </a:cubicBezTo>
                  <a:cubicBezTo>
                    <a:pt x="545" y="391"/>
                    <a:pt x="604" y="263"/>
                    <a:pt x="557" y="146"/>
                  </a:cubicBezTo>
                  <a:cubicBezTo>
                    <a:pt x="521" y="56"/>
                    <a:pt x="437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8"/>
            <p:cNvSpPr/>
            <p:nvPr/>
          </p:nvSpPr>
          <p:spPr>
            <a:xfrm>
              <a:off x="4036225" y="3343150"/>
              <a:ext cx="6150" cy="5650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7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82"/>
                    <a:pt x="0" y="152"/>
                    <a:pt x="47" y="199"/>
                  </a:cubicBezTo>
                  <a:cubicBezTo>
                    <a:pt x="70" y="217"/>
                    <a:pt x="100" y="225"/>
                    <a:pt x="127" y="225"/>
                  </a:cubicBezTo>
                  <a:cubicBezTo>
                    <a:pt x="155" y="225"/>
                    <a:pt x="182" y="217"/>
                    <a:pt x="199" y="199"/>
                  </a:cubicBezTo>
                  <a:cubicBezTo>
                    <a:pt x="246" y="152"/>
                    <a:pt x="246" y="82"/>
                    <a:pt x="199" y="35"/>
                  </a:cubicBezTo>
                  <a:cubicBezTo>
                    <a:pt x="182" y="12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8"/>
            <p:cNvSpPr/>
            <p:nvPr/>
          </p:nvSpPr>
          <p:spPr>
            <a:xfrm>
              <a:off x="4171625" y="340227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19" y="0"/>
                  </a:moveTo>
                  <a:cubicBezTo>
                    <a:pt x="59" y="0"/>
                    <a:pt x="1" y="45"/>
                    <a:pt x="1" y="115"/>
                  </a:cubicBezTo>
                  <a:cubicBezTo>
                    <a:pt x="1" y="174"/>
                    <a:pt x="48" y="221"/>
                    <a:pt x="118" y="232"/>
                  </a:cubicBezTo>
                  <a:cubicBezTo>
                    <a:pt x="212" y="232"/>
                    <a:pt x="270" y="104"/>
                    <a:pt x="200" y="34"/>
                  </a:cubicBezTo>
                  <a:cubicBezTo>
                    <a:pt x="177" y="11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8"/>
            <p:cNvSpPr/>
            <p:nvPr/>
          </p:nvSpPr>
          <p:spPr>
            <a:xfrm>
              <a:off x="4307925" y="3349050"/>
              <a:ext cx="7325" cy="5175"/>
            </a:xfrm>
            <a:custGeom>
              <a:avLst/>
              <a:gdLst/>
              <a:ahLst/>
              <a:cxnLst/>
              <a:rect l="l" t="t" r="r" b="b"/>
              <a:pathLst>
                <a:path w="293" h="207" extrusionOk="0">
                  <a:moveTo>
                    <a:pt x="186" y="1"/>
                  </a:moveTo>
                  <a:cubicBezTo>
                    <a:pt x="103" y="1"/>
                    <a:pt x="0" y="121"/>
                    <a:pt x="83" y="185"/>
                  </a:cubicBezTo>
                  <a:cubicBezTo>
                    <a:pt x="102" y="200"/>
                    <a:pt x="124" y="207"/>
                    <a:pt x="144" y="207"/>
                  </a:cubicBezTo>
                  <a:cubicBezTo>
                    <a:pt x="222" y="207"/>
                    <a:pt x="293" y="116"/>
                    <a:pt x="246" y="33"/>
                  </a:cubicBezTo>
                  <a:cubicBezTo>
                    <a:pt x="231" y="10"/>
                    <a:pt x="209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8"/>
            <p:cNvSpPr/>
            <p:nvPr/>
          </p:nvSpPr>
          <p:spPr>
            <a:xfrm>
              <a:off x="4368475" y="321420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10" y="1"/>
                  </a:moveTo>
                  <a:cubicBezTo>
                    <a:pt x="53" y="1"/>
                    <a:pt x="0" y="45"/>
                    <a:pt x="0" y="116"/>
                  </a:cubicBezTo>
                  <a:cubicBezTo>
                    <a:pt x="0" y="174"/>
                    <a:pt x="47" y="221"/>
                    <a:pt x="106" y="233"/>
                  </a:cubicBezTo>
                  <a:cubicBezTo>
                    <a:pt x="211" y="233"/>
                    <a:pt x="258" y="104"/>
                    <a:pt x="188" y="34"/>
                  </a:cubicBezTo>
                  <a:cubicBezTo>
                    <a:pt x="165" y="11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8"/>
            <p:cNvSpPr/>
            <p:nvPr/>
          </p:nvSpPr>
          <p:spPr>
            <a:xfrm>
              <a:off x="4314650" y="3077325"/>
              <a:ext cx="5875" cy="5600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115" y="1"/>
                  </a:moveTo>
                  <a:cubicBezTo>
                    <a:pt x="59" y="1"/>
                    <a:pt x="1" y="45"/>
                    <a:pt x="1" y="116"/>
                  </a:cubicBezTo>
                  <a:cubicBezTo>
                    <a:pt x="1" y="181"/>
                    <a:pt x="63" y="223"/>
                    <a:pt x="121" y="223"/>
                  </a:cubicBezTo>
                  <a:cubicBezTo>
                    <a:pt x="146" y="223"/>
                    <a:pt x="170" y="215"/>
                    <a:pt x="188" y="198"/>
                  </a:cubicBezTo>
                  <a:cubicBezTo>
                    <a:pt x="235" y="151"/>
                    <a:pt x="235" y="81"/>
                    <a:pt x="188" y="34"/>
                  </a:cubicBezTo>
                  <a:cubicBezTo>
                    <a:pt x="169" y="11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8"/>
            <p:cNvSpPr/>
            <p:nvPr/>
          </p:nvSpPr>
          <p:spPr>
            <a:xfrm>
              <a:off x="4178725" y="3018475"/>
              <a:ext cx="6400" cy="5550"/>
            </a:xfrm>
            <a:custGeom>
              <a:avLst/>
              <a:gdLst/>
              <a:ahLst/>
              <a:cxnLst/>
              <a:rect l="l" t="t" r="r" b="b"/>
              <a:pathLst>
                <a:path w="256" h="222" extrusionOk="0">
                  <a:moveTo>
                    <a:pt x="137" y="1"/>
                  </a:moveTo>
                  <a:cubicBezTo>
                    <a:pt x="41" y="1"/>
                    <a:pt x="1" y="121"/>
                    <a:pt x="68" y="188"/>
                  </a:cubicBezTo>
                  <a:cubicBezTo>
                    <a:pt x="91" y="211"/>
                    <a:pt x="119" y="222"/>
                    <a:pt x="146" y="222"/>
                  </a:cubicBezTo>
                  <a:cubicBezTo>
                    <a:pt x="202" y="222"/>
                    <a:pt x="255" y="177"/>
                    <a:pt x="255" y="107"/>
                  </a:cubicBezTo>
                  <a:cubicBezTo>
                    <a:pt x="255" y="48"/>
                    <a:pt x="208" y="1"/>
                    <a:pt x="150" y="1"/>
                  </a:cubicBezTo>
                  <a:cubicBezTo>
                    <a:pt x="145" y="1"/>
                    <a:pt x="141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8"/>
            <p:cNvSpPr/>
            <p:nvPr/>
          </p:nvSpPr>
          <p:spPr>
            <a:xfrm>
              <a:off x="4041775" y="3071725"/>
              <a:ext cx="7050" cy="5725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129" y="1"/>
                  </a:moveTo>
                  <a:cubicBezTo>
                    <a:pt x="100" y="1"/>
                    <a:pt x="71" y="12"/>
                    <a:pt x="47" y="36"/>
                  </a:cubicBezTo>
                  <a:cubicBezTo>
                    <a:pt x="1" y="82"/>
                    <a:pt x="1" y="153"/>
                    <a:pt x="47" y="188"/>
                  </a:cubicBezTo>
                  <a:cubicBezTo>
                    <a:pt x="73" y="216"/>
                    <a:pt x="102" y="228"/>
                    <a:pt x="129" y="228"/>
                  </a:cubicBezTo>
                  <a:cubicBezTo>
                    <a:pt x="212" y="228"/>
                    <a:pt x="282" y="115"/>
                    <a:pt x="211" y="36"/>
                  </a:cubicBezTo>
                  <a:cubicBezTo>
                    <a:pt x="188" y="12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8"/>
            <p:cNvSpPr/>
            <p:nvPr/>
          </p:nvSpPr>
          <p:spPr>
            <a:xfrm>
              <a:off x="3981625" y="3206525"/>
              <a:ext cx="8025" cy="5625"/>
            </a:xfrm>
            <a:custGeom>
              <a:avLst/>
              <a:gdLst/>
              <a:ahLst/>
              <a:cxnLst/>
              <a:rect l="l" t="t" r="r" b="b"/>
              <a:pathLst>
                <a:path w="321" h="225" extrusionOk="0">
                  <a:moveTo>
                    <a:pt x="140" y="0"/>
                  </a:moveTo>
                  <a:cubicBezTo>
                    <a:pt x="0" y="0"/>
                    <a:pt x="3" y="224"/>
                    <a:pt x="150" y="224"/>
                  </a:cubicBezTo>
                  <a:cubicBezTo>
                    <a:pt x="153" y="224"/>
                    <a:pt x="157" y="224"/>
                    <a:pt x="160" y="224"/>
                  </a:cubicBezTo>
                  <a:cubicBezTo>
                    <a:pt x="164" y="224"/>
                    <a:pt x="168" y="224"/>
                    <a:pt x="171" y="224"/>
                  </a:cubicBezTo>
                  <a:cubicBezTo>
                    <a:pt x="317" y="224"/>
                    <a:pt x="320" y="0"/>
                    <a:pt x="181" y="0"/>
                  </a:cubicBezTo>
                  <a:cubicBezTo>
                    <a:pt x="174" y="0"/>
                    <a:pt x="167" y="1"/>
                    <a:pt x="160" y="2"/>
                  </a:cubicBezTo>
                  <a:cubicBezTo>
                    <a:pt x="153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8"/>
            <p:cNvSpPr/>
            <p:nvPr/>
          </p:nvSpPr>
          <p:spPr>
            <a:xfrm>
              <a:off x="6443300" y="386170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4" y="0"/>
                  </a:moveTo>
                  <a:cubicBezTo>
                    <a:pt x="344" y="0"/>
                    <a:pt x="243" y="39"/>
                    <a:pt x="164" y="118"/>
                  </a:cubicBezTo>
                  <a:cubicBezTo>
                    <a:pt x="1" y="270"/>
                    <a:pt x="1" y="527"/>
                    <a:pt x="153" y="691"/>
                  </a:cubicBezTo>
                  <a:cubicBezTo>
                    <a:pt x="232" y="770"/>
                    <a:pt x="339" y="811"/>
                    <a:pt x="447" y="811"/>
                  </a:cubicBezTo>
                  <a:cubicBezTo>
                    <a:pt x="547" y="811"/>
                    <a:pt x="647" y="776"/>
                    <a:pt x="726" y="703"/>
                  </a:cubicBezTo>
                  <a:cubicBezTo>
                    <a:pt x="890" y="539"/>
                    <a:pt x="901" y="281"/>
                    <a:pt x="738" y="129"/>
                  </a:cubicBezTo>
                  <a:cubicBezTo>
                    <a:pt x="659" y="44"/>
                    <a:pt x="552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8"/>
            <p:cNvSpPr/>
            <p:nvPr/>
          </p:nvSpPr>
          <p:spPr>
            <a:xfrm>
              <a:off x="6482200" y="38625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1" y="527"/>
                    <a:pt x="164" y="691"/>
                  </a:cubicBezTo>
                  <a:cubicBezTo>
                    <a:pt x="243" y="770"/>
                    <a:pt x="351" y="811"/>
                    <a:pt x="459" y="811"/>
                  </a:cubicBezTo>
                  <a:cubicBezTo>
                    <a:pt x="559" y="811"/>
                    <a:pt x="659" y="776"/>
                    <a:pt x="738" y="703"/>
                  </a:cubicBezTo>
                  <a:cubicBezTo>
                    <a:pt x="901" y="539"/>
                    <a:pt x="901" y="281"/>
                    <a:pt x="749" y="129"/>
                  </a:cubicBezTo>
                  <a:cubicBezTo>
                    <a:pt x="665" y="45"/>
                    <a:pt x="555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8"/>
            <p:cNvSpPr/>
            <p:nvPr/>
          </p:nvSpPr>
          <p:spPr>
            <a:xfrm>
              <a:off x="6484050" y="3823775"/>
              <a:ext cx="21575" cy="20275"/>
            </a:xfrm>
            <a:custGeom>
              <a:avLst/>
              <a:gdLst/>
              <a:ahLst/>
              <a:cxnLst/>
              <a:rect l="l" t="t" r="r" b="b"/>
              <a:pathLst>
                <a:path w="863" h="811" extrusionOk="0">
                  <a:moveTo>
                    <a:pt x="409" y="0"/>
                  </a:moveTo>
                  <a:cubicBezTo>
                    <a:pt x="205" y="0"/>
                    <a:pt x="9" y="153"/>
                    <a:pt x="9" y="394"/>
                  </a:cubicBezTo>
                  <a:cubicBezTo>
                    <a:pt x="0" y="644"/>
                    <a:pt x="202" y="810"/>
                    <a:pt x="413" y="810"/>
                  </a:cubicBezTo>
                  <a:cubicBezTo>
                    <a:pt x="509" y="810"/>
                    <a:pt x="607" y="776"/>
                    <a:pt x="687" y="699"/>
                  </a:cubicBezTo>
                  <a:cubicBezTo>
                    <a:pt x="851" y="547"/>
                    <a:pt x="863" y="289"/>
                    <a:pt x="699" y="125"/>
                  </a:cubicBezTo>
                  <a:cubicBezTo>
                    <a:pt x="616" y="39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8"/>
            <p:cNvSpPr/>
            <p:nvPr/>
          </p:nvSpPr>
          <p:spPr>
            <a:xfrm>
              <a:off x="6444175" y="3823025"/>
              <a:ext cx="22250" cy="20275"/>
            </a:xfrm>
            <a:custGeom>
              <a:avLst/>
              <a:gdLst/>
              <a:ahLst/>
              <a:cxnLst/>
              <a:rect l="l" t="t" r="r" b="b"/>
              <a:pathLst>
                <a:path w="890" h="811" extrusionOk="0">
                  <a:moveTo>
                    <a:pt x="444" y="0"/>
                  </a:moveTo>
                  <a:cubicBezTo>
                    <a:pt x="344" y="0"/>
                    <a:pt x="243" y="35"/>
                    <a:pt x="165" y="109"/>
                  </a:cubicBezTo>
                  <a:cubicBezTo>
                    <a:pt x="1" y="272"/>
                    <a:pt x="1" y="530"/>
                    <a:pt x="153" y="682"/>
                  </a:cubicBezTo>
                  <a:cubicBezTo>
                    <a:pt x="232" y="767"/>
                    <a:pt x="339" y="811"/>
                    <a:pt x="446" y="811"/>
                  </a:cubicBezTo>
                  <a:cubicBezTo>
                    <a:pt x="546" y="811"/>
                    <a:pt x="647" y="773"/>
                    <a:pt x="726" y="694"/>
                  </a:cubicBezTo>
                  <a:cubicBezTo>
                    <a:pt x="890" y="541"/>
                    <a:pt x="890" y="284"/>
                    <a:pt x="738" y="120"/>
                  </a:cubicBezTo>
                  <a:cubicBezTo>
                    <a:pt x="659" y="41"/>
                    <a:pt x="55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8"/>
            <p:cNvSpPr/>
            <p:nvPr/>
          </p:nvSpPr>
          <p:spPr>
            <a:xfrm>
              <a:off x="6438675" y="389210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0"/>
                  </a:cubicBezTo>
                  <a:cubicBezTo>
                    <a:pt x="1" y="576"/>
                    <a:pt x="237" y="890"/>
                    <a:pt x="532" y="890"/>
                  </a:cubicBezTo>
                  <a:cubicBezTo>
                    <a:pt x="587" y="890"/>
                    <a:pt x="643" y="879"/>
                    <a:pt x="700" y="855"/>
                  </a:cubicBezTo>
                  <a:cubicBezTo>
                    <a:pt x="1075" y="715"/>
                    <a:pt x="1086" y="188"/>
                    <a:pt x="724" y="36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8"/>
            <p:cNvSpPr/>
            <p:nvPr/>
          </p:nvSpPr>
          <p:spPr>
            <a:xfrm>
              <a:off x="6481050" y="3892875"/>
              <a:ext cx="26925" cy="22350"/>
            </a:xfrm>
            <a:custGeom>
              <a:avLst/>
              <a:gdLst/>
              <a:ahLst/>
              <a:cxnLst/>
              <a:rect l="l" t="t" r="r" b="b"/>
              <a:pathLst>
                <a:path w="1077" h="894" extrusionOk="0">
                  <a:moveTo>
                    <a:pt x="530" y="0"/>
                  </a:moveTo>
                  <a:cubicBezTo>
                    <a:pt x="239" y="0"/>
                    <a:pt x="0" y="303"/>
                    <a:pt x="117" y="614"/>
                  </a:cubicBezTo>
                  <a:cubicBezTo>
                    <a:pt x="187" y="790"/>
                    <a:pt x="351" y="893"/>
                    <a:pt x="528" y="893"/>
                  </a:cubicBezTo>
                  <a:cubicBezTo>
                    <a:pt x="585" y="893"/>
                    <a:pt x="644" y="882"/>
                    <a:pt x="702" y="859"/>
                  </a:cubicBezTo>
                  <a:cubicBezTo>
                    <a:pt x="1064" y="719"/>
                    <a:pt x="1076" y="193"/>
                    <a:pt x="713" y="40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8"/>
            <p:cNvSpPr/>
            <p:nvPr/>
          </p:nvSpPr>
          <p:spPr>
            <a:xfrm>
              <a:off x="6511150" y="38637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55" y="1"/>
                  </a:moveTo>
                  <a:cubicBezTo>
                    <a:pt x="501" y="1"/>
                    <a:pt x="444" y="12"/>
                    <a:pt x="387" y="36"/>
                  </a:cubicBezTo>
                  <a:cubicBezTo>
                    <a:pt x="13" y="176"/>
                    <a:pt x="1" y="702"/>
                    <a:pt x="364" y="855"/>
                  </a:cubicBezTo>
                  <a:cubicBezTo>
                    <a:pt x="425" y="879"/>
                    <a:pt x="487" y="891"/>
                    <a:pt x="548" y="891"/>
                  </a:cubicBezTo>
                  <a:cubicBezTo>
                    <a:pt x="721" y="891"/>
                    <a:pt x="879" y="797"/>
                    <a:pt x="948" y="632"/>
                  </a:cubicBezTo>
                  <a:cubicBezTo>
                    <a:pt x="1087" y="317"/>
                    <a:pt x="85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8"/>
            <p:cNvSpPr/>
            <p:nvPr/>
          </p:nvSpPr>
          <p:spPr>
            <a:xfrm>
              <a:off x="6512075" y="382175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6" y="0"/>
                  </a:moveTo>
                  <a:cubicBezTo>
                    <a:pt x="383" y="0"/>
                    <a:pt x="219" y="88"/>
                    <a:pt x="139" y="265"/>
                  </a:cubicBezTo>
                  <a:cubicBezTo>
                    <a:pt x="1" y="572"/>
                    <a:pt x="239" y="896"/>
                    <a:pt x="543" y="896"/>
                  </a:cubicBezTo>
                  <a:cubicBezTo>
                    <a:pt x="598" y="896"/>
                    <a:pt x="655" y="885"/>
                    <a:pt x="713" y="862"/>
                  </a:cubicBezTo>
                  <a:cubicBezTo>
                    <a:pt x="935" y="780"/>
                    <a:pt x="1052" y="522"/>
                    <a:pt x="958" y="288"/>
                  </a:cubicBezTo>
                  <a:cubicBezTo>
                    <a:pt x="886" y="97"/>
                    <a:pt x="716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8"/>
            <p:cNvSpPr/>
            <p:nvPr/>
          </p:nvSpPr>
          <p:spPr>
            <a:xfrm>
              <a:off x="6483100" y="37916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530" y="0"/>
                  </a:moveTo>
                  <a:cubicBezTo>
                    <a:pt x="238" y="0"/>
                    <a:pt x="0" y="301"/>
                    <a:pt x="117" y="602"/>
                  </a:cubicBezTo>
                  <a:cubicBezTo>
                    <a:pt x="195" y="794"/>
                    <a:pt x="367" y="890"/>
                    <a:pt x="540" y="890"/>
                  </a:cubicBezTo>
                  <a:cubicBezTo>
                    <a:pt x="704" y="890"/>
                    <a:pt x="867" y="803"/>
                    <a:pt x="947" y="626"/>
                  </a:cubicBezTo>
                  <a:cubicBezTo>
                    <a:pt x="1053" y="392"/>
                    <a:pt x="947" y="134"/>
                    <a:pt x="713" y="41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8"/>
            <p:cNvSpPr/>
            <p:nvPr/>
          </p:nvSpPr>
          <p:spPr>
            <a:xfrm>
              <a:off x="6440950" y="3790850"/>
              <a:ext cx="26350" cy="22200"/>
            </a:xfrm>
            <a:custGeom>
              <a:avLst/>
              <a:gdLst/>
              <a:ahLst/>
              <a:cxnLst/>
              <a:rect l="l" t="t" r="r" b="b"/>
              <a:pathLst>
                <a:path w="1054" h="888" extrusionOk="0">
                  <a:moveTo>
                    <a:pt x="548" y="1"/>
                  </a:moveTo>
                  <a:cubicBezTo>
                    <a:pt x="381" y="1"/>
                    <a:pt x="212" y="91"/>
                    <a:pt x="130" y="273"/>
                  </a:cubicBezTo>
                  <a:cubicBezTo>
                    <a:pt x="0" y="572"/>
                    <a:pt x="236" y="888"/>
                    <a:pt x="540" y="888"/>
                  </a:cubicBezTo>
                  <a:cubicBezTo>
                    <a:pt x="593" y="888"/>
                    <a:pt x="648" y="878"/>
                    <a:pt x="703" y="857"/>
                  </a:cubicBezTo>
                  <a:cubicBezTo>
                    <a:pt x="937" y="776"/>
                    <a:pt x="1054" y="506"/>
                    <a:pt x="949" y="273"/>
                  </a:cubicBezTo>
                  <a:cubicBezTo>
                    <a:pt x="879" y="91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8"/>
            <p:cNvSpPr/>
            <p:nvPr/>
          </p:nvSpPr>
          <p:spPr>
            <a:xfrm>
              <a:off x="6410275" y="3819725"/>
              <a:ext cx="27200" cy="22275"/>
            </a:xfrm>
            <a:custGeom>
              <a:avLst/>
              <a:gdLst/>
              <a:ahLst/>
              <a:cxnLst/>
              <a:rect l="l" t="t" r="r" b="b"/>
              <a:pathLst>
                <a:path w="1088" h="891" extrusionOk="0">
                  <a:moveTo>
                    <a:pt x="542" y="1"/>
                  </a:moveTo>
                  <a:cubicBezTo>
                    <a:pt x="372" y="1"/>
                    <a:pt x="209" y="101"/>
                    <a:pt x="140" y="264"/>
                  </a:cubicBezTo>
                  <a:cubicBezTo>
                    <a:pt x="0" y="573"/>
                    <a:pt x="243" y="891"/>
                    <a:pt x="550" y="891"/>
                  </a:cubicBezTo>
                  <a:cubicBezTo>
                    <a:pt x="603" y="891"/>
                    <a:pt x="658" y="881"/>
                    <a:pt x="713" y="861"/>
                  </a:cubicBezTo>
                  <a:cubicBezTo>
                    <a:pt x="1076" y="720"/>
                    <a:pt x="1088" y="194"/>
                    <a:pt x="725" y="42"/>
                  </a:cubicBezTo>
                  <a:cubicBezTo>
                    <a:pt x="666" y="14"/>
                    <a:pt x="604" y="1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8"/>
            <p:cNvSpPr/>
            <p:nvPr/>
          </p:nvSpPr>
          <p:spPr>
            <a:xfrm>
              <a:off x="6410550" y="3861700"/>
              <a:ext cx="26050" cy="22450"/>
            </a:xfrm>
            <a:custGeom>
              <a:avLst/>
              <a:gdLst/>
              <a:ahLst/>
              <a:cxnLst/>
              <a:rect l="l" t="t" r="r" b="b"/>
              <a:pathLst>
                <a:path w="1042" h="898" extrusionOk="0">
                  <a:moveTo>
                    <a:pt x="508" y="1"/>
                  </a:moveTo>
                  <a:cubicBezTo>
                    <a:pt x="453" y="1"/>
                    <a:pt x="396" y="12"/>
                    <a:pt x="340" y="36"/>
                  </a:cubicBezTo>
                  <a:cubicBezTo>
                    <a:pt x="106" y="118"/>
                    <a:pt x="0" y="387"/>
                    <a:pt x="82" y="609"/>
                  </a:cubicBezTo>
                  <a:cubicBezTo>
                    <a:pt x="154" y="801"/>
                    <a:pt x="327" y="897"/>
                    <a:pt x="501" y="897"/>
                  </a:cubicBezTo>
                  <a:cubicBezTo>
                    <a:pt x="667" y="897"/>
                    <a:pt x="833" y="809"/>
                    <a:pt x="913" y="632"/>
                  </a:cubicBezTo>
                  <a:cubicBezTo>
                    <a:pt x="1041" y="317"/>
                    <a:pt x="803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8"/>
            <p:cNvSpPr/>
            <p:nvPr/>
          </p:nvSpPr>
          <p:spPr>
            <a:xfrm>
              <a:off x="6408800" y="3904325"/>
              <a:ext cx="12300" cy="11225"/>
            </a:xfrm>
            <a:custGeom>
              <a:avLst/>
              <a:gdLst/>
              <a:ahLst/>
              <a:cxnLst/>
              <a:rect l="l" t="t" r="r" b="b"/>
              <a:pathLst>
                <a:path w="492" h="449" extrusionOk="0">
                  <a:moveTo>
                    <a:pt x="244" y="1"/>
                  </a:moveTo>
                  <a:cubicBezTo>
                    <a:pt x="187" y="1"/>
                    <a:pt x="129" y="21"/>
                    <a:pt x="82" y="62"/>
                  </a:cubicBezTo>
                  <a:cubicBezTo>
                    <a:pt x="0" y="156"/>
                    <a:pt x="0" y="296"/>
                    <a:pt x="82" y="378"/>
                  </a:cubicBezTo>
                  <a:cubicBezTo>
                    <a:pt x="129" y="425"/>
                    <a:pt x="187" y="448"/>
                    <a:pt x="244" y="448"/>
                  </a:cubicBezTo>
                  <a:cubicBezTo>
                    <a:pt x="301" y="448"/>
                    <a:pt x="357" y="425"/>
                    <a:pt x="398" y="378"/>
                  </a:cubicBezTo>
                  <a:cubicBezTo>
                    <a:pt x="492" y="296"/>
                    <a:pt x="492" y="156"/>
                    <a:pt x="398" y="62"/>
                  </a:cubicBezTo>
                  <a:cubicBezTo>
                    <a:pt x="357" y="21"/>
                    <a:pt x="301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8"/>
            <p:cNvSpPr/>
            <p:nvPr/>
          </p:nvSpPr>
          <p:spPr>
            <a:xfrm>
              <a:off x="6467000" y="3929675"/>
              <a:ext cx="11425" cy="11050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229" y="0"/>
                  </a:moveTo>
                  <a:cubicBezTo>
                    <a:pt x="118" y="0"/>
                    <a:pt x="6" y="73"/>
                    <a:pt x="0" y="218"/>
                  </a:cubicBezTo>
                  <a:cubicBezTo>
                    <a:pt x="0" y="347"/>
                    <a:pt x="94" y="440"/>
                    <a:pt x="223" y="440"/>
                  </a:cubicBezTo>
                  <a:cubicBezTo>
                    <a:pt x="229" y="441"/>
                    <a:pt x="236" y="441"/>
                    <a:pt x="242" y="441"/>
                  </a:cubicBezTo>
                  <a:cubicBezTo>
                    <a:pt x="361" y="441"/>
                    <a:pt x="445" y="341"/>
                    <a:pt x="457" y="230"/>
                  </a:cubicBezTo>
                  <a:cubicBezTo>
                    <a:pt x="457" y="7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8"/>
            <p:cNvSpPr/>
            <p:nvPr/>
          </p:nvSpPr>
          <p:spPr>
            <a:xfrm>
              <a:off x="6525500" y="3906675"/>
              <a:ext cx="13575" cy="10975"/>
            </a:xfrm>
            <a:custGeom>
              <a:avLst/>
              <a:gdLst/>
              <a:ahLst/>
              <a:cxnLst/>
              <a:rect l="l" t="t" r="r" b="b"/>
              <a:pathLst>
                <a:path w="543" h="439" extrusionOk="0">
                  <a:moveTo>
                    <a:pt x="244" y="0"/>
                  </a:moveTo>
                  <a:cubicBezTo>
                    <a:pt x="187" y="0"/>
                    <a:pt x="129" y="21"/>
                    <a:pt x="82" y="62"/>
                  </a:cubicBezTo>
                  <a:cubicBezTo>
                    <a:pt x="0" y="155"/>
                    <a:pt x="0" y="296"/>
                    <a:pt x="82" y="378"/>
                  </a:cubicBezTo>
                  <a:cubicBezTo>
                    <a:pt x="128" y="421"/>
                    <a:pt x="179" y="439"/>
                    <a:pt x="228" y="439"/>
                  </a:cubicBezTo>
                  <a:cubicBezTo>
                    <a:pt x="395" y="439"/>
                    <a:pt x="542" y="233"/>
                    <a:pt x="398" y="62"/>
                  </a:cubicBezTo>
                  <a:cubicBezTo>
                    <a:pt x="357" y="21"/>
                    <a:pt x="301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8"/>
            <p:cNvSpPr/>
            <p:nvPr/>
          </p:nvSpPr>
          <p:spPr>
            <a:xfrm>
              <a:off x="6549475" y="3848975"/>
              <a:ext cx="13175" cy="11300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300" y="1"/>
                  </a:moveTo>
                  <a:cubicBezTo>
                    <a:pt x="245" y="1"/>
                    <a:pt x="189" y="21"/>
                    <a:pt x="141" y="65"/>
                  </a:cubicBezTo>
                  <a:cubicBezTo>
                    <a:pt x="0" y="205"/>
                    <a:pt x="94" y="451"/>
                    <a:pt x="293" y="451"/>
                  </a:cubicBezTo>
                  <a:cubicBezTo>
                    <a:pt x="422" y="451"/>
                    <a:pt x="527" y="358"/>
                    <a:pt x="527" y="229"/>
                  </a:cubicBezTo>
                  <a:cubicBezTo>
                    <a:pt x="527" y="93"/>
                    <a:pt x="418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8"/>
            <p:cNvSpPr/>
            <p:nvPr/>
          </p:nvSpPr>
          <p:spPr>
            <a:xfrm>
              <a:off x="6528425" y="3790425"/>
              <a:ext cx="11725" cy="11250"/>
            </a:xfrm>
            <a:custGeom>
              <a:avLst/>
              <a:gdLst/>
              <a:ahLst/>
              <a:cxnLst/>
              <a:rect l="l" t="t" r="r" b="b"/>
              <a:pathLst>
                <a:path w="469" h="450" extrusionOk="0">
                  <a:moveTo>
                    <a:pt x="217" y="0"/>
                  </a:moveTo>
                  <a:cubicBezTo>
                    <a:pt x="105" y="0"/>
                    <a:pt x="0" y="86"/>
                    <a:pt x="0" y="219"/>
                  </a:cubicBezTo>
                  <a:cubicBezTo>
                    <a:pt x="0" y="361"/>
                    <a:pt x="106" y="450"/>
                    <a:pt x="218" y="450"/>
                  </a:cubicBezTo>
                  <a:cubicBezTo>
                    <a:pt x="273" y="450"/>
                    <a:pt x="329" y="429"/>
                    <a:pt x="374" y="383"/>
                  </a:cubicBezTo>
                  <a:cubicBezTo>
                    <a:pt x="468" y="290"/>
                    <a:pt x="468" y="149"/>
                    <a:pt x="374" y="67"/>
                  </a:cubicBezTo>
                  <a:cubicBezTo>
                    <a:pt x="328" y="21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8"/>
            <p:cNvSpPr/>
            <p:nvPr/>
          </p:nvSpPr>
          <p:spPr>
            <a:xfrm>
              <a:off x="6468550" y="3765175"/>
              <a:ext cx="13100" cy="11075"/>
            </a:xfrm>
            <a:custGeom>
              <a:avLst/>
              <a:gdLst/>
              <a:ahLst/>
              <a:cxnLst/>
              <a:rect l="l" t="t" r="r" b="b"/>
              <a:pathLst>
                <a:path w="524" h="443" extrusionOk="0">
                  <a:moveTo>
                    <a:pt x="287" y="1"/>
                  </a:moveTo>
                  <a:cubicBezTo>
                    <a:pt x="97" y="1"/>
                    <a:pt x="0" y="238"/>
                    <a:pt x="137" y="375"/>
                  </a:cubicBezTo>
                  <a:cubicBezTo>
                    <a:pt x="183" y="422"/>
                    <a:pt x="241" y="442"/>
                    <a:pt x="298" y="442"/>
                  </a:cubicBezTo>
                  <a:cubicBezTo>
                    <a:pt x="413" y="442"/>
                    <a:pt x="523" y="356"/>
                    <a:pt x="523" y="223"/>
                  </a:cubicBezTo>
                  <a:cubicBezTo>
                    <a:pt x="523" y="106"/>
                    <a:pt x="430" y="1"/>
                    <a:pt x="301" y="1"/>
                  </a:cubicBezTo>
                  <a:cubicBezTo>
                    <a:pt x="296" y="1"/>
                    <a:pt x="292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8"/>
            <p:cNvSpPr/>
            <p:nvPr/>
          </p:nvSpPr>
          <p:spPr>
            <a:xfrm>
              <a:off x="6409675" y="3788000"/>
              <a:ext cx="14925" cy="11125"/>
            </a:xfrm>
            <a:custGeom>
              <a:avLst/>
              <a:gdLst/>
              <a:ahLst/>
              <a:cxnLst/>
              <a:rect l="l" t="t" r="r" b="b"/>
              <a:pathLst>
                <a:path w="597" h="445" extrusionOk="0">
                  <a:moveTo>
                    <a:pt x="303" y="0"/>
                  </a:moveTo>
                  <a:cubicBezTo>
                    <a:pt x="246" y="0"/>
                    <a:pt x="187" y="24"/>
                    <a:pt x="141" y="71"/>
                  </a:cubicBezTo>
                  <a:cubicBezTo>
                    <a:pt x="0" y="211"/>
                    <a:pt x="106" y="445"/>
                    <a:pt x="304" y="445"/>
                  </a:cubicBezTo>
                  <a:cubicBezTo>
                    <a:pt x="503" y="445"/>
                    <a:pt x="597" y="211"/>
                    <a:pt x="457" y="71"/>
                  </a:cubicBezTo>
                  <a:cubicBezTo>
                    <a:pt x="416" y="24"/>
                    <a:pt x="360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8"/>
            <p:cNvSpPr/>
            <p:nvPr/>
          </p:nvSpPr>
          <p:spPr>
            <a:xfrm>
              <a:off x="6384225" y="3845625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5" y="0"/>
                  </a:moveTo>
                  <a:cubicBezTo>
                    <a:pt x="106" y="0"/>
                    <a:pt x="0" y="234"/>
                    <a:pt x="141" y="386"/>
                  </a:cubicBezTo>
                  <a:cubicBezTo>
                    <a:pt x="187" y="433"/>
                    <a:pt x="245" y="453"/>
                    <a:pt x="302" y="453"/>
                  </a:cubicBezTo>
                  <a:cubicBezTo>
                    <a:pt x="417" y="453"/>
                    <a:pt x="527" y="367"/>
                    <a:pt x="527" y="234"/>
                  </a:cubicBezTo>
                  <a:cubicBezTo>
                    <a:pt x="527" y="105"/>
                    <a:pt x="433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8"/>
            <p:cNvSpPr/>
            <p:nvPr/>
          </p:nvSpPr>
          <p:spPr>
            <a:xfrm>
              <a:off x="6420500" y="3944900"/>
              <a:ext cx="19775" cy="16975"/>
            </a:xfrm>
            <a:custGeom>
              <a:avLst/>
              <a:gdLst/>
              <a:ahLst/>
              <a:cxnLst/>
              <a:rect l="l" t="t" r="r" b="b"/>
              <a:pathLst>
                <a:path w="791" h="679" extrusionOk="0">
                  <a:moveTo>
                    <a:pt x="384" y="1"/>
                  </a:moveTo>
                  <a:cubicBezTo>
                    <a:pt x="261" y="1"/>
                    <a:pt x="139" y="68"/>
                    <a:pt x="82" y="206"/>
                  </a:cubicBezTo>
                  <a:cubicBezTo>
                    <a:pt x="0" y="381"/>
                    <a:pt x="82" y="568"/>
                    <a:pt x="246" y="650"/>
                  </a:cubicBezTo>
                  <a:cubicBezTo>
                    <a:pt x="292" y="670"/>
                    <a:pt x="338" y="678"/>
                    <a:pt x="383" y="678"/>
                  </a:cubicBezTo>
                  <a:cubicBezTo>
                    <a:pt x="609" y="678"/>
                    <a:pt x="790" y="452"/>
                    <a:pt x="702" y="217"/>
                  </a:cubicBezTo>
                  <a:cubicBezTo>
                    <a:pt x="642" y="74"/>
                    <a:pt x="513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8"/>
            <p:cNvSpPr/>
            <p:nvPr/>
          </p:nvSpPr>
          <p:spPr>
            <a:xfrm>
              <a:off x="6504325" y="394670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0"/>
                  </a:moveTo>
                  <a:cubicBezTo>
                    <a:pt x="180" y="0"/>
                    <a:pt x="1" y="227"/>
                    <a:pt x="98" y="461"/>
                  </a:cubicBezTo>
                  <a:cubicBezTo>
                    <a:pt x="143" y="594"/>
                    <a:pt x="268" y="674"/>
                    <a:pt x="402" y="674"/>
                  </a:cubicBezTo>
                  <a:cubicBezTo>
                    <a:pt x="445" y="674"/>
                    <a:pt x="489" y="665"/>
                    <a:pt x="531" y="648"/>
                  </a:cubicBezTo>
                  <a:cubicBezTo>
                    <a:pt x="812" y="543"/>
                    <a:pt x="812" y="145"/>
                    <a:pt x="543" y="28"/>
                  </a:cubicBezTo>
                  <a:cubicBezTo>
                    <a:pt x="497" y="9"/>
                    <a:pt x="450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8"/>
            <p:cNvSpPr/>
            <p:nvPr/>
          </p:nvSpPr>
          <p:spPr>
            <a:xfrm>
              <a:off x="6564975" y="3888625"/>
              <a:ext cx="20600" cy="16775"/>
            </a:xfrm>
            <a:custGeom>
              <a:avLst/>
              <a:gdLst/>
              <a:ahLst/>
              <a:cxnLst/>
              <a:rect l="l" t="t" r="r" b="b"/>
              <a:pathLst>
                <a:path w="824" h="671" extrusionOk="0">
                  <a:moveTo>
                    <a:pt x="412" y="1"/>
                  </a:moveTo>
                  <a:cubicBezTo>
                    <a:pt x="373" y="1"/>
                    <a:pt x="333" y="8"/>
                    <a:pt x="293" y="23"/>
                  </a:cubicBezTo>
                  <a:cubicBezTo>
                    <a:pt x="12" y="129"/>
                    <a:pt x="0" y="526"/>
                    <a:pt x="281" y="643"/>
                  </a:cubicBezTo>
                  <a:cubicBezTo>
                    <a:pt x="324" y="661"/>
                    <a:pt x="368" y="670"/>
                    <a:pt x="412" y="670"/>
                  </a:cubicBezTo>
                  <a:cubicBezTo>
                    <a:pt x="539" y="670"/>
                    <a:pt x="662" y="598"/>
                    <a:pt x="714" y="468"/>
                  </a:cubicBezTo>
                  <a:cubicBezTo>
                    <a:pt x="824" y="238"/>
                    <a:pt x="636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8"/>
            <p:cNvSpPr/>
            <p:nvPr/>
          </p:nvSpPr>
          <p:spPr>
            <a:xfrm>
              <a:off x="6566875" y="38046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06" y="1"/>
                  </a:moveTo>
                  <a:cubicBezTo>
                    <a:pt x="282" y="1"/>
                    <a:pt x="158" y="68"/>
                    <a:pt x="100" y="201"/>
                  </a:cubicBezTo>
                  <a:cubicBezTo>
                    <a:pt x="0" y="431"/>
                    <a:pt x="181" y="668"/>
                    <a:pt x="410" y="668"/>
                  </a:cubicBezTo>
                  <a:cubicBezTo>
                    <a:pt x="450" y="668"/>
                    <a:pt x="491" y="661"/>
                    <a:pt x="533" y="646"/>
                  </a:cubicBezTo>
                  <a:cubicBezTo>
                    <a:pt x="708" y="576"/>
                    <a:pt x="790" y="388"/>
                    <a:pt x="720" y="213"/>
                  </a:cubicBezTo>
                  <a:cubicBezTo>
                    <a:pt x="661" y="71"/>
                    <a:pt x="533" y="1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8"/>
            <p:cNvSpPr/>
            <p:nvPr/>
          </p:nvSpPr>
          <p:spPr>
            <a:xfrm>
              <a:off x="6508675" y="3744000"/>
              <a:ext cx="19475" cy="16850"/>
            </a:xfrm>
            <a:custGeom>
              <a:avLst/>
              <a:gdLst/>
              <a:ahLst/>
              <a:cxnLst/>
              <a:rect l="l" t="t" r="r" b="b"/>
              <a:pathLst>
                <a:path w="779" h="674" extrusionOk="0">
                  <a:moveTo>
                    <a:pt x="401" y="1"/>
                  </a:moveTo>
                  <a:cubicBezTo>
                    <a:pt x="182" y="1"/>
                    <a:pt x="0" y="227"/>
                    <a:pt x="88" y="462"/>
                  </a:cubicBezTo>
                  <a:cubicBezTo>
                    <a:pt x="141" y="604"/>
                    <a:pt x="269" y="674"/>
                    <a:pt x="398" y="674"/>
                  </a:cubicBezTo>
                  <a:cubicBezTo>
                    <a:pt x="524" y="674"/>
                    <a:pt x="650" y="607"/>
                    <a:pt x="708" y="474"/>
                  </a:cubicBezTo>
                  <a:cubicBezTo>
                    <a:pt x="778" y="298"/>
                    <a:pt x="708" y="111"/>
                    <a:pt x="533" y="29"/>
                  </a:cubicBezTo>
                  <a:cubicBezTo>
                    <a:pt x="488" y="10"/>
                    <a:pt x="44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8"/>
            <p:cNvSpPr/>
            <p:nvPr/>
          </p:nvSpPr>
          <p:spPr>
            <a:xfrm>
              <a:off x="6424300" y="3742325"/>
              <a:ext cx="20350" cy="16850"/>
            </a:xfrm>
            <a:custGeom>
              <a:avLst/>
              <a:gdLst/>
              <a:ahLst/>
              <a:cxnLst/>
              <a:rect l="l" t="t" r="r" b="b"/>
              <a:pathLst>
                <a:path w="814" h="674" extrusionOk="0">
                  <a:moveTo>
                    <a:pt x="410" y="1"/>
                  </a:moveTo>
                  <a:cubicBezTo>
                    <a:pt x="367" y="1"/>
                    <a:pt x="323" y="9"/>
                    <a:pt x="281" y="26"/>
                  </a:cubicBezTo>
                  <a:cubicBezTo>
                    <a:pt x="0" y="131"/>
                    <a:pt x="0" y="529"/>
                    <a:pt x="269" y="646"/>
                  </a:cubicBezTo>
                  <a:cubicBezTo>
                    <a:pt x="316" y="665"/>
                    <a:pt x="362" y="674"/>
                    <a:pt x="406" y="674"/>
                  </a:cubicBezTo>
                  <a:cubicBezTo>
                    <a:pt x="632" y="674"/>
                    <a:pt x="814" y="448"/>
                    <a:pt x="726" y="213"/>
                  </a:cubicBezTo>
                  <a:cubicBezTo>
                    <a:pt x="672" y="80"/>
                    <a:pt x="545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8"/>
            <p:cNvSpPr/>
            <p:nvPr/>
          </p:nvSpPr>
          <p:spPr>
            <a:xfrm>
              <a:off x="6364050" y="380052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384" y="1"/>
                  </a:moveTo>
                  <a:cubicBezTo>
                    <a:pt x="250" y="1"/>
                    <a:pt x="123" y="78"/>
                    <a:pt x="70" y="201"/>
                  </a:cubicBezTo>
                  <a:cubicBezTo>
                    <a:pt x="0" y="365"/>
                    <a:pt x="70" y="564"/>
                    <a:pt x="246" y="646"/>
                  </a:cubicBezTo>
                  <a:cubicBezTo>
                    <a:pt x="300" y="672"/>
                    <a:pt x="352" y="684"/>
                    <a:pt x="400" y="684"/>
                  </a:cubicBezTo>
                  <a:cubicBezTo>
                    <a:pt x="720" y="684"/>
                    <a:pt x="891" y="178"/>
                    <a:pt x="515" y="26"/>
                  </a:cubicBezTo>
                  <a:cubicBezTo>
                    <a:pt x="472" y="9"/>
                    <a:pt x="428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8"/>
            <p:cNvSpPr/>
            <p:nvPr/>
          </p:nvSpPr>
          <p:spPr>
            <a:xfrm>
              <a:off x="6362000" y="38845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7" y="1"/>
                  </a:moveTo>
                  <a:cubicBezTo>
                    <a:pt x="349" y="1"/>
                    <a:pt x="309" y="8"/>
                    <a:pt x="269" y="24"/>
                  </a:cubicBezTo>
                  <a:cubicBezTo>
                    <a:pt x="94" y="94"/>
                    <a:pt x="0" y="293"/>
                    <a:pt x="82" y="456"/>
                  </a:cubicBezTo>
                  <a:cubicBezTo>
                    <a:pt x="135" y="598"/>
                    <a:pt x="260" y="668"/>
                    <a:pt x="386" y="668"/>
                  </a:cubicBezTo>
                  <a:cubicBezTo>
                    <a:pt x="509" y="668"/>
                    <a:pt x="633" y="601"/>
                    <a:pt x="691" y="468"/>
                  </a:cubicBezTo>
                  <a:cubicBezTo>
                    <a:pt x="790" y="239"/>
                    <a:pt x="609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8"/>
            <p:cNvSpPr/>
            <p:nvPr/>
          </p:nvSpPr>
          <p:spPr>
            <a:xfrm>
              <a:off x="6371075" y="3945050"/>
              <a:ext cx="7025" cy="5575"/>
            </a:xfrm>
            <a:custGeom>
              <a:avLst/>
              <a:gdLst/>
              <a:ahLst/>
              <a:cxnLst/>
              <a:rect l="l" t="t" r="r" b="b"/>
              <a:pathLst>
                <a:path w="281" h="223" extrusionOk="0">
                  <a:moveTo>
                    <a:pt x="162" y="1"/>
                  </a:moveTo>
                  <a:cubicBezTo>
                    <a:pt x="135" y="1"/>
                    <a:pt x="105" y="13"/>
                    <a:pt x="82" y="36"/>
                  </a:cubicBezTo>
                  <a:cubicBezTo>
                    <a:pt x="1" y="108"/>
                    <a:pt x="73" y="222"/>
                    <a:pt x="158" y="222"/>
                  </a:cubicBezTo>
                  <a:cubicBezTo>
                    <a:pt x="183" y="222"/>
                    <a:pt x="210" y="212"/>
                    <a:pt x="234" y="188"/>
                  </a:cubicBezTo>
                  <a:cubicBezTo>
                    <a:pt x="281" y="153"/>
                    <a:pt x="281" y="83"/>
                    <a:pt x="234" y="36"/>
                  </a:cubicBezTo>
                  <a:cubicBezTo>
                    <a:pt x="216" y="13"/>
                    <a:pt x="190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8"/>
            <p:cNvSpPr/>
            <p:nvPr/>
          </p:nvSpPr>
          <p:spPr>
            <a:xfrm>
              <a:off x="6468750" y="398722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3" y="0"/>
                  </a:moveTo>
                  <a:cubicBezTo>
                    <a:pt x="54" y="0"/>
                    <a:pt x="0" y="45"/>
                    <a:pt x="0" y="115"/>
                  </a:cubicBezTo>
                  <a:cubicBezTo>
                    <a:pt x="0" y="174"/>
                    <a:pt x="47" y="221"/>
                    <a:pt x="106" y="221"/>
                  </a:cubicBezTo>
                  <a:cubicBezTo>
                    <a:pt x="110" y="221"/>
                    <a:pt x="115" y="221"/>
                    <a:pt x="119" y="221"/>
                  </a:cubicBezTo>
                  <a:cubicBezTo>
                    <a:pt x="216" y="221"/>
                    <a:pt x="267" y="101"/>
                    <a:pt x="199" y="34"/>
                  </a:cubicBezTo>
                  <a:cubicBezTo>
                    <a:pt x="173" y="11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8"/>
            <p:cNvSpPr/>
            <p:nvPr/>
          </p:nvSpPr>
          <p:spPr>
            <a:xfrm>
              <a:off x="6566725" y="3949150"/>
              <a:ext cx="7000" cy="5575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121" y="0"/>
                  </a:moveTo>
                  <a:cubicBezTo>
                    <a:pt x="93" y="0"/>
                    <a:pt x="64" y="11"/>
                    <a:pt x="36" y="36"/>
                  </a:cubicBezTo>
                  <a:cubicBezTo>
                    <a:pt x="1" y="71"/>
                    <a:pt x="1" y="141"/>
                    <a:pt x="36" y="188"/>
                  </a:cubicBezTo>
                  <a:cubicBezTo>
                    <a:pt x="59" y="211"/>
                    <a:pt x="88" y="223"/>
                    <a:pt x="118" y="223"/>
                  </a:cubicBezTo>
                  <a:cubicBezTo>
                    <a:pt x="147" y="223"/>
                    <a:pt x="176" y="211"/>
                    <a:pt x="200" y="188"/>
                  </a:cubicBezTo>
                  <a:cubicBezTo>
                    <a:pt x="280" y="108"/>
                    <a:pt x="211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8"/>
            <p:cNvSpPr/>
            <p:nvPr/>
          </p:nvSpPr>
          <p:spPr>
            <a:xfrm>
              <a:off x="6609150" y="385295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9" y="1"/>
                  </a:moveTo>
                  <a:cubicBezTo>
                    <a:pt x="64" y="1"/>
                    <a:pt x="12" y="43"/>
                    <a:pt x="12" y="105"/>
                  </a:cubicBezTo>
                  <a:cubicBezTo>
                    <a:pt x="0" y="175"/>
                    <a:pt x="59" y="222"/>
                    <a:pt x="117" y="222"/>
                  </a:cubicBezTo>
                  <a:cubicBezTo>
                    <a:pt x="211" y="222"/>
                    <a:pt x="269" y="105"/>
                    <a:pt x="199" y="35"/>
                  </a:cubicBezTo>
                  <a:cubicBezTo>
                    <a:pt x="176" y="11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8"/>
            <p:cNvSpPr/>
            <p:nvPr/>
          </p:nvSpPr>
          <p:spPr>
            <a:xfrm>
              <a:off x="6570525" y="3755275"/>
              <a:ext cx="7250" cy="5550"/>
            </a:xfrm>
            <a:custGeom>
              <a:avLst/>
              <a:gdLst/>
              <a:ahLst/>
              <a:cxnLst/>
              <a:rect l="l" t="t" r="r" b="b"/>
              <a:pathLst>
                <a:path w="290" h="222" extrusionOk="0">
                  <a:moveTo>
                    <a:pt x="125" y="0"/>
                  </a:moveTo>
                  <a:cubicBezTo>
                    <a:pt x="99" y="0"/>
                    <a:pt x="72" y="10"/>
                    <a:pt x="48" y="34"/>
                  </a:cubicBezTo>
                  <a:cubicBezTo>
                    <a:pt x="1" y="69"/>
                    <a:pt x="1" y="140"/>
                    <a:pt x="48" y="186"/>
                  </a:cubicBezTo>
                  <a:cubicBezTo>
                    <a:pt x="71" y="210"/>
                    <a:pt x="100" y="221"/>
                    <a:pt x="129" y="221"/>
                  </a:cubicBezTo>
                  <a:cubicBezTo>
                    <a:pt x="159" y="221"/>
                    <a:pt x="188" y="210"/>
                    <a:pt x="211" y="186"/>
                  </a:cubicBezTo>
                  <a:lnTo>
                    <a:pt x="200" y="186"/>
                  </a:lnTo>
                  <a:cubicBezTo>
                    <a:pt x="290" y="114"/>
                    <a:pt x="21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8"/>
            <p:cNvSpPr/>
            <p:nvPr/>
          </p:nvSpPr>
          <p:spPr>
            <a:xfrm>
              <a:off x="6474150" y="3712675"/>
              <a:ext cx="6025" cy="5750"/>
            </a:xfrm>
            <a:custGeom>
              <a:avLst/>
              <a:gdLst/>
              <a:ahLst/>
              <a:cxnLst/>
              <a:rect l="l" t="t" r="r" b="b"/>
              <a:pathLst>
                <a:path w="241" h="230" extrusionOk="0">
                  <a:moveTo>
                    <a:pt x="122" y="1"/>
                  </a:moveTo>
                  <a:cubicBezTo>
                    <a:pt x="62" y="1"/>
                    <a:pt x="1" y="42"/>
                    <a:pt x="7" y="124"/>
                  </a:cubicBezTo>
                  <a:cubicBezTo>
                    <a:pt x="18" y="194"/>
                    <a:pt x="71" y="229"/>
                    <a:pt x="122" y="229"/>
                  </a:cubicBezTo>
                  <a:cubicBezTo>
                    <a:pt x="173" y="229"/>
                    <a:pt x="223" y="194"/>
                    <a:pt x="229" y="124"/>
                  </a:cubicBezTo>
                  <a:cubicBezTo>
                    <a:pt x="241" y="42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8"/>
            <p:cNvSpPr/>
            <p:nvPr/>
          </p:nvSpPr>
          <p:spPr>
            <a:xfrm>
              <a:off x="6375750" y="37511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23" y="1"/>
                  </a:moveTo>
                  <a:cubicBezTo>
                    <a:pt x="95" y="1"/>
                    <a:pt x="69" y="9"/>
                    <a:pt x="47" y="26"/>
                  </a:cubicBezTo>
                  <a:cubicBezTo>
                    <a:pt x="0" y="73"/>
                    <a:pt x="0" y="143"/>
                    <a:pt x="47" y="190"/>
                  </a:cubicBezTo>
                  <a:cubicBezTo>
                    <a:pt x="62" y="213"/>
                    <a:pt x="84" y="222"/>
                    <a:pt x="107" y="222"/>
                  </a:cubicBezTo>
                  <a:cubicBezTo>
                    <a:pt x="190" y="222"/>
                    <a:pt x="293" y="101"/>
                    <a:pt x="211" y="37"/>
                  </a:cubicBezTo>
                  <a:cubicBezTo>
                    <a:pt x="186" y="12"/>
                    <a:pt x="154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8"/>
            <p:cNvSpPr/>
            <p:nvPr/>
          </p:nvSpPr>
          <p:spPr>
            <a:xfrm>
              <a:off x="6333925" y="3847375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17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77"/>
                    <a:pt x="53" y="221"/>
                    <a:pt x="109" y="221"/>
                  </a:cubicBezTo>
                  <a:cubicBezTo>
                    <a:pt x="137" y="221"/>
                    <a:pt x="164" y="210"/>
                    <a:pt x="187" y="188"/>
                  </a:cubicBezTo>
                  <a:cubicBezTo>
                    <a:pt x="258" y="117"/>
                    <a:pt x="21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8"/>
            <p:cNvSpPr/>
            <p:nvPr/>
          </p:nvSpPr>
          <p:spPr>
            <a:xfrm>
              <a:off x="6401200" y="3998125"/>
              <a:ext cx="13475" cy="11100"/>
            </a:xfrm>
            <a:custGeom>
              <a:avLst/>
              <a:gdLst/>
              <a:ahLst/>
              <a:cxnLst/>
              <a:rect l="l" t="t" r="r" b="b"/>
              <a:pathLst>
                <a:path w="539" h="444" extrusionOk="0">
                  <a:moveTo>
                    <a:pt x="271" y="1"/>
                  </a:moveTo>
                  <a:cubicBezTo>
                    <a:pt x="185" y="1"/>
                    <a:pt x="105" y="49"/>
                    <a:pt x="70" y="136"/>
                  </a:cubicBezTo>
                  <a:cubicBezTo>
                    <a:pt x="0" y="285"/>
                    <a:pt x="118" y="443"/>
                    <a:pt x="270" y="443"/>
                  </a:cubicBezTo>
                  <a:cubicBezTo>
                    <a:pt x="296" y="443"/>
                    <a:pt x="323" y="439"/>
                    <a:pt x="351" y="428"/>
                  </a:cubicBezTo>
                  <a:cubicBezTo>
                    <a:pt x="538" y="358"/>
                    <a:pt x="538" y="101"/>
                    <a:pt x="363" y="19"/>
                  </a:cubicBezTo>
                  <a:cubicBezTo>
                    <a:pt x="332" y="7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8"/>
            <p:cNvSpPr/>
            <p:nvPr/>
          </p:nvSpPr>
          <p:spPr>
            <a:xfrm>
              <a:off x="6527975" y="4000825"/>
              <a:ext cx="13050" cy="11050"/>
            </a:xfrm>
            <a:custGeom>
              <a:avLst/>
              <a:gdLst/>
              <a:ahLst/>
              <a:cxnLst/>
              <a:rect l="l" t="t" r="r" b="b"/>
              <a:pathLst>
                <a:path w="522" h="442" extrusionOk="0">
                  <a:moveTo>
                    <a:pt x="277" y="1"/>
                  </a:moveTo>
                  <a:cubicBezTo>
                    <a:pt x="140" y="1"/>
                    <a:pt x="1" y="125"/>
                    <a:pt x="53" y="297"/>
                  </a:cubicBezTo>
                  <a:cubicBezTo>
                    <a:pt x="89" y="386"/>
                    <a:pt x="173" y="442"/>
                    <a:pt x="263" y="442"/>
                  </a:cubicBezTo>
                  <a:cubicBezTo>
                    <a:pt x="290" y="442"/>
                    <a:pt x="318" y="436"/>
                    <a:pt x="346" y="425"/>
                  </a:cubicBezTo>
                  <a:cubicBezTo>
                    <a:pt x="463" y="390"/>
                    <a:pt x="521" y="250"/>
                    <a:pt x="474" y="133"/>
                  </a:cubicBezTo>
                  <a:cubicBezTo>
                    <a:pt x="432" y="40"/>
                    <a:pt x="355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8"/>
            <p:cNvSpPr/>
            <p:nvPr/>
          </p:nvSpPr>
          <p:spPr>
            <a:xfrm>
              <a:off x="6618800" y="3913375"/>
              <a:ext cx="13750" cy="11225"/>
            </a:xfrm>
            <a:custGeom>
              <a:avLst/>
              <a:gdLst/>
              <a:ahLst/>
              <a:cxnLst/>
              <a:rect l="l" t="t" r="r" b="b"/>
              <a:pathLst>
                <a:path w="550" h="449" extrusionOk="0">
                  <a:moveTo>
                    <a:pt x="276" y="1"/>
                  </a:moveTo>
                  <a:cubicBezTo>
                    <a:pt x="251" y="1"/>
                    <a:pt x="225" y="6"/>
                    <a:pt x="199" y="16"/>
                  </a:cubicBezTo>
                  <a:cubicBezTo>
                    <a:pt x="12" y="86"/>
                    <a:pt x="0" y="355"/>
                    <a:pt x="187" y="437"/>
                  </a:cubicBezTo>
                  <a:cubicBezTo>
                    <a:pt x="213" y="445"/>
                    <a:pt x="240" y="449"/>
                    <a:pt x="266" y="449"/>
                  </a:cubicBezTo>
                  <a:cubicBezTo>
                    <a:pt x="357" y="449"/>
                    <a:pt x="443" y="402"/>
                    <a:pt x="480" y="320"/>
                  </a:cubicBezTo>
                  <a:cubicBezTo>
                    <a:pt x="550" y="161"/>
                    <a:pt x="424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8"/>
            <p:cNvSpPr/>
            <p:nvPr/>
          </p:nvSpPr>
          <p:spPr>
            <a:xfrm>
              <a:off x="6621725" y="378752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0"/>
                  </a:moveTo>
                  <a:cubicBezTo>
                    <a:pt x="185" y="0"/>
                    <a:pt x="105" y="44"/>
                    <a:pt x="70" y="136"/>
                  </a:cubicBezTo>
                  <a:cubicBezTo>
                    <a:pt x="1" y="286"/>
                    <a:pt x="118" y="444"/>
                    <a:pt x="270" y="444"/>
                  </a:cubicBezTo>
                  <a:cubicBezTo>
                    <a:pt x="296" y="444"/>
                    <a:pt x="323" y="439"/>
                    <a:pt x="351" y="429"/>
                  </a:cubicBezTo>
                  <a:cubicBezTo>
                    <a:pt x="468" y="382"/>
                    <a:pt x="527" y="253"/>
                    <a:pt x="480" y="136"/>
                  </a:cubicBezTo>
                  <a:cubicBezTo>
                    <a:pt x="438" y="4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8"/>
            <p:cNvSpPr/>
            <p:nvPr/>
          </p:nvSpPr>
          <p:spPr>
            <a:xfrm>
              <a:off x="6533975" y="3696550"/>
              <a:ext cx="13175" cy="11325"/>
            </a:xfrm>
            <a:custGeom>
              <a:avLst/>
              <a:gdLst/>
              <a:ahLst/>
              <a:cxnLst/>
              <a:rect l="l" t="t" r="r" b="b"/>
              <a:pathLst>
                <a:path w="527" h="453" extrusionOk="0">
                  <a:moveTo>
                    <a:pt x="271" y="0"/>
                  </a:moveTo>
                  <a:cubicBezTo>
                    <a:pt x="121" y="0"/>
                    <a:pt x="0" y="156"/>
                    <a:pt x="59" y="313"/>
                  </a:cubicBezTo>
                  <a:cubicBezTo>
                    <a:pt x="94" y="406"/>
                    <a:pt x="179" y="453"/>
                    <a:pt x="265" y="453"/>
                  </a:cubicBezTo>
                  <a:cubicBezTo>
                    <a:pt x="351" y="453"/>
                    <a:pt x="439" y="406"/>
                    <a:pt x="480" y="313"/>
                  </a:cubicBezTo>
                  <a:cubicBezTo>
                    <a:pt x="527" y="207"/>
                    <a:pt x="468" y="79"/>
                    <a:pt x="363" y="20"/>
                  </a:cubicBezTo>
                  <a:cubicBezTo>
                    <a:pt x="332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8"/>
            <p:cNvSpPr/>
            <p:nvPr/>
          </p:nvSpPr>
          <p:spPr>
            <a:xfrm>
              <a:off x="6407325" y="3694000"/>
              <a:ext cx="13775" cy="11175"/>
            </a:xfrm>
            <a:custGeom>
              <a:avLst/>
              <a:gdLst/>
              <a:ahLst/>
              <a:cxnLst/>
              <a:rect l="l" t="t" r="r" b="b"/>
              <a:pathLst>
                <a:path w="551" h="447" extrusionOk="0">
                  <a:moveTo>
                    <a:pt x="278" y="1"/>
                  </a:moveTo>
                  <a:cubicBezTo>
                    <a:pt x="251" y="1"/>
                    <a:pt x="224" y="6"/>
                    <a:pt x="200" y="17"/>
                  </a:cubicBezTo>
                  <a:cubicBezTo>
                    <a:pt x="12" y="87"/>
                    <a:pt x="1" y="356"/>
                    <a:pt x="188" y="426"/>
                  </a:cubicBezTo>
                  <a:cubicBezTo>
                    <a:pt x="220" y="440"/>
                    <a:pt x="253" y="447"/>
                    <a:pt x="284" y="447"/>
                  </a:cubicBezTo>
                  <a:cubicBezTo>
                    <a:pt x="432" y="447"/>
                    <a:pt x="550" y="300"/>
                    <a:pt x="492" y="145"/>
                  </a:cubicBezTo>
                  <a:cubicBezTo>
                    <a:pt x="456" y="56"/>
                    <a:pt x="366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8"/>
            <p:cNvSpPr/>
            <p:nvPr/>
          </p:nvSpPr>
          <p:spPr>
            <a:xfrm>
              <a:off x="6316375" y="378127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5" y="52"/>
                    <a:pt x="70" y="129"/>
                  </a:cubicBezTo>
                  <a:cubicBezTo>
                    <a:pt x="1" y="289"/>
                    <a:pt x="118" y="448"/>
                    <a:pt x="270" y="448"/>
                  </a:cubicBezTo>
                  <a:cubicBezTo>
                    <a:pt x="296" y="448"/>
                    <a:pt x="324" y="444"/>
                    <a:pt x="351" y="433"/>
                  </a:cubicBezTo>
                  <a:cubicBezTo>
                    <a:pt x="538" y="363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8"/>
            <p:cNvSpPr/>
            <p:nvPr/>
          </p:nvSpPr>
          <p:spPr>
            <a:xfrm>
              <a:off x="6311750" y="3907225"/>
              <a:ext cx="15175" cy="11525"/>
            </a:xfrm>
            <a:custGeom>
              <a:avLst/>
              <a:gdLst/>
              <a:ahLst/>
              <a:cxnLst/>
              <a:rect l="l" t="t" r="r" b="b"/>
              <a:pathLst>
                <a:path w="607" h="461" extrusionOk="0">
                  <a:moveTo>
                    <a:pt x="350" y="0"/>
                  </a:moveTo>
                  <a:cubicBezTo>
                    <a:pt x="323" y="0"/>
                    <a:pt x="295" y="5"/>
                    <a:pt x="267" y="16"/>
                  </a:cubicBezTo>
                  <a:cubicBezTo>
                    <a:pt x="1" y="109"/>
                    <a:pt x="102" y="461"/>
                    <a:pt x="328" y="461"/>
                  </a:cubicBezTo>
                  <a:cubicBezTo>
                    <a:pt x="360" y="461"/>
                    <a:pt x="395" y="454"/>
                    <a:pt x="431" y="437"/>
                  </a:cubicBezTo>
                  <a:cubicBezTo>
                    <a:pt x="548" y="391"/>
                    <a:pt x="606" y="262"/>
                    <a:pt x="560" y="145"/>
                  </a:cubicBezTo>
                  <a:cubicBezTo>
                    <a:pt x="524" y="55"/>
                    <a:pt x="440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8"/>
            <p:cNvSpPr/>
            <p:nvPr/>
          </p:nvSpPr>
          <p:spPr>
            <a:xfrm>
              <a:off x="6332175" y="39830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27" y="1"/>
                  </a:moveTo>
                  <a:cubicBezTo>
                    <a:pt x="99" y="1"/>
                    <a:pt x="70" y="12"/>
                    <a:pt x="47" y="36"/>
                  </a:cubicBezTo>
                  <a:cubicBezTo>
                    <a:pt x="0" y="71"/>
                    <a:pt x="0" y="141"/>
                    <a:pt x="47" y="188"/>
                  </a:cubicBezTo>
                  <a:cubicBezTo>
                    <a:pt x="70" y="211"/>
                    <a:pt x="99" y="223"/>
                    <a:pt x="127" y="223"/>
                  </a:cubicBezTo>
                  <a:cubicBezTo>
                    <a:pt x="155" y="223"/>
                    <a:pt x="181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81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8"/>
            <p:cNvSpPr/>
            <p:nvPr/>
          </p:nvSpPr>
          <p:spPr>
            <a:xfrm>
              <a:off x="6467575" y="404220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7" y="0"/>
                  </a:moveTo>
                  <a:cubicBezTo>
                    <a:pt x="58" y="0"/>
                    <a:pt x="1" y="42"/>
                    <a:pt x="1" y="104"/>
                  </a:cubicBezTo>
                  <a:cubicBezTo>
                    <a:pt x="1" y="174"/>
                    <a:pt x="47" y="221"/>
                    <a:pt x="118" y="221"/>
                  </a:cubicBezTo>
                  <a:cubicBezTo>
                    <a:pt x="211" y="221"/>
                    <a:pt x="270" y="104"/>
                    <a:pt x="200" y="34"/>
                  </a:cubicBezTo>
                  <a:cubicBezTo>
                    <a:pt x="176" y="11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8"/>
            <p:cNvSpPr/>
            <p:nvPr/>
          </p:nvSpPr>
          <p:spPr>
            <a:xfrm>
              <a:off x="6603925" y="3988825"/>
              <a:ext cx="7225" cy="5200"/>
            </a:xfrm>
            <a:custGeom>
              <a:avLst/>
              <a:gdLst/>
              <a:ahLst/>
              <a:cxnLst/>
              <a:rect l="l" t="t" r="r" b="b"/>
              <a:pathLst>
                <a:path w="289" h="208" extrusionOk="0">
                  <a:moveTo>
                    <a:pt x="178" y="1"/>
                  </a:moveTo>
                  <a:cubicBezTo>
                    <a:pt x="97" y="1"/>
                    <a:pt x="0" y="118"/>
                    <a:pt x="80" y="180"/>
                  </a:cubicBezTo>
                  <a:cubicBezTo>
                    <a:pt x="102" y="199"/>
                    <a:pt x="126" y="208"/>
                    <a:pt x="149" y="208"/>
                  </a:cubicBezTo>
                  <a:cubicBezTo>
                    <a:pt x="224" y="208"/>
                    <a:pt x="289" y="120"/>
                    <a:pt x="244" y="40"/>
                  </a:cubicBezTo>
                  <a:cubicBezTo>
                    <a:pt x="228" y="12"/>
                    <a:pt x="204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8"/>
            <p:cNvSpPr/>
            <p:nvPr/>
          </p:nvSpPr>
          <p:spPr>
            <a:xfrm>
              <a:off x="6664425" y="3854125"/>
              <a:ext cx="6450" cy="5550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08" y="1"/>
                  </a:moveTo>
                  <a:cubicBezTo>
                    <a:pt x="52" y="1"/>
                    <a:pt x="0" y="42"/>
                    <a:pt x="0" y="105"/>
                  </a:cubicBezTo>
                  <a:cubicBezTo>
                    <a:pt x="0" y="175"/>
                    <a:pt x="47" y="222"/>
                    <a:pt x="105" y="222"/>
                  </a:cubicBezTo>
                  <a:cubicBezTo>
                    <a:pt x="211" y="222"/>
                    <a:pt x="258" y="105"/>
                    <a:pt x="187" y="35"/>
                  </a:cubicBezTo>
                  <a:cubicBezTo>
                    <a:pt x="164" y="11"/>
                    <a:pt x="135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8"/>
            <p:cNvSpPr/>
            <p:nvPr/>
          </p:nvSpPr>
          <p:spPr>
            <a:xfrm>
              <a:off x="6610600" y="37172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17" y="1"/>
                  </a:moveTo>
                  <a:cubicBezTo>
                    <a:pt x="58" y="1"/>
                    <a:pt x="1" y="42"/>
                    <a:pt x="1" y="105"/>
                  </a:cubicBezTo>
                  <a:cubicBezTo>
                    <a:pt x="1" y="175"/>
                    <a:pt x="59" y="220"/>
                    <a:pt x="118" y="220"/>
                  </a:cubicBezTo>
                  <a:cubicBezTo>
                    <a:pt x="147" y="220"/>
                    <a:pt x="176" y="209"/>
                    <a:pt x="199" y="186"/>
                  </a:cubicBezTo>
                  <a:cubicBezTo>
                    <a:pt x="235" y="140"/>
                    <a:pt x="235" y="69"/>
                    <a:pt x="199" y="34"/>
                  </a:cubicBezTo>
                  <a:cubicBezTo>
                    <a:pt x="176" y="11"/>
                    <a:pt x="146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8"/>
            <p:cNvSpPr/>
            <p:nvPr/>
          </p:nvSpPr>
          <p:spPr>
            <a:xfrm>
              <a:off x="6474600" y="3658150"/>
              <a:ext cx="6450" cy="5675"/>
            </a:xfrm>
            <a:custGeom>
              <a:avLst/>
              <a:gdLst/>
              <a:ahLst/>
              <a:cxnLst/>
              <a:rect l="l" t="t" r="r" b="b"/>
              <a:pathLst>
                <a:path w="258" h="227" extrusionOk="0">
                  <a:moveTo>
                    <a:pt x="153" y="0"/>
                  </a:moveTo>
                  <a:cubicBezTo>
                    <a:pt x="47" y="0"/>
                    <a:pt x="0" y="117"/>
                    <a:pt x="71" y="187"/>
                  </a:cubicBezTo>
                  <a:cubicBezTo>
                    <a:pt x="94" y="215"/>
                    <a:pt x="123" y="226"/>
                    <a:pt x="150" y="226"/>
                  </a:cubicBezTo>
                  <a:cubicBezTo>
                    <a:pt x="206" y="226"/>
                    <a:pt x="258" y="179"/>
                    <a:pt x="258" y="117"/>
                  </a:cubicBezTo>
                  <a:cubicBezTo>
                    <a:pt x="258" y="59"/>
                    <a:pt x="211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8"/>
            <p:cNvSpPr/>
            <p:nvPr/>
          </p:nvSpPr>
          <p:spPr>
            <a:xfrm>
              <a:off x="6337725" y="3711625"/>
              <a:ext cx="7075" cy="5625"/>
            </a:xfrm>
            <a:custGeom>
              <a:avLst/>
              <a:gdLst/>
              <a:ahLst/>
              <a:cxnLst/>
              <a:rect l="l" t="t" r="r" b="b"/>
              <a:pathLst>
                <a:path w="283" h="225" extrusionOk="0">
                  <a:moveTo>
                    <a:pt x="123" y="0"/>
                  </a:moveTo>
                  <a:cubicBezTo>
                    <a:pt x="96" y="0"/>
                    <a:pt x="69" y="9"/>
                    <a:pt x="47" y="25"/>
                  </a:cubicBezTo>
                  <a:cubicBezTo>
                    <a:pt x="0" y="72"/>
                    <a:pt x="0" y="142"/>
                    <a:pt x="47" y="189"/>
                  </a:cubicBezTo>
                  <a:cubicBezTo>
                    <a:pt x="72" y="214"/>
                    <a:pt x="100" y="225"/>
                    <a:pt x="126" y="225"/>
                  </a:cubicBezTo>
                  <a:cubicBezTo>
                    <a:pt x="211" y="225"/>
                    <a:pt x="282" y="117"/>
                    <a:pt x="211" y="37"/>
                  </a:cubicBezTo>
                  <a:cubicBezTo>
                    <a:pt x="186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8"/>
            <p:cNvSpPr/>
            <p:nvPr/>
          </p:nvSpPr>
          <p:spPr>
            <a:xfrm>
              <a:off x="6277625" y="3846175"/>
              <a:ext cx="7900" cy="5650"/>
            </a:xfrm>
            <a:custGeom>
              <a:avLst/>
              <a:gdLst/>
              <a:ahLst/>
              <a:cxnLst/>
              <a:rect l="l" t="t" r="r" b="b"/>
              <a:pathLst>
                <a:path w="316" h="226" extrusionOk="0">
                  <a:moveTo>
                    <a:pt x="138" y="0"/>
                  </a:moveTo>
                  <a:cubicBezTo>
                    <a:pt x="1" y="0"/>
                    <a:pt x="1" y="225"/>
                    <a:pt x="138" y="225"/>
                  </a:cubicBezTo>
                  <a:cubicBezTo>
                    <a:pt x="145" y="225"/>
                    <a:pt x="151" y="225"/>
                    <a:pt x="158" y="224"/>
                  </a:cubicBezTo>
                  <a:cubicBezTo>
                    <a:pt x="165" y="225"/>
                    <a:pt x="171" y="225"/>
                    <a:pt x="178" y="225"/>
                  </a:cubicBezTo>
                  <a:cubicBezTo>
                    <a:pt x="315" y="225"/>
                    <a:pt x="315" y="0"/>
                    <a:pt x="178" y="0"/>
                  </a:cubicBezTo>
                  <a:cubicBezTo>
                    <a:pt x="171" y="0"/>
                    <a:pt x="165" y="1"/>
                    <a:pt x="158" y="2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8"/>
            <p:cNvSpPr/>
            <p:nvPr/>
          </p:nvSpPr>
          <p:spPr>
            <a:xfrm>
              <a:off x="1698450" y="4582475"/>
              <a:ext cx="34175" cy="25650"/>
            </a:xfrm>
            <a:custGeom>
              <a:avLst/>
              <a:gdLst/>
              <a:ahLst/>
              <a:cxnLst/>
              <a:rect l="l" t="t" r="r" b="b"/>
              <a:pathLst>
                <a:path w="1367" h="1026" extrusionOk="0">
                  <a:moveTo>
                    <a:pt x="695" y="0"/>
                  </a:moveTo>
                  <a:cubicBezTo>
                    <a:pt x="564" y="0"/>
                    <a:pt x="432" y="50"/>
                    <a:pt x="328" y="148"/>
                  </a:cubicBezTo>
                  <a:cubicBezTo>
                    <a:pt x="1" y="464"/>
                    <a:pt x="223" y="1014"/>
                    <a:pt x="679" y="1025"/>
                  </a:cubicBezTo>
                  <a:cubicBezTo>
                    <a:pt x="684" y="1026"/>
                    <a:pt x="689" y="1026"/>
                    <a:pt x="693" y="1026"/>
                  </a:cubicBezTo>
                  <a:cubicBezTo>
                    <a:pt x="1140" y="1026"/>
                    <a:pt x="1366" y="484"/>
                    <a:pt x="1065" y="160"/>
                  </a:cubicBezTo>
                  <a:cubicBezTo>
                    <a:pt x="964" y="53"/>
                    <a:pt x="830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8"/>
            <p:cNvSpPr/>
            <p:nvPr/>
          </p:nvSpPr>
          <p:spPr>
            <a:xfrm>
              <a:off x="1747675" y="4583525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5" y="1"/>
                  </a:moveTo>
                  <a:cubicBezTo>
                    <a:pt x="238" y="1"/>
                    <a:pt x="0" y="542"/>
                    <a:pt x="313" y="866"/>
                  </a:cubicBezTo>
                  <a:cubicBezTo>
                    <a:pt x="415" y="969"/>
                    <a:pt x="552" y="1022"/>
                    <a:pt x="689" y="1022"/>
                  </a:cubicBezTo>
                  <a:cubicBezTo>
                    <a:pt x="818" y="1022"/>
                    <a:pt x="948" y="975"/>
                    <a:pt x="1050" y="878"/>
                  </a:cubicBezTo>
                  <a:cubicBezTo>
                    <a:pt x="1377" y="562"/>
                    <a:pt x="1155" y="12"/>
                    <a:pt x="699" y="1"/>
                  </a:cubicBezTo>
                  <a:cubicBezTo>
                    <a:pt x="694" y="1"/>
                    <a:pt x="689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8"/>
            <p:cNvSpPr/>
            <p:nvPr/>
          </p:nvSpPr>
          <p:spPr>
            <a:xfrm>
              <a:off x="1752950" y="4534300"/>
              <a:ext cx="27125" cy="25775"/>
            </a:xfrm>
            <a:custGeom>
              <a:avLst/>
              <a:gdLst/>
              <a:ahLst/>
              <a:cxnLst/>
              <a:rect l="l" t="t" r="r" b="b"/>
              <a:pathLst>
                <a:path w="1085" h="1031" extrusionOk="0">
                  <a:moveTo>
                    <a:pt x="525" y="0"/>
                  </a:moveTo>
                  <a:cubicBezTo>
                    <a:pt x="266" y="0"/>
                    <a:pt x="16" y="201"/>
                    <a:pt x="8" y="507"/>
                  </a:cubicBezTo>
                  <a:cubicBezTo>
                    <a:pt x="0" y="822"/>
                    <a:pt x="253" y="1031"/>
                    <a:pt x="522" y="1031"/>
                  </a:cubicBezTo>
                  <a:cubicBezTo>
                    <a:pt x="644" y="1031"/>
                    <a:pt x="768" y="988"/>
                    <a:pt x="874" y="893"/>
                  </a:cubicBezTo>
                  <a:cubicBezTo>
                    <a:pt x="1073" y="695"/>
                    <a:pt x="1085" y="367"/>
                    <a:pt x="886" y="156"/>
                  </a:cubicBezTo>
                  <a:cubicBezTo>
                    <a:pt x="782" y="49"/>
                    <a:pt x="653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8"/>
            <p:cNvSpPr/>
            <p:nvPr/>
          </p:nvSpPr>
          <p:spPr>
            <a:xfrm>
              <a:off x="1699325" y="4533450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9" y="0"/>
                  </a:moveTo>
                  <a:cubicBezTo>
                    <a:pt x="560" y="0"/>
                    <a:pt x="430" y="47"/>
                    <a:pt x="328" y="144"/>
                  </a:cubicBezTo>
                  <a:cubicBezTo>
                    <a:pt x="1" y="459"/>
                    <a:pt x="223" y="1009"/>
                    <a:pt x="679" y="1021"/>
                  </a:cubicBezTo>
                  <a:cubicBezTo>
                    <a:pt x="684" y="1021"/>
                    <a:pt x="689" y="1021"/>
                    <a:pt x="694" y="1021"/>
                  </a:cubicBezTo>
                  <a:cubicBezTo>
                    <a:pt x="1141" y="1021"/>
                    <a:pt x="1378" y="491"/>
                    <a:pt x="1065" y="155"/>
                  </a:cubicBezTo>
                  <a:cubicBezTo>
                    <a:pt x="963" y="53"/>
                    <a:pt x="826" y="0"/>
                    <a:pt x="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8"/>
            <p:cNvSpPr/>
            <p:nvPr/>
          </p:nvSpPr>
          <p:spPr>
            <a:xfrm>
              <a:off x="1696700" y="4620525"/>
              <a:ext cx="33150" cy="28375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646" y="1"/>
                  </a:moveTo>
                  <a:cubicBezTo>
                    <a:pt x="437" y="1"/>
                    <a:pt x="227" y="115"/>
                    <a:pt x="129" y="346"/>
                  </a:cubicBezTo>
                  <a:cubicBezTo>
                    <a:pt x="0" y="627"/>
                    <a:pt x="129" y="966"/>
                    <a:pt x="421" y="1083"/>
                  </a:cubicBezTo>
                  <a:cubicBezTo>
                    <a:pt x="499" y="1119"/>
                    <a:pt x="577" y="1135"/>
                    <a:pt x="652" y="1135"/>
                  </a:cubicBezTo>
                  <a:cubicBezTo>
                    <a:pt x="1021" y="1135"/>
                    <a:pt x="1326" y="746"/>
                    <a:pt x="1170" y="358"/>
                  </a:cubicBezTo>
                  <a:cubicBezTo>
                    <a:pt x="1075" y="121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8"/>
            <p:cNvSpPr/>
            <p:nvPr/>
          </p:nvSpPr>
          <p:spPr>
            <a:xfrm>
              <a:off x="1748950" y="4621525"/>
              <a:ext cx="34350" cy="28550"/>
            </a:xfrm>
            <a:custGeom>
              <a:avLst/>
              <a:gdLst/>
              <a:ahLst/>
              <a:cxnLst/>
              <a:rect l="l" t="t" r="r" b="b"/>
              <a:pathLst>
                <a:path w="1374" h="1142" extrusionOk="0">
                  <a:moveTo>
                    <a:pt x="681" y="1"/>
                  </a:moveTo>
                  <a:cubicBezTo>
                    <a:pt x="309" y="1"/>
                    <a:pt x="0" y="385"/>
                    <a:pt x="157" y="785"/>
                  </a:cubicBezTo>
                  <a:cubicBezTo>
                    <a:pt x="246" y="1001"/>
                    <a:pt x="461" y="1141"/>
                    <a:pt x="688" y="1141"/>
                  </a:cubicBezTo>
                  <a:cubicBezTo>
                    <a:pt x="756" y="1141"/>
                    <a:pt x="826" y="1128"/>
                    <a:pt x="894" y="1101"/>
                  </a:cubicBezTo>
                  <a:cubicBezTo>
                    <a:pt x="1362" y="914"/>
                    <a:pt x="1373" y="259"/>
                    <a:pt x="905" y="48"/>
                  </a:cubicBezTo>
                  <a:cubicBezTo>
                    <a:pt x="830" y="16"/>
                    <a:pt x="75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8"/>
            <p:cNvSpPr/>
            <p:nvPr/>
          </p:nvSpPr>
          <p:spPr>
            <a:xfrm>
              <a:off x="1787375" y="4584925"/>
              <a:ext cx="34375" cy="28250"/>
            </a:xfrm>
            <a:custGeom>
              <a:avLst/>
              <a:gdLst/>
              <a:ahLst/>
              <a:cxnLst/>
              <a:rect l="l" t="t" r="r" b="b"/>
              <a:pathLst>
                <a:path w="1375" h="1130" extrusionOk="0">
                  <a:moveTo>
                    <a:pt x="684" y="1"/>
                  </a:moveTo>
                  <a:cubicBezTo>
                    <a:pt x="617" y="1"/>
                    <a:pt x="549" y="12"/>
                    <a:pt x="480" y="38"/>
                  </a:cubicBezTo>
                  <a:cubicBezTo>
                    <a:pt x="12" y="226"/>
                    <a:pt x="0" y="881"/>
                    <a:pt x="456" y="1080"/>
                  </a:cubicBezTo>
                  <a:cubicBezTo>
                    <a:pt x="533" y="1113"/>
                    <a:pt x="612" y="1129"/>
                    <a:pt x="690" y="1129"/>
                  </a:cubicBezTo>
                  <a:cubicBezTo>
                    <a:pt x="907" y="1129"/>
                    <a:pt x="1110" y="1003"/>
                    <a:pt x="1205" y="787"/>
                  </a:cubicBezTo>
                  <a:cubicBezTo>
                    <a:pt x="1375" y="398"/>
                    <a:pt x="1068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8"/>
            <p:cNvSpPr/>
            <p:nvPr/>
          </p:nvSpPr>
          <p:spPr>
            <a:xfrm>
              <a:off x="1788375" y="4531875"/>
              <a:ext cx="33225" cy="28350"/>
            </a:xfrm>
            <a:custGeom>
              <a:avLst/>
              <a:gdLst/>
              <a:ahLst/>
              <a:cxnLst/>
              <a:rect l="l" t="t" r="r" b="b"/>
              <a:pathLst>
                <a:path w="1329" h="1134" extrusionOk="0">
                  <a:moveTo>
                    <a:pt x="688" y="0"/>
                  </a:moveTo>
                  <a:cubicBezTo>
                    <a:pt x="478" y="0"/>
                    <a:pt x="268" y="112"/>
                    <a:pt x="171" y="335"/>
                  </a:cubicBezTo>
                  <a:cubicBezTo>
                    <a:pt x="1" y="734"/>
                    <a:pt x="308" y="1133"/>
                    <a:pt x="692" y="1133"/>
                  </a:cubicBezTo>
                  <a:cubicBezTo>
                    <a:pt x="758" y="1133"/>
                    <a:pt x="827" y="1122"/>
                    <a:pt x="896" y="1096"/>
                  </a:cubicBezTo>
                  <a:cubicBezTo>
                    <a:pt x="1188" y="979"/>
                    <a:pt x="1329" y="651"/>
                    <a:pt x="1212" y="359"/>
                  </a:cubicBezTo>
                  <a:cubicBezTo>
                    <a:pt x="1122" y="120"/>
                    <a:pt x="905" y="0"/>
                    <a:pt x="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8"/>
            <p:cNvSpPr/>
            <p:nvPr/>
          </p:nvSpPr>
          <p:spPr>
            <a:xfrm>
              <a:off x="1752550" y="4494125"/>
              <a:ext cx="33375" cy="27800"/>
            </a:xfrm>
            <a:custGeom>
              <a:avLst/>
              <a:gdLst/>
              <a:ahLst/>
              <a:cxnLst/>
              <a:rect l="l" t="t" r="r" b="b"/>
              <a:pathLst>
                <a:path w="1335" h="1112" extrusionOk="0">
                  <a:moveTo>
                    <a:pt x="621" y="0"/>
                  </a:moveTo>
                  <a:cubicBezTo>
                    <a:pt x="430" y="0"/>
                    <a:pt x="239" y="96"/>
                    <a:pt x="130" y="324"/>
                  </a:cubicBezTo>
                  <a:cubicBezTo>
                    <a:pt x="1" y="605"/>
                    <a:pt x="130" y="944"/>
                    <a:pt x="422" y="1061"/>
                  </a:cubicBezTo>
                  <a:cubicBezTo>
                    <a:pt x="496" y="1095"/>
                    <a:pt x="573" y="1111"/>
                    <a:pt x="650" y="1111"/>
                  </a:cubicBezTo>
                  <a:cubicBezTo>
                    <a:pt x="866" y="1111"/>
                    <a:pt x="1073" y="985"/>
                    <a:pt x="1159" y="769"/>
                  </a:cubicBezTo>
                  <a:lnTo>
                    <a:pt x="1159" y="781"/>
                  </a:lnTo>
                  <a:cubicBezTo>
                    <a:pt x="1334" y="338"/>
                    <a:pt x="978" y="0"/>
                    <a:pt x="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8"/>
            <p:cNvSpPr/>
            <p:nvPr/>
          </p:nvSpPr>
          <p:spPr>
            <a:xfrm>
              <a:off x="1698150" y="4492575"/>
              <a:ext cx="34350" cy="28425"/>
            </a:xfrm>
            <a:custGeom>
              <a:avLst/>
              <a:gdLst/>
              <a:ahLst/>
              <a:cxnLst/>
              <a:rect l="l" t="t" r="r" b="b"/>
              <a:pathLst>
                <a:path w="1374" h="1137" extrusionOk="0">
                  <a:moveTo>
                    <a:pt x="679" y="1"/>
                  </a:moveTo>
                  <a:cubicBezTo>
                    <a:pt x="613" y="1"/>
                    <a:pt x="546" y="12"/>
                    <a:pt x="480" y="35"/>
                  </a:cubicBezTo>
                  <a:cubicBezTo>
                    <a:pt x="13" y="223"/>
                    <a:pt x="1" y="878"/>
                    <a:pt x="469" y="1088"/>
                  </a:cubicBezTo>
                  <a:cubicBezTo>
                    <a:pt x="544" y="1121"/>
                    <a:pt x="620" y="1136"/>
                    <a:pt x="694" y="1136"/>
                  </a:cubicBezTo>
                  <a:cubicBezTo>
                    <a:pt x="1065" y="1136"/>
                    <a:pt x="1374" y="754"/>
                    <a:pt x="1218" y="363"/>
                  </a:cubicBezTo>
                  <a:cubicBezTo>
                    <a:pt x="1127" y="136"/>
                    <a:pt x="90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8"/>
            <p:cNvSpPr/>
            <p:nvPr/>
          </p:nvSpPr>
          <p:spPr>
            <a:xfrm>
              <a:off x="1659750" y="4529400"/>
              <a:ext cx="33175" cy="28275"/>
            </a:xfrm>
            <a:custGeom>
              <a:avLst/>
              <a:gdLst/>
              <a:ahLst/>
              <a:cxnLst/>
              <a:rect l="l" t="t" r="r" b="b"/>
              <a:pathLst>
                <a:path w="1327" h="1131" extrusionOk="0">
                  <a:moveTo>
                    <a:pt x="687" y="0"/>
                  </a:moveTo>
                  <a:cubicBezTo>
                    <a:pt x="309" y="0"/>
                    <a:pt x="0" y="383"/>
                    <a:pt x="156" y="774"/>
                  </a:cubicBezTo>
                  <a:cubicBezTo>
                    <a:pt x="251" y="1010"/>
                    <a:pt x="469" y="1130"/>
                    <a:pt x="686" y="1130"/>
                  </a:cubicBezTo>
                  <a:cubicBezTo>
                    <a:pt x="899" y="1130"/>
                    <a:pt x="1111" y="1016"/>
                    <a:pt x="1209" y="785"/>
                  </a:cubicBezTo>
                  <a:cubicBezTo>
                    <a:pt x="1326" y="505"/>
                    <a:pt x="1198" y="165"/>
                    <a:pt x="917" y="48"/>
                  </a:cubicBezTo>
                  <a:cubicBezTo>
                    <a:pt x="839" y="15"/>
                    <a:pt x="762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8"/>
            <p:cNvSpPr/>
            <p:nvPr/>
          </p:nvSpPr>
          <p:spPr>
            <a:xfrm>
              <a:off x="1659850" y="4582475"/>
              <a:ext cx="33125" cy="28175"/>
            </a:xfrm>
            <a:custGeom>
              <a:avLst/>
              <a:gdLst/>
              <a:ahLst/>
              <a:cxnLst/>
              <a:rect l="l" t="t" r="r" b="b"/>
              <a:pathLst>
                <a:path w="1325" h="1127" extrusionOk="0">
                  <a:moveTo>
                    <a:pt x="647" y="1"/>
                  </a:moveTo>
                  <a:cubicBezTo>
                    <a:pt x="578" y="1"/>
                    <a:pt x="506" y="14"/>
                    <a:pt x="433" y="43"/>
                  </a:cubicBezTo>
                  <a:cubicBezTo>
                    <a:pt x="141" y="148"/>
                    <a:pt x="0" y="476"/>
                    <a:pt x="117" y="768"/>
                  </a:cubicBezTo>
                  <a:cubicBezTo>
                    <a:pt x="207" y="1007"/>
                    <a:pt x="421" y="1127"/>
                    <a:pt x="635" y="1127"/>
                  </a:cubicBezTo>
                  <a:cubicBezTo>
                    <a:pt x="842" y="1127"/>
                    <a:pt x="1049" y="1015"/>
                    <a:pt x="1147" y="792"/>
                  </a:cubicBezTo>
                  <a:cubicBezTo>
                    <a:pt x="1325" y="396"/>
                    <a:pt x="1026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8"/>
            <p:cNvSpPr/>
            <p:nvPr/>
          </p:nvSpPr>
          <p:spPr>
            <a:xfrm>
              <a:off x="1657500" y="4636200"/>
              <a:ext cx="14950" cy="14225"/>
            </a:xfrm>
            <a:custGeom>
              <a:avLst/>
              <a:gdLst/>
              <a:ahLst/>
              <a:cxnLst/>
              <a:rect l="l" t="t" r="r" b="b"/>
              <a:pathLst>
                <a:path w="598" h="569" extrusionOk="0">
                  <a:moveTo>
                    <a:pt x="315" y="1"/>
                  </a:moveTo>
                  <a:cubicBezTo>
                    <a:pt x="247" y="1"/>
                    <a:pt x="177" y="26"/>
                    <a:pt x="118" y="81"/>
                  </a:cubicBezTo>
                  <a:cubicBezTo>
                    <a:pt x="12" y="187"/>
                    <a:pt x="1" y="362"/>
                    <a:pt x="106" y="479"/>
                  </a:cubicBezTo>
                  <a:cubicBezTo>
                    <a:pt x="164" y="541"/>
                    <a:pt x="237" y="569"/>
                    <a:pt x="310" y="569"/>
                  </a:cubicBezTo>
                  <a:cubicBezTo>
                    <a:pt x="456" y="569"/>
                    <a:pt x="597" y="456"/>
                    <a:pt x="597" y="292"/>
                  </a:cubicBezTo>
                  <a:cubicBezTo>
                    <a:pt x="597" y="116"/>
                    <a:pt x="461" y="1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8"/>
            <p:cNvSpPr/>
            <p:nvPr/>
          </p:nvSpPr>
          <p:spPr>
            <a:xfrm>
              <a:off x="1731500" y="4668300"/>
              <a:ext cx="16625" cy="14125"/>
            </a:xfrm>
            <a:custGeom>
              <a:avLst/>
              <a:gdLst/>
              <a:ahLst/>
              <a:cxnLst/>
              <a:rect l="l" t="t" r="r" b="b"/>
              <a:pathLst>
                <a:path w="665" h="565" extrusionOk="0">
                  <a:moveTo>
                    <a:pt x="291" y="0"/>
                  </a:moveTo>
                  <a:cubicBezTo>
                    <a:pt x="147" y="0"/>
                    <a:pt x="8" y="107"/>
                    <a:pt x="1" y="272"/>
                  </a:cubicBezTo>
                  <a:cubicBezTo>
                    <a:pt x="1" y="435"/>
                    <a:pt x="117" y="564"/>
                    <a:pt x="281" y="564"/>
                  </a:cubicBezTo>
                  <a:cubicBezTo>
                    <a:pt x="286" y="564"/>
                    <a:pt x="290" y="564"/>
                    <a:pt x="295" y="564"/>
                  </a:cubicBezTo>
                  <a:cubicBezTo>
                    <a:pt x="532" y="564"/>
                    <a:pt x="664" y="268"/>
                    <a:pt x="492" y="84"/>
                  </a:cubicBezTo>
                  <a:cubicBezTo>
                    <a:pt x="434" y="26"/>
                    <a:pt x="362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8"/>
            <p:cNvSpPr/>
            <p:nvPr/>
          </p:nvSpPr>
          <p:spPr>
            <a:xfrm>
              <a:off x="1803450" y="4639100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75" y="1"/>
                  </a:moveTo>
                  <a:cubicBezTo>
                    <a:pt x="129" y="1"/>
                    <a:pt x="0" y="305"/>
                    <a:pt x="176" y="480"/>
                  </a:cubicBezTo>
                  <a:cubicBezTo>
                    <a:pt x="234" y="533"/>
                    <a:pt x="308" y="559"/>
                    <a:pt x="381" y="559"/>
                  </a:cubicBezTo>
                  <a:cubicBezTo>
                    <a:pt x="454" y="559"/>
                    <a:pt x="527" y="533"/>
                    <a:pt x="585" y="480"/>
                  </a:cubicBezTo>
                  <a:cubicBezTo>
                    <a:pt x="761" y="305"/>
                    <a:pt x="632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8"/>
            <p:cNvSpPr/>
            <p:nvPr/>
          </p:nvSpPr>
          <p:spPr>
            <a:xfrm>
              <a:off x="1835925" y="4566300"/>
              <a:ext cx="16400" cy="14050"/>
            </a:xfrm>
            <a:custGeom>
              <a:avLst/>
              <a:gdLst/>
              <a:ahLst/>
              <a:cxnLst/>
              <a:rect l="l" t="t" r="r" b="b"/>
              <a:pathLst>
                <a:path w="656" h="562" extrusionOk="0">
                  <a:moveTo>
                    <a:pt x="373" y="1"/>
                  </a:moveTo>
                  <a:cubicBezTo>
                    <a:pt x="305" y="1"/>
                    <a:pt x="235" y="26"/>
                    <a:pt x="176" y="81"/>
                  </a:cubicBezTo>
                  <a:cubicBezTo>
                    <a:pt x="0" y="257"/>
                    <a:pt x="117" y="561"/>
                    <a:pt x="363" y="561"/>
                  </a:cubicBezTo>
                  <a:cubicBezTo>
                    <a:pt x="369" y="562"/>
                    <a:pt x="376" y="562"/>
                    <a:pt x="382" y="562"/>
                  </a:cubicBezTo>
                  <a:cubicBezTo>
                    <a:pt x="526" y="562"/>
                    <a:pt x="655" y="438"/>
                    <a:pt x="655" y="292"/>
                  </a:cubicBezTo>
                  <a:cubicBezTo>
                    <a:pt x="655" y="116"/>
                    <a:pt x="519" y="1"/>
                    <a:pt x="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8"/>
            <p:cNvSpPr/>
            <p:nvPr/>
          </p:nvSpPr>
          <p:spPr>
            <a:xfrm>
              <a:off x="1809100" y="4492100"/>
              <a:ext cx="14850" cy="14225"/>
            </a:xfrm>
            <a:custGeom>
              <a:avLst/>
              <a:gdLst/>
              <a:ahLst/>
              <a:cxnLst/>
              <a:rect l="l" t="t" r="r" b="b"/>
              <a:pathLst>
                <a:path w="594" h="569" extrusionOk="0">
                  <a:moveTo>
                    <a:pt x="287" y="0"/>
                  </a:moveTo>
                  <a:cubicBezTo>
                    <a:pt x="145" y="0"/>
                    <a:pt x="8" y="112"/>
                    <a:pt x="8" y="277"/>
                  </a:cubicBezTo>
                  <a:cubicBezTo>
                    <a:pt x="0" y="452"/>
                    <a:pt x="140" y="568"/>
                    <a:pt x="288" y="568"/>
                  </a:cubicBezTo>
                  <a:cubicBezTo>
                    <a:pt x="357" y="568"/>
                    <a:pt x="429" y="543"/>
                    <a:pt x="488" y="487"/>
                  </a:cubicBezTo>
                  <a:cubicBezTo>
                    <a:pt x="593" y="382"/>
                    <a:pt x="593" y="207"/>
                    <a:pt x="488" y="90"/>
                  </a:cubicBezTo>
                  <a:cubicBezTo>
                    <a:pt x="430" y="28"/>
                    <a:pt x="35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8"/>
            <p:cNvSpPr/>
            <p:nvPr/>
          </p:nvSpPr>
          <p:spPr>
            <a:xfrm>
              <a:off x="1733250" y="4460100"/>
              <a:ext cx="16700" cy="14325"/>
            </a:xfrm>
            <a:custGeom>
              <a:avLst/>
              <a:gdLst/>
              <a:ahLst/>
              <a:cxnLst/>
              <a:rect l="l" t="t" r="r" b="b"/>
              <a:pathLst>
                <a:path w="668" h="573" extrusionOk="0">
                  <a:moveTo>
                    <a:pt x="387" y="1"/>
                  </a:moveTo>
                  <a:cubicBezTo>
                    <a:pt x="141" y="1"/>
                    <a:pt x="1" y="293"/>
                    <a:pt x="176" y="480"/>
                  </a:cubicBezTo>
                  <a:cubicBezTo>
                    <a:pt x="236" y="544"/>
                    <a:pt x="310" y="572"/>
                    <a:pt x="382" y="572"/>
                  </a:cubicBezTo>
                  <a:cubicBezTo>
                    <a:pt x="524" y="572"/>
                    <a:pt x="660" y="463"/>
                    <a:pt x="668" y="293"/>
                  </a:cubicBezTo>
                  <a:cubicBezTo>
                    <a:pt x="668" y="141"/>
                    <a:pt x="551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8"/>
            <p:cNvSpPr/>
            <p:nvPr/>
          </p:nvSpPr>
          <p:spPr>
            <a:xfrm>
              <a:off x="1658975" y="4489425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80" y="1"/>
                  </a:moveTo>
                  <a:cubicBezTo>
                    <a:pt x="307" y="1"/>
                    <a:pt x="234" y="27"/>
                    <a:pt x="176" y="80"/>
                  </a:cubicBezTo>
                  <a:cubicBezTo>
                    <a:pt x="0" y="255"/>
                    <a:pt x="129" y="559"/>
                    <a:pt x="386" y="559"/>
                  </a:cubicBezTo>
                  <a:cubicBezTo>
                    <a:pt x="632" y="559"/>
                    <a:pt x="761" y="255"/>
                    <a:pt x="585" y="80"/>
                  </a:cubicBezTo>
                  <a:cubicBezTo>
                    <a:pt x="527" y="27"/>
                    <a:pt x="453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8"/>
            <p:cNvSpPr/>
            <p:nvPr/>
          </p:nvSpPr>
          <p:spPr>
            <a:xfrm>
              <a:off x="1628925" y="4562150"/>
              <a:ext cx="16600" cy="14075"/>
            </a:xfrm>
            <a:custGeom>
              <a:avLst/>
              <a:gdLst/>
              <a:ahLst/>
              <a:cxnLst/>
              <a:rect l="l" t="t" r="r" b="b"/>
              <a:pathLst>
                <a:path w="664" h="563" extrusionOk="0">
                  <a:moveTo>
                    <a:pt x="281" y="1"/>
                  </a:moveTo>
                  <a:cubicBezTo>
                    <a:pt x="127" y="1"/>
                    <a:pt x="9" y="125"/>
                    <a:pt x="9" y="271"/>
                  </a:cubicBezTo>
                  <a:cubicBezTo>
                    <a:pt x="1" y="446"/>
                    <a:pt x="140" y="562"/>
                    <a:pt x="289" y="562"/>
                  </a:cubicBezTo>
                  <a:cubicBezTo>
                    <a:pt x="358" y="562"/>
                    <a:pt x="429" y="537"/>
                    <a:pt x="488" y="481"/>
                  </a:cubicBezTo>
                  <a:cubicBezTo>
                    <a:pt x="664" y="318"/>
                    <a:pt x="547" y="13"/>
                    <a:pt x="301" y="2"/>
                  </a:cubicBezTo>
                  <a:cubicBezTo>
                    <a:pt x="294" y="1"/>
                    <a:pt x="28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8"/>
            <p:cNvSpPr/>
            <p:nvPr/>
          </p:nvSpPr>
          <p:spPr>
            <a:xfrm>
              <a:off x="1672700" y="4687650"/>
              <a:ext cx="24900" cy="21150"/>
            </a:xfrm>
            <a:custGeom>
              <a:avLst/>
              <a:gdLst/>
              <a:ahLst/>
              <a:cxnLst/>
              <a:rect l="l" t="t" r="r" b="b"/>
              <a:pathLst>
                <a:path w="996" h="846" extrusionOk="0">
                  <a:moveTo>
                    <a:pt x="483" y="1"/>
                  </a:moveTo>
                  <a:cubicBezTo>
                    <a:pt x="326" y="1"/>
                    <a:pt x="169" y="85"/>
                    <a:pt x="95" y="258"/>
                  </a:cubicBezTo>
                  <a:cubicBezTo>
                    <a:pt x="1" y="469"/>
                    <a:pt x="106" y="714"/>
                    <a:pt x="317" y="808"/>
                  </a:cubicBezTo>
                  <a:cubicBezTo>
                    <a:pt x="374" y="833"/>
                    <a:pt x="432" y="845"/>
                    <a:pt x="488" y="845"/>
                  </a:cubicBezTo>
                  <a:cubicBezTo>
                    <a:pt x="764" y="845"/>
                    <a:pt x="995" y="561"/>
                    <a:pt x="878" y="270"/>
                  </a:cubicBezTo>
                  <a:cubicBezTo>
                    <a:pt x="807" y="91"/>
                    <a:pt x="6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8"/>
            <p:cNvSpPr/>
            <p:nvPr/>
          </p:nvSpPr>
          <p:spPr>
            <a:xfrm>
              <a:off x="1778550" y="4689775"/>
              <a:ext cx="25800" cy="21275"/>
            </a:xfrm>
            <a:custGeom>
              <a:avLst/>
              <a:gdLst/>
              <a:ahLst/>
              <a:cxnLst/>
              <a:rect l="l" t="t" r="r" b="b"/>
              <a:pathLst>
                <a:path w="1032" h="851" extrusionOk="0">
                  <a:moveTo>
                    <a:pt x="519" y="0"/>
                  </a:moveTo>
                  <a:cubicBezTo>
                    <a:pt x="239" y="0"/>
                    <a:pt x="1" y="287"/>
                    <a:pt x="119" y="582"/>
                  </a:cubicBezTo>
                  <a:cubicBezTo>
                    <a:pt x="181" y="750"/>
                    <a:pt x="335" y="851"/>
                    <a:pt x="502" y="851"/>
                  </a:cubicBezTo>
                  <a:cubicBezTo>
                    <a:pt x="557" y="851"/>
                    <a:pt x="614" y="840"/>
                    <a:pt x="669" y="816"/>
                  </a:cubicBezTo>
                  <a:cubicBezTo>
                    <a:pt x="1020" y="688"/>
                    <a:pt x="1032" y="185"/>
                    <a:pt x="681" y="33"/>
                  </a:cubicBezTo>
                  <a:cubicBezTo>
                    <a:pt x="627" y="10"/>
                    <a:pt x="572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8"/>
            <p:cNvSpPr/>
            <p:nvPr/>
          </p:nvSpPr>
          <p:spPr>
            <a:xfrm>
              <a:off x="1855500" y="4616400"/>
              <a:ext cx="25775" cy="21250"/>
            </a:xfrm>
            <a:custGeom>
              <a:avLst/>
              <a:gdLst/>
              <a:ahLst/>
              <a:cxnLst/>
              <a:rect l="l" t="t" r="r" b="b"/>
              <a:pathLst>
                <a:path w="1031" h="850" extrusionOk="0">
                  <a:moveTo>
                    <a:pt x="510" y="0"/>
                  </a:moveTo>
                  <a:cubicBezTo>
                    <a:pt x="458" y="0"/>
                    <a:pt x="405" y="10"/>
                    <a:pt x="352" y="31"/>
                  </a:cubicBezTo>
                  <a:cubicBezTo>
                    <a:pt x="13" y="172"/>
                    <a:pt x="1" y="663"/>
                    <a:pt x="340" y="815"/>
                  </a:cubicBezTo>
                  <a:cubicBezTo>
                    <a:pt x="393" y="838"/>
                    <a:pt x="448" y="849"/>
                    <a:pt x="504" y="849"/>
                  </a:cubicBezTo>
                  <a:cubicBezTo>
                    <a:pt x="669" y="849"/>
                    <a:pt x="832" y="751"/>
                    <a:pt x="902" y="593"/>
                  </a:cubicBezTo>
                  <a:cubicBezTo>
                    <a:pt x="1031" y="305"/>
                    <a:pt x="798" y="0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8"/>
            <p:cNvSpPr/>
            <p:nvPr/>
          </p:nvSpPr>
          <p:spPr>
            <a:xfrm>
              <a:off x="1857550" y="4510375"/>
              <a:ext cx="24900" cy="21025"/>
            </a:xfrm>
            <a:custGeom>
              <a:avLst/>
              <a:gdLst/>
              <a:ahLst/>
              <a:cxnLst/>
              <a:rect l="l" t="t" r="r" b="b"/>
              <a:pathLst>
                <a:path w="996" h="841" extrusionOk="0">
                  <a:moveTo>
                    <a:pt x="514" y="0"/>
                  </a:moveTo>
                  <a:cubicBezTo>
                    <a:pt x="358" y="0"/>
                    <a:pt x="204" y="82"/>
                    <a:pt x="129" y="248"/>
                  </a:cubicBezTo>
                  <a:cubicBezTo>
                    <a:pt x="1" y="544"/>
                    <a:pt x="223" y="841"/>
                    <a:pt x="507" y="841"/>
                  </a:cubicBezTo>
                  <a:cubicBezTo>
                    <a:pt x="559" y="841"/>
                    <a:pt x="613" y="831"/>
                    <a:pt x="668" y="809"/>
                  </a:cubicBezTo>
                  <a:cubicBezTo>
                    <a:pt x="890" y="727"/>
                    <a:pt x="995" y="482"/>
                    <a:pt x="913" y="271"/>
                  </a:cubicBezTo>
                  <a:cubicBezTo>
                    <a:pt x="841" y="91"/>
                    <a:pt x="677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8"/>
            <p:cNvSpPr/>
            <p:nvPr/>
          </p:nvSpPr>
          <p:spPr>
            <a:xfrm>
              <a:off x="1784100" y="4433725"/>
              <a:ext cx="24650" cy="21150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06" y="1"/>
                  </a:moveTo>
                  <a:cubicBezTo>
                    <a:pt x="225" y="1"/>
                    <a:pt x="1" y="284"/>
                    <a:pt x="108" y="576"/>
                  </a:cubicBezTo>
                  <a:cubicBezTo>
                    <a:pt x="179" y="755"/>
                    <a:pt x="344" y="845"/>
                    <a:pt x="509" y="845"/>
                  </a:cubicBezTo>
                  <a:cubicBezTo>
                    <a:pt x="669" y="845"/>
                    <a:pt x="828" y="760"/>
                    <a:pt x="903" y="588"/>
                  </a:cubicBezTo>
                  <a:cubicBezTo>
                    <a:pt x="985" y="377"/>
                    <a:pt x="891" y="132"/>
                    <a:pt x="681" y="38"/>
                  </a:cubicBezTo>
                  <a:cubicBezTo>
                    <a:pt x="622" y="12"/>
                    <a:pt x="563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8"/>
            <p:cNvSpPr/>
            <p:nvPr/>
          </p:nvSpPr>
          <p:spPr>
            <a:xfrm>
              <a:off x="1677100" y="4431625"/>
              <a:ext cx="25775" cy="21225"/>
            </a:xfrm>
            <a:custGeom>
              <a:avLst/>
              <a:gdLst/>
              <a:ahLst/>
              <a:cxnLst/>
              <a:rect l="l" t="t" r="r" b="b"/>
              <a:pathLst>
                <a:path w="1031" h="849" extrusionOk="0">
                  <a:moveTo>
                    <a:pt x="518" y="1"/>
                  </a:moveTo>
                  <a:cubicBezTo>
                    <a:pt x="467" y="1"/>
                    <a:pt x="414" y="10"/>
                    <a:pt x="363" y="28"/>
                  </a:cubicBezTo>
                  <a:cubicBezTo>
                    <a:pt x="12" y="169"/>
                    <a:pt x="0" y="660"/>
                    <a:pt x="351" y="812"/>
                  </a:cubicBezTo>
                  <a:cubicBezTo>
                    <a:pt x="409" y="837"/>
                    <a:pt x="467" y="849"/>
                    <a:pt x="523" y="849"/>
                  </a:cubicBezTo>
                  <a:cubicBezTo>
                    <a:pt x="805" y="849"/>
                    <a:pt x="1030" y="556"/>
                    <a:pt x="913" y="262"/>
                  </a:cubicBezTo>
                  <a:cubicBezTo>
                    <a:pt x="850" y="100"/>
                    <a:pt x="690" y="1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8"/>
            <p:cNvSpPr/>
            <p:nvPr/>
          </p:nvSpPr>
          <p:spPr>
            <a:xfrm>
              <a:off x="1600175" y="4505000"/>
              <a:ext cx="25775" cy="21150"/>
            </a:xfrm>
            <a:custGeom>
              <a:avLst/>
              <a:gdLst/>
              <a:ahLst/>
              <a:cxnLst/>
              <a:rect l="l" t="t" r="r" b="b"/>
              <a:pathLst>
                <a:path w="1031" h="846" extrusionOk="0">
                  <a:moveTo>
                    <a:pt x="516" y="0"/>
                  </a:moveTo>
                  <a:cubicBezTo>
                    <a:pt x="354" y="0"/>
                    <a:pt x="198" y="98"/>
                    <a:pt x="129" y="252"/>
                  </a:cubicBezTo>
                  <a:cubicBezTo>
                    <a:pt x="1" y="549"/>
                    <a:pt x="232" y="845"/>
                    <a:pt x="518" y="845"/>
                  </a:cubicBezTo>
                  <a:cubicBezTo>
                    <a:pt x="570" y="845"/>
                    <a:pt x="625" y="835"/>
                    <a:pt x="679" y="814"/>
                  </a:cubicBezTo>
                  <a:cubicBezTo>
                    <a:pt x="1018" y="685"/>
                    <a:pt x="1030" y="194"/>
                    <a:pt x="691" y="42"/>
                  </a:cubicBezTo>
                  <a:cubicBezTo>
                    <a:pt x="634" y="13"/>
                    <a:pt x="575" y="0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8"/>
            <p:cNvSpPr/>
            <p:nvPr/>
          </p:nvSpPr>
          <p:spPr>
            <a:xfrm>
              <a:off x="1599000" y="4611125"/>
              <a:ext cx="24900" cy="21275"/>
            </a:xfrm>
            <a:custGeom>
              <a:avLst/>
              <a:gdLst/>
              <a:ahLst/>
              <a:cxnLst/>
              <a:rect l="l" t="t" r="r" b="b"/>
              <a:pathLst>
                <a:path w="996" h="851" extrusionOk="0">
                  <a:moveTo>
                    <a:pt x="485" y="1"/>
                  </a:moveTo>
                  <a:cubicBezTo>
                    <a:pt x="435" y="1"/>
                    <a:pt x="382" y="10"/>
                    <a:pt x="328" y="32"/>
                  </a:cubicBezTo>
                  <a:cubicBezTo>
                    <a:pt x="106" y="113"/>
                    <a:pt x="1" y="359"/>
                    <a:pt x="83" y="581"/>
                  </a:cubicBezTo>
                  <a:cubicBezTo>
                    <a:pt x="154" y="760"/>
                    <a:pt x="316" y="851"/>
                    <a:pt x="478" y="851"/>
                  </a:cubicBezTo>
                  <a:cubicBezTo>
                    <a:pt x="635" y="851"/>
                    <a:pt x="792" y="766"/>
                    <a:pt x="867" y="593"/>
                  </a:cubicBezTo>
                  <a:cubicBezTo>
                    <a:pt x="996" y="305"/>
                    <a:pt x="77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8"/>
            <p:cNvSpPr/>
            <p:nvPr/>
          </p:nvSpPr>
          <p:spPr>
            <a:xfrm>
              <a:off x="1611300" y="4687675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4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8"/>
            <p:cNvSpPr/>
            <p:nvPr/>
          </p:nvSpPr>
          <p:spPr>
            <a:xfrm>
              <a:off x="1733550" y="4740900"/>
              <a:ext cx="8500" cy="7325"/>
            </a:xfrm>
            <a:custGeom>
              <a:avLst/>
              <a:gdLst/>
              <a:ahLst/>
              <a:cxnLst/>
              <a:rect l="l" t="t" r="r" b="b"/>
              <a:pathLst>
                <a:path w="340" h="293" extrusionOk="0">
                  <a:moveTo>
                    <a:pt x="148" y="1"/>
                  </a:moveTo>
                  <a:cubicBezTo>
                    <a:pt x="72" y="1"/>
                    <a:pt x="0" y="55"/>
                    <a:pt x="0" y="140"/>
                  </a:cubicBezTo>
                  <a:cubicBezTo>
                    <a:pt x="0" y="222"/>
                    <a:pt x="59" y="292"/>
                    <a:pt x="141" y="292"/>
                  </a:cubicBezTo>
                  <a:cubicBezTo>
                    <a:pt x="269" y="292"/>
                    <a:pt x="340" y="140"/>
                    <a:pt x="258" y="47"/>
                  </a:cubicBezTo>
                  <a:cubicBezTo>
                    <a:pt x="226" y="15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8"/>
            <p:cNvSpPr/>
            <p:nvPr/>
          </p:nvSpPr>
          <p:spPr>
            <a:xfrm>
              <a:off x="1857275" y="4692650"/>
              <a:ext cx="7900" cy="7275"/>
            </a:xfrm>
            <a:custGeom>
              <a:avLst/>
              <a:gdLst/>
              <a:ahLst/>
              <a:cxnLst/>
              <a:rect l="l" t="t" r="r" b="b"/>
              <a:pathLst>
                <a:path w="316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3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8"/>
            <p:cNvSpPr/>
            <p:nvPr/>
          </p:nvSpPr>
          <p:spPr>
            <a:xfrm>
              <a:off x="1909625" y="4571050"/>
              <a:ext cx="8800" cy="7250"/>
            </a:xfrm>
            <a:custGeom>
              <a:avLst/>
              <a:gdLst/>
              <a:ahLst/>
              <a:cxnLst/>
              <a:rect l="l" t="t" r="r" b="b"/>
              <a:pathLst>
                <a:path w="352" h="290" extrusionOk="0">
                  <a:moveTo>
                    <a:pt x="204" y="1"/>
                  </a:moveTo>
                  <a:cubicBezTo>
                    <a:pt x="170" y="1"/>
                    <a:pt x="135" y="14"/>
                    <a:pt x="106" y="44"/>
                  </a:cubicBezTo>
                  <a:cubicBezTo>
                    <a:pt x="0" y="125"/>
                    <a:pt x="70" y="289"/>
                    <a:pt x="199" y="289"/>
                  </a:cubicBezTo>
                  <a:cubicBezTo>
                    <a:pt x="281" y="289"/>
                    <a:pt x="340" y="231"/>
                    <a:pt x="351" y="160"/>
                  </a:cubicBezTo>
                  <a:cubicBezTo>
                    <a:pt x="351" y="64"/>
                    <a:pt x="280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8"/>
            <p:cNvSpPr/>
            <p:nvPr/>
          </p:nvSpPr>
          <p:spPr>
            <a:xfrm>
              <a:off x="1862225" y="4447625"/>
              <a:ext cx="7650" cy="735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5" y="1"/>
                  </a:moveTo>
                  <a:cubicBezTo>
                    <a:pt x="77" y="1"/>
                    <a:pt x="1" y="61"/>
                    <a:pt x="1" y="149"/>
                  </a:cubicBezTo>
                  <a:cubicBezTo>
                    <a:pt x="1" y="234"/>
                    <a:pt x="73" y="294"/>
                    <a:pt x="148" y="294"/>
                  </a:cubicBezTo>
                  <a:cubicBezTo>
                    <a:pt x="187" y="294"/>
                    <a:pt x="227" y="278"/>
                    <a:pt x="258" y="242"/>
                  </a:cubicBezTo>
                  <a:cubicBezTo>
                    <a:pt x="305" y="196"/>
                    <a:pt x="305" y="102"/>
                    <a:pt x="258" y="44"/>
                  </a:cubicBezTo>
                  <a:cubicBezTo>
                    <a:pt x="229" y="14"/>
                    <a:pt x="19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8"/>
            <p:cNvSpPr/>
            <p:nvPr/>
          </p:nvSpPr>
          <p:spPr>
            <a:xfrm>
              <a:off x="1739100" y="4394400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5" y="1"/>
                  </a:moveTo>
                  <a:cubicBezTo>
                    <a:pt x="170" y="1"/>
                    <a:pt x="135" y="14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60"/>
                  </a:cubicBezTo>
                  <a:cubicBezTo>
                    <a:pt x="352" y="64"/>
                    <a:pt x="28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8"/>
            <p:cNvSpPr/>
            <p:nvPr/>
          </p:nvSpPr>
          <p:spPr>
            <a:xfrm>
              <a:off x="1616275" y="4442625"/>
              <a:ext cx="7850" cy="6675"/>
            </a:xfrm>
            <a:custGeom>
              <a:avLst/>
              <a:gdLst/>
              <a:ahLst/>
              <a:cxnLst/>
              <a:rect l="l" t="t" r="r" b="b"/>
              <a:pathLst>
                <a:path w="314" h="267" extrusionOk="0">
                  <a:moveTo>
                    <a:pt x="158" y="1"/>
                  </a:moveTo>
                  <a:cubicBezTo>
                    <a:pt x="123" y="1"/>
                    <a:pt x="88" y="15"/>
                    <a:pt x="59" y="45"/>
                  </a:cubicBezTo>
                  <a:cubicBezTo>
                    <a:pt x="0" y="103"/>
                    <a:pt x="0" y="185"/>
                    <a:pt x="59" y="244"/>
                  </a:cubicBezTo>
                  <a:cubicBezTo>
                    <a:pt x="84" y="260"/>
                    <a:pt x="109" y="267"/>
                    <a:pt x="134" y="267"/>
                  </a:cubicBezTo>
                  <a:cubicBezTo>
                    <a:pt x="234" y="267"/>
                    <a:pt x="314" y="148"/>
                    <a:pt x="257" y="45"/>
                  </a:cubicBezTo>
                  <a:cubicBezTo>
                    <a:pt x="228" y="15"/>
                    <a:pt x="19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8"/>
            <p:cNvSpPr/>
            <p:nvPr/>
          </p:nvSpPr>
          <p:spPr>
            <a:xfrm>
              <a:off x="1562825" y="4564225"/>
              <a:ext cx="8725" cy="7350"/>
            </a:xfrm>
            <a:custGeom>
              <a:avLst/>
              <a:gdLst/>
              <a:ahLst/>
              <a:cxnLst/>
              <a:rect l="l" t="t" r="r" b="b"/>
              <a:pathLst>
                <a:path w="349" h="294" extrusionOk="0">
                  <a:moveTo>
                    <a:pt x="161" y="1"/>
                  </a:moveTo>
                  <a:cubicBezTo>
                    <a:pt x="79" y="1"/>
                    <a:pt x="21" y="59"/>
                    <a:pt x="9" y="141"/>
                  </a:cubicBezTo>
                  <a:cubicBezTo>
                    <a:pt x="1" y="232"/>
                    <a:pt x="79" y="293"/>
                    <a:pt x="159" y="293"/>
                  </a:cubicBezTo>
                  <a:cubicBezTo>
                    <a:pt x="193" y="293"/>
                    <a:pt x="227" y="282"/>
                    <a:pt x="255" y="258"/>
                  </a:cubicBezTo>
                  <a:cubicBezTo>
                    <a:pt x="348" y="164"/>
                    <a:pt x="290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8"/>
            <p:cNvSpPr/>
            <p:nvPr/>
          </p:nvSpPr>
          <p:spPr>
            <a:xfrm>
              <a:off x="1648725" y="4754625"/>
              <a:ext cx="16625" cy="14325"/>
            </a:xfrm>
            <a:custGeom>
              <a:avLst/>
              <a:gdLst/>
              <a:ahLst/>
              <a:cxnLst/>
              <a:rect l="l" t="t" r="r" b="b"/>
              <a:pathLst>
                <a:path w="665" h="573" extrusionOk="0">
                  <a:moveTo>
                    <a:pt x="328" y="1"/>
                  </a:moveTo>
                  <a:cubicBezTo>
                    <a:pt x="223" y="1"/>
                    <a:pt x="118" y="59"/>
                    <a:pt x="71" y="176"/>
                  </a:cubicBezTo>
                  <a:cubicBezTo>
                    <a:pt x="1" y="317"/>
                    <a:pt x="71" y="480"/>
                    <a:pt x="211" y="551"/>
                  </a:cubicBezTo>
                  <a:cubicBezTo>
                    <a:pt x="249" y="566"/>
                    <a:pt x="286" y="572"/>
                    <a:pt x="322" y="572"/>
                  </a:cubicBezTo>
                  <a:cubicBezTo>
                    <a:pt x="512" y="572"/>
                    <a:pt x="664" y="383"/>
                    <a:pt x="586" y="176"/>
                  </a:cubicBezTo>
                  <a:cubicBezTo>
                    <a:pt x="539" y="59"/>
                    <a:pt x="434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8"/>
            <p:cNvSpPr/>
            <p:nvPr/>
          </p:nvSpPr>
          <p:spPr>
            <a:xfrm>
              <a:off x="1808200" y="4757875"/>
              <a:ext cx="17200" cy="14250"/>
            </a:xfrm>
            <a:custGeom>
              <a:avLst/>
              <a:gdLst/>
              <a:ahLst/>
              <a:cxnLst/>
              <a:rect l="l" t="t" r="r" b="b"/>
              <a:pathLst>
                <a:path w="688" h="570" extrusionOk="0">
                  <a:moveTo>
                    <a:pt x="347" y="1"/>
                  </a:moveTo>
                  <a:cubicBezTo>
                    <a:pt x="161" y="1"/>
                    <a:pt x="1" y="189"/>
                    <a:pt x="80" y="385"/>
                  </a:cubicBezTo>
                  <a:cubicBezTo>
                    <a:pt x="124" y="501"/>
                    <a:pt x="230" y="570"/>
                    <a:pt x="340" y="570"/>
                  </a:cubicBezTo>
                  <a:cubicBezTo>
                    <a:pt x="374" y="570"/>
                    <a:pt x="409" y="563"/>
                    <a:pt x="442" y="549"/>
                  </a:cubicBezTo>
                  <a:cubicBezTo>
                    <a:pt x="676" y="456"/>
                    <a:pt x="688" y="128"/>
                    <a:pt x="454" y="23"/>
                  </a:cubicBezTo>
                  <a:cubicBezTo>
                    <a:pt x="418" y="8"/>
                    <a:pt x="382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8"/>
            <p:cNvSpPr/>
            <p:nvPr/>
          </p:nvSpPr>
          <p:spPr>
            <a:xfrm>
              <a:off x="1923375" y="464765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9" y="1"/>
                  </a:moveTo>
                  <a:cubicBezTo>
                    <a:pt x="316" y="1"/>
                    <a:pt x="281" y="7"/>
                    <a:pt x="246" y="21"/>
                  </a:cubicBezTo>
                  <a:cubicBezTo>
                    <a:pt x="12" y="115"/>
                    <a:pt x="0" y="442"/>
                    <a:pt x="234" y="548"/>
                  </a:cubicBezTo>
                  <a:cubicBezTo>
                    <a:pt x="268" y="562"/>
                    <a:pt x="303" y="568"/>
                    <a:pt x="338" y="568"/>
                  </a:cubicBezTo>
                  <a:cubicBezTo>
                    <a:pt x="448" y="568"/>
                    <a:pt x="555" y="502"/>
                    <a:pt x="608" y="396"/>
                  </a:cubicBezTo>
                  <a:cubicBezTo>
                    <a:pt x="688" y="207"/>
                    <a:pt x="539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8"/>
            <p:cNvSpPr/>
            <p:nvPr/>
          </p:nvSpPr>
          <p:spPr>
            <a:xfrm>
              <a:off x="1926675" y="4488625"/>
              <a:ext cx="16600" cy="14125"/>
            </a:xfrm>
            <a:custGeom>
              <a:avLst/>
              <a:gdLst/>
              <a:ahLst/>
              <a:cxnLst/>
              <a:rect l="l" t="t" r="r" b="b"/>
              <a:pathLst>
                <a:path w="664" h="565" extrusionOk="0">
                  <a:moveTo>
                    <a:pt x="344" y="0"/>
                  </a:moveTo>
                  <a:cubicBezTo>
                    <a:pt x="240" y="0"/>
                    <a:pt x="136" y="56"/>
                    <a:pt x="90" y="170"/>
                  </a:cubicBezTo>
                  <a:cubicBezTo>
                    <a:pt x="1" y="359"/>
                    <a:pt x="148" y="565"/>
                    <a:pt x="345" y="565"/>
                  </a:cubicBezTo>
                  <a:cubicBezTo>
                    <a:pt x="380" y="565"/>
                    <a:pt x="416" y="558"/>
                    <a:pt x="453" y="544"/>
                  </a:cubicBezTo>
                  <a:cubicBezTo>
                    <a:pt x="593" y="486"/>
                    <a:pt x="664" y="322"/>
                    <a:pt x="605" y="182"/>
                  </a:cubicBezTo>
                  <a:cubicBezTo>
                    <a:pt x="563" y="62"/>
                    <a:pt x="4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8"/>
            <p:cNvSpPr/>
            <p:nvPr/>
          </p:nvSpPr>
          <p:spPr>
            <a:xfrm>
              <a:off x="1816025" y="4373700"/>
              <a:ext cx="17200" cy="14175"/>
            </a:xfrm>
            <a:custGeom>
              <a:avLst/>
              <a:gdLst/>
              <a:ahLst/>
              <a:cxnLst/>
              <a:rect l="l" t="t" r="r" b="b"/>
              <a:pathLst>
                <a:path w="688" h="567" extrusionOk="0">
                  <a:moveTo>
                    <a:pt x="331" y="1"/>
                  </a:moveTo>
                  <a:cubicBezTo>
                    <a:pt x="300" y="1"/>
                    <a:pt x="267" y="6"/>
                    <a:pt x="235" y="17"/>
                  </a:cubicBezTo>
                  <a:cubicBezTo>
                    <a:pt x="1" y="111"/>
                    <a:pt x="1" y="438"/>
                    <a:pt x="235" y="544"/>
                  </a:cubicBezTo>
                  <a:cubicBezTo>
                    <a:pt x="271" y="559"/>
                    <a:pt x="309" y="566"/>
                    <a:pt x="347" y="566"/>
                  </a:cubicBezTo>
                  <a:cubicBezTo>
                    <a:pt x="453" y="566"/>
                    <a:pt x="554" y="507"/>
                    <a:pt x="597" y="403"/>
                  </a:cubicBezTo>
                  <a:cubicBezTo>
                    <a:pt x="688" y="202"/>
                    <a:pt x="52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8"/>
            <p:cNvSpPr/>
            <p:nvPr/>
          </p:nvSpPr>
          <p:spPr>
            <a:xfrm>
              <a:off x="1656050" y="437040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8" y="0"/>
                  </a:moveTo>
                  <a:cubicBezTo>
                    <a:pt x="314" y="0"/>
                    <a:pt x="279" y="7"/>
                    <a:pt x="246" y="21"/>
                  </a:cubicBezTo>
                  <a:cubicBezTo>
                    <a:pt x="12" y="114"/>
                    <a:pt x="0" y="442"/>
                    <a:pt x="234" y="547"/>
                  </a:cubicBezTo>
                  <a:cubicBezTo>
                    <a:pt x="272" y="562"/>
                    <a:pt x="309" y="569"/>
                    <a:pt x="345" y="569"/>
                  </a:cubicBezTo>
                  <a:cubicBezTo>
                    <a:pt x="535" y="569"/>
                    <a:pt x="687" y="381"/>
                    <a:pt x="608" y="184"/>
                  </a:cubicBezTo>
                  <a:cubicBezTo>
                    <a:pt x="564" y="68"/>
                    <a:pt x="458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8"/>
            <p:cNvSpPr/>
            <p:nvPr/>
          </p:nvSpPr>
          <p:spPr>
            <a:xfrm>
              <a:off x="1540875" y="4480775"/>
              <a:ext cx="17200" cy="14100"/>
            </a:xfrm>
            <a:custGeom>
              <a:avLst/>
              <a:gdLst/>
              <a:ahLst/>
              <a:cxnLst/>
              <a:rect l="l" t="t" r="r" b="b"/>
              <a:pathLst>
                <a:path w="688" h="564" extrusionOk="0">
                  <a:moveTo>
                    <a:pt x="338" y="0"/>
                  </a:moveTo>
                  <a:cubicBezTo>
                    <a:pt x="233" y="0"/>
                    <a:pt x="131" y="65"/>
                    <a:pt x="80" y="168"/>
                  </a:cubicBezTo>
                  <a:cubicBezTo>
                    <a:pt x="0" y="366"/>
                    <a:pt x="147" y="564"/>
                    <a:pt x="336" y="564"/>
                  </a:cubicBezTo>
                  <a:cubicBezTo>
                    <a:pt x="370" y="564"/>
                    <a:pt x="406" y="557"/>
                    <a:pt x="442" y="543"/>
                  </a:cubicBezTo>
                  <a:cubicBezTo>
                    <a:pt x="676" y="449"/>
                    <a:pt x="688" y="121"/>
                    <a:pt x="454" y="28"/>
                  </a:cubicBezTo>
                  <a:cubicBezTo>
                    <a:pt x="416" y="9"/>
                    <a:pt x="377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8"/>
            <p:cNvSpPr/>
            <p:nvPr/>
          </p:nvSpPr>
          <p:spPr>
            <a:xfrm>
              <a:off x="1537600" y="4639900"/>
              <a:ext cx="17175" cy="14200"/>
            </a:xfrm>
            <a:custGeom>
              <a:avLst/>
              <a:gdLst/>
              <a:ahLst/>
              <a:cxnLst/>
              <a:rect l="l" t="t" r="r" b="b"/>
              <a:pathLst>
                <a:path w="687" h="568" extrusionOk="0">
                  <a:moveTo>
                    <a:pt x="330" y="1"/>
                  </a:moveTo>
                  <a:cubicBezTo>
                    <a:pt x="298" y="1"/>
                    <a:pt x="266" y="6"/>
                    <a:pt x="234" y="15"/>
                  </a:cubicBezTo>
                  <a:cubicBezTo>
                    <a:pt x="0" y="109"/>
                    <a:pt x="0" y="437"/>
                    <a:pt x="222" y="542"/>
                  </a:cubicBezTo>
                  <a:cubicBezTo>
                    <a:pt x="262" y="560"/>
                    <a:pt x="302" y="568"/>
                    <a:pt x="341" y="568"/>
                  </a:cubicBezTo>
                  <a:cubicBezTo>
                    <a:pt x="530" y="568"/>
                    <a:pt x="686" y="373"/>
                    <a:pt x="608" y="179"/>
                  </a:cubicBezTo>
                  <a:cubicBezTo>
                    <a:pt x="562" y="68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8"/>
            <p:cNvSpPr/>
            <p:nvPr/>
          </p:nvSpPr>
          <p:spPr>
            <a:xfrm>
              <a:off x="1561275" y="4735650"/>
              <a:ext cx="7625" cy="7275"/>
            </a:xfrm>
            <a:custGeom>
              <a:avLst/>
              <a:gdLst/>
              <a:ahLst/>
              <a:cxnLst/>
              <a:rect l="l" t="t" r="r" b="b"/>
              <a:pathLst>
                <a:path w="305" h="291" extrusionOk="0">
                  <a:moveTo>
                    <a:pt x="158" y="0"/>
                  </a:moveTo>
                  <a:cubicBezTo>
                    <a:pt x="119" y="0"/>
                    <a:pt x="79" y="14"/>
                    <a:pt x="47" y="46"/>
                  </a:cubicBezTo>
                  <a:cubicBezTo>
                    <a:pt x="1" y="105"/>
                    <a:pt x="1" y="186"/>
                    <a:pt x="47" y="245"/>
                  </a:cubicBezTo>
                  <a:cubicBezTo>
                    <a:pt x="79" y="276"/>
                    <a:pt x="118" y="290"/>
                    <a:pt x="156" y="290"/>
                  </a:cubicBezTo>
                  <a:cubicBezTo>
                    <a:pt x="232" y="290"/>
                    <a:pt x="305" y="233"/>
                    <a:pt x="305" y="140"/>
                  </a:cubicBezTo>
                  <a:cubicBezTo>
                    <a:pt x="305" y="55"/>
                    <a:pt x="233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8"/>
            <p:cNvSpPr/>
            <p:nvPr/>
          </p:nvSpPr>
          <p:spPr>
            <a:xfrm>
              <a:off x="1732075" y="4810225"/>
              <a:ext cx="8800" cy="7300"/>
            </a:xfrm>
            <a:custGeom>
              <a:avLst/>
              <a:gdLst/>
              <a:ahLst/>
              <a:cxnLst/>
              <a:rect l="l" t="t" r="r" b="b"/>
              <a:pathLst>
                <a:path w="352" h="292" extrusionOk="0">
                  <a:moveTo>
                    <a:pt x="148" y="0"/>
                  </a:moveTo>
                  <a:cubicBezTo>
                    <a:pt x="73" y="0"/>
                    <a:pt x="1" y="55"/>
                    <a:pt x="1" y="140"/>
                  </a:cubicBezTo>
                  <a:cubicBezTo>
                    <a:pt x="1" y="222"/>
                    <a:pt x="59" y="292"/>
                    <a:pt x="141" y="292"/>
                  </a:cubicBezTo>
                  <a:cubicBezTo>
                    <a:pt x="270" y="292"/>
                    <a:pt x="352" y="140"/>
                    <a:pt x="258" y="46"/>
                  </a:cubicBezTo>
                  <a:cubicBezTo>
                    <a:pt x="227" y="15"/>
                    <a:pt x="187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8"/>
            <p:cNvSpPr/>
            <p:nvPr/>
          </p:nvSpPr>
          <p:spPr>
            <a:xfrm>
              <a:off x="1904350" y="4742350"/>
              <a:ext cx="9975" cy="7325"/>
            </a:xfrm>
            <a:custGeom>
              <a:avLst/>
              <a:gdLst/>
              <a:ahLst/>
              <a:cxnLst/>
              <a:rect l="l" t="t" r="r" b="b"/>
              <a:pathLst>
                <a:path w="399" h="293" extrusionOk="0">
                  <a:moveTo>
                    <a:pt x="200" y="0"/>
                  </a:moveTo>
                  <a:cubicBezTo>
                    <a:pt x="71" y="0"/>
                    <a:pt x="1" y="164"/>
                    <a:pt x="106" y="258"/>
                  </a:cubicBezTo>
                  <a:cubicBezTo>
                    <a:pt x="135" y="281"/>
                    <a:pt x="170" y="293"/>
                    <a:pt x="205" y="293"/>
                  </a:cubicBezTo>
                  <a:cubicBezTo>
                    <a:pt x="240" y="293"/>
                    <a:pt x="276" y="281"/>
                    <a:pt x="305" y="258"/>
                  </a:cubicBezTo>
                  <a:cubicBezTo>
                    <a:pt x="398" y="164"/>
                    <a:pt x="340" y="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8"/>
            <p:cNvSpPr/>
            <p:nvPr/>
          </p:nvSpPr>
          <p:spPr>
            <a:xfrm>
              <a:off x="1979225" y="4572525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6" y="0"/>
                  </a:moveTo>
                  <a:cubicBezTo>
                    <a:pt x="171" y="0"/>
                    <a:pt x="136" y="13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48"/>
                  </a:cubicBezTo>
                  <a:cubicBezTo>
                    <a:pt x="352" y="61"/>
                    <a:pt x="281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8"/>
            <p:cNvSpPr/>
            <p:nvPr/>
          </p:nvSpPr>
          <p:spPr>
            <a:xfrm>
              <a:off x="1911675" y="4399575"/>
              <a:ext cx="9675" cy="7250"/>
            </a:xfrm>
            <a:custGeom>
              <a:avLst/>
              <a:gdLst/>
              <a:ahLst/>
              <a:cxnLst/>
              <a:rect l="l" t="t" r="r" b="b"/>
              <a:pathLst>
                <a:path w="387" h="290" extrusionOk="0">
                  <a:moveTo>
                    <a:pt x="187" y="0"/>
                  </a:moveTo>
                  <a:cubicBezTo>
                    <a:pt x="59" y="0"/>
                    <a:pt x="0" y="152"/>
                    <a:pt x="94" y="246"/>
                  </a:cubicBezTo>
                  <a:cubicBezTo>
                    <a:pt x="123" y="275"/>
                    <a:pt x="158" y="290"/>
                    <a:pt x="193" y="290"/>
                  </a:cubicBezTo>
                  <a:cubicBezTo>
                    <a:pt x="228" y="290"/>
                    <a:pt x="263" y="275"/>
                    <a:pt x="293" y="246"/>
                  </a:cubicBezTo>
                  <a:cubicBezTo>
                    <a:pt x="386" y="152"/>
                    <a:pt x="328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8"/>
            <p:cNvSpPr/>
            <p:nvPr/>
          </p:nvSpPr>
          <p:spPr>
            <a:xfrm>
              <a:off x="1741600" y="4326150"/>
              <a:ext cx="8350" cy="5950"/>
            </a:xfrm>
            <a:custGeom>
              <a:avLst/>
              <a:gdLst/>
              <a:ahLst/>
              <a:cxnLst/>
              <a:rect l="l" t="t" r="r" b="b"/>
              <a:pathLst>
                <a:path w="334" h="238" extrusionOk="0">
                  <a:moveTo>
                    <a:pt x="165" y="1"/>
                  </a:moveTo>
                  <a:cubicBezTo>
                    <a:pt x="105" y="1"/>
                    <a:pt x="47" y="36"/>
                    <a:pt x="29" y="106"/>
                  </a:cubicBezTo>
                  <a:cubicBezTo>
                    <a:pt x="0" y="194"/>
                    <a:pt x="82" y="238"/>
                    <a:pt x="165" y="238"/>
                  </a:cubicBezTo>
                  <a:cubicBezTo>
                    <a:pt x="249" y="238"/>
                    <a:pt x="334" y="194"/>
                    <a:pt x="310" y="106"/>
                  </a:cubicBezTo>
                  <a:cubicBezTo>
                    <a:pt x="287" y="36"/>
                    <a:pt x="225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8"/>
            <p:cNvSpPr/>
            <p:nvPr/>
          </p:nvSpPr>
          <p:spPr>
            <a:xfrm>
              <a:off x="1567125" y="4392850"/>
              <a:ext cx="9675" cy="7325"/>
            </a:xfrm>
            <a:custGeom>
              <a:avLst/>
              <a:gdLst/>
              <a:ahLst/>
              <a:cxnLst/>
              <a:rect l="l" t="t" r="r" b="b"/>
              <a:pathLst>
                <a:path w="387" h="293" extrusionOk="0">
                  <a:moveTo>
                    <a:pt x="194" y="0"/>
                  </a:moveTo>
                  <a:cubicBezTo>
                    <a:pt x="159" y="0"/>
                    <a:pt x="123" y="12"/>
                    <a:pt x="94" y="35"/>
                  </a:cubicBezTo>
                  <a:cubicBezTo>
                    <a:pt x="1" y="129"/>
                    <a:pt x="59" y="292"/>
                    <a:pt x="200" y="292"/>
                  </a:cubicBezTo>
                  <a:cubicBezTo>
                    <a:pt x="328" y="292"/>
                    <a:pt x="387" y="129"/>
                    <a:pt x="293" y="35"/>
                  </a:cubicBezTo>
                  <a:cubicBezTo>
                    <a:pt x="264" y="12"/>
                    <a:pt x="229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8"/>
            <p:cNvSpPr/>
            <p:nvPr/>
          </p:nvSpPr>
          <p:spPr>
            <a:xfrm>
              <a:off x="1493075" y="4562675"/>
              <a:ext cx="8050" cy="7225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37" y="0"/>
                  </a:moveTo>
                  <a:cubicBezTo>
                    <a:pt x="1" y="0"/>
                    <a:pt x="1" y="289"/>
                    <a:pt x="137" y="289"/>
                  </a:cubicBezTo>
                  <a:cubicBezTo>
                    <a:pt x="146" y="289"/>
                    <a:pt x="156" y="288"/>
                    <a:pt x="167" y="285"/>
                  </a:cubicBezTo>
                  <a:cubicBezTo>
                    <a:pt x="176" y="288"/>
                    <a:pt x="185" y="289"/>
                    <a:pt x="194" y="289"/>
                  </a:cubicBezTo>
                  <a:cubicBezTo>
                    <a:pt x="321" y="289"/>
                    <a:pt x="321" y="0"/>
                    <a:pt x="194" y="0"/>
                  </a:cubicBezTo>
                  <a:cubicBezTo>
                    <a:pt x="185" y="0"/>
                    <a:pt x="176" y="1"/>
                    <a:pt x="167" y="4"/>
                  </a:cubicBezTo>
                  <a:cubicBezTo>
                    <a:pt x="156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8" name="Google Shape;3998;p18"/>
          <p:cNvGrpSpPr/>
          <p:nvPr/>
        </p:nvGrpSpPr>
        <p:grpSpPr>
          <a:xfrm>
            <a:off x="8047734" y="4095765"/>
            <a:ext cx="1096271" cy="1200127"/>
            <a:chOff x="1385400" y="3442950"/>
            <a:chExt cx="483450" cy="529250"/>
          </a:xfrm>
        </p:grpSpPr>
        <p:sp>
          <p:nvSpPr>
            <p:cNvPr id="3999" name="Google Shape;3999;p18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8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8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8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8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8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8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8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8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8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8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8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8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8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8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8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8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8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8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8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8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8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8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8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8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8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8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8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8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8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8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8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8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8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8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8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8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8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8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8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8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8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8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8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8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8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8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8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8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8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8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0" name="Google Shape;4050;p18"/>
          <p:cNvSpPr/>
          <p:nvPr/>
        </p:nvSpPr>
        <p:spPr>
          <a:xfrm>
            <a:off x="393300" y="346525"/>
            <a:ext cx="8357400" cy="442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1" name="Google Shape;4051;p18"/>
          <p:cNvSpPr txBox="1">
            <a:spLocks noGrp="1"/>
          </p:cNvSpPr>
          <p:nvPr>
            <p:ph type="subTitle" idx="1"/>
          </p:nvPr>
        </p:nvSpPr>
        <p:spPr>
          <a:xfrm flipH="1">
            <a:off x="1125675" y="3695525"/>
            <a:ext cx="19287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sz="2400"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4052" name="Google Shape;4052;p18"/>
          <p:cNvSpPr txBox="1">
            <a:spLocks noGrp="1"/>
          </p:cNvSpPr>
          <p:nvPr>
            <p:ph type="subTitle" idx="2"/>
          </p:nvPr>
        </p:nvSpPr>
        <p:spPr>
          <a:xfrm>
            <a:off x="1145928" y="4066188"/>
            <a:ext cx="18882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53" name="Google Shape;4053;p18"/>
          <p:cNvSpPr txBox="1">
            <a:spLocks noGrp="1"/>
          </p:cNvSpPr>
          <p:nvPr>
            <p:ph type="subTitle" idx="3"/>
          </p:nvPr>
        </p:nvSpPr>
        <p:spPr>
          <a:xfrm flipH="1">
            <a:off x="3487475" y="3695525"/>
            <a:ext cx="19287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sz="2400"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4054" name="Google Shape;4054;p18"/>
          <p:cNvSpPr txBox="1">
            <a:spLocks noGrp="1"/>
          </p:cNvSpPr>
          <p:nvPr>
            <p:ph type="subTitle" idx="4"/>
          </p:nvPr>
        </p:nvSpPr>
        <p:spPr>
          <a:xfrm>
            <a:off x="3507728" y="4066188"/>
            <a:ext cx="18882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55" name="Google Shape;4055;p18"/>
          <p:cNvSpPr txBox="1">
            <a:spLocks noGrp="1"/>
          </p:cNvSpPr>
          <p:nvPr>
            <p:ph type="subTitle" idx="5"/>
          </p:nvPr>
        </p:nvSpPr>
        <p:spPr>
          <a:xfrm flipH="1">
            <a:off x="1125675" y="2037537"/>
            <a:ext cx="19287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sz="2400"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4056" name="Google Shape;4056;p18"/>
          <p:cNvSpPr txBox="1">
            <a:spLocks noGrp="1"/>
          </p:cNvSpPr>
          <p:nvPr>
            <p:ph type="subTitle" idx="6"/>
          </p:nvPr>
        </p:nvSpPr>
        <p:spPr>
          <a:xfrm>
            <a:off x="1145928" y="2408201"/>
            <a:ext cx="18882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57" name="Google Shape;4057;p18"/>
          <p:cNvSpPr txBox="1">
            <a:spLocks noGrp="1"/>
          </p:cNvSpPr>
          <p:nvPr>
            <p:ph type="subTitle" idx="7"/>
          </p:nvPr>
        </p:nvSpPr>
        <p:spPr>
          <a:xfrm flipH="1">
            <a:off x="3487475" y="2037537"/>
            <a:ext cx="19287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sz="2400"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4058" name="Google Shape;4058;p18"/>
          <p:cNvSpPr txBox="1">
            <a:spLocks noGrp="1"/>
          </p:cNvSpPr>
          <p:nvPr>
            <p:ph type="subTitle" idx="8"/>
          </p:nvPr>
        </p:nvSpPr>
        <p:spPr>
          <a:xfrm>
            <a:off x="3507728" y="2408201"/>
            <a:ext cx="18882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59" name="Google Shape;4059;p18"/>
          <p:cNvSpPr txBox="1">
            <a:spLocks noGrp="1"/>
          </p:cNvSpPr>
          <p:nvPr>
            <p:ph type="title"/>
          </p:nvPr>
        </p:nvSpPr>
        <p:spPr>
          <a:xfrm>
            <a:off x="749825" y="486198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5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1" name="Google Shape;5401;p24"/>
          <p:cNvGrpSpPr/>
          <p:nvPr/>
        </p:nvGrpSpPr>
        <p:grpSpPr>
          <a:xfrm>
            <a:off x="-564930" y="-325751"/>
            <a:ext cx="9813560" cy="6264446"/>
            <a:chOff x="238125" y="577800"/>
            <a:chExt cx="7140250" cy="4557950"/>
          </a:xfrm>
        </p:grpSpPr>
        <p:sp>
          <p:nvSpPr>
            <p:cNvPr id="5402" name="Google Shape;5402;p24"/>
            <p:cNvSpPr/>
            <p:nvPr/>
          </p:nvSpPr>
          <p:spPr>
            <a:xfrm>
              <a:off x="6168950" y="2174400"/>
              <a:ext cx="1202125" cy="511575"/>
            </a:xfrm>
            <a:custGeom>
              <a:avLst/>
              <a:gdLst/>
              <a:ahLst/>
              <a:cxnLst/>
              <a:rect l="l" t="t" r="r" b="b"/>
              <a:pathLst>
                <a:path w="48085" h="20463" extrusionOk="0">
                  <a:moveTo>
                    <a:pt x="47792" y="1"/>
                  </a:moveTo>
                  <a:lnTo>
                    <a:pt x="1" y="19187"/>
                  </a:lnTo>
                  <a:lnTo>
                    <a:pt x="118" y="19304"/>
                  </a:lnTo>
                  <a:lnTo>
                    <a:pt x="48084" y="20463"/>
                  </a:lnTo>
                  <a:lnTo>
                    <a:pt x="47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4"/>
            <p:cNvSpPr/>
            <p:nvPr/>
          </p:nvSpPr>
          <p:spPr>
            <a:xfrm>
              <a:off x="6161650" y="2657000"/>
              <a:ext cx="1216725" cy="2478750"/>
            </a:xfrm>
            <a:custGeom>
              <a:avLst/>
              <a:gdLst/>
              <a:ahLst/>
              <a:cxnLst/>
              <a:rect l="l" t="t" r="r" b="b"/>
              <a:pathLst>
                <a:path w="48669" h="99150" extrusionOk="0">
                  <a:moveTo>
                    <a:pt x="0" y="0"/>
                  </a:moveTo>
                  <a:lnTo>
                    <a:pt x="48669" y="99150"/>
                  </a:lnTo>
                  <a:lnTo>
                    <a:pt x="47499" y="4211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4"/>
            <p:cNvSpPr/>
            <p:nvPr/>
          </p:nvSpPr>
          <p:spPr>
            <a:xfrm>
              <a:off x="6159600" y="649725"/>
              <a:ext cx="1189525" cy="2002325"/>
            </a:xfrm>
            <a:custGeom>
              <a:avLst/>
              <a:gdLst/>
              <a:ahLst/>
              <a:cxnLst/>
              <a:rect l="l" t="t" r="r" b="b"/>
              <a:pathLst>
                <a:path w="47581" h="80093" extrusionOk="0">
                  <a:moveTo>
                    <a:pt x="47288" y="1"/>
                  </a:moveTo>
                  <a:lnTo>
                    <a:pt x="1" y="212"/>
                  </a:lnTo>
                  <a:lnTo>
                    <a:pt x="82" y="79894"/>
                  </a:lnTo>
                  <a:lnTo>
                    <a:pt x="293" y="80092"/>
                  </a:lnTo>
                  <a:lnTo>
                    <a:pt x="47581" y="39930"/>
                  </a:lnTo>
                  <a:lnTo>
                    <a:pt x="472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4"/>
            <p:cNvSpPr/>
            <p:nvPr/>
          </p:nvSpPr>
          <p:spPr>
            <a:xfrm>
              <a:off x="339600" y="2657000"/>
              <a:ext cx="5812125" cy="871000"/>
            </a:xfrm>
            <a:custGeom>
              <a:avLst/>
              <a:gdLst/>
              <a:ahLst/>
              <a:cxnLst/>
              <a:rect l="l" t="t" r="r" b="b"/>
              <a:pathLst>
                <a:path w="232485" h="34840" extrusionOk="0">
                  <a:moveTo>
                    <a:pt x="232485" y="0"/>
                  </a:moveTo>
                  <a:lnTo>
                    <a:pt x="1" y="269"/>
                  </a:lnTo>
                  <a:lnTo>
                    <a:pt x="47" y="34840"/>
                  </a:lnTo>
                  <a:lnTo>
                    <a:pt x="26511" y="30897"/>
                  </a:lnTo>
                  <a:lnTo>
                    <a:pt x="53337" y="32255"/>
                  </a:lnTo>
                  <a:lnTo>
                    <a:pt x="138073" y="19608"/>
                  </a:lnTo>
                  <a:lnTo>
                    <a:pt x="157131" y="11407"/>
                  </a:lnTo>
                  <a:lnTo>
                    <a:pt x="231713" y="281"/>
                  </a:lnTo>
                  <a:lnTo>
                    <a:pt x="232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4"/>
            <p:cNvSpPr/>
            <p:nvPr/>
          </p:nvSpPr>
          <p:spPr>
            <a:xfrm>
              <a:off x="4330150" y="2657000"/>
              <a:ext cx="1833875" cy="2012250"/>
            </a:xfrm>
            <a:custGeom>
              <a:avLst/>
              <a:gdLst/>
              <a:ahLst/>
              <a:cxnLst/>
              <a:rect l="l" t="t" r="r" b="b"/>
              <a:pathLst>
                <a:path w="73355" h="80490" extrusionOk="0">
                  <a:moveTo>
                    <a:pt x="73260" y="0"/>
                  </a:moveTo>
                  <a:lnTo>
                    <a:pt x="72582" y="281"/>
                  </a:lnTo>
                  <a:lnTo>
                    <a:pt x="35274" y="37519"/>
                  </a:lnTo>
                  <a:lnTo>
                    <a:pt x="35285" y="45287"/>
                  </a:lnTo>
                  <a:lnTo>
                    <a:pt x="1" y="80490"/>
                  </a:lnTo>
                  <a:lnTo>
                    <a:pt x="1" y="80490"/>
                  </a:lnTo>
                  <a:lnTo>
                    <a:pt x="73354" y="80408"/>
                  </a:lnTo>
                  <a:lnTo>
                    <a:pt x="73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4"/>
            <p:cNvSpPr/>
            <p:nvPr/>
          </p:nvSpPr>
          <p:spPr>
            <a:xfrm>
              <a:off x="3715075" y="659400"/>
              <a:ext cx="2399800" cy="1996450"/>
            </a:xfrm>
            <a:custGeom>
              <a:avLst/>
              <a:gdLst/>
              <a:ahLst/>
              <a:cxnLst/>
              <a:rect l="l" t="t" r="r" b="b"/>
              <a:pathLst>
                <a:path w="95992" h="79858" extrusionOk="0">
                  <a:moveTo>
                    <a:pt x="69540" y="0"/>
                  </a:moveTo>
                  <a:lnTo>
                    <a:pt x="10799" y="70"/>
                  </a:lnTo>
                  <a:lnTo>
                    <a:pt x="1" y="643"/>
                  </a:lnTo>
                  <a:lnTo>
                    <a:pt x="60146" y="53722"/>
                  </a:lnTo>
                  <a:lnTo>
                    <a:pt x="69598" y="53710"/>
                  </a:lnTo>
                  <a:lnTo>
                    <a:pt x="95910" y="79858"/>
                  </a:lnTo>
                  <a:lnTo>
                    <a:pt x="95992" y="79764"/>
                  </a:lnTo>
                  <a:lnTo>
                    <a:pt x="74477" y="27341"/>
                  </a:lnTo>
                  <a:lnTo>
                    <a:pt x="74477" y="27329"/>
                  </a:lnTo>
                  <a:lnTo>
                    <a:pt x="77027" y="18531"/>
                  </a:lnTo>
                  <a:lnTo>
                    <a:pt x="6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24"/>
            <p:cNvSpPr/>
            <p:nvPr/>
          </p:nvSpPr>
          <p:spPr>
            <a:xfrm>
              <a:off x="1401575" y="660850"/>
              <a:ext cx="4757175" cy="1989150"/>
            </a:xfrm>
            <a:custGeom>
              <a:avLst/>
              <a:gdLst/>
              <a:ahLst/>
              <a:cxnLst/>
              <a:rect l="l" t="t" r="r" b="b"/>
              <a:pathLst>
                <a:path w="190287" h="79566" extrusionOk="0">
                  <a:moveTo>
                    <a:pt x="103362" y="1"/>
                  </a:moveTo>
                  <a:lnTo>
                    <a:pt x="1" y="328"/>
                  </a:lnTo>
                  <a:lnTo>
                    <a:pt x="190286" y="79566"/>
                  </a:lnTo>
                  <a:lnTo>
                    <a:pt x="163893" y="53500"/>
                  </a:lnTo>
                  <a:lnTo>
                    <a:pt x="154440" y="53512"/>
                  </a:lnTo>
                  <a:lnTo>
                    <a:pt x="103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24"/>
            <p:cNvSpPr/>
            <p:nvPr/>
          </p:nvSpPr>
          <p:spPr>
            <a:xfrm>
              <a:off x="6158725" y="654700"/>
              <a:ext cx="360075" cy="1995300"/>
            </a:xfrm>
            <a:custGeom>
              <a:avLst/>
              <a:gdLst/>
              <a:ahLst/>
              <a:cxnLst/>
              <a:rect l="l" t="t" r="r" b="b"/>
              <a:pathLst>
                <a:path w="14403" h="79812" extrusionOk="0">
                  <a:moveTo>
                    <a:pt x="14402" y="1"/>
                  </a:moveTo>
                  <a:lnTo>
                    <a:pt x="36" y="13"/>
                  </a:lnTo>
                  <a:lnTo>
                    <a:pt x="0" y="79812"/>
                  </a:lnTo>
                  <a:lnTo>
                    <a:pt x="14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4"/>
            <p:cNvSpPr/>
            <p:nvPr/>
          </p:nvSpPr>
          <p:spPr>
            <a:xfrm>
              <a:off x="6154750" y="2075550"/>
              <a:ext cx="1190875" cy="574600"/>
            </a:xfrm>
            <a:custGeom>
              <a:avLst/>
              <a:gdLst/>
              <a:ahLst/>
              <a:cxnLst/>
              <a:rect l="l" t="t" r="r" b="b"/>
              <a:pathLst>
                <a:path w="47635" h="22984" extrusionOk="0">
                  <a:moveTo>
                    <a:pt x="47623" y="1"/>
                  </a:moveTo>
                  <a:cubicBezTo>
                    <a:pt x="47623" y="1"/>
                    <a:pt x="16489" y="15638"/>
                    <a:pt x="4652" y="21115"/>
                  </a:cubicBezTo>
                  <a:lnTo>
                    <a:pt x="4652" y="21115"/>
                  </a:lnTo>
                  <a:cubicBezTo>
                    <a:pt x="16491" y="16736"/>
                    <a:pt x="47634" y="6189"/>
                    <a:pt x="47634" y="6189"/>
                  </a:cubicBezTo>
                  <a:lnTo>
                    <a:pt x="47623" y="1"/>
                  </a:lnTo>
                  <a:close/>
                  <a:moveTo>
                    <a:pt x="4652" y="21115"/>
                  </a:moveTo>
                  <a:lnTo>
                    <a:pt x="4652" y="21115"/>
                  </a:lnTo>
                  <a:cubicBezTo>
                    <a:pt x="1744" y="22191"/>
                    <a:pt x="0" y="22894"/>
                    <a:pt x="171" y="22978"/>
                  </a:cubicBezTo>
                  <a:cubicBezTo>
                    <a:pt x="179" y="22981"/>
                    <a:pt x="190" y="22983"/>
                    <a:pt x="205" y="22983"/>
                  </a:cubicBezTo>
                  <a:cubicBezTo>
                    <a:pt x="496" y="22983"/>
                    <a:pt x="2139" y="22278"/>
                    <a:pt x="4652" y="2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4"/>
            <p:cNvSpPr/>
            <p:nvPr/>
          </p:nvSpPr>
          <p:spPr>
            <a:xfrm>
              <a:off x="6158725" y="2649975"/>
              <a:ext cx="1219650" cy="2485775"/>
            </a:xfrm>
            <a:custGeom>
              <a:avLst/>
              <a:gdLst/>
              <a:ahLst/>
              <a:cxnLst/>
              <a:rect l="l" t="t" r="r" b="b"/>
              <a:pathLst>
                <a:path w="48786" h="99431" extrusionOk="0">
                  <a:moveTo>
                    <a:pt x="0" y="1"/>
                  </a:moveTo>
                  <a:lnTo>
                    <a:pt x="28944" y="80654"/>
                  </a:lnTo>
                  <a:lnTo>
                    <a:pt x="48786" y="99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4"/>
            <p:cNvSpPr/>
            <p:nvPr/>
          </p:nvSpPr>
          <p:spPr>
            <a:xfrm>
              <a:off x="3817450" y="2649975"/>
              <a:ext cx="2341300" cy="2032450"/>
            </a:xfrm>
            <a:custGeom>
              <a:avLst/>
              <a:gdLst/>
              <a:ahLst/>
              <a:cxnLst/>
              <a:rect l="l" t="t" r="r" b="b"/>
              <a:pathLst>
                <a:path w="93652" h="81298" extrusionOk="0">
                  <a:moveTo>
                    <a:pt x="93651" y="1"/>
                  </a:moveTo>
                  <a:lnTo>
                    <a:pt x="0" y="81297"/>
                  </a:lnTo>
                  <a:lnTo>
                    <a:pt x="8634" y="80782"/>
                  </a:lnTo>
                  <a:lnTo>
                    <a:pt x="20509" y="80771"/>
                  </a:lnTo>
                  <a:lnTo>
                    <a:pt x="55793" y="45568"/>
                  </a:lnTo>
                  <a:lnTo>
                    <a:pt x="55782" y="37800"/>
                  </a:lnTo>
                  <a:lnTo>
                    <a:pt x="936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24"/>
            <p:cNvSpPr/>
            <p:nvPr/>
          </p:nvSpPr>
          <p:spPr>
            <a:xfrm>
              <a:off x="5327200" y="2649975"/>
              <a:ext cx="831550" cy="2026300"/>
            </a:xfrm>
            <a:custGeom>
              <a:avLst/>
              <a:gdLst/>
              <a:ahLst/>
              <a:cxnLst/>
              <a:rect l="l" t="t" r="r" b="b"/>
              <a:pathLst>
                <a:path w="33262" h="81052" extrusionOk="0">
                  <a:moveTo>
                    <a:pt x="33261" y="1"/>
                  </a:moveTo>
                  <a:lnTo>
                    <a:pt x="1" y="80923"/>
                  </a:lnTo>
                  <a:lnTo>
                    <a:pt x="12414" y="81051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24"/>
            <p:cNvSpPr/>
            <p:nvPr/>
          </p:nvSpPr>
          <p:spPr>
            <a:xfrm>
              <a:off x="4619125" y="651775"/>
              <a:ext cx="1539625" cy="1998225"/>
            </a:xfrm>
            <a:custGeom>
              <a:avLst/>
              <a:gdLst/>
              <a:ahLst/>
              <a:cxnLst/>
              <a:rect l="l" t="t" r="r" b="b"/>
              <a:pathLst>
                <a:path w="61585" h="79929" extrusionOk="0">
                  <a:moveTo>
                    <a:pt x="12027" y="1"/>
                  </a:moveTo>
                  <a:lnTo>
                    <a:pt x="1" y="13"/>
                  </a:lnTo>
                  <a:lnTo>
                    <a:pt x="61584" y="79929"/>
                  </a:lnTo>
                  <a:lnTo>
                    <a:pt x="1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24"/>
            <p:cNvSpPr/>
            <p:nvPr/>
          </p:nvSpPr>
          <p:spPr>
            <a:xfrm>
              <a:off x="5497425" y="655575"/>
              <a:ext cx="661325" cy="1994425"/>
            </a:xfrm>
            <a:custGeom>
              <a:avLst/>
              <a:gdLst/>
              <a:ahLst/>
              <a:cxnLst/>
              <a:rect l="l" t="t" r="r" b="b"/>
              <a:pathLst>
                <a:path w="26453" h="79777" extrusionOk="0">
                  <a:moveTo>
                    <a:pt x="9688" y="1"/>
                  </a:moveTo>
                  <a:lnTo>
                    <a:pt x="1" y="13"/>
                  </a:lnTo>
                  <a:lnTo>
                    <a:pt x="7488" y="18544"/>
                  </a:lnTo>
                  <a:lnTo>
                    <a:pt x="4938" y="27342"/>
                  </a:lnTo>
                  <a:lnTo>
                    <a:pt x="26452" y="79777"/>
                  </a:lnTo>
                  <a:lnTo>
                    <a:pt x="7886" y="28792"/>
                  </a:lnTo>
                  <a:lnTo>
                    <a:pt x="12870" y="17713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4"/>
            <p:cNvSpPr/>
            <p:nvPr/>
          </p:nvSpPr>
          <p:spPr>
            <a:xfrm>
              <a:off x="238125" y="2419225"/>
              <a:ext cx="5920625" cy="420300"/>
            </a:xfrm>
            <a:custGeom>
              <a:avLst/>
              <a:gdLst/>
              <a:ahLst/>
              <a:cxnLst/>
              <a:rect l="l" t="t" r="r" b="b"/>
              <a:pathLst>
                <a:path w="236825" h="16812" extrusionOk="0">
                  <a:moveTo>
                    <a:pt x="1614" y="0"/>
                  </a:moveTo>
                  <a:lnTo>
                    <a:pt x="0" y="16812"/>
                  </a:lnTo>
                  <a:lnTo>
                    <a:pt x="108450" y="13068"/>
                  </a:lnTo>
                  <a:lnTo>
                    <a:pt x="100612" y="9827"/>
                  </a:lnTo>
                  <a:lnTo>
                    <a:pt x="236824" y="923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4"/>
            <p:cNvSpPr/>
            <p:nvPr/>
          </p:nvSpPr>
          <p:spPr>
            <a:xfrm>
              <a:off x="632950" y="577800"/>
              <a:ext cx="6431025" cy="2098225"/>
            </a:xfrm>
            <a:custGeom>
              <a:avLst/>
              <a:gdLst/>
              <a:ahLst/>
              <a:cxnLst/>
              <a:rect l="l" t="t" r="r" b="b"/>
              <a:pathLst>
                <a:path w="257241" h="83929" extrusionOk="0">
                  <a:moveTo>
                    <a:pt x="257240" y="0"/>
                  </a:moveTo>
                  <a:lnTo>
                    <a:pt x="233339" y="47124"/>
                  </a:lnTo>
                  <a:lnTo>
                    <a:pt x="233245" y="47299"/>
                  </a:lnTo>
                  <a:lnTo>
                    <a:pt x="233304" y="47498"/>
                  </a:lnTo>
                  <a:lnTo>
                    <a:pt x="236230" y="57745"/>
                  </a:lnTo>
                  <a:lnTo>
                    <a:pt x="236230" y="57745"/>
                  </a:lnTo>
                  <a:lnTo>
                    <a:pt x="220609" y="81839"/>
                  </a:lnTo>
                  <a:lnTo>
                    <a:pt x="220609" y="81839"/>
                  </a:lnTo>
                  <a:lnTo>
                    <a:pt x="164673" y="68784"/>
                  </a:lnTo>
                  <a:lnTo>
                    <a:pt x="164673" y="68784"/>
                  </a:lnTo>
                  <a:lnTo>
                    <a:pt x="166912" y="67047"/>
                  </a:lnTo>
                  <a:lnTo>
                    <a:pt x="169403" y="65117"/>
                  </a:lnTo>
                  <a:lnTo>
                    <a:pt x="166327" y="64274"/>
                  </a:lnTo>
                  <a:lnTo>
                    <a:pt x="7898" y="5218"/>
                  </a:lnTo>
                  <a:lnTo>
                    <a:pt x="1" y="5218"/>
                  </a:lnTo>
                  <a:lnTo>
                    <a:pt x="162764" y="66310"/>
                  </a:lnTo>
                  <a:lnTo>
                    <a:pt x="162764" y="66310"/>
                  </a:lnTo>
                  <a:lnTo>
                    <a:pt x="160243" y="68346"/>
                  </a:lnTo>
                  <a:lnTo>
                    <a:pt x="157739" y="70370"/>
                  </a:lnTo>
                  <a:lnTo>
                    <a:pt x="160863" y="71036"/>
                  </a:lnTo>
                  <a:lnTo>
                    <a:pt x="220833" y="83788"/>
                  </a:lnTo>
                  <a:lnTo>
                    <a:pt x="221476" y="83929"/>
                  </a:lnTo>
                  <a:lnTo>
                    <a:pt x="221815" y="83379"/>
                  </a:lnTo>
                  <a:lnTo>
                    <a:pt x="237445" y="58191"/>
                  </a:lnTo>
                  <a:lnTo>
                    <a:pt x="237609" y="57934"/>
                  </a:lnTo>
                  <a:lnTo>
                    <a:pt x="237527" y="57676"/>
                  </a:lnTo>
                  <a:lnTo>
                    <a:pt x="234371" y="47405"/>
                  </a:lnTo>
                  <a:lnTo>
                    <a:pt x="257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4"/>
            <p:cNvSpPr/>
            <p:nvPr/>
          </p:nvSpPr>
          <p:spPr>
            <a:xfrm>
              <a:off x="2229875" y="2618975"/>
              <a:ext cx="4471700" cy="2377850"/>
            </a:xfrm>
            <a:custGeom>
              <a:avLst/>
              <a:gdLst/>
              <a:ahLst/>
              <a:cxnLst/>
              <a:rect l="l" t="t" r="r" b="b"/>
              <a:pathLst>
                <a:path w="178868" h="95114" extrusionOk="0">
                  <a:moveTo>
                    <a:pt x="157658" y="0"/>
                  </a:moveTo>
                  <a:lnTo>
                    <a:pt x="156008" y="737"/>
                  </a:lnTo>
                  <a:lnTo>
                    <a:pt x="115365" y="19046"/>
                  </a:lnTo>
                  <a:lnTo>
                    <a:pt x="114979" y="19222"/>
                  </a:lnTo>
                  <a:lnTo>
                    <a:pt x="114722" y="19538"/>
                  </a:lnTo>
                  <a:lnTo>
                    <a:pt x="109107" y="26623"/>
                  </a:lnTo>
                  <a:lnTo>
                    <a:pt x="109107" y="26623"/>
                  </a:lnTo>
                  <a:lnTo>
                    <a:pt x="29108" y="59888"/>
                  </a:lnTo>
                  <a:lnTo>
                    <a:pt x="24850" y="61654"/>
                  </a:lnTo>
                  <a:lnTo>
                    <a:pt x="29061" y="63561"/>
                  </a:lnTo>
                  <a:lnTo>
                    <a:pt x="35752" y="66582"/>
                  </a:lnTo>
                  <a:lnTo>
                    <a:pt x="35752" y="66582"/>
                  </a:lnTo>
                  <a:lnTo>
                    <a:pt x="1" y="81332"/>
                  </a:lnTo>
                  <a:lnTo>
                    <a:pt x="3253" y="85719"/>
                  </a:lnTo>
                  <a:lnTo>
                    <a:pt x="43065" y="68592"/>
                  </a:lnTo>
                  <a:lnTo>
                    <a:pt x="47522" y="66673"/>
                  </a:lnTo>
                  <a:lnTo>
                    <a:pt x="43124" y="64766"/>
                  </a:lnTo>
                  <a:lnTo>
                    <a:pt x="36117" y="61727"/>
                  </a:lnTo>
                  <a:lnTo>
                    <a:pt x="36117" y="61727"/>
                  </a:lnTo>
                  <a:lnTo>
                    <a:pt x="111528" y="29049"/>
                  </a:lnTo>
                  <a:lnTo>
                    <a:pt x="112019" y="28839"/>
                  </a:lnTo>
                  <a:lnTo>
                    <a:pt x="112277" y="28488"/>
                  </a:lnTo>
                  <a:lnTo>
                    <a:pt x="117738" y="21276"/>
                  </a:lnTo>
                  <a:lnTo>
                    <a:pt x="117738" y="21276"/>
                  </a:lnTo>
                  <a:lnTo>
                    <a:pt x="155902" y="3328"/>
                  </a:lnTo>
                  <a:lnTo>
                    <a:pt x="155902" y="3328"/>
                  </a:lnTo>
                  <a:lnTo>
                    <a:pt x="177438" y="60073"/>
                  </a:lnTo>
                  <a:lnTo>
                    <a:pt x="168210" y="70253"/>
                  </a:lnTo>
                  <a:lnTo>
                    <a:pt x="168105" y="70370"/>
                  </a:lnTo>
                  <a:lnTo>
                    <a:pt x="168116" y="70499"/>
                  </a:lnTo>
                  <a:lnTo>
                    <a:pt x="173615" y="95113"/>
                  </a:lnTo>
                  <a:lnTo>
                    <a:pt x="169133" y="70552"/>
                  </a:lnTo>
                  <a:lnTo>
                    <a:pt x="178692" y="60449"/>
                  </a:lnTo>
                  <a:lnTo>
                    <a:pt x="178868" y="60262"/>
                  </a:lnTo>
                  <a:lnTo>
                    <a:pt x="178786" y="60028"/>
                  </a:lnTo>
                  <a:lnTo>
                    <a:pt x="158137" y="1369"/>
                  </a:lnTo>
                  <a:lnTo>
                    <a:pt x="1576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4"/>
            <p:cNvSpPr/>
            <p:nvPr/>
          </p:nvSpPr>
          <p:spPr>
            <a:xfrm>
              <a:off x="4725575" y="2649975"/>
              <a:ext cx="1433175" cy="2154100"/>
            </a:xfrm>
            <a:custGeom>
              <a:avLst/>
              <a:gdLst/>
              <a:ahLst/>
              <a:cxnLst/>
              <a:rect l="l" t="t" r="r" b="b"/>
              <a:pathLst>
                <a:path w="57327" h="86164" extrusionOk="0">
                  <a:moveTo>
                    <a:pt x="57326" y="1"/>
                  </a:moveTo>
                  <a:lnTo>
                    <a:pt x="28874" y="38514"/>
                  </a:lnTo>
                  <a:lnTo>
                    <a:pt x="28711" y="38736"/>
                  </a:lnTo>
                  <a:lnTo>
                    <a:pt x="28711" y="39028"/>
                  </a:lnTo>
                  <a:lnTo>
                    <a:pt x="28553" y="48282"/>
                  </a:lnTo>
                  <a:lnTo>
                    <a:pt x="1" y="83847"/>
                  </a:lnTo>
                  <a:lnTo>
                    <a:pt x="3019" y="86164"/>
                  </a:lnTo>
                  <a:lnTo>
                    <a:pt x="30442" y="49300"/>
                  </a:lnTo>
                  <a:lnTo>
                    <a:pt x="30664" y="48996"/>
                  </a:lnTo>
                  <a:lnTo>
                    <a:pt x="30664" y="48657"/>
                  </a:lnTo>
                  <a:lnTo>
                    <a:pt x="30471" y="39301"/>
                  </a:lnTo>
                  <a:lnTo>
                    <a:pt x="30471" y="39301"/>
                  </a:lnTo>
                  <a:lnTo>
                    <a:pt x="57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4"/>
            <p:cNvSpPr/>
            <p:nvPr/>
          </p:nvSpPr>
          <p:spPr>
            <a:xfrm>
              <a:off x="5269600" y="2975275"/>
              <a:ext cx="38550" cy="28625"/>
            </a:xfrm>
            <a:custGeom>
              <a:avLst/>
              <a:gdLst/>
              <a:ahLst/>
              <a:cxnLst/>
              <a:rect l="l" t="t" r="r" b="b"/>
              <a:pathLst>
                <a:path w="1542" h="1145" extrusionOk="0">
                  <a:moveTo>
                    <a:pt x="773" y="1"/>
                  </a:moveTo>
                  <a:cubicBezTo>
                    <a:pt x="630" y="1"/>
                    <a:pt x="489" y="53"/>
                    <a:pt x="375" y="162"/>
                  </a:cubicBezTo>
                  <a:cubicBezTo>
                    <a:pt x="0" y="513"/>
                    <a:pt x="246" y="1133"/>
                    <a:pt x="761" y="1144"/>
                  </a:cubicBezTo>
                  <a:cubicBezTo>
                    <a:pt x="766" y="1144"/>
                    <a:pt x="770" y="1145"/>
                    <a:pt x="775" y="1145"/>
                  </a:cubicBezTo>
                  <a:cubicBezTo>
                    <a:pt x="1281" y="1145"/>
                    <a:pt x="1541" y="544"/>
                    <a:pt x="1194" y="173"/>
                  </a:cubicBezTo>
                  <a:cubicBezTo>
                    <a:pt x="1073" y="59"/>
                    <a:pt x="923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4"/>
            <p:cNvSpPr/>
            <p:nvPr/>
          </p:nvSpPr>
          <p:spPr>
            <a:xfrm>
              <a:off x="5328100" y="29762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628" y="1"/>
                  </a:moveTo>
                  <a:cubicBezTo>
                    <a:pt x="491" y="1"/>
                    <a:pt x="351" y="50"/>
                    <a:pt x="234" y="160"/>
                  </a:cubicBezTo>
                  <a:cubicBezTo>
                    <a:pt x="12" y="382"/>
                    <a:pt x="0" y="745"/>
                    <a:pt x="222" y="979"/>
                  </a:cubicBezTo>
                  <a:cubicBezTo>
                    <a:pt x="339" y="1100"/>
                    <a:pt x="486" y="1154"/>
                    <a:pt x="631" y="1154"/>
                  </a:cubicBezTo>
                  <a:cubicBezTo>
                    <a:pt x="919" y="1154"/>
                    <a:pt x="1197" y="936"/>
                    <a:pt x="1205" y="593"/>
                  </a:cubicBezTo>
                  <a:cubicBezTo>
                    <a:pt x="1213" y="239"/>
                    <a:pt x="92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4"/>
            <p:cNvSpPr/>
            <p:nvPr/>
          </p:nvSpPr>
          <p:spPr>
            <a:xfrm>
              <a:off x="5330525" y="2921400"/>
              <a:ext cx="30350" cy="28850"/>
            </a:xfrm>
            <a:custGeom>
              <a:avLst/>
              <a:gdLst/>
              <a:ahLst/>
              <a:cxnLst/>
              <a:rect l="l" t="t" r="r" b="b"/>
              <a:pathLst>
                <a:path w="1214" h="1154" extrusionOk="0">
                  <a:moveTo>
                    <a:pt x="586" y="0"/>
                  </a:moveTo>
                  <a:cubicBezTo>
                    <a:pt x="294" y="0"/>
                    <a:pt x="16" y="219"/>
                    <a:pt x="8" y="562"/>
                  </a:cubicBezTo>
                  <a:cubicBezTo>
                    <a:pt x="0" y="916"/>
                    <a:pt x="291" y="1153"/>
                    <a:pt x="591" y="1153"/>
                  </a:cubicBezTo>
                  <a:cubicBezTo>
                    <a:pt x="728" y="1153"/>
                    <a:pt x="866" y="1104"/>
                    <a:pt x="979" y="995"/>
                  </a:cubicBezTo>
                  <a:cubicBezTo>
                    <a:pt x="1213" y="772"/>
                    <a:pt x="1213" y="410"/>
                    <a:pt x="1003" y="176"/>
                  </a:cubicBezTo>
                  <a:cubicBezTo>
                    <a:pt x="882" y="55"/>
                    <a:pt x="732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4"/>
            <p:cNvSpPr/>
            <p:nvPr/>
          </p:nvSpPr>
          <p:spPr>
            <a:xfrm>
              <a:off x="5270775" y="2920475"/>
              <a:ext cx="38525" cy="28725"/>
            </a:xfrm>
            <a:custGeom>
              <a:avLst/>
              <a:gdLst/>
              <a:ahLst/>
              <a:cxnLst/>
              <a:rect l="l" t="t" r="r" b="b"/>
              <a:pathLst>
                <a:path w="1541" h="1149" extrusionOk="0">
                  <a:moveTo>
                    <a:pt x="777" y="1"/>
                  </a:moveTo>
                  <a:cubicBezTo>
                    <a:pt x="631" y="1"/>
                    <a:pt x="484" y="56"/>
                    <a:pt x="374" y="166"/>
                  </a:cubicBezTo>
                  <a:cubicBezTo>
                    <a:pt x="0" y="517"/>
                    <a:pt x="246" y="1137"/>
                    <a:pt x="760" y="1149"/>
                  </a:cubicBezTo>
                  <a:cubicBezTo>
                    <a:pt x="765" y="1149"/>
                    <a:pt x="770" y="1149"/>
                    <a:pt x="775" y="1149"/>
                  </a:cubicBezTo>
                  <a:cubicBezTo>
                    <a:pt x="1280" y="1149"/>
                    <a:pt x="1541" y="548"/>
                    <a:pt x="1182" y="178"/>
                  </a:cubicBezTo>
                  <a:cubicBezTo>
                    <a:pt x="1075" y="59"/>
                    <a:pt x="926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4"/>
            <p:cNvSpPr/>
            <p:nvPr/>
          </p:nvSpPr>
          <p:spPr>
            <a:xfrm>
              <a:off x="5267850" y="3017800"/>
              <a:ext cx="36925" cy="31600"/>
            </a:xfrm>
            <a:custGeom>
              <a:avLst/>
              <a:gdLst/>
              <a:ahLst/>
              <a:cxnLst/>
              <a:rect l="l" t="t" r="r" b="b"/>
              <a:pathLst>
                <a:path w="1477" h="1264" extrusionOk="0">
                  <a:moveTo>
                    <a:pt x="718" y="0"/>
                  </a:moveTo>
                  <a:cubicBezTo>
                    <a:pt x="483" y="0"/>
                    <a:pt x="250" y="126"/>
                    <a:pt x="140" y="379"/>
                  </a:cubicBezTo>
                  <a:cubicBezTo>
                    <a:pt x="0" y="695"/>
                    <a:pt x="140" y="1070"/>
                    <a:pt x="456" y="1210"/>
                  </a:cubicBezTo>
                  <a:cubicBezTo>
                    <a:pt x="544" y="1247"/>
                    <a:pt x="632" y="1264"/>
                    <a:pt x="716" y="1264"/>
                  </a:cubicBezTo>
                  <a:cubicBezTo>
                    <a:pt x="1138" y="1264"/>
                    <a:pt x="1476" y="841"/>
                    <a:pt x="1310" y="403"/>
                  </a:cubicBezTo>
                  <a:cubicBezTo>
                    <a:pt x="1203" y="135"/>
                    <a:pt x="96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4"/>
            <p:cNvSpPr/>
            <p:nvPr/>
          </p:nvSpPr>
          <p:spPr>
            <a:xfrm>
              <a:off x="5326325" y="30189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56" y="0"/>
                  </a:moveTo>
                  <a:cubicBezTo>
                    <a:pt x="339" y="0"/>
                    <a:pt x="0" y="432"/>
                    <a:pt x="176" y="872"/>
                  </a:cubicBezTo>
                  <a:cubicBezTo>
                    <a:pt x="265" y="1121"/>
                    <a:pt x="503" y="1269"/>
                    <a:pt x="756" y="1269"/>
                  </a:cubicBezTo>
                  <a:cubicBezTo>
                    <a:pt x="835" y="1269"/>
                    <a:pt x="917" y="1254"/>
                    <a:pt x="995" y="1223"/>
                  </a:cubicBezTo>
                  <a:cubicBezTo>
                    <a:pt x="1510" y="1025"/>
                    <a:pt x="1533" y="276"/>
                    <a:pt x="1007" y="54"/>
                  </a:cubicBezTo>
                  <a:cubicBezTo>
                    <a:pt x="923" y="17"/>
                    <a:pt x="838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4"/>
            <p:cNvSpPr/>
            <p:nvPr/>
          </p:nvSpPr>
          <p:spPr>
            <a:xfrm>
              <a:off x="5369325" y="2977925"/>
              <a:ext cx="38400" cy="31725"/>
            </a:xfrm>
            <a:custGeom>
              <a:avLst/>
              <a:gdLst/>
              <a:ahLst/>
              <a:cxnLst/>
              <a:rect l="l" t="t" r="r" b="b"/>
              <a:pathLst>
                <a:path w="1536" h="1269" extrusionOk="0">
                  <a:moveTo>
                    <a:pt x="765" y="1"/>
                  </a:moveTo>
                  <a:cubicBezTo>
                    <a:pt x="691" y="1"/>
                    <a:pt x="615" y="14"/>
                    <a:pt x="539" y="44"/>
                  </a:cubicBezTo>
                  <a:cubicBezTo>
                    <a:pt x="12" y="255"/>
                    <a:pt x="1" y="992"/>
                    <a:pt x="515" y="1214"/>
                  </a:cubicBezTo>
                  <a:cubicBezTo>
                    <a:pt x="598" y="1251"/>
                    <a:pt x="685" y="1268"/>
                    <a:pt x="770" y="1268"/>
                  </a:cubicBezTo>
                  <a:cubicBezTo>
                    <a:pt x="1011" y="1268"/>
                    <a:pt x="1242" y="1128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4"/>
            <p:cNvSpPr/>
            <p:nvPr/>
          </p:nvSpPr>
          <p:spPr>
            <a:xfrm>
              <a:off x="5370450" y="29186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67" y="0"/>
                  </a:moveTo>
                  <a:cubicBezTo>
                    <a:pt x="533" y="0"/>
                    <a:pt x="299" y="126"/>
                    <a:pt x="190" y="379"/>
                  </a:cubicBezTo>
                  <a:cubicBezTo>
                    <a:pt x="0" y="818"/>
                    <a:pt x="337" y="1265"/>
                    <a:pt x="767" y="1265"/>
                  </a:cubicBezTo>
                  <a:cubicBezTo>
                    <a:pt x="841" y="1265"/>
                    <a:pt x="919" y="1251"/>
                    <a:pt x="997" y="1222"/>
                  </a:cubicBezTo>
                  <a:cubicBezTo>
                    <a:pt x="1313" y="1093"/>
                    <a:pt x="1477" y="730"/>
                    <a:pt x="1360" y="403"/>
                  </a:cubicBezTo>
                  <a:cubicBezTo>
                    <a:pt x="1252" y="135"/>
                    <a:pt x="1009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4"/>
            <p:cNvSpPr/>
            <p:nvPr/>
          </p:nvSpPr>
          <p:spPr>
            <a:xfrm>
              <a:off x="5329225" y="2875775"/>
              <a:ext cx="36900" cy="31725"/>
            </a:xfrm>
            <a:custGeom>
              <a:avLst/>
              <a:gdLst/>
              <a:ahLst/>
              <a:cxnLst/>
              <a:rect l="l" t="t" r="r" b="b"/>
              <a:pathLst>
                <a:path w="1476" h="1269" extrusionOk="0">
                  <a:moveTo>
                    <a:pt x="754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60" y="1268"/>
                  </a:cubicBezTo>
                  <a:cubicBezTo>
                    <a:pt x="996" y="1268"/>
                    <a:pt x="1232" y="1142"/>
                    <a:pt x="1347" y="889"/>
                  </a:cubicBezTo>
                  <a:cubicBezTo>
                    <a:pt x="1476" y="573"/>
                    <a:pt x="1336" y="199"/>
                    <a:pt x="1020" y="59"/>
                  </a:cubicBezTo>
                  <a:cubicBezTo>
                    <a:pt x="930" y="19"/>
                    <a:pt x="840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4"/>
            <p:cNvSpPr/>
            <p:nvPr/>
          </p:nvSpPr>
          <p:spPr>
            <a:xfrm>
              <a:off x="5269300" y="2874675"/>
              <a:ext cx="38400" cy="31700"/>
            </a:xfrm>
            <a:custGeom>
              <a:avLst/>
              <a:gdLst/>
              <a:ahLst/>
              <a:cxnLst/>
              <a:rect l="l" t="t" r="r" b="b"/>
              <a:pathLst>
                <a:path w="1536" h="1268" extrusionOk="0">
                  <a:moveTo>
                    <a:pt x="776" y="0"/>
                  </a:moveTo>
                  <a:cubicBezTo>
                    <a:pt x="700" y="0"/>
                    <a:pt x="624" y="14"/>
                    <a:pt x="550" y="44"/>
                  </a:cubicBezTo>
                  <a:cubicBezTo>
                    <a:pt x="24" y="255"/>
                    <a:pt x="1" y="992"/>
                    <a:pt x="527" y="1214"/>
                  </a:cubicBezTo>
                  <a:cubicBezTo>
                    <a:pt x="612" y="1251"/>
                    <a:pt x="696" y="1267"/>
                    <a:pt x="778" y="1267"/>
                  </a:cubicBezTo>
                  <a:cubicBezTo>
                    <a:pt x="1195" y="1267"/>
                    <a:pt x="1536" y="837"/>
                    <a:pt x="1369" y="407"/>
                  </a:cubicBezTo>
                  <a:cubicBezTo>
                    <a:pt x="1270" y="155"/>
                    <a:pt x="1027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4"/>
            <p:cNvSpPr/>
            <p:nvPr/>
          </p:nvSpPr>
          <p:spPr>
            <a:xfrm>
              <a:off x="5226300" y="2915700"/>
              <a:ext cx="38650" cy="31650"/>
            </a:xfrm>
            <a:custGeom>
              <a:avLst/>
              <a:gdLst/>
              <a:ahLst/>
              <a:cxnLst/>
              <a:rect l="l" t="t" r="r" b="b"/>
              <a:pathLst>
                <a:path w="1546" h="1266" extrusionOk="0">
                  <a:moveTo>
                    <a:pt x="778" y="0"/>
                  </a:moveTo>
                  <a:cubicBezTo>
                    <a:pt x="533" y="0"/>
                    <a:pt x="304" y="145"/>
                    <a:pt x="200" y="380"/>
                  </a:cubicBezTo>
                  <a:cubicBezTo>
                    <a:pt x="0" y="819"/>
                    <a:pt x="344" y="1266"/>
                    <a:pt x="776" y="1266"/>
                  </a:cubicBezTo>
                  <a:cubicBezTo>
                    <a:pt x="851" y="1266"/>
                    <a:pt x="929" y="1252"/>
                    <a:pt x="1007" y="1223"/>
                  </a:cubicBezTo>
                  <a:cubicBezTo>
                    <a:pt x="1522" y="1012"/>
                    <a:pt x="1545" y="287"/>
                    <a:pt x="1030" y="53"/>
                  </a:cubicBezTo>
                  <a:cubicBezTo>
                    <a:pt x="947" y="17"/>
                    <a:pt x="86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4"/>
            <p:cNvSpPr/>
            <p:nvPr/>
          </p:nvSpPr>
          <p:spPr>
            <a:xfrm>
              <a:off x="5226600" y="2975000"/>
              <a:ext cx="36925" cy="31525"/>
            </a:xfrm>
            <a:custGeom>
              <a:avLst/>
              <a:gdLst/>
              <a:ahLst/>
              <a:cxnLst/>
              <a:rect l="l" t="t" r="r" b="b"/>
              <a:pathLst>
                <a:path w="1477" h="1261" extrusionOk="0">
                  <a:moveTo>
                    <a:pt x="710" y="1"/>
                  </a:moveTo>
                  <a:cubicBezTo>
                    <a:pt x="636" y="1"/>
                    <a:pt x="558" y="14"/>
                    <a:pt x="480" y="44"/>
                  </a:cubicBezTo>
                  <a:cubicBezTo>
                    <a:pt x="164" y="173"/>
                    <a:pt x="0" y="535"/>
                    <a:pt x="129" y="863"/>
                  </a:cubicBezTo>
                  <a:cubicBezTo>
                    <a:pt x="231" y="1126"/>
                    <a:pt x="473" y="1261"/>
                    <a:pt x="716" y="1261"/>
                  </a:cubicBezTo>
                  <a:cubicBezTo>
                    <a:pt x="947" y="1261"/>
                    <a:pt x="1179" y="1138"/>
                    <a:pt x="1287" y="886"/>
                  </a:cubicBezTo>
                  <a:cubicBezTo>
                    <a:pt x="1477" y="448"/>
                    <a:pt x="1140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4"/>
            <p:cNvSpPr/>
            <p:nvPr/>
          </p:nvSpPr>
          <p:spPr>
            <a:xfrm>
              <a:off x="5223975" y="303525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49" y="0"/>
                  </a:moveTo>
                  <a:cubicBezTo>
                    <a:pt x="273" y="0"/>
                    <a:pt x="195" y="28"/>
                    <a:pt x="129" y="91"/>
                  </a:cubicBezTo>
                  <a:cubicBezTo>
                    <a:pt x="0" y="208"/>
                    <a:pt x="0" y="407"/>
                    <a:pt x="117" y="535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67" y="132"/>
                    <a:pt x="513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4"/>
            <p:cNvSpPr/>
            <p:nvPr/>
          </p:nvSpPr>
          <p:spPr>
            <a:xfrm>
              <a:off x="5306750" y="30709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5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29" y="628"/>
                    <a:pt x="304" y="640"/>
                  </a:cubicBezTo>
                  <a:cubicBezTo>
                    <a:pt x="585" y="640"/>
                    <a:pt x="737" y="301"/>
                    <a:pt x="538" y="102"/>
                  </a:cubicBezTo>
                  <a:cubicBezTo>
                    <a:pt x="476" y="32"/>
                    <a:pt x="39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4"/>
            <p:cNvSpPr/>
            <p:nvPr/>
          </p:nvSpPr>
          <p:spPr>
            <a:xfrm>
              <a:off x="5389225" y="3038750"/>
              <a:ext cx="16900" cy="15950"/>
            </a:xfrm>
            <a:custGeom>
              <a:avLst/>
              <a:gdLst/>
              <a:ahLst/>
              <a:cxnLst/>
              <a:rect l="l" t="t" r="r" b="b"/>
              <a:pathLst>
                <a:path w="676" h="638" extrusionOk="0">
                  <a:moveTo>
                    <a:pt x="346" y="1"/>
                  </a:moveTo>
                  <a:cubicBezTo>
                    <a:pt x="269" y="1"/>
                    <a:pt x="191" y="29"/>
                    <a:pt x="129" y="91"/>
                  </a:cubicBezTo>
                  <a:cubicBezTo>
                    <a:pt x="12" y="208"/>
                    <a:pt x="0" y="407"/>
                    <a:pt x="117" y="536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75" y="133"/>
                    <a:pt x="513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4"/>
            <p:cNvSpPr/>
            <p:nvPr/>
          </p:nvSpPr>
          <p:spPr>
            <a:xfrm>
              <a:off x="5425775" y="2957650"/>
              <a:ext cx="16125" cy="15250"/>
            </a:xfrm>
            <a:custGeom>
              <a:avLst/>
              <a:gdLst/>
              <a:ahLst/>
              <a:cxnLst/>
              <a:rect l="l" t="t" r="r" b="b"/>
              <a:pathLst>
                <a:path w="645" h="610" extrusionOk="0">
                  <a:moveTo>
                    <a:pt x="320" y="1"/>
                  </a:moveTo>
                  <a:cubicBezTo>
                    <a:pt x="169" y="1"/>
                    <a:pt x="18" y="97"/>
                    <a:pt x="1" y="293"/>
                  </a:cubicBezTo>
                  <a:cubicBezTo>
                    <a:pt x="1" y="469"/>
                    <a:pt x="141" y="609"/>
                    <a:pt x="316" y="609"/>
                  </a:cubicBezTo>
                  <a:cubicBezTo>
                    <a:pt x="323" y="610"/>
                    <a:pt x="330" y="610"/>
                    <a:pt x="337" y="610"/>
                  </a:cubicBezTo>
                  <a:cubicBezTo>
                    <a:pt x="503" y="610"/>
                    <a:pt x="633" y="474"/>
                    <a:pt x="644" y="305"/>
                  </a:cubicBezTo>
                  <a:cubicBezTo>
                    <a:pt x="632" y="103"/>
                    <a:pt x="476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4"/>
            <p:cNvSpPr/>
            <p:nvPr/>
          </p:nvSpPr>
          <p:spPr>
            <a:xfrm>
              <a:off x="5393300" y="28742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2" y="0"/>
                  </a:moveTo>
                  <a:cubicBezTo>
                    <a:pt x="162" y="0"/>
                    <a:pt x="9" y="120"/>
                    <a:pt x="1" y="307"/>
                  </a:cubicBezTo>
                  <a:cubicBezTo>
                    <a:pt x="1" y="499"/>
                    <a:pt x="160" y="631"/>
                    <a:pt x="325" y="631"/>
                  </a:cubicBezTo>
                  <a:cubicBezTo>
                    <a:pt x="400" y="631"/>
                    <a:pt x="477" y="603"/>
                    <a:pt x="539" y="541"/>
                  </a:cubicBezTo>
                  <a:cubicBezTo>
                    <a:pt x="668" y="424"/>
                    <a:pt x="668" y="225"/>
                    <a:pt x="551" y="96"/>
                  </a:cubicBezTo>
                  <a:cubicBezTo>
                    <a:pt x="485" y="30"/>
                    <a:pt x="40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4"/>
            <p:cNvSpPr/>
            <p:nvPr/>
          </p:nvSpPr>
          <p:spPr>
            <a:xfrm>
              <a:off x="5308775" y="2838325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4" y="1"/>
                  </a:moveTo>
                  <a:cubicBezTo>
                    <a:pt x="141" y="1"/>
                    <a:pt x="1" y="340"/>
                    <a:pt x="188" y="539"/>
                  </a:cubicBezTo>
                  <a:cubicBezTo>
                    <a:pt x="254" y="609"/>
                    <a:pt x="338" y="640"/>
                    <a:pt x="419" y="640"/>
                  </a:cubicBezTo>
                  <a:cubicBezTo>
                    <a:pt x="582" y="640"/>
                    <a:pt x="738" y="515"/>
                    <a:pt x="738" y="328"/>
                  </a:cubicBezTo>
                  <a:cubicBezTo>
                    <a:pt x="738" y="153"/>
                    <a:pt x="598" y="12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4"/>
            <p:cNvSpPr/>
            <p:nvPr/>
          </p:nvSpPr>
          <p:spPr>
            <a:xfrm>
              <a:off x="5228050" y="2870825"/>
              <a:ext cx="16700" cy="15775"/>
            </a:xfrm>
            <a:custGeom>
              <a:avLst/>
              <a:gdLst/>
              <a:ahLst/>
              <a:cxnLst/>
              <a:rect l="l" t="t" r="r" b="b"/>
              <a:pathLst>
                <a:path w="668" h="631" extrusionOk="0">
                  <a:moveTo>
                    <a:pt x="316" y="0"/>
                  </a:moveTo>
                  <a:cubicBezTo>
                    <a:pt x="158" y="0"/>
                    <a:pt x="9" y="119"/>
                    <a:pt x="1" y="303"/>
                  </a:cubicBezTo>
                  <a:cubicBezTo>
                    <a:pt x="1" y="502"/>
                    <a:pt x="157" y="630"/>
                    <a:pt x="320" y="630"/>
                  </a:cubicBezTo>
                  <a:cubicBezTo>
                    <a:pt x="397" y="630"/>
                    <a:pt x="475" y="601"/>
                    <a:pt x="539" y="537"/>
                  </a:cubicBezTo>
                  <a:cubicBezTo>
                    <a:pt x="668" y="420"/>
                    <a:pt x="668" y="222"/>
                    <a:pt x="551" y="105"/>
                  </a:cubicBezTo>
                  <a:cubicBezTo>
                    <a:pt x="483" y="32"/>
                    <a:pt x="398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4"/>
            <p:cNvSpPr/>
            <p:nvPr/>
          </p:nvSpPr>
          <p:spPr>
            <a:xfrm>
              <a:off x="5192175" y="2952400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5" y="0"/>
                  </a:moveTo>
                  <a:cubicBezTo>
                    <a:pt x="149" y="0"/>
                    <a:pt x="9" y="129"/>
                    <a:pt x="9" y="305"/>
                  </a:cubicBezTo>
                  <a:cubicBezTo>
                    <a:pt x="1" y="500"/>
                    <a:pt x="162" y="633"/>
                    <a:pt x="328" y="633"/>
                  </a:cubicBezTo>
                  <a:cubicBezTo>
                    <a:pt x="401" y="633"/>
                    <a:pt x="475" y="607"/>
                    <a:pt x="535" y="550"/>
                  </a:cubicBezTo>
                  <a:cubicBezTo>
                    <a:pt x="746" y="351"/>
                    <a:pt x="605" y="1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4"/>
            <p:cNvSpPr/>
            <p:nvPr/>
          </p:nvSpPr>
          <p:spPr>
            <a:xfrm>
              <a:off x="5240925" y="3092775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41" y="1"/>
                  </a:moveTo>
                  <a:cubicBezTo>
                    <a:pt x="364" y="1"/>
                    <a:pt x="187" y="97"/>
                    <a:pt x="106" y="293"/>
                  </a:cubicBezTo>
                  <a:cubicBezTo>
                    <a:pt x="1" y="527"/>
                    <a:pt x="118" y="808"/>
                    <a:pt x="352" y="913"/>
                  </a:cubicBezTo>
                  <a:cubicBezTo>
                    <a:pt x="418" y="943"/>
                    <a:pt x="484" y="957"/>
                    <a:pt x="547" y="957"/>
                  </a:cubicBezTo>
                  <a:cubicBezTo>
                    <a:pt x="857" y="957"/>
                    <a:pt x="1110" y="635"/>
                    <a:pt x="983" y="305"/>
                  </a:cubicBezTo>
                  <a:cubicBezTo>
                    <a:pt x="906" y="103"/>
                    <a:pt x="72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4"/>
            <p:cNvSpPr/>
            <p:nvPr/>
          </p:nvSpPr>
          <p:spPr>
            <a:xfrm>
              <a:off x="5359425" y="3095025"/>
              <a:ext cx="28650" cy="23875"/>
            </a:xfrm>
            <a:custGeom>
              <a:avLst/>
              <a:gdLst/>
              <a:ahLst/>
              <a:cxnLst/>
              <a:rect l="l" t="t" r="r" b="b"/>
              <a:pathLst>
                <a:path w="1146" h="955" extrusionOk="0">
                  <a:moveTo>
                    <a:pt x="573" y="1"/>
                  </a:moveTo>
                  <a:cubicBezTo>
                    <a:pt x="259" y="1"/>
                    <a:pt x="0" y="326"/>
                    <a:pt x="128" y="660"/>
                  </a:cubicBezTo>
                  <a:cubicBezTo>
                    <a:pt x="199" y="837"/>
                    <a:pt x="377" y="954"/>
                    <a:pt x="567" y="954"/>
                  </a:cubicBezTo>
                  <a:cubicBezTo>
                    <a:pt x="627" y="954"/>
                    <a:pt x="688" y="942"/>
                    <a:pt x="748" y="917"/>
                  </a:cubicBezTo>
                  <a:cubicBezTo>
                    <a:pt x="1134" y="765"/>
                    <a:pt x="1145" y="215"/>
                    <a:pt x="759" y="40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4"/>
            <p:cNvSpPr/>
            <p:nvPr/>
          </p:nvSpPr>
          <p:spPr>
            <a:xfrm>
              <a:off x="5445375" y="3012975"/>
              <a:ext cx="28650" cy="23825"/>
            </a:xfrm>
            <a:custGeom>
              <a:avLst/>
              <a:gdLst/>
              <a:ahLst/>
              <a:cxnLst/>
              <a:rect l="l" t="t" r="r" b="b"/>
              <a:pathLst>
                <a:path w="1146" h="953" extrusionOk="0">
                  <a:moveTo>
                    <a:pt x="574" y="1"/>
                  </a:moveTo>
                  <a:cubicBezTo>
                    <a:pt x="517" y="1"/>
                    <a:pt x="458" y="11"/>
                    <a:pt x="398" y="34"/>
                  </a:cubicBezTo>
                  <a:cubicBezTo>
                    <a:pt x="12" y="186"/>
                    <a:pt x="0" y="748"/>
                    <a:pt x="386" y="912"/>
                  </a:cubicBezTo>
                  <a:cubicBezTo>
                    <a:pt x="448" y="939"/>
                    <a:pt x="512" y="952"/>
                    <a:pt x="576" y="952"/>
                  </a:cubicBezTo>
                  <a:cubicBezTo>
                    <a:pt x="755" y="952"/>
                    <a:pt x="929" y="847"/>
                    <a:pt x="1007" y="666"/>
                  </a:cubicBezTo>
                  <a:cubicBezTo>
                    <a:pt x="1146" y="338"/>
                    <a:pt x="89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4"/>
            <p:cNvSpPr/>
            <p:nvPr/>
          </p:nvSpPr>
          <p:spPr>
            <a:xfrm>
              <a:off x="5447750" y="2894400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79" y="1"/>
                  </a:moveTo>
                  <a:cubicBezTo>
                    <a:pt x="403" y="1"/>
                    <a:pt x="226" y="95"/>
                    <a:pt x="139" y="285"/>
                  </a:cubicBezTo>
                  <a:cubicBezTo>
                    <a:pt x="0" y="613"/>
                    <a:pt x="250" y="950"/>
                    <a:pt x="572" y="950"/>
                  </a:cubicBezTo>
                  <a:cubicBezTo>
                    <a:pt x="629" y="950"/>
                    <a:pt x="688" y="939"/>
                    <a:pt x="748" y="916"/>
                  </a:cubicBezTo>
                  <a:cubicBezTo>
                    <a:pt x="993" y="823"/>
                    <a:pt x="1110" y="542"/>
                    <a:pt x="1017" y="296"/>
                  </a:cubicBezTo>
                  <a:cubicBezTo>
                    <a:pt x="940" y="100"/>
                    <a:pt x="760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4"/>
            <p:cNvSpPr/>
            <p:nvPr/>
          </p:nvSpPr>
          <p:spPr>
            <a:xfrm>
              <a:off x="5365275" y="2808700"/>
              <a:ext cx="27775" cy="23850"/>
            </a:xfrm>
            <a:custGeom>
              <a:avLst/>
              <a:gdLst/>
              <a:ahLst/>
              <a:cxnLst/>
              <a:rect l="l" t="t" r="r" b="b"/>
              <a:pathLst>
                <a:path w="1111" h="954" extrusionOk="0">
                  <a:moveTo>
                    <a:pt x="573" y="1"/>
                  </a:moveTo>
                  <a:cubicBezTo>
                    <a:pt x="259" y="1"/>
                    <a:pt x="0" y="324"/>
                    <a:pt x="128" y="648"/>
                  </a:cubicBezTo>
                  <a:cubicBezTo>
                    <a:pt x="205" y="851"/>
                    <a:pt x="390" y="953"/>
                    <a:pt x="574" y="953"/>
                  </a:cubicBezTo>
                  <a:cubicBezTo>
                    <a:pt x="750" y="953"/>
                    <a:pt x="925" y="860"/>
                    <a:pt x="1005" y="671"/>
                  </a:cubicBezTo>
                  <a:cubicBezTo>
                    <a:pt x="1110" y="425"/>
                    <a:pt x="1005" y="145"/>
                    <a:pt x="759" y="39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4"/>
            <p:cNvSpPr/>
            <p:nvPr/>
          </p:nvSpPr>
          <p:spPr>
            <a:xfrm>
              <a:off x="5245900" y="2806225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8" y="1"/>
                  </a:moveTo>
                  <a:cubicBezTo>
                    <a:pt x="522" y="1"/>
                    <a:pt x="465" y="11"/>
                    <a:pt x="410" y="33"/>
                  </a:cubicBezTo>
                  <a:cubicBezTo>
                    <a:pt x="12" y="197"/>
                    <a:pt x="1" y="747"/>
                    <a:pt x="387" y="910"/>
                  </a:cubicBezTo>
                  <a:cubicBezTo>
                    <a:pt x="453" y="940"/>
                    <a:pt x="519" y="954"/>
                    <a:pt x="582" y="954"/>
                  </a:cubicBezTo>
                  <a:cubicBezTo>
                    <a:pt x="892" y="954"/>
                    <a:pt x="1145" y="632"/>
                    <a:pt x="1018" y="302"/>
                  </a:cubicBezTo>
                  <a:cubicBezTo>
                    <a:pt x="947" y="114"/>
                    <a:pt x="765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4"/>
            <p:cNvSpPr/>
            <p:nvPr/>
          </p:nvSpPr>
          <p:spPr>
            <a:xfrm>
              <a:off x="5159950" y="2888500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5" y="0"/>
                  </a:moveTo>
                  <a:cubicBezTo>
                    <a:pt x="391" y="0"/>
                    <a:pt x="217" y="105"/>
                    <a:pt x="139" y="287"/>
                  </a:cubicBezTo>
                  <a:cubicBezTo>
                    <a:pt x="0" y="615"/>
                    <a:pt x="250" y="952"/>
                    <a:pt x="572" y="952"/>
                  </a:cubicBezTo>
                  <a:cubicBezTo>
                    <a:pt x="629" y="952"/>
                    <a:pt x="688" y="941"/>
                    <a:pt x="748" y="918"/>
                  </a:cubicBezTo>
                  <a:cubicBezTo>
                    <a:pt x="1134" y="766"/>
                    <a:pt x="1146" y="217"/>
                    <a:pt x="771" y="41"/>
                  </a:cubicBezTo>
                  <a:cubicBezTo>
                    <a:pt x="707" y="14"/>
                    <a:pt x="64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4"/>
            <p:cNvSpPr/>
            <p:nvPr/>
          </p:nvSpPr>
          <p:spPr>
            <a:xfrm>
              <a:off x="5158450" y="3007125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39" y="1"/>
                  </a:moveTo>
                  <a:cubicBezTo>
                    <a:pt x="482" y="1"/>
                    <a:pt x="423" y="11"/>
                    <a:pt x="363" y="34"/>
                  </a:cubicBezTo>
                  <a:cubicBezTo>
                    <a:pt x="118" y="128"/>
                    <a:pt x="1" y="409"/>
                    <a:pt x="94" y="654"/>
                  </a:cubicBezTo>
                  <a:cubicBezTo>
                    <a:pt x="171" y="850"/>
                    <a:pt x="351" y="950"/>
                    <a:pt x="532" y="950"/>
                  </a:cubicBezTo>
                  <a:cubicBezTo>
                    <a:pt x="708" y="950"/>
                    <a:pt x="885" y="856"/>
                    <a:pt x="972" y="666"/>
                  </a:cubicBezTo>
                  <a:cubicBezTo>
                    <a:pt x="1111" y="338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4"/>
            <p:cNvSpPr/>
            <p:nvPr/>
          </p:nvSpPr>
          <p:spPr>
            <a:xfrm>
              <a:off x="5171325" y="3092925"/>
              <a:ext cx="10550" cy="8075"/>
            </a:xfrm>
            <a:custGeom>
              <a:avLst/>
              <a:gdLst/>
              <a:ahLst/>
              <a:cxnLst/>
              <a:rect l="l" t="t" r="r" b="b"/>
              <a:pathLst>
                <a:path w="422" h="323" extrusionOk="0">
                  <a:moveTo>
                    <a:pt x="205" y="1"/>
                  </a:moveTo>
                  <a:cubicBezTo>
                    <a:pt x="164" y="1"/>
                    <a:pt x="123" y="18"/>
                    <a:pt x="94" y="53"/>
                  </a:cubicBezTo>
                  <a:cubicBezTo>
                    <a:pt x="0" y="147"/>
                    <a:pt x="71" y="322"/>
                    <a:pt x="211" y="322"/>
                  </a:cubicBezTo>
                  <a:cubicBezTo>
                    <a:pt x="351" y="322"/>
                    <a:pt x="422" y="147"/>
                    <a:pt x="316" y="53"/>
                  </a:cubicBezTo>
                  <a:cubicBezTo>
                    <a:pt x="287" y="18"/>
                    <a:pt x="246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4"/>
            <p:cNvSpPr/>
            <p:nvPr/>
          </p:nvSpPr>
          <p:spPr>
            <a:xfrm>
              <a:off x="5308875" y="3152700"/>
              <a:ext cx="9300" cy="7850"/>
            </a:xfrm>
            <a:custGeom>
              <a:avLst/>
              <a:gdLst/>
              <a:ahLst/>
              <a:cxnLst/>
              <a:rect l="l" t="t" r="r" b="b"/>
              <a:pathLst>
                <a:path w="372" h="314" extrusionOk="0">
                  <a:moveTo>
                    <a:pt x="143" y="1"/>
                  </a:moveTo>
                  <a:cubicBezTo>
                    <a:pt x="69" y="1"/>
                    <a:pt x="9" y="68"/>
                    <a:pt x="9" y="154"/>
                  </a:cubicBezTo>
                  <a:cubicBezTo>
                    <a:pt x="1" y="251"/>
                    <a:pt x="81" y="314"/>
                    <a:pt x="162" y="314"/>
                  </a:cubicBezTo>
                  <a:cubicBezTo>
                    <a:pt x="199" y="314"/>
                    <a:pt x="237" y="301"/>
                    <a:pt x="266" y="271"/>
                  </a:cubicBezTo>
                  <a:cubicBezTo>
                    <a:pt x="371" y="166"/>
                    <a:pt x="301" y="2"/>
                    <a:pt x="161" y="2"/>
                  </a:cubicBezTo>
                  <a:cubicBezTo>
                    <a:pt x="155" y="1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4"/>
            <p:cNvSpPr/>
            <p:nvPr/>
          </p:nvSpPr>
          <p:spPr>
            <a:xfrm>
              <a:off x="5447425" y="309852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75" y="1"/>
                  </a:moveTo>
                  <a:cubicBezTo>
                    <a:pt x="135" y="1"/>
                    <a:pt x="94" y="17"/>
                    <a:pt x="59" y="52"/>
                  </a:cubicBezTo>
                  <a:cubicBezTo>
                    <a:pt x="0" y="110"/>
                    <a:pt x="0" y="204"/>
                    <a:pt x="59" y="274"/>
                  </a:cubicBezTo>
                  <a:cubicBezTo>
                    <a:pt x="92" y="303"/>
                    <a:pt x="131" y="317"/>
                    <a:pt x="168" y="317"/>
                  </a:cubicBezTo>
                  <a:cubicBezTo>
                    <a:pt x="251" y="317"/>
                    <a:pt x="328" y="253"/>
                    <a:pt x="328" y="157"/>
                  </a:cubicBezTo>
                  <a:cubicBezTo>
                    <a:pt x="328" y="63"/>
                    <a:pt x="25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4"/>
            <p:cNvSpPr/>
            <p:nvPr/>
          </p:nvSpPr>
          <p:spPr>
            <a:xfrm>
              <a:off x="5506500" y="2962625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14" y="0"/>
                  </a:moveTo>
                  <a:cubicBezTo>
                    <a:pt x="177" y="0"/>
                    <a:pt x="139" y="15"/>
                    <a:pt x="106" y="48"/>
                  </a:cubicBezTo>
                  <a:cubicBezTo>
                    <a:pt x="1" y="141"/>
                    <a:pt x="59" y="317"/>
                    <a:pt x="199" y="317"/>
                  </a:cubicBezTo>
                  <a:cubicBezTo>
                    <a:pt x="293" y="317"/>
                    <a:pt x="363" y="258"/>
                    <a:pt x="363" y="176"/>
                  </a:cubicBezTo>
                  <a:cubicBezTo>
                    <a:pt x="371" y="72"/>
                    <a:pt x="296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4"/>
            <p:cNvSpPr/>
            <p:nvPr/>
          </p:nvSpPr>
          <p:spPr>
            <a:xfrm>
              <a:off x="5453550" y="2824475"/>
              <a:ext cx="8225" cy="7925"/>
            </a:xfrm>
            <a:custGeom>
              <a:avLst/>
              <a:gdLst/>
              <a:ahLst/>
              <a:cxnLst/>
              <a:rect l="l" t="t" r="r" b="b"/>
              <a:pathLst>
                <a:path w="329" h="317" extrusionOk="0">
                  <a:moveTo>
                    <a:pt x="154" y="1"/>
                  </a:moveTo>
                  <a:cubicBezTo>
                    <a:pt x="74" y="1"/>
                    <a:pt x="1" y="63"/>
                    <a:pt x="1" y="157"/>
                  </a:cubicBezTo>
                  <a:cubicBezTo>
                    <a:pt x="1" y="253"/>
                    <a:pt x="78" y="317"/>
                    <a:pt x="161" y="317"/>
                  </a:cubicBezTo>
                  <a:cubicBezTo>
                    <a:pt x="198" y="317"/>
                    <a:pt x="237" y="303"/>
                    <a:pt x="270" y="274"/>
                  </a:cubicBezTo>
                  <a:cubicBezTo>
                    <a:pt x="329" y="204"/>
                    <a:pt x="329" y="110"/>
                    <a:pt x="270" y="52"/>
                  </a:cubicBezTo>
                  <a:cubicBezTo>
                    <a:pt x="235" y="17"/>
                    <a:pt x="19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4"/>
            <p:cNvSpPr/>
            <p:nvPr/>
          </p:nvSpPr>
          <p:spPr>
            <a:xfrm>
              <a:off x="5315600" y="2764900"/>
              <a:ext cx="9300" cy="8050"/>
            </a:xfrm>
            <a:custGeom>
              <a:avLst/>
              <a:gdLst/>
              <a:ahLst/>
              <a:cxnLst/>
              <a:rect l="l" t="t" r="r" b="b"/>
              <a:pathLst>
                <a:path w="372" h="322" extrusionOk="0">
                  <a:moveTo>
                    <a:pt x="206" y="1"/>
                  </a:moveTo>
                  <a:cubicBezTo>
                    <a:pt x="74" y="1"/>
                    <a:pt x="0" y="168"/>
                    <a:pt x="102" y="270"/>
                  </a:cubicBezTo>
                  <a:cubicBezTo>
                    <a:pt x="134" y="305"/>
                    <a:pt x="174" y="321"/>
                    <a:pt x="214" y="321"/>
                  </a:cubicBezTo>
                  <a:cubicBezTo>
                    <a:pt x="293" y="321"/>
                    <a:pt x="371" y="259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4"/>
            <p:cNvSpPr/>
            <p:nvPr/>
          </p:nvSpPr>
          <p:spPr>
            <a:xfrm>
              <a:off x="5177750" y="281887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1"/>
                  </a:moveTo>
                  <a:cubicBezTo>
                    <a:pt x="138" y="1"/>
                    <a:pt x="100" y="18"/>
                    <a:pt x="71" y="53"/>
                  </a:cubicBezTo>
                  <a:cubicBezTo>
                    <a:pt x="1" y="112"/>
                    <a:pt x="1" y="205"/>
                    <a:pt x="71" y="276"/>
                  </a:cubicBezTo>
                  <a:cubicBezTo>
                    <a:pt x="100" y="305"/>
                    <a:pt x="138" y="320"/>
                    <a:pt x="178" y="320"/>
                  </a:cubicBezTo>
                  <a:cubicBezTo>
                    <a:pt x="217" y="320"/>
                    <a:pt x="258" y="305"/>
                    <a:pt x="293" y="276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4"/>
            <p:cNvSpPr/>
            <p:nvPr/>
          </p:nvSpPr>
          <p:spPr>
            <a:xfrm>
              <a:off x="5118675" y="2954725"/>
              <a:ext cx="9100" cy="7925"/>
            </a:xfrm>
            <a:custGeom>
              <a:avLst/>
              <a:gdLst/>
              <a:ahLst/>
              <a:cxnLst/>
              <a:rect l="l" t="t" r="r" b="b"/>
              <a:pathLst>
                <a:path w="364" h="317" extrusionOk="0">
                  <a:moveTo>
                    <a:pt x="153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7"/>
                    <a:pt x="71" y="317"/>
                    <a:pt x="153" y="317"/>
                  </a:cubicBezTo>
                  <a:cubicBezTo>
                    <a:pt x="363" y="317"/>
                    <a:pt x="36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4"/>
            <p:cNvSpPr/>
            <p:nvPr/>
          </p:nvSpPr>
          <p:spPr>
            <a:xfrm>
              <a:off x="5214325" y="3167850"/>
              <a:ext cx="18275" cy="15775"/>
            </a:xfrm>
            <a:custGeom>
              <a:avLst/>
              <a:gdLst/>
              <a:ahLst/>
              <a:cxnLst/>
              <a:rect l="l" t="t" r="r" b="b"/>
              <a:pathLst>
                <a:path w="731" h="631" extrusionOk="0">
                  <a:moveTo>
                    <a:pt x="357" y="0"/>
                  </a:moveTo>
                  <a:cubicBezTo>
                    <a:pt x="240" y="0"/>
                    <a:pt x="122" y="64"/>
                    <a:pt x="70" y="192"/>
                  </a:cubicBezTo>
                  <a:cubicBezTo>
                    <a:pt x="0" y="355"/>
                    <a:pt x="70" y="531"/>
                    <a:pt x="222" y="601"/>
                  </a:cubicBezTo>
                  <a:cubicBezTo>
                    <a:pt x="266" y="621"/>
                    <a:pt x="311" y="630"/>
                    <a:pt x="353" y="630"/>
                  </a:cubicBezTo>
                  <a:cubicBezTo>
                    <a:pt x="561" y="630"/>
                    <a:pt x="731" y="417"/>
                    <a:pt x="644" y="203"/>
                  </a:cubicBezTo>
                  <a:cubicBezTo>
                    <a:pt x="596" y="67"/>
                    <a:pt x="47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4"/>
            <p:cNvSpPr/>
            <p:nvPr/>
          </p:nvSpPr>
          <p:spPr>
            <a:xfrm>
              <a:off x="5392500" y="3171450"/>
              <a:ext cx="18975" cy="15875"/>
            </a:xfrm>
            <a:custGeom>
              <a:avLst/>
              <a:gdLst/>
              <a:ahLst/>
              <a:cxnLst/>
              <a:rect l="l" t="t" r="r" b="b"/>
              <a:pathLst>
                <a:path w="759" h="635" extrusionOk="0">
                  <a:moveTo>
                    <a:pt x="381" y="0"/>
                  </a:moveTo>
                  <a:cubicBezTo>
                    <a:pt x="171" y="0"/>
                    <a:pt x="1" y="217"/>
                    <a:pt x="80" y="434"/>
                  </a:cubicBezTo>
                  <a:cubicBezTo>
                    <a:pt x="133" y="557"/>
                    <a:pt x="246" y="634"/>
                    <a:pt x="369" y="634"/>
                  </a:cubicBezTo>
                  <a:cubicBezTo>
                    <a:pt x="408" y="634"/>
                    <a:pt x="449" y="626"/>
                    <a:pt x="489" y="609"/>
                  </a:cubicBezTo>
                  <a:cubicBezTo>
                    <a:pt x="758" y="504"/>
                    <a:pt x="758" y="141"/>
                    <a:pt x="501" y="24"/>
                  </a:cubicBezTo>
                  <a:cubicBezTo>
                    <a:pt x="460" y="8"/>
                    <a:pt x="420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4"/>
            <p:cNvSpPr/>
            <p:nvPr/>
          </p:nvSpPr>
          <p:spPr>
            <a:xfrm>
              <a:off x="5521425" y="30481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79" y="1"/>
                  </a:moveTo>
                  <a:cubicBezTo>
                    <a:pt x="343" y="1"/>
                    <a:pt x="306" y="7"/>
                    <a:pt x="269" y="20"/>
                  </a:cubicBezTo>
                  <a:cubicBezTo>
                    <a:pt x="12" y="126"/>
                    <a:pt x="0" y="500"/>
                    <a:pt x="258" y="605"/>
                  </a:cubicBezTo>
                  <a:cubicBezTo>
                    <a:pt x="300" y="624"/>
                    <a:pt x="345" y="632"/>
                    <a:pt x="388" y="632"/>
                  </a:cubicBezTo>
                  <a:cubicBezTo>
                    <a:pt x="510" y="632"/>
                    <a:pt x="624" y="562"/>
                    <a:pt x="667" y="441"/>
                  </a:cubicBezTo>
                  <a:cubicBezTo>
                    <a:pt x="767" y="221"/>
                    <a:pt x="593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4"/>
            <p:cNvSpPr/>
            <p:nvPr/>
          </p:nvSpPr>
          <p:spPr>
            <a:xfrm>
              <a:off x="5525075" y="2870200"/>
              <a:ext cx="18600" cy="15825"/>
            </a:xfrm>
            <a:custGeom>
              <a:avLst/>
              <a:gdLst/>
              <a:ahLst/>
              <a:cxnLst/>
              <a:rect l="l" t="t" r="r" b="b"/>
              <a:pathLst>
                <a:path w="744" h="633" extrusionOk="0">
                  <a:moveTo>
                    <a:pt x="384" y="1"/>
                  </a:moveTo>
                  <a:cubicBezTo>
                    <a:pt x="267" y="1"/>
                    <a:pt x="151" y="62"/>
                    <a:pt x="100" y="188"/>
                  </a:cubicBezTo>
                  <a:cubicBezTo>
                    <a:pt x="1" y="406"/>
                    <a:pt x="170" y="633"/>
                    <a:pt x="381" y="633"/>
                  </a:cubicBezTo>
                  <a:cubicBezTo>
                    <a:pt x="419" y="633"/>
                    <a:pt x="458" y="625"/>
                    <a:pt x="498" y="609"/>
                  </a:cubicBezTo>
                  <a:cubicBezTo>
                    <a:pt x="661" y="551"/>
                    <a:pt x="743" y="364"/>
                    <a:pt x="685" y="200"/>
                  </a:cubicBezTo>
                  <a:cubicBezTo>
                    <a:pt x="631" y="68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4"/>
            <p:cNvSpPr/>
            <p:nvPr/>
          </p:nvSpPr>
          <p:spPr>
            <a:xfrm>
              <a:off x="5401375" y="27416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0" y="0"/>
                    <a:pt x="0" y="214"/>
                    <a:pt x="87" y="427"/>
                  </a:cubicBezTo>
                  <a:cubicBezTo>
                    <a:pt x="135" y="563"/>
                    <a:pt x="254" y="631"/>
                    <a:pt x="375" y="631"/>
                  </a:cubicBezTo>
                  <a:cubicBezTo>
                    <a:pt x="494" y="631"/>
                    <a:pt x="615" y="566"/>
                    <a:pt x="672" y="439"/>
                  </a:cubicBezTo>
                  <a:cubicBezTo>
                    <a:pt x="743" y="287"/>
                    <a:pt x="661" y="100"/>
                    <a:pt x="509" y="29"/>
                  </a:cubicBezTo>
                  <a:cubicBezTo>
                    <a:pt x="465" y="9"/>
                    <a:pt x="42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4"/>
            <p:cNvSpPr/>
            <p:nvPr/>
          </p:nvSpPr>
          <p:spPr>
            <a:xfrm>
              <a:off x="5222500" y="273797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92" y="0"/>
                  </a:moveTo>
                  <a:cubicBezTo>
                    <a:pt x="351" y="0"/>
                    <a:pt x="310" y="8"/>
                    <a:pt x="270" y="25"/>
                  </a:cubicBezTo>
                  <a:cubicBezTo>
                    <a:pt x="1" y="131"/>
                    <a:pt x="1" y="493"/>
                    <a:pt x="258" y="610"/>
                  </a:cubicBezTo>
                  <a:cubicBezTo>
                    <a:pt x="302" y="630"/>
                    <a:pt x="346" y="639"/>
                    <a:pt x="389" y="639"/>
                  </a:cubicBezTo>
                  <a:cubicBezTo>
                    <a:pt x="596" y="639"/>
                    <a:pt x="767" y="424"/>
                    <a:pt x="679" y="201"/>
                  </a:cubicBezTo>
                  <a:cubicBezTo>
                    <a:pt x="635" y="77"/>
                    <a:pt x="517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4"/>
            <p:cNvSpPr/>
            <p:nvPr/>
          </p:nvSpPr>
          <p:spPr>
            <a:xfrm>
              <a:off x="5091225" y="2861000"/>
              <a:ext cx="20750" cy="16050"/>
            </a:xfrm>
            <a:custGeom>
              <a:avLst/>
              <a:gdLst/>
              <a:ahLst/>
              <a:cxnLst/>
              <a:rect l="l" t="t" r="r" b="b"/>
              <a:pathLst>
                <a:path w="830" h="642" extrusionOk="0">
                  <a:moveTo>
                    <a:pt x="462" y="1"/>
                  </a:moveTo>
                  <a:cubicBezTo>
                    <a:pt x="157" y="1"/>
                    <a:pt x="0" y="471"/>
                    <a:pt x="350" y="615"/>
                  </a:cubicBezTo>
                  <a:cubicBezTo>
                    <a:pt x="390" y="633"/>
                    <a:pt x="433" y="642"/>
                    <a:pt x="475" y="642"/>
                  </a:cubicBezTo>
                  <a:cubicBezTo>
                    <a:pt x="593" y="642"/>
                    <a:pt x="708" y="574"/>
                    <a:pt x="759" y="463"/>
                  </a:cubicBezTo>
                  <a:cubicBezTo>
                    <a:pt x="829" y="299"/>
                    <a:pt x="759" y="112"/>
                    <a:pt x="595" y="41"/>
                  </a:cubicBezTo>
                  <a:lnTo>
                    <a:pt x="595" y="30"/>
                  </a:lnTo>
                  <a:cubicBezTo>
                    <a:pt x="549" y="10"/>
                    <a:pt x="504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4"/>
            <p:cNvSpPr/>
            <p:nvPr/>
          </p:nvSpPr>
          <p:spPr>
            <a:xfrm>
              <a:off x="5090300" y="3039350"/>
              <a:ext cx="18625" cy="15850"/>
            </a:xfrm>
            <a:custGeom>
              <a:avLst/>
              <a:gdLst/>
              <a:ahLst/>
              <a:cxnLst/>
              <a:rect l="l" t="t" r="r" b="b"/>
              <a:pathLst>
                <a:path w="745" h="634" extrusionOk="0">
                  <a:moveTo>
                    <a:pt x="356" y="1"/>
                  </a:moveTo>
                  <a:cubicBezTo>
                    <a:pt x="320" y="1"/>
                    <a:pt x="283" y="7"/>
                    <a:pt x="246" y="20"/>
                  </a:cubicBezTo>
                  <a:cubicBezTo>
                    <a:pt x="83" y="91"/>
                    <a:pt x="1" y="266"/>
                    <a:pt x="71" y="430"/>
                  </a:cubicBezTo>
                  <a:cubicBezTo>
                    <a:pt x="118" y="566"/>
                    <a:pt x="237" y="633"/>
                    <a:pt x="357" y="633"/>
                  </a:cubicBezTo>
                  <a:cubicBezTo>
                    <a:pt x="474" y="633"/>
                    <a:pt x="592" y="569"/>
                    <a:pt x="644" y="442"/>
                  </a:cubicBezTo>
                  <a:cubicBezTo>
                    <a:pt x="744" y="221"/>
                    <a:pt x="57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4"/>
            <p:cNvSpPr/>
            <p:nvPr/>
          </p:nvSpPr>
          <p:spPr>
            <a:xfrm>
              <a:off x="5116050" y="314675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4" y="0"/>
                  </a:moveTo>
                  <a:cubicBezTo>
                    <a:pt x="135" y="0"/>
                    <a:pt x="94" y="18"/>
                    <a:pt x="59" y="53"/>
                  </a:cubicBezTo>
                  <a:cubicBezTo>
                    <a:pt x="0" y="111"/>
                    <a:pt x="0" y="205"/>
                    <a:pt x="59" y="275"/>
                  </a:cubicBezTo>
                  <a:cubicBezTo>
                    <a:pt x="88" y="305"/>
                    <a:pt x="129" y="319"/>
                    <a:pt x="170" y="319"/>
                  </a:cubicBezTo>
                  <a:cubicBezTo>
                    <a:pt x="211" y="319"/>
                    <a:pt x="252" y="305"/>
                    <a:pt x="281" y="275"/>
                  </a:cubicBezTo>
                  <a:cubicBezTo>
                    <a:pt x="351" y="205"/>
                    <a:pt x="351" y="111"/>
                    <a:pt x="281" y="53"/>
                  </a:cubicBezTo>
                  <a:cubicBezTo>
                    <a:pt x="252" y="18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4"/>
            <p:cNvSpPr/>
            <p:nvPr/>
          </p:nvSpPr>
          <p:spPr>
            <a:xfrm>
              <a:off x="5307325" y="3230050"/>
              <a:ext cx="9375" cy="8125"/>
            </a:xfrm>
            <a:custGeom>
              <a:avLst/>
              <a:gdLst/>
              <a:ahLst/>
              <a:cxnLst/>
              <a:rect l="l" t="t" r="r" b="b"/>
              <a:pathLst>
                <a:path w="375" h="325" extrusionOk="0">
                  <a:moveTo>
                    <a:pt x="169" y="1"/>
                  </a:moveTo>
                  <a:cubicBezTo>
                    <a:pt x="83" y="1"/>
                    <a:pt x="0" y="64"/>
                    <a:pt x="0" y="160"/>
                  </a:cubicBezTo>
                  <a:cubicBezTo>
                    <a:pt x="0" y="242"/>
                    <a:pt x="71" y="313"/>
                    <a:pt x="164" y="324"/>
                  </a:cubicBezTo>
                  <a:cubicBezTo>
                    <a:pt x="305" y="324"/>
                    <a:pt x="375" y="149"/>
                    <a:pt x="281" y="44"/>
                  </a:cubicBezTo>
                  <a:cubicBezTo>
                    <a:pt x="248" y="14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4"/>
            <p:cNvSpPr/>
            <p:nvPr/>
          </p:nvSpPr>
          <p:spPr>
            <a:xfrm>
              <a:off x="5501225" y="3154575"/>
              <a:ext cx="9850" cy="7700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182" y="0"/>
                  </a:moveTo>
                  <a:cubicBezTo>
                    <a:pt x="141" y="0"/>
                    <a:pt x="100" y="15"/>
                    <a:pt x="71" y="44"/>
                  </a:cubicBezTo>
                  <a:cubicBezTo>
                    <a:pt x="1" y="103"/>
                    <a:pt x="1" y="208"/>
                    <a:pt x="71" y="266"/>
                  </a:cubicBezTo>
                  <a:lnTo>
                    <a:pt x="59" y="266"/>
                  </a:lnTo>
                  <a:cubicBezTo>
                    <a:pt x="94" y="295"/>
                    <a:pt x="131" y="308"/>
                    <a:pt x="167" y="308"/>
                  </a:cubicBezTo>
                  <a:cubicBezTo>
                    <a:pt x="289" y="308"/>
                    <a:pt x="393" y="162"/>
                    <a:pt x="293" y="44"/>
                  </a:cubicBezTo>
                  <a:cubicBezTo>
                    <a:pt x="264" y="15"/>
                    <a:pt x="22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4"/>
            <p:cNvSpPr/>
            <p:nvPr/>
          </p:nvSpPr>
          <p:spPr>
            <a:xfrm>
              <a:off x="5584300" y="2964200"/>
              <a:ext cx="9375" cy="8100"/>
            </a:xfrm>
            <a:custGeom>
              <a:avLst/>
              <a:gdLst/>
              <a:ahLst/>
              <a:cxnLst/>
              <a:rect l="l" t="t" r="r" b="b"/>
              <a:pathLst>
                <a:path w="375" h="324" extrusionOk="0">
                  <a:moveTo>
                    <a:pt x="210" y="0"/>
                  </a:moveTo>
                  <a:cubicBezTo>
                    <a:pt x="173" y="0"/>
                    <a:pt x="135" y="14"/>
                    <a:pt x="106" y="43"/>
                  </a:cubicBezTo>
                  <a:cubicBezTo>
                    <a:pt x="0" y="148"/>
                    <a:pt x="71" y="312"/>
                    <a:pt x="211" y="324"/>
                  </a:cubicBezTo>
                  <a:cubicBezTo>
                    <a:pt x="293" y="324"/>
                    <a:pt x="363" y="254"/>
                    <a:pt x="375" y="160"/>
                  </a:cubicBezTo>
                  <a:cubicBezTo>
                    <a:pt x="375" y="64"/>
                    <a:pt x="292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4"/>
            <p:cNvSpPr/>
            <p:nvPr/>
          </p:nvSpPr>
          <p:spPr>
            <a:xfrm>
              <a:off x="5509725" y="277087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0" y="0"/>
                  </a:moveTo>
                  <a:cubicBezTo>
                    <a:pt x="77" y="0"/>
                    <a:pt x="0" y="64"/>
                    <a:pt x="0" y="160"/>
                  </a:cubicBezTo>
                  <a:cubicBezTo>
                    <a:pt x="0" y="254"/>
                    <a:pt x="73" y="316"/>
                    <a:pt x="153" y="316"/>
                  </a:cubicBezTo>
                  <a:cubicBezTo>
                    <a:pt x="193" y="316"/>
                    <a:pt x="234" y="300"/>
                    <a:pt x="269" y="265"/>
                  </a:cubicBezTo>
                  <a:cubicBezTo>
                    <a:pt x="328" y="207"/>
                    <a:pt x="328" y="102"/>
                    <a:pt x="269" y="43"/>
                  </a:cubicBezTo>
                  <a:cubicBezTo>
                    <a:pt x="236" y="14"/>
                    <a:pt x="197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4"/>
            <p:cNvSpPr/>
            <p:nvPr/>
          </p:nvSpPr>
          <p:spPr>
            <a:xfrm>
              <a:off x="5317350" y="2687400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195" y="0"/>
                  </a:moveTo>
                  <a:cubicBezTo>
                    <a:pt x="63" y="0"/>
                    <a:pt x="0" y="168"/>
                    <a:pt x="91" y="258"/>
                  </a:cubicBezTo>
                  <a:cubicBezTo>
                    <a:pt x="126" y="294"/>
                    <a:pt x="167" y="309"/>
                    <a:pt x="208" y="309"/>
                  </a:cubicBezTo>
                  <a:cubicBezTo>
                    <a:pt x="288" y="309"/>
                    <a:pt x="364" y="247"/>
                    <a:pt x="372" y="153"/>
                  </a:cubicBezTo>
                  <a:cubicBezTo>
                    <a:pt x="372" y="71"/>
                    <a:pt x="301" y="1"/>
                    <a:pt x="208" y="1"/>
                  </a:cubicBezTo>
                  <a:cubicBezTo>
                    <a:pt x="203" y="1"/>
                    <a:pt x="19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4"/>
            <p:cNvSpPr/>
            <p:nvPr/>
          </p:nvSpPr>
          <p:spPr>
            <a:xfrm>
              <a:off x="5123950" y="2762725"/>
              <a:ext cx="9950" cy="8175"/>
            </a:xfrm>
            <a:custGeom>
              <a:avLst/>
              <a:gdLst/>
              <a:ahLst/>
              <a:cxnLst/>
              <a:rect l="l" t="t" r="r" b="b"/>
              <a:pathLst>
                <a:path w="398" h="327" extrusionOk="0">
                  <a:moveTo>
                    <a:pt x="170" y="1"/>
                  </a:moveTo>
                  <a:cubicBezTo>
                    <a:pt x="129" y="1"/>
                    <a:pt x="88" y="18"/>
                    <a:pt x="59" y="53"/>
                  </a:cubicBezTo>
                  <a:cubicBezTo>
                    <a:pt x="0" y="112"/>
                    <a:pt x="0" y="217"/>
                    <a:pt x="59" y="275"/>
                  </a:cubicBezTo>
                  <a:cubicBezTo>
                    <a:pt x="92" y="311"/>
                    <a:pt x="130" y="326"/>
                    <a:pt x="167" y="326"/>
                  </a:cubicBezTo>
                  <a:cubicBezTo>
                    <a:pt x="288" y="326"/>
                    <a:pt x="397" y="169"/>
                    <a:pt x="281" y="53"/>
                  </a:cubicBezTo>
                  <a:cubicBezTo>
                    <a:pt x="252" y="18"/>
                    <a:pt x="211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4"/>
            <p:cNvSpPr/>
            <p:nvPr/>
          </p:nvSpPr>
          <p:spPr>
            <a:xfrm>
              <a:off x="5040375" y="295327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161" y="0"/>
                  </a:moveTo>
                  <a:cubicBezTo>
                    <a:pt x="79" y="0"/>
                    <a:pt x="9" y="59"/>
                    <a:pt x="9" y="153"/>
                  </a:cubicBezTo>
                  <a:cubicBezTo>
                    <a:pt x="1" y="249"/>
                    <a:pt x="81" y="312"/>
                    <a:pt x="162" y="312"/>
                  </a:cubicBezTo>
                  <a:cubicBezTo>
                    <a:pt x="199" y="312"/>
                    <a:pt x="237" y="299"/>
                    <a:pt x="266" y="270"/>
                  </a:cubicBezTo>
                  <a:cubicBezTo>
                    <a:pt x="372" y="164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4"/>
            <p:cNvSpPr/>
            <p:nvPr/>
          </p:nvSpPr>
          <p:spPr>
            <a:xfrm>
              <a:off x="6010450" y="1743275"/>
              <a:ext cx="31600" cy="28650"/>
            </a:xfrm>
            <a:custGeom>
              <a:avLst/>
              <a:gdLst/>
              <a:ahLst/>
              <a:cxnLst/>
              <a:rect l="l" t="t" r="r" b="b"/>
              <a:pathLst>
                <a:path w="1264" h="1146" extrusionOk="0">
                  <a:moveTo>
                    <a:pt x="642" y="0"/>
                  </a:moveTo>
                  <a:cubicBezTo>
                    <a:pt x="496" y="0"/>
                    <a:pt x="349" y="56"/>
                    <a:pt x="234" y="165"/>
                  </a:cubicBezTo>
                  <a:cubicBezTo>
                    <a:pt x="12" y="376"/>
                    <a:pt x="0" y="739"/>
                    <a:pt x="222" y="973"/>
                  </a:cubicBezTo>
                  <a:cubicBezTo>
                    <a:pt x="336" y="1087"/>
                    <a:pt x="484" y="1145"/>
                    <a:pt x="633" y="1145"/>
                  </a:cubicBezTo>
                  <a:cubicBezTo>
                    <a:pt x="774" y="1145"/>
                    <a:pt x="916" y="1093"/>
                    <a:pt x="1030" y="984"/>
                  </a:cubicBezTo>
                  <a:cubicBezTo>
                    <a:pt x="1264" y="774"/>
                    <a:pt x="1264" y="399"/>
                    <a:pt x="1053" y="177"/>
                  </a:cubicBezTo>
                  <a:cubicBezTo>
                    <a:pt x="940" y="59"/>
                    <a:pt x="7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4"/>
            <p:cNvSpPr/>
            <p:nvPr/>
          </p:nvSpPr>
          <p:spPr>
            <a:xfrm>
              <a:off x="6065425" y="174450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0" y="1"/>
                  </a:moveTo>
                  <a:cubicBezTo>
                    <a:pt x="489" y="1"/>
                    <a:pt x="347" y="50"/>
                    <a:pt x="234" y="151"/>
                  </a:cubicBezTo>
                  <a:cubicBezTo>
                    <a:pt x="12" y="374"/>
                    <a:pt x="0" y="736"/>
                    <a:pt x="223" y="970"/>
                  </a:cubicBezTo>
                  <a:cubicBezTo>
                    <a:pt x="337" y="1084"/>
                    <a:pt x="488" y="1143"/>
                    <a:pt x="639" y="1143"/>
                  </a:cubicBezTo>
                  <a:cubicBezTo>
                    <a:pt x="783" y="1143"/>
                    <a:pt x="928" y="1090"/>
                    <a:pt x="1042" y="982"/>
                  </a:cubicBezTo>
                  <a:cubicBezTo>
                    <a:pt x="1264" y="760"/>
                    <a:pt x="1276" y="397"/>
                    <a:pt x="1053" y="175"/>
                  </a:cubicBezTo>
                  <a:cubicBezTo>
                    <a:pt x="938" y="59"/>
                    <a:pt x="784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4"/>
            <p:cNvSpPr/>
            <p:nvPr/>
          </p:nvSpPr>
          <p:spPr>
            <a:xfrm>
              <a:off x="6066600" y="168955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6" y="1"/>
                  </a:moveTo>
                  <a:cubicBezTo>
                    <a:pt x="493" y="1"/>
                    <a:pt x="348" y="54"/>
                    <a:pt x="234" y="162"/>
                  </a:cubicBezTo>
                  <a:cubicBezTo>
                    <a:pt x="12" y="384"/>
                    <a:pt x="0" y="747"/>
                    <a:pt x="223" y="969"/>
                  </a:cubicBezTo>
                  <a:cubicBezTo>
                    <a:pt x="338" y="1085"/>
                    <a:pt x="492" y="1143"/>
                    <a:pt x="644" y="1143"/>
                  </a:cubicBezTo>
                  <a:cubicBezTo>
                    <a:pt x="784" y="1143"/>
                    <a:pt x="923" y="1093"/>
                    <a:pt x="1030" y="992"/>
                  </a:cubicBezTo>
                  <a:cubicBezTo>
                    <a:pt x="1264" y="770"/>
                    <a:pt x="1275" y="407"/>
                    <a:pt x="1053" y="173"/>
                  </a:cubicBezTo>
                  <a:cubicBezTo>
                    <a:pt x="939" y="59"/>
                    <a:pt x="78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4"/>
            <p:cNvSpPr/>
            <p:nvPr/>
          </p:nvSpPr>
          <p:spPr>
            <a:xfrm>
              <a:off x="6011600" y="1688425"/>
              <a:ext cx="31625" cy="28550"/>
            </a:xfrm>
            <a:custGeom>
              <a:avLst/>
              <a:gdLst/>
              <a:ahLst/>
              <a:cxnLst/>
              <a:rect l="l" t="t" r="r" b="b"/>
              <a:pathLst>
                <a:path w="1265" h="1142" extrusionOk="0">
                  <a:moveTo>
                    <a:pt x="632" y="0"/>
                  </a:moveTo>
                  <a:cubicBezTo>
                    <a:pt x="490" y="0"/>
                    <a:pt x="347" y="53"/>
                    <a:pt x="235" y="160"/>
                  </a:cubicBezTo>
                  <a:cubicBezTo>
                    <a:pt x="1" y="382"/>
                    <a:pt x="1" y="745"/>
                    <a:pt x="223" y="967"/>
                  </a:cubicBezTo>
                  <a:cubicBezTo>
                    <a:pt x="333" y="1083"/>
                    <a:pt x="483" y="1141"/>
                    <a:pt x="636" y="1141"/>
                  </a:cubicBezTo>
                  <a:cubicBezTo>
                    <a:pt x="776" y="1141"/>
                    <a:pt x="918" y="1092"/>
                    <a:pt x="1030" y="991"/>
                  </a:cubicBezTo>
                  <a:cubicBezTo>
                    <a:pt x="1264" y="768"/>
                    <a:pt x="1264" y="406"/>
                    <a:pt x="1054" y="183"/>
                  </a:cubicBezTo>
                  <a:cubicBezTo>
                    <a:pt x="938" y="62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4"/>
            <p:cNvSpPr/>
            <p:nvPr/>
          </p:nvSpPr>
          <p:spPr>
            <a:xfrm>
              <a:off x="6005175" y="1785900"/>
              <a:ext cx="37150" cy="31700"/>
            </a:xfrm>
            <a:custGeom>
              <a:avLst/>
              <a:gdLst/>
              <a:ahLst/>
              <a:cxnLst/>
              <a:rect l="l" t="t" r="r" b="b"/>
              <a:pathLst>
                <a:path w="1486" h="1268" extrusionOk="0">
                  <a:moveTo>
                    <a:pt x="718" y="0"/>
                  </a:moveTo>
                  <a:cubicBezTo>
                    <a:pt x="484" y="0"/>
                    <a:pt x="250" y="126"/>
                    <a:pt x="141" y="379"/>
                  </a:cubicBezTo>
                  <a:cubicBezTo>
                    <a:pt x="0" y="707"/>
                    <a:pt x="141" y="1069"/>
                    <a:pt x="468" y="1210"/>
                  </a:cubicBezTo>
                  <a:cubicBezTo>
                    <a:pt x="556" y="1250"/>
                    <a:pt x="645" y="1268"/>
                    <a:pt x="730" y="1268"/>
                  </a:cubicBezTo>
                  <a:cubicBezTo>
                    <a:pt x="1145" y="1268"/>
                    <a:pt x="1485" y="839"/>
                    <a:pt x="1311" y="402"/>
                  </a:cubicBezTo>
                  <a:cubicBezTo>
                    <a:pt x="1204" y="135"/>
                    <a:pt x="961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4"/>
            <p:cNvSpPr/>
            <p:nvPr/>
          </p:nvSpPr>
          <p:spPr>
            <a:xfrm>
              <a:off x="6063650" y="17870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63" y="0"/>
                  </a:moveTo>
                  <a:cubicBezTo>
                    <a:pt x="340" y="0"/>
                    <a:pt x="1" y="432"/>
                    <a:pt x="177" y="872"/>
                  </a:cubicBezTo>
                  <a:cubicBezTo>
                    <a:pt x="266" y="1121"/>
                    <a:pt x="503" y="1269"/>
                    <a:pt x="756" y="1269"/>
                  </a:cubicBezTo>
                  <a:cubicBezTo>
                    <a:pt x="836" y="1269"/>
                    <a:pt x="917" y="1254"/>
                    <a:pt x="996" y="1223"/>
                  </a:cubicBezTo>
                  <a:cubicBezTo>
                    <a:pt x="1522" y="1024"/>
                    <a:pt x="1534" y="276"/>
                    <a:pt x="1019" y="53"/>
                  </a:cubicBezTo>
                  <a:cubicBezTo>
                    <a:pt x="933" y="17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4"/>
            <p:cNvSpPr/>
            <p:nvPr/>
          </p:nvSpPr>
          <p:spPr>
            <a:xfrm>
              <a:off x="6107825" y="1746075"/>
              <a:ext cx="41200" cy="31850"/>
            </a:xfrm>
            <a:custGeom>
              <a:avLst/>
              <a:gdLst/>
              <a:ahLst/>
              <a:cxnLst/>
              <a:rect l="l" t="t" r="r" b="b"/>
              <a:pathLst>
                <a:path w="1648" h="1274" extrusionOk="0">
                  <a:moveTo>
                    <a:pt x="719" y="1"/>
                  </a:moveTo>
                  <a:cubicBezTo>
                    <a:pt x="474" y="1"/>
                    <a:pt x="246" y="145"/>
                    <a:pt x="141" y="381"/>
                  </a:cubicBezTo>
                  <a:cubicBezTo>
                    <a:pt x="1" y="697"/>
                    <a:pt x="141" y="1071"/>
                    <a:pt x="469" y="1212"/>
                  </a:cubicBezTo>
                  <a:cubicBezTo>
                    <a:pt x="564" y="1254"/>
                    <a:pt x="656" y="1273"/>
                    <a:pt x="741" y="1273"/>
                  </a:cubicBezTo>
                  <a:cubicBezTo>
                    <a:pt x="1338" y="1273"/>
                    <a:pt x="1647" y="350"/>
                    <a:pt x="972" y="53"/>
                  </a:cubicBezTo>
                  <a:cubicBezTo>
                    <a:pt x="889" y="18"/>
                    <a:pt x="80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4"/>
            <p:cNvSpPr/>
            <p:nvPr/>
          </p:nvSpPr>
          <p:spPr>
            <a:xfrm>
              <a:off x="6107775" y="16867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72" y="0"/>
                  </a:moveTo>
                  <a:cubicBezTo>
                    <a:pt x="539" y="0"/>
                    <a:pt x="305" y="126"/>
                    <a:pt x="190" y="379"/>
                  </a:cubicBezTo>
                  <a:cubicBezTo>
                    <a:pt x="1" y="817"/>
                    <a:pt x="338" y="1264"/>
                    <a:pt x="767" y="1264"/>
                  </a:cubicBezTo>
                  <a:cubicBezTo>
                    <a:pt x="842" y="1264"/>
                    <a:pt x="919" y="1251"/>
                    <a:pt x="997" y="1221"/>
                  </a:cubicBezTo>
                  <a:cubicBezTo>
                    <a:pt x="1325" y="1093"/>
                    <a:pt x="1477" y="730"/>
                    <a:pt x="1360" y="402"/>
                  </a:cubicBezTo>
                  <a:cubicBezTo>
                    <a:pt x="1253" y="135"/>
                    <a:pt x="101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4"/>
            <p:cNvSpPr/>
            <p:nvPr/>
          </p:nvSpPr>
          <p:spPr>
            <a:xfrm>
              <a:off x="6066600" y="1643950"/>
              <a:ext cx="38375" cy="31675"/>
            </a:xfrm>
            <a:custGeom>
              <a:avLst/>
              <a:gdLst/>
              <a:ahLst/>
              <a:cxnLst/>
              <a:rect l="l" t="t" r="r" b="b"/>
              <a:pathLst>
                <a:path w="1535" h="1267" extrusionOk="0">
                  <a:moveTo>
                    <a:pt x="765" y="1"/>
                  </a:moveTo>
                  <a:cubicBezTo>
                    <a:pt x="691" y="1"/>
                    <a:pt x="615" y="14"/>
                    <a:pt x="538" y="44"/>
                  </a:cubicBezTo>
                  <a:cubicBezTo>
                    <a:pt x="12" y="243"/>
                    <a:pt x="0" y="980"/>
                    <a:pt x="503" y="1214"/>
                  </a:cubicBezTo>
                  <a:cubicBezTo>
                    <a:pt x="587" y="1249"/>
                    <a:pt x="673" y="1266"/>
                    <a:pt x="758" y="1266"/>
                  </a:cubicBezTo>
                  <a:cubicBezTo>
                    <a:pt x="1006" y="1266"/>
                    <a:pt x="1241" y="1122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4"/>
            <p:cNvSpPr/>
            <p:nvPr/>
          </p:nvSpPr>
          <p:spPr>
            <a:xfrm>
              <a:off x="6006925" y="16427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77" y="0"/>
                  </a:moveTo>
                  <a:cubicBezTo>
                    <a:pt x="698" y="0"/>
                    <a:pt x="617" y="15"/>
                    <a:pt x="539" y="46"/>
                  </a:cubicBezTo>
                  <a:cubicBezTo>
                    <a:pt x="12" y="245"/>
                    <a:pt x="1" y="982"/>
                    <a:pt x="515" y="1216"/>
                  </a:cubicBezTo>
                  <a:cubicBezTo>
                    <a:pt x="600" y="1252"/>
                    <a:pt x="685" y="1269"/>
                    <a:pt x="767" y="1269"/>
                  </a:cubicBezTo>
                  <a:cubicBezTo>
                    <a:pt x="1187" y="1269"/>
                    <a:pt x="1534" y="837"/>
                    <a:pt x="1358" y="397"/>
                  </a:cubicBezTo>
                  <a:cubicBezTo>
                    <a:pt x="1260" y="148"/>
                    <a:pt x="1027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4"/>
            <p:cNvSpPr/>
            <p:nvPr/>
          </p:nvSpPr>
          <p:spPr>
            <a:xfrm>
              <a:off x="5963875" y="1683800"/>
              <a:ext cx="38400" cy="31650"/>
            </a:xfrm>
            <a:custGeom>
              <a:avLst/>
              <a:gdLst/>
              <a:ahLst/>
              <a:cxnLst/>
              <a:rect l="l" t="t" r="r" b="b"/>
              <a:pathLst>
                <a:path w="1536" h="1266" extrusionOk="0">
                  <a:moveTo>
                    <a:pt x="773" y="0"/>
                  </a:moveTo>
                  <a:cubicBezTo>
                    <a:pt x="530" y="0"/>
                    <a:pt x="295" y="144"/>
                    <a:pt x="190" y="380"/>
                  </a:cubicBezTo>
                  <a:cubicBezTo>
                    <a:pt x="1" y="818"/>
                    <a:pt x="338" y="1265"/>
                    <a:pt x="767" y="1265"/>
                  </a:cubicBezTo>
                  <a:cubicBezTo>
                    <a:pt x="842" y="1265"/>
                    <a:pt x="919" y="1252"/>
                    <a:pt x="997" y="1222"/>
                  </a:cubicBezTo>
                  <a:cubicBezTo>
                    <a:pt x="1512" y="1012"/>
                    <a:pt x="1535" y="286"/>
                    <a:pt x="1021" y="52"/>
                  </a:cubicBezTo>
                  <a:cubicBezTo>
                    <a:pt x="940" y="17"/>
                    <a:pt x="856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4"/>
            <p:cNvSpPr/>
            <p:nvPr/>
          </p:nvSpPr>
          <p:spPr>
            <a:xfrm>
              <a:off x="5963925" y="1743100"/>
              <a:ext cx="37200" cy="31625"/>
            </a:xfrm>
            <a:custGeom>
              <a:avLst/>
              <a:gdLst/>
              <a:ahLst/>
              <a:cxnLst/>
              <a:rect l="l" t="t" r="r" b="b"/>
              <a:pathLst>
                <a:path w="1488" h="1265" extrusionOk="0">
                  <a:moveTo>
                    <a:pt x="712" y="1"/>
                  </a:moveTo>
                  <a:cubicBezTo>
                    <a:pt x="636" y="1"/>
                    <a:pt x="559" y="14"/>
                    <a:pt x="481" y="44"/>
                  </a:cubicBezTo>
                  <a:cubicBezTo>
                    <a:pt x="165" y="172"/>
                    <a:pt x="1" y="535"/>
                    <a:pt x="130" y="863"/>
                  </a:cubicBezTo>
                  <a:cubicBezTo>
                    <a:pt x="231" y="1130"/>
                    <a:pt x="471" y="1265"/>
                    <a:pt x="712" y="1265"/>
                  </a:cubicBezTo>
                  <a:cubicBezTo>
                    <a:pt x="945" y="1265"/>
                    <a:pt x="1179" y="1139"/>
                    <a:pt x="1288" y="886"/>
                  </a:cubicBezTo>
                  <a:cubicBezTo>
                    <a:pt x="1487" y="448"/>
                    <a:pt x="114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4"/>
            <p:cNvSpPr/>
            <p:nvPr/>
          </p:nvSpPr>
          <p:spPr>
            <a:xfrm>
              <a:off x="5961300" y="1803350"/>
              <a:ext cx="16900" cy="15800"/>
            </a:xfrm>
            <a:custGeom>
              <a:avLst/>
              <a:gdLst/>
              <a:ahLst/>
              <a:cxnLst/>
              <a:rect l="l" t="t" r="r" b="b"/>
              <a:pathLst>
                <a:path w="676" h="632" extrusionOk="0">
                  <a:moveTo>
                    <a:pt x="346" y="0"/>
                  </a:moveTo>
                  <a:cubicBezTo>
                    <a:pt x="270" y="0"/>
                    <a:pt x="192" y="28"/>
                    <a:pt x="129" y="90"/>
                  </a:cubicBezTo>
                  <a:cubicBezTo>
                    <a:pt x="12" y="207"/>
                    <a:pt x="1" y="406"/>
                    <a:pt x="129" y="535"/>
                  </a:cubicBezTo>
                  <a:cubicBezTo>
                    <a:pt x="192" y="601"/>
                    <a:pt x="272" y="631"/>
                    <a:pt x="352" y="631"/>
                  </a:cubicBezTo>
                  <a:cubicBezTo>
                    <a:pt x="511" y="631"/>
                    <a:pt x="667" y="512"/>
                    <a:pt x="667" y="324"/>
                  </a:cubicBezTo>
                  <a:cubicBezTo>
                    <a:pt x="675" y="132"/>
                    <a:pt x="513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4"/>
            <p:cNvSpPr/>
            <p:nvPr/>
          </p:nvSpPr>
          <p:spPr>
            <a:xfrm>
              <a:off x="6044075" y="18390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41" y="640"/>
                    <a:pt x="305" y="640"/>
                  </a:cubicBezTo>
                  <a:cubicBezTo>
                    <a:pt x="597" y="640"/>
                    <a:pt x="737" y="300"/>
                    <a:pt x="550" y="101"/>
                  </a:cubicBezTo>
                  <a:cubicBezTo>
                    <a:pt x="484" y="31"/>
                    <a:pt x="40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4"/>
            <p:cNvSpPr/>
            <p:nvPr/>
          </p:nvSpPr>
          <p:spPr>
            <a:xfrm>
              <a:off x="6124800" y="1806775"/>
              <a:ext cx="21075" cy="15925"/>
            </a:xfrm>
            <a:custGeom>
              <a:avLst/>
              <a:gdLst/>
              <a:ahLst/>
              <a:cxnLst/>
              <a:rect l="l" t="t" r="r" b="b"/>
              <a:pathLst>
                <a:path w="843" h="637" extrusionOk="0">
                  <a:moveTo>
                    <a:pt x="422" y="0"/>
                  </a:moveTo>
                  <a:cubicBezTo>
                    <a:pt x="141" y="0"/>
                    <a:pt x="0" y="328"/>
                    <a:pt x="188" y="538"/>
                  </a:cubicBezTo>
                  <a:cubicBezTo>
                    <a:pt x="253" y="604"/>
                    <a:pt x="338" y="636"/>
                    <a:pt x="422" y="636"/>
                  </a:cubicBezTo>
                  <a:cubicBezTo>
                    <a:pt x="501" y="636"/>
                    <a:pt x="581" y="607"/>
                    <a:pt x="644" y="550"/>
                  </a:cubicBezTo>
                  <a:cubicBezTo>
                    <a:pt x="843" y="351"/>
                    <a:pt x="702" y="12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4"/>
            <p:cNvSpPr/>
            <p:nvPr/>
          </p:nvSpPr>
          <p:spPr>
            <a:xfrm>
              <a:off x="6160775" y="1725250"/>
              <a:ext cx="18450" cy="15750"/>
            </a:xfrm>
            <a:custGeom>
              <a:avLst/>
              <a:gdLst/>
              <a:ahLst/>
              <a:cxnLst/>
              <a:rect l="l" t="t" r="r" b="b"/>
              <a:pathLst>
                <a:path w="738" h="630" extrusionOk="0">
                  <a:moveTo>
                    <a:pt x="419" y="0"/>
                  </a:moveTo>
                  <a:cubicBezTo>
                    <a:pt x="343" y="0"/>
                    <a:pt x="266" y="28"/>
                    <a:pt x="199" y="91"/>
                  </a:cubicBezTo>
                  <a:cubicBezTo>
                    <a:pt x="0" y="278"/>
                    <a:pt x="129" y="629"/>
                    <a:pt x="410" y="629"/>
                  </a:cubicBezTo>
                  <a:cubicBezTo>
                    <a:pt x="417" y="629"/>
                    <a:pt x="423" y="630"/>
                    <a:pt x="430" y="630"/>
                  </a:cubicBezTo>
                  <a:cubicBezTo>
                    <a:pt x="596" y="630"/>
                    <a:pt x="726" y="493"/>
                    <a:pt x="737" y="325"/>
                  </a:cubicBezTo>
                  <a:cubicBezTo>
                    <a:pt x="737" y="132"/>
                    <a:pt x="58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4"/>
            <p:cNvSpPr/>
            <p:nvPr/>
          </p:nvSpPr>
          <p:spPr>
            <a:xfrm>
              <a:off x="6130650" y="164220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22" y="1"/>
                  </a:moveTo>
                  <a:cubicBezTo>
                    <a:pt x="162" y="1"/>
                    <a:pt x="8" y="125"/>
                    <a:pt x="0" y="313"/>
                  </a:cubicBezTo>
                  <a:cubicBezTo>
                    <a:pt x="0" y="505"/>
                    <a:pt x="160" y="637"/>
                    <a:pt x="324" y="637"/>
                  </a:cubicBezTo>
                  <a:cubicBezTo>
                    <a:pt x="399" y="637"/>
                    <a:pt x="476" y="609"/>
                    <a:pt x="539" y="547"/>
                  </a:cubicBezTo>
                  <a:cubicBezTo>
                    <a:pt x="667" y="430"/>
                    <a:pt x="667" y="231"/>
                    <a:pt x="550" y="102"/>
                  </a:cubicBezTo>
                  <a:cubicBezTo>
                    <a:pt x="484" y="32"/>
                    <a:pt x="40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4"/>
            <p:cNvSpPr/>
            <p:nvPr/>
          </p:nvSpPr>
          <p:spPr>
            <a:xfrm>
              <a:off x="6046125" y="1606425"/>
              <a:ext cx="18750" cy="16000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33" y="0"/>
                  </a:moveTo>
                  <a:cubicBezTo>
                    <a:pt x="152" y="0"/>
                    <a:pt x="0" y="340"/>
                    <a:pt x="199" y="539"/>
                  </a:cubicBezTo>
                  <a:cubicBezTo>
                    <a:pt x="265" y="609"/>
                    <a:pt x="347" y="640"/>
                    <a:pt x="428" y="640"/>
                  </a:cubicBezTo>
                  <a:cubicBezTo>
                    <a:pt x="588" y="640"/>
                    <a:pt x="741" y="515"/>
                    <a:pt x="749" y="328"/>
                  </a:cubicBezTo>
                  <a:cubicBezTo>
                    <a:pt x="749" y="153"/>
                    <a:pt x="609" y="12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4"/>
            <p:cNvSpPr/>
            <p:nvPr/>
          </p:nvSpPr>
          <p:spPr>
            <a:xfrm>
              <a:off x="5963050" y="1638925"/>
              <a:ext cx="21000" cy="15800"/>
            </a:xfrm>
            <a:custGeom>
              <a:avLst/>
              <a:gdLst/>
              <a:ahLst/>
              <a:cxnLst/>
              <a:rect l="l" t="t" r="r" b="b"/>
              <a:pathLst>
                <a:path w="840" h="632" extrusionOk="0">
                  <a:moveTo>
                    <a:pt x="421" y="0"/>
                  </a:moveTo>
                  <a:cubicBezTo>
                    <a:pt x="342" y="0"/>
                    <a:pt x="262" y="30"/>
                    <a:pt x="200" y="93"/>
                  </a:cubicBezTo>
                  <a:cubicBezTo>
                    <a:pt x="1" y="280"/>
                    <a:pt x="129" y="631"/>
                    <a:pt x="410" y="631"/>
                  </a:cubicBezTo>
                  <a:cubicBezTo>
                    <a:pt x="415" y="631"/>
                    <a:pt x="420" y="631"/>
                    <a:pt x="424" y="631"/>
                  </a:cubicBezTo>
                  <a:cubicBezTo>
                    <a:pt x="696" y="631"/>
                    <a:pt x="840" y="300"/>
                    <a:pt x="644" y="93"/>
                  </a:cubicBezTo>
                  <a:cubicBezTo>
                    <a:pt x="584" y="33"/>
                    <a:pt x="503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4"/>
            <p:cNvSpPr/>
            <p:nvPr/>
          </p:nvSpPr>
          <p:spPr>
            <a:xfrm>
              <a:off x="5929500" y="1720500"/>
              <a:ext cx="18675" cy="15825"/>
            </a:xfrm>
            <a:custGeom>
              <a:avLst/>
              <a:gdLst/>
              <a:ahLst/>
              <a:cxnLst/>
              <a:rect l="l" t="t" r="r" b="b"/>
              <a:pathLst>
                <a:path w="747" h="633" extrusionOk="0">
                  <a:moveTo>
                    <a:pt x="337" y="0"/>
                  </a:moveTo>
                  <a:cubicBezTo>
                    <a:pt x="161" y="0"/>
                    <a:pt x="9" y="129"/>
                    <a:pt x="9" y="304"/>
                  </a:cubicBezTo>
                  <a:cubicBezTo>
                    <a:pt x="1" y="499"/>
                    <a:pt x="163" y="632"/>
                    <a:pt x="332" y="632"/>
                  </a:cubicBezTo>
                  <a:cubicBezTo>
                    <a:pt x="407" y="632"/>
                    <a:pt x="483" y="607"/>
                    <a:pt x="547" y="550"/>
                  </a:cubicBezTo>
                  <a:cubicBezTo>
                    <a:pt x="746" y="351"/>
                    <a:pt x="617" y="12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4"/>
            <p:cNvSpPr/>
            <p:nvPr/>
          </p:nvSpPr>
          <p:spPr>
            <a:xfrm>
              <a:off x="5978275" y="1860875"/>
              <a:ext cx="27750" cy="23825"/>
            </a:xfrm>
            <a:custGeom>
              <a:avLst/>
              <a:gdLst/>
              <a:ahLst/>
              <a:cxnLst/>
              <a:rect l="l" t="t" r="r" b="b"/>
              <a:pathLst>
                <a:path w="1110" h="953" extrusionOk="0">
                  <a:moveTo>
                    <a:pt x="541" y="1"/>
                  </a:moveTo>
                  <a:cubicBezTo>
                    <a:pt x="363" y="1"/>
                    <a:pt x="186" y="97"/>
                    <a:pt x="105" y="293"/>
                  </a:cubicBezTo>
                  <a:cubicBezTo>
                    <a:pt x="0" y="527"/>
                    <a:pt x="117" y="808"/>
                    <a:pt x="351" y="913"/>
                  </a:cubicBezTo>
                  <a:cubicBezTo>
                    <a:pt x="415" y="940"/>
                    <a:pt x="479" y="953"/>
                    <a:pt x="541" y="953"/>
                  </a:cubicBezTo>
                  <a:cubicBezTo>
                    <a:pt x="854" y="953"/>
                    <a:pt x="1110" y="637"/>
                    <a:pt x="983" y="305"/>
                  </a:cubicBezTo>
                  <a:cubicBezTo>
                    <a:pt x="906" y="103"/>
                    <a:pt x="72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4"/>
            <p:cNvSpPr/>
            <p:nvPr/>
          </p:nvSpPr>
          <p:spPr>
            <a:xfrm>
              <a:off x="6096775" y="186330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63" y="0"/>
                  </a:moveTo>
                  <a:cubicBezTo>
                    <a:pt x="253" y="0"/>
                    <a:pt x="1" y="322"/>
                    <a:pt x="127" y="652"/>
                  </a:cubicBezTo>
                  <a:cubicBezTo>
                    <a:pt x="199" y="841"/>
                    <a:pt x="381" y="954"/>
                    <a:pt x="573" y="954"/>
                  </a:cubicBezTo>
                  <a:cubicBezTo>
                    <a:pt x="631" y="954"/>
                    <a:pt x="690" y="943"/>
                    <a:pt x="747" y="921"/>
                  </a:cubicBezTo>
                  <a:cubicBezTo>
                    <a:pt x="1133" y="769"/>
                    <a:pt x="1145" y="208"/>
                    <a:pt x="759" y="44"/>
                  </a:cubicBezTo>
                  <a:cubicBezTo>
                    <a:pt x="693" y="14"/>
                    <a:pt x="627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4"/>
            <p:cNvSpPr/>
            <p:nvPr/>
          </p:nvSpPr>
          <p:spPr>
            <a:xfrm>
              <a:off x="6182700" y="1781175"/>
              <a:ext cx="28950" cy="23700"/>
            </a:xfrm>
            <a:custGeom>
              <a:avLst/>
              <a:gdLst/>
              <a:ahLst/>
              <a:cxnLst/>
              <a:rect l="l" t="t" r="r" b="b"/>
              <a:pathLst>
                <a:path w="1158" h="948" extrusionOk="0">
                  <a:moveTo>
                    <a:pt x="575" y="0"/>
                  </a:moveTo>
                  <a:cubicBezTo>
                    <a:pt x="521" y="0"/>
                    <a:pt x="466" y="10"/>
                    <a:pt x="410" y="30"/>
                  </a:cubicBezTo>
                  <a:cubicBezTo>
                    <a:pt x="12" y="182"/>
                    <a:pt x="1" y="732"/>
                    <a:pt x="387" y="907"/>
                  </a:cubicBezTo>
                  <a:cubicBezTo>
                    <a:pt x="448" y="935"/>
                    <a:pt x="512" y="948"/>
                    <a:pt x="576" y="948"/>
                  </a:cubicBezTo>
                  <a:cubicBezTo>
                    <a:pt x="756" y="948"/>
                    <a:pt x="929" y="843"/>
                    <a:pt x="1007" y="662"/>
                  </a:cubicBezTo>
                  <a:cubicBezTo>
                    <a:pt x="1157" y="331"/>
                    <a:pt x="89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4"/>
            <p:cNvSpPr/>
            <p:nvPr/>
          </p:nvSpPr>
          <p:spPr>
            <a:xfrm>
              <a:off x="6185125" y="1662550"/>
              <a:ext cx="27725" cy="23700"/>
            </a:xfrm>
            <a:custGeom>
              <a:avLst/>
              <a:gdLst/>
              <a:ahLst/>
              <a:cxnLst/>
              <a:rect l="l" t="t" r="r" b="b"/>
              <a:pathLst>
                <a:path w="1109" h="948" extrusionOk="0">
                  <a:moveTo>
                    <a:pt x="575" y="0"/>
                  </a:moveTo>
                  <a:cubicBezTo>
                    <a:pt x="402" y="0"/>
                    <a:pt x="230" y="94"/>
                    <a:pt x="149" y="282"/>
                  </a:cubicBezTo>
                  <a:cubicBezTo>
                    <a:pt x="0" y="611"/>
                    <a:pt x="257" y="947"/>
                    <a:pt x="575" y="947"/>
                  </a:cubicBezTo>
                  <a:cubicBezTo>
                    <a:pt x="630" y="947"/>
                    <a:pt x="688" y="937"/>
                    <a:pt x="746" y="914"/>
                  </a:cubicBezTo>
                  <a:cubicBezTo>
                    <a:pt x="992" y="821"/>
                    <a:pt x="1109" y="540"/>
                    <a:pt x="1015" y="306"/>
                  </a:cubicBezTo>
                  <a:cubicBezTo>
                    <a:pt x="937" y="103"/>
                    <a:pt x="75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4"/>
            <p:cNvSpPr/>
            <p:nvPr/>
          </p:nvSpPr>
          <p:spPr>
            <a:xfrm>
              <a:off x="6102650" y="1576800"/>
              <a:ext cx="27725" cy="23850"/>
            </a:xfrm>
            <a:custGeom>
              <a:avLst/>
              <a:gdLst/>
              <a:ahLst/>
              <a:cxnLst/>
              <a:rect l="l" t="t" r="r" b="b"/>
              <a:pathLst>
                <a:path w="1109" h="954" extrusionOk="0">
                  <a:moveTo>
                    <a:pt x="582" y="0"/>
                  </a:moveTo>
                  <a:cubicBezTo>
                    <a:pt x="266" y="0"/>
                    <a:pt x="0" y="324"/>
                    <a:pt x="138" y="647"/>
                  </a:cubicBezTo>
                  <a:cubicBezTo>
                    <a:pt x="215" y="851"/>
                    <a:pt x="397" y="953"/>
                    <a:pt x="580" y="953"/>
                  </a:cubicBezTo>
                  <a:cubicBezTo>
                    <a:pt x="754" y="953"/>
                    <a:pt x="929" y="859"/>
                    <a:pt x="1015" y="671"/>
                  </a:cubicBezTo>
                  <a:cubicBezTo>
                    <a:pt x="1109" y="425"/>
                    <a:pt x="1003" y="144"/>
                    <a:pt x="769" y="39"/>
                  </a:cubicBezTo>
                  <a:cubicBezTo>
                    <a:pt x="707" y="12"/>
                    <a:pt x="64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4"/>
            <p:cNvSpPr/>
            <p:nvPr/>
          </p:nvSpPr>
          <p:spPr>
            <a:xfrm>
              <a:off x="5983250" y="1574325"/>
              <a:ext cx="28600" cy="23850"/>
            </a:xfrm>
            <a:custGeom>
              <a:avLst/>
              <a:gdLst/>
              <a:ahLst/>
              <a:cxnLst/>
              <a:rect l="l" t="t" r="r" b="b"/>
              <a:pathLst>
                <a:path w="1144" h="954" extrusionOk="0">
                  <a:moveTo>
                    <a:pt x="582" y="0"/>
                  </a:moveTo>
                  <a:cubicBezTo>
                    <a:pt x="525" y="0"/>
                    <a:pt x="467" y="11"/>
                    <a:pt x="409" y="33"/>
                  </a:cubicBezTo>
                  <a:cubicBezTo>
                    <a:pt x="12" y="196"/>
                    <a:pt x="0" y="746"/>
                    <a:pt x="386" y="910"/>
                  </a:cubicBezTo>
                  <a:cubicBezTo>
                    <a:pt x="452" y="940"/>
                    <a:pt x="518" y="954"/>
                    <a:pt x="582" y="954"/>
                  </a:cubicBezTo>
                  <a:cubicBezTo>
                    <a:pt x="892" y="954"/>
                    <a:pt x="1144" y="632"/>
                    <a:pt x="1018" y="302"/>
                  </a:cubicBezTo>
                  <a:cubicBezTo>
                    <a:pt x="946" y="113"/>
                    <a:pt x="771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4"/>
            <p:cNvSpPr/>
            <p:nvPr/>
          </p:nvSpPr>
          <p:spPr>
            <a:xfrm>
              <a:off x="5897325" y="1656650"/>
              <a:ext cx="28025" cy="23675"/>
            </a:xfrm>
            <a:custGeom>
              <a:avLst/>
              <a:gdLst/>
              <a:ahLst/>
              <a:cxnLst/>
              <a:rect l="l" t="t" r="r" b="b"/>
              <a:pathLst>
                <a:path w="1121" h="947" extrusionOk="0">
                  <a:moveTo>
                    <a:pt x="583" y="0"/>
                  </a:moveTo>
                  <a:cubicBezTo>
                    <a:pt x="266" y="0"/>
                    <a:pt x="1" y="324"/>
                    <a:pt x="138" y="647"/>
                  </a:cubicBezTo>
                  <a:cubicBezTo>
                    <a:pt x="214" y="847"/>
                    <a:pt x="392" y="947"/>
                    <a:pt x="572" y="947"/>
                  </a:cubicBezTo>
                  <a:cubicBezTo>
                    <a:pt x="749" y="947"/>
                    <a:pt x="928" y="850"/>
                    <a:pt x="1015" y="659"/>
                  </a:cubicBezTo>
                  <a:cubicBezTo>
                    <a:pt x="1121" y="425"/>
                    <a:pt x="1004" y="144"/>
                    <a:pt x="770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4"/>
            <p:cNvSpPr/>
            <p:nvPr/>
          </p:nvSpPr>
          <p:spPr>
            <a:xfrm>
              <a:off x="5895775" y="1775225"/>
              <a:ext cx="27800" cy="23750"/>
            </a:xfrm>
            <a:custGeom>
              <a:avLst/>
              <a:gdLst/>
              <a:ahLst/>
              <a:cxnLst/>
              <a:rect l="l" t="t" r="r" b="b"/>
              <a:pathLst>
                <a:path w="1112" h="950" extrusionOk="0">
                  <a:moveTo>
                    <a:pt x="539" y="1"/>
                  </a:moveTo>
                  <a:cubicBezTo>
                    <a:pt x="482" y="1"/>
                    <a:pt x="423" y="11"/>
                    <a:pt x="364" y="34"/>
                  </a:cubicBezTo>
                  <a:cubicBezTo>
                    <a:pt x="118" y="139"/>
                    <a:pt x="1" y="408"/>
                    <a:pt x="95" y="654"/>
                  </a:cubicBezTo>
                  <a:cubicBezTo>
                    <a:pt x="172" y="850"/>
                    <a:pt x="351" y="949"/>
                    <a:pt x="533" y="949"/>
                  </a:cubicBezTo>
                  <a:cubicBezTo>
                    <a:pt x="708" y="949"/>
                    <a:pt x="886" y="856"/>
                    <a:pt x="972" y="666"/>
                  </a:cubicBezTo>
                  <a:cubicBezTo>
                    <a:pt x="1111" y="337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4"/>
            <p:cNvSpPr/>
            <p:nvPr/>
          </p:nvSpPr>
          <p:spPr>
            <a:xfrm>
              <a:off x="5909525" y="186102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0"/>
                  </a:moveTo>
                  <a:cubicBezTo>
                    <a:pt x="138" y="0"/>
                    <a:pt x="100" y="18"/>
                    <a:pt x="71" y="53"/>
                  </a:cubicBezTo>
                  <a:cubicBezTo>
                    <a:pt x="1" y="112"/>
                    <a:pt x="1" y="205"/>
                    <a:pt x="71" y="275"/>
                  </a:cubicBezTo>
                  <a:cubicBezTo>
                    <a:pt x="100" y="305"/>
                    <a:pt x="138" y="319"/>
                    <a:pt x="178" y="319"/>
                  </a:cubicBezTo>
                  <a:cubicBezTo>
                    <a:pt x="217" y="319"/>
                    <a:pt x="258" y="305"/>
                    <a:pt x="293" y="275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4"/>
            <p:cNvSpPr/>
            <p:nvPr/>
          </p:nvSpPr>
          <p:spPr>
            <a:xfrm>
              <a:off x="6046425" y="1920575"/>
              <a:ext cx="9300" cy="7900"/>
            </a:xfrm>
            <a:custGeom>
              <a:avLst/>
              <a:gdLst/>
              <a:ahLst/>
              <a:cxnLst/>
              <a:rect l="l" t="t" r="r" b="b"/>
              <a:pathLst>
                <a:path w="372" h="316" extrusionOk="0">
                  <a:moveTo>
                    <a:pt x="159" y="1"/>
                  </a:moveTo>
                  <a:cubicBezTo>
                    <a:pt x="79" y="1"/>
                    <a:pt x="0" y="61"/>
                    <a:pt x="0" y="163"/>
                  </a:cubicBezTo>
                  <a:cubicBezTo>
                    <a:pt x="0" y="245"/>
                    <a:pt x="70" y="315"/>
                    <a:pt x="152" y="315"/>
                  </a:cubicBezTo>
                  <a:cubicBezTo>
                    <a:pt x="157" y="315"/>
                    <a:pt x="161" y="316"/>
                    <a:pt x="165" y="316"/>
                  </a:cubicBezTo>
                  <a:cubicBezTo>
                    <a:pt x="298" y="316"/>
                    <a:pt x="371" y="148"/>
                    <a:pt x="269" y="46"/>
                  </a:cubicBezTo>
                  <a:cubicBezTo>
                    <a:pt x="238" y="15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24"/>
            <p:cNvSpPr/>
            <p:nvPr/>
          </p:nvSpPr>
          <p:spPr>
            <a:xfrm>
              <a:off x="6183875" y="1866725"/>
              <a:ext cx="10550" cy="7850"/>
            </a:xfrm>
            <a:custGeom>
              <a:avLst/>
              <a:gdLst/>
              <a:ahLst/>
              <a:cxnLst/>
              <a:rect l="l" t="t" r="r" b="b"/>
              <a:pathLst>
                <a:path w="422" h="314" extrusionOk="0">
                  <a:moveTo>
                    <a:pt x="211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3" y="314"/>
                    <a:pt x="213" y="314"/>
                  </a:cubicBezTo>
                  <a:cubicBezTo>
                    <a:pt x="252" y="314"/>
                    <a:pt x="293" y="299"/>
                    <a:pt x="328" y="270"/>
                  </a:cubicBezTo>
                  <a:cubicBezTo>
                    <a:pt x="422" y="164"/>
                    <a:pt x="352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24"/>
            <p:cNvSpPr/>
            <p:nvPr/>
          </p:nvSpPr>
          <p:spPr>
            <a:xfrm>
              <a:off x="6243825" y="173082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210" y="1"/>
                  </a:moveTo>
                  <a:cubicBezTo>
                    <a:pt x="173" y="1"/>
                    <a:pt x="136" y="14"/>
                    <a:pt x="106" y="43"/>
                  </a:cubicBezTo>
                  <a:cubicBezTo>
                    <a:pt x="1" y="137"/>
                    <a:pt x="71" y="312"/>
                    <a:pt x="211" y="312"/>
                  </a:cubicBezTo>
                  <a:cubicBezTo>
                    <a:pt x="293" y="312"/>
                    <a:pt x="364" y="242"/>
                    <a:pt x="364" y="160"/>
                  </a:cubicBezTo>
                  <a:cubicBezTo>
                    <a:pt x="372" y="64"/>
                    <a:pt x="29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24"/>
            <p:cNvSpPr/>
            <p:nvPr/>
          </p:nvSpPr>
          <p:spPr>
            <a:xfrm>
              <a:off x="6189600" y="1592700"/>
              <a:ext cx="9500" cy="7825"/>
            </a:xfrm>
            <a:custGeom>
              <a:avLst/>
              <a:gdLst/>
              <a:ahLst/>
              <a:cxnLst/>
              <a:rect l="l" t="t" r="r" b="b"/>
              <a:pathLst>
                <a:path w="380" h="313" extrusionOk="0">
                  <a:moveTo>
                    <a:pt x="218" y="0"/>
                  </a:moveTo>
                  <a:cubicBezTo>
                    <a:pt x="102" y="0"/>
                    <a:pt x="0" y="152"/>
                    <a:pt x="99" y="269"/>
                  </a:cubicBezTo>
                  <a:cubicBezTo>
                    <a:pt x="128" y="298"/>
                    <a:pt x="169" y="313"/>
                    <a:pt x="210" y="313"/>
                  </a:cubicBezTo>
                  <a:cubicBezTo>
                    <a:pt x="251" y="313"/>
                    <a:pt x="292" y="298"/>
                    <a:pt x="321" y="269"/>
                  </a:cubicBezTo>
                  <a:cubicBezTo>
                    <a:pt x="380" y="210"/>
                    <a:pt x="380" y="105"/>
                    <a:pt x="321" y="46"/>
                  </a:cubicBezTo>
                  <a:cubicBezTo>
                    <a:pt x="289" y="14"/>
                    <a:pt x="253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4"/>
            <p:cNvSpPr/>
            <p:nvPr/>
          </p:nvSpPr>
          <p:spPr>
            <a:xfrm>
              <a:off x="6054300" y="1533150"/>
              <a:ext cx="7925" cy="7700"/>
            </a:xfrm>
            <a:custGeom>
              <a:avLst/>
              <a:gdLst/>
              <a:ahLst/>
              <a:cxnLst/>
              <a:rect l="l" t="t" r="r" b="b"/>
              <a:pathLst>
                <a:path w="317" h="308" extrusionOk="0">
                  <a:moveTo>
                    <a:pt x="159" y="1"/>
                  </a:moveTo>
                  <a:cubicBezTo>
                    <a:pt x="80" y="1"/>
                    <a:pt x="1" y="53"/>
                    <a:pt x="1" y="159"/>
                  </a:cubicBezTo>
                  <a:cubicBezTo>
                    <a:pt x="1" y="258"/>
                    <a:pt x="80" y="308"/>
                    <a:pt x="159" y="308"/>
                  </a:cubicBezTo>
                  <a:cubicBezTo>
                    <a:pt x="238" y="308"/>
                    <a:pt x="317" y="258"/>
                    <a:pt x="317" y="159"/>
                  </a:cubicBezTo>
                  <a:cubicBezTo>
                    <a:pt x="317" y="53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4"/>
            <p:cNvSpPr/>
            <p:nvPr/>
          </p:nvSpPr>
          <p:spPr>
            <a:xfrm>
              <a:off x="5915100" y="1586900"/>
              <a:ext cx="9600" cy="7725"/>
            </a:xfrm>
            <a:custGeom>
              <a:avLst/>
              <a:gdLst/>
              <a:ahLst/>
              <a:cxnLst/>
              <a:rect l="l" t="t" r="r" b="b"/>
              <a:pathLst>
                <a:path w="384" h="309" extrusionOk="0">
                  <a:moveTo>
                    <a:pt x="180" y="1"/>
                  </a:moveTo>
                  <a:cubicBezTo>
                    <a:pt x="138" y="1"/>
                    <a:pt x="94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93" y="296"/>
                    <a:pt x="130" y="308"/>
                    <a:pt x="164" y="308"/>
                  </a:cubicBezTo>
                  <a:cubicBezTo>
                    <a:pt x="284" y="308"/>
                    <a:pt x="383" y="162"/>
                    <a:pt x="293" y="44"/>
                  </a:cubicBezTo>
                  <a:cubicBezTo>
                    <a:pt x="263" y="15"/>
                    <a:pt x="222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4"/>
            <p:cNvSpPr/>
            <p:nvPr/>
          </p:nvSpPr>
          <p:spPr>
            <a:xfrm>
              <a:off x="5855725" y="1722825"/>
              <a:ext cx="9075" cy="7950"/>
            </a:xfrm>
            <a:custGeom>
              <a:avLst/>
              <a:gdLst/>
              <a:ahLst/>
              <a:cxnLst/>
              <a:rect l="l" t="t" r="r" b="b"/>
              <a:pathLst>
                <a:path w="363" h="318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9"/>
                    <a:pt x="77" y="318"/>
                    <a:pt x="159" y="318"/>
                  </a:cubicBezTo>
                  <a:cubicBezTo>
                    <a:pt x="197" y="318"/>
                    <a:pt x="236" y="303"/>
                    <a:pt x="269" y="270"/>
                  </a:cubicBezTo>
                  <a:cubicBezTo>
                    <a:pt x="363" y="176"/>
                    <a:pt x="304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4"/>
            <p:cNvSpPr/>
            <p:nvPr/>
          </p:nvSpPr>
          <p:spPr>
            <a:xfrm>
              <a:off x="5951650" y="193592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59" y="1"/>
                  </a:moveTo>
                  <a:cubicBezTo>
                    <a:pt x="241" y="1"/>
                    <a:pt x="123" y="65"/>
                    <a:pt x="71" y="192"/>
                  </a:cubicBezTo>
                  <a:cubicBezTo>
                    <a:pt x="1" y="356"/>
                    <a:pt x="71" y="532"/>
                    <a:pt x="234" y="602"/>
                  </a:cubicBezTo>
                  <a:cubicBezTo>
                    <a:pt x="278" y="622"/>
                    <a:pt x="323" y="631"/>
                    <a:pt x="366" y="631"/>
                  </a:cubicBezTo>
                  <a:cubicBezTo>
                    <a:pt x="573" y="631"/>
                    <a:pt x="743" y="418"/>
                    <a:pt x="656" y="204"/>
                  </a:cubicBezTo>
                  <a:cubicBezTo>
                    <a:pt x="602" y="68"/>
                    <a:pt x="480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4"/>
            <p:cNvSpPr/>
            <p:nvPr/>
          </p:nvSpPr>
          <p:spPr>
            <a:xfrm>
              <a:off x="6129925" y="193942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74" y="0"/>
                  </a:moveTo>
                  <a:cubicBezTo>
                    <a:pt x="163" y="0"/>
                    <a:pt x="0" y="215"/>
                    <a:pt x="88" y="438"/>
                  </a:cubicBezTo>
                  <a:cubicBezTo>
                    <a:pt x="132" y="562"/>
                    <a:pt x="250" y="639"/>
                    <a:pt x="375" y="639"/>
                  </a:cubicBezTo>
                  <a:cubicBezTo>
                    <a:pt x="416" y="639"/>
                    <a:pt x="457" y="631"/>
                    <a:pt x="497" y="614"/>
                  </a:cubicBezTo>
                  <a:cubicBezTo>
                    <a:pt x="755" y="509"/>
                    <a:pt x="766" y="146"/>
                    <a:pt x="509" y="29"/>
                  </a:cubicBezTo>
                  <a:cubicBezTo>
                    <a:pt x="463" y="9"/>
                    <a:pt x="418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4"/>
            <p:cNvSpPr/>
            <p:nvPr/>
          </p:nvSpPr>
          <p:spPr>
            <a:xfrm>
              <a:off x="6258750" y="1816400"/>
              <a:ext cx="19200" cy="15650"/>
            </a:xfrm>
            <a:custGeom>
              <a:avLst/>
              <a:gdLst/>
              <a:ahLst/>
              <a:cxnLst/>
              <a:rect l="l" t="t" r="r" b="b"/>
              <a:pathLst>
                <a:path w="768" h="626" extrusionOk="0">
                  <a:moveTo>
                    <a:pt x="394" y="1"/>
                  </a:moveTo>
                  <a:cubicBezTo>
                    <a:pt x="354" y="1"/>
                    <a:pt x="312" y="8"/>
                    <a:pt x="270" y="25"/>
                  </a:cubicBezTo>
                  <a:cubicBezTo>
                    <a:pt x="12" y="118"/>
                    <a:pt x="1" y="481"/>
                    <a:pt x="258" y="598"/>
                  </a:cubicBezTo>
                  <a:cubicBezTo>
                    <a:pt x="301" y="616"/>
                    <a:pt x="345" y="625"/>
                    <a:pt x="389" y="625"/>
                  </a:cubicBezTo>
                  <a:cubicBezTo>
                    <a:pt x="512" y="625"/>
                    <a:pt x="627" y="555"/>
                    <a:pt x="679" y="434"/>
                  </a:cubicBezTo>
                  <a:cubicBezTo>
                    <a:pt x="768" y="217"/>
                    <a:pt x="607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4"/>
            <p:cNvSpPr/>
            <p:nvPr/>
          </p:nvSpPr>
          <p:spPr>
            <a:xfrm>
              <a:off x="6262425" y="1638300"/>
              <a:ext cx="18575" cy="15825"/>
            </a:xfrm>
            <a:custGeom>
              <a:avLst/>
              <a:gdLst/>
              <a:ahLst/>
              <a:cxnLst/>
              <a:rect l="l" t="t" r="r" b="b"/>
              <a:pathLst>
                <a:path w="743" h="633" extrusionOk="0">
                  <a:moveTo>
                    <a:pt x="384" y="1"/>
                  </a:moveTo>
                  <a:cubicBezTo>
                    <a:pt x="266" y="1"/>
                    <a:pt x="151" y="62"/>
                    <a:pt x="99" y="188"/>
                  </a:cubicBezTo>
                  <a:cubicBezTo>
                    <a:pt x="0" y="406"/>
                    <a:pt x="170" y="632"/>
                    <a:pt x="380" y="632"/>
                  </a:cubicBezTo>
                  <a:cubicBezTo>
                    <a:pt x="418" y="632"/>
                    <a:pt x="458" y="625"/>
                    <a:pt x="497" y="609"/>
                  </a:cubicBezTo>
                  <a:cubicBezTo>
                    <a:pt x="661" y="550"/>
                    <a:pt x="743" y="363"/>
                    <a:pt x="684" y="200"/>
                  </a:cubicBezTo>
                  <a:cubicBezTo>
                    <a:pt x="630" y="68"/>
                    <a:pt x="506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4"/>
            <p:cNvSpPr/>
            <p:nvPr/>
          </p:nvSpPr>
          <p:spPr>
            <a:xfrm>
              <a:off x="6138700" y="15097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1" y="0"/>
                    <a:pt x="1" y="214"/>
                    <a:pt x="88" y="427"/>
                  </a:cubicBezTo>
                  <a:cubicBezTo>
                    <a:pt x="141" y="563"/>
                    <a:pt x="260" y="630"/>
                    <a:pt x="380" y="630"/>
                  </a:cubicBezTo>
                  <a:cubicBezTo>
                    <a:pt x="497" y="630"/>
                    <a:pt x="615" y="566"/>
                    <a:pt x="673" y="439"/>
                  </a:cubicBezTo>
                  <a:cubicBezTo>
                    <a:pt x="743" y="287"/>
                    <a:pt x="661" y="99"/>
                    <a:pt x="509" y="29"/>
                  </a:cubicBezTo>
                  <a:cubicBezTo>
                    <a:pt x="465" y="9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4"/>
            <p:cNvSpPr/>
            <p:nvPr/>
          </p:nvSpPr>
          <p:spPr>
            <a:xfrm>
              <a:off x="5959850" y="1506050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90" y="1"/>
                  </a:moveTo>
                  <a:cubicBezTo>
                    <a:pt x="350" y="1"/>
                    <a:pt x="309" y="9"/>
                    <a:pt x="269" y="26"/>
                  </a:cubicBezTo>
                  <a:cubicBezTo>
                    <a:pt x="0" y="131"/>
                    <a:pt x="0" y="494"/>
                    <a:pt x="257" y="611"/>
                  </a:cubicBezTo>
                  <a:cubicBezTo>
                    <a:pt x="299" y="628"/>
                    <a:pt x="341" y="636"/>
                    <a:pt x="382" y="636"/>
                  </a:cubicBezTo>
                  <a:cubicBezTo>
                    <a:pt x="592" y="636"/>
                    <a:pt x="767" y="427"/>
                    <a:pt x="679" y="202"/>
                  </a:cubicBezTo>
                  <a:cubicBezTo>
                    <a:pt x="626" y="78"/>
                    <a:pt x="512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4"/>
            <p:cNvSpPr/>
            <p:nvPr/>
          </p:nvSpPr>
          <p:spPr>
            <a:xfrm>
              <a:off x="5830700" y="16294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86" y="1"/>
                  </a:moveTo>
                  <a:cubicBezTo>
                    <a:pt x="268" y="1"/>
                    <a:pt x="152" y="71"/>
                    <a:pt x="100" y="192"/>
                  </a:cubicBezTo>
                  <a:cubicBezTo>
                    <a:pt x="0" y="412"/>
                    <a:pt x="175" y="633"/>
                    <a:pt x="388" y="633"/>
                  </a:cubicBezTo>
                  <a:cubicBezTo>
                    <a:pt x="424" y="633"/>
                    <a:pt x="461" y="626"/>
                    <a:pt x="498" y="613"/>
                  </a:cubicBezTo>
                  <a:cubicBezTo>
                    <a:pt x="756" y="508"/>
                    <a:pt x="767" y="145"/>
                    <a:pt x="510" y="28"/>
                  </a:cubicBezTo>
                  <a:cubicBezTo>
                    <a:pt x="470" y="10"/>
                    <a:pt x="42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4"/>
            <p:cNvSpPr/>
            <p:nvPr/>
          </p:nvSpPr>
          <p:spPr>
            <a:xfrm>
              <a:off x="5824150" y="1807475"/>
              <a:ext cx="21650" cy="16400"/>
            </a:xfrm>
            <a:custGeom>
              <a:avLst/>
              <a:gdLst/>
              <a:ahLst/>
              <a:cxnLst/>
              <a:rect l="l" t="t" r="r" b="b"/>
              <a:pathLst>
                <a:path w="866" h="656" extrusionOk="0">
                  <a:moveTo>
                    <a:pt x="495" y="0"/>
                  </a:moveTo>
                  <a:cubicBezTo>
                    <a:pt x="458" y="0"/>
                    <a:pt x="422" y="6"/>
                    <a:pt x="386" y="19"/>
                  </a:cubicBezTo>
                  <a:lnTo>
                    <a:pt x="386" y="31"/>
                  </a:lnTo>
                  <a:cubicBezTo>
                    <a:pt x="0" y="132"/>
                    <a:pt x="143" y="656"/>
                    <a:pt x="462" y="656"/>
                  </a:cubicBezTo>
                  <a:cubicBezTo>
                    <a:pt x="511" y="656"/>
                    <a:pt x="564" y="644"/>
                    <a:pt x="620" y="616"/>
                  </a:cubicBezTo>
                  <a:cubicBezTo>
                    <a:pt x="784" y="546"/>
                    <a:pt x="865" y="370"/>
                    <a:pt x="795" y="206"/>
                  </a:cubicBezTo>
                  <a:cubicBezTo>
                    <a:pt x="750" y="78"/>
                    <a:pt x="625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4"/>
            <p:cNvSpPr/>
            <p:nvPr/>
          </p:nvSpPr>
          <p:spPr>
            <a:xfrm>
              <a:off x="5853375" y="1914775"/>
              <a:ext cx="8800" cy="7775"/>
            </a:xfrm>
            <a:custGeom>
              <a:avLst/>
              <a:gdLst/>
              <a:ahLst/>
              <a:cxnLst/>
              <a:rect l="l" t="t" r="r" b="b"/>
              <a:pathLst>
                <a:path w="352" h="311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03"/>
                    <a:pt x="1" y="208"/>
                    <a:pt x="59" y="266"/>
                  </a:cubicBezTo>
                  <a:cubicBezTo>
                    <a:pt x="94" y="296"/>
                    <a:pt x="135" y="310"/>
                    <a:pt x="176" y="310"/>
                  </a:cubicBezTo>
                  <a:cubicBezTo>
                    <a:pt x="217" y="310"/>
                    <a:pt x="258" y="296"/>
                    <a:pt x="293" y="266"/>
                  </a:cubicBezTo>
                  <a:cubicBezTo>
                    <a:pt x="352" y="208"/>
                    <a:pt x="352" y="103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4"/>
            <p:cNvSpPr/>
            <p:nvPr/>
          </p:nvSpPr>
          <p:spPr>
            <a:xfrm>
              <a:off x="6044650" y="1998250"/>
              <a:ext cx="9400" cy="8025"/>
            </a:xfrm>
            <a:custGeom>
              <a:avLst/>
              <a:gdLst/>
              <a:ahLst/>
              <a:cxnLst/>
              <a:rect l="l" t="t" r="r" b="b"/>
              <a:pathLst>
                <a:path w="376" h="321" extrusionOk="0">
                  <a:moveTo>
                    <a:pt x="165" y="0"/>
                  </a:moveTo>
                  <a:cubicBezTo>
                    <a:pt x="85" y="0"/>
                    <a:pt x="13" y="63"/>
                    <a:pt x="13" y="156"/>
                  </a:cubicBezTo>
                  <a:cubicBezTo>
                    <a:pt x="1" y="238"/>
                    <a:pt x="71" y="308"/>
                    <a:pt x="165" y="320"/>
                  </a:cubicBezTo>
                  <a:cubicBezTo>
                    <a:pt x="305" y="320"/>
                    <a:pt x="375" y="145"/>
                    <a:pt x="282" y="51"/>
                  </a:cubicBezTo>
                  <a:cubicBezTo>
                    <a:pt x="247" y="16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4"/>
            <p:cNvSpPr/>
            <p:nvPr/>
          </p:nvSpPr>
          <p:spPr>
            <a:xfrm>
              <a:off x="6238875" y="19226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2"/>
                    <a:pt x="0" y="208"/>
                    <a:pt x="59" y="266"/>
                  </a:cubicBezTo>
                  <a:cubicBezTo>
                    <a:pt x="88" y="295"/>
                    <a:pt x="129" y="310"/>
                    <a:pt x="170" y="310"/>
                  </a:cubicBezTo>
                  <a:cubicBezTo>
                    <a:pt x="211" y="310"/>
                    <a:pt x="252" y="295"/>
                    <a:pt x="281" y="266"/>
                  </a:cubicBezTo>
                  <a:cubicBezTo>
                    <a:pt x="339" y="208"/>
                    <a:pt x="339" y="102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4"/>
            <p:cNvSpPr/>
            <p:nvPr/>
          </p:nvSpPr>
          <p:spPr>
            <a:xfrm>
              <a:off x="6321625" y="1732475"/>
              <a:ext cx="9600" cy="7925"/>
            </a:xfrm>
            <a:custGeom>
              <a:avLst/>
              <a:gdLst/>
              <a:ahLst/>
              <a:cxnLst/>
              <a:rect l="l" t="t" r="r" b="b"/>
              <a:pathLst>
                <a:path w="384" h="317" extrusionOk="0">
                  <a:moveTo>
                    <a:pt x="217" y="0"/>
                  </a:moveTo>
                  <a:cubicBezTo>
                    <a:pt x="179" y="0"/>
                    <a:pt x="139" y="15"/>
                    <a:pt x="106" y="48"/>
                  </a:cubicBezTo>
                  <a:cubicBezTo>
                    <a:pt x="1" y="141"/>
                    <a:pt x="71" y="317"/>
                    <a:pt x="211" y="317"/>
                  </a:cubicBezTo>
                  <a:cubicBezTo>
                    <a:pt x="293" y="317"/>
                    <a:pt x="364" y="258"/>
                    <a:pt x="375" y="176"/>
                  </a:cubicBezTo>
                  <a:cubicBezTo>
                    <a:pt x="383" y="72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4"/>
            <p:cNvSpPr/>
            <p:nvPr/>
          </p:nvSpPr>
          <p:spPr>
            <a:xfrm>
              <a:off x="6246750" y="1538675"/>
              <a:ext cx="10200" cy="8025"/>
            </a:xfrm>
            <a:custGeom>
              <a:avLst/>
              <a:gdLst/>
              <a:ahLst/>
              <a:cxnLst/>
              <a:rect l="l" t="t" r="r" b="b"/>
              <a:pathLst>
                <a:path w="408" h="321" extrusionOk="0">
                  <a:moveTo>
                    <a:pt x="174" y="0"/>
                  </a:moveTo>
                  <a:cubicBezTo>
                    <a:pt x="135" y="0"/>
                    <a:pt x="95" y="16"/>
                    <a:pt x="59" y="55"/>
                  </a:cubicBezTo>
                  <a:cubicBezTo>
                    <a:pt x="1" y="113"/>
                    <a:pt x="1" y="219"/>
                    <a:pt x="59" y="277"/>
                  </a:cubicBezTo>
                  <a:cubicBezTo>
                    <a:pt x="89" y="306"/>
                    <a:pt x="130" y="321"/>
                    <a:pt x="171" y="321"/>
                  </a:cubicBezTo>
                  <a:cubicBezTo>
                    <a:pt x="211" y="321"/>
                    <a:pt x="252" y="306"/>
                    <a:pt x="282" y="277"/>
                  </a:cubicBezTo>
                  <a:cubicBezTo>
                    <a:pt x="407" y="170"/>
                    <a:pt x="299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4"/>
            <p:cNvSpPr/>
            <p:nvPr/>
          </p:nvSpPr>
          <p:spPr>
            <a:xfrm>
              <a:off x="6054675" y="1455500"/>
              <a:ext cx="9300" cy="7875"/>
            </a:xfrm>
            <a:custGeom>
              <a:avLst/>
              <a:gdLst/>
              <a:ahLst/>
              <a:cxnLst/>
              <a:rect l="l" t="t" r="r" b="b"/>
              <a:pathLst>
                <a:path w="372" h="315" extrusionOk="0">
                  <a:moveTo>
                    <a:pt x="206" y="0"/>
                  </a:moveTo>
                  <a:cubicBezTo>
                    <a:pt x="63" y="0"/>
                    <a:pt x="1" y="168"/>
                    <a:pt x="91" y="270"/>
                  </a:cubicBezTo>
                  <a:cubicBezTo>
                    <a:pt x="126" y="301"/>
                    <a:pt x="168" y="315"/>
                    <a:pt x="209" y="315"/>
                  </a:cubicBezTo>
                  <a:cubicBezTo>
                    <a:pt x="293" y="315"/>
                    <a:pt x="372" y="255"/>
                    <a:pt x="372" y="153"/>
                  </a:cubicBezTo>
                  <a:cubicBezTo>
                    <a:pt x="372" y="71"/>
                    <a:pt x="302" y="1"/>
                    <a:pt x="220" y="1"/>
                  </a:cubicBezTo>
                  <a:cubicBezTo>
                    <a:pt x="215" y="0"/>
                    <a:pt x="21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24"/>
            <p:cNvSpPr/>
            <p:nvPr/>
          </p:nvSpPr>
          <p:spPr>
            <a:xfrm>
              <a:off x="5860975" y="1530925"/>
              <a:ext cx="10450" cy="8200"/>
            </a:xfrm>
            <a:custGeom>
              <a:avLst/>
              <a:gdLst/>
              <a:ahLst/>
              <a:cxnLst/>
              <a:rect l="l" t="t" r="r" b="b"/>
              <a:pathLst>
                <a:path w="418" h="328" extrusionOk="0">
                  <a:moveTo>
                    <a:pt x="177" y="1"/>
                  </a:moveTo>
                  <a:cubicBezTo>
                    <a:pt x="138" y="1"/>
                    <a:pt x="99" y="15"/>
                    <a:pt x="71" y="49"/>
                  </a:cubicBezTo>
                  <a:cubicBezTo>
                    <a:pt x="1" y="107"/>
                    <a:pt x="1" y="213"/>
                    <a:pt x="71" y="271"/>
                  </a:cubicBezTo>
                  <a:cubicBezTo>
                    <a:pt x="105" y="311"/>
                    <a:pt x="145" y="327"/>
                    <a:pt x="184" y="327"/>
                  </a:cubicBezTo>
                  <a:cubicBezTo>
                    <a:pt x="306" y="327"/>
                    <a:pt x="418" y="164"/>
                    <a:pt x="293" y="49"/>
                  </a:cubicBezTo>
                  <a:cubicBezTo>
                    <a:pt x="263" y="18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24"/>
            <p:cNvSpPr/>
            <p:nvPr/>
          </p:nvSpPr>
          <p:spPr>
            <a:xfrm>
              <a:off x="5777725" y="1721325"/>
              <a:ext cx="9275" cy="7850"/>
            </a:xfrm>
            <a:custGeom>
              <a:avLst/>
              <a:gdLst/>
              <a:ahLst/>
              <a:cxnLst/>
              <a:rect l="l" t="t" r="r" b="b"/>
              <a:pathLst>
                <a:path w="371" h="314" extrusionOk="0">
                  <a:moveTo>
                    <a:pt x="152" y="1"/>
                  </a:moveTo>
                  <a:cubicBezTo>
                    <a:pt x="69" y="1"/>
                    <a:pt x="8" y="68"/>
                    <a:pt x="8" y="154"/>
                  </a:cubicBezTo>
                  <a:cubicBezTo>
                    <a:pt x="0" y="251"/>
                    <a:pt x="80" y="314"/>
                    <a:pt x="165" y="314"/>
                  </a:cubicBezTo>
                  <a:cubicBezTo>
                    <a:pt x="204" y="314"/>
                    <a:pt x="244" y="301"/>
                    <a:pt x="277" y="271"/>
                  </a:cubicBezTo>
                  <a:cubicBezTo>
                    <a:pt x="371" y="178"/>
                    <a:pt x="312" y="2"/>
                    <a:pt x="172" y="2"/>
                  </a:cubicBezTo>
                  <a:cubicBezTo>
                    <a:pt x="165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24"/>
            <p:cNvSpPr/>
            <p:nvPr/>
          </p:nvSpPr>
          <p:spPr>
            <a:xfrm>
              <a:off x="3704300" y="1710800"/>
              <a:ext cx="37425" cy="29475"/>
            </a:xfrm>
            <a:custGeom>
              <a:avLst/>
              <a:gdLst/>
              <a:ahLst/>
              <a:cxnLst/>
              <a:rect l="l" t="t" r="r" b="b"/>
              <a:pathLst>
                <a:path w="1497" h="1179" extrusionOk="0">
                  <a:moveTo>
                    <a:pt x="865" y="1"/>
                  </a:moveTo>
                  <a:cubicBezTo>
                    <a:pt x="720" y="1"/>
                    <a:pt x="576" y="56"/>
                    <a:pt x="467" y="166"/>
                  </a:cubicBezTo>
                  <a:cubicBezTo>
                    <a:pt x="1" y="569"/>
                    <a:pt x="393" y="1178"/>
                    <a:pt x="849" y="1178"/>
                  </a:cubicBezTo>
                  <a:cubicBezTo>
                    <a:pt x="988" y="1178"/>
                    <a:pt x="1134" y="1122"/>
                    <a:pt x="1262" y="985"/>
                  </a:cubicBezTo>
                  <a:cubicBezTo>
                    <a:pt x="1485" y="762"/>
                    <a:pt x="1496" y="400"/>
                    <a:pt x="1274" y="177"/>
                  </a:cubicBezTo>
                  <a:cubicBezTo>
                    <a:pt x="1161" y="59"/>
                    <a:pt x="1013" y="1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24"/>
            <p:cNvSpPr/>
            <p:nvPr/>
          </p:nvSpPr>
          <p:spPr>
            <a:xfrm>
              <a:off x="3761675" y="1711700"/>
              <a:ext cx="38550" cy="28900"/>
            </a:xfrm>
            <a:custGeom>
              <a:avLst/>
              <a:gdLst/>
              <a:ahLst/>
              <a:cxnLst/>
              <a:rect l="l" t="t" r="r" b="b"/>
              <a:pathLst>
                <a:path w="1542" h="1156" extrusionOk="0">
                  <a:moveTo>
                    <a:pt x="766" y="1"/>
                  </a:moveTo>
                  <a:cubicBezTo>
                    <a:pt x="261" y="1"/>
                    <a:pt x="0" y="613"/>
                    <a:pt x="359" y="972"/>
                  </a:cubicBezTo>
                  <a:cubicBezTo>
                    <a:pt x="469" y="1094"/>
                    <a:pt x="619" y="1155"/>
                    <a:pt x="771" y="1155"/>
                  </a:cubicBezTo>
                  <a:cubicBezTo>
                    <a:pt x="912" y="1155"/>
                    <a:pt x="1054" y="1102"/>
                    <a:pt x="1167" y="996"/>
                  </a:cubicBezTo>
                  <a:cubicBezTo>
                    <a:pt x="1541" y="633"/>
                    <a:pt x="1295" y="13"/>
                    <a:pt x="781" y="1"/>
                  </a:cubicBezTo>
                  <a:cubicBezTo>
                    <a:pt x="776" y="1"/>
                    <a:pt x="771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24"/>
            <p:cNvSpPr/>
            <p:nvPr/>
          </p:nvSpPr>
          <p:spPr>
            <a:xfrm>
              <a:off x="3767525" y="16569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583" y="0"/>
                  </a:moveTo>
                  <a:cubicBezTo>
                    <a:pt x="294" y="0"/>
                    <a:pt x="16" y="224"/>
                    <a:pt x="8" y="567"/>
                  </a:cubicBezTo>
                  <a:cubicBezTo>
                    <a:pt x="1" y="918"/>
                    <a:pt x="281" y="1155"/>
                    <a:pt x="579" y="1155"/>
                  </a:cubicBezTo>
                  <a:cubicBezTo>
                    <a:pt x="718" y="1155"/>
                    <a:pt x="860" y="1103"/>
                    <a:pt x="980" y="988"/>
                  </a:cubicBezTo>
                  <a:cubicBezTo>
                    <a:pt x="1202" y="778"/>
                    <a:pt x="1213" y="415"/>
                    <a:pt x="991" y="181"/>
                  </a:cubicBezTo>
                  <a:cubicBezTo>
                    <a:pt x="874" y="56"/>
                    <a:pt x="727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24"/>
            <p:cNvSpPr/>
            <p:nvPr/>
          </p:nvSpPr>
          <p:spPr>
            <a:xfrm>
              <a:off x="3710975" y="1655925"/>
              <a:ext cx="31925" cy="28650"/>
            </a:xfrm>
            <a:custGeom>
              <a:avLst/>
              <a:gdLst/>
              <a:ahLst/>
              <a:cxnLst/>
              <a:rect l="l" t="t" r="r" b="b"/>
              <a:pathLst>
                <a:path w="1277" h="1146" extrusionOk="0">
                  <a:moveTo>
                    <a:pt x="639" y="0"/>
                  </a:moveTo>
                  <a:cubicBezTo>
                    <a:pt x="496" y="0"/>
                    <a:pt x="355" y="53"/>
                    <a:pt x="247" y="161"/>
                  </a:cubicBezTo>
                  <a:cubicBezTo>
                    <a:pt x="13" y="372"/>
                    <a:pt x="1" y="746"/>
                    <a:pt x="223" y="969"/>
                  </a:cubicBezTo>
                  <a:cubicBezTo>
                    <a:pt x="336" y="1087"/>
                    <a:pt x="484" y="1146"/>
                    <a:pt x="634" y="1146"/>
                  </a:cubicBezTo>
                  <a:cubicBezTo>
                    <a:pt x="780" y="1146"/>
                    <a:pt x="927" y="1090"/>
                    <a:pt x="1042" y="980"/>
                  </a:cubicBezTo>
                  <a:cubicBezTo>
                    <a:pt x="1264" y="770"/>
                    <a:pt x="1276" y="407"/>
                    <a:pt x="1054" y="173"/>
                  </a:cubicBezTo>
                  <a:cubicBezTo>
                    <a:pt x="940" y="59"/>
                    <a:pt x="789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24"/>
            <p:cNvSpPr/>
            <p:nvPr/>
          </p:nvSpPr>
          <p:spPr>
            <a:xfrm>
              <a:off x="3703325" y="1753400"/>
              <a:ext cx="38675" cy="31650"/>
            </a:xfrm>
            <a:custGeom>
              <a:avLst/>
              <a:gdLst/>
              <a:ahLst/>
              <a:cxnLst/>
              <a:rect l="l" t="t" r="r" b="b"/>
              <a:pathLst>
                <a:path w="1547" h="1266" extrusionOk="0">
                  <a:moveTo>
                    <a:pt x="778" y="0"/>
                  </a:moveTo>
                  <a:cubicBezTo>
                    <a:pt x="529" y="0"/>
                    <a:pt x="295" y="145"/>
                    <a:pt x="190" y="380"/>
                  </a:cubicBezTo>
                  <a:cubicBezTo>
                    <a:pt x="1" y="819"/>
                    <a:pt x="346" y="1266"/>
                    <a:pt x="771" y="1266"/>
                  </a:cubicBezTo>
                  <a:cubicBezTo>
                    <a:pt x="844" y="1266"/>
                    <a:pt x="921" y="1252"/>
                    <a:pt x="997" y="1223"/>
                  </a:cubicBezTo>
                  <a:cubicBezTo>
                    <a:pt x="1524" y="1024"/>
                    <a:pt x="1547" y="287"/>
                    <a:pt x="1032" y="53"/>
                  </a:cubicBezTo>
                  <a:cubicBezTo>
                    <a:pt x="949" y="17"/>
                    <a:pt x="863" y="0"/>
                    <a:pt x="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24"/>
            <p:cNvSpPr/>
            <p:nvPr/>
          </p:nvSpPr>
          <p:spPr>
            <a:xfrm>
              <a:off x="3763275" y="1754550"/>
              <a:ext cx="38100" cy="31700"/>
            </a:xfrm>
            <a:custGeom>
              <a:avLst/>
              <a:gdLst/>
              <a:ahLst/>
              <a:cxnLst/>
              <a:rect l="l" t="t" r="r" b="b"/>
              <a:pathLst>
                <a:path w="1524" h="1268" extrusionOk="0">
                  <a:moveTo>
                    <a:pt x="758" y="1"/>
                  </a:moveTo>
                  <a:cubicBezTo>
                    <a:pt x="341" y="1"/>
                    <a:pt x="1" y="431"/>
                    <a:pt x="167" y="861"/>
                  </a:cubicBezTo>
                  <a:cubicBezTo>
                    <a:pt x="266" y="1113"/>
                    <a:pt x="503" y="1268"/>
                    <a:pt x="756" y="1268"/>
                  </a:cubicBezTo>
                  <a:cubicBezTo>
                    <a:pt x="832" y="1268"/>
                    <a:pt x="910" y="1253"/>
                    <a:pt x="986" y="1224"/>
                  </a:cubicBezTo>
                  <a:cubicBezTo>
                    <a:pt x="1512" y="1013"/>
                    <a:pt x="1524" y="288"/>
                    <a:pt x="1009" y="54"/>
                  </a:cubicBezTo>
                  <a:cubicBezTo>
                    <a:pt x="925" y="17"/>
                    <a:pt x="840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24"/>
            <p:cNvSpPr/>
            <p:nvPr/>
          </p:nvSpPr>
          <p:spPr>
            <a:xfrm>
              <a:off x="3806050" y="1713575"/>
              <a:ext cx="38375" cy="31650"/>
            </a:xfrm>
            <a:custGeom>
              <a:avLst/>
              <a:gdLst/>
              <a:ahLst/>
              <a:cxnLst/>
              <a:rect l="l" t="t" r="r" b="b"/>
              <a:pathLst>
                <a:path w="1535" h="1266" extrusionOk="0">
                  <a:moveTo>
                    <a:pt x="769" y="0"/>
                  </a:moveTo>
                  <a:cubicBezTo>
                    <a:pt x="694" y="0"/>
                    <a:pt x="616" y="14"/>
                    <a:pt x="538" y="43"/>
                  </a:cubicBezTo>
                  <a:cubicBezTo>
                    <a:pt x="23" y="254"/>
                    <a:pt x="0" y="979"/>
                    <a:pt x="515" y="1213"/>
                  </a:cubicBezTo>
                  <a:cubicBezTo>
                    <a:pt x="595" y="1249"/>
                    <a:pt x="679" y="1265"/>
                    <a:pt x="762" y="1265"/>
                  </a:cubicBezTo>
                  <a:cubicBezTo>
                    <a:pt x="1006" y="1265"/>
                    <a:pt x="1241" y="1121"/>
                    <a:pt x="1345" y="885"/>
                  </a:cubicBezTo>
                  <a:cubicBezTo>
                    <a:pt x="1535" y="447"/>
                    <a:pt x="1198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24"/>
            <p:cNvSpPr/>
            <p:nvPr/>
          </p:nvSpPr>
          <p:spPr>
            <a:xfrm>
              <a:off x="3807200" y="1654275"/>
              <a:ext cx="37175" cy="31625"/>
            </a:xfrm>
            <a:custGeom>
              <a:avLst/>
              <a:gdLst/>
              <a:ahLst/>
              <a:cxnLst/>
              <a:rect l="l" t="t" r="r" b="b"/>
              <a:pathLst>
                <a:path w="1487" h="1265" extrusionOk="0">
                  <a:moveTo>
                    <a:pt x="776" y="1"/>
                  </a:moveTo>
                  <a:cubicBezTo>
                    <a:pt x="543" y="1"/>
                    <a:pt x="309" y="126"/>
                    <a:pt x="200" y="379"/>
                  </a:cubicBezTo>
                  <a:cubicBezTo>
                    <a:pt x="0" y="818"/>
                    <a:pt x="344" y="1265"/>
                    <a:pt x="776" y="1265"/>
                  </a:cubicBezTo>
                  <a:cubicBezTo>
                    <a:pt x="851" y="1265"/>
                    <a:pt x="929" y="1251"/>
                    <a:pt x="1007" y="1222"/>
                  </a:cubicBezTo>
                  <a:cubicBezTo>
                    <a:pt x="1323" y="1093"/>
                    <a:pt x="1487" y="719"/>
                    <a:pt x="1358" y="403"/>
                  </a:cubicBezTo>
                  <a:cubicBezTo>
                    <a:pt x="1257" y="135"/>
                    <a:pt x="1017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24"/>
            <p:cNvSpPr/>
            <p:nvPr/>
          </p:nvSpPr>
          <p:spPr>
            <a:xfrm>
              <a:off x="3766225" y="1611400"/>
              <a:ext cx="36925" cy="31725"/>
            </a:xfrm>
            <a:custGeom>
              <a:avLst/>
              <a:gdLst/>
              <a:ahLst/>
              <a:cxnLst/>
              <a:rect l="l" t="t" r="r" b="b"/>
              <a:pathLst>
                <a:path w="1477" h="1269" extrusionOk="0">
                  <a:moveTo>
                    <a:pt x="747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58" y="1268"/>
                  </a:cubicBezTo>
                  <a:cubicBezTo>
                    <a:pt x="993" y="1268"/>
                    <a:pt x="1226" y="1143"/>
                    <a:pt x="1336" y="889"/>
                  </a:cubicBezTo>
                  <a:cubicBezTo>
                    <a:pt x="1476" y="562"/>
                    <a:pt x="1336" y="199"/>
                    <a:pt x="1008" y="59"/>
                  </a:cubicBezTo>
                  <a:cubicBezTo>
                    <a:pt x="920" y="19"/>
                    <a:pt x="832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24"/>
            <p:cNvSpPr/>
            <p:nvPr/>
          </p:nvSpPr>
          <p:spPr>
            <a:xfrm>
              <a:off x="3706275" y="1610125"/>
              <a:ext cx="37200" cy="31725"/>
            </a:xfrm>
            <a:custGeom>
              <a:avLst/>
              <a:gdLst/>
              <a:ahLst/>
              <a:cxnLst/>
              <a:rect l="l" t="t" r="r" b="b"/>
              <a:pathLst>
                <a:path w="1488" h="1269" extrusionOk="0">
                  <a:moveTo>
                    <a:pt x="775" y="0"/>
                  </a:moveTo>
                  <a:cubicBezTo>
                    <a:pt x="540" y="0"/>
                    <a:pt x="304" y="126"/>
                    <a:pt x="189" y="379"/>
                  </a:cubicBezTo>
                  <a:cubicBezTo>
                    <a:pt x="1" y="815"/>
                    <a:pt x="341" y="1268"/>
                    <a:pt x="770" y="1268"/>
                  </a:cubicBezTo>
                  <a:cubicBezTo>
                    <a:pt x="847" y="1268"/>
                    <a:pt x="927" y="1253"/>
                    <a:pt x="1008" y="1221"/>
                  </a:cubicBezTo>
                  <a:cubicBezTo>
                    <a:pt x="1324" y="1093"/>
                    <a:pt x="1487" y="730"/>
                    <a:pt x="1359" y="402"/>
                  </a:cubicBezTo>
                  <a:cubicBezTo>
                    <a:pt x="1258" y="135"/>
                    <a:pt x="1017" y="0"/>
                    <a:pt x="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24"/>
            <p:cNvSpPr/>
            <p:nvPr/>
          </p:nvSpPr>
          <p:spPr>
            <a:xfrm>
              <a:off x="3663300" y="1651275"/>
              <a:ext cx="38350" cy="31525"/>
            </a:xfrm>
            <a:custGeom>
              <a:avLst/>
              <a:gdLst/>
              <a:ahLst/>
              <a:cxnLst/>
              <a:rect l="l" t="t" r="r" b="b"/>
              <a:pathLst>
                <a:path w="1534" h="1261" extrusionOk="0">
                  <a:moveTo>
                    <a:pt x="769" y="1"/>
                  </a:moveTo>
                  <a:cubicBezTo>
                    <a:pt x="523" y="1"/>
                    <a:pt x="292" y="141"/>
                    <a:pt x="188" y="382"/>
                  </a:cubicBezTo>
                  <a:cubicBezTo>
                    <a:pt x="0" y="817"/>
                    <a:pt x="339" y="1261"/>
                    <a:pt x="759" y="1261"/>
                  </a:cubicBezTo>
                  <a:cubicBezTo>
                    <a:pt x="836" y="1261"/>
                    <a:pt x="916" y="1246"/>
                    <a:pt x="995" y="1213"/>
                  </a:cubicBezTo>
                  <a:cubicBezTo>
                    <a:pt x="1522" y="1014"/>
                    <a:pt x="1533" y="277"/>
                    <a:pt x="1030" y="55"/>
                  </a:cubicBezTo>
                  <a:cubicBezTo>
                    <a:pt x="945" y="18"/>
                    <a:pt x="856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24"/>
            <p:cNvSpPr/>
            <p:nvPr/>
          </p:nvSpPr>
          <p:spPr>
            <a:xfrm>
              <a:off x="3663600" y="1710650"/>
              <a:ext cx="36925" cy="31500"/>
            </a:xfrm>
            <a:custGeom>
              <a:avLst/>
              <a:gdLst/>
              <a:ahLst/>
              <a:cxnLst/>
              <a:rect l="l" t="t" r="r" b="b"/>
              <a:pathLst>
                <a:path w="1477" h="1260" extrusionOk="0">
                  <a:moveTo>
                    <a:pt x="711" y="0"/>
                  </a:moveTo>
                  <a:cubicBezTo>
                    <a:pt x="636" y="0"/>
                    <a:pt x="558" y="14"/>
                    <a:pt x="480" y="43"/>
                  </a:cubicBezTo>
                  <a:cubicBezTo>
                    <a:pt x="153" y="172"/>
                    <a:pt x="1" y="534"/>
                    <a:pt x="118" y="862"/>
                  </a:cubicBezTo>
                  <a:cubicBezTo>
                    <a:pt x="225" y="1125"/>
                    <a:pt x="468" y="1260"/>
                    <a:pt x="710" y="1260"/>
                  </a:cubicBezTo>
                  <a:cubicBezTo>
                    <a:pt x="942" y="1260"/>
                    <a:pt x="1173" y="1137"/>
                    <a:pt x="1288" y="885"/>
                  </a:cubicBezTo>
                  <a:cubicBezTo>
                    <a:pt x="1477" y="447"/>
                    <a:pt x="1140" y="0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24"/>
            <p:cNvSpPr/>
            <p:nvPr/>
          </p:nvSpPr>
          <p:spPr>
            <a:xfrm>
              <a:off x="3658300" y="1770875"/>
              <a:ext cx="19950" cy="15750"/>
            </a:xfrm>
            <a:custGeom>
              <a:avLst/>
              <a:gdLst/>
              <a:ahLst/>
              <a:cxnLst/>
              <a:rect l="l" t="t" r="r" b="b"/>
              <a:pathLst>
                <a:path w="798" h="630" extrusionOk="0">
                  <a:moveTo>
                    <a:pt x="452" y="0"/>
                  </a:moveTo>
                  <a:cubicBezTo>
                    <a:pt x="375" y="0"/>
                    <a:pt x="297" y="29"/>
                    <a:pt x="236" y="91"/>
                  </a:cubicBezTo>
                  <a:lnTo>
                    <a:pt x="236" y="79"/>
                  </a:lnTo>
                  <a:lnTo>
                    <a:pt x="236" y="79"/>
                  </a:lnTo>
                  <a:cubicBezTo>
                    <a:pt x="1" y="305"/>
                    <a:pt x="206" y="630"/>
                    <a:pt x="452" y="630"/>
                  </a:cubicBezTo>
                  <a:cubicBezTo>
                    <a:pt x="524" y="630"/>
                    <a:pt x="600" y="602"/>
                    <a:pt x="669" y="535"/>
                  </a:cubicBezTo>
                  <a:cubicBezTo>
                    <a:pt x="798" y="418"/>
                    <a:pt x="798" y="220"/>
                    <a:pt x="681" y="103"/>
                  </a:cubicBezTo>
                  <a:cubicBezTo>
                    <a:pt x="619" y="35"/>
                    <a:pt x="536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4"/>
            <p:cNvSpPr/>
            <p:nvPr/>
          </p:nvSpPr>
          <p:spPr>
            <a:xfrm>
              <a:off x="3743450" y="1806475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9" y="1"/>
                  </a:moveTo>
                  <a:cubicBezTo>
                    <a:pt x="167" y="1"/>
                    <a:pt x="12" y="127"/>
                    <a:pt x="12" y="316"/>
                  </a:cubicBezTo>
                  <a:cubicBezTo>
                    <a:pt x="0" y="492"/>
                    <a:pt x="141" y="632"/>
                    <a:pt x="316" y="632"/>
                  </a:cubicBezTo>
                  <a:cubicBezTo>
                    <a:pt x="321" y="633"/>
                    <a:pt x="326" y="633"/>
                    <a:pt x="330" y="633"/>
                  </a:cubicBezTo>
                  <a:cubicBezTo>
                    <a:pt x="602" y="633"/>
                    <a:pt x="746" y="301"/>
                    <a:pt x="550" y="94"/>
                  </a:cubicBezTo>
                  <a:cubicBezTo>
                    <a:pt x="486" y="30"/>
                    <a:pt x="407" y="1"/>
                    <a:pt x="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24"/>
            <p:cNvSpPr/>
            <p:nvPr/>
          </p:nvSpPr>
          <p:spPr>
            <a:xfrm>
              <a:off x="3826225" y="1774375"/>
              <a:ext cx="17275" cy="15675"/>
            </a:xfrm>
            <a:custGeom>
              <a:avLst/>
              <a:gdLst/>
              <a:ahLst/>
              <a:cxnLst/>
              <a:rect l="l" t="t" r="r" b="b"/>
              <a:pathLst>
                <a:path w="691" h="627" extrusionOk="0">
                  <a:moveTo>
                    <a:pt x="340" y="0"/>
                  </a:moveTo>
                  <a:cubicBezTo>
                    <a:pt x="262" y="0"/>
                    <a:pt x="185" y="30"/>
                    <a:pt x="129" y="91"/>
                  </a:cubicBezTo>
                  <a:cubicBezTo>
                    <a:pt x="0" y="208"/>
                    <a:pt x="0" y="407"/>
                    <a:pt x="117" y="524"/>
                  </a:cubicBezTo>
                  <a:cubicBezTo>
                    <a:pt x="178" y="591"/>
                    <a:pt x="262" y="627"/>
                    <a:pt x="346" y="627"/>
                  </a:cubicBezTo>
                  <a:cubicBezTo>
                    <a:pt x="423" y="627"/>
                    <a:pt x="500" y="597"/>
                    <a:pt x="562" y="536"/>
                  </a:cubicBezTo>
                  <a:cubicBezTo>
                    <a:pt x="691" y="419"/>
                    <a:pt x="691" y="220"/>
                    <a:pt x="574" y="103"/>
                  </a:cubicBezTo>
                  <a:cubicBezTo>
                    <a:pt x="512" y="36"/>
                    <a:pt x="42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24"/>
            <p:cNvSpPr/>
            <p:nvPr/>
          </p:nvSpPr>
          <p:spPr>
            <a:xfrm>
              <a:off x="3860150" y="1692625"/>
              <a:ext cx="18650" cy="15900"/>
            </a:xfrm>
            <a:custGeom>
              <a:avLst/>
              <a:gdLst/>
              <a:ahLst/>
              <a:cxnLst/>
              <a:rect l="l" t="t" r="r" b="b"/>
              <a:pathLst>
                <a:path w="746" h="636" extrusionOk="0">
                  <a:moveTo>
                    <a:pt x="425" y="0"/>
                  </a:moveTo>
                  <a:cubicBezTo>
                    <a:pt x="350" y="0"/>
                    <a:pt x="273" y="27"/>
                    <a:pt x="211" y="86"/>
                  </a:cubicBezTo>
                  <a:cubicBezTo>
                    <a:pt x="0" y="284"/>
                    <a:pt x="141" y="624"/>
                    <a:pt x="422" y="635"/>
                  </a:cubicBezTo>
                  <a:cubicBezTo>
                    <a:pt x="597" y="635"/>
                    <a:pt x="737" y="495"/>
                    <a:pt x="737" y="320"/>
                  </a:cubicBezTo>
                  <a:cubicBezTo>
                    <a:pt x="745" y="127"/>
                    <a:pt x="588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24"/>
            <p:cNvSpPr/>
            <p:nvPr/>
          </p:nvSpPr>
          <p:spPr>
            <a:xfrm>
              <a:off x="3830325" y="1609750"/>
              <a:ext cx="16675" cy="15925"/>
            </a:xfrm>
            <a:custGeom>
              <a:avLst/>
              <a:gdLst/>
              <a:ahLst/>
              <a:cxnLst/>
              <a:rect l="l" t="t" r="r" b="b"/>
              <a:pathLst>
                <a:path w="667" h="637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504"/>
                    <a:pt x="154" y="636"/>
                    <a:pt x="319" y="636"/>
                  </a:cubicBezTo>
                  <a:cubicBezTo>
                    <a:pt x="394" y="636"/>
                    <a:pt x="472" y="609"/>
                    <a:pt x="538" y="546"/>
                  </a:cubicBezTo>
                  <a:cubicBezTo>
                    <a:pt x="655" y="429"/>
                    <a:pt x="667" y="230"/>
                    <a:pt x="550" y="101"/>
                  </a:cubicBezTo>
                  <a:cubicBezTo>
                    <a:pt x="484" y="31"/>
                    <a:pt x="40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24"/>
            <p:cNvSpPr/>
            <p:nvPr/>
          </p:nvSpPr>
          <p:spPr>
            <a:xfrm>
              <a:off x="3745800" y="1573950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3" y="1"/>
                  </a:moveTo>
                  <a:cubicBezTo>
                    <a:pt x="140" y="1"/>
                    <a:pt x="0" y="340"/>
                    <a:pt x="187" y="539"/>
                  </a:cubicBezTo>
                  <a:cubicBezTo>
                    <a:pt x="254" y="609"/>
                    <a:pt x="337" y="640"/>
                    <a:pt x="418" y="640"/>
                  </a:cubicBezTo>
                  <a:cubicBezTo>
                    <a:pt x="581" y="640"/>
                    <a:pt x="737" y="516"/>
                    <a:pt x="737" y="328"/>
                  </a:cubicBezTo>
                  <a:cubicBezTo>
                    <a:pt x="737" y="153"/>
                    <a:pt x="59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24"/>
            <p:cNvSpPr/>
            <p:nvPr/>
          </p:nvSpPr>
          <p:spPr>
            <a:xfrm>
              <a:off x="3662425" y="1606350"/>
              <a:ext cx="21100" cy="15900"/>
            </a:xfrm>
            <a:custGeom>
              <a:avLst/>
              <a:gdLst/>
              <a:ahLst/>
              <a:cxnLst/>
              <a:rect l="l" t="t" r="r" b="b"/>
              <a:pathLst>
                <a:path w="844" h="636" extrusionOk="0">
                  <a:moveTo>
                    <a:pt x="428" y="1"/>
                  </a:moveTo>
                  <a:cubicBezTo>
                    <a:pt x="346" y="1"/>
                    <a:pt x="264" y="33"/>
                    <a:pt x="200" y="97"/>
                  </a:cubicBezTo>
                  <a:cubicBezTo>
                    <a:pt x="1" y="296"/>
                    <a:pt x="141" y="635"/>
                    <a:pt x="422" y="635"/>
                  </a:cubicBezTo>
                  <a:cubicBezTo>
                    <a:pt x="703" y="635"/>
                    <a:pt x="843" y="296"/>
                    <a:pt x="656" y="97"/>
                  </a:cubicBezTo>
                  <a:cubicBezTo>
                    <a:pt x="592" y="33"/>
                    <a:pt x="510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24"/>
            <p:cNvSpPr/>
            <p:nvPr/>
          </p:nvSpPr>
          <p:spPr>
            <a:xfrm>
              <a:off x="3625950" y="1687975"/>
              <a:ext cx="22200" cy="15900"/>
            </a:xfrm>
            <a:custGeom>
              <a:avLst/>
              <a:gdLst/>
              <a:ahLst/>
              <a:cxnLst/>
              <a:rect l="l" t="t" r="r" b="b"/>
              <a:pathLst>
                <a:path w="888" h="636" extrusionOk="0">
                  <a:moveTo>
                    <a:pt x="411" y="0"/>
                  </a:moveTo>
                  <a:cubicBezTo>
                    <a:pt x="12" y="0"/>
                    <a:pt x="1" y="634"/>
                    <a:pt x="431" y="634"/>
                  </a:cubicBezTo>
                  <a:cubicBezTo>
                    <a:pt x="434" y="634"/>
                    <a:pt x="438" y="634"/>
                    <a:pt x="442" y="634"/>
                  </a:cubicBezTo>
                  <a:cubicBezTo>
                    <a:pt x="453" y="635"/>
                    <a:pt x="464" y="636"/>
                    <a:pt x="474" y="636"/>
                  </a:cubicBezTo>
                  <a:cubicBezTo>
                    <a:pt x="880" y="636"/>
                    <a:pt x="887" y="2"/>
                    <a:pt x="476" y="2"/>
                  </a:cubicBezTo>
                  <a:cubicBezTo>
                    <a:pt x="468" y="2"/>
                    <a:pt x="461" y="2"/>
                    <a:pt x="454" y="2"/>
                  </a:cubicBezTo>
                  <a:cubicBezTo>
                    <a:pt x="439" y="1"/>
                    <a:pt x="425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24"/>
            <p:cNvSpPr/>
            <p:nvPr/>
          </p:nvSpPr>
          <p:spPr>
            <a:xfrm>
              <a:off x="3676825" y="1828325"/>
              <a:ext cx="28925" cy="23750"/>
            </a:xfrm>
            <a:custGeom>
              <a:avLst/>
              <a:gdLst/>
              <a:ahLst/>
              <a:cxnLst/>
              <a:rect l="l" t="t" r="r" b="b"/>
              <a:pathLst>
                <a:path w="1157" h="950" extrusionOk="0">
                  <a:moveTo>
                    <a:pt x="588" y="0"/>
                  </a:moveTo>
                  <a:cubicBezTo>
                    <a:pt x="406" y="0"/>
                    <a:pt x="229" y="110"/>
                    <a:pt x="150" y="285"/>
                  </a:cubicBezTo>
                  <a:cubicBezTo>
                    <a:pt x="1" y="613"/>
                    <a:pt x="258" y="950"/>
                    <a:pt x="575" y="950"/>
                  </a:cubicBezTo>
                  <a:cubicBezTo>
                    <a:pt x="631" y="950"/>
                    <a:pt x="689" y="939"/>
                    <a:pt x="747" y="917"/>
                  </a:cubicBezTo>
                  <a:cubicBezTo>
                    <a:pt x="1145" y="764"/>
                    <a:pt x="1156" y="215"/>
                    <a:pt x="770" y="39"/>
                  </a:cubicBezTo>
                  <a:cubicBezTo>
                    <a:pt x="711" y="13"/>
                    <a:pt x="64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24"/>
            <p:cNvSpPr/>
            <p:nvPr/>
          </p:nvSpPr>
          <p:spPr>
            <a:xfrm>
              <a:off x="3796175" y="1830675"/>
              <a:ext cx="28900" cy="23975"/>
            </a:xfrm>
            <a:custGeom>
              <a:avLst/>
              <a:gdLst/>
              <a:ahLst/>
              <a:cxnLst/>
              <a:rect l="l" t="t" r="r" b="b"/>
              <a:pathLst>
                <a:path w="1156" h="959" extrusionOk="0">
                  <a:moveTo>
                    <a:pt x="583" y="0"/>
                  </a:moveTo>
                  <a:cubicBezTo>
                    <a:pt x="266" y="0"/>
                    <a:pt x="0" y="325"/>
                    <a:pt x="138" y="659"/>
                  </a:cubicBezTo>
                  <a:cubicBezTo>
                    <a:pt x="210" y="840"/>
                    <a:pt x="389" y="959"/>
                    <a:pt x="580" y="959"/>
                  </a:cubicBezTo>
                  <a:cubicBezTo>
                    <a:pt x="635" y="959"/>
                    <a:pt x="691" y="949"/>
                    <a:pt x="746" y="928"/>
                  </a:cubicBezTo>
                  <a:cubicBezTo>
                    <a:pt x="1144" y="764"/>
                    <a:pt x="1156" y="214"/>
                    <a:pt x="769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24"/>
            <p:cNvSpPr/>
            <p:nvPr/>
          </p:nvSpPr>
          <p:spPr>
            <a:xfrm>
              <a:off x="3882375" y="1748625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4" y="0"/>
                  </a:moveTo>
                  <a:cubicBezTo>
                    <a:pt x="517" y="0"/>
                    <a:pt x="458" y="10"/>
                    <a:pt x="398" y="33"/>
                  </a:cubicBezTo>
                  <a:cubicBezTo>
                    <a:pt x="12" y="185"/>
                    <a:pt x="1" y="735"/>
                    <a:pt x="375" y="911"/>
                  </a:cubicBezTo>
                  <a:cubicBezTo>
                    <a:pt x="439" y="938"/>
                    <a:pt x="506" y="951"/>
                    <a:pt x="571" y="951"/>
                  </a:cubicBezTo>
                  <a:cubicBezTo>
                    <a:pt x="755" y="951"/>
                    <a:pt x="929" y="846"/>
                    <a:pt x="1007" y="665"/>
                  </a:cubicBezTo>
                  <a:cubicBezTo>
                    <a:pt x="1146" y="337"/>
                    <a:pt x="89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24"/>
            <p:cNvSpPr/>
            <p:nvPr/>
          </p:nvSpPr>
          <p:spPr>
            <a:xfrm>
              <a:off x="3884750" y="1629775"/>
              <a:ext cx="27775" cy="23725"/>
            </a:xfrm>
            <a:custGeom>
              <a:avLst/>
              <a:gdLst/>
              <a:ahLst/>
              <a:cxnLst/>
              <a:rect l="l" t="t" r="r" b="b"/>
              <a:pathLst>
                <a:path w="1111" h="949" extrusionOk="0">
                  <a:moveTo>
                    <a:pt x="575" y="1"/>
                  </a:moveTo>
                  <a:cubicBezTo>
                    <a:pt x="401" y="1"/>
                    <a:pt x="225" y="94"/>
                    <a:pt x="140" y="283"/>
                  </a:cubicBezTo>
                  <a:cubicBezTo>
                    <a:pt x="0" y="611"/>
                    <a:pt x="250" y="948"/>
                    <a:pt x="572" y="948"/>
                  </a:cubicBezTo>
                  <a:cubicBezTo>
                    <a:pt x="629" y="948"/>
                    <a:pt x="688" y="938"/>
                    <a:pt x="748" y="915"/>
                  </a:cubicBezTo>
                  <a:cubicBezTo>
                    <a:pt x="982" y="821"/>
                    <a:pt x="1111" y="541"/>
                    <a:pt x="1017" y="307"/>
                  </a:cubicBezTo>
                  <a:cubicBezTo>
                    <a:pt x="939" y="103"/>
                    <a:pt x="758" y="1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24"/>
            <p:cNvSpPr/>
            <p:nvPr/>
          </p:nvSpPr>
          <p:spPr>
            <a:xfrm>
              <a:off x="3802300" y="1544200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63" y="1"/>
                  </a:moveTo>
                  <a:cubicBezTo>
                    <a:pt x="253" y="1"/>
                    <a:pt x="1" y="323"/>
                    <a:pt x="127" y="653"/>
                  </a:cubicBezTo>
                  <a:cubicBezTo>
                    <a:pt x="204" y="855"/>
                    <a:pt x="386" y="957"/>
                    <a:pt x="569" y="957"/>
                  </a:cubicBezTo>
                  <a:cubicBezTo>
                    <a:pt x="746" y="957"/>
                    <a:pt x="923" y="860"/>
                    <a:pt x="1004" y="664"/>
                  </a:cubicBezTo>
                  <a:cubicBezTo>
                    <a:pt x="1109" y="430"/>
                    <a:pt x="992" y="150"/>
                    <a:pt x="758" y="44"/>
                  </a:cubicBezTo>
                  <a:cubicBezTo>
                    <a:pt x="693" y="14"/>
                    <a:pt x="626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24"/>
            <p:cNvSpPr/>
            <p:nvPr/>
          </p:nvSpPr>
          <p:spPr>
            <a:xfrm>
              <a:off x="3682900" y="154185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3" y="1"/>
                  </a:moveTo>
                  <a:cubicBezTo>
                    <a:pt x="515" y="1"/>
                    <a:pt x="456" y="11"/>
                    <a:pt x="399" y="33"/>
                  </a:cubicBezTo>
                  <a:cubicBezTo>
                    <a:pt x="12" y="185"/>
                    <a:pt x="1" y="747"/>
                    <a:pt x="387" y="910"/>
                  </a:cubicBezTo>
                  <a:cubicBezTo>
                    <a:pt x="453" y="940"/>
                    <a:pt x="519" y="954"/>
                    <a:pt x="583" y="954"/>
                  </a:cubicBezTo>
                  <a:cubicBezTo>
                    <a:pt x="893" y="954"/>
                    <a:pt x="1145" y="632"/>
                    <a:pt x="1019" y="302"/>
                  </a:cubicBezTo>
                  <a:cubicBezTo>
                    <a:pt x="947" y="114"/>
                    <a:pt x="765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24"/>
            <p:cNvSpPr/>
            <p:nvPr/>
          </p:nvSpPr>
          <p:spPr>
            <a:xfrm>
              <a:off x="3596700" y="162412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581" y="1"/>
                  </a:moveTo>
                  <a:cubicBezTo>
                    <a:pt x="401" y="1"/>
                    <a:pt x="227" y="105"/>
                    <a:pt x="150" y="287"/>
                  </a:cubicBezTo>
                  <a:cubicBezTo>
                    <a:pt x="0" y="615"/>
                    <a:pt x="257" y="952"/>
                    <a:pt x="582" y="952"/>
                  </a:cubicBezTo>
                  <a:cubicBezTo>
                    <a:pt x="639" y="952"/>
                    <a:pt x="698" y="941"/>
                    <a:pt x="758" y="919"/>
                  </a:cubicBezTo>
                  <a:cubicBezTo>
                    <a:pt x="1144" y="755"/>
                    <a:pt x="1156" y="205"/>
                    <a:pt x="770" y="41"/>
                  </a:cubicBezTo>
                  <a:cubicBezTo>
                    <a:pt x="709" y="14"/>
                    <a:pt x="644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24"/>
            <p:cNvSpPr/>
            <p:nvPr/>
          </p:nvSpPr>
          <p:spPr>
            <a:xfrm>
              <a:off x="3590525" y="1742800"/>
              <a:ext cx="31875" cy="24125"/>
            </a:xfrm>
            <a:custGeom>
              <a:avLst/>
              <a:gdLst/>
              <a:ahLst/>
              <a:cxnLst/>
              <a:rect l="l" t="t" r="r" b="b"/>
              <a:pathLst>
                <a:path w="1275" h="965" extrusionOk="0">
                  <a:moveTo>
                    <a:pt x="733" y="0"/>
                  </a:moveTo>
                  <a:cubicBezTo>
                    <a:pt x="676" y="0"/>
                    <a:pt x="618" y="11"/>
                    <a:pt x="560" y="32"/>
                  </a:cubicBezTo>
                  <a:cubicBezTo>
                    <a:pt x="1" y="215"/>
                    <a:pt x="211" y="965"/>
                    <a:pt x="675" y="965"/>
                  </a:cubicBezTo>
                  <a:cubicBezTo>
                    <a:pt x="745" y="965"/>
                    <a:pt x="820" y="948"/>
                    <a:pt x="900" y="910"/>
                  </a:cubicBezTo>
                  <a:cubicBezTo>
                    <a:pt x="1145" y="816"/>
                    <a:pt x="1274" y="547"/>
                    <a:pt x="1169" y="301"/>
                  </a:cubicBezTo>
                  <a:cubicBezTo>
                    <a:pt x="1097" y="113"/>
                    <a:pt x="922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4"/>
            <p:cNvSpPr/>
            <p:nvPr/>
          </p:nvSpPr>
          <p:spPr>
            <a:xfrm>
              <a:off x="3608900" y="1828475"/>
              <a:ext cx="10300" cy="8075"/>
            </a:xfrm>
            <a:custGeom>
              <a:avLst/>
              <a:gdLst/>
              <a:ahLst/>
              <a:cxnLst/>
              <a:rect l="l" t="t" r="r" b="b"/>
              <a:pathLst>
                <a:path w="412" h="323" extrusionOk="0">
                  <a:moveTo>
                    <a:pt x="179" y="0"/>
                  </a:moveTo>
                  <a:cubicBezTo>
                    <a:pt x="143" y="0"/>
                    <a:pt x="105" y="13"/>
                    <a:pt x="71" y="45"/>
                  </a:cubicBezTo>
                  <a:cubicBezTo>
                    <a:pt x="1" y="103"/>
                    <a:pt x="1" y="220"/>
                    <a:pt x="71" y="279"/>
                  </a:cubicBezTo>
                  <a:cubicBezTo>
                    <a:pt x="100" y="308"/>
                    <a:pt x="141" y="323"/>
                    <a:pt x="182" y="323"/>
                  </a:cubicBezTo>
                  <a:cubicBezTo>
                    <a:pt x="223" y="323"/>
                    <a:pt x="264" y="308"/>
                    <a:pt x="293" y="279"/>
                  </a:cubicBezTo>
                  <a:cubicBezTo>
                    <a:pt x="411" y="161"/>
                    <a:pt x="30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4"/>
            <p:cNvSpPr/>
            <p:nvPr/>
          </p:nvSpPr>
          <p:spPr>
            <a:xfrm>
              <a:off x="3745800" y="1888100"/>
              <a:ext cx="9375" cy="7900"/>
            </a:xfrm>
            <a:custGeom>
              <a:avLst/>
              <a:gdLst/>
              <a:ahLst/>
              <a:cxnLst/>
              <a:rect l="l" t="t" r="r" b="b"/>
              <a:pathLst>
                <a:path w="375" h="316" extrusionOk="0">
                  <a:moveTo>
                    <a:pt x="164" y="1"/>
                  </a:moveTo>
                  <a:cubicBezTo>
                    <a:pt x="85" y="1"/>
                    <a:pt x="12" y="58"/>
                    <a:pt x="12" y="152"/>
                  </a:cubicBezTo>
                  <a:cubicBezTo>
                    <a:pt x="0" y="245"/>
                    <a:pt x="70" y="315"/>
                    <a:pt x="164" y="315"/>
                  </a:cubicBezTo>
                  <a:cubicBezTo>
                    <a:pt x="304" y="315"/>
                    <a:pt x="374" y="152"/>
                    <a:pt x="281" y="46"/>
                  </a:cubicBezTo>
                  <a:cubicBezTo>
                    <a:pt x="246" y="15"/>
                    <a:pt x="204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4"/>
            <p:cNvSpPr/>
            <p:nvPr/>
          </p:nvSpPr>
          <p:spPr>
            <a:xfrm>
              <a:off x="3884425" y="1834050"/>
              <a:ext cx="8500" cy="8000"/>
            </a:xfrm>
            <a:custGeom>
              <a:avLst/>
              <a:gdLst/>
              <a:ahLst/>
              <a:cxnLst/>
              <a:rect l="l" t="t" r="r" b="b"/>
              <a:pathLst>
                <a:path w="340" h="320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14"/>
                    <a:pt x="0" y="208"/>
                    <a:pt x="59" y="266"/>
                  </a:cubicBezTo>
                  <a:cubicBezTo>
                    <a:pt x="88" y="301"/>
                    <a:pt x="129" y="319"/>
                    <a:pt x="170" y="319"/>
                  </a:cubicBezTo>
                  <a:cubicBezTo>
                    <a:pt x="211" y="319"/>
                    <a:pt x="252" y="301"/>
                    <a:pt x="281" y="266"/>
                  </a:cubicBezTo>
                  <a:cubicBezTo>
                    <a:pt x="340" y="208"/>
                    <a:pt x="340" y="114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4"/>
            <p:cNvSpPr/>
            <p:nvPr/>
          </p:nvSpPr>
          <p:spPr>
            <a:xfrm>
              <a:off x="3943300" y="1698250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08" y="1"/>
                  </a:moveTo>
                  <a:cubicBezTo>
                    <a:pt x="8" y="1"/>
                    <a:pt x="1" y="305"/>
                    <a:pt x="208" y="317"/>
                  </a:cubicBezTo>
                  <a:cubicBezTo>
                    <a:pt x="301" y="317"/>
                    <a:pt x="371" y="247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4"/>
            <p:cNvSpPr/>
            <p:nvPr/>
          </p:nvSpPr>
          <p:spPr>
            <a:xfrm>
              <a:off x="3889975" y="156000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14"/>
                    <a:pt x="1" y="208"/>
                    <a:pt x="59" y="266"/>
                  </a:cubicBezTo>
                  <a:cubicBezTo>
                    <a:pt x="94" y="301"/>
                    <a:pt x="135" y="319"/>
                    <a:pt x="176" y="319"/>
                  </a:cubicBezTo>
                  <a:cubicBezTo>
                    <a:pt x="217" y="319"/>
                    <a:pt x="258" y="301"/>
                    <a:pt x="293" y="266"/>
                  </a:cubicBezTo>
                  <a:cubicBezTo>
                    <a:pt x="352" y="208"/>
                    <a:pt x="352" y="114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4"/>
            <p:cNvSpPr/>
            <p:nvPr/>
          </p:nvSpPr>
          <p:spPr>
            <a:xfrm>
              <a:off x="3752600" y="1500525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206" y="1"/>
                  </a:moveTo>
                  <a:cubicBezTo>
                    <a:pt x="74" y="1"/>
                    <a:pt x="1" y="168"/>
                    <a:pt x="102" y="259"/>
                  </a:cubicBezTo>
                  <a:cubicBezTo>
                    <a:pt x="134" y="294"/>
                    <a:pt x="174" y="309"/>
                    <a:pt x="214" y="309"/>
                  </a:cubicBezTo>
                  <a:cubicBezTo>
                    <a:pt x="294" y="309"/>
                    <a:pt x="372" y="247"/>
                    <a:pt x="372" y="153"/>
                  </a:cubicBezTo>
                  <a:cubicBezTo>
                    <a:pt x="372" y="72"/>
                    <a:pt x="301" y="1"/>
                    <a:pt x="219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4"/>
            <p:cNvSpPr/>
            <p:nvPr/>
          </p:nvSpPr>
          <p:spPr>
            <a:xfrm>
              <a:off x="3614750" y="1554325"/>
              <a:ext cx="10225" cy="817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166" y="0"/>
                  </a:moveTo>
                  <a:cubicBezTo>
                    <a:pt x="126" y="0"/>
                    <a:pt x="87" y="15"/>
                    <a:pt x="59" y="49"/>
                  </a:cubicBezTo>
                  <a:cubicBezTo>
                    <a:pt x="1" y="107"/>
                    <a:pt x="1" y="213"/>
                    <a:pt x="59" y="271"/>
                  </a:cubicBezTo>
                  <a:cubicBezTo>
                    <a:pt x="93" y="311"/>
                    <a:pt x="133" y="327"/>
                    <a:pt x="172" y="327"/>
                  </a:cubicBezTo>
                  <a:cubicBezTo>
                    <a:pt x="295" y="327"/>
                    <a:pt x="409" y="164"/>
                    <a:pt x="293" y="49"/>
                  </a:cubicBezTo>
                  <a:cubicBezTo>
                    <a:pt x="257" y="18"/>
                    <a:pt x="210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4"/>
            <p:cNvSpPr/>
            <p:nvPr/>
          </p:nvSpPr>
          <p:spPr>
            <a:xfrm>
              <a:off x="3555175" y="1690375"/>
              <a:ext cx="9300" cy="7800"/>
            </a:xfrm>
            <a:custGeom>
              <a:avLst/>
              <a:gdLst/>
              <a:ahLst/>
              <a:cxnLst/>
              <a:rect l="l" t="t" r="r" b="b"/>
              <a:pathLst>
                <a:path w="372" h="312" extrusionOk="0">
                  <a:moveTo>
                    <a:pt x="161" y="0"/>
                  </a:moveTo>
                  <a:cubicBezTo>
                    <a:pt x="79" y="0"/>
                    <a:pt x="9" y="59"/>
                    <a:pt x="9" y="152"/>
                  </a:cubicBezTo>
                  <a:cubicBezTo>
                    <a:pt x="1" y="248"/>
                    <a:pt x="81" y="312"/>
                    <a:pt x="162" y="312"/>
                  </a:cubicBezTo>
                  <a:cubicBezTo>
                    <a:pt x="200" y="312"/>
                    <a:pt x="237" y="299"/>
                    <a:pt x="266" y="269"/>
                  </a:cubicBezTo>
                  <a:cubicBezTo>
                    <a:pt x="372" y="176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24"/>
            <p:cNvSpPr/>
            <p:nvPr/>
          </p:nvSpPr>
          <p:spPr>
            <a:xfrm>
              <a:off x="3650575" y="1903475"/>
              <a:ext cx="18900" cy="15650"/>
            </a:xfrm>
            <a:custGeom>
              <a:avLst/>
              <a:gdLst/>
              <a:ahLst/>
              <a:cxnLst/>
              <a:rect l="l" t="t" r="r" b="b"/>
              <a:pathLst>
                <a:path w="756" h="626" extrusionOk="0">
                  <a:moveTo>
                    <a:pt x="379" y="1"/>
                  </a:moveTo>
                  <a:cubicBezTo>
                    <a:pt x="256" y="1"/>
                    <a:pt x="141" y="71"/>
                    <a:pt x="89" y="192"/>
                  </a:cubicBezTo>
                  <a:cubicBezTo>
                    <a:pt x="0" y="409"/>
                    <a:pt x="160" y="625"/>
                    <a:pt x="367" y="625"/>
                  </a:cubicBezTo>
                  <a:cubicBezTo>
                    <a:pt x="406" y="625"/>
                    <a:pt x="446" y="618"/>
                    <a:pt x="487" y="601"/>
                  </a:cubicBezTo>
                  <a:cubicBezTo>
                    <a:pt x="756" y="508"/>
                    <a:pt x="756" y="145"/>
                    <a:pt x="510" y="28"/>
                  </a:cubicBezTo>
                  <a:cubicBezTo>
                    <a:pt x="467" y="10"/>
                    <a:pt x="42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24"/>
            <p:cNvSpPr/>
            <p:nvPr/>
          </p:nvSpPr>
          <p:spPr>
            <a:xfrm>
              <a:off x="3829300" y="1906950"/>
              <a:ext cx="19175" cy="15875"/>
            </a:xfrm>
            <a:custGeom>
              <a:avLst/>
              <a:gdLst/>
              <a:ahLst/>
              <a:cxnLst/>
              <a:rect l="l" t="t" r="r" b="b"/>
              <a:pathLst>
                <a:path w="767" h="635" extrusionOk="0">
                  <a:moveTo>
                    <a:pt x="378" y="0"/>
                  </a:moveTo>
                  <a:cubicBezTo>
                    <a:pt x="171" y="0"/>
                    <a:pt x="1" y="216"/>
                    <a:pt x="88" y="439"/>
                  </a:cubicBezTo>
                  <a:cubicBezTo>
                    <a:pt x="142" y="564"/>
                    <a:pt x="257" y="635"/>
                    <a:pt x="382" y="635"/>
                  </a:cubicBezTo>
                  <a:cubicBezTo>
                    <a:pt x="420" y="635"/>
                    <a:pt x="459" y="628"/>
                    <a:pt x="497" y="614"/>
                  </a:cubicBezTo>
                  <a:cubicBezTo>
                    <a:pt x="766" y="509"/>
                    <a:pt x="766" y="146"/>
                    <a:pt x="509" y="29"/>
                  </a:cubicBezTo>
                  <a:cubicBezTo>
                    <a:pt x="465" y="10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24"/>
            <p:cNvSpPr/>
            <p:nvPr/>
          </p:nvSpPr>
          <p:spPr>
            <a:xfrm>
              <a:off x="3958425" y="1783675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86" y="0"/>
                  </a:moveTo>
                  <a:cubicBezTo>
                    <a:pt x="348" y="0"/>
                    <a:pt x="309" y="7"/>
                    <a:pt x="269" y="23"/>
                  </a:cubicBezTo>
                  <a:cubicBezTo>
                    <a:pt x="0" y="129"/>
                    <a:pt x="0" y="491"/>
                    <a:pt x="258" y="608"/>
                  </a:cubicBezTo>
                  <a:cubicBezTo>
                    <a:pt x="297" y="627"/>
                    <a:pt x="340" y="636"/>
                    <a:pt x="381" y="636"/>
                  </a:cubicBezTo>
                  <a:cubicBezTo>
                    <a:pt x="500" y="636"/>
                    <a:pt x="615" y="566"/>
                    <a:pt x="667" y="445"/>
                  </a:cubicBezTo>
                  <a:cubicBezTo>
                    <a:pt x="766" y="227"/>
                    <a:pt x="59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4"/>
            <p:cNvSpPr/>
            <p:nvPr/>
          </p:nvSpPr>
          <p:spPr>
            <a:xfrm>
              <a:off x="3962050" y="1605725"/>
              <a:ext cx="18625" cy="15825"/>
            </a:xfrm>
            <a:custGeom>
              <a:avLst/>
              <a:gdLst/>
              <a:ahLst/>
              <a:cxnLst/>
              <a:rect l="l" t="t" r="r" b="b"/>
              <a:pathLst>
                <a:path w="745" h="633" extrusionOk="0">
                  <a:moveTo>
                    <a:pt x="388" y="1"/>
                  </a:moveTo>
                  <a:cubicBezTo>
                    <a:pt x="271" y="1"/>
                    <a:pt x="153" y="65"/>
                    <a:pt x="101" y="192"/>
                  </a:cubicBezTo>
                  <a:cubicBezTo>
                    <a:pt x="0" y="404"/>
                    <a:pt x="177" y="632"/>
                    <a:pt x="392" y="632"/>
                  </a:cubicBezTo>
                  <a:cubicBezTo>
                    <a:pt x="427" y="632"/>
                    <a:pt x="463" y="626"/>
                    <a:pt x="499" y="613"/>
                  </a:cubicBezTo>
                  <a:cubicBezTo>
                    <a:pt x="663" y="543"/>
                    <a:pt x="744" y="368"/>
                    <a:pt x="674" y="204"/>
                  </a:cubicBezTo>
                  <a:cubicBezTo>
                    <a:pt x="627" y="68"/>
                    <a:pt x="508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4"/>
            <p:cNvSpPr/>
            <p:nvPr/>
          </p:nvSpPr>
          <p:spPr>
            <a:xfrm>
              <a:off x="3838800" y="1477050"/>
              <a:ext cx="17850" cy="15725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61" y="1"/>
                  </a:moveTo>
                  <a:cubicBezTo>
                    <a:pt x="238" y="1"/>
                    <a:pt x="122" y="71"/>
                    <a:pt x="71" y="192"/>
                  </a:cubicBezTo>
                  <a:cubicBezTo>
                    <a:pt x="0" y="355"/>
                    <a:pt x="71" y="531"/>
                    <a:pt x="234" y="601"/>
                  </a:cubicBezTo>
                  <a:cubicBezTo>
                    <a:pt x="275" y="620"/>
                    <a:pt x="317" y="628"/>
                    <a:pt x="360" y="628"/>
                  </a:cubicBezTo>
                  <a:cubicBezTo>
                    <a:pt x="477" y="628"/>
                    <a:pt x="592" y="561"/>
                    <a:pt x="644" y="449"/>
                  </a:cubicBezTo>
                  <a:cubicBezTo>
                    <a:pt x="714" y="285"/>
                    <a:pt x="644" y="98"/>
                    <a:pt x="492" y="28"/>
                  </a:cubicBezTo>
                  <a:cubicBezTo>
                    <a:pt x="449" y="10"/>
                    <a:pt x="40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4"/>
            <p:cNvSpPr/>
            <p:nvPr/>
          </p:nvSpPr>
          <p:spPr>
            <a:xfrm>
              <a:off x="3659350" y="1473625"/>
              <a:ext cx="18600" cy="15750"/>
            </a:xfrm>
            <a:custGeom>
              <a:avLst/>
              <a:gdLst/>
              <a:ahLst/>
              <a:cxnLst/>
              <a:rect l="l" t="t" r="r" b="b"/>
              <a:pathLst>
                <a:path w="744" h="630" extrusionOk="0">
                  <a:moveTo>
                    <a:pt x="383" y="1"/>
                  </a:moveTo>
                  <a:cubicBezTo>
                    <a:pt x="268" y="1"/>
                    <a:pt x="152" y="63"/>
                    <a:pt x="100" y="188"/>
                  </a:cubicBezTo>
                  <a:cubicBezTo>
                    <a:pt x="0" y="409"/>
                    <a:pt x="175" y="629"/>
                    <a:pt x="388" y="629"/>
                  </a:cubicBezTo>
                  <a:cubicBezTo>
                    <a:pt x="424" y="629"/>
                    <a:pt x="461" y="623"/>
                    <a:pt x="498" y="609"/>
                  </a:cubicBezTo>
                  <a:cubicBezTo>
                    <a:pt x="662" y="539"/>
                    <a:pt x="744" y="364"/>
                    <a:pt x="674" y="200"/>
                  </a:cubicBezTo>
                  <a:cubicBezTo>
                    <a:pt x="626" y="68"/>
                    <a:pt x="505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4"/>
            <p:cNvSpPr/>
            <p:nvPr/>
          </p:nvSpPr>
          <p:spPr>
            <a:xfrm>
              <a:off x="3530350" y="1596975"/>
              <a:ext cx="19200" cy="15625"/>
            </a:xfrm>
            <a:custGeom>
              <a:avLst/>
              <a:gdLst/>
              <a:ahLst/>
              <a:cxnLst/>
              <a:rect l="l" t="t" r="r" b="b"/>
              <a:pathLst>
                <a:path w="768" h="625" extrusionOk="0">
                  <a:moveTo>
                    <a:pt x="380" y="0"/>
                  </a:moveTo>
                  <a:cubicBezTo>
                    <a:pt x="257" y="0"/>
                    <a:pt x="141" y="70"/>
                    <a:pt x="89" y="191"/>
                  </a:cubicBezTo>
                  <a:cubicBezTo>
                    <a:pt x="1" y="408"/>
                    <a:pt x="169" y="625"/>
                    <a:pt x="379" y="625"/>
                  </a:cubicBezTo>
                  <a:cubicBezTo>
                    <a:pt x="418" y="625"/>
                    <a:pt x="458" y="617"/>
                    <a:pt x="499" y="601"/>
                  </a:cubicBezTo>
                  <a:cubicBezTo>
                    <a:pt x="756" y="507"/>
                    <a:pt x="768" y="133"/>
                    <a:pt x="511" y="27"/>
                  </a:cubicBezTo>
                  <a:cubicBezTo>
                    <a:pt x="468" y="9"/>
                    <a:pt x="423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4"/>
            <p:cNvSpPr/>
            <p:nvPr/>
          </p:nvSpPr>
          <p:spPr>
            <a:xfrm>
              <a:off x="3527300" y="1774900"/>
              <a:ext cx="18600" cy="15800"/>
            </a:xfrm>
            <a:custGeom>
              <a:avLst/>
              <a:gdLst/>
              <a:ahLst/>
              <a:cxnLst/>
              <a:rect l="l" t="t" r="r" b="b"/>
              <a:pathLst>
                <a:path w="744" h="632" extrusionOk="0">
                  <a:moveTo>
                    <a:pt x="363" y="0"/>
                  </a:moveTo>
                  <a:cubicBezTo>
                    <a:pt x="325" y="0"/>
                    <a:pt x="286" y="7"/>
                    <a:pt x="247" y="23"/>
                  </a:cubicBezTo>
                  <a:cubicBezTo>
                    <a:pt x="83" y="82"/>
                    <a:pt x="1" y="269"/>
                    <a:pt x="59" y="433"/>
                  </a:cubicBezTo>
                  <a:cubicBezTo>
                    <a:pt x="113" y="565"/>
                    <a:pt x="237" y="632"/>
                    <a:pt x="360" y="632"/>
                  </a:cubicBezTo>
                  <a:cubicBezTo>
                    <a:pt x="477" y="632"/>
                    <a:pt x="593" y="570"/>
                    <a:pt x="644" y="445"/>
                  </a:cubicBezTo>
                  <a:cubicBezTo>
                    <a:pt x="743" y="227"/>
                    <a:pt x="574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4"/>
            <p:cNvSpPr/>
            <p:nvPr/>
          </p:nvSpPr>
          <p:spPr>
            <a:xfrm>
              <a:off x="3551875" y="1882300"/>
              <a:ext cx="10850" cy="7850"/>
            </a:xfrm>
            <a:custGeom>
              <a:avLst/>
              <a:gdLst/>
              <a:ahLst/>
              <a:cxnLst/>
              <a:rect l="l" t="t" r="r" b="b"/>
              <a:pathLst>
                <a:path w="434" h="314" extrusionOk="0">
                  <a:moveTo>
                    <a:pt x="217" y="1"/>
                  </a:moveTo>
                  <a:cubicBezTo>
                    <a:pt x="176" y="1"/>
                    <a:pt x="135" y="15"/>
                    <a:pt x="106" y="44"/>
                  </a:cubicBezTo>
                  <a:cubicBezTo>
                    <a:pt x="1" y="138"/>
                    <a:pt x="71" y="314"/>
                    <a:pt x="223" y="314"/>
                  </a:cubicBezTo>
                  <a:cubicBezTo>
                    <a:pt x="363" y="314"/>
                    <a:pt x="433" y="138"/>
                    <a:pt x="328" y="44"/>
                  </a:cubicBezTo>
                  <a:cubicBezTo>
                    <a:pt x="299" y="15"/>
                    <a:pt x="258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4"/>
            <p:cNvSpPr/>
            <p:nvPr/>
          </p:nvSpPr>
          <p:spPr>
            <a:xfrm>
              <a:off x="3744325" y="1965950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3" y="0"/>
                  </a:moveTo>
                  <a:cubicBezTo>
                    <a:pt x="88" y="0"/>
                    <a:pt x="12" y="50"/>
                    <a:pt x="1" y="150"/>
                  </a:cubicBezTo>
                  <a:cubicBezTo>
                    <a:pt x="12" y="243"/>
                    <a:pt x="88" y="290"/>
                    <a:pt x="163" y="290"/>
                  </a:cubicBezTo>
                  <a:cubicBezTo>
                    <a:pt x="237" y="290"/>
                    <a:pt x="311" y="243"/>
                    <a:pt x="316" y="150"/>
                  </a:cubicBezTo>
                  <a:cubicBezTo>
                    <a:pt x="311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4"/>
            <p:cNvSpPr/>
            <p:nvPr/>
          </p:nvSpPr>
          <p:spPr>
            <a:xfrm>
              <a:off x="3937350" y="1890125"/>
              <a:ext cx="10575" cy="7850"/>
            </a:xfrm>
            <a:custGeom>
              <a:avLst/>
              <a:gdLst/>
              <a:ahLst/>
              <a:cxnLst/>
              <a:rect l="l" t="t" r="r" b="b"/>
              <a:pathLst>
                <a:path w="423" h="314" extrusionOk="0">
                  <a:moveTo>
                    <a:pt x="212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4" y="313"/>
                    <a:pt x="213" y="313"/>
                  </a:cubicBezTo>
                  <a:cubicBezTo>
                    <a:pt x="252" y="313"/>
                    <a:pt x="293" y="299"/>
                    <a:pt x="329" y="270"/>
                  </a:cubicBezTo>
                  <a:cubicBezTo>
                    <a:pt x="422" y="164"/>
                    <a:pt x="352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4"/>
            <p:cNvSpPr/>
            <p:nvPr/>
          </p:nvSpPr>
          <p:spPr>
            <a:xfrm>
              <a:off x="4022475" y="1699625"/>
              <a:ext cx="9375" cy="8025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62" y="1"/>
                  </a:moveTo>
                  <a:cubicBezTo>
                    <a:pt x="78" y="1"/>
                    <a:pt x="0" y="63"/>
                    <a:pt x="0" y="157"/>
                  </a:cubicBezTo>
                  <a:cubicBezTo>
                    <a:pt x="0" y="250"/>
                    <a:pt x="71" y="320"/>
                    <a:pt x="164" y="320"/>
                  </a:cubicBezTo>
                  <a:cubicBezTo>
                    <a:pt x="305" y="320"/>
                    <a:pt x="375" y="157"/>
                    <a:pt x="281" y="51"/>
                  </a:cubicBezTo>
                  <a:cubicBezTo>
                    <a:pt x="246" y="16"/>
                    <a:pt x="203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4"/>
            <p:cNvSpPr/>
            <p:nvPr/>
          </p:nvSpPr>
          <p:spPr>
            <a:xfrm>
              <a:off x="3946725" y="1506300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53" y="0"/>
                  </a:moveTo>
                  <a:cubicBezTo>
                    <a:pt x="73" y="0"/>
                    <a:pt x="0" y="63"/>
                    <a:pt x="0" y="156"/>
                  </a:cubicBezTo>
                  <a:cubicBezTo>
                    <a:pt x="0" y="253"/>
                    <a:pt x="77" y="316"/>
                    <a:pt x="160" y="316"/>
                  </a:cubicBezTo>
                  <a:cubicBezTo>
                    <a:pt x="198" y="316"/>
                    <a:pt x="236" y="303"/>
                    <a:pt x="269" y="273"/>
                  </a:cubicBezTo>
                  <a:cubicBezTo>
                    <a:pt x="328" y="215"/>
                    <a:pt x="328" y="110"/>
                    <a:pt x="269" y="51"/>
                  </a:cubicBezTo>
                  <a:cubicBezTo>
                    <a:pt x="234" y="16"/>
                    <a:pt x="193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4"/>
            <p:cNvSpPr/>
            <p:nvPr/>
          </p:nvSpPr>
          <p:spPr>
            <a:xfrm>
              <a:off x="3755450" y="1423050"/>
              <a:ext cx="7900" cy="7650"/>
            </a:xfrm>
            <a:custGeom>
              <a:avLst/>
              <a:gdLst/>
              <a:ahLst/>
              <a:cxnLst/>
              <a:rect l="l" t="t" r="r" b="b"/>
              <a:pathLst>
                <a:path w="316" h="306" extrusionOk="0">
                  <a:moveTo>
                    <a:pt x="164" y="0"/>
                  </a:moveTo>
                  <a:cubicBezTo>
                    <a:pt x="82" y="0"/>
                    <a:pt x="12" y="59"/>
                    <a:pt x="0" y="152"/>
                  </a:cubicBezTo>
                  <a:cubicBezTo>
                    <a:pt x="0" y="253"/>
                    <a:pt x="81" y="306"/>
                    <a:pt x="161" y="306"/>
                  </a:cubicBezTo>
                  <a:cubicBezTo>
                    <a:pt x="239" y="306"/>
                    <a:pt x="316" y="256"/>
                    <a:pt x="316" y="152"/>
                  </a:cubicBez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4"/>
            <p:cNvSpPr/>
            <p:nvPr/>
          </p:nvSpPr>
          <p:spPr>
            <a:xfrm>
              <a:off x="3560950" y="14985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88" y="296"/>
                    <a:pt x="129" y="310"/>
                    <a:pt x="170" y="310"/>
                  </a:cubicBezTo>
                  <a:cubicBezTo>
                    <a:pt x="211" y="310"/>
                    <a:pt x="252" y="296"/>
                    <a:pt x="281" y="267"/>
                  </a:cubicBezTo>
                  <a:cubicBezTo>
                    <a:pt x="340" y="208"/>
                    <a:pt x="340" y="103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4"/>
            <p:cNvSpPr/>
            <p:nvPr/>
          </p:nvSpPr>
          <p:spPr>
            <a:xfrm>
              <a:off x="3477600" y="1688600"/>
              <a:ext cx="9075" cy="7925"/>
            </a:xfrm>
            <a:custGeom>
              <a:avLst/>
              <a:gdLst/>
              <a:ahLst/>
              <a:cxnLst/>
              <a:rect l="l" t="t" r="r" b="b"/>
              <a:pathLst>
                <a:path w="363" h="317" extrusionOk="0">
                  <a:moveTo>
                    <a:pt x="152" y="1"/>
                  </a:moveTo>
                  <a:cubicBezTo>
                    <a:pt x="70" y="13"/>
                    <a:pt x="0" y="71"/>
                    <a:pt x="0" y="165"/>
                  </a:cubicBezTo>
                  <a:cubicBezTo>
                    <a:pt x="0" y="247"/>
                    <a:pt x="70" y="317"/>
                    <a:pt x="152" y="317"/>
                  </a:cubicBezTo>
                  <a:cubicBezTo>
                    <a:pt x="363" y="317"/>
                    <a:pt x="363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4"/>
            <p:cNvSpPr/>
            <p:nvPr/>
          </p:nvSpPr>
          <p:spPr>
            <a:xfrm>
              <a:off x="4618550" y="4000600"/>
              <a:ext cx="26625" cy="23900"/>
            </a:xfrm>
            <a:custGeom>
              <a:avLst/>
              <a:gdLst/>
              <a:ahLst/>
              <a:cxnLst/>
              <a:rect l="l" t="t" r="r" b="b"/>
              <a:pathLst>
                <a:path w="1065" h="956" extrusionOk="0">
                  <a:moveTo>
                    <a:pt x="537" y="0"/>
                  </a:moveTo>
                  <a:cubicBezTo>
                    <a:pt x="417" y="0"/>
                    <a:pt x="297" y="44"/>
                    <a:pt x="199" y="130"/>
                  </a:cubicBezTo>
                  <a:cubicBezTo>
                    <a:pt x="12" y="317"/>
                    <a:pt x="0" y="622"/>
                    <a:pt x="187" y="809"/>
                  </a:cubicBezTo>
                  <a:cubicBezTo>
                    <a:pt x="284" y="905"/>
                    <a:pt x="411" y="955"/>
                    <a:pt x="538" y="955"/>
                  </a:cubicBezTo>
                  <a:cubicBezTo>
                    <a:pt x="657" y="955"/>
                    <a:pt x="775" y="911"/>
                    <a:pt x="866" y="821"/>
                  </a:cubicBezTo>
                  <a:cubicBezTo>
                    <a:pt x="1065" y="645"/>
                    <a:pt x="1065" y="341"/>
                    <a:pt x="878" y="142"/>
                  </a:cubicBezTo>
                  <a:cubicBezTo>
                    <a:pt x="782" y="47"/>
                    <a:pt x="66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4"/>
            <p:cNvSpPr/>
            <p:nvPr/>
          </p:nvSpPr>
          <p:spPr>
            <a:xfrm>
              <a:off x="4664450" y="4001400"/>
              <a:ext cx="25475" cy="23975"/>
            </a:xfrm>
            <a:custGeom>
              <a:avLst/>
              <a:gdLst/>
              <a:ahLst/>
              <a:cxnLst/>
              <a:rect l="l" t="t" r="r" b="b"/>
              <a:pathLst>
                <a:path w="1019" h="959" extrusionOk="0">
                  <a:moveTo>
                    <a:pt x="530" y="1"/>
                  </a:moveTo>
                  <a:cubicBezTo>
                    <a:pt x="416" y="1"/>
                    <a:pt x="299" y="42"/>
                    <a:pt x="200" y="133"/>
                  </a:cubicBezTo>
                  <a:cubicBezTo>
                    <a:pt x="13" y="321"/>
                    <a:pt x="1" y="625"/>
                    <a:pt x="188" y="812"/>
                  </a:cubicBezTo>
                  <a:cubicBezTo>
                    <a:pt x="286" y="913"/>
                    <a:pt x="409" y="959"/>
                    <a:pt x="531" y="959"/>
                  </a:cubicBezTo>
                  <a:cubicBezTo>
                    <a:pt x="774" y="959"/>
                    <a:pt x="1011" y="777"/>
                    <a:pt x="1019" y="496"/>
                  </a:cubicBezTo>
                  <a:cubicBezTo>
                    <a:pt x="1019" y="199"/>
                    <a:pt x="781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4"/>
            <p:cNvSpPr/>
            <p:nvPr/>
          </p:nvSpPr>
          <p:spPr>
            <a:xfrm>
              <a:off x="4665625" y="3954900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547" y="1"/>
                  </a:moveTo>
                  <a:cubicBezTo>
                    <a:pt x="429" y="1"/>
                    <a:pt x="307" y="50"/>
                    <a:pt x="200" y="168"/>
                  </a:cubicBezTo>
                  <a:cubicBezTo>
                    <a:pt x="1" y="344"/>
                    <a:pt x="1" y="648"/>
                    <a:pt x="188" y="847"/>
                  </a:cubicBezTo>
                  <a:cubicBezTo>
                    <a:pt x="277" y="942"/>
                    <a:pt x="399" y="989"/>
                    <a:pt x="524" y="989"/>
                  </a:cubicBezTo>
                  <a:cubicBezTo>
                    <a:pt x="645" y="989"/>
                    <a:pt x="769" y="945"/>
                    <a:pt x="866" y="859"/>
                  </a:cubicBezTo>
                  <a:cubicBezTo>
                    <a:pt x="1260" y="519"/>
                    <a:pt x="92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4"/>
            <p:cNvSpPr/>
            <p:nvPr/>
          </p:nvSpPr>
          <p:spPr>
            <a:xfrm>
              <a:off x="4619425" y="3954750"/>
              <a:ext cx="26625" cy="23975"/>
            </a:xfrm>
            <a:custGeom>
              <a:avLst/>
              <a:gdLst/>
              <a:ahLst/>
              <a:cxnLst/>
              <a:rect l="l" t="t" r="r" b="b"/>
              <a:pathLst>
                <a:path w="1065" h="959" extrusionOk="0">
                  <a:moveTo>
                    <a:pt x="543" y="0"/>
                  </a:moveTo>
                  <a:cubicBezTo>
                    <a:pt x="420" y="0"/>
                    <a:pt x="297" y="47"/>
                    <a:pt x="199" y="139"/>
                  </a:cubicBezTo>
                  <a:cubicBezTo>
                    <a:pt x="12" y="315"/>
                    <a:pt x="0" y="619"/>
                    <a:pt x="187" y="806"/>
                  </a:cubicBezTo>
                  <a:cubicBezTo>
                    <a:pt x="284" y="909"/>
                    <a:pt x="412" y="958"/>
                    <a:pt x="538" y="958"/>
                  </a:cubicBezTo>
                  <a:cubicBezTo>
                    <a:pt x="657" y="958"/>
                    <a:pt x="775" y="915"/>
                    <a:pt x="866" y="830"/>
                  </a:cubicBezTo>
                  <a:cubicBezTo>
                    <a:pt x="1065" y="642"/>
                    <a:pt x="1065" y="338"/>
                    <a:pt x="889" y="151"/>
                  </a:cubicBezTo>
                  <a:cubicBezTo>
                    <a:pt x="794" y="50"/>
                    <a:pt x="669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4"/>
            <p:cNvSpPr/>
            <p:nvPr/>
          </p:nvSpPr>
          <p:spPr>
            <a:xfrm>
              <a:off x="4614150" y="4036225"/>
              <a:ext cx="31150" cy="26500"/>
            </a:xfrm>
            <a:custGeom>
              <a:avLst/>
              <a:gdLst/>
              <a:ahLst/>
              <a:cxnLst/>
              <a:rect l="l" t="t" r="r" b="b"/>
              <a:pathLst>
                <a:path w="1246" h="1060" extrusionOk="0">
                  <a:moveTo>
                    <a:pt x="605" y="1"/>
                  </a:moveTo>
                  <a:cubicBezTo>
                    <a:pt x="408" y="1"/>
                    <a:pt x="210" y="106"/>
                    <a:pt x="118" y="320"/>
                  </a:cubicBezTo>
                  <a:cubicBezTo>
                    <a:pt x="1" y="589"/>
                    <a:pt x="129" y="893"/>
                    <a:pt x="387" y="1010"/>
                  </a:cubicBezTo>
                  <a:cubicBezTo>
                    <a:pt x="461" y="1044"/>
                    <a:pt x="536" y="1060"/>
                    <a:pt x="609" y="1060"/>
                  </a:cubicBezTo>
                  <a:cubicBezTo>
                    <a:pt x="958" y="1060"/>
                    <a:pt x="1246" y="700"/>
                    <a:pt x="1100" y="331"/>
                  </a:cubicBezTo>
                  <a:cubicBezTo>
                    <a:pt x="1011" y="112"/>
                    <a:pt x="808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4"/>
            <p:cNvSpPr/>
            <p:nvPr/>
          </p:nvSpPr>
          <p:spPr>
            <a:xfrm>
              <a:off x="4663125" y="4036950"/>
              <a:ext cx="32075" cy="26625"/>
            </a:xfrm>
            <a:custGeom>
              <a:avLst/>
              <a:gdLst/>
              <a:ahLst/>
              <a:cxnLst/>
              <a:rect l="l" t="t" r="r" b="b"/>
              <a:pathLst>
                <a:path w="1283" h="1065" extrusionOk="0">
                  <a:moveTo>
                    <a:pt x="627" y="0"/>
                  </a:moveTo>
                  <a:cubicBezTo>
                    <a:pt x="279" y="0"/>
                    <a:pt x="1" y="364"/>
                    <a:pt x="147" y="735"/>
                  </a:cubicBezTo>
                  <a:cubicBezTo>
                    <a:pt x="228" y="941"/>
                    <a:pt x="424" y="1064"/>
                    <a:pt x="633" y="1064"/>
                  </a:cubicBezTo>
                  <a:cubicBezTo>
                    <a:pt x="697" y="1064"/>
                    <a:pt x="762" y="1053"/>
                    <a:pt x="826" y="1028"/>
                  </a:cubicBezTo>
                  <a:cubicBezTo>
                    <a:pt x="1271" y="852"/>
                    <a:pt x="1282" y="232"/>
                    <a:pt x="838" y="45"/>
                  </a:cubicBezTo>
                  <a:cubicBezTo>
                    <a:pt x="767" y="14"/>
                    <a:pt x="696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4"/>
            <p:cNvSpPr/>
            <p:nvPr/>
          </p:nvSpPr>
          <p:spPr>
            <a:xfrm>
              <a:off x="4699850" y="4003000"/>
              <a:ext cx="35000" cy="26575"/>
            </a:xfrm>
            <a:custGeom>
              <a:avLst/>
              <a:gdLst/>
              <a:ahLst/>
              <a:cxnLst/>
              <a:rect l="l" t="t" r="r" b="b"/>
              <a:pathLst>
                <a:path w="1400" h="1063" extrusionOk="0">
                  <a:moveTo>
                    <a:pt x="604" y="1"/>
                  </a:moveTo>
                  <a:cubicBezTo>
                    <a:pt x="403" y="1"/>
                    <a:pt x="212" y="117"/>
                    <a:pt x="117" y="315"/>
                  </a:cubicBezTo>
                  <a:cubicBezTo>
                    <a:pt x="0" y="584"/>
                    <a:pt x="129" y="888"/>
                    <a:pt x="398" y="1005"/>
                  </a:cubicBezTo>
                  <a:cubicBezTo>
                    <a:pt x="484" y="1045"/>
                    <a:pt x="565" y="1063"/>
                    <a:pt x="641" y="1063"/>
                  </a:cubicBezTo>
                  <a:cubicBezTo>
                    <a:pt x="1148" y="1063"/>
                    <a:pt x="1399" y="280"/>
                    <a:pt x="819" y="46"/>
                  </a:cubicBezTo>
                  <a:cubicBezTo>
                    <a:pt x="749" y="15"/>
                    <a:pt x="676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4"/>
            <p:cNvSpPr/>
            <p:nvPr/>
          </p:nvSpPr>
          <p:spPr>
            <a:xfrm>
              <a:off x="4699700" y="3953350"/>
              <a:ext cx="31175" cy="26375"/>
            </a:xfrm>
            <a:custGeom>
              <a:avLst/>
              <a:gdLst/>
              <a:ahLst/>
              <a:cxnLst/>
              <a:rect l="l" t="t" r="r" b="b"/>
              <a:pathLst>
                <a:path w="1247" h="1055" extrusionOk="0">
                  <a:moveTo>
                    <a:pt x="650" y="1"/>
                  </a:moveTo>
                  <a:cubicBezTo>
                    <a:pt x="451" y="1"/>
                    <a:pt x="252" y="109"/>
                    <a:pt x="159" y="324"/>
                  </a:cubicBezTo>
                  <a:cubicBezTo>
                    <a:pt x="1" y="689"/>
                    <a:pt x="292" y="1054"/>
                    <a:pt x="647" y="1054"/>
                  </a:cubicBezTo>
                  <a:cubicBezTo>
                    <a:pt x="713" y="1054"/>
                    <a:pt x="781" y="1042"/>
                    <a:pt x="849" y="1014"/>
                  </a:cubicBezTo>
                  <a:cubicBezTo>
                    <a:pt x="1118" y="909"/>
                    <a:pt x="1247" y="605"/>
                    <a:pt x="1141" y="336"/>
                  </a:cubicBezTo>
                  <a:cubicBezTo>
                    <a:pt x="1053" y="112"/>
                    <a:pt x="852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4"/>
            <p:cNvSpPr/>
            <p:nvPr/>
          </p:nvSpPr>
          <p:spPr>
            <a:xfrm>
              <a:off x="4665500" y="3917500"/>
              <a:ext cx="31150" cy="26475"/>
            </a:xfrm>
            <a:custGeom>
              <a:avLst/>
              <a:gdLst/>
              <a:ahLst/>
              <a:cxnLst/>
              <a:rect l="l" t="t" r="r" b="b"/>
              <a:pathLst>
                <a:path w="1246" h="1059" extrusionOk="0">
                  <a:moveTo>
                    <a:pt x="638" y="0"/>
                  </a:moveTo>
                  <a:cubicBezTo>
                    <a:pt x="289" y="0"/>
                    <a:pt x="1" y="360"/>
                    <a:pt x="146" y="728"/>
                  </a:cubicBezTo>
                  <a:cubicBezTo>
                    <a:pt x="235" y="948"/>
                    <a:pt x="438" y="1059"/>
                    <a:pt x="641" y="1059"/>
                  </a:cubicBezTo>
                  <a:cubicBezTo>
                    <a:pt x="839" y="1059"/>
                    <a:pt x="1036" y="954"/>
                    <a:pt x="1129" y="740"/>
                  </a:cubicBezTo>
                  <a:cubicBezTo>
                    <a:pt x="1246" y="471"/>
                    <a:pt x="1117" y="167"/>
                    <a:pt x="860" y="50"/>
                  </a:cubicBezTo>
                  <a:cubicBezTo>
                    <a:pt x="785" y="16"/>
                    <a:pt x="710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4"/>
            <p:cNvSpPr/>
            <p:nvPr/>
          </p:nvSpPr>
          <p:spPr>
            <a:xfrm>
              <a:off x="4615625" y="3916650"/>
              <a:ext cx="32075" cy="26600"/>
            </a:xfrm>
            <a:custGeom>
              <a:avLst/>
              <a:gdLst/>
              <a:ahLst/>
              <a:cxnLst/>
              <a:rect l="l" t="t" r="r" b="b"/>
              <a:pathLst>
                <a:path w="1283" h="1064" extrusionOk="0">
                  <a:moveTo>
                    <a:pt x="650" y="0"/>
                  </a:moveTo>
                  <a:cubicBezTo>
                    <a:pt x="585" y="0"/>
                    <a:pt x="520" y="12"/>
                    <a:pt x="456" y="37"/>
                  </a:cubicBezTo>
                  <a:cubicBezTo>
                    <a:pt x="12" y="213"/>
                    <a:pt x="0" y="833"/>
                    <a:pt x="433" y="1020"/>
                  </a:cubicBezTo>
                  <a:cubicBezTo>
                    <a:pt x="505" y="1050"/>
                    <a:pt x="576" y="1064"/>
                    <a:pt x="645" y="1064"/>
                  </a:cubicBezTo>
                  <a:cubicBezTo>
                    <a:pt x="1001" y="1064"/>
                    <a:pt x="1282" y="693"/>
                    <a:pt x="1135" y="330"/>
                  </a:cubicBezTo>
                  <a:cubicBezTo>
                    <a:pt x="1055" y="124"/>
                    <a:pt x="858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4"/>
            <p:cNvSpPr/>
            <p:nvPr/>
          </p:nvSpPr>
          <p:spPr>
            <a:xfrm>
              <a:off x="4579775" y="3950950"/>
              <a:ext cx="32075" cy="26400"/>
            </a:xfrm>
            <a:custGeom>
              <a:avLst/>
              <a:gdLst/>
              <a:ahLst/>
              <a:cxnLst/>
              <a:rect l="l" t="t" r="r" b="b"/>
              <a:pathLst>
                <a:path w="1283" h="1056" extrusionOk="0">
                  <a:moveTo>
                    <a:pt x="634" y="0"/>
                  </a:moveTo>
                  <a:cubicBezTo>
                    <a:pt x="434" y="0"/>
                    <a:pt x="245" y="116"/>
                    <a:pt x="159" y="315"/>
                  </a:cubicBezTo>
                  <a:cubicBezTo>
                    <a:pt x="0" y="681"/>
                    <a:pt x="278" y="1056"/>
                    <a:pt x="629" y="1056"/>
                  </a:cubicBezTo>
                  <a:cubicBezTo>
                    <a:pt x="693" y="1056"/>
                    <a:pt x="759" y="1044"/>
                    <a:pt x="826" y="1017"/>
                  </a:cubicBezTo>
                  <a:cubicBezTo>
                    <a:pt x="1270" y="841"/>
                    <a:pt x="1282" y="233"/>
                    <a:pt x="849" y="46"/>
                  </a:cubicBezTo>
                  <a:cubicBezTo>
                    <a:pt x="779" y="15"/>
                    <a:pt x="706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4"/>
            <p:cNvSpPr/>
            <p:nvPr/>
          </p:nvSpPr>
          <p:spPr>
            <a:xfrm>
              <a:off x="4579925" y="4000400"/>
              <a:ext cx="30875" cy="26350"/>
            </a:xfrm>
            <a:custGeom>
              <a:avLst/>
              <a:gdLst/>
              <a:ahLst/>
              <a:cxnLst/>
              <a:rect l="l" t="t" r="r" b="b"/>
              <a:pathLst>
                <a:path w="1235" h="1054" extrusionOk="0">
                  <a:moveTo>
                    <a:pt x="606" y="1"/>
                  </a:moveTo>
                  <a:cubicBezTo>
                    <a:pt x="538" y="1"/>
                    <a:pt x="468" y="15"/>
                    <a:pt x="399" y="45"/>
                  </a:cubicBezTo>
                  <a:cubicBezTo>
                    <a:pt x="130" y="150"/>
                    <a:pt x="1" y="454"/>
                    <a:pt x="106" y="723"/>
                  </a:cubicBezTo>
                  <a:cubicBezTo>
                    <a:pt x="195" y="943"/>
                    <a:pt x="398" y="1054"/>
                    <a:pt x="600" y="1054"/>
                  </a:cubicBezTo>
                  <a:cubicBezTo>
                    <a:pt x="796" y="1054"/>
                    <a:pt x="991" y="948"/>
                    <a:pt x="1077" y="735"/>
                  </a:cubicBezTo>
                  <a:cubicBezTo>
                    <a:pt x="1234" y="372"/>
                    <a:pt x="955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4"/>
            <p:cNvSpPr/>
            <p:nvPr/>
          </p:nvSpPr>
          <p:spPr>
            <a:xfrm>
              <a:off x="4576125" y="4050725"/>
              <a:ext cx="17875" cy="13400"/>
            </a:xfrm>
            <a:custGeom>
              <a:avLst/>
              <a:gdLst/>
              <a:ahLst/>
              <a:cxnLst/>
              <a:rect l="l" t="t" r="r" b="b"/>
              <a:pathLst>
                <a:path w="715" h="536" extrusionOk="0">
                  <a:moveTo>
                    <a:pt x="356" y="0"/>
                  </a:moveTo>
                  <a:cubicBezTo>
                    <a:pt x="287" y="0"/>
                    <a:pt x="217" y="26"/>
                    <a:pt x="165" y="79"/>
                  </a:cubicBezTo>
                  <a:cubicBezTo>
                    <a:pt x="1" y="243"/>
                    <a:pt x="118" y="535"/>
                    <a:pt x="352" y="535"/>
                  </a:cubicBezTo>
                  <a:cubicBezTo>
                    <a:pt x="597" y="535"/>
                    <a:pt x="714" y="243"/>
                    <a:pt x="539" y="79"/>
                  </a:cubicBezTo>
                  <a:cubicBezTo>
                    <a:pt x="492" y="26"/>
                    <a:pt x="425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4"/>
            <p:cNvSpPr/>
            <p:nvPr/>
          </p:nvSpPr>
          <p:spPr>
            <a:xfrm>
              <a:off x="4646625" y="4080700"/>
              <a:ext cx="15525" cy="13250"/>
            </a:xfrm>
            <a:custGeom>
              <a:avLst/>
              <a:gdLst/>
              <a:ahLst/>
              <a:cxnLst/>
              <a:rect l="l" t="t" r="r" b="b"/>
              <a:pathLst>
                <a:path w="621" h="530" extrusionOk="0">
                  <a:moveTo>
                    <a:pt x="268" y="1"/>
                  </a:moveTo>
                  <a:cubicBezTo>
                    <a:pt x="137" y="1"/>
                    <a:pt x="12" y="105"/>
                    <a:pt x="12" y="261"/>
                  </a:cubicBezTo>
                  <a:cubicBezTo>
                    <a:pt x="0" y="401"/>
                    <a:pt x="117" y="530"/>
                    <a:pt x="269" y="530"/>
                  </a:cubicBezTo>
                  <a:cubicBezTo>
                    <a:pt x="503" y="530"/>
                    <a:pt x="620" y="249"/>
                    <a:pt x="456" y="85"/>
                  </a:cubicBezTo>
                  <a:cubicBezTo>
                    <a:pt x="402" y="27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4"/>
            <p:cNvSpPr/>
            <p:nvPr/>
          </p:nvSpPr>
          <p:spPr>
            <a:xfrm>
              <a:off x="4714175" y="4053575"/>
              <a:ext cx="17575" cy="13400"/>
            </a:xfrm>
            <a:custGeom>
              <a:avLst/>
              <a:gdLst/>
              <a:ahLst/>
              <a:cxnLst/>
              <a:rect l="l" t="t" r="r" b="b"/>
              <a:pathLst>
                <a:path w="703" h="536" extrusionOk="0">
                  <a:moveTo>
                    <a:pt x="363" y="0"/>
                  </a:moveTo>
                  <a:cubicBezTo>
                    <a:pt x="118" y="0"/>
                    <a:pt x="1" y="281"/>
                    <a:pt x="164" y="456"/>
                  </a:cubicBezTo>
                  <a:cubicBezTo>
                    <a:pt x="217" y="509"/>
                    <a:pt x="284" y="535"/>
                    <a:pt x="352" y="535"/>
                  </a:cubicBezTo>
                  <a:cubicBezTo>
                    <a:pt x="419" y="535"/>
                    <a:pt x="486" y="509"/>
                    <a:pt x="539" y="456"/>
                  </a:cubicBezTo>
                  <a:cubicBezTo>
                    <a:pt x="703" y="293"/>
                    <a:pt x="597" y="12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4"/>
            <p:cNvSpPr/>
            <p:nvPr/>
          </p:nvSpPr>
          <p:spPr>
            <a:xfrm>
              <a:off x="4744300" y="3985475"/>
              <a:ext cx="15525" cy="13150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46" y="0"/>
                  </a:moveTo>
                  <a:cubicBezTo>
                    <a:pt x="283" y="0"/>
                    <a:pt x="219" y="21"/>
                    <a:pt x="165" y="68"/>
                  </a:cubicBezTo>
                  <a:cubicBezTo>
                    <a:pt x="1" y="232"/>
                    <a:pt x="106" y="525"/>
                    <a:pt x="340" y="525"/>
                  </a:cubicBezTo>
                  <a:cubicBezTo>
                    <a:pt x="347" y="525"/>
                    <a:pt x="354" y="526"/>
                    <a:pt x="361" y="526"/>
                  </a:cubicBezTo>
                  <a:cubicBezTo>
                    <a:pt x="503" y="526"/>
                    <a:pt x="610" y="412"/>
                    <a:pt x="621" y="267"/>
                  </a:cubicBezTo>
                  <a:cubicBezTo>
                    <a:pt x="621" y="106"/>
                    <a:pt x="487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4"/>
            <p:cNvSpPr/>
            <p:nvPr/>
          </p:nvSpPr>
          <p:spPr>
            <a:xfrm>
              <a:off x="4718575" y="3916100"/>
              <a:ext cx="14650" cy="13275"/>
            </a:xfrm>
            <a:custGeom>
              <a:avLst/>
              <a:gdLst/>
              <a:ahLst/>
              <a:cxnLst/>
              <a:rect l="l" t="t" r="r" b="b"/>
              <a:pathLst>
                <a:path w="586" h="531" extrusionOk="0">
                  <a:moveTo>
                    <a:pt x="288" y="1"/>
                  </a:moveTo>
                  <a:cubicBezTo>
                    <a:pt x="220" y="1"/>
                    <a:pt x="152" y="24"/>
                    <a:pt x="105" y="71"/>
                  </a:cubicBezTo>
                  <a:cubicBezTo>
                    <a:pt x="0" y="176"/>
                    <a:pt x="0" y="340"/>
                    <a:pt x="105" y="445"/>
                  </a:cubicBezTo>
                  <a:cubicBezTo>
                    <a:pt x="155" y="501"/>
                    <a:pt x="227" y="530"/>
                    <a:pt x="300" y="530"/>
                  </a:cubicBezTo>
                  <a:cubicBezTo>
                    <a:pt x="365" y="530"/>
                    <a:pt x="430" y="507"/>
                    <a:pt x="480" y="457"/>
                  </a:cubicBezTo>
                  <a:cubicBezTo>
                    <a:pt x="585" y="352"/>
                    <a:pt x="585" y="176"/>
                    <a:pt x="480" y="71"/>
                  </a:cubicBezTo>
                  <a:cubicBezTo>
                    <a:pt x="427" y="24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4"/>
            <p:cNvSpPr/>
            <p:nvPr/>
          </p:nvSpPr>
          <p:spPr>
            <a:xfrm>
              <a:off x="4650725" y="3886275"/>
              <a:ext cx="13325" cy="13175"/>
            </a:xfrm>
            <a:custGeom>
              <a:avLst/>
              <a:gdLst/>
              <a:ahLst/>
              <a:cxnLst/>
              <a:rect l="l" t="t" r="r" b="b"/>
              <a:pathLst>
                <a:path w="533" h="527" extrusionOk="0">
                  <a:moveTo>
                    <a:pt x="265" y="0"/>
                  </a:moveTo>
                  <a:cubicBezTo>
                    <a:pt x="136" y="0"/>
                    <a:pt x="6" y="85"/>
                    <a:pt x="0" y="258"/>
                  </a:cubicBezTo>
                  <a:cubicBezTo>
                    <a:pt x="0" y="436"/>
                    <a:pt x="136" y="527"/>
                    <a:pt x="270" y="527"/>
                  </a:cubicBezTo>
                  <a:cubicBezTo>
                    <a:pt x="399" y="527"/>
                    <a:pt x="526" y="442"/>
                    <a:pt x="526" y="269"/>
                  </a:cubicBezTo>
                  <a:cubicBezTo>
                    <a:pt x="532" y="91"/>
                    <a:pt x="399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4"/>
            <p:cNvSpPr/>
            <p:nvPr/>
          </p:nvSpPr>
          <p:spPr>
            <a:xfrm>
              <a:off x="4578775" y="3913475"/>
              <a:ext cx="17850" cy="13175"/>
            </a:xfrm>
            <a:custGeom>
              <a:avLst/>
              <a:gdLst/>
              <a:ahLst/>
              <a:cxnLst/>
              <a:rect l="l" t="t" r="r" b="b"/>
              <a:pathLst>
                <a:path w="714" h="527" extrusionOk="0">
                  <a:moveTo>
                    <a:pt x="358" y="0"/>
                  </a:moveTo>
                  <a:cubicBezTo>
                    <a:pt x="290" y="0"/>
                    <a:pt x="222" y="24"/>
                    <a:pt x="176" y="71"/>
                  </a:cubicBezTo>
                  <a:cubicBezTo>
                    <a:pt x="0" y="246"/>
                    <a:pt x="117" y="527"/>
                    <a:pt x="351" y="527"/>
                  </a:cubicBezTo>
                  <a:cubicBezTo>
                    <a:pt x="597" y="527"/>
                    <a:pt x="714" y="246"/>
                    <a:pt x="550" y="71"/>
                  </a:cubicBezTo>
                  <a:cubicBezTo>
                    <a:pt x="497" y="24"/>
                    <a:pt x="42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4"/>
            <p:cNvSpPr/>
            <p:nvPr/>
          </p:nvSpPr>
          <p:spPr>
            <a:xfrm>
              <a:off x="4550975" y="3981600"/>
              <a:ext cx="15525" cy="13075"/>
            </a:xfrm>
            <a:custGeom>
              <a:avLst/>
              <a:gdLst/>
              <a:ahLst/>
              <a:cxnLst/>
              <a:rect l="l" t="t" r="r" b="b"/>
              <a:pathLst>
                <a:path w="621" h="523" extrusionOk="0">
                  <a:moveTo>
                    <a:pt x="261" y="0"/>
                  </a:moveTo>
                  <a:cubicBezTo>
                    <a:pt x="119" y="0"/>
                    <a:pt x="12" y="114"/>
                    <a:pt x="1" y="259"/>
                  </a:cubicBezTo>
                  <a:cubicBezTo>
                    <a:pt x="1" y="417"/>
                    <a:pt x="130" y="522"/>
                    <a:pt x="264" y="522"/>
                  </a:cubicBezTo>
                  <a:cubicBezTo>
                    <a:pt x="328" y="522"/>
                    <a:pt x="392" y="498"/>
                    <a:pt x="445" y="446"/>
                  </a:cubicBezTo>
                  <a:cubicBezTo>
                    <a:pt x="621" y="282"/>
                    <a:pt x="504" y="1"/>
                    <a:pt x="281" y="1"/>
                  </a:cubicBezTo>
                  <a:cubicBezTo>
                    <a:pt x="274" y="1"/>
                    <a:pt x="2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4"/>
            <p:cNvSpPr/>
            <p:nvPr/>
          </p:nvSpPr>
          <p:spPr>
            <a:xfrm>
              <a:off x="4591925" y="4099050"/>
              <a:ext cx="23175" cy="19750"/>
            </a:xfrm>
            <a:custGeom>
              <a:avLst/>
              <a:gdLst/>
              <a:ahLst/>
              <a:cxnLst/>
              <a:rect l="l" t="t" r="r" b="b"/>
              <a:pathLst>
                <a:path w="927" h="790" extrusionOk="0">
                  <a:moveTo>
                    <a:pt x="447" y="0"/>
                  </a:moveTo>
                  <a:cubicBezTo>
                    <a:pt x="299" y="0"/>
                    <a:pt x="151" y="79"/>
                    <a:pt x="82" y="240"/>
                  </a:cubicBezTo>
                  <a:cubicBezTo>
                    <a:pt x="0" y="439"/>
                    <a:pt x="82" y="661"/>
                    <a:pt x="293" y="755"/>
                  </a:cubicBezTo>
                  <a:cubicBezTo>
                    <a:pt x="346" y="778"/>
                    <a:pt x="399" y="789"/>
                    <a:pt x="451" y="789"/>
                  </a:cubicBezTo>
                  <a:cubicBezTo>
                    <a:pt x="709" y="789"/>
                    <a:pt x="927" y="525"/>
                    <a:pt x="819" y="252"/>
                  </a:cubicBezTo>
                  <a:cubicBezTo>
                    <a:pt x="754" y="85"/>
                    <a:pt x="60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4"/>
            <p:cNvSpPr/>
            <p:nvPr/>
          </p:nvSpPr>
          <p:spPr>
            <a:xfrm>
              <a:off x="4690725" y="4100975"/>
              <a:ext cx="24075" cy="19875"/>
            </a:xfrm>
            <a:custGeom>
              <a:avLst/>
              <a:gdLst/>
              <a:ahLst/>
              <a:cxnLst/>
              <a:rect l="l" t="t" r="r" b="b"/>
              <a:pathLst>
                <a:path w="963" h="795" extrusionOk="0">
                  <a:moveTo>
                    <a:pt x="476" y="0"/>
                  </a:moveTo>
                  <a:cubicBezTo>
                    <a:pt x="218" y="0"/>
                    <a:pt x="1" y="265"/>
                    <a:pt x="108" y="538"/>
                  </a:cubicBezTo>
                  <a:cubicBezTo>
                    <a:pt x="172" y="702"/>
                    <a:pt x="328" y="795"/>
                    <a:pt x="488" y="795"/>
                  </a:cubicBezTo>
                  <a:cubicBezTo>
                    <a:pt x="533" y="795"/>
                    <a:pt x="579" y="787"/>
                    <a:pt x="623" y="772"/>
                  </a:cubicBezTo>
                  <a:cubicBezTo>
                    <a:pt x="950" y="631"/>
                    <a:pt x="962" y="175"/>
                    <a:pt x="635" y="34"/>
                  </a:cubicBezTo>
                  <a:cubicBezTo>
                    <a:pt x="582" y="11"/>
                    <a:pt x="528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4"/>
            <p:cNvSpPr/>
            <p:nvPr/>
          </p:nvSpPr>
          <p:spPr>
            <a:xfrm>
              <a:off x="4762725" y="4032100"/>
              <a:ext cx="24075" cy="20075"/>
            </a:xfrm>
            <a:custGeom>
              <a:avLst/>
              <a:gdLst/>
              <a:ahLst/>
              <a:cxnLst/>
              <a:rect l="l" t="t" r="r" b="b"/>
              <a:pathLst>
                <a:path w="963" h="803" extrusionOk="0">
                  <a:moveTo>
                    <a:pt x="477" y="1"/>
                  </a:moveTo>
                  <a:cubicBezTo>
                    <a:pt x="429" y="1"/>
                    <a:pt x="379" y="9"/>
                    <a:pt x="328" y="29"/>
                  </a:cubicBezTo>
                  <a:cubicBezTo>
                    <a:pt x="1" y="157"/>
                    <a:pt x="1" y="625"/>
                    <a:pt x="317" y="766"/>
                  </a:cubicBezTo>
                  <a:cubicBezTo>
                    <a:pt x="369" y="790"/>
                    <a:pt x="425" y="802"/>
                    <a:pt x="479" y="802"/>
                  </a:cubicBezTo>
                  <a:cubicBezTo>
                    <a:pt x="630" y="802"/>
                    <a:pt x="774" y="713"/>
                    <a:pt x="843" y="567"/>
                  </a:cubicBezTo>
                  <a:cubicBezTo>
                    <a:pt x="963" y="288"/>
                    <a:pt x="75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4"/>
            <p:cNvSpPr/>
            <p:nvPr/>
          </p:nvSpPr>
          <p:spPr>
            <a:xfrm>
              <a:off x="4764700" y="3933175"/>
              <a:ext cx="23200" cy="19825"/>
            </a:xfrm>
            <a:custGeom>
              <a:avLst/>
              <a:gdLst/>
              <a:ahLst/>
              <a:cxnLst/>
              <a:rect l="l" t="t" r="r" b="b"/>
              <a:pathLst>
                <a:path w="928" h="793" extrusionOk="0">
                  <a:moveTo>
                    <a:pt x="476" y="0"/>
                  </a:moveTo>
                  <a:cubicBezTo>
                    <a:pt x="332" y="0"/>
                    <a:pt x="189" y="76"/>
                    <a:pt x="121" y="230"/>
                  </a:cubicBezTo>
                  <a:cubicBezTo>
                    <a:pt x="0" y="511"/>
                    <a:pt x="216" y="793"/>
                    <a:pt x="487" y="793"/>
                  </a:cubicBezTo>
                  <a:cubicBezTo>
                    <a:pt x="531" y="793"/>
                    <a:pt x="577" y="785"/>
                    <a:pt x="624" y="768"/>
                  </a:cubicBezTo>
                  <a:cubicBezTo>
                    <a:pt x="823" y="686"/>
                    <a:pt x="928" y="452"/>
                    <a:pt x="846" y="254"/>
                  </a:cubicBezTo>
                  <a:cubicBezTo>
                    <a:pt x="780" y="85"/>
                    <a:pt x="627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4"/>
            <p:cNvSpPr/>
            <p:nvPr/>
          </p:nvSpPr>
          <p:spPr>
            <a:xfrm>
              <a:off x="4695475" y="3861625"/>
              <a:ext cx="23400" cy="19850"/>
            </a:xfrm>
            <a:custGeom>
              <a:avLst/>
              <a:gdLst/>
              <a:ahLst/>
              <a:cxnLst/>
              <a:rect l="l" t="t" r="r" b="b"/>
              <a:pathLst>
                <a:path w="936" h="794" extrusionOk="0">
                  <a:moveTo>
                    <a:pt x="474" y="0"/>
                  </a:moveTo>
                  <a:cubicBezTo>
                    <a:pt x="213" y="0"/>
                    <a:pt x="1" y="271"/>
                    <a:pt x="117" y="542"/>
                  </a:cubicBezTo>
                  <a:cubicBezTo>
                    <a:pt x="182" y="708"/>
                    <a:pt x="336" y="793"/>
                    <a:pt x="489" y="793"/>
                  </a:cubicBezTo>
                  <a:cubicBezTo>
                    <a:pt x="637" y="793"/>
                    <a:pt x="785" y="714"/>
                    <a:pt x="854" y="553"/>
                  </a:cubicBezTo>
                  <a:cubicBezTo>
                    <a:pt x="936" y="355"/>
                    <a:pt x="842" y="121"/>
                    <a:pt x="643" y="39"/>
                  </a:cubicBezTo>
                  <a:cubicBezTo>
                    <a:pt x="587" y="12"/>
                    <a:pt x="529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4"/>
            <p:cNvSpPr/>
            <p:nvPr/>
          </p:nvSpPr>
          <p:spPr>
            <a:xfrm>
              <a:off x="4596025" y="3859500"/>
              <a:ext cx="24050" cy="19750"/>
            </a:xfrm>
            <a:custGeom>
              <a:avLst/>
              <a:gdLst/>
              <a:ahLst/>
              <a:cxnLst/>
              <a:rect l="l" t="t" r="r" b="b"/>
              <a:pathLst>
                <a:path w="962" h="790" extrusionOk="0">
                  <a:moveTo>
                    <a:pt x="488" y="1"/>
                  </a:moveTo>
                  <a:cubicBezTo>
                    <a:pt x="438" y="1"/>
                    <a:pt x="388" y="10"/>
                    <a:pt x="340" y="30"/>
                  </a:cubicBezTo>
                  <a:cubicBezTo>
                    <a:pt x="0" y="159"/>
                    <a:pt x="0" y="615"/>
                    <a:pt x="316" y="755"/>
                  </a:cubicBezTo>
                  <a:cubicBezTo>
                    <a:pt x="371" y="779"/>
                    <a:pt x="426" y="790"/>
                    <a:pt x="480" y="790"/>
                  </a:cubicBezTo>
                  <a:cubicBezTo>
                    <a:pt x="744" y="790"/>
                    <a:pt x="961" y="525"/>
                    <a:pt x="854" y="252"/>
                  </a:cubicBezTo>
                  <a:cubicBezTo>
                    <a:pt x="792" y="93"/>
                    <a:pt x="643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4"/>
            <p:cNvSpPr/>
            <p:nvPr/>
          </p:nvSpPr>
          <p:spPr>
            <a:xfrm>
              <a:off x="4524025" y="3928050"/>
              <a:ext cx="24050" cy="19800"/>
            </a:xfrm>
            <a:custGeom>
              <a:avLst/>
              <a:gdLst/>
              <a:ahLst/>
              <a:cxnLst/>
              <a:rect l="l" t="t" r="r" b="b"/>
              <a:pathLst>
                <a:path w="962" h="792" extrusionOk="0">
                  <a:moveTo>
                    <a:pt x="483" y="1"/>
                  </a:moveTo>
                  <a:cubicBezTo>
                    <a:pt x="333" y="1"/>
                    <a:pt x="188" y="90"/>
                    <a:pt x="119" y="236"/>
                  </a:cubicBezTo>
                  <a:cubicBezTo>
                    <a:pt x="0" y="514"/>
                    <a:pt x="209" y="791"/>
                    <a:pt x="475" y="791"/>
                  </a:cubicBezTo>
                  <a:cubicBezTo>
                    <a:pt x="523" y="791"/>
                    <a:pt x="572" y="782"/>
                    <a:pt x="622" y="763"/>
                  </a:cubicBezTo>
                  <a:cubicBezTo>
                    <a:pt x="950" y="634"/>
                    <a:pt x="962" y="178"/>
                    <a:pt x="646" y="37"/>
                  </a:cubicBezTo>
                  <a:cubicBezTo>
                    <a:pt x="593" y="13"/>
                    <a:pt x="538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4"/>
            <p:cNvSpPr/>
            <p:nvPr/>
          </p:nvSpPr>
          <p:spPr>
            <a:xfrm>
              <a:off x="4518550" y="4027375"/>
              <a:ext cx="26900" cy="20350"/>
            </a:xfrm>
            <a:custGeom>
              <a:avLst/>
              <a:gdLst/>
              <a:ahLst/>
              <a:cxnLst/>
              <a:rect l="l" t="t" r="r" b="b"/>
              <a:pathLst>
                <a:path w="1076" h="814" extrusionOk="0">
                  <a:moveTo>
                    <a:pt x="627" y="1"/>
                  </a:moveTo>
                  <a:cubicBezTo>
                    <a:pt x="577" y="1"/>
                    <a:pt x="527" y="10"/>
                    <a:pt x="479" y="30"/>
                  </a:cubicBezTo>
                  <a:cubicBezTo>
                    <a:pt x="0" y="183"/>
                    <a:pt x="186" y="814"/>
                    <a:pt x="581" y="814"/>
                  </a:cubicBezTo>
                  <a:cubicBezTo>
                    <a:pt x="640" y="814"/>
                    <a:pt x="704" y="799"/>
                    <a:pt x="771" y="767"/>
                  </a:cubicBezTo>
                  <a:cubicBezTo>
                    <a:pt x="970" y="685"/>
                    <a:pt x="1075" y="451"/>
                    <a:pt x="993" y="253"/>
                  </a:cubicBezTo>
                  <a:cubicBezTo>
                    <a:pt x="931" y="93"/>
                    <a:pt x="78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4"/>
            <p:cNvSpPr/>
            <p:nvPr/>
          </p:nvSpPr>
          <p:spPr>
            <a:xfrm>
              <a:off x="4534300" y="4098975"/>
              <a:ext cx="7350" cy="6675"/>
            </a:xfrm>
            <a:custGeom>
              <a:avLst/>
              <a:gdLst/>
              <a:ahLst/>
              <a:cxnLst/>
              <a:rect l="l" t="t" r="r" b="b"/>
              <a:pathLst>
                <a:path w="294" h="267" extrusionOk="0">
                  <a:moveTo>
                    <a:pt x="148" y="0"/>
                  </a:moveTo>
                  <a:cubicBezTo>
                    <a:pt x="115" y="0"/>
                    <a:pt x="83" y="15"/>
                    <a:pt x="59" y="44"/>
                  </a:cubicBezTo>
                  <a:cubicBezTo>
                    <a:pt x="1" y="91"/>
                    <a:pt x="1" y="173"/>
                    <a:pt x="59" y="231"/>
                  </a:cubicBezTo>
                  <a:cubicBezTo>
                    <a:pt x="83" y="255"/>
                    <a:pt x="115" y="267"/>
                    <a:pt x="148" y="267"/>
                  </a:cubicBezTo>
                  <a:cubicBezTo>
                    <a:pt x="182" y="267"/>
                    <a:pt x="217" y="255"/>
                    <a:pt x="246" y="231"/>
                  </a:cubicBezTo>
                  <a:cubicBezTo>
                    <a:pt x="293" y="173"/>
                    <a:pt x="293" y="91"/>
                    <a:pt x="246" y="44"/>
                  </a:cubicBezTo>
                  <a:cubicBezTo>
                    <a:pt x="217" y="15"/>
                    <a:pt x="182" y="0"/>
                    <a:pt x="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4"/>
            <p:cNvSpPr/>
            <p:nvPr/>
          </p:nvSpPr>
          <p:spPr>
            <a:xfrm>
              <a:off x="4648675" y="4148825"/>
              <a:ext cx="7825" cy="657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41" y="1"/>
                  </a:moveTo>
                  <a:cubicBezTo>
                    <a:pt x="70" y="1"/>
                    <a:pt x="0" y="53"/>
                    <a:pt x="0" y="133"/>
                  </a:cubicBezTo>
                  <a:cubicBezTo>
                    <a:pt x="0" y="203"/>
                    <a:pt x="59" y="261"/>
                    <a:pt x="129" y="261"/>
                  </a:cubicBezTo>
                  <a:cubicBezTo>
                    <a:pt x="134" y="262"/>
                    <a:pt x="138" y="262"/>
                    <a:pt x="143" y="262"/>
                  </a:cubicBezTo>
                  <a:cubicBezTo>
                    <a:pt x="262" y="262"/>
                    <a:pt x="313" y="118"/>
                    <a:pt x="234" y="39"/>
                  </a:cubicBezTo>
                  <a:cubicBezTo>
                    <a:pt x="208" y="13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4"/>
            <p:cNvSpPr/>
            <p:nvPr/>
          </p:nvSpPr>
          <p:spPr>
            <a:xfrm>
              <a:off x="4764475" y="4103875"/>
              <a:ext cx="7925" cy="6425"/>
            </a:xfrm>
            <a:custGeom>
              <a:avLst/>
              <a:gdLst/>
              <a:ahLst/>
              <a:cxnLst/>
              <a:rect l="l" t="t" r="r" b="b"/>
              <a:pathLst>
                <a:path w="317" h="257" extrusionOk="0">
                  <a:moveTo>
                    <a:pt x="146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3"/>
                  </a:cubicBezTo>
                  <a:cubicBezTo>
                    <a:pt x="74" y="246"/>
                    <a:pt x="103" y="256"/>
                    <a:pt x="131" y="256"/>
                  </a:cubicBezTo>
                  <a:cubicBezTo>
                    <a:pt x="229" y="256"/>
                    <a:pt x="317" y="135"/>
                    <a:pt x="235" y="35"/>
                  </a:cubicBezTo>
                  <a:cubicBezTo>
                    <a:pt x="212" y="1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4813125" y="3990075"/>
              <a:ext cx="9000" cy="6775"/>
            </a:xfrm>
            <a:custGeom>
              <a:avLst/>
              <a:gdLst/>
              <a:ahLst/>
              <a:cxnLst/>
              <a:rect l="l" t="t" r="r" b="b"/>
              <a:pathLst>
                <a:path w="360" h="271" extrusionOk="0">
                  <a:moveTo>
                    <a:pt x="175" y="0"/>
                  </a:moveTo>
                  <a:cubicBezTo>
                    <a:pt x="1" y="0"/>
                    <a:pt x="4" y="271"/>
                    <a:pt x="185" y="271"/>
                  </a:cubicBezTo>
                  <a:cubicBezTo>
                    <a:pt x="188" y="271"/>
                    <a:pt x="192" y="271"/>
                    <a:pt x="196" y="271"/>
                  </a:cubicBezTo>
                  <a:cubicBezTo>
                    <a:pt x="360" y="247"/>
                    <a:pt x="360" y="13"/>
                    <a:pt x="196" y="1"/>
                  </a:cubicBezTo>
                  <a:cubicBezTo>
                    <a:pt x="189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4768150" y="3874575"/>
              <a:ext cx="8350" cy="6625"/>
            </a:xfrm>
            <a:custGeom>
              <a:avLst/>
              <a:gdLst/>
              <a:ahLst/>
              <a:cxnLst/>
              <a:rect l="l" t="t" r="r" b="b"/>
              <a:pathLst>
                <a:path w="334" h="265" extrusionOk="0">
                  <a:moveTo>
                    <a:pt x="189" y="0"/>
                  </a:moveTo>
                  <a:cubicBezTo>
                    <a:pt x="155" y="0"/>
                    <a:pt x="123" y="12"/>
                    <a:pt x="100" y="35"/>
                  </a:cubicBezTo>
                  <a:cubicBezTo>
                    <a:pt x="0" y="126"/>
                    <a:pt x="89" y="264"/>
                    <a:pt x="194" y="264"/>
                  </a:cubicBezTo>
                  <a:cubicBezTo>
                    <a:pt x="225" y="264"/>
                    <a:pt x="257" y="252"/>
                    <a:pt x="287" y="223"/>
                  </a:cubicBezTo>
                  <a:cubicBezTo>
                    <a:pt x="334" y="176"/>
                    <a:pt x="334" y="82"/>
                    <a:pt x="287" y="35"/>
                  </a:cubicBezTo>
                  <a:cubicBezTo>
                    <a:pt x="258" y="12"/>
                    <a:pt x="222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4654225" y="3824550"/>
              <a:ext cx="7925" cy="6750"/>
            </a:xfrm>
            <a:custGeom>
              <a:avLst/>
              <a:gdLst/>
              <a:ahLst/>
              <a:cxnLst/>
              <a:rect l="l" t="t" r="r" b="b"/>
              <a:pathLst>
                <a:path w="317" h="270" extrusionOk="0">
                  <a:moveTo>
                    <a:pt x="188" y="1"/>
                  </a:moveTo>
                  <a:cubicBezTo>
                    <a:pt x="59" y="1"/>
                    <a:pt x="0" y="141"/>
                    <a:pt x="82" y="223"/>
                  </a:cubicBezTo>
                  <a:cubicBezTo>
                    <a:pt x="110" y="255"/>
                    <a:pt x="147" y="269"/>
                    <a:pt x="183" y="269"/>
                  </a:cubicBezTo>
                  <a:cubicBezTo>
                    <a:pt x="251" y="269"/>
                    <a:pt x="316" y="218"/>
                    <a:pt x="316" y="141"/>
                  </a:cubicBezTo>
                  <a:cubicBezTo>
                    <a:pt x="316" y="59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4538975" y="3869900"/>
              <a:ext cx="8000" cy="6425"/>
            </a:xfrm>
            <a:custGeom>
              <a:avLst/>
              <a:gdLst/>
              <a:ahLst/>
              <a:cxnLst/>
              <a:rect l="l" t="t" r="r" b="b"/>
              <a:pathLst>
                <a:path w="320" h="257" extrusionOk="0">
                  <a:moveTo>
                    <a:pt x="147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2"/>
                  </a:cubicBezTo>
                  <a:cubicBezTo>
                    <a:pt x="77" y="246"/>
                    <a:pt x="107" y="256"/>
                    <a:pt x="136" y="256"/>
                  </a:cubicBezTo>
                  <a:cubicBezTo>
                    <a:pt x="237" y="256"/>
                    <a:pt x="319" y="135"/>
                    <a:pt x="247" y="35"/>
                  </a:cubicBezTo>
                  <a:cubicBezTo>
                    <a:pt x="217" y="12"/>
                    <a:pt x="18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4489275" y="3983375"/>
              <a:ext cx="7625" cy="6750"/>
            </a:xfrm>
            <a:custGeom>
              <a:avLst/>
              <a:gdLst/>
              <a:ahLst/>
              <a:cxnLst/>
              <a:rect l="l" t="t" r="r" b="b"/>
              <a:pathLst>
                <a:path w="305" h="270" extrusionOk="0">
                  <a:moveTo>
                    <a:pt x="141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11"/>
                    <a:pt x="69" y="270"/>
                    <a:pt x="138" y="270"/>
                  </a:cubicBezTo>
                  <a:cubicBezTo>
                    <a:pt x="168" y="270"/>
                    <a:pt x="198" y="259"/>
                    <a:pt x="222" y="234"/>
                  </a:cubicBezTo>
                  <a:cubicBezTo>
                    <a:pt x="304" y="152"/>
                    <a:pt x="257" y="12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4568875" y="4161675"/>
              <a:ext cx="16050" cy="13150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316" y="0"/>
                  </a:moveTo>
                  <a:cubicBezTo>
                    <a:pt x="215" y="0"/>
                    <a:pt x="123" y="63"/>
                    <a:pt x="80" y="157"/>
                  </a:cubicBezTo>
                  <a:cubicBezTo>
                    <a:pt x="0" y="337"/>
                    <a:pt x="142" y="525"/>
                    <a:pt x="324" y="525"/>
                  </a:cubicBezTo>
                  <a:cubicBezTo>
                    <a:pt x="355" y="525"/>
                    <a:pt x="387" y="520"/>
                    <a:pt x="419" y="508"/>
                  </a:cubicBezTo>
                  <a:cubicBezTo>
                    <a:pt x="630" y="426"/>
                    <a:pt x="642" y="122"/>
                    <a:pt x="431" y="28"/>
                  </a:cubicBezTo>
                  <a:cubicBezTo>
                    <a:pt x="393" y="9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4717900" y="4164275"/>
              <a:ext cx="16200" cy="13700"/>
            </a:xfrm>
            <a:custGeom>
              <a:avLst/>
              <a:gdLst/>
              <a:ahLst/>
              <a:cxnLst/>
              <a:rect l="l" t="t" r="r" b="b"/>
              <a:pathLst>
                <a:path w="648" h="548" extrusionOk="0">
                  <a:moveTo>
                    <a:pt x="351" y="1"/>
                  </a:moveTo>
                  <a:cubicBezTo>
                    <a:pt x="179" y="1"/>
                    <a:pt x="1" y="164"/>
                    <a:pt x="97" y="380"/>
                  </a:cubicBezTo>
                  <a:cubicBezTo>
                    <a:pt x="144" y="482"/>
                    <a:pt x="248" y="547"/>
                    <a:pt x="359" y="547"/>
                  </a:cubicBezTo>
                  <a:cubicBezTo>
                    <a:pt x="389" y="547"/>
                    <a:pt x="419" y="542"/>
                    <a:pt x="448" y="533"/>
                  </a:cubicBezTo>
                  <a:cubicBezTo>
                    <a:pt x="577" y="474"/>
                    <a:pt x="647" y="322"/>
                    <a:pt x="589" y="182"/>
                  </a:cubicBezTo>
                  <a:cubicBezTo>
                    <a:pt x="546" y="54"/>
                    <a:pt x="45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4826200" y="4061625"/>
              <a:ext cx="16050" cy="13250"/>
            </a:xfrm>
            <a:custGeom>
              <a:avLst/>
              <a:gdLst/>
              <a:ahLst/>
              <a:cxnLst/>
              <a:rect l="l" t="t" r="r" b="b"/>
              <a:pathLst>
                <a:path w="642" h="530" extrusionOk="0">
                  <a:moveTo>
                    <a:pt x="325" y="0"/>
                  </a:moveTo>
                  <a:cubicBezTo>
                    <a:pt x="296" y="0"/>
                    <a:pt x="265" y="5"/>
                    <a:pt x="234" y="17"/>
                  </a:cubicBezTo>
                  <a:cubicBezTo>
                    <a:pt x="12" y="99"/>
                    <a:pt x="0" y="415"/>
                    <a:pt x="223" y="509"/>
                  </a:cubicBezTo>
                  <a:cubicBezTo>
                    <a:pt x="254" y="523"/>
                    <a:pt x="287" y="530"/>
                    <a:pt x="319" y="530"/>
                  </a:cubicBezTo>
                  <a:cubicBezTo>
                    <a:pt x="420" y="530"/>
                    <a:pt x="518" y="466"/>
                    <a:pt x="562" y="368"/>
                  </a:cubicBezTo>
                  <a:cubicBezTo>
                    <a:pt x="642" y="188"/>
                    <a:pt x="500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4829200" y="3912775"/>
              <a:ext cx="15450" cy="13250"/>
            </a:xfrm>
            <a:custGeom>
              <a:avLst/>
              <a:gdLst/>
              <a:ahLst/>
              <a:cxnLst/>
              <a:rect l="l" t="t" r="r" b="b"/>
              <a:pathLst>
                <a:path w="618" h="530" extrusionOk="0">
                  <a:moveTo>
                    <a:pt x="321" y="0"/>
                  </a:moveTo>
                  <a:cubicBezTo>
                    <a:pt x="223" y="0"/>
                    <a:pt x="126" y="53"/>
                    <a:pt x="79" y="157"/>
                  </a:cubicBezTo>
                  <a:cubicBezTo>
                    <a:pt x="1" y="343"/>
                    <a:pt x="145" y="530"/>
                    <a:pt x="317" y="530"/>
                  </a:cubicBezTo>
                  <a:cubicBezTo>
                    <a:pt x="350" y="530"/>
                    <a:pt x="385" y="523"/>
                    <a:pt x="419" y="508"/>
                  </a:cubicBezTo>
                  <a:cubicBezTo>
                    <a:pt x="559" y="449"/>
                    <a:pt x="617" y="297"/>
                    <a:pt x="571" y="169"/>
                  </a:cubicBezTo>
                  <a:cubicBezTo>
                    <a:pt x="523" y="56"/>
                    <a:pt x="422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4725875" y="3805400"/>
              <a:ext cx="16075" cy="13150"/>
            </a:xfrm>
            <a:custGeom>
              <a:avLst/>
              <a:gdLst/>
              <a:ahLst/>
              <a:cxnLst/>
              <a:rect l="l" t="t" r="r" b="b"/>
              <a:pathLst>
                <a:path w="643" h="526" extrusionOk="0">
                  <a:moveTo>
                    <a:pt x="318" y="1"/>
                  </a:moveTo>
                  <a:cubicBezTo>
                    <a:pt x="287" y="1"/>
                    <a:pt x="255" y="6"/>
                    <a:pt x="223" y="18"/>
                  </a:cubicBezTo>
                  <a:cubicBezTo>
                    <a:pt x="1" y="100"/>
                    <a:pt x="1" y="404"/>
                    <a:pt x="211" y="509"/>
                  </a:cubicBezTo>
                  <a:cubicBezTo>
                    <a:pt x="244" y="520"/>
                    <a:pt x="277" y="525"/>
                    <a:pt x="309" y="525"/>
                  </a:cubicBezTo>
                  <a:cubicBezTo>
                    <a:pt x="417" y="525"/>
                    <a:pt x="517" y="468"/>
                    <a:pt x="562" y="369"/>
                  </a:cubicBezTo>
                  <a:cubicBezTo>
                    <a:pt x="642" y="189"/>
                    <a:pt x="500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4576425" y="3802400"/>
              <a:ext cx="16025" cy="13375"/>
            </a:xfrm>
            <a:custGeom>
              <a:avLst/>
              <a:gdLst/>
              <a:ahLst/>
              <a:cxnLst/>
              <a:rect l="l" t="t" r="r" b="b"/>
              <a:pathLst>
                <a:path w="641" h="535" extrusionOk="0">
                  <a:moveTo>
                    <a:pt x="319" y="0"/>
                  </a:moveTo>
                  <a:cubicBezTo>
                    <a:pt x="287" y="0"/>
                    <a:pt x="254" y="7"/>
                    <a:pt x="223" y="21"/>
                  </a:cubicBezTo>
                  <a:cubicBezTo>
                    <a:pt x="0" y="103"/>
                    <a:pt x="0" y="419"/>
                    <a:pt x="211" y="512"/>
                  </a:cubicBezTo>
                  <a:cubicBezTo>
                    <a:pt x="247" y="528"/>
                    <a:pt x="283" y="534"/>
                    <a:pt x="317" y="534"/>
                  </a:cubicBezTo>
                  <a:cubicBezTo>
                    <a:pt x="497" y="534"/>
                    <a:pt x="641" y="348"/>
                    <a:pt x="562" y="161"/>
                  </a:cubicBezTo>
                  <a:cubicBezTo>
                    <a:pt x="518" y="64"/>
                    <a:pt x="42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4468250" y="3905300"/>
              <a:ext cx="16075" cy="13300"/>
            </a:xfrm>
            <a:custGeom>
              <a:avLst/>
              <a:gdLst/>
              <a:ahLst/>
              <a:cxnLst/>
              <a:rect l="l" t="t" r="r" b="b"/>
              <a:pathLst>
                <a:path w="643" h="532" extrusionOk="0">
                  <a:moveTo>
                    <a:pt x="327" y="1"/>
                  </a:moveTo>
                  <a:cubicBezTo>
                    <a:pt x="225" y="1"/>
                    <a:pt x="124" y="60"/>
                    <a:pt x="81" y="164"/>
                  </a:cubicBezTo>
                  <a:cubicBezTo>
                    <a:pt x="1" y="343"/>
                    <a:pt x="143" y="532"/>
                    <a:pt x="324" y="532"/>
                  </a:cubicBezTo>
                  <a:cubicBezTo>
                    <a:pt x="355" y="532"/>
                    <a:pt x="388" y="526"/>
                    <a:pt x="420" y="514"/>
                  </a:cubicBezTo>
                  <a:cubicBezTo>
                    <a:pt x="642" y="433"/>
                    <a:pt x="642" y="117"/>
                    <a:pt x="432" y="23"/>
                  </a:cubicBezTo>
                  <a:cubicBezTo>
                    <a:pt x="398" y="8"/>
                    <a:pt x="362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4465875" y="4053875"/>
              <a:ext cx="17800" cy="13525"/>
            </a:xfrm>
            <a:custGeom>
              <a:avLst/>
              <a:gdLst/>
              <a:ahLst/>
              <a:cxnLst/>
              <a:rect l="l" t="t" r="r" b="b"/>
              <a:pathLst>
                <a:path w="712" h="541" extrusionOk="0">
                  <a:moveTo>
                    <a:pt x="341" y="1"/>
                  </a:moveTo>
                  <a:cubicBezTo>
                    <a:pt x="300" y="1"/>
                    <a:pt x="257" y="11"/>
                    <a:pt x="211" y="35"/>
                  </a:cubicBezTo>
                  <a:cubicBezTo>
                    <a:pt x="70" y="82"/>
                    <a:pt x="0" y="234"/>
                    <a:pt x="59" y="374"/>
                  </a:cubicBezTo>
                  <a:cubicBezTo>
                    <a:pt x="96" y="476"/>
                    <a:pt x="198" y="541"/>
                    <a:pt x="309" y="541"/>
                  </a:cubicBezTo>
                  <a:cubicBezTo>
                    <a:pt x="338" y="541"/>
                    <a:pt x="368" y="536"/>
                    <a:pt x="398" y="526"/>
                  </a:cubicBezTo>
                  <a:cubicBezTo>
                    <a:pt x="711" y="425"/>
                    <a:pt x="597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4486175" y="4143950"/>
              <a:ext cx="8375" cy="6500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90" y="0"/>
                  </a:moveTo>
                  <a:cubicBezTo>
                    <a:pt x="156" y="0"/>
                    <a:pt x="124" y="12"/>
                    <a:pt x="101" y="35"/>
                  </a:cubicBezTo>
                  <a:cubicBezTo>
                    <a:pt x="1" y="126"/>
                    <a:pt x="91" y="259"/>
                    <a:pt x="197" y="259"/>
                  </a:cubicBezTo>
                  <a:cubicBezTo>
                    <a:pt x="228" y="259"/>
                    <a:pt x="259" y="248"/>
                    <a:pt x="288" y="222"/>
                  </a:cubicBezTo>
                  <a:cubicBezTo>
                    <a:pt x="335" y="176"/>
                    <a:pt x="335" y="82"/>
                    <a:pt x="288" y="35"/>
                  </a:cubicBezTo>
                  <a:cubicBezTo>
                    <a:pt x="259" y="12"/>
                    <a:pt x="22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4647500" y="4213575"/>
              <a:ext cx="7625" cy="6725"/>
            </a:xfrm>
            <a:custGeom>
              <a:avLst/>
              <a:gdLst/>
              <a:ahLst/>
              <a:cxnLst/>
              <a:rect l="l" t="t" r="r" b="b"/>
              <a:pathLst>
                <a:path w="305" h="269" extrusionOk="0">
                  <a:moveTo>
                    <a:pt x="127" y="0"/>
                  </a:moveTo>
                  <a:cubicBezTo>
                    <a:pt x="62" y="0"/>
                    <a:pt x="0" y="55"/>
                    <a:pt x="0" y="140"/>
                  </a:cubicBezTo>
                  <a:cubicBezTo>
                    <a:pt x="0" y="210"/>
                    <a:pt x="59" y="269"/>
                    <a:pt x="129" y="269"/>
                  </a:cubicBezTo>
                  <a:cubicBezTo>
                    <a:pt x="246" y="269"/>
                    <a:pt x="304" y="128"/>
                    <a:pt x="223" y="46"/>
                  </a:cubicBezTo>
                  <a:cubicBezTo>
                    <a:pt x="195" y="15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4809525" y="4150450"/>
              <a:ext cx="7925" cy="6350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45" y="0"/>
                  </a:moveTo>
                  <a:cubicBezTo>
                    <a:pt x="112" y="0"/>
                    <a:pt x="77" y="15"/>
                    <a:pt x="47" y="44"/>
                  </a:cubicBezTo>
                  <a:cubicBezTo>
                    <a:pt x="1" y="91"/>
                    <a:pt x="1" y="173"/>
                    <a:pt x="47" y="231"/>
                  </a:cubicBezTo>
                  <a:lnTo>
                    <a:pt x="47" y="220"/>
                  </a:lnTo>
                  <a:cubicBezTo>
                    <a:pt x="74" y="244"/>
                    <a:pt x="103" y="254"/>
                    <a:pt x="132" y="254"/>
                  </a:cubicBezTo>
                  <a:cubicBezTo>
                    <a:pt x="229" y="254"/>
                    <a:pt x="316" y="135"/>
                    <a:pt x="235" y="44"/>
                  </a:cubicBezTo>
                  <a:cubicBezTo>
                    <a:pt x="211" y="15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4878850" y="3991475"/>
              <a:ext cx="7825" cy="6550"/>
            </a:xfrm>
            <a:custGeom>
              <a:avLst/>
              <a:gdLst/>
              <a:ahLst/>
              <a:cxnLst/>
              <a:rect l="l" t="t" r="r" b="b"/>
              <a:pathLst>
                <a:path w="313" h="262" extrusionOk="0">
                  <a:moveTo>
                    <a:pt x="180" y="1"/>
                  </a:moveTo>
                  <a:cubicBezTo>
                    <a:pt x="147" y="1"/>
                    <a:pt x="112" y="13"/>
                    <a:pt x="82" y="39"/>
                  </a:cubicBezTo>
                  <a:cubicBezTo>
                    <a:pt x="0" y="121"/>
                    <a:pt x="59" y="261"/>
                    <a:pt x="176" y="261"/>
                  </a:cubicBezTo>
                  <a:cubicBezTo>
                    <a:pt x="246" y="261"/>
                    <a:pt x="304" y="203"/>
                    <a:pt x="304" y="133"/>
                  </a:cubicBezTo>
                  <a:cubicBezTo>
                    <a:pt x="312" y="53"/>
                    <a:pt x="250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4816250" y="3829600"/>
              <a:ext cx="7050" cy="6675"/>
            </a:xfrm>
            <a:custGeom>
              <a:avLst/>
              <a:gdLst/>
              <a:ahLst/>
              <a:cxnLst/>
              <a:rect l="l" t="t" r="r" b="b"/>
              <a:pathLst>
                <a:path w="282" h="267" extrusionOk="0">
                  <a:moveTo>
                    <a:pt x="141" y="1"/>
                  </a:moveTo>
                  <a:cubicBezTo>
                    <a:pt x="106" y="1"/>
                    <a:pt x="71" y="15"/>
                    <a:pt x="47" y="44"/>
                  </a:cubicBezTo>
                  <a:cubicBezTo>
                    <a:pt x="1" y="91"/>
                    <a:pt x="1" y="173"/>
                    <a:pt x="47" y="232"/>
                  </a:cubicBezTo>
                  <a:cubicBezTo>
                    <a:pt x="71" y="255"/>
                    <a:pt x="106" y="267"/>
                    <a:pt x="141" y="267"/>
                  </a:cubicBezTo>
                  <a:cubicBezTo>
                    <a:pt x="176" y="267"/>
                    <a:pt x="211" y="255"/>
                    <a:pt x="235" y="232"/>
                  </a:cubicBezTo>
                  <a:cubicBezTo>
                    <a:pt x="281" y="173"/>
                    <a:pt x="281" y="91"/>
                    <a:pt x="235" y="44"/>
                  </a:cubicBezTo>
                  <a:cubicBezTo>
                    <a:pt x="211" y="15"/>
                    <a:pt x="176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4656550" y="3760275"/>
              <a:ext cx="7050" cy="6625"/>
            </a:xfrm>
            <a:custGeom>
              <a:avLst/>
              <a:gdLst/>
              <a:ahLst/>
              <a:cxnLst/>
              <a:rect l="l" t="t" r="r" b="b"/>
              <a:pathLst>
                <a:path w="282" h="265" extrusionOk="0">
                  <a:moveTo>
                    <a:pt x="141" y="1"/>
                  </a:moveTo>
                  <a:cubicBezTo>
                    <a:pt x="80" y="1"/>
                    <a:pt x="19" y="39"/>
                    <a:pt x="13" y="115"/>
                  </a:cubicBezTo>
                  <a:cubicBezTo>
                    <a:pt x="1" y="214"/>
                    <a:pt x="71" y="264"/>
                    <a:pt x="141" y="264"/>
                  </a:cubicBezTo>
                  <a:cubicBezTo>
                    <a:pt x="212" y="264"/>
                    <a:pt x="282" y="214"/>
                    <a:pt x="270" y="115"/>
                  </a:cubicBezTo>
                  <a:cubicBezTo>
                    <a:pt x="264" y="39"/>
                    <a:pt x="203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4494250" y="3823300"/>
              <a:ext cx="7025" cy="6625"/>
            </a:xfrm>
            <a:custGeom>
              <a:avLst/>
              <a:gdLst/>
              <a:ahLst/>
              <a:cxnLst/>
              <a:rect l="l" t="t" r="r" b="b"/>
              <a:pathLst>
                <a:path w="281" h="265" extrusionOk="0">
                  <a:moveTo>
                    <a:pt x="135" y="1"/>
                  </a:moveTo>
                  <a:cubicBezTo>
                    <a:pt x="65" y="1"/>
                    <a:pt x="0" y="53"/>
                    <a:pt x="0" y="133"/>
                  </a:cubicBezTo>
                  <a:cubicBezTo>
                    <a:pt x="0" y="212"/>
                    <a:pt x="65" y="264"/>
                    <a:pt x="135" y="264"/>
                  </a:cubicBezTo>
                  <a:cubicBezTo>
                    <a:pt x="169" y="264"/>
                    <a:pt x="204" y="253"/>
                    <a:pt x="234" y="226"/>
                  </a:cubicBezTo>
                  <a:cubicBezTo>
                    <a:pt x="281" y="168"/>
                    <a:pt x="281" y="86"/>
                    <a:pt x="234" y="39"/>
                  </a:cubicBezTo>
                  <a:cubicBezTo>
                    <a:pt x="204" y="13"/>
                    <a:pt x="169" y="1"/>
                    <a:pt x="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4424050" y="3982200"/>
              <a:ext cx="6750" cy="6525"/>
            </a:xfrm>
            <a:custGeom>
              <a:avLst/>
              <a:gdLst/>
              <a:ahLst/>
              <a:cxnLst/>
              <a:rect l="l" t="t" r="r" b="b"/>
              <a:pathLst>
                <a:path w="270" h="261" extrusionOk="0">
                  <a:moveTo>
                    <a:pt x="141" y="1"/>
                  </a:moveTo>
                  <a:cubicBezTo>
                    <a:pt x="70" y="1"/>
                    <a:pt x="0" y="59"/>
                    <a:pt x="12" y="129"/>
                  </a:cubicBezTo>
                  <a:cubicBezTo>
                    <a:pt x="6" y="217"/>
                    <a:pt x="70" y="261"/>
                    <a:pt x="136" y="261"/>
                  </a:cubicBezTo>
                  <a:cubicBezTo>
                    <a:pt x="202" y="261"/>
                    <a:pt x="269" y="217"/>
                    <a:pt x="269" y="129"/>
                  </a:cubicBezTo>
                  <a:cubicBezTo>
                    <a:pt x="269" y="59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4933475" y="1756875"/>
              <a:ext cx="26125" cy="20575"/>
            </a:xfrm>
            <a:custGeom>
              <a:avLst/>
              <a:gdLst/>
              <a:ahLst/>
              <a:cxnLst/>
              <a:rect l="l" t="t" r="r" b="b"/>
              <a:pathLst>
                <a:path w="1045" h="823" extrusionOk="0">
                  <a:moveTo>
                    <a:pt x="594" y="0"/>
                  </a:moveTo>
                  <a:cubicBezTo>
                    <a:pt x="490" y="0"/>
                    <a:pt x="388" y="38"/>
                    <a:pt x="307" y="113"/>
                  </a:cubicBezTo>
                  <a:cubicBezTo>
                    <a:pt x="0" y="402"/>
                    <a:pt x="271" y="823"/>
                    <a:pt x="594" y="823"/>
                  </a:cubicBezTo>
                  <a:cubicBezTo>
                    <a:pt x="690" y="823"/>
                    <a:pt x="790" y="786"/>
                    <a:pt x="880" y="698"/>
                  </a:cubicBezTo>
                  <a:cubicBezTo>
                    <a:pt x="1033" y="546"/>
                    <a:pt x="1044" y="288"/>
                    <a:pt x="892" y="124"/>
                  </a:cubicBezTo>
                  <a:cubicBezTo>
                    <a:pt x="809" y="41"/>
                    <a:pt x="701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4975950" y="1757625"/>
              <a:ext cx="22550" cy="20300"/>
            </a:xfrm>
            <a:custGeom>
              <a:avLst/>
              <a:gdLst/>
              <a:ahLst/>
              <a:cxnLst/>
              <a:rect l="l" t="t" r="r" b="b"/>
              <a:pathLst>
                <a:path w="902" h="812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0" y="527"/>
                    <a:pt x="164" y="691"/>
                  </a:cubicBezTo>
                  <a:cubicBezTo>
                    <a:pt x="243" y="770"/>
                    <a:pt x="350" y="811"/>
                    <a:pt x="458" y="811"/>
                  </a:cubicBezTo>
                  <a:cubicBezTo>
                    <a:pt x="558" y="811"/>
                    <a:pt x="659" y="776"/>
                    <a:pt x="737" y="703"/>
                  </a:cubicBezTo>
                  <a:cubicBezTo>
                    <a:pt x="901" y="539"/>
                    <a:pt x="901" y="282"/>
                    <a:pt x="749" y="130"/>
                  </a:cubicBezTo>
                  <a:cubicBezTo>
                    <a:pt x="664" y="45"/>
                    <a:pt x="554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4977800" y="1718825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12" y="0"/>
                  </a:moveTo>
                  <a:cubicBezTo>
                    <a:pt x="205" y="0"/>
                    <a:pt x="8" y="154"/>
                    <a:pt x="8" y="395"/>
                  </a:cubicBezTo>
                  <a:cubicBezTo>
                    <a:pt x="0" y="644"/>
                    <a:pt x="202" y="815"/>
                    <a:pt x="416" y="815"/>
                  </a:cubicBezTo>
                  <a:cubicBezTo>
                    <a:pt x="514" y="815"/>
                    <a:pt x="614" y="780"/>
                    <a:pt x="699" y="699"/>
                  </a:cubicBezTo>
                  <a:cubicBezTo>
                    <a:pt x="851" y="547"/>
                    <a:pt x="862" y="289"/>
                    <a:pt x="710" y="126"/>
                  </a:cubicBezTo>
                  <a:cubicBezTo>
                    <a:pt x="624" y="39"/>
                    <a:pt x="51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4935575" y="1717975"/>
              <a:ext cx="27150" cy="20375"/>
            </a:xfrm>
            <a:custGeom>
              <a:avLst/>
              <a:gdLst/>
              <a:ahLst/>
              <a:cxnLst/>
              <a:rect l="l" t="t" r="r" b="b"/>
              <a:pathLst>
                <a:path w="1086" h="815" extrusionOk="0">
                  <a:moveTo>
                    <a:pt x="544" y="0"/>
                  </a:moveTo>
                  <a:cubicBezTo>
                    <a:pt x="442" y="0"/>
                    <a:pt x="339" y="38"/>
                    <a:pt x="258" y="113"/>
                  </a:cubicBezTo>
                  <a:cubicBezTo>
                    <a:pt x="1" y="370"/>
                    <a:pt x="176" y="803"/>
                    <a:pt x="539" y="815"/>
                  </a:cubicBezTo>
                  <a:cubicBezTo>
                    <a:pt x="544" y="815"/>
                    <a:pt x="548" y="815"/>
                    <a:pt x="553" y="815"/>
                  </a:cubicBezTo>
                  <a:cubicBezTo>
                    <a:pt x="895" y="815"/>
                    <a:pt x="1086" y="390"/>
                    <a:pt x="832" y="124"/>
                  </a:cubicBezTo>
                  <a:cubicBezTo>
                    <a:pt x="754" y="41"/>
                    <a:pt x="649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4932425" y="17871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1"/>
                  </a:cubicBezTo>
                  <a:cubicBezTo>
                    <a:pt x="1" y="576"/>
                    <a:pt x="237" y="890"/>
                    <a:pt x="538" y="890"/>
                  </a:cubicBezTo>
                  <a:cubicBezTo>
                    <a:pt x="595" y="890"/>
                    <a:pt x="653" y="879"/>
                    <a:pt x="712" y="855"/>
                  </a:cubicBezTo>
                  <a:cubicBezTo>
                    <a:pt x="1075" y="715"/>
                    <a:pt x="1086" y="189"/>
                    <a:pt x="724" y="37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4975350" y="1787775"/>
              <a:ext cx="26600" cy="22050"/>
            </a:xfrm>
            <a:custGeom>
              <a:avLst/>
              <a:gdLst/>
              <a:ahLst/>
              <a:cxnLst/>
              <a:rect l="l" t="t" r="r" b="b"/>
              <a:pathLst>
                <a:path w="1064" h="882" extrusionOk="0">
                  <a:moveTo>
                    <a:pt x="526" y="1"/>
                  </a:moveTo>
                  <a:cubicBezTo>
                    <a:pt x="468" y="1"/>
                    <a:pt x="410" y="12"/>
                    <a:pt x="352" y="35"/>
                  </a:cubicBezTo>
                  <a:cubicBezTo>
                    <a:pt x="118" y="117"/>
                    <a:pt x="1" y="386"/>
                    <a:pt x="95" y="620"/>
                  </a:cubicBezTo>
                  <a:lnTo>
                    <a:pt x="106" y="608"/>
                  </a:lnTo>
                  <a:cubicBezTo>
                    <a:pt x="187" y="800"/>
                    <a:pt x="345" y="881"/>
                    <a:pt x="504" y="881"/>
                  </a:cubicBezTo>
                  <a:cubicBezTo>
                    <a:pt x="782" y="881"/>
                    <a:pt x="1064" y="631"/>
                    <a:pt x="937" y="281"/>
                  </a:cubicBezTo>
                  <a:cubicBezTo>
                    <a:pt x="866" y="104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5005775" y="1758775"/>
              <a:ext cx="26350" cy="22425"/>
            </a:xfrm>
            <a:custGeom>
              <a:avLst/>
              <a:gdLst/>
              <a:ahLst/>
              <a:cxnLst/>
              <a:rect l="l" t="t" r="r" b="b"/>
              <a:pathLst>
                <a:path w="1054" h="897" extrusionOk="0">
                  <a:moveTo>
                    <a:pt x="517" y="0"/>
                  </a:moveTo>
                  <a:cubicBezTo>
                    <a:pt x="349" y="0"/>
                    <a:pt x="181" y="91"/>
                    <a:pt x="106" y="271"/>
                  </a:cubicBezTo>
                  <a:cubicBezTo>
                    <a:pt x="1" y="493"/>
                    <a:pt x="106" y="762"/>
                    <a:pt x="340" y="856"/>
                  </a:cubicBezTo>
                  <a:cubicBezTo>
                    <a:pt x="401" y="883"/>
                    <a:pt x="463" y="896"/>
                    <a:pt x="523" y="896"/>
                  </a:cubicBezTo>
                  <a:cubicBezTo>
                    <a:pt x="815" y="896"/>
                    <a:pt x="1053" y="593"/>
                    <a:pt x="937" y="282"/>
                  </a:cubicBezTo>
                  <a:cubicBezTo>
                    <a:pt x="860" y="94"/>
                    <a:pt x="688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5006125" y="171680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5" y="0"/>
                  </a:moveTo>
                  <a:cubicBezTo>
                    <a:pt x="382" y="0"/>
                    <a:pt x="219" y="88"/>
                    <a:pt x="139" y="265"/>
                  </a:cubicBezTo>
                  <a:cubicBezTo>
                    <a:pt x="0" y="572"/>
                    <a:pt x="239" y="896"/>
                    <a:pt x="542" y="896"/>
                  </a:cubicBezTo>
                  <a:cubicBezTo>
                    <a:pt x="597" y="896"/>
                    <a:pt x="655" y="885"/>
                    <a:pt x="712" y="862"/>
                  </a:cubicBezTo>
                  <a:cubicBezTo>
                    <a:pt x="934" y="780"/>
                    <a:pt x="1051" y="522"/>
                    <a:pt x="958" y="288"/>
                  </a:cubicBezTo>
                  <a:cubicBezTo>
                    <a:pt x="886" y="97"/>
                    <a:pt x="716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4976825" y="1686425"/>
              <a:ext cx="26050" cy="22550"/>
            </a:xfrm>
            <a:custGeom>
              <a:avLst/>
              <a:gdLst/>
              <a:ahLst/>
              <a:cxnLst/>
              <a:rect l="l" t="t" r="r" b="b"/>
              <a:pathLst>
                <a:path w="1042" h="902" extrusionOk="0">
                  <a:moveTo>
                    <a:pt x="538" y="1"/>
                  </a:moveTo>
                  <a:cubicBezTo>
                    <a:pt x="239" y="1"/>
                    <a:pt x="1" y="303"/>
                    <a:pt x="117" y="614"/>
                  </a:cubicBezTo>
                  <a:cubicBezTo>
                    <a:pt x="195" y="804"/>
                    <a:pt x="368" y="901"/>
                    <a:pt x="541" y="901"/>
                  </a:cubicBezTo>
                  <a:cubicBezTo>
                    <a:pt x="708" y="901"/>
                    <a:pt x="873" y="810"/>
                    <a:pt x="948" y="626"/>
                  </a:cubicBezTo>
                  <a:cubicBezTo>
                    <a:pt x="1042" y="404"/>
                    <a:pt x="948" y="146"/>
                    <a:pt x="726" y="41"/>
                  </a:cubicBezTo>
                  <a:cubicBezTo>
                    <a:pt x="662" y="13"/>
                    <a:pt x="599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4934700" y="1685750"/>
              <a:ext cx="26925" cy="22325"/>
            </a:xfrm>
            <a:custGeom>
              <a:avLst/>
              <a:gdLst/>
              <a:ahLst/>
              <a:cxnLst/>
              <a:rect l="l" t="t" r="r" b="b"/>
              <a:pathLst>
                <a:path w="1077" h="893" extrusionOk="0">
                  <a:moveTo>
                    <a:pt x="536" y="1"/>
                  </a:moveTo>
                  <a:cubicBezTo>
                    <a:pt x="482" y="1"/>
                    <a:pt x="427" y="11"/>
                    <a:pt x="375" y="33"/>
                  </a:cubicBezTo>
                  <a:cubicBezTo>
                    <a:pt x="1" y="185"/>
                    <a:pt x="1" y="700"/>
                    <a:pt x="363" y="852"/>
                  </a:cubicBezTo>
                  <a:cubicBezTo>
                    <a:pt x="425" y="880"/>
                    <a:pt x="487" y="892"/>
                    <a:pt x="547" y="892"/>
                  </a:cubicBezTo>
                  <a:cubicBezTo>
                    <a:pt x="839" y="892"/>
                    <a:pt x="1077" y="591"/>
                    <a:pt x="960" y="290"/>
                  </a:cubicBezTo>
                  <a:cubicBezTo>
                    <a:pt x="888" y="111"/>
                    <a:pt x="714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4904275" y="1714775"/>
              <a:ext cx="26650" cy="22025"/>
            </a:xfrm>
            <a:custGeom>
              <a:avLst/>
              <a:gdLst/>
              <a:ahLst/>
              <a:cxnLst/>
              <a:rect l="l" t="t" r="r" b="b"/>
              <a:pathLst>
                <a:path w="1066" h="881" extrusionOk="0">
                  <a:moveTo>
                    <a:pt x="532" y="1"/>
                  </a:moveTo>
                  <a:cubicBezTo>
                    <a:pt x="362" y="1"/>
                    <a:pt x="199" y="101"/>
                    <a:pt x="130" y="264"/>
                  </a:cubicBezTo>
                  <a:cubicBezTo>
                    <a:pt x="1" y="572"/>
                    <a:pt x="234" y="880"/>
                    <a:pt x="530" y="880"/>
                  </a:cubicBezTo>
                  <a:cubicBezTo>
                    <a:pt x="582" y="880"/>
                    <a:pt x="637" y="870"/>
                    <a:pt x="691" y="849"/>
                  </a:cubicBezTo>
                  <a:cubicBezTo>
                    <a:pt x="1054" y="709"/>
                    <a:pt x="1066" y="194"/>
                    <a:pt x="715" y="42"/>
                  </a:cubicBezTo>
                  <a:cubicBezTo>
                    <a:pt x="656" y="14"/>
                    <a:pt x="59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4904300" y="175677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12" y="0"/>
                  </a:moveTo>
                  <a:cubicBezTo>
                    <a:pt x="456" y="0"/>
                    <a:pt x="398" y="11"/>
                    <a:pt x="339" y="35"/>
                  </a:cubicBezTo>
                  <a:cubicBezTo>
                    <a:pt x="117" y="117"/>
                    <a:pt x="0" y="374"/>
                    <a:pt x="82" y="608"/>
                  </a:cubicBezTo>
                  <a:cubicBezTo>
                    <a:pt x="159" y="798"/>
                    <a:pt x="330" y="895"/>
                    <a:pt x="501" y="895"/>
                  </a:cubicBezTo>
                  <a:cubicBezTo>
                    <a:pt x="666" y="895"/>
                    <a:pt x="832" y="804"/>
                    <a:pt x="913" y="620"/>
                  </a:cubicBezTo>
                  <a:cubicBezTo>
                    <a:pt x="1041" y="314"/>
                    <a:pt x="812" y="0"/>
                    <a:pt x="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4900150" y="1799425"/>
              <a:ext cx="14700" cy="11525"/>
            </a:xfrm>
            <a:custGeom>
              <a:avLst/>
              <a:gdLst/>
              <a:ahLst/>
              <a:cxnLst/>
              <a:rect l="l" t="t" r="r" b="b"/>
              <a:pathLst>
                <a:path w="588" h="461" extrusionOk="0">
                  <a:moveTo>
                    <a:pt x="334" y="0"/>
                  </a:moveTo>
                  <a:cubicBezTo>
                    <a:pt x="279" y="0"/>
                    <a:pt x="223" y="21"/>
                    <a:pt x="178" y="60"/>
                  </a:cubicBezTo>
                  <a:lnTo>
                    <a:pt x="190" y="60"/>
                  </a:lnTo>
                  <a:cubicBezTo>
                    <a:pt x="0" y="222"/>
                    <a:pt x="158" y="461"/>
                    <a:pt x="336" y="461"/>
                  </a:cubicBezTo>
                  <a:cubicBezTo>
                    <a:pt x="390" y="461"/>
                    <a:pt x="445" y="439"/>
                    <a:pt x="494" y="388"/>
                  </a:cubicBezTo>
                  <a:cubicBezTo>
                    <a:pt x="587" y="294"/>
                    <a:pt x="587" y="154"/>
                    <a:pt x="494" y="72"/>
                  </a:cubicBezTo>
                  <a:cubicBezTo>
                    <a:pt x="451" y="24"/>
                    <a:pt x="39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4960750" y="1824550"/>
              <a:ext cx="13375" cy="11200"/>
            </a:xfrm>
            <a:custGeom>
              <a:avLst/>
              <a:gdLst/>
              <a:ahLst/>
              <a:cxnLst/>
              <a:rect l="l" t="t" r="r" b="b"/>
              <a:pathLst>
                <a:path w="535" h="448" extrusionOk="0">
                  <a:moveTo>
                    <a:pt x="237" y="1"/>
                  </a:moveTo>
                  <a:cubicBezTo>
                    <a:pt x="122" y="1"/>
                    <a:pt x="12" y="92"/>
                    <a:pt x="12" y="225"/>
                  </a:cubicBezTo>
                  <a:cubicBezTo>
                    <a:pt x="0" y="342"/>
                    <a:pt x="105" y="447"/>
                    <a:pt x="222" y="447"/>
                  </a:cubicBezTo>
                  <a:cubicBezTo>
                    <a:pt x="227" y="448"/>
                    <a:pt x="231" y="448"/>
                    <a:pt x="236" y="448"/>
                  </a:cubicBezTo>
                  <a:cubicBezTo>
                    <a:pt x="426" y="448"/>
                    <a:pt x="535" y="210"/>
                    <a:pt x="398" y="73"/>
                  </a:cubicBezTo>
                  <a:cubicBezTo>
                    <a:pt x="351" y="23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4"/>
            <p:cNvSpPr/>
            <p:nvPr/>
          </p:nvSpPr>
          <p:spPr>
            <a:xfrm>
              <a:off x="5019225" y="18016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237" y="1"/>
                  </a:moveTo>
                  <a:cubicBezTo>
                    <a:pt x="182" y="1"/>
                    <a:pt x="127" y="20"/>
                    <a:pt x="83" y="65"/>
                  </a:cubicBezTo>
                  <a:cubicBezTo>
                    <a:pt x="1" y="158"/>
                    <a:pt x="1" y="299"/>
                    <a:pt x="83" y="381"/>
                  </a:cubicBezTo>
                  <a:cubicBezTo>
                    <a:pt x="129" y="427"/>
                    <a:pt x="187" y="448"/>
                    <a:pt x="243" y="448"/>
                  </a:cubicBezTo>
                  <a:cubicBezTo>
                    <a:pt x="359" y="448"/>
                    <a:pt x="469" y="362"/>
                    <a:pt x="469" y="229"/>
                  </a:cubicBezTo>
                  <a:cubicBezTo>
                    <a:pt x="469" y="93"/>
                    <a:pt x="35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4"/>
            <p:cNvSpPr/>
            <p:nvPr/>
          </p:nvSpPr>
          <p:spPr>
            <a:xfrm>
              <a:off x="5043225" y="1744025"/>
              <a:ext cx="13375" cy="11300"/>
            </a:xfrm>
            <a:custGeom>
              <a:avLst/>
              <a:gdLst/>
              <a:ahLst/>
              <a:cxnLst/>
              <a:rect l="l" t="t" r="r" b="b"/>
              <a:pathLst>
                <a:path w="535" h="452" extrusionOk="0">
                  <a:moveTo>
                    <a:pt x="306" y="1"/>
                  </a:moveTo>
                  <a:cubicBezTo>
                    <a:pt x="252" y="1"/>
                    <a:pt x="197" y="21"/>
                    <a:pt x="152" y="65"/>
                  </a:cubicBezTo>
                  <a:cubicBezTo>
                    <a:pt x="0" y="206"/>
                    <a:pt x="105" y="440"/>
                    <a:pt x="304" y="451"/>
                  </a:cubicBezTo>
                  <a:cubicBezTo>
                    <a:pt x="421" y="451"/>
                    <a:pt x="527" y="358"/>
                    <a:pt x="527" y="229"/>
                  </a:cubicBezTo>
                  <a:cubicBezTo>
                    <a:pt x="535" y="93"/>
                    <a:pt x="422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4"/>
            <p:cNvSpPr/>
            <p:nvPr/>
          </p:nvSpPr>
          <p:spPr>
            <a:xfrm>
              <a:off x="5020400" y="1685400"/>
              <a:ext cx="14950" cy="11200"/>
            </a:xfrm>
            <a:custGeom>
              <a:avLst/>
              <a:gdLst/>
              <a:ahLst/>
              <a:cxnLst/>
              <a:rect l="l" t="t" r="r" b="b"/>
              <a:pathLst>
                <a:path w="598" h="448" extrusionOk="0">
                  <a:moveTo>
                    <a:pt x="293" y="0"/>
                  </a:moveTo>
                  <a:cubicBezTo>
                    <a:pt x="94" y="0"/>
                    <a:pt x="1" y="246"/>
                    <a:pt x="141" y="386"/>
                  </a:cubicBezTo>
                  <a:cubicBezTo>
                    <a:pt x="182" y="427"/>
                    <a:pt x="238" y="448"/>
                    <a:pt x="295" y="448"/>
                  </a:cubicBezTo>
                  <a:cubicBezTo>
                    <a:pt x="352" y="448"/>
                    <a:pt x="410" y="427"/>
                    <a:pt x="457" y="386"/>
                  </a:cubicBezTo>
                  <a:cubicBezTo>
                    <a:pt x="597" y="246"/>
                    <a:pt x="492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4"/>
            <p:cNvSpPr/>
            <p:nvPr/>
          </p:nvSpPr>
          <p:spPr>
            <a:xfrm>
              <a:off x="4964250" y="1660175"/>
              <a:ext cx="11275" cy="11100"/>
            </a:xfrm>
            <a:custGeom>
              <a:avLst/>
              <a:gdLst/>
              <a:ahLst/>
              <a:cxnLst/>
              <a:rect l="l" t="t" r="r" b="b"/>
              <a:pathLst>
                <a:path w="451" h="444" extrusionOk="0">
                  <a:moveTo>
                    <a:pt x="225" y="0"/>
                  </a:moveTo>
                  <a:cubicBezTo>
                    <a:pt x="116" y="0"/>
                    <a:pt x="6" y="70"/>
                    <a:pt x="0" y="214"/>
                  </a:cubicBezTo>
                  <a:cubicBezTo>
                    <a:pt x="0" y="367"/>
                    <a:pt x="114" y="443"/>
                    <a:pt x="226" y="443"/>
                  </a:cubicBezTo>
                  <a:cubicBezTo>
                    <a:pt x="336" y="443"/>
                    <a:pt x="445" y="370"/>
                    <a:pt x="445" y="225"/>
                  </a:cubicBezTo>
                  <a:cubicBezTo>
                    <a:pt x="451" y="76"/>
                    <a:pt x="338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4"/>
            <p:cNvSpPr/>
            <p:nvPr/>
          </p:nvSpPr>
          <p:spPr>
            <a:xfrm>
              <a:off x="4903700" y="1683050"/>
              <a:ext cx="14950" cy="11150"/>
            </a:xfrm>
            <a:custGeom>
              <a:avLst/>
              <a:gdLst/>
              <a:ahLst/>
              <a:cxnLst/>
              <a:rect l="l" t="t" r="r" b="b"/>
              <a:pathLst>
                <a:path w="598" h="446" extrusionOk="0">
                  <a:moveTo>
                    <a:pt x="295" y="1"/>
                  </a:moveTo>
                  <a:cubicBezTo>
                    <a:pt x="238" y="1"/>
                    <a:pt x="182" y="24"/>
                    <a:pt x="141" y="71"/>
                  </a:cubicBezTo>
                  <a:cubicBezTo>
                    <a:pt x="1" y="211"/>
                    <a:pt x="94" y="445"/>
                    <a:pt x="293" y="445"/>
                  </a:cubicBezTo>
                  <a:cubicBezTo>
                    <a:pt x="492" y="445"/>
                    <a:pt x="597" y="211"/>
                    <a:pt x="457" y="71"/>
                  </a:cubicBezTo>
                  <a:cubicBezTo>
                    <a:pt x="410" y="24"/>
                    <a:pt x="35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4"/>
            <p:cNvSpPr/>
            <p:nvPr/>
          </p:nvSpPr>
          <p:spPr>
            <a:xfrm>
              <a:off x="4877675" y="1740625"/>
              <a:ext cx="15825" cy="11225"/>
            </a:xfrm>
            <a:custGeom>
              <a:avLst/>
              <a:gdLst/>
              <a:ahLst/>
              <a:cxnLst/>
              <a:rect l="l" t="t" r="r" b="b"/>
              <a:pathLst>
                <a:path w="633" h="449" extrusionOk="0">
                  <a:moveTo>
                    <a:pt x="285" y="1"/>
                  </a:moveTo>
                  <a:cubicBezTo>
                    <a:pt x="7" y="1"/>
                    <a:pt x="0" y="448"/>
                    <a:pt x="295" y="448"/>
                  </a:cubicBezTo>
                  <a:cubicBezTo>
                    <a:pt x="302" y="448"/>
                    <a:pt x="309" y="447"/>
                    <a:pt x="316" y="447"/>
                  </a:cubicBezTo>
                  <a:cubicBezTo>
                    <a:pt x="327" y="448"/>
                    <a:pt x="338" y="449"/>
                    <a:pt x="348" y="449"/>
                  </a:cubicBezTo>
                  <a:cubicBezTo>
                    <a:pt x="629" y="449"/>
                    <a:pt x="633" y="2"/>
                    <a:pt x="328" y="2"/>
                  </a:cubicBezTo>
                  <a:cubicBezTo>
                    <a:pt x="324" y="2"/>
                    <a:pt x="320" y="2"/>
                    <a:pt x="316" y="2"/>
                  </a:cubicBezTo>
                  <a:cubicBezTo>
                    <a:pt x="306" y="1"/>
                    <a:pt x="295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4913800" y="1840075"/>
              <a:ext cx="19475" cy="16525"/>
            </a:xfrm>
            <a:custGeom>
              <a:avLst/>
              <a:gdLst/>
              <a:ahLst/>
              <a:cxnLst/>
              <a:rect l="l" t="t" r="r" b="b"/>
              <a:pathLst>
                <a:path w="779" h="661" extrusionOk="0">
                  <a:moveTo>
                    <a:pt x="409" y="0"/>
                  </a:moveTo>
                  <a:cubicBezTo>
                    <a:pt x="279" y="0"/>
                    <a:pt x="153" y="77"/>
                    <a:pt x="100" y="201"/>
                  </a:cubicBezTo>
                  <a:cubicBezTo>
                    <a:pt x="0" y="461"/>
                    <a:pt x="210" y="660"/>
                    <a:pt x="420" y="660"/>
                  </a:cubicBezTo>
                  <a:cubicBezTo>
                    <a:pt x="532" y="660"/>
                    <a:pt x="643" y="604"/>
                    <a:pt x="708" y="470"/>
                  </a:cubicBezTo>
                  <a:cubicBezTo>
                    <a:pt x="778" y="294"/>
                    <a:pt x="708" y="107"/>
                    <a:pt x="533" y="25"/>
                  </a:cubicBezTo>
                  <a:cubicBezTo>
                    <a:pt x="493" y="8"/>
                    <a:pt x="450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4998075" y="184175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1"/>
                  </a:moveTo>
                  <a:cubicBezTo>
                    <a:pt x="180" y="1"/>
                    <a:pt x="0" y="227"/>
                    <a:pt x="98" y="461"/>
                  </a:cubicBezTo>
                  <a:cubicBezTo>
                    <a:pt x="151" y="594"/>
                    <a:pt x="272" y="674"/>
                    <a:pt x="403" y="674"/>
                  </a:cubicBezTo>
                  <a:cubicBezTo>
                    <a:pt x="445" y="674"/>
                    <a:pt x="489" y="666"/>
                    <a:pt x="531" y="649"/>
                  </a:cubicBezTo>
                  <a:cubicBezTo>
                    <a:pt x="812" y="532"/>
                    <a:pt x="812" y="146"/>
                    <a:pt x="543" y="29"/>
                  </a:cubicBezTo>
                  <a:cubicBezTo>
                    <a:pt x="496" y="9"/>
                    <a:pt x="450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5059000" y="178357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11" y="1"/>
                  </a:moveTo>
                  <a:cubicBezTo>
                    <a:pt x="369" y="1"/>
                    <a:pt x="325" y="9"/>
                    <a:pt x="282" y="27"/>
                  </a:cubicBezTo>
                  <a:cubicBezTo>
                    <a:pt x="1" y="133"/>
                    <a:pt x="1" y="531"/>
                    <a:pt x="270" y="648"/>
                  </a:cubicBezTo>
                  <a:cubicBezTo>
                    <a:pt x="310" y="665"/>
                    <a:pt x="352" y="673"/>
                    <a:pt x="394" y="673"/>
                  </a:cubicBezTo>
                  <a:cubicBezTo>
                    <a:pt x="524" y="673"/>
                    <a:pt x="653" y="596"/>
                    <a:pt x="715" y="472"/>
                  </a:cubicBezTo>
                  <a:cubicBezTo>
                    <a:pt x="813" y="245"/>
                    <a:pt x="63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5060600" y="16996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11" y="1"/>
                  </a:moveTo>
                  <a:cubicBezTo>
                    <a:pt x="285" y="1"/>
                    <a:pt x="159" y="68"/>
                    <a:pt x="101" y="201"/>
                  </a:cubicBezTo>
                  <a:cubicBezTo>
                    <a:pt x="1" y="431"/>
                    <a:pt x="182" y="669"/>
                    <a:pt x="411" y="669"/>
                  </a:cubicBezTo>
                  <a:cubicBezTo>
                    <a:pt x="451" y="669"/>
                    <a:pt x="492" y="661"/>
                    <a:pt x="534" y="646"/>
                  </a:cubicBezTo>
                  <a:cubicBezTo>
                    <a:pt x="709" y="576"/>
                    <a:pt x="791" y="377"/>
                    <a:pt x="721" y="213"/>
                  </a:cubicBezTo>
                  <a:cubicBezTo>
                    <a:pt x="668" y="71"/>
                    <a:pt x="5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5002175" y="1639075"/>
              <a:ext cx="19725" cy="16850"/>
            </a:xfrm>
            <a:custGeom>
              <a:avLst/>
              <a:gdLst/>
              <a:ahLst/>
              <a:cxnLst/>
              <a:rect l="l" t="t" r="r" b="b"/>
              <a:pathLst>
                <a:path w="789" h="674" extrusionOk="0">
                  <a:moveTo>
                    <a:pt x="410" y="0"/>
                  </a:moveTo>
                  <a:cubicBezTo>
                    <a:pt x="188" y="0"/>
                    <a:pt x="0" y="226"/>
                    <a:pt x="98" y="461"/>
                  </a:cubicBezTo>
                  <a:cubicBezTo>
                    <a:pt x="151" y="603"/>
                    <a:pt x="279" y="673"/>
                    <a:pt x="408" y="673"/>
                  </a:cubicBezTo>
                  <a:cubicBezTo>
                    <a:pt x="533" y="673"/>
                    <a:pt x="660" y="606"/>
                    <a:pt x="718" y="473"/>
                  </a:cubicBezTo>
                  <a:cubicBezTo>
                    <a:pt x="788" y="297"/>
                    <a:pt x="706" y="110"/>
                    <a:pt x="542" y="28"/>
                  </a:cubicBezTo>
                  <a:cubicBezTo>
                    <a:pt x="498" y="9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4918025" y="1637375"/>
              <a:ext cx="20375" cy="16875"/>
            </a:xfrm>
            <a:custGeom>
              <a:avLst/>
              <a:gdLst/>
              <a:ahLst/>
              <a:cxnLst/>
              <a:rect l="l" t="t" r="r" b="b"/>
              <a:pathLst>
                <a:path w="815" h="675" extrusionOk="0">
                  <a:moveTo>
                    <a:pt x="411" y="1"/>
                  </a:moveTo>
                  <a:cubicBezTo>
                    <a:pt x="368" y="1"/>
                    <a:pt x="324" y="9"/>
                    <a:pt x="282" y="26"/>
                  </a:cubicBezTo>
                  <a:cubicBezTo>
                    <a:pt x="1" y="131"/>
                    <a:pt x="1" y="529"/>
                    <a:pt x="282" y="646"/>
                  </a:cubicBezTo>
                  <a:cubicBezTo>
                    <a:pt x="326" y="665"/>
                    <a:pt x="371" y="674"/>
                    <a:pt x="414" y="674"/>
                  </a:cubicBezTo>
                  <a:cubicBezTo>
                    <a:pt x="633" y="674"/>
                    <a:pt x="814" y="448"/>
                    <a:pt x="726" y="213"/>
                  </a:cubicBezTo>
                  <a:cubicBezTo>
                    <a:pt x="673" y="80"/>
                    <a:pt x="546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4854525" y="1695275"/>
              <a:ext cx="22300" cy="16850"/>
            </a:xfrm>
            <a:custGeom>
              <a:avLst/>
              <a:gdLst/>
              <a:ahLst/>
              <a:cxnLst/>
              <a:rect l="l" t="t" r="r" b="b"/>
              <a:pathLst>
                <a:path w="892" h="674" extrusionOk="0">
                  <a:moveTo>
                    <a:pt x="491" y="0"/>
                  </a:moveTo>
                  <a:cubicBezTo>
                    <a:pt x="172" y="0"/>
                    <a:pt x="1" y="504"/>
                    <a:pt x="377" y="646"/>
                  </a:cubicBezTo>
                  <a:cubicBezTo>
                    <a:pt x="423" y="665"/>
                    <a:pt x="469" y="674"/>
                    <a:pt x="515" y="674"/>
                  </a:cubicBezTo>
                  <a:cubicBezTo>
                    <a:pt x="643" y="674"/>
                    <a:pt x="761" y="604"/>
                    <a:pt x="821" y="483"/>
                  </a:cubicBezTo>
                  <a:cubicBezTo>
                    <a:pt x="891" y="307"/>
                    <a:pt x="810" y="108"/>
                    <a:pt x="646" y="38"/>
                  </a:cubicBezTo>
                  <a:cubicBezTo>
                    <a:pt x="592" y="12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4856025" y="17795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0" y="1"/>
                  </a:moveTo>
                  <a:cubicBezTo>
                    <a:pt x="341" y="1"/>
                    <a:pt x="300" y="8"/>
                    <a:pt x="258" y="24"/>
                  </a:cubicBezTo>
                  <a:cubicBezTo>
                    <a:pt x="83" y="94"/>
                    <a:pt x="1" y="281"/>
                    <a:pt x="71" y="457"/>
                  </a:cubicBezTo>
                  <a:cubicBezTo>
                    <a:pt x="124" y="598"/>
                    <a:pt x="249" y="669"/>
                    <a:pt x="376" y="669"/>
                  </a:cubicBezTo>
                  <a:cubicBezTo>
                    <a:pt x="501" y="669"/>
                    <a:pt x="627" y="601"/>
                    <a:pt x="691" y="468"/>
                  </a:cubicBezTo>
                  <a:cubicBezTo>
                    <a:pt x="791" y="239"/>
                    <a:pt x="61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4865675" y="1840100"/>
              <a:ext cx="7075" cy="5600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30" y="1"/>
                  </a:moveTo>
                  <a:cubicBezTo>
                    <a:pt x="100" y="1"/>
                    <a:pt x="71" y="13"/>
                    <a:pt x="48" y="36"/>
                  </a:cubicBezTo>
                  <a:cubicBezTo>
                    <a:pt x="13" y="71"/>
                    <a:pt x="1" y="141"/>
                    <a:pt x="48" y="188"/>
                  </a:cubicBezTo>
                  <a:cubicBezTo>
                    <a:pt x="70" y="213"/>
                    <a:pt x="96" y="224"/>
                    <a:pt x="122" y="224"/>
                  </a:cubicBezTo>
                  <a:cubicBezTo>
                    <a:pt x="205" y="224"/>
                    <a:pt x="283" y="116"/>
                    <a:pt x="211" y="36"/>
                  </a:cubicBezTo>
                  <a:cubicBezTo>
                    <a:pt x="188" y="13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4962500" y="188227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8" y="0"/>
                  </a:moveTo>
                  <a:cubicBezTo>
                    <a:pt x="59" y="0"/>
                    <a:pt x="0" y="45"/>
                    <a:pt x="0" y="116"/>
                  </a:cubicBezTo>
                  <a:cubicBezTo>
                    <a:pt x="0" y="174"/>
                    <a:pt x="47" y="221"/>
                    <a:pt x="117" y="221"/>
                  </a:cubicBezTo>
                  <a:cubicBezTo>
                    <a:pt x="121" y="221"/>
                    <a:pt x="125" y="222"/>
                    <a:pt x="129" y="222"/>
                  </a:cubicBezTo>
                  <a:cubicBezTo>
                    <a:pt x="216" y="222"/>
                    <a:pt x="266" y="101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5060475" y="1844025"/>
              <a:ext cx="5875" cy="5725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20" y="0"/>
                  </a:moveTo>
                  <a:cubicBezTo>
                    <a:pt x="95" y="0"/>
                    <a:pt x="69" y="10"/>
                    <a:pt x="47" y="31"/>
                  </a:cubicBezTo>
                  <a:cubicBezTo>
                    <a:pt x="0" y="78"/>
                    <a:pt x="0" y="148"/>
                    <a:pt x="47" y="195"/>
                  </a:cubicBezTo>
                  <a:cubicBezTo>
                    <a:pt x="70" y="218"/>
                    <a:pt x="98" y="228"/>
                    <a:pt x="125" y="228"/>
                  </a:cubicBezTo>
                  <a:cubicBezTo>
                    <a:pt x="181" y="228"/>
                    <a:pt x="234" y="184"/>
                    <a:pt x="234" y="113"/>
                  </a:cubicBezTo>
                  <a:cubicBezTo>
                    <a:pt x="234" y="48"/>
                    <a:pt x="17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5102000" y="1748025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61" y="0"/>
                  </a:moveTo>
                  <a:cubicBezTo>
                    <a:pt x="133" y="0"/>
                    <a:pt x="106" y="11"/>
                    <a:pt x="83" y="34"/>
                  </a:cubicBezTo>
                  <a:cubicBezTo>
                    <a:pt x="1" y="104"/>
                    <a:pt x="59" y="221"/>
                    <a:pt x="153" y="221"/>
                  </a:cubicBezTo>
                  <a:cubicBezTo>
                    <a:pt x="211" y="221"/>
                    <a:pt x="270" y="174"/>
                    <a:pt x="270" y="116"/>
                  </a:cubicBezTo>
                  <a:cubicBezTo>
                    <a:pt x="270" y="45"/>
                    <a:pt x="217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5064575" y="1650300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5"/>
                  </a:cubicBezTo>
                  <a:cubicBezTo>
                    <a:pt x="0" y="70"/>
                    <a:pt x="0" y="141"/>
                    <a:pt x="35" y="187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6" y="223"/>
                    <a:pt x="176" y="211"/>
                    <a:pt x="199" y="187"/>
                  </a:cubicBezTo>
                  <a:cubicBezTo>
                    <a:pt x="246" y="141"/>
                    <a:pt x="246" y="70"/>
                    <a:pt x="199" y="35"/>
                  </a:cubicBezTo>
                  <a:cubicBezTo>
                    <a:pt x="176" y="12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4966975" y="1608150"/>
              <a:ext cx="6950" cy="5625"/>
            </a:xfrm>
            <a:custGeom>
              <a:avLst/>
              <a:gdLst/>
              <a:ahLst/>
              <a:cxnLst/>
              <a:rect l="l" t="t" r="r" b="b"/>
              <a:pathLst>
                <a:path w="278" h="225" extrusionOk="0">
                  <a:moveTo>
                    <a:pt x="176" y="0"/>
                  </a:moveTo>
                  <a:cubicBezTo>
                    <a:pt x="171" y="0"/>
                    <a:pt x="166" y="1"/>
                    <a:pt x="161" y="2"/>
                  </a:cubicBezTo>
                  <a:cubicBezTo>
                    <a:pt x="153" y="1"/>
                    <a:pt x="147" y="0"/>
                    <a:pt x="140" y="0"/>
                  </a:cubicBezTo>
                  <a:cubicBezTo>
                    <a:pt x="0" y="0"/>
                    <a:pt x="4" y="224"/>
                    <a:pt x="150" y="224"/>
                  </a:cubicBezTo>
                  <a:cubicBezTo>
                    <a:pt x="153" y="224"/>
                    <a:pt x="157" y="224"/>
                    <a:pt x="161" y="224"/>
                  </a:cubicBezTo>
                  <a:cubicBezTo>
                    <a:pt x="219" y="224"/>
                    <a:pt x="277" y="177"/>
                    <a:pt x="277" y="107"/>
                  </a:cubicBezTo>
                  <a:cubicBezTo>
                    <a:pt x="277" y="54"/>
                    <a:pt x="22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4869775" y="1646200"/>
              <a:ext cx="6175" cy="5650"/>
            </a:xfrm>
            <a:custGeom>
              <a:avLst/>
              <a:gdLst/>
              <a:ahLst/>
              <a:cxnLst/>
              <a:rect l="l" t="t" r="r" b="b"/>
              <a:pathLst>
                <a:path w="247" h="226" extrusionOk="0">
                  <a:moveTo>
                    <a:pt x="119" y="1"/>
                  </a:moveTo>
                  <a:cubicBezTo>
                    <a:pt x="91" y="1"/>
                    <a:pt x="65" y="12"/>
                    <a:pt x="47" y="36"/>
                  </a:cubicBezTo>
                  <a:cubicBezTo>
                    <a:pt x="1" y="82"/>
                    <a:pt x="1" y="153"/>
                    <a:pt x="47" y="199"/>
                  </a:cubicBezTo>
                  <a:cubicBezTo>
                    <a:pt x="65" y="217"/>
                    <a:pt x="91" y="226"/>
                    <a:pt x="119" y="226"/>
                  </a:cubicBezTo>
                  <a:cubicBezTo>
                    <a:pt x="147" y="226"/>
                    <a:pt x="176" y="217"/>
                    <a:pt x="200" y="199"/>
                  </a:cubicBezTo>
                  <a:cubicBezTo>
                    <a:pt x="246" y="153"/>
                    <a:pt x="246" y="82"/>
                    <a:pt x="200" y="36"/>
                  </a:cubicBezTo>
                  <a:cubicBezTo>
                    <a:pt x="176" y="12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4827650" y="1742425"/>
              <a:ext cx="6475" cy="5550"/>
            </a:xfrm>
            <a:custGeom>
              <a:avLst/>
              <a:gdLst/>
              <a:ahLst/>
              <a:cxnLst/>
              <a:rect l="l" t="t" r="r" b="b"/>
              <a:pathLst>
                <a:path w="259" h="222" extrusionOk="0">
                  <a:moveTo>
                    <a:pt x="118" y="0"/>
                  </a:moveTo>
                  <a:cubicBezTo>
                    <a:pt x="59" y="0"/>
                    <a:pt x="1" y="47"/>
                    <a:pt x="1" y="106"/>
                  </a:cubicBezTo>
                  <a:cubicBezTo>
                    <a:pt x="1" y="177"/>
                    <a:pt x="54" y="221"/>
                    <a:pt x="110" y="221"/>
                  </a:cubicBezTo>
                  <a:cubicBezTo>
                    <a:pt x="137" y="221"/>
                    <a:pt x="165" y="211"/>
                    <a:pt x="188" y="188"/>
                  </a:cubicBezTo>
                  <a:cubicBezTo>
                    <a:pt x="258" y="117"/>
                    <a:pt x="212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4895525" y="1893050"/>
              <a:ext cx="13125" cy="11350"/>
            </a:xfrm>
            <a:custGeom>
              <a:avLst/>
              <a:gdLst/>
              <a:ahLst/>
              <a:cxnLst/>
              <a:rect l="l" t="t" r="r" b="b"/>
              <a:pathLst>
                <a:path w="525" h="454" extrusionOk="0">
                  <a:moveTo>
                    <a:pt x="256" y="0"/>
                  </a:moveTo>
                  <a:cubicBezTo>
                    <a:pt x="173" y="0"/>
                    <a:pt x="88" y="47"/>
                    <a:pt x="47" y="141"/>
                  </a:cubicBezTo>
                  <a:cubicBezTo>
                    <a:pt x="0" y="246"/>
                    <a:pt x="47" y="387"/>
                    <a:pt x="164" y="433"/>
                  </a:cubicBezTo>
                  <a:cubicBezTo>
                    <a:pt x="195" y="447"/>
                    <a:pt x="226" y="453"/>
                    <a:pt x="256" y="453"/>
                  </a:cubicBezTo>
                  <a:cubicBezTo>
                    <a:pt x="406" y="453"/>
                    <a:pt x="525" y="297"/>
                    <a:pt x="456" y="141"/>
                  </a:cubicBezTo>
                  <a:cubicBezTo>
                    <a:pt x="421" y="47"/>
                    <a:pt x="339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5021375" y="1895550"/>
              <a:ext cx="13375" cy="11375"/>
            </a:xfrm>
            <a:custGeom>
              <a:avLst/>
              <a:gdLst/>
              <a:ahLst/>
              <a:cxnLst/>
              <a:rect l="l" t="t" r="r" b="b"/>
              <a:pathLst>
                <a:path w="535" h="455" extrusionOk="0">
                  <a:moveTo>
                    <a:pt x="288" y="0"/>
                  </a:moveTo>
                  <a:cubicBezTo>
                    <a:pt x="146" y="0"/>
                    <a:pt x="0" y="132"/>
                    <a:pt x="67" y="310"/>
                  </a:cubicBezTo>
                  <a:cubicBezTo>
                    <a:pt x="103" y="400"/>
                    <a:pt x="187" y="455"/>
                    <a:pt x="276" y="455"/>
                  </a:cubicBezTo>
                  <a:cubicBezTo>
                    <a:pt x="304" y="455"/>
                    <a:pt x="332" y="450"/>
                    <a:pt x="359" y="439"/>
                  </a:cubicBezTo>
                  <a:cubicBezTo>
                    <a:pt x="476" y="404"/>
                    <a:pt x="535" y="263"/>
                    <a:pt x="488" y="146"/>
                  </a:cubicBezTo>
                  <a:cubicBezTo>
                    <a:pt x="450" y="44"/>
                    <a:pt x="369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5111375" y="1808500"/>
              <a:ext cx="14625" cy="11150"/>
            </a:xfrm>
            <a:custGeom>
              <a:avLst/>
              <a:gdLst/>
              <a:ahLst/>
              <a:cxnLst/>
              <a:rect l="l" t="t" r="r" b="b"/>
              <a:pathLst>
                <a:path w="585" h="446" extrusionOk="0">
                  <a:moveTo>
                    <a:pt x="319" y="0"/>
                  </a:moveTo>
                  <a:cubicBezTo>
                    <a:pt x="110" y="0"/>
                    <a:pt x="1" y="321"/>
                    <a:pt x="234" y="423"/>
                  </a:cubicBezTo>
                  <a:cubicBezTo>
                    <a:pt x="266" y="439"/>
                    <a:pt x="299" y="446"/>
                    <a:pt x="331" y="446"/>
                  </a:cubicBezTo>
                  <a:cubicBezTo>
                    <a:pt x="416" y="446"/>
                    <a:pt x="496" y="394"/>
                    <a:pt x="538" y="317"/>
                  </a:cubicBezTo>
                  <a:cubicBezTo>
                    <a:pt x="585" y="200"/>
                    <a:pt x="527" y="72"/>
                    <a:pt x="421" y="25"/>
                  </a:cubicBezTo>
                  <a:cubicBezTo>
                    <a:pt x="385" y="8"/>
                    <a:pt x="351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5115475" y="1682475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0" y="0"/>
                  </a:moveTo>
                  <a:cubicBezTo>
                    <a:pt x="187" y="0"/>
                    <a:pt x="105" y="47"/>
                    <a:pt x="70" y="141"/>
                  </a:cubicBezTo>
                  <a:cubicBezTo>
                    <a:pt x="0" y="290"/>
                    <a:pt x="117" y="448"/>
                    <a:pt x="269" y="448"/>
                  </a:cubicBezTo>
                  <a:cubicBezTo>
                    <a:pt x="296" y="448"/>
                    <a:pt x="323" y="443"/>
                    <a:pt x="351" y="433"/>
                  </a:cubicBezTo>
                  <a:cubicBezTo>
                    <a:pt x="468" y="386"/>
                    <a:pt x="526" y="258"/>
                    <a:pt x="480" y="141"/>
                  </a:cubicBezTo>
                  <a:cubicBezTo>
                    <a:pt x="439" y="47"/>
                    <a:pt x="354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5027725" y="1591600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5" y="0"/>
                  </a:moveTo>
                  <a:cubicBezTo>
                    <a:pt x="129" y="0"/>
                    <a:pt x="0" y="157"/>
                    <a:pt x="59" y="313"/>
                  </a:cubicBezTo>
                  <a:cubicBezTo>
                    <a:pt x="100" y="402"/>
                    <a:pt x="187" y="449"/>
                    <a:pt x="273" y="449"/>
                  </a:cubicBezTo>
                  <a:cubicBezTo>
                    <a:pt x="357" y="449"/>
                    <a:pt x="439" y="405"/>
                    <a:pt x="480" y="313"/>
                  </a:cubicBezTo>
                  <a:cubicBezTo>
                    <a:pt x="527" y="207"/>
                    <a:pt x="480" y="67"/>
                    <a:pt x="363" y="20"/>
                  </a:cubicBezTo>
                  <a:cubicBezTo>
                    <a:pt x="334" y="7"/>
                    <a:pt x="304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4901325" y="1589250"/>
              <a:ext cx="13225" cy="11175"/>
            </a:xfrm>
            <a:custGeom>
              <a:avLst/>
              <a:gdLst/>
              <a:ahLst/>
              <a:cxnLst/>
              <a:rect l="l" t="t" r="r" b="b"/>
              <a:pathLst>
                <a:path w="529" h="447" extrusionOk="0">
                  <a:moveTo>
                    <a:pt x="282" y="0"/>
                  </a:moveTo>
                  <a:cubicBezTo>
                    <a:pt x="142" y="0"/>
                    <a:pt x="1" y="129"/>
                    <a:pt x="61" y="301"/>
                  </a:cubicBezTo>
                  <a:cubicBezTo>
                    <a:pt x="96" y="391"/>
                    <a:pt x="180" y="446"/>
                    <a:pt x="270" y="446"/>
                  </a:cubicBezTo>
                  <a:cubicBezTo>
                    <a:pt x="298" y="446"/>
                    <a:pt x="326" y="441"/>
                    <a:pt x="353" y="430"/>
                  </a:cubicBezTo>
                  <a:cubicBezTo>
                    <a:pt x="470" y="383"/>
                    <a:pt x="529" y="255"/>
                    <a:pt x="482" y="138"/>
                  </a:cubicBezTo>
                  <a:cubicBezTo>
                    <a:pt x="440" y="41"/>
                    <a:pt x="361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4810125" y="167632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6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0" y="289"/>
                    <a:pt x="118" y="448"/>
                    <a:pt x="270" y="448"/>
                  </a:cubicBezTo>
                  <a:cubicBezTo>
                    <a:pt x="296" y="448"/>
                    <a:pt x="323" y="444"/>
                    <a:pt x="351" y="433"/>
                  </a:cubicBezTo>
                  <a:cubicBezTo>
                    <a:pt x="538" y="351"/>
                    <a:pt x="538" y="94"/>
                    <a:pt x="363" y="24"/>
                  </a:cubicBezTo>
                  <a:cubicBezTo>
                    <a:pt x="331" y="8"/>
                    <a:pt x="298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4807775" y="180217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1"/>
                  </a:moveTo>
                  <a:cubicBezTo>
                    <a:pt x="238" y="1"/>
                    <a:pt x="207" y="7"/>
                    <a:pt x="176" y="20"/>
                  </a:cubicBezTo>
                  <a:cubicBezTo>
                    <a:pt x="59" y="56"/>
                    <a:pt x="0" y="196"/>
                    <a:pt x="47" y="313"/>
                  </a:cubicBezTo>
                  <a:cubicBezTo>
                    <a:pt x="88" y="401"/>
                    <a:pt x="173" y="445"/>
                    <a:pt x="258" y="445"/>
                  </a:cubicBezTo>
                  <a:cubicBezTo>
                    <a:pt x="343" y="445"/>
                    <a:pt x="427" y="401"/>
                    <a:pt x="468" y="313"/>
                  </a:cubicBezTo>
                  <a:cubicBezTo>
                    <a:pt x="527" y="157"/>
                    <a:pt x="41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4825900" y="18781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27" y="0"/>
                  </a:moveTo>
                  <a:cubicBezTo>
                    <a:pt x="100" y="0"/>
                    <a:pt x="71" y="11"/>
                    <a:pt x="48" y="34"/>
                  </a:cubicBezTo>
                  <a:cubicBezTo>
                    <a:pt x="1" y="69"/>
                    <a:pt x="1" y="139"/>
                    <a:pt x="48" y="186"/>
                  </a:cubicBezTo>
                  <a:cubicBezTo>
                    <a:pt x="70" y="209"/>
                    <a:pt x="98" y="219"/>
                    <a:pt x="126" y="219"/>
                  </a:cubicBezTo>
                  <a:cubicBezTo>
                    <a:pt x="182" y="219"/>
                    <a:pt x="235" y="175"/>
                    <a:pt x="235" y="104"/>
                  </a:cubicBezTo>
                  <a:cubicBezTo>
                    <a:pt x="235" y="42"/>
                    <a:pt x="18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4961325" y="1937425"/>
              <a:ext cx="6175" cy="5525"/>
            </a:xfrm>
            <a:custGeom>
              <a:avLst/>
              <a:gdLst/>
              <a:ahLst/>
              <a:cxnLst/>
              <a:rect l="l" t="t" r="r" b="b"/>
              <a:pathLst>
                <a:path w="247" h="221" extrusionOk="0">
                  <a:moveTo>
                    <a:pt x="123" y="1"/>
                  </a:moveTo>
                  <a:cubicBezTo>
                    <a:pt x="71" y="1"/>
                    <a:pt x="18" y="33"/>
                    <a:pt x="12" y="97"/>
                  </a:cubicBezTo>
                  <a:cubicBezTo>
                    <a:pt x="0" y="179"/>
                    <a:pt x="62" y="220"/>
                    <a:pt x="123" y="220"/>
                  </a:cubicBezTo>
                  <a:cubicBezTo>
                    <a:pt x="185" y="220"/>
                    <a:pt x="246" y="179"/>
                    <a:pt x="234" y="97"/>
                  </a:cubicBezTo>
                  <a:cubicBezTo>
                    <a:pt x="229" y="33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5098500" y="1883700"/>
              <a:ext cx="6450" cy="5575"/>
            </a:xfrm>
            <a:custGeom>
              <a:avLst/>
              <a:gdLst/>
              <a:ahLst/>
              <a:cxnLst/>
              <a:rect l="l" t="t" r="r" b="b"/>
              <a:pathLst>
                <a:path w="258" h="223" extrusionOk="0">
                  <a:moveTo>
                    <a:pt x="129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70"/>
                    <a:pt x="0" y="152"/>
                    <a:pt x="47" y="187"/>
                  </a:cubicBezTo>
                  <a:cubicBezTo>
                    <a:pt x="70" y="211"/>
                    <a:pt x="100" y="222"/>
                    <a:pt x="129" y="222"/>
                  </a:cubicBezTo>
                  <a:cubicBezTo>
                    <a:pt x="158" y="222"/>
                    <a:pt x="187" y="211"/>
                    <a:pt x="211" y="187"/>
                  </a:cubicBezTo>
                  <a:cubicBezTo>
                    <a:pt x="258" y="152"/>
                    <a:pt x="258" y="70"/>
                    <a:pt x="211" y="35"/>
                  </a:cubicBezTo>
                  <a:cubicBezTo>
                    <a:pt x="187" y="12"/>
                    <a:pt x="158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5157275" y="1749100"/>
              <a:ext cx="6475" cy="5625"/>
            </a:xfrm>
            <a:custGeom>
              <a:avLst/>
              <a:gdLst/>
              <a:ahLst/>
              <a:cxnLst/>
              <a:rect l="l" t="t" r="r" b="b"/>
              <a:pathLst>
                <a:path w="259" h="225" extrusionOk="0">
                  <a:moveTo>
                    <a:pt x="142" y="0"/>
                  </a:moveTo>
                  <a:cubicBezTo>
                    <a:pt x="117" y="0"/>
                    <a:pt x="92" y="9"/>
                    <a:pt x="71" y="26"/>
                  </a:cubicBezTo>
                  <a:cubicBezTo>
                    <a:pt x="1" y="96"/>
                    <a:pt x="48" y="225"/>
                    <a:pt x="153" y="225"/>
                  </a:cubicBezTo>
                  <a:cubicBezTo>
                    <a:pt x="211" y="225"/>
                    <a:pt x="258" y="178"/>
                    <a:pt x="258" y="120"/>
                  </a:cubicBezTo>
                  <a:cubicBezTo>
                    <a:pt x="258" y="46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5104350" y="16122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6"/>
                  </a:cubicBezTo>
                  <a:cubicBezTo>
                    <a:pt x="0" y="71"/>
                    <a:pt x="0" y="141"/>
                    <a:pt x="35" y="188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7" y="223"/>
                    <a:pt x="176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76" y="12"/>
                    <a:pt x="147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4969075" y="1553475"/>
              <a:ext cx="6175" cy="5750"/>
            </a:xfrm>
            <a:custGeom>
              <a:avLst/>
              <a:gdLst/>
              <a:ahLst/>
              <a:cxnLst/>
              <a:rect l="l" t="t" r="r" b="b"/>
              <a:pathLst>
                <a:path w="247" h="230" extrusionOk="0">
                  <a:moveTo>
                    <a:pt x="123" y="1"/>
                  </a:moveTo>
                  <a:cubicBezTo>
                    <a:pt x="71" y="1"/>
                    <a:pt x="18" y="36"/>
                    <a:pt x="6" y="106"/>
                  </a:cubicBezTo>
                  <a:cubicBezTo>
                    <a:pt x="0" y="188"/>
                    <a:pt x="62" y="229"/>
                    <a:pt x="123" y="229"/>
                  </a:cubicBezTo>
                  <a:cubicBezTo>
                    <a:pt x="185" y="229"/>
                    <a:pt x="246" y="188"/>
                    <a:pt x="240" y="106"/>
                  </a:cubicBezTo>
                  <a:cubicBezTo>
                    <a:pt x="229" y="36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4832050" y="16067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08" y="0"/>
                  </a:moveTo>
                  <a:cubicBezTo>
                    <a:pt x="52" y="0"/>
                    <a:pt x="0" y="42"/>
                    <a:pt x="0" y="104"/>
                  </a:cubicBezTo>
                  <a:cubicBezTo>
                    <a:pt x="0" y="175"/>
                    <a:pt x="53" y="220"/>
                    <a:pt x="110" y="220"/>
                  </a:cubicBezTo>
                  <a:cubicBezTo>
                    <a:pt x="137" y="220"/>
                    <a:pt x="165" y="209"/>
                    <a:pt x="188" y="186"/>
                  </a:cubicBezTo>
                  <a:cubicBezTo>
                    <a:pt x="234" y="140"/>
                    <a:pt x="234" y="69"/>
                    <a:pt x="188" y="34"/>
                  </a:cubicBezTo>
                  <a:cubicBezTo>
                    <a:pt x="164" y="11"/>
                    <a:pt x="136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4771800" y="174125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53" y="1"/>
                  </a:moveTo>
                  <a:cubicBezTo>
                    <a:pt x="0" y="1"/>
                    <a:pt x="0" y="223"/>
                    <a:pt x="153" y="223"/>
                  </a:cubicBezTo>
                  <a:cubicBezTo>
                    <a:pt x="293" y="223"/>
                    <a:pt x="293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4147350" y="32218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3"/>
                    <a:pt x="153" y="686"/>
                  </a:cubicBezTo>
                  <a:cubicBezTo>
                    <a:pt x="230" y="770"/>
                    <a:pt x="335" y="811"/>
                    <a:pt x="441" y="811"/>
                  </a:cubicBezTo>
                  <a:cubicBezTo>
                    <a:pt x="543" y="811"/>
                    <a:pt x="646" y="773"/>
                    <a:pt x="726" y="698"/>
                  </a:cubicBezTo>
                  <a:cubicBezTo>
                    <a:pt x="890" y="546"/>
                    <a:pt x="902" y="289"/>
                    <a:pt x="738" y="125"/>
                  </a:cubicBezTo>
                  <a:cubicBezTo>
                    <a:pt x="660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4186250" y="322275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3" y="1"/>
                  </a:moveTo>
                  <a:cubicBezTo>
                    <a:pt x="351" y="1"/>
                    <a:pt x="251" y="39"/>
                    <a:pt x="176" y="113"/>
                  </a:cubicBezTo>
                  <a:cubicBezTo>
                    <a:pt x="13" y="265"/>
                    <a:pt x="1" y="523"/>
                    <a:pt x="165" y="686"/>
                  </a:cubicBezTo>
                  <a:cubicBezTo>
                    <a:pt x="242" y="770"/>
                    <a:pt x="347" y="811"/>
                    <a:pt x="453" y="811"/>
                  </a:cubicBezTo>
                  <a:cubicBezTo>
                    <a:pt x="555" y="811"/>
                    <a:pt x="658" y="773"/>
                    <a:pt x="738" y="698"/>
                  </a:cubicBezTo>
                  <a:cubicBezTo>
                    <a:pt x="902" y="546"/>
                    <a:pt x="902" y="289"/>
                    <a:pt x="750" y="125"/>
                  </a:cubicBezTo>
                  <a:cubicBezTo>
                    <a:pt x="666" y="42"/>
                    <a:pt x="559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4188100" y="3184000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09" y="0"/>
                  </a:moveTo>
                  <a:cubicBezTo>
                    <a:pt x="205" y="0"/>
                    <a:pt x="9" y="159"/>
                    <a:pt x="9" y="400"/>
                  </a:cubicBezTo>
                  <a:cubicBezTo>
                    <a:pt x="1" y="649"/>
                    <a:pt x="203" y="815"/>
                    <a:pt x="413" y="815"/>
                  </a:cubicBezTo>
                  <a:cubicBezTo>
                    <a:pt x="509" y="815"/>
                    <a:pt x="607" y="781"/>
                    <a:pt x="687" y="704"/>
                  </a:cubicBezTo>
                  <a:cubicBezTo>
                    <a:pt x="851" y="540"/>
                    <a:pt x="863" y="283"/>
                    <a:pt x="699" y="131"/>
                  </a:cubicBezTo>
                  <a:cubicBezTo>
                    <a:pt x="617" y="40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4148225" y="3183275"/>
              <a:ext cx="22275" cy="20275"/>
            </a:xfrm>
            <a:custGeom>
              <a:avLst/>
              <a:gdLst/>
              <a:ahLst/>
              <a:cxnLst/>
              <a:rect l="l" t="t" r="r" b="b"/>
              <a:pathLst>
                <a:path w="891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2"/>
                    <a:pt x="153" y="686"/>
                  </a:cubicBezTo>
                  <a:cubicBezTo>
                    <a:pt x="231" y="770"/>
                    <a:pt x="335" y="810"/>
                    <a:pt x="441" y="810"/>
                  </a:cubicBezTo>
                  <a:cubicBezTo>
                    <a:pt x="543" y="810"/>
                    <a:pt x="646" y="772"/>
                    <a:pt x="726" y="698"/>
                  </a:cubicBezTo>
                  <a:cubicBezTo>
                    <a:pt x="890" y="546"/>
                    <a:pt x="890" y="288"/>
                    <a:pt x="738" y="125"/>
                  </a:cubicBezTo>
                  <a:cubicBezTo>
                    <a:pt x="661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4142700" y="3252200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50" y="1"/>
                  </a:moveTo>
                  <a:cubicBezTo>
                    <a:pt x="374" y="1"/>
                    <a:pt x="210" y="102"/>
                    <a:pt x="140" y="269"/>
                  </a:cubicBezTo>
                  <a:cubicBezTo>
                    <a:pt x="0" y="578"/>
                    <a:pt x="243" y="896"/>
                    <a:pt x="543" y="896"/>
                  </a:cubicBezTo>
                  <a:cubicBezTo>
                    <a:pt x="595" y="896"/>
                    <a:pt x="648" y="886"/>
                    <a:pt x="702" y="866"/>
                  </a:cubicBezTo>
                  <a:cubicBezTo>
                    <a:pt x="1076" y="713"/>
                    <a:pt x="1088" y="199"/>
                    <a:pt x="725" y="35"/>
                  </a:cubicBezTo>
                  <a:cubicBezTo>
                    <a:pt x="667" y="12"/>
                    <a:pt x="608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4185075" y="3253025"/>
              <a:ext cx="26950" cy="22500"/>
            </a:xfrm>
            <a:custGeom>
              <a:avLst/>
              <a:gdLst/>
              <a:ahLst/>
              <a:cxnLst/>
              <a:rect l="l" t="t" r="r" b="b"/>
              <a:pathLst>
                <a:path w="1078" h="900" extrusionOk="0">
                  <a:moveTo>
                    <a:pt x="538" y="1"/>
                  </a:moveTo>
                  <a:cubicBezTo>
                    <a:pt x="243" y="1"/>
                    <a:pt x="1" y="297"/>
                    <a:pt x="118" y="610"/>
                  </a:cubicBezTo>
                  <a:cubicBezTo>
                    <a:pt x="190" y="789"/>
                    <a:pt x="357" y="900"/>
                    <a:pt x="537" y="900"/>
                  </a:cubicBezTo>
                  <a:cubicBezTo>
                    <a:pt x="592" y="900"/>
                    <a:pt x="648" y="890"/>
                    <a:pt x="703" y="868"/>
                  </a:cubicBezTo>
                  <a:cubicBezTo>
                    <a:pt x="1066" y="716"/>
                    <a:pt x="1077" y="201"/>
                    <a:pt x="715" y="37"/>
                  </a:cubicBezTo>
                  <a:cubicBezTo>
                    <a:pt x="655" y="12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4215225" y="3223925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45" y="1"/>
                  </a:moveTo>
                  <a:cubicBezTo>
                    <a:pt x="493" y="1"/>
                    <a:pt x="440" y="10"/>
                    <a:pt x="386" y="31"/>
                  </a:cubicBezTo>
                  <a:cubicBezTo>
                    <a:pt x="12" y="183"/>
                    <a:pt x="0" y="698"/>
                    <a:pt x="363" y="862"/>
                  </a:cubicBezTo>
                  <a:cubicBezTo>
                    <a:pt x="421" y="885"/>
                    <a:pt x="480" y="896"/>
                    <a:pt x="538" y="896"/>
                  </a:cubicBezTo>
                  <a:cubicBezTo>
                    <a:pt x="714" y="896"/>
                    <a:pt x="877" y="795"/>
                    <a:pt x="948" y="628"/>
                  </a:cubicBezTo>
                  <a:cubicBezTo>
                    <a:pt x="1087" y="319"/>
                    <a:pt x="844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4216100" y="3182100"/>
              <a:ext cx="26350" cy="22300"/>
            </a:xfrm>
            <a:custGeom>
              <a:avLst/>
              <a:gdLst/>
              <a:ahLst/>
              <a:cxnLst/>
              <a:rect l="l" t="t" r="r" b="b"/>
              <a:pathLst>
                <a:path w="1054" h="892" extrusionOk="0">
                  <a:moveTo>
                    <a:pt x="547" y="0"/>
                  </a:moveTo>
                  <a:cubicBezTo>
                    <a:pt x="384" y="0"/>
                    <a:pt x="221" y="88"/>
                    <a:pt x="141" y="265"/>
                  </a:cubicBezTo>
                  <a:cubicBezTo>
                    <a:pt x="1" y="574"/>
                    <a:pt x="244" y="892"/>
                    <a:pt x="551" y="892"/>
                  </a:cubicBezTo>
                  <a:cubicBezTo>
                    <a:pt x="604" y="892"/>
                    <a:pt x="659" y="882"/>
                    <a:pt x="714" y="862"/>
                  </a:cubicBezTo>
                  <a:cubicBezTo>
                    <a:pt x="936" y="768"/>
                    <a:pt x="1053" y="511"/>
                    <a:pt x="960" y="289"/>
                  </a:cubicBezTo>
                  <a:cubicBezTo>
                    <a:pt x="888" y="97"/>
                    <a:pt x="718" y="0"/>
                    <a:pt x="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4187150" y="3151725"/>
              <a:ext cx="26325" cy="22425"/>
            </a:xfrm>
            <a:custGeom>
              <a:avLst/>
              <a:gdLst/>
              <a:ahLst/>
              <a:cxnLst/>
              <a:rect l="l" t="t" r="r" b="b"/>
              <a:pathLst>
                <a:path w="1053" h="897" extrusionOk="0">
                  <a:moveTo>
                    <a:pt x="531" y="1"/>
                  </a:moveTo>
                  <a:cubicBezTo>
                    <a:pt x="239" y="1"/>
                    <a:pt x="0" y="304"/>
                    <a:pt x="117" y="614"/>
                  </a:cubicBezTo>
                  <a:cubicBezTo>
                    <a:pt x="194" y="803"/>
                    <a:pt x="362" y="897"/>
                    <a:pt x="532" y="897"/>
                  </a:cubicBezTo>
                  <a:cubicBezTo>
                    <a:pt x="699" y="897"/>
                    <a:pt x="866" y="806"/>
                    <a:pt x="948" y="626"/>
                  </a:cubicBezTo>
                  <a:cubicBezTo>
                    <a:pt x="1053" y="404"/>
                    <a:pt x="948" y="135"/>
                    <a:pt x="714" y="41"/>
                  </a:cubicBezTo>
                  <a:cubicBezTo>
                    <a:pt x="652" y="13"/>
                    <a:pt x="590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4145000" y="3151050"/>
              <a:ext cx="26375" cy="22350"/>
            </a:xfrm>
            <a:custGeom>
              <a:avLst/>
              <a:gdLst/>
              <a:ahLst/>
              <a:cxnLst/>
              <a:rect l="l" t="t" r="r" b="b"/>
              <a:pathLst>
                <a:path w="1055" h="894" extrusionOk="0">
                  <a:moveTo>
                    <a:pt x="540" y="1"/>
                  </a:moveTo>
                  <a:cubicBezTo>
                    <a:pt x="376" y="1"/>
                    <a:pt x="211" y="89"/>
                    <a:pt x="130" y="267"/>
                  </a:cubicBezTo>
                  <a:cubicBezTo>
                    <a:pt x="0" y="576"/>
                    <a:pt x="236" y="894"/>
                    <a:pt x="541" y="894"/>
                  </a:cubicBezTo>
                  <a:cubicBezTo>
                    <a:pt x="593" y="894"/>
                    <a:pt x="648" y="884"/>
                    <a:pt x="703" y="864"/>
                  </a:cubicBezTo>
                  <a:cubicBezTo>
                    <a:pt x="937" y="782"/>
                    <a:pt x="1054" y="513"/>
                    <a:pt x="949" y="279"/>
                  </a:cubicBezTo>
                  <a:cubicBezTo>
                    <a:pt x="878" y="94"/>
                    <a:pt x="710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4114375" y="3179925"/>
              <a:ext cx="27150" cy="22250"/>
            </a:xfrm>
            <a:custGeom>
              <a:avLst/>
              <a:gdLst/>
              <a:ahLst/>
              <a:cxnLst/>
              <a:rect l="l" t="t" r="r" b="b"/>
              <a:pathLst>
                <a:path w="1086" h="890" extrusionOk="0">
                  <a:moveTo>
                    <a:pt x="545" y="0"/>
                  </a:moveTo>
                  <a:cubicBezTo>
                    <a:pt x="374" y="0"/>
                    <a:pt x="208" y="97"/>
                    <a:pt x="138" y="270"/>
                  </a:cubicBezTo>
                  <a:cubicBezTo>
                    <a:pt x="0" y="576"/>
                    <a:pt x="236" y="890"/>
                    <a:pt x="538" y="890"/>
                  </a:cubicBezTo>
                  <a:cubicBezTo>
                    <a:pt x="594" y="890"/>
                    <a:pt x="653" y="879"/>
                    <a:pt x="712" y="855"/>
                  </a:cubicBezTo>
                  <a:cubicBezTo>
                    <a:pt x="1074" y="715"/>
                    <a:pt x="1086" y="188"/>
                    <a:pt x="723" y="36"/>
                  </a:cubicBezTo>
                  <a:cubicBezTo>
                    <a:pt x="666" y="12"/>
                    <a:pt x="605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4114600" y="3221900"/>
              <a:ext cx="26075" cy="22350"/>
            </a:xfrm>
            <a:custGeom>
              <a:avLst/>
              <a:gdLst/>
              <a:ahLst/>
              <a:cxnLst/>
              <a:rect l="l" t="t" r="r" b="b"/>
              <a:pathLst>
                <a:path w="1043" h="894" extrusionOk="0">
                  <a:moveTo>
                    <a:pt x="499" y="0"/>
                  </a:moveTo>
                  <a:cubicBezTo>
                    <a:pt x="447" y="0"/>
                    <a:pt x="393" y="10"/>
                    <a:pt x="340" y="30"/>
                  </a:cubicBezTo>
                  <a:cubicBezTo>
                    <a:pt x="106" y="124"/>
                    <a:pt x="1" y="381"/>
                    <a:pt x="82" y="615"/>
                  </a:cubicBezTo>
                  <a:cubicBezTo>
                    <a:pt x="154" y="799"/>
                    <a:pt x="325" y="893"/>
                    <a:pt x="497" y="893"/>
                  </a:cubicBezTo>
                  <a:cubicBezTo>
                    <a:pt x="664" y="893"/>
                    <a:pt x="833" y="805"/>
                    <a:pt x="913" y="627"/>
                  </a:cubicBezTo>
                  <a:cubicBezTo>
                    <a:pt x="1043" y="318"/>
                    <a:pt x="798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4112850" y="3264475"/>
              <a:ext cx="12300" cy="11200"/>
            </a:xfrm>
            <a:custGeom>
              <a:avLst/>
              <a:gdLst/>
              <a:ahLst/>
              <a:cxnLst/>
              <a:rect l="l" t="t" r="r" b="b"/>
              <a:pathLst>
                <a:path w="492" h="448" extrusionOk="0">
                  <a:moveTo>
                    <a:pt x="245" y="0"/>
                  </a:moveTo>
                  <a:cubicBezTo>
                    <a:pt x="188" y="0"/>
                    <a:pt x="129" y="24"/>
                    <a:pt x="82" y="70"/>
                  </a:cubicBezTo>
                  <a:cubicBezTo>
                    <a:pt x="0" y="152"/>
                    <a:pt x="0" y="293"/>
                    <a:pt x="82" y="386"/>
                  </a:cubicBezTo>
                  <a:cubicBezTo>
                    <a:pt x="129" y="427"/>
                    <a:pt x="188" y="448"/>
                    <a:pt x="245" y="448"/>
                  </a:cubicBezTo>
                  <a:cubicBezTo>
                    <a:pt x="302" y="448"/>
                    <a:pt x="357" y="427"/>
                    <a:pt x="398" y="386"/>
                  </a:cubicBezTo>
                  <a:cubicBezTo>
                    <a:pt x="492" y="293"/>
                    <a:pt x="492" y="152"/>
                    <a:pt x="398" y="70"/>
                  </a:cubicBezTo>
                  <a:cubicBezTo>
                    <a:pt x="357" y="24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4171050" y="3289875"/>
              <a:ext cx="11275" cy="11175"/>
            </a:xfrm>
            <a:custGeom>
              <a:avLst/>
              <a:gdLst/>
              <a:ahLst/>
              <a:cxnLst/>
              <a:rect l="l" t="t" r="r" b="b"/>
              <a:pathLst>
                <a:path w="451" h="447" extrusionOk="0">
                  <a:moveTo>
                    <a:pt x="228" y="1"/>
                  </a:moveTo>
                  <a:cubicBezTo>
                    <a:pt x="118" y="1"/>
                    <a:pt x="6" y="74"/>
                    <a:pt x="1" y="224"/>
                  </a:cubicBezTo>
                  <a:cubicBezTo>
                    <a:pt x="1" y="341"/>
                    <a:pt x="94" y="447"/>
                    <a:pt x="223" y="447"/>
                  </a:cubicBezTo>
                  <a:cubicBezTo>
                    <a:pt x="351" y="447"/>
                    <a:pt x="445" y="353"/>
                    <a:pt x="445" y="224"/>
                  </a:cubicBezTo>
                  <a:cubicBezTo>
                    <a:pt x="451" y="77"/>
                    <a:pt x="341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4229550" y="3266800"/>
              <a:ext cx="13550" cy="11050"/>
            </a:xfrm>
            <a:custGeom>
              <a:avLst/>
              <a:gdLst/>
              <a:ahLst/>
              <a:cxnLst/>
              <a:rect l="l" t="t" r="r" b="b"/>
              <a:pathLst>
                <a:path w="542" h="442" extrusionOk="0">
                  <a:moveTo>
                    <a:pt x="245" y="1"/>
                  </a:moveTo>
                  <a:cubicBezTo>
                    <a:pt x="188" y="1"/>
                    <a:pt x="129" y="24"/>
                    <a:pt x="82" y="71"/>
                  </a:cubicBezTo>
                  <a:cubicBezTo>
                    <a:pt x="0" y="153"/>
                    <a:pt x="0" y="293"/>
                    <a:pt x="82" y="387"/>
                  </a:cubicBezTo>
                  <a:lnTo>
                    <a:pt x="82" y="375"/>
                  </a:lnTo>
                  <a:cubicBezTo>
                    <a:pt x="129" y="422"/>
                    <a:pt x="181" y="441"/>
                    <a:pt x="232" y="441"/>
                  </a:cubicBezTo>
                  <a:cubicBezTo>
                    <a:pt x="397" y="441"/>
                    <a:pt x="541" y="232"/>
                    <a:pt x="398" y="71"/>
                  </a:cubicBezTo>
                  <a:cubicBezTo>
                    <a:pt x="357" y="24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4253525" y="3209250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93" y="0"/>
                  </a:moveTo>
                  <a:cubicBezTo>
                    <a:pt x="241" y="0"/>
                    <a:pt x="187" y="18"/>
                    <a:pt x="141" y="57"/>
                  </a:cubicBezTo>
                  <a:cubicBezTo>
                    <a:pt x="1" y="197"/>
                    <a:pt x="94" y="443"/>
                    <a:pt x="293" y="443"/>
                  </a:cubicBezTo>
                  <a:cubicBezTo>
                    <a:pt x="300" y="443"/>
                    <a:pt x="306" y="444"/>
                    <a:pt x="313" y="444"/>
                  </a:cubicBezTo>
                  <a:cubicBezTo>
                    <a:pt x="432" y="444"/>
                    <a:pt x="527" y="343"/>
                    <a:pt x="527" y="232"/>
                  </a:cubicBezTo>
                  <a:cubicBezTo>
                    <a:pt x="527" y="93"/>
                    <a:pt x="413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4232475" y="3150650"/>
              <a:ext cx="11725" cy="11225"/>
            </a:xfrm>
            <a:custGeom>
              <a:avLst/>
              <a:gdLst/>
              <a:ahLst/>
              <a:cxnLst/>
              <a:rect l="l" t="t" r="r" b="b"/>
              <a:pathLst>
                <a:path w="469" h="449" extrusionOk="0">
                  <a:moveTo>
                    <a:pt x="217" y="0"/>
                  </a:moveTo>
                  <a:cubicBezTo>
                    <a:pt x="105" y="0"/>
                    <a:pt x="0" y="91"/>
                    <a:pt x="0" y="225"/>
                  </a:cubicBezTo>
                  <a:cubicBezTo>
                    <a:pt x="0" y="358"/>
                    <a:pt x="105" y="449"/>
                    <a:pt x="217" y="449"/>
                  </a:cubicBezTo>
                  <a:cubicBezTo>
                    <a:pt x="272" y="449"/>
                    <a:pt x="328" y="427"/>
                    <a:pt x="375" y="377"/>
                  </a:cubicBezTo>
                  <a:cubicBezTo>
                    <a:pt x="468" y="295"/>
                    <a:pt x="468" y="154"/>
                    <a:pt x="375" y="72"/>
                  </a:cubicBezTo>
                  <a:cubicBezTo>
                    <a:pt x="328" y="22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4172525" y="3125250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4" y="0"/>
                  </a:moveTo>
                  <a:cubicBezTo>
                    <a:pt x="105" y="0"/>
                    <a:pt x="0" y="234"/>
                    <a:pt x="140" y="387"/>
                  </a:cubicBezTo>
                  <a:cubicBezTo>
                    <a:pt x="187" y="433"/>
                    <a:pt x="245" y="454"/>
                    <a:pt x="301" y="454"/>
                  </a:cubicBezTo>
                  <a:cubicBezTo>
                    <a:pt x="416" y="454"/>
                    <a:pt x="526" y="368"/>
                    <a:pt x="526" y="234"/>
                  </a:cubicBezTo>
                  <a:cubicBezTo>
                    <a:pt x="526" y="106"/>
                    <a:pt x="433" y="0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4113725" y="3148275"/>
              <a:ext cx="14950" cy="11225"/>
            </a:xfrm>
            <a:custGeom>
              <a:avLst/>
              <a:gdLst/>
              <a:ahLst/>
              <a:cxnLst/>
              <a:rect l="l" t="t" r="r" b="b"/>
              <a:pathLst>
                <a:path w="598" h="449" extrusionOk="0">
                  <a:moveTo>
                    <a:pt x="303" y="1"/>
                  </a:moveTo>
                  <a:cubicBezTo>
                    <a:pt x="246" y="1"/>
                    <a:pt x="188" y="21"/>
                    <a:pt x="141" y="62"/>
                  </a:cubicBezTo>
                  <a:cubicBezTo>
                    <a:pt x="1" y="203"/>
                    <a:pt x="106" y="448"/>
                    <a:pt x="305" y="448"/>
                  </a:cubicBezTo>
                  <a:cubicBezTo>
                    <a:pt x="504" y="448"/>
                    <a:pt x="597" y="203"/>
                    <a:pt x="457" y="62"/>
                  </a:cubicBezTo>
                  <a:cubicBezTo>
                    <a:pt x="416" y="21"/>
                    <a:pt x="36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4088350" y="3205950"/>
              <a:ext cx="13125" cy="11075"/>
            </a:xfrm>
            <a:custGeom>
              <a:avLst/>
              <a:gdLst/>
              <a:ahLst/>
              <a:cxnLst/>
              <a:rect l="l" t="t" r="r" b="b"/>
              <a:pathLst>
                <a:path w="525" h="443" extrusionOk="0">
                  <a:moveTo>
                    <a:pt x="288" y="1"/>
                  </a:moveTo>
                  <a:cubicBezTo>
                    <a:pt x="98" y="1"/>
                    <a:pt x="1" y="239"/>
                    <a:pt x="138" y="376"/>
                  </a:cubicBezTo>
                  <a:cubicBezTo>
                    <a:pt x="184" y="422"/>
                    <a:pt x="242" y="443"/>
                    <a:pt x="299" y="443"/>
                  </a:cubicBezTo>
                  <a:cubicBezTo>
                    <a:pt x="414" y="443"/>
                    <a:pt x="524" y="357"/>
                    <a:pt x="524" y="224"/>
                  </a:cubicBezTo>
                  <a:cubicBezTo>
                    <a:pt x="524" y="107"/>
                    <a:pt x="431" y="1"/>
                    <a:pt x="302" y="1"/>
                  </a:cubicBezTo>
                  <a:cubicBezTo>
                    <a:pt x="297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4124550" y="3305125"/>
              <a:ext cx="19750" cy="16900"/>
            </a:xfrm>
            <a:custGeom>
              <a:avLst/>
              <a:gdLst/>
              <a:ahLst/>
              <a:cxnLst/>
              <a:rect l="l" t="t" r="r" b="b"/>
              <a:pathLst>
                <a:path w="790" h="676" extrusionOk="0">
                  <a:moveTo>
                    <a:pt x="392" y="0"/>
                  </a:moveTo>
                  <a:cubicBezTo>
                    <a:pt x="267" y="0"/>
                    <a:pt x="141" y="71"/>
                    <a:pt x="82" y="211"/>
                  </a:cubicBezTo>
                  <a:cubicBezTo>
                    <a:pt x="0" y="375"/>
                    <a:pt x="82" y="574"/>
                    <a:pt x="246" y="644"/>
                  </a:cubicBezTo>
                  <a:cubicBezTo>
                    <a:pt x="294" y="666"/>
                    <a:pt x="343" y="676"/>
                    <a:pt x="389" y="676"/>
                  </a:cubicBezTo>
                  <a:cubicBezTo>
                    <a:pt x="612" y="676"/>
                    <a:pt x="790" y="443"/>
                    <a:pt x="702" y="211"/>
                  </a:cubicBezTo>
                  <a:cubicBezTo>
                    <a:pt x="644" y="71"/>
                    <a:pt x="518" y="0"/>
                    <a:pt x="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4208350" y="3306950"/>
              <a:ext cx="20350" cy="16925"/>
            </a:xfrm>
            <a:custGeom>
              <a:avLst/>
              <a:gdLst/>
              <a:ahLst/>
              <a:cxnLst/>
              <a:rect l="l" t="t" r="r" b="b"/>
              <a:pathLst>
                <a:path w="814" h="677" extrusionOk="0">
                  <a:moveTo>
                    <a:pt x="401" y="0"/>
                  </a:moveTo>
                  <a:cubicBezTo>
                    <a:pt x="178" y="0"/>
                    <a:pt x="1" y="231"/>
                    <a:pt x="88" y="454"/>
                  </a:cubicBezTo>
                  <a:cubicBezTo>
                    <a:pt x="142" y="589"/>
                    <a:pt x="273" y="676"/>
                    <a:pt x="411" y="676"/>
                  </a:cubicBezTo>
                  <a:cubicBezTo>
                    <a:pt x="452" y="676"/>
                    <a:pt x="493" y="669"/>
                    <a:pt x="532" y="653"/>
                  </a:cubicBezTo>
                  <a:cubicBezTo>
                    <a:pt x="813" y="536"/>
                    <a:pt x="813" y="150"/>
                    <a:pt x="544" y="33"/>
                  </a:cubicBezTo>
                  <a:cubicBezTo>
                    <a:pt x="496" y="10"/>
                    <a:pt x="447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4269025" y="3248875"/>
              <a:ext cx="20575" cy="16825"/>
            </a:xfrm>
            <a:custGeom>
              <a:avLst/>
              <a:gdLst/>
              <a:ahLst/>
              <a:cxnLst/>
              <a:rect l="l" t="t" r="r" b="b"/>
              <a:pathLst>
                <a:path w="823" h="673" extrusionOk="0">
                  <a:moveTo>
                    <a:pt x="421" y="0"/>
                  </a:moveTo>
                  <a:cubicBezTo>
                    <a:pt x="380" y="0"/>
                    <a:pt x="336" y="9"/>
                    <a:pt x="293" y="28"/>
                  </a:cubicBezTo>
                  <a:cubicBezTo>
                    <a:pt x="12" y="133"/>
                    <a:pt x="1" y="519"/>
                    <a:pt x="281" y="648"/>
                  </a:cubicBezTo>
                  <a:cubicBezTo>
                    <a:pt x="322" y="665"/>
                    <a:pt x="364" y="673"/>
                    <a:pt x="406" y="673"/>
                  </a:cubicBezTo>
                  <a:cubicBezTo>
                    <a:pt x="535" y="673"/>
                    <a:pt x="661" y="596"/>
                    <a:pt x="714" y="472"/>
                  </a:cubicBezTo>
                  <a:cubicBezTo>
                    <a:pt x="822" y="236"/>
                    <a:pt x="642" y="0"/>
                    <a:pt x="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4270925" y="316485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406" y="0"/>
                  </a:moveTo>
                  <a:cubicBezTo>
                    <a:pt x="282" y="0"/>
                    <a:pt x="158" y="68"/>
                    <a:pt x="100" y="206"/>
                  </a:cubicBezTo>
                  <a:cubicBezTo>
                    <a:pt x="0" y="436"/>
                    <a:pt x="181" y="674"/>
                    <a:pt x="411" y="674"/>
                  </a:cubicBezTo>
                  <a:cubicBezTo>
                    <a:pt x="450" y="674"/>
                    <a:pt x="492" y="667"/>
                    <a:pt x="533" y="651"/>
                  </a:cubicBezTo>
                  <a:cubicBezTo>
                    <a:pt x="709" y="581"/>
                    <a:pt x="790" y="382"/>
                    <a:pt x="720" y="206"/>
                  </a:cubicBezTo>
                  <a:cubicBezTo>
                    <a:pt x="661" y="70"/>
                    <a:pt x="533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4212725" y="3104375"/>
              <a:ext cx="19475" cy="16700"/>
            </a:xfrm>
            <a:custGeom>
              <a:avLst/>
              <a:gdLst/>
              <a:ahLst/>
              <a:cxnLst/>
              <a:rect l="l" t="t" r="r" b="b"/>
              <a:pathLst>
                <a:path w="779" h="668" extrusionOk="0">
                  <a:moveTo>
                    <a:pt x="401" y="0"/>
                  </a:moveTo>
                  <a:cubicBezTo>
                    <a:pt x="182" y="0"/>
                    <a:pt x="0" y="227"/>
                    <a:pt x="88" y="461"/>
                  </a:cubicBezTo>
                  <a:cubicBezTo>
                    <a:pt x="142" y="597"/>
                    <a:pt x="269" y="667"/>
                    <a:pt x="398" y="667"/>
                  </a:cubicBezTo>
                  <a:cubicBezTo>
                    <a:pt x="524" y="667"/>
                    <a:pt x="651" y="600"/>
                    <a:pt x="708" y="461"/>
                  </a:cubicBezTo>
                  <a:cubicBezTo>
                    <a:pt x="779" y="297"/>
                    <a:pt x="708" y="98"/>
                    <a:pt x="533" y="28"/>
                  </a:cubicBezTo>
                  <a:cubicBezTo>
                    <a:pt x="489" y="9"/>
                    <a:pt x="444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4128350" y="310242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03" y="1"/>
                  </a:moveTo>
                  <a:cubicBezTo>
                    <a:pt x="362" y="1"/>
                    <a:pt x="321" y="8"/>
                    <a:pt x="281" y="24"/>
                  </a:cubicBezTo>
                  <a:cubicBezTo>
                    <a:pt x="0" y="141"/>
                    <a:pt x="0" y="527"/>
                    <a:pt x="270" y="644"/>
                  </a:cubicBezTo>
                  <a:cubicBezTo>
                    <a:pt x="316" y="664"/>
                    <a:pt x="362" y="672"/>
                    <a:pt x="407" y="672"/>
                  </a:cubicBezTo>
                  <a:cubicBezTo>
                    <a:pt x="633" y="672"/>
                    <a:pt x="814" y="448"/>
                    <a:pt x="726" y="223"/>
                  </a:cubicBezTo>
                  <a:cubicBezTo>
                    <a:pt x="672" y="88"/>
                    <a:pt x="540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4068100" y="3160725"/>
              <a:ext cx="22300" cy="16975"/>
            </a:xfrm>
            <a:custGeom>
              <a:avLst/>
              <a:gdLst/>
              <a:ahLst/>
              <a:cxnLst/>
              <a:rect l="l" t="t" r="r" b="b"/>
              <a:pathLst>
                <a:path w="892" h="679" extrusionOk="0">
                  <a:moveTo>
                    <a:pt x="374" y="0"/>
                  </a:moveTo>
                  <a:cubicBezTo>
                    <a:pt x="243" y="0"/>
                    <a:pt x="122" y="79"/>
                    <a:pt x="71" y="208"/>
                  </a:cubicBezTo>
                  <a:cubicBezTo>
                    <a:pt x="0" y="371"/>
                    <a:pt x="71" y="570"/>
                    <a:pt x="246" y="640"/>
                  </a:cubicBezTo>
                  <a:cubicBezTo>
                    <a:pt x="300" y="667"/>
                    <a:pt x="352" y="678"/>
                    <a:pt x="400" y="678"/>
                  </a:cubicBezTo>
                  <a:cubicBezTo>
                    <a:pt x="720" y="678"/>
                    <a:pt x="891" y="174"/>
                    <a:pt x="515" y="32"/>
                  </a:cubicBezTo>
                  <a:cubicBezTo>
                    <a:pt x="469" y="10"/>
                    <a:pt x="421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4066050" y="324460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388" y="0"/>
                  </a:moveTo>
                  <a:cubicBezTo>
                    <a:pt x="349" y="0"/>
                    <a:pt x="309" y="8"/>
                    <a:pt x="270" y="23"/>
                  </a:cubicBezTo>
                  <a:cubicBezTo>
                    <a:pt x="94" y="93"/>
                    <a:pt x="1" y="292"/>
                    <a:pt x="82" y="468"/>
                  </a:cubicBezTo>
                  <a:cubicBezTo>
                    <a:pt x="136" y="604"/>
                    <a:pt x="261" y="674"/>
                    <a:pt x="386" y="674"/>
                  </a:cubicBezTo>
                  <a:cubicBezTo>
                    <a:pt x="509" y="674"/>
                    <a:pt x="633" y="607"/>
                    <a:pt x="691" y="468"/>
                  </a:cubicBezTo>
                  <a:cubicBezTo>
                    <a:pt x="791" y="238"/>
                    <a:pt x="610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4075125" y="3305350"/>
              <a:ext cx="7025" cy="5625"/>
            </a:xfrm>
            <a:custGeom>
              <a:avLst/>
              <a:gdLst/>
              <a:ahLst/>
              <a:cxnLst/>
              <a:rect l="l" t="t" r="r" b="b"/>
              <a:pathLst>
                <a:path w="281" h="225" extrusionOk="0">
                  <a:moveTo>
                    <a:pt x="163" y="0"/>
                  </a:moveTo>
                  <a:cubicBezTo>
                    <a:pt x="135" y="0"/>
                    <a:pt x="106" y="9"/>
                    <a:pt x="82" y="26"/>
                  </a:cubicBezTo>
                  <a:cubicBezTo>
                    <a:pt x="1" y="108"/>
                    <a:pt x="73" y="224"/>
                    <a:pt x="159" y="224"/>
                  </a:cubicBezTo>
                  <a:cubicBezTo>
                    <a:pt x="184" y="224"/>
                    <a:pt x="210" y="214"/>
                    <a:pt x="234" y="190"/>
                  </a:cubicBezTo>
                  <a:cubicBezTo>
                    <a:pt x="281" y="143"/>
                    <a:pt x="281" y="73"/>
                    <a:pt x="234" y="26"/>
                  </a:cubicBezTo>
                  <a:cubicBezTo>
                    <a:pt x="217" y="9"/>
                    <a:pt x="190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4172800" y="3347425"/>
              <a:ext cx="6750" cy="5675"/>
            </a:xfrm>
            <a:custGeom>
              <a:avLst/>
              <a:gdLst/>
              <a:ahLst/>
              <a:cxnLst/>
              <a:rect l="l" t="t" r="r" b="b"/>
              <a:pathLst>
                <a:path w="270" h="227" extrusionOk="0">
                  <a:moveTo>
                    <a:pt x="112" y="1"/>
                  </a:moveTo>
                  <a:cubicBezTo>
                    <a:pt x="53" y="1"/>
                    <a:pt x="1" y="48"/>
                    <a:pt x="1" y="110"/>
                  </a:cubicBezTo>
                  <a:cubicBezTo>
                    <a:pt x="1" y="180"/>
                    <a:pt x="48" y="227"/>
                    <a:pt x="106" y="227"/>
                  </a:cubicBezTo>
                  <a:cubicBezTo>
                    <a:pt x="211" y="227"/>
                    <a:pt x="270" y="110"/>
                    <a:pt x="200" y="40"/>
                  </a:cubicBezTo>
                  <a:cubicBezTo>
                    <a:pt x="172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4270775" y="3309250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118" y="0"/>
                  </a:moveTo>
                  <a:cubicBezTo>
                    <a:pt x="91" y="0"/>
                    <a:pt x="63" y="10"/>
                    <a:pt x="36" y="34"/>
                  </a:cubicBezTo>
                  <a:cubicBezTo>
                    <a:pt x="1" y="81"/>
                    <a:pt x="1" y="151"/>
                    <a:pt x="36" y="198"/>
                  </a:cubicBezTo>
                  <a:cubicBezTo>
                    <a:pt x="59" y="216"/>
                    <a:pt x="89" y="224"/>
                    <a:pt x="118" y="224"/>
                  </a:cubicBezTo>
                  <a:cubicBezTo>
                    <a:pt x="147" y="224"/>
                    <a:pt x="176" y="216"/>
                    <a:pt x="200" y="198"/>
                  </a:cubicBezTo>
                  <a:cubicBezTo>
                    <a:pt x="281" y="117"/>
                    <a:pt x="209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4313200" y="32130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1" y="1"/>
                  </a:moveTo>
                  <a:cubicBezTo>
                    <a:pt x="65" y="1"/>
                    <a:pt x="12" y="45"/>
                    <a:pt x="12" y="116"/>
                  </a:cubicBezTo>
                  <a:cubicBezTo>
                    <a:pt x="0" y="175"/>
                    <a:pt x="59" y="221"/>
                    <a:pt x="117" y="233"/>
                  </a:cubicBezTo>
                  <a:cubicBezTo>
                    <a:pt x="211" y="233"/>
                    <a:pt x="269" y="116"/>
                    <a:pt x="199" y="34"/>
                  </a:cubicBezTo>
                  <a:cubicBezTo>
                    <a:pt x="176" y="11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4274575" y="3115325"/>
              <a:ext cx="7275" cy="5625"/>
            </a:xfrm>
            <a:custGeom>
              <a:avLst/>
              <a:gdLst/>
              <a:ahLst/>
              <a:cxnLst/>
              <a:rect l="l" t="t" r="r" b="b"/>
              <a:pathLst>
                <a:path w="291" h="225" extrusionOk="0">
                  <a:moveTo>
                    <a:pt x="125" y="1"/>
                  </a:moveTo>
                  <a:cubicBezTo>
                    <a:pt x="99" y="1"/>
                    <a:pt x="72" y="11"/>
                    <a:pt x="48" y="35"/>
                  </a:cubicBezTo>
                  <a:cubicBezTo>
                    <a:pt x="1" y="82"/>
                    <a:pt x="1" y="152"/>
                    <a:pt x="48" y="199"/>
                  </a:cubicBezTo>
                  <a:cubicBezTo>
                    <a:pt x="71" y="216"/>
                    <a:pt x="100" y="225"/>
                    <a:pt x="130" y="225"/>
                  </a:cubicBezTo>
                  <a:cubicBezTo>
                    <a:pt x="159" y="225"/>
                    <a:pt x="188" y="216"/>
                    <a:pt x="212" y="199"/>
                  </a:cubicBezTo>
                  <a:lnTo>
                    <a:pt x="200" y="199"/>
                  </a:lnTo>
                  <a:cubicBezTo>
                    <a:pt x="290" y="117"/>
                    <a:pt x="213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4178225" y="3073050"/>
              <a:ext cx="6000" cy="5500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22" y="0"/>
                  </a:moveTo>
                  <a:cubicBezTo>
                    <a:pt x="62" y="0"/>
                    <a:pt x="0" y="41"/>
                    <a:pt x="6" y="123"/>
                  </a:cubicBezTo>
                  <a:cubicBezTo>
                    <a:pt x="18" y="187"/>
                    <a:pt x="70" y="220"/>
                    <a:pt x="122" y="220"/>
                  </a:cubicBezTo>
                  <a:cubicBezTo>
                    <a:pt x="173" y="220"/>
                    <a:pt x="222" y="187"/>
                    <a:pt x="228" y="123"/>
                  </a:cubicBezTo>
                  <a:cubicBezTo>
                    <a:pt x="240" y="41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4079800" y="3111250"/>
              <a:ext cx="7325" cy="5600"/>
            </a:xfrm>
            <a:custGeom>
              <a:avLst/>
              <a:gdLst/>
              <a:ahLst/>
              <a:cxnLst/>
              <a:rect l="l" t="t" r="r" b="b"/>
              <a:pathLst>
                <a:path w="293" h="224" extrusionOk="0">
                  <a:moveTo>
                    <a:pt x="124" y="0"/>
                  </a:moveTo>
                  <a:cubicBezTo>
                    <a:pt x="97" y="0"/>
                    <a:pt x="69" y="12"/>
                    <a:pt x="47" y="34"/>
                  </a:cubicBezTo>
                  <a:cubicBezTo>
                    <a:pt x="0" y="69"/>
                    <a:pt x="0" y="139"/>
                    <a:pt x="47" y="186"/>
                  </a:cubicBezTo>
                  <a:cubicBezTo>
                    <a:pt x="63" y="213"/>
                    <a:pt x="86" y="224"/>
                    <a:pt x="110" y="224"/>
                  </a:cubicBezTo>
                  <a:cubicBezTo>
                    <a:pt x="192" y="224"/>
                    <a:pt x="292" y="100"/>
                    <a:pt x="211" y="46"/>
                  </a:cubicBezTo>
                  <a:cubicBezTo>
                    <a:pt x="186" y="15"/>
                    <a:pt x="155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4037975" y="3207425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06" y="1"/>
                  </a:moveTo>
                  <a:cubicBezTo>
                    <a:pt x="47" y="1"/>
                    <a:pt x="0" y="48"/>
                    <a:pt x="0" y="118"/>
                  </a:cubicBezTo>
                  <a:cubicBezTo>
                    <a:pt x="0" y="183"/>
                    <a:pt x="57" y="231"/>
                    <a:pt x="114" y="231"/>
                  </a:cubicBezTo>
                  <a:cubicBezTo>
                    <a:pt x="140" y="231"/>
                    <a:pt x="166" y="221"/>
                    <a:pt x="188" y="200"/>
                  </a:cubicBezTo>
                  <a:cubicBezTo>
                    <a:pt x="258" y="130"/>
                    <a:pt x="211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4105250" y="3358350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1" y="289"/>
                    <a:pt x="118" y="449"/>
                    <a:pt x="270" y="449"/>
                  </a:cubicBezTo>
                  <a:cubicBezTo>
                    <a:pt x="296" y="449"/>
                    <a:pt x="324" y="444"/>
                    <a:pt x="351" y="433"/>
                  </a:cubicBezTo>
                  <a:cubicBezTo>
                    <a:pt x="538" y="352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4232050" y="3361175"/>
              <a:ext cx="13025" cy="11050"/>
            </a:xfrm>
            <a:custGeom>
              <a:avLst/>
              <a:gdLst/>
              <a:ahLst/>
              <a:cxnLst/>
              <a:rect l="l" t="t" r="r" b="b"/>
              <a:pathLst>
                <a:path w="521" h="442" extrusionOk="0">
                  <a:moveTo>
                    <a:pt x="273" y="1"/>
                  </a:moveTo>
                  <a:cubicBezTo>
                    <a:pt x="139" y="1"/>
                    <a:pt x="0" y="125"/>
                    <a:pt x="52" y="297"/>
                  </a:cubicBezTo>
                  <a:cubicBezTo>
                    <a:pt x="88" y="387"/>
                    <a:pt x="172" y="442"/>
                    <a:pt x="262" y="442"/>
                  </a:cubicBezTo>
                  <a:cubicBezTo>
                    <a:pt x="289" y="442"/>
                    <a:pt x="317" y="437"/>
                    <a:pt x="345" y="426"/>
                  </a:cubicBezTo>
                  <a:cubicBezTo>
                    <a:pt x="462" y="379"/>
                    <a:pt x="520" y="250"/>
                    <a:pt x="462" y="133"/>
                  </a:cubicBezTo>
                  <a:cubicBezTo>
                    <a:pt x="424" y="40"/>
                    <a:pt x="349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4322850" y="3273625"/>
              <a:ext cx="13725" cy="11200"/>
            </a:xfrm>
            <a:custGeom>
              <a:avLst/>
              <a:gdLst/>
              <a:ahLst/>
              <a:cxnLst/>
              <a:rect l="l" t="t" r="r" b="b"/>
              <a:pathLst>
                <a:path w="549" h="448" extrusionOk="0">
                  <a:moveTo>
                    <a:pt x="286" y="0"/>
                  </a:moveTo>
                  <a:cubicBezTo>
                    <a:pt x="258" y="0"/>
                    <a:pt x="228" y="7"/>
                    <a:pt x="199" y="20"/>
                  </a:cubicBezTo>
                  <a:cubicBezTo>
                    <a:pt x="12" y="90"/>
                    <a:pt x="0" y="348"/>
                    <a:pt x="188" y="430"/>
                  </a:cubicBezTo>
                  <a:cubicBezTo>
                    <a:pt x="218" y="442"/>
                    <a:pt x="249" y="448"/>
                    <a:pt x="279" y="448"/>
                  </a:cubicBezTo>
                  <a:cubicBezTo>
                    <a:pt x="366" y="448"/>
                    <a:pt x="445" y="400"/>
                    <a:pt x="480" y="313"/>
                  </a:cubicBezTo>
                  <a:cubicBezTo>
                    <a:pt x="548" y="157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4325775" y="3147725"/>
              <a:ext cx="13175" cy="11275"/>
            </a:xfrm>
            <a:custGeom>
              <a:avLst/>
              <a:gdLst/>
              <a:ahLst/>
              <a:cxnLst/>
              <a:rect l="l" t="t" r="r" b="b"/>
              <a:pathLst>
                <a:path w="527" h="451" extrusionOk="0">
                  <a:moveTo>
                    <a:pt x="267" y="1"/>
                  </a:moveTo>
                  <a:cubicBezTo>
                    <a:pt x="185" y="1"/>
                    <a:pt x="105" y="45"/>
                    <a:pt x="71" y="131"/>
                  </a:cubicBezTo>
                  <a:cubicBezTo>
                    <a:pt x="1" y="291"/>
                    <a:pt x="118" y="450"/>
                    <a:pt x="270" y="450"/>
                  </a:cubicBezTo>
                  <a:cubicBezTo>
                    <a:pt x="296" y="450"/>
                    <a:pt x="324" y="445"/>
                    <a:pt x="351" y="435"/>
                  </a:cubicBezTo>
                  <a:cubicBezTo>
                    <a:pt x="468" y="388"/>
                    <a:pt x="527" y="260"/>
                    <a:pt x="480" y="143"/>
                  </a:cubicBezTo>
                  <a:cubicBezTo>
                    <a:pt x="438" y="48"/>
                    <a:pt x="35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4238050" y="3056875"/>
              <a:ext cx="13175" cy="11100"/>
            </a:xfrm>
            <a:custGeom>
              <a:avLst/>
              <a:gdLst/>
              <a:ahLst/>
              <a:cxnLst/>
              <a:rect l="l" t="t" r="r" b="b"/>
              <a:pathLst>
                <a:path w="527" h="444" extrusionOk="0">
                  <a:moveTo>
                    <a:pt x="266" y="1"/>
                  </a:moveTo>
                  <a:cubicBezTo>
                    <a:pt x="118" y="1"/>
                    <a:pt x="0" y="147"/>
                    <a:pt x="58" y="302"/>
                  </a:cubicBezTo>
                  <a:cubicBezTo>
                    <a:pt x="94" y="397"/>
                    <a:pt x="181" y="444"/>
                    <a:pt x="268" y="444"/>
                  </a:cubicBezTo>
                  <a:cubicBezTo>
                    <a:pt x="353" y="444"/>
                    <a:pt x="439" y="400"/>
                    <a:pt x="479" y="314"/>
                  </a:cubicBezTo>
                  <a:cubicBezTo>
                    <a:pt x="526" y="197"/>
                    <a:pt x="468" y="68"/>
                    <a:pt x="362" y="21"/>
                  </a:cubicBezTo>
                  <a:cubicBezTo>
                    <a:pt x="330" y="7"/>
                    <a:pt x="297" y="1"/>
                    <a:pt x="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4111375" y="3054325"/>
              <a:ext cx="13775" cy="11200"/>
            </a:xfrm>
            <a:custGeom>
              <a:avLst/>
              <a:gdLst/>
              <a:ahLst/>
              <a:cxnLst/>
              <a:rect l="l" t="t" r="r" b="b"/>
              <a:pathLst>
                <a:path w="551" h="448" extrusionOk="0">
                  <a:moveTo>
                    <a:pt x="286" y="0"/>
                  </a:moveTo>
                  <a:cubicBezTo>
                    <a:pt x="257" y="0"/>
                    <a:pt x="227" y="6"/>
                    <a:pt x="200" y="18"/>
                  </a:cubicBezTo>
                  <a:cubicBezTo>
                    <a:pt x="13" y="88"/>
                    <a:pt x="1" y="346"/>
                    <a:pt x="188" y="427"/>
                  </a:cubicBezTo>
                  <a:cubicBezTo>
                    <a:pt x="219" y="441"/>
                    <a:pt x="250" y="447"/>
                    <a:pt x="280" y="447"/>
                  </a:cubicBezTo>
                  <a:cubicBezTo>
                    <a:pt x="430" y="447"/>
                    <a:pt x="551" y="291"/>
                    <a:pt x="492" y="135"/>
                  </a:cubicBezTo>
                  <a:cubicBezTo>
                    <a:pt x="458" y="48"/>
                    <a:pt x="37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4020425" y="3141475"/>
              <a:ext cx="13475" cy="11075"/>
            </a:xfrm>
            <a:custGeom>
              <a:avLst/>
              <a:gdLst/>
              <a:ahLst/>
              <a:cxnLst/>
              <a:rect l="l" t="t" r="r" b="b"/>
              <a:pathLst>
                <a:path w="539" h="443" extrusionOk="0">
                  <a:moveTo>
                    <a:pt x="272" y="0"/>
                  </a:moveTo>
                  <a:cubicBezTo>
                    <a:pt x="185" y="0"/>
                    <a:pt x="105" y="49"/>
                    <a:pt x="71" y="135"/>
                  </a:cubicBezTo>
                  <a:cubicBezTo>
                    <a:pt x="1" y="285"/>
                    <a:pt x="118" y="443"/>
                    <a:pt x="270" y="443"/>
                  </a:cubicBezTo>
                  <a:cubicBezTo>
                    <a:pt x="296" y="443"/>
                    <a:pt x="324" y="438"/>
                    <a:pt x="351" y="428"/>
                  </a:cubicBezTo>
                  <a:cubicBezTo>
                    <a:pt x="539" y="358"/>
                    <a:pt x="539" y="100"/>
                    <a:pt x="363" y="18"/>
                  </a:cubicBezTo>
                  <a:cubicBezTo>
                    <a:pt x="333" y="6"/>
                    <a:pt x="30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4015875" y="3267275"/>
              <a:ext cx="15100" cy="11625"/>
            </a:xfrm>
            <a:custGeom>
              <a:avLst/>
              <a:gdLst/>
              <a:ahLst/>
              <a:cxnLst/>
              <a:rect l="l" t="t" r="r" b="b"/>
              <a:pathLst>
                <a:path w="604" h="465" extrusionOk="0">
                  <a:moveTo>
                    <a:pt x="347" y="1"/>
                  </a:moveTo>
                  <a:cubicBezTo>
                    <a:pt x="320" y="1"/>
                    <a:pt x="292" y="6"/>
                    <a:pt x="264" y="17"/>
                  </a:cubicBezTo>
                  <a:lnTo>
                    <a:pt x="264" y="29"/>
                  </a:lnTo>
                  <a:cubicBezTo>
                    <a:pt x="0" y="110"/>
                    <a:pt x="98" y="465"/>
                    <a:pt x="320" y="465"/>
                  </a:cubicBezTo>
                  <a:cubicBezTo>
                    <a:pt x="353" y="465"/>
                    <a:pt x="390" y="457"/>
                    <a:pt x="428" y="438"/>
                  </a:cubicBezTo>
                  <a:cubicBezTo>
                    <a:pt x="545" y="391"/>
                    <a:pt x="604" y="263"/>
                    <a:pt x="557" y="146"/>
                  </a:cubicBezTo>
                  <a:cubicBezTo>
                    <a:pt x="521" y="56"/>
                    <a:pt x="437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4036225" y="3343150"/>
              <a:ext cx="6150" cy="5650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7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82"/>
                    <a:pt x="0" y="152"/>
                    <a:pt x="47" y="199"/>
                  </a:cubicBezTo>
                  <a:cubicBezTo>
                    <a:pt x="70" y="217"/>
                    <a:pt x="100" y="225"/>
                    <a:pt x="127" y="225"/>
                  </a:cubicBezTo>
                  <a:cubicBezTo>
                    <a:pt x="155" y="225"/>
                    <a:pt x="182" y="217"/>
                    <a:pt x="199" y="199"/>
                  </a:cubicBezTo>
                  <a:cubicBezTo>
                    <a:pt x="246" y="152"/>
                    <a:pt x="246" y="82"/>
                    <a:pt x="199" y="35"/>
                  </a:cubicBezTo>
                  <a:cubicBezTo>
                    <a:pt x="182" y="12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4171625" y="340227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19" y="0"/>
                  </a:moveTo>
                  <a:cubicBezTo>
                    <a:pt x="59" y="0"/>
                    <a:pt x="1" y="45"/>
                    <a:pt x="1" y="115"/>
                  </a:cubicBezTo>
                  <a:cubicBezTo>
                    <a:pt x="1" y="174"/>
                    <a:pt x="48" y="221"/>
                    <a:pt x="118" y="232"/>
                  </a:cubicBezTo>
                  <a:cubicBezTo>
                    <a:pt x="212" y="232"/>
                    <a:pt x="270" y="104"/>
                    <a:pt x="200" y="34"/>
                  </a:cubicBezTo>
                  <a:cubicBezTo>
                    <a:pt x="177" y="11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4307925" y="3349050"/>
              <a:ext cx="7325" cy="5175"/>
            </a:xfrm>
            <a:custGeom>
              <a:avLst/>
              <a:gdLst/>
              <a:ahLst/>
              <a:cxnLst/>
              <a:rect l="l" t="t" r="r" b="b"/>
              <a:pathLst>
                <a:path w="293" h="207" extrusionOk="0">
                  <a:moveTo>
                    <a:pt x="186" y="1"/>
                  </a:moveTo>
                  <a:cubicBezTo>
                    <a:pt x="103" y="1"/>
                    <a:pt x="0" y="121"/>
                    <a:pt x="83" y="185"/>
                  </a:cubicBezTo>
                  <a:cubicBezTo>
                    <a:pt x="102" y="200"/>
                    <a:pt x="124" y="207"/>
                    <a:pt x="144" y="207"/>
                  </a:cubicBezTo>
                  <a:cubicBezTo>
                    <a:pt x="222" y="207"/>
                    <a:pt x="293" y="116"/>
                    <a:pt x="246" y="33"/>
                  </a:cubicBezTo>
                  <a:cubicBezTo>
                    <a:pt x="231" y="10"/>
                    <a:pt x="209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4368475" y="321420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10" y="1"/>
                  </a:moveTo>
                  <a:cubicBezTo>
                    <a:pt x="53" y="1"/>
                    <a:pt x="0" y="45"/>
                    <a:pt x="0" y="116"/>
                  </a:cubicBezTo>
                  <a:cubicBezTo>
                    <a:pt x="0" y="174"/>
                    <a:pt x="47" y="221"/>
                    <a:pt x="106" y="233"/>
                  </a:cubicBezTo>
                  <a:cubicBezTo>
                    <a:pt x="211" y="233"/>
                    <a:pt x="258" y="104"/>
                    <a:pt x="188" y="34"/>
                  </a:cubicBezTo>
                  <a:cubicBezTo>
                    <a:pt x="165" y="11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4314650" y="3077325"/>
              <a:ext cx="5875" cy="5600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115" y="1"/>
                  </a:moveTo>
                  <a:cubicBezTo>
                    <a:pt x="59" y="1"/>
                    <a:pt x="1" y="45"/>
                    <a:pt x="1" y="116"/>
                  </a:cubicBezTo>
                  <a:cubicBezTo>
                    <a:pt x="1" y="181"/>
                    <a:pt x="63" y="223"/>
                    <a:pt x="121" y="223"/>
                  </a:cubicBezTo>
                  <a:cubicBezTo>
                    <a:pt x="146" y="223"/>
                    <a:pt x="170" y="215"/>
                    <a:pt x="188" y="198"/>
                  </a:cubicBezTo>
                  <a:cubicBezTo>
                    <a:pt x="235" y="151"/>
                    <a:pt x="235" y="81"/>
                    <a:pt x="188" y="34"/>
                  </a:cubicBezTo>
                  <a:cubicBezTo>
                    <a:pt x="169" y="11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4178725" y="3018475"/>
              <a:ext cx="6400" cy="5550"/>
            </a:xfrm>
            <a:custGeom>
              <a:avLst/>
              <a:gdLst/>
              <a:ahLst/>
              <a:cxnLst/>
              <a:rect l="l" t="t" r="r" b="b"/>
              <a:pathLst>
                <a:path w="256" h="222" extrusionOk="0">
                  <a:moveTo>
                    <a:pt x="137" y="1"/>
                  </a:moveTo>
                  <a:cubicBezTo>
                    <a:pt x="41" y="1"/>
                    <a:pt x="1" y="121"/>
                    <a:pt x="68" y="188"/>
                  </a:cubicBezTo>
                  <a:cubicBezTo>
                    <a:pt x="91" y="211"/>
                    <a:pt x="119" y="222"/>
                    <a:pt x="146" y="222"/>
                  </a:cubicBezTo>
                  <a:cubicBezTo>
                    <a:pt x="202" y="222"/>
                    <a:pt x="255" y="177"/>
                    <a:pt x="255" y="107"/>
                  </a:cubicBezTo>
                  <a:cubicBezTo>
                    <a:pt x="255" y="48"/>
                    <a:pt x="208" y="1"/>
                    <a:pt x="150" y="1"/>
                  </a:cubicBezTo>
                  <a:cubicBezTo>
                    <a:pt x="145" y="1"/>
                    <a:pt x="141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4041775" y="3071725"/>
              <a:ext cx="7050" cy="5725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129" y="1"/>
                  </a:moveTo>
                  <a:cubicBezTo>
                    <a:pt x="100" y="1"/>
                    <a:pt x="71" y="12"/>
                    <a:pt x="47" y="36"/>
                  </a:cubicBezTo>
                  <a:cubicBezTo>
                    <a:pt x="1" y="82"/>
                    <a:pt x="1" y="153"/>
                    <a:pt x="47" y="188"/>
                  </a:cubicBezTo>
                  <a:cubicBezTo>
                    <a:pt x="73" y="216"/>
                    <a:pt x="102" y="228"/>
                    <a:pt x="129" y="228"/>
                  </a:cubicBezTo>
                  <a:cubicBezTo>
                    <a:pt x="212" y="228"/>
                    <a:pt x="282" y="115"/>
                    <a:pt x="211" y="36"/>
                  </a:cubicBezTo>
                  <a:cubicBezTo>
                    <a:pt x="188" y="12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3981625" y="3206525"/>
              <a:ext cx="8025" cy="5625"/>
            </a:xfrm>
            <a:custGeom>
              <a:avLst/>
              <a:gdLst/>
              <a:ahLst/>
              <a:cxnLst/>
              <a:rect l="l" t="t" r="r" b="b"/>
              <a:pathLst>
                <a:path w="321" h="225" extrusionOk="0">
                  <a:moveTo>
                    <a:pt x="140" y="0"/>
                  </a:moveTo>
                  <a:cubicBezTo>
                    <a:pt x="0" y="0"/>
                    <a:pt x="3" y="224"/>
                    <a:pt x="150" y="224"/>
                  </a:cubicBezTo>
                  <a:cubicBezTo>
                    <a:pt x="153" y="224"/>
                    <a:pt x="157" y="224"/>
                    <a:pt x="160" y="224"/>
                  </a:cubicBezTo>
                  <a:cubicBezTo>
                    <a:pt x="164" y="224"/>
                    <a:pt x="168" y="224"/>
                    <a:pt x="171" y="224"/>
                  </a:cubicBezTo>
                  <a:cubicBezTo>
                    <a:pt x="317" y="224"/>
                    <a:pt x="320" y="0"/>
                    <a:pt x="181" y="0"/>
                  </a:cubicBezTo>
                  <a:cubicBezTo>
                    <a:pt x="174" y="0"/>
                    <a:pt x="167" y="1"/>
                    <a:pt x="160" y="2"/>
                  </a:cubicBezTo>
                  <a:cubicBezTo>
                    <a:pt x="153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443300" y="386170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4" y="0"/>
                  </a:moveTo>
                  <a:cubicBezTo>
                    <a:pt x="344" y="0"/>
                    <a:pt x="243" y="39"/>
                    <a:pt x="164" y="118"/>
                  </a:cubicBezTo>
                  <a:cubicBezTo>
                    <a:pt x="1" y="270"/>
                    <a:pt x="1" y="527"/>
                    <a:pt x="153" y="691"/>
                  </a:cubicBezTo>
                  <a:cubicBezTo>
                    <a:pt x="232" y="770"/>
                    <a:pt x="339" y="811"/>
                    <a:pt x="447" y="811"/>
                  </a:cubicBezTo>
                  <a:cubicBezTo>
                    <a:pt x="547" y="811"/>
                    <a:pt x="647" y="776"/>
                    <a:pt x="726" y="703"/>
                  </a:cubicBezTo>
                  <a:cubicBezTo>
                    <a:pt x="890" y="539"/>
                    <a:pt x="901" y="281"/>
                    <a:pt x="738" y="129"/>
                  </a:cubicBezTo>
                  <a:cubicBezTo>
                    <a:pt x="659" y="44"/>
                    <a:pt x="552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482200" y="38625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1" y="527"/>
                    <a:pt x="164" y="691"/>
                  </a:cubicBezTo>
                  <a:cubicBezTo>
                    <a:pt x="243" y="770"/>
                    <a:pt x="351" y="811"/>
                    <a:pt x="459" y="811"/>
                  </a:cubicBezTo>
                  <a:cubicBezTo>
                    <a:pt x="559" y="811"/>
                    <a:pt x="659" y="776"/>
                    <a:pt x="738" y="703"/>
                  </a:cubicBezTo>
                  <a:cubicBezTo>
                    <a:pt x="901" y="539"/>
                    <a:pt x="901" y="281"/>
                    <a:pt x="749" y="129"/>
                  </a:cubicBezTo>
                  <a:cubicBezTo>
                    <a:pt x="665" y="45"/>
                    <a:pt x="555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484050" y="3823775"/>
              <a:ext cx="21575" cy="20275"/>
            </a:xfrm>
            <a:custGeom>
              <a:avLst/>
              <a:gdLst/>
              <a:ahLst/>
              <a:cxnLst/>
              <a:rect l="l" t="t" r="r" b="b"/>
              <a:pathLst>
                <a:path w="863" h="811" extrusionOk="0">
                  <a:moveTo>
                    <a:pt x="409" y="0"/>
                  </a:moveTo>
                  <a:cubicBezTo>
                    <a:pt x="205" y="0"/>
                    <a:pt x="9" y="153"/>
                    <a:pt x="9" y="394"/>
                  </a:cubicBezTo>
                  <a:cubicBezTo>
                    <a:pt x="0" y="644"/>
                    <a:pt x="202" y="810"/>
                    <a:pt x="413" y="810"/>
                  </a:cubicBezTo>
                  <a:cubicBezTo>
                    <a:pt x="509" y="810"/>
                    <a:pt x="607" y="776"/>
                    <a:pt x="687" y="699"/>
                  </a:cubicBezTo>
                  <a:cubicBezTo>
                    <a:pt x="851" y="547"/>
                    <a:pt x="863" y="289"/>
                    <a:pt x="699" y="125"/>
                  </a:cubicBezTo>
                  <a:cubicBezTo>
                    <a:pt x="616" y="39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444175" y="3823025"/>
              <a:ext cx="22250" cy="20275"/>
            </a:xfrm>
            <a:custGeom>
              <a:avLst/>
              <a:gdLst/>
              <a:ahLst/>
              <a:cxnLst/>
              <a:rect l="l" t="t" r="r" b="b"/>
              <a:pathLst>
                <a:path w="890" h="811" extrusionOk="0">
                  <a:moveTo>
                    <a:pt x="444" y="0"/>
                  </a:moveTo>
                  <a:cubicBezTo>
                    <a:pt x="344" y="0"/>
                    <a:pt x="243" y="35"/>
                    <a:pt x="165" y="109"/>
                  </a:cubicBezTo>
                  <a:cubicBezTo>
                    <a:pt x="1" y="272"/>
                    <a:pt x="1" y="530"/>
                    <a:pt x="153" y="682"/>
                  </a:cubicBezTo>
                  <a:cubicBezTo>
                    <a:pt x="232" y="767"/>
                    <a:pt x="339" y="811"/>
                    <a:pt x="446" y="811"/>
                  </a:cubicBezTo>
                  <a:cubicBezTo>
                    <a:pt x="546" y="811"/>
                    <a:pt x="647" y="773"/>
                    <a:pt x="726" y="694"/>
                  </a:cubicBezTo>
                  <a:cubicBezTo>
                    <a:pt x="890" y="541"/>
                    <a:pt x="890" y="284"/>
                    <a:pt x="738" y="120"/>
                  </a:cubicBezTo>
                  <a:cubicBezTo>
                    <a:pt x="659" y="41"/>
                    <a:pt x="55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438675" y="389210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0"/>
                  </a:cubicBezTo>
                  <a:cubicBezTo>
                    <a:pt x="1" y="576"/>
                    <a:pt x="237" y="890"/>
                    <a:pt x="532" y="890"/>
                  </a:cubicBezTo>
                  <a:cubicBezTo>
                    <a:pt x="587" y="890"/>
                    <a:pt x="643" y="879"/>
                    <a:pt x="700" y="855"/>
                  </a:cubicBezTo>
                  <a:cubicBezTo>
                    <a:pt x="1075" y="715"/>
                    <a:pt x="1086" y="188"/>
                    <a:pt x="724" y="36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481050" y="3892875"/>
              <a:ext cx="26925" cy="22350"/>
            </a:xfrm>
            <a:custGeom>
              <a:avLst/>
              <a:gdLst/>
              <a:ahLst/>
              <a:cxnLst/>
              <a:rect l="l" t="t" r="r" b="b"/>
              <a:pathLst>
                <a:path w="1077" h="894" extrusionOk="0">
                  <a:moveTo>
                    <a:pt x="530" y="0"/>
                  </a:moveTo>
                  <a:cubicBezTo>
                    <a:pt x="239" y="0"/>
                    <a:pt x="0" y="303"/>
                    <a:pt x="117" y="614"/>
                  </a:cubicBezTo>
                  <a:cubicBezTo>
                    <a:pt x="187" y="790"/>
                    <a:pt x="351" y="893"/>
                    <a:pt x="528" y="893"/>
                  </a:cubicBezTo>
                  <a:cubicBezTo>
                    <a:pt x="585" y="893"/>
                    <a:pt x="644" y="882"/>
                    <a:pt x="702" y="859"/>
                  </a:cubicBezTo>
                  <a:cubicBezTo>
                    <a:pt x="1064" y="719"/>
                    <a:pt x="1076" y="193"/>
                    <a:pt x="713" y="40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511150" y="38637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55" y="1"/>
                  </a:moveTo>
                  <a:cubicBezTo>
                    <a:pt x="501" y="1"/>
                    <a:pt x="444" y="12"/>
                    <a:pt x="387" y="36"/>
                  </a:cubicBezTo>
                  <a:cubicBezTo>
                    <a:pt x="13" y="176"/>
                    <a:pt x="1" y="702"/>
                    <a:pt x="364" y="855"/>
                  </a:cubicBezTo>
                  <a:cubicBezTo>
                    <a:pt x="425" y="879"/>
                    <a:pt x="487" y="891"/>
                    <a:pt x="548" y="891"/>
                  </a:cubicBezTo>
                  <a:cubicBezTo>
                    <a:pt x="721" y="891"/>
                    <a:pt x="879" y="797"/>
                    <a:pt x="948" y="632"/>
                  </a:cubicBezTo>
                  <a:cubicBezTo>
                    <a:pt x="1087" y="317"/>
                    <a:pt x="85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512075" y="382175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6" y="0"/>
                  </a:moveTo>
                  <a:cubicBezTo>
                    <a:pt x="383" y="0"/>
                    <a:pt x="219" y="88"/>
                    <a:pt x="139" y="265"/>
                  </a:cubicBezTo>
                  <a:cubicBezTo>
                    <a:pt x="1" y="572"/>
                    <a:pt x="239" y="896"/>
                    <a:pt x="543" y="896"/>
                  </a:cubicBezTo>
                  <a:cubicBezTo>
                    <a:pt x="598" y="896"/>
                    <a:pt x="655" y="885"/>
                    <a:pt x="713" y="862"/>
                  </a:cubicBezTo>
                  <a:cubicBezTo>
                    <a:pt x="935" y="780"/>
                    <a:pt x="1052" y="522"/>
                    <a:pt x="958" y="288"/>
                  </a:cubicBezTo>
                  <a:cubicBezTo>
                    <a:pt x="886" y="97"/>
                    <a:pt x="716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483100" y="37916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530" y="0"/>
                  </a:moveTo>
                  <a:cubicBezTo>
                    <a:pt x="238" y="0"/>
                    <a:pt x="0" y="301"/>
                    <a:pt x="117" y="602"/>
                  </a:cubicBezTo>
                  <a:cubicBezTo>
                    <a:pt x="195" y="794"/>
                    <a:pt x="367" y="890"/>
                    <a:pt x="540" y="890"/>
                  </a:cubicBezTo>
                  <a:cubicBezTo>
                    <a:pt x="704" y="890"/>
                    <a:pt x="867" y="803"/>
                    <a:pt x="947" y="626"/>
                  </a:cubicBezTo>
                  <a:cubicBezTo>
                    <a:pt x="1053" y="392"/>
                    <a:pt x="947" y="134"/>
                    <a:pt x="713" y="41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440950" y="3790850"/>
              <a:ext cx="26350" cy="22200"/>
            </a:xfrm>
            <a:custGeom>
              <a:avLst/>
              <a:gdLst/>
              <a:ahLst/>
              <a:cxnLst/>
              <a:rect l="l" t="t" r="r" b="b"/>
              <a:pathLst>
                <a:path w="1054" h="888" extrusionOk="0">
                  <a:moveTo>
                    <a:pt x="548" y="1"/>
                  </a:moveTo>
                  <a:cubicBezTo>
                    <a:pt x="381" y="1"/>
                    <a:pt x="212" y="91"/>
                    <a:pt x="130" y="273"/>
                  </a:cubicBezTo>
                  <a:cubicBezTo>
                    <a:pt x="0" y="572"/>
                    <a:pt x="236" y="888"/>
                    <a:pt x="540" y="888"/>
                  </a:cubicBezTo>
                  <a:cubicBezTo>
                    <a:pt x="593" y="888"/>
                    <a:pt x="648" y="878"/>
                    <a:pt x="703" y="857"/>
                  </a:cubicBezTo>
                  <a:cubicBezTo>
                    <a:pt x="937" y="776"/>
                    <a:pt x="1054" y="506"/>
                    <a:pt x="949" y="273"/>
                  </a:cubicBezTo>
                  <a:cubicBezTo>
                    <a:pt x="879" y="91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410275" y="3819725"/>
              <a:ext cx="27200" cy="22275"/>
            </a:xfrm>
            <a:custGeom>
              <a:avLst/>
              <a:gdLst/>
              <a:ahLst/>
              <a:cxnLst/>
              <a:rect l="l" t="t" r="r" b="b"/>
              <a:pathLst>
                <a:path w="1088" h="891" extrusionOk="0">
                  <a:moveTo>
                    <a:pt x="542" y="1"/>
                  </a:moveTo>
                  <a:cubicBezTo>
                    <a:pt x="372" y="1"/>
                    <a:pt x="209" y="101"/>
                    <a:pt x="140" y="264"/>
                  </a:cubicBezTo>
                  <a:cubicBezTo>
                    <a:pt x="0" y="573"/>
                    <a:pt x="243" y="891"/>
                    <a:pt x="550" y="891"/>
                  </a:cubicBezTo>
                  <a:cubicBezTo>
                    <a:pt x="603" y="891"/>
                    <a:pt x="658" y="881"/>
                    <a:pt x="713" y="861"/>
                  </a:cubicBezTo>
                  <a:cubicBezTo>
                    <a:pt x="1076" y="720"/>
                    <a:pt x="1088" y="194"/>
                    <a:pt x="725" y="42"/>
                  </a:cubicBezTo>
                  <a:cubicBezTo>
                    <a:pt x="666" y="14"/>
                    <a:pt x="604" y="1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410550" y="3861700"/>
              <a:ext cx="26050" cy="22450"/>
            </a:xfrm>
            <a:custGeom>
              <a:avLst/>
              <a:gdLst/>
              <a:ahLst/>
              <a:cxnLst/>
              <a:rect l="l" t="t" r="r" b="b"/>
              <a:pathLst>
                <a:path w="1042" h="898" extrusionOk="0">
                  <a:moveTo>
                    <a:pt x="508" y="1"/>
                  </a:moveTo>
                  <a:cubicBezTo>
                    <a:pt x="453" y="1"/>
                    <a:pt x="396" y="12"/>
                    <a:pt x="340" y="36"/>
                  </a:cubicBezTo>
                  <a:cubicBezTo>
                    <a:pt x="106" y="118"/>
                    <a:pt x="0" y="387"/>
                    <a:pt x="82" y="609"/>
                  </a:cubicBezTo>
                  <a:cubicBezTo>
                    <a:pt x="154" y="801"/>
                    <a:pt x="327" y="897"/>
                    <a:pt x="501" y="897"/>
                  </a:cubicBezTo>
                  <a:cubicBezTo>
                    <a:pt x="667" y="897"/>
                    <a:pt x="833" y="809"/>
                    <a:pt x="913" y="632"/>
                  </a:cubicBezTo>
                  <a:cubicBezTo>
                    <a:pt x="1041" y="317"/>
                    <a:pt x="803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408800" y="3904325"/>
              <a:ext cx="12300" cy="11225"/>
            </a:xfrm>
            <a:custGeom>
              <a:avLst/>
              <a:gdLst/>
              <a:ahLst/>
              <a:cxnLst/>
              <a:rect l="l" t="t" r="r" b="b"/>
              <a:pathLst>
                <a:path w="492" h="449" extrusionOk="0">
                  <a:moveTo>
                    <a:pt x="244" y="1"/>
                  </a:moveTo>
                  <a:cubicBezTo>
                    <a:pt x="187" y="1"/>
                    <a:pt x="129" y="21"/>
                    <a:pt x="82" y="62"/>
                  </a:cubicBezTo>
                  <a:cubicBezTo>
                    <a:pt x="0" y="156"/>
                    <a:pt x="0" y="296"/>
                    <a:pt x="82" y="378"/>
                  </a:cubicBezTo>
                  <a:cubicBezTo>
                    <a:pt x="129" y="425"/>
                    <a:pt x="187" y="448"/>
                    <a:pt x="244" y="448"/>
                  </a:cubicBezTo>
                  <a:cubicBezTo>
                    <a:pt x="301" y="448"/>
                    <a:pt x="357" y="425"/>
                    <a:pt x="398" y="378"/>
                  </a:cubicBezTo>
                  <a:cubicBezTo>
                    <a:pt x="492" y="296"/>
                    <a:pt x="492" y="156"/>
                    <a:pt x="398" y="62"/>
                  </a:cubicBezTo>
                  <a:cubicBezTo>
                    <a:pt x="357" y="21"/>
                    <a:pt x="301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67000" y="3929675"/>
              <a:ext cx="11425" cy="11050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229" y="0"/>
                  </a:moveTo>
                  <a:cubicBezTo>
                    <a:pt x="118" y="0"/>
                    <a:pt x="6" y="73"/>
                    <a:pt x="0" y="218"/>
                  </a:cubicBezTo>
                  <a:cubicBezTo>
                    <a:pt x="0" y="347"/>
                    <a:pt x="94" y="440"/>
                    <a:pt x="223" y="440"/>
                  </a:cubicBezTo>
                  <a:cubicBezTo>
                    <a:pt x="229" y="441"/>
                    <a:pt x="236" y="441"/>
                    <a:pt x="242" y="441"/>
                  </a:cubicBezTo>
                  <a:cubicBezTo>
                    <a:pt x="361" y="441"/>
                    <a:pt x="445" y="341"/>
                    <a:pt x="457" y="230"/>
                  </a:cubicBezTo>
                  <a:cubicBezTo>
                    <a:pt x="457" y="7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525500" y="3906675"/>
              <a:ext cx="13575" cy="10975"/>
            </a:xfrm>
            <a:custGeom>
              <a:avLst/>
              <a:gdLst/>
              <a:ahLst/>
              <a:cxnLst/>
              <a:rect l="l" t="t" r="r" b="b"/>
              <a:pathLst>
                <a:path w="543" h="439" extrusionOk="0">
                  <a:moveTo>
                    <a:pt x="244" y="0"/>
                  </a:moveTo>
                  <a:cubicBezTo>
                    <a:pt x="187" y="0"/>
                    <a:pt x="129" y="21"/>
                    <a:pt x="82" y="62"/>
                  </a:cubicBezTo>
                  <a:cubicBezTo>
                    <a:pt x="0" y="155"/>
                    <a:pt x="0" y="296"/>
                    <a:pt x="82" y="378"/>
                  </a:cubicBezTo>
                  <a:cubicBezTo>
                    <a:pt x="128" y="421"/>
                    <a:pt x="179" y="439"/>
                    <a:pt x="228" y="439"/>
                  </a:cubicBezTo>
                  <a:cubicBezTo>
                    <a:pt x="395" y="439"/>
                    <a:pt x="542" y="233"/>
                    <a:pt x="398" y="62"/>
                  </a:cubicBezTo>
                  <a:cubicBezTo>
                    <a:pt x="357" y="21"/>
                    <a:pt x="301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549475" y="3848975"/>
              <a:ext cx="13175" cy="11300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300" y="1"/>
                  </a:moveTo>
                  <a:cubicBezTo>
                    <a:pt x="245" y="1"/>
                    <a:pt x="189" y="21"/>
                    <a:pt x="141" y="65"/>
                  </a:cubicBezTo>
                  <a:cubicBezTo>
                    <a:pt x="0" y="205"/>
                    <a:pt x="94" y="451"/>
                    <a:pt x="293" y="451"/>
                  </a:cubicBezTo>
                  <a:cubicBezTo>
                    <a:pt x="422" y="451"/>
                    <a:pt x="527" y="358"/>
                    <a:pt x="527" y="229"/>
                  </a:cubicBezTo>
                  <a:cubicBezTo>
                    <a:pt x="527" y="93"/>
                    <a:pt x="418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528425" y="3790425"/>
              <a:ext cx="11725" cy="11250"/>
            </a:xfrm>
            <a:custGeom>
              <a:avLst/>
              <a:gdLst/>
              <a:ahLst/>
              <a:cxnLst/>
              <a:rect l="l" t="t" r="r" b="b"/>
              <a:pathLst>
                <a:path w="469" h="450" extrusionOk="0">
                  <a:moveTo>
                    <a:pt x="217" y="0"/>
                  </a:moveTo>
                  <a:cubicBezTo>
                    <a:pt x="105" y="0"/>
                    <a:pt x="0" y="86"/>
                    <a:pt x="0" y="219"/>
                  </a:cubicBezTo>
                  <a:cubicBezTo>
                    <a:pt x="0" y="361"/>
                    <a:pt x="106" y="450"/>
                    <a:pt x="218" y="450"/>
                  </a:cubicBezTo>
                  <a:cubicBezTo>
                    <a:pt x="273" y="450"/>
                    <a:pt x="329" y="429"/>
                    <a:pt x="374" y="383"/>
                  </a:cubicBezTo>
                  <a:cubicBezTo>
                    <a:pt x="468" y="290"/>
                    <a:pt x="468" y="149"/>
                    <a:pt x="374" y="67"/>
                  </a:cubicBezTo>
                  <a:cubicBezTo>
                    <a:pt x="328" y="21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468550" y="3765175"/>
              <a:ext cx="13100" cy="11075"/>
            </a:xfrm>
            <a:custGeom>
              <a:avLst/>
              <a:gdLst/>
              <a:ahLst/>
              <a:cxnLst/>
              <a:rect l="l" t="t" r="r" b="b"/>
              <a:pathLst>
                <a:path w="524" h="443" extrusionOk="0">
                  <a:moveTo>
                    <a:pt x="287" y="1"/>
                  </a:moveTo>
                  <a:cubicBezTo>
                    <a:pt x="97" y="1"/>
                    <a:pt x="0" y="238"/>
                    <a:pt x="137" y="375"/>
                  </a:cubicBezTo>
                  <a:cubicBezTo>
                    <a:pt x="183" y="422"/>
                    <a:pt x="241" y="442"/>
                    <a:pt x="298" y="442"/>
                  </a:cubicBezTo>
                  <a:cubicBezTo>
                    <a:pt x="413" y="442"/>
                    <a:pt x="523" y="356"/>
                    <a:pt x="523" y="223"/>
                  </a:cubicBezTo>
                  <a:cubicBezTo>
                    <a:pt x="523" y="106"/>
                    <a:pt x="430" y="1"/>
                    <a:pt x="301" y="1"/>
                  </a:cubicBezTo>
                  <a:cubicBezTo>
                    <a:pt x="296" y="1"/>
                    <a:pt x="292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6409675" y="3788000"/>
              <a:ext cx="14925" cy="11125"/>
            </a:xfrm>
            <a:custGeom>
              <a:avLst/>
              <a:gdLst/>
              <a:ahLst/>
              <a:cxnLst/>
              <a:rect l="l" t="t" r="r" b="b"/>
              <a:pathLst>
                <a:path w="597" h="445" extrusionOk="0">
                  <a:moveTo>
                    <a:pt x="303" y="0"/>
                  </a:moveTo>
                  <a:cubicBezTo>
                    <a:pt x="246" y="0"/>
                    <a:pt x="187" y="24"/>
                    <a:pt x="141" y="71"/>
                  </a:cubicBezTo>
                  <a:cubicBezTo>
                    <a:pt x="0" y="211"/>
                    <a:pt x="106" y="445"/>
                    <a:pt x="304" y="445"/>
                  </a:cubicBezTo>
                  <a:cubicBezTo>
                    <a:pt x="503" y="445"/>
                    <a:pt x="597" y="211"/>
                    <a:pt x="457" y="71"/>
                  </a:cubicBezTo>
                  <a:cubicBezTo>
                    <a:pt x="416" y="24"/>
                    <a:pt x="360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6384225" y="3845625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5" y="0"/>
                  </a:moveTo>
                  <a:cubicBezTo>
                    <a:pt x="106" y="0"/>
                    <a:pt x="0" y="234"/>
                    <a:pt x="141" y="386"/>
                  </a:cubicBezTo>
                  <a:cubicBezTo>
                    <a:pt x="187" y="433"/>
                    <a:pt x="245" y="453"/>
                    <a:pt x="302" y="453"/>
                  </a:cubicBezTo>
                  <a:cubicBezTo>
                    <a:pt x="417" y="453"/>
                    <a:pt x="527" y="367"/>
                    <a:pt x="527" y="234"/>
                  </a:cubicBezTo>
                  <a:cubicBezTo>
                    <a:pt x="527" y="105"/>
                    <a:pt x="433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420500" y="3944900"/>
              <a:ext cx="19775" cy="16975"/>
            </a:xfrm>
            <a:custGeom>
              <a:avLst/>
              <a:gdLst/>
              <a:ahLst/>
              <a:cxnLst/>
              <a:rect l="l" t="t" r="r" b="b"/>
              <a:pathLst>
                <a:path w="791" h="679" extrusionOk="0">
                  <a:moveTo>
                    <a:pt x="384" y="1"/>
                  </a:moveTo>
                  <a:cubicBezTo>
                    <a:pt x="261" y="1"/>
                    <a:pt x="139" y="68"/>
                    <a:pt x="82" y="206"/>
                  </a:cubicBezTo>
                  <a:cubicBezTo>
                    <a:pt x="0" y="381"/>
                    <a:pt x="82" y="568"/>
                    <a:pt x="246" y="650"/>
                  </a:cubicBezTo>
                  <a:cubicBezTo>
                    <a:pt x="292" y="670"/>
                    <a:pt x="338" y="678"/>
                    <a:pt x="383" y="678"/>
                  </a:cubicBezTo>
                  <a:cubicBezTo>
                    <a:pt x="609" y="678"/>
                    <a:pt x="790" y="452"/>
                    <a:pt x="702" y="217"/>
                  </a:cubicBezTo>
                  <a:cubicBezTo>
                    <a:pt x="642" y="74"/>
                    <a:pt x="513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504325" y="394670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0"/>
                  </a:moveTo>
                  <a:cubicBezTo>
                    <a:pt x="180" y="0"/>
                    <a:pt x="1" y="227"/>
                    <a:pt x="98" y="461"/>
                  </a:cubicBezTo>
                  <a:cubicBezTo>
                    <a:pt x="143" y="594"/>
                    <a:pt x="268" y="674"/>
                    <a:pt x="402" y="674"/>
                  </a:cubicBezTo>
                  <a:cubicBezTo>
                    <a:pt x="445" y="674"/>
                    <a:pt x="489" y="665"/>
                    <a:pt x="531" y="648"/>
                  </a:cubicBezTo>
                  <a:cubicBezTo>
                    <a:pt x="812" y="543"/>
                    <a:pt x="812" y="145"/>
                    <a:pt x="543" y="28"/>
                  </a:cubicBezTo>
                  <a:cubicBezTo>
                    <a:pt x="497" y="9"/>
                    <a:pt x="450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564975" y="3888625"/>
              <a:ext cx="20600" cy="16775"/>
            </a:xfrm>
            <a:custGeom>
              <a:avLst/>
              <a:gdLst/>
              <a:ahLst/>
              <a:cxnLst/>
              <a:rect l="l" t="t" r="r" b="b"/>
              <a:pathLst>
                <a:path w="824" h="671" extrusionOk="0">
                  <a:moveTo>
                    <a:pt x="412" y="1"/>
                  </a:moveTo>
                  <a:cubicBezTo>
                    <a:pt x="373" y="1"/>
                    <a:pt x="333" y="8"/>
                    <a:pt x="293" y="23"/>
                  </a:cubicBezTo>
                  <a:cubicBezTo>
                    <a:pt x="12" y="129"/>
                    <a:pt x="0" y="526"/>
                    <a:pt x="281" y="643"/>
                  </a:cubicBezTo>
                  <a:cubicBezTo>
                    <a:pt x="324" y="661"/>
                    <a:pt x="368" y="670"/>
                    <a:pt x="412" y="670"/>
                  </a:cubicBezTo>
                  <a:cubicBezTo>
                    <a:pt x="539" y="670"/>
                    <a:pt x="662" y="598"/>
                    <a:pt x="714" y="468"/>
                  </a:cubicBezTo>
                  <a:cubicBezTo>
                    <a:pt x="824" y="238"/>
                    <a:pt x="636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566875" y="38046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06" y="1"/>
                  </a:moveTo>
                  <a:cubicBezTo>
                    <a:pt x="282" y="1"/>
                    <a:pt x="158" y="68"/>
                    <a:pt x="100" y="201"/>
                  </a:cubicBezTo>
                  <a:cubicBezTo>
                    <a:pt x="0" y="431"/>
                    <a:pt x="181" y="668"/>
                    <a:pt x="410" y="668"/>
                  </a:cubicBezTo>
                  <a:cubicBezTo>
                    <a:pt x="450" y="668"/>
                    <a:pt x="491" y="661"/>
                    <a:pt x="533" y="646"/>
                  </a:cubicBezTo>
                  <a:cubicBezTo>
                    <a:pt x="708" y="576"/>
                    <a:pt x="790" y="388"/>
                    <a:pt x="720" y="213"/>
                  </a:cubicBezTo>
                  <a:cubicBezTo>
                    <a:pt x="661" y="71"/>
                    <a:pt x="533" y="1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508675" y="3744000"/>
              <a:ext cx="19475" cy="16850"/>
            </a:xfrm>
            <a:custGeom>
              <a:avLst/>
              <a:gdLst/>
              <a:ahLst/>
              <a:cxnLst/>
              <a:rect l="l" t="t" r="r" b="b"/>
              <a:pathLst>
                <a:path w="779" h="674" extrusionOk="0">
                  <a:moveTo>
                    <a:pt x="401" y="1"/>
                  </a:moveTo>
                  <a:cubicBezTo>
                    <a:pt x="182" y="1"/>
                    <a:pt x="0" y="227"/>
                    <a:pt x="88" y="462"/>
                  </a:cubicBezTo>
                  <a:cubicBezTo>
                    <a:pt x="141" y="604"/>
                    <a:pt x="269" y="674"/>
                    <a:pt x="398" y="674"/>
                  </a:cubicBezTo>
                  <a:cubicBezTo>
                    <a:pt x="524" y="674"/>
                    <a:pt x="650" y="607"/>
                    <a:pt x="708" y="474"/>
                  </a:cubicBezTo>
                  <a:cubicBezTo>
                    <a:pt x="778" y="298"/>
                    <a:pt x="708" y="111"/>
                    <a:pt x="533" y="29"/>
                  </a:cubicBezTo>
                  <a:cubicBezTo>
                    <a:pt x="488" y="10"/>
                    <a:pt x="44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424300" y="3742325"/>
              <a:ext cx="20350" cy="16850"/>
            </a:xfrm>
            <a:custGeom>
              <a:avLst/>
              <a:gdLst/>
              <a:ahLst/>
              <a:cxnLst/>
              <a:rect l="l" t="t" r="r" b="b"/>
              <a:pathLst>
                <a:path w="814" h="674" extrusionOk="0">
                  <a:moveTo>
                    <a:pt x="410" y="1"/>
                  </a:moveTo>
                  <a:cubicBezTo>
                    <a:pt x="367" y="1"/>
                    <a:pt x="323" y="9"/>
                    <a:pt x="281" y="26"/>
                  </a:cubicBezTo>
                  <a:cubicBezTo>
                    <a:pt x="0" y="131"/>
                    <a:pt x="0" y="529"/>
                    <a:pt x="269" y="646"/>
                  </a:cubicBezTo>
                  <a:cubicBezTo>
                    <a:pt x="316" y="665"/>
                    <a:pt x="362" y="674"/>
                    <a:pt x="406" y="674"/>
                  </a:cubicBezTo>
                  <a:cubicBezTo>
                    <a:pt x="632" y="674"/>
                    <a:pt x="814" y="448"/>
                    <a:pt x="726" y="213"/>
                  </a:cubicBezTo>
                  <a:cubicBezTo>
                    <a:pt x="672" y="80"/>
                    <a:pt x="545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364050" y="380052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384" y="1"/>
                  </a:moveTo>
                  <a:cubicBezTo>
                    <a:pt x="250" y="1"/>
                    <a:pt x="123" y="78"/>
                    <a:pt x="70" y="201"/>
                  </a:cubicBezTo>
                  <a:cubicBezTo>
                    <a:pt x="0" y="365"/>
                    <a:pt x="70" y="564"/>
                    <a:pt x="246" y="646"/>
                  </a:cubicBezTo>
                  <a:cubicBezTo>
                    <a:pt x="300" y="672"/>
                    <a:pt x="352" y="684"/>
                    <a:pt x="400" y="684"/>
                  </a:cubicBezTo>
                  <a:cubicBezTo>
                    <a:pt x="720" y="684"/>
                    <a:pt x="891" y="178"/>
                    <a:pt x="515" y="26"/>
                  </a:cubicBezTo>
                  <a:cubicBezTo>
                    <a:pt x="472" y="9"/>
                    <a:pt x="428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362000" y="38845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7" y="1"/>
                  </a:moveTo>
                  <a:cubicBezTo>
                    <a:pt x="349" y="1"/>
                    <a:pt x="309" y="8"/>
                    <a:pt x="269" y="24"/>
                  </a:cubicBezTo>
                  <a:cubicBezTo>
                    <a:pt x="94" y="94"/>
                    <a:pt x="0" y="293"/>
                    <a:pt x="82" y="456"/>
                  </a:cubicBezTo>
                  <a:cubicBezTo>
                    <a:pt x="135" y="598"/>
                    <a:pt x="260" y="668"/>
                    <a:pt x="386" y="668"/>
                  </a:cubicBezTo>
                  <a:cubicBezTo>
                    <a:pt x="509" y="668"/>
                    <a:pt x="633" y="601"/>
                    <a:pt x="691" y="468"/>
                  </a:cubicBezTo>
                  <a:cubicBezTo>
                    <a:pt x="790" y="239"/>
                    <a:pt x="609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371075" y="3945050"/>
              <a:ext cx="7025" cy="5575"/>
            </a:xfrm>
            <a:custGeom>
              <a:avLst/>
              <a:gdLst/>
              <a:ahLst/>
              <a:cxnLst/>
              <a:rect l="l" t="t" r="r" b="b"/>
              <a:pathLst>
                <a:path w="281" h="223" extrusionOk="0">
                  <a:moveTo>
                    <a:pt x="162" y="1"/>
                  </a:moveTo>
                  <a:cubicBezTo>
                    <a:pt x="135" y="1"/>
                    <a:pt x="105" y="13"/>
                    <a:pt x="82" y="36"/>
                  </a:cubicBezTo>
                  <a:cubicBezTo>
                    <a:pt x="1" y="108"/>
                    <a:pt x="73" y="222"/>
                    <a:pt x="158" y="222"/>
                  </a:cubicBezTo>
                  <a:cubicBezTo>
                    <a:pt x="183" y="222"/>
                    <a:pt x="210" y="212"/>
                    <a:pt x="234" y="188"/>
                  </a:cubicBezTo>
                  <a:cubicBezTo>
                    <a:pt x="281" y="153"/>
                    <a:pt x="281" y="83"/>
                    <a:pt x="234" y="36"/>
                  </a:cubicBezTo>
                  <a:cubicBezTo>
                    <a:pt x="216" y="13"/>
                    <a:pt x="190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468750" y="398722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3" y="0"/>
                  </a:moveTo>
                  <a:cubicBezTo>
                    <a:pt x="54" y="0"/>
                    <a:pt x="0" y="45"/>
                    <a:pt x="0" y="115"/>
                  </a:cubicBezTo>
                  <a:cubicBezTo>
                    <a:pt x="0" y="174"/>
                    <a:pt x="47" y="221"/>
                    <a:pt x="106" y="221"/>
                  </a:cubicBezTo>
                  <a:cubicBezTo>
                    <a:pt x="110" y="221"/>
                    <a:pt x="115" y="221"/>
                    <a:pt x="119" y="221"/>
                  </a:cubicBezTo>
                  <a:cubicBezTo>
                    <a:pt x="216" y="221"/>
                    <a:pt x="267" y="101"/>
                    <a:pt x="199" y="34"/>
                  </a:cubicBezTo>
                  <a:cubicBezTo>
                    <a:pt x="173" y="11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566725" y="3949150"/>
              <a:ext cx="7000" cy="5575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121" y="0"/>
                  </a:moveTo>
                  <a:cubicBezTo>
                    <a:pt x="93" y="0"/>
                    <a:pt x="64" y="11"/>
                    <a:pt x="36" y="36"/>
                  </a:cubicBezTo>
                  <a:cubicBezTo>
                    <a:pt x="1" y="71"/>
                    <a:pt x="1" y="141"/>
                    <a:pt x="36" y="188"/>
                  </a:cubicBezTo>
                  <a:cubicBezTo>
                    <a:pt x="59" y="211"/>
                    <a:pt x="88" y="223"/>
                    <a:pt x="118" y="223"/>
                  </a:cubicBezTo>
                  <a:cubicBezTo>
                    <a:pt x="147" y="223"/>
                    <a:pt x="176" y="211"/>
                    <a:pt x="200" y="188"/>
                  </a:cubicBezTo>
                  <a:cubicBezTo>
                    <a:pt x="280" y="108"/>
                    <a:pt x="211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609150" y="385295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9" y="1"/>
                  </a:moveTo>
                  <a:cubicBezTo>
                    <a:pt x="64" y="1"/>
                    <a:pt x="12" y="43"/>
                    <a:pt x="12" y="105"/>
                  </a:cubicBezTo>
                  <a:cubicBezTo>
                    <a:pt x="0" y="175"/>
                    <a:pt x="59" y="222"/>
                    <a:pt x="117" y="222"/>
                  </a:cubicBezTo>
                  <a:cubicBezTo>
                    <a:pt x="211" y="222"/>
                    <a:pt x="269" y="105"/>
                    <a:pt x="199" y="35"/>
                  </a:cubicBezTo>
                  <a:cubicBezTo>
                    <a:pt x="176" y="11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570525" y="3755275"/>
              <a:ext cx="7250" cy="5550"/>
            </a:xfrm>
            <a:custGeom>
              <a:avLst/>
              <a:gdLst/>
              <a:ahLst/>
              <a:cxnLst/>
              <a:rect l="l" t="t" r="r" b="b"/>
              <a:pathLst>
                <a:path w="290" h="222" extrusionOk="0">
                  <a:moveTo>
                    <a:pt x="125" y="0"/>
                  </a:moveTo>
                  <a:cubicBezTo>
                    <a:pt x="99" y="0"/>
                    <a:pt x="72" y="10"/>
                    <a:pt x="48" y="34"/>
                  </a:cubicBezTo>
                  <a:cubicBezTo>
                    <a:pt x="1" y="69"/>
                    <a:pt x="1" y="140"/>
                    <a:pt x="48" y="186"/>
                  </a:cubicBezTo>
                  <a:cubicBezTo>
                    <a:pt x="71" y="210"/>
                    <a:pt x="100" y="221"/>
                    <a:pt x="129" y="221"/>
                  </a:cubicBezTo>
                  <a:cubicBezTo>
                    <a:pt x="159" y="221"/>
                    <a:pt x="188" y="210"/>
                    <a:pt x="211" y="186"/>
                  </a:cubicBezTo>
                  <a:lnTo>
                    <a:pt x="200" y="186"/>
                  </a:lnTo>
                  <a:cubicBezTo>
                    <a:pt x="290" y="114"/>
                    <a:pt x="21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474150" y="3712675"/>
              <a:ext cx="6025" cy="5750"/>
            </a:xfrm>
            <a:custGeom>
              <a:avLst/>
              <a:gdLst/>
              <a:ahLst/>
              <a:cxnLst/>
              <a:rect l="l" t="t" r="r" b="b"/>
              <a:pathLst>
                <a:path w="241" h="230" extrusionOk="0">
                  <a:moveTo>
                    <a:pt x="122" y="1"/>
                  </a:moveTo>
                  <a:cubicBezTo>
                    <a:pt x="62" y="1"/>
                    <a:pt x="1" y="42"/>
                    <a:pt x="7" y="124"/>
                  </a:cubicBezTo>
                  <a:cubicBezTo>
                    <a:pt x="18" y="194"/>
                    <a:pt x="71" y="229"/>
                    <a:pt x="122" y="229"/>
                  </a:cubicBezTo>
                  <a:cubicBezTo>
                    <a:pt x="173" y="229"/>
                    <a:pt x="223" y="194"/>
                    <a:pt x="229" y="124"/>
                  </a:cubicBezTo>
                  <a:cubicBezTo>
                    <a:pt x="241" y="42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75750" y="37511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23" y="1"/>
                  </a:moveTo>
                  <a:cubicBezTo>
                    <a:pt x="95" y="1"/>
                    <a:pt x="69" y="9"/>
                    <a:pt x="47" y="26"/>
                  </a:cubicBezTo>
                  <a:cubicBezTo>
                    <a:pt x="0" y="73"/>
                    <a:pt x="0" y="143"/>
                    <a:pt x="47" y="190"/>
                  </a:cubicBezTo>
                  <a:cubicBezTo>
                    <a:pt x="62" y="213"/>
                    <a:pt x="84" y="222"/>
                    <a:pt x="107" y="222"/>
                  </a:cubicBezTo>
                  <a:cubicBezTo>
                    <a:pt x="190" y="222"/>
                    <a:pt x="293" y="101"/>
                    <a:pt x="211" y="37"/>
                  </a:cubicBezTo>
                  <a:cubicBezTo>
                    <a:pt x="186" y="12"/>
                    <a:pt x="154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33925" y="3847375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17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77"/>
                    <a:pt x="53" y="221"/>
                    <a:pt x="109" y="221"/>
                  </a:cubicBezTo>
                  <a:cubicBezTo>
                    <a:pt x="137" y="221"/>
                    <a:pt x="164" y="210"/>
                    <a:pt x="187" y="188"/>
                  </a:cubicBezTo>
                  <a:cubicBezTo>
                    <a:pt x="258" y="117"/>
                    <a:pt x="21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401200" y="3998125"/>
              <a:ext cx="13475" cy="11100"/>
            </a:xfrm>
            <a:custGeom>
              <a:avLst/>
              <a:gdLst/>
              <a:ahLst/>
              <a:cxnLst/>
              <a:rect l="l" t="t" r="r" b="b"/>
              <a:pathLst>
                <a:path w="539" h="444" extrusionOk="0">
                  <a:moveTo>
                    <a:pt x="271" y="1"/>
                  </a:moveTo>
                  <a:cubicBezTo>
                    <a:pt x="185" y="1"/>
                    <a:pt x="105" y="49"/>
                    <a:pt x="70" y="136"/>
                  </a:cubicBezTo>
                  <a:cubicBezTo>
                    <a:pt x="0" y="285"/>
                    <a:pt x="118" y="443"/>
                    <a:pt x="270" y="443"/>
                  </a:cubicBezTo>
                  <a:cubicBezTo>
                    <a:pt x="296" y="443"/>
                    <a:pt x="323" y="439"/>
                    <a:pt x="351" y="428"/>
                  </a:cubicBezTo>
                  <a:cubicBezTo>
                    <a:pt x="538" y="358"/>
                    <a:pt x="538" y="101"/>
                    <a:pt x="363" y="19"/>
                  </a:cubicBezTo>
                  <a:cubicBezTo>
                    <a:pt x="332" y="7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527975" y="4000825"/>
              <a:ext cx="13050" cy="11050"/>
            </a:xfrm>
            <a:custGeom>
              <a:avLst/>
              <a:gdLst/>
              <a:ahLst/>
              <a:cxnLst/>
              <a:rect l="l" t="t" r="r" b="b"/>
              <a:pathLst>
                <a:path w="522" h="442" extrusionOk="0">
                  <a:moveTo>
                    <a:pt x="277" y="1"/>
                  </a:moveTo>
                  <a:cubicBezTo>
                    <a:pt x="140" y="1"/>
                    <a:pt x="1" y="125"/>
                    <a:pt x="53" y="297"/>
                  </a:cubicBezTo>
                  <a:cubicBezTo>
                    <a:pt x="89" y="386"/>
                    <a:pt x="173" y="442"/>
                    <a:pt x="263" y="442"/>
                  </a:cubicBezTo>
                  <a:cubicBezTo>
                    <a:pt x="290" y="442"/>
                    <a:pt x="318" y="436"/>
                    <a:pt x="346" y="425"/>
                  </a:cubicBezTo>
                  <a:cubicBezTo>
                    <a:pt x="463" y="390"/>
                    <a:pt x="521" y="250"/>
                    <a:pt x="474" y="133"/>
                  </a:cubicBezTo>
                  <a:cubicBezTo>
                    <a:pt x="432" y="40"/>
                    <a:pt x="355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618800" y="3913375"/>
              <a:ext cx="13750" cy="11225"/>
            </a:xfrm>
            <a:custGeom>
              <a:avLst/>
              <a:gdLst/>
              <a:ahLst/>
              <a:cxnLst/>
              <a:rect l="l" t="t" r="r" b="b"/>
              <a:pathLst>
                <a:path w="550" h="449" extrusionOk="0">
                  <a:moveTo>
                    <a:pt x="276" y="1"/>
                  </a:moveTo>
                  <a:cubicBezTo>
                    <a:pt x="251" y="1"/>
                    <a:pt x="225" y="6"/>
                    <a:pt x="199" y="16"/>
                  </a:cubicBezTo>
                  <a:cubicBezTo>
                    <a:pt x="12" y="86"/>
                    <a:pt x="0" y="355"/>
                    <a:pt x="187" y="437"/>
                  </a:cubicBezTo>
                  <a:cubicBezTo>
                    <a:pt x="213" y="445"/>
                    <a:pt x="240" y="449"/>
                    <a:pt x="266" y="449"/>
                  </a:cubicBezTo>
                  <a:cubicBezTo>
                    <a:pt x="357" y="449"/>
                    <a:pt x="443" y="402"/>
                    <a:pt x="480" y="320"/>
                  </a:cubicBezTo>
                  <a:cubicBezTo>
                    <a:pt x="550" y="161"/>
                    <a:pt x="424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621725" y="378752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0"/>
                  </a:moveTo>
                  <a:cubicBezTo>
                    <a:pt x="185" y="0"/>
                    <a:pt x="105" y="44"/>
                    <a:pt x="70" y="136"/>
                  </a:cubicBezTo>
                  <a:cubicBezTo>
                    <a:pt x="1" y="286"/>
                    <a:pt x="118" y="444"/>
                    <a:pt x="270" y="444"/>
                  </a:cubicBezTo>
                  <a:cubicBezTo>
                    <a:pt x="296" y="444"/>
                    <a:pt x="323" y="439"/>
                    <a:pt x="351" y="429"/>
                  </a:cubicBezTo>
                  <a:cubicBezTo>
                    <a:pt x="468" y="382"/>
                    <a:pt x="527" y="253"/>
                    <a:pt x="480" y="136"/>
                  </a:cubicBezTo>
                  <a:cubicBezTo>
                    <a:pt x="438" y="4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533975" y="3696550"/>
              <a:ext cx="13175" cy="11325"/>
            </a:xfrm>
            <a:custGeom>
              <a:avLst/>
              <a:gdLst/>
              <a:ahLst/>
              <a:cxnLst/>
              <a:rect l="l" t="t" r="r" b="b"/>
              <a:pathLst>
                <a:path w="527" h="453" extrusionOk="0">
                  <a:moveTo>
                    <a:pt x="271" y="0"/>
                  </a:moveTo>
                  <a:cubicBezTo>
                    <a:pt x="121" y="0"/>
                    <a:pt x="0" y="156"/>
                    <a:pt x="59" y="313"/>
                  </a:cubicBezTo>
                  <a:cubicBezTo>
                    <a:pt x="94" y="406"/>
                    <a:pt x="179" y="453"/>
                    <a:pt x="265" y="453"/>
                  </a:cubicBezTo>
                  <a:cubicBezTo>
                    <a:pt x="351" y="453"/>
                    <a:pt x="439" y="406"/>
                    <a:pt x="480" y="313"/>
                  </a:cubicBezTo>
                  <a:cubicBezTo>
                    <a:pt x="527" y="207"/>
                    <a:pt x="468" y="79"/>
                    <a:pt x="363" y="20"/>
                  </a:cubicBezTo>
                  <a:cubicBezTo>
                    <a:pt x="332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407325" y="3694000"/>
              <a:ext cx="13775" cy="11175"/>
            </a:xfrm>
            <a:custGeom>
              <a:avLst/>
              <a:gdLst/>
              <a:ahLst/>
              <a:cxnLst/>
              <a:rect l="l" t="t" r="r" b="b"/>
              <a:pathLst>
                <a:path w="551" h="447" extrusionOk="0">
                  <a:moveTo>
                    <a:pt x="278" y="1"/>
                  </a:moveTo>
                  <a:cubicBezTo>
                    <a:pt x="251" y="1"/>
                    <a:pt x="224" y="6"/>
                    <a:pt x="200" y="17"/>
                  </a:cubicBezTo>
                  <a:cubicBezTo>
                    <a:pt x="12" y="87"/>
                    <a:pt x="1" y="356"/>
                    <a:pt x="188" y="426"/>
                  </a:cubicBezTo>
                  <a:cubicBezTo>
                    <a:pt x="220" y="440"/>
                    <a:pt x="253" y="447"/>
                    <a:pt x="284" y="447"/>
                  </a:cubicBezTo>
                  <a:cubicBezTo>
                    <a:pt x="432" y="447"/>
                    <a:pt x="550" y="300"/>
                    <a:pt x="492" y="145"/>
                  </a:cubicBezTo>
                  <a:cubicBezTo>
                    <a:pt x="456" y="56"/>
                    <a:pt x="366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6316375" y="378127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5" y="52"/>
                    <a:pt x="70" y="129"/>
                  </a:cubicBezTo>
                  <a:cubicBezTo>
                    <a:pt x="1" y="289"/>
                    <a:pt x="118" y="448"/>
                    <a:pt x="270" y="448"/>
                  </a:cubicBezTo>
                  <a:cubicBezTo>
                    <a:pt x="296" y="448"/>
                    <a:pt x="324" y="444"/>
                    <a:pt x="351" y="433"/>
                  </a:cubicBezTo>
                  <a:cubicBezTo>
                    <a:pt x="538" y="363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6311750" y="3907225"/>
              <a:ext cx="15175" cy="11525"/>
            </a:xfrm>
            <a:custGeom>
              <a:avLst/>
              <a:gdLst/>
              <a:ahLst/>
              <a:cxnLst/>
              <a:rect l="l" t="t" r="r" b="b"/>
              <a:pathLst>
                <a:path w="607" h="461" extrusionOk="0">
                  <a:moveTo>
                    <a:pt x="350" y="0"/>
                  </a:moveTo>
                  <a:cubicBezTo>
                    <a:pt x="323" y="0"/>
                    <a:pt x="295" y="5"/>
                    <a:pt x="267" y="16"/>
                  </a:cubicBezTo>
                  <a:cubicBezTo>
                    <a:pt x="1" y="109"/>
                    <a:pt x="102" y="461"/>
                    <a:pt x="328" y="461"/>
                  </a:cubicBezTo>
                  <a:cubicBezTo>
                    <a:pt x="360" y="461"/>
                    <a:pt x="395" y="454"/>
                    <a:pt x="431" y="437"/>
                  </a:cubicBezTo>
                  <a:cubicBezTo>
                    <a:pt x="548" y="391"/>
                    <a:pt x="606" y="262"/>
                    <a:pt x="560" y="145"/>
                  </a:cubicBezTo>
                  <a:cubicBezTo>
                    <a:pt x="524" y="55"/>
                    <a:pt x="440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332175" y="39830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27" y="1"/>
                  </a:moveTo>
                  <a:cubicBezTo>
                    <a:pt x="99" y="1"/>
                    <a:pt x="70" y="12"/>
                    <a:pt x="47" y="36"/>
                  </a:cubicBezTo>
                  <a:cubicBezTo>
                    <a:pt x="0" y="71"/>
                    <a:pt x="0" y="141"/>
                    <a:pt x="47" y="188"/>
                  </a:cubicBezTo>
                  <a:cubicBezTo>
                    <a:pt x="70" y="211"/>
                    <a:pt x="99" y="223"/>
                    <a:pt x="127" y="223"/>
                  </a:cubicBezTo>
                  <a:cubicBezTo>
                    <a:pt x="155" y="223"/>
                    <a:pt x="181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81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467575" y="404220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7" y="0"/>
                  </a:moveTo>
                  <a:cubicBezTo>
                    <a:pt x="58" y="0"/>
                    <a:pt x="1" y="42"/>
                    <a:pt x="1" y="104"/>
                  </a:cubicBezTo>
                  <a:cubicBezTo>
                    <a:pt x="1" y="174"/>
                    <a:pt x="47" y="221"/>
                    <a:pt x="118" y="221"/>
                  </a:cubicBezTo>
                  <a:cubicBezTo>
                    <a:pt x="211" y="221"/>
                    <a:pt x="270" y="104"/>
                    <a:pt x="200" y="34"/>
                  </a:cubicBezTo>
                  <a:cubicBezTo>
                    <a:pt x="176" y="11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603925" y="3988825"/>
              <a:ext cx="7225" cy="5200"/>
            </a:xfrm>
            <a:custGeom>
              <a:avLst/>
              <a:gdLst/>
              <a:ahLst/>
              <a:cxnLst/>
              <a:rect l="l" t="t" r="r" b="b"/>
              <a:pathLst>
                <a:path w="289" h="208" extrusionOk="0">
                  <a:moveTo>
                    <a:pt x="178" y="1"/>
                  </a:moveTo>
                  <a:cubicBezTo>
                    <a:pt x="97" y="1"/>
                    <a:pt x="0" y="118"/>
                    <a:pt x="80" y="180"/>
                  </a:cubicBezTo>
                  <a:cubicBezTo>
                    <a:pt x="102" y="199"/>
                    <a:pt x="126" y="208"/>
                    <a:pt x="149" y="208"/>
                  </a:cubicBezTo>
                  <a:cubicBezTo>
                    <a:pt x="224" y="208"/>
                    <a:pt x="289" y="120"/>
                    <a:pt x="244" y="40"/>
                  </a:cubicBezTo>
                  <a:cubicBezTo>
                    <a:pt x="228" y="12"/>
                    <a:pt x="204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664425" y="3854125"/>
              <a:ext cx="6450" cy="5550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08" y="1"/>
                  </a:moveTo>
                  <a:cubicBezTo>
                    <a:pt x="52" y="1"/>
                    <a:pt x="0" y="42"/>
                    <a:pt x="0" y="105"/>
                  </a:cubicBezTo>
                  <a:cubicBezTo>
                    <a:pt x="0" y="175"/>
                    <a:pt x="47" y="222"/>
                    <a:pt x="105" y="222"/>
                  </a:cubicBezTo>
                  <a:cubicBezTo>
                    <a:pt x="211" y="222"/>
                    <a:pt x="258" y="105"/>
                    <a:pt x="187" y="35"/>
                  </a:cubicBezTo>
                  <a:cubicBezTo>
                    <a:pt x="164" y="11"/>
                    <a:pt x="135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610600" y="37172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17" y="1"/>
                  </a:moveTo>
                  <a:cubicBezTo>
                    <a:pt x="58" y="1"/>
                    <a:pt x="1" y="42"/>
                    <a:pt x="1" y="105"/>
                  </a:cubicBezTo>
                  <a:cubicBezTo>
                    <a:pt x="1" y="175"/>
                    <a:pt x="59" y="220"/>
                    <a:pt x="118" y="220"/>
                  </a:cubicBezTo>
                  <a:cubicBezTo>
                    <a:pt x="147" y="220"/>
                    <a:pt x="176" y="209"/>
                    <a:pt x="199" y="186"/>
                  </a:cubicBezTo>
                  <a:cubicBezTo>
                    <a:pt x="235" y="140"/>
                    <a:pt x="235" y="69"/>
                    <a:pt x="199" y="34"/>
                  </a:cubicBezTo>
                  <a:cubicBezTo>
                    <a:pt x="176" y="11"/>
                    <a:pt x="146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474600" y="3658150"/>
              <a:ext cx="6450" cy="5675"/>
            </a:xfrm>
            <a:custGeom>
              <a:avLst/>
              <a:gdLst/>
              <a:ahLst/>
              <a:cxnLst/>
              <a:rect l="l" t="t" r="r" b="b"/>
              <a:pathLst>
                <a:path w="258" h="227" extrusionOk="0">
                  <a:moveTo>
                    <a:pt x="153" y="0"/>
                  </a:moveTo>
                  <a:cubicBezTo>
                    <a:pt x="47" y="0"/>
                    <a:pt x="0" y="117"/>
                    <a:pt x="71" y="187"/>
                  </a:cubicBezTo>
                  <a:cubicBezTo>
                    <a:pt x="94" y="215"/>
                    <a:pt x="123" y="226"/>
                    <a:pt x="150" y="226"/>
                  </a:cubicBezTo>
                  <a:cubicBezTo>
                    <a:pt x="206" y="226"/>
                    <a:pt x="258" y="179"/>
                    <a:pt x="258" y="117"/>
                  </a:cubicBezTo>
                  <a:cubicBezTo>
                    <a:pt x="258" y="59"/>
                    <a:pt x="211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337725" y="3711625"/>
              <a:ext cx="7075" cy="5625"/>
            </a:xfrm>
            <a:custGeom>
              <a:avLst/>
              <a:gdLst/>
              <a:ahLst/>
              <a:cxnLst/>
              <a:rect l="l" t="t" r="r" b="b"/>
              <a:pathLst>
                <a:path w="283" h="225" extrusionOk="0">
                  <a:moveTo>
                    <a:pt x="123" y="0"/>
                  </a:moveTo>
                  <a:cubicBezTo>
                    <a:pt x="96" y="0"/>
                    <a:pt x="69" y="9"/>
                    <a:pt x="47" y="25"/>
                  </a:cubicBezTo>
                  <a:cubicBezTo>
                    <a:pt x="0" y="72"/>
                    <a:pt x="0" y="142"/>
                    <a:pt x="47" y="189"/>
                  </a:cubicBezTo>
                  <a:cubicBezTo>
                    <a:pt x="72" y="214"/>
                    <a:pt x="100" y="225"/>
                    <a:pt x="126" y="225"/>
                  </a:cubicBezTo>
                  <a:cubicBezTo>
                    <a:pt x="211" y="225"/>
                    <a:pt x="282" y="117"/>
                    <a:pt x="211" y="37"/>
                  </a:cubicBezTo>
                  <a:cubicBezTo>
                    <a:pt x="186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277625" y="3846175"/>
              <a:ext cx="7900" cy="5650"/>
            </a:xfrm>
            <a:custGeom>
              <a:avLst/>
              <a:gdLst/>
              <a:ahLst/>
              <a:cxnLst/>
              <a:rect l="l" t="t" r="r" b="b"/>
              <a:pathLst>
                <a:path w="316" h="226" extrusionOk="0">
                  <a:moveTo>
                    <a:pt x="138" y="0"/>
                  </a:moveTo>
                  <a:cubicBezTo>
                    <a:pt x="1" y="0"/>
                    <a:pt x="1" y="225"/>
                    <a:pt x="138" y="225"/>
                  </a:cubicBezTo>
                  <a:cubicBezTo>
                    <a:pt x="145" y="225"/>
                    <a:pt x="151" y="225"/>
                    <a:pt x="158" y="224"/>
                  </a:cubicBezTo>
                  <a:cubicBezTo>
                    <a:pt x="165" y="225"/>
                    <a:pt x="171" y="225"/>
                    <a:pt x="178" y="225"/>
                  </a:cubicBezTo>
                  <a:cubicBezTo>
                    <a:pt x="315" y="225"/>
                    <a:pt x="315" y="0"/>
                    <a:pt x="178" y="0"/>
                  </a:cubicBezTo>
                  <a:cubicBezTo>
                    <a:pt x="171" y="0"/>
                    <a:pt x="165" y="1"/>
                    <a:pt x="158" y="2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1698450" y="4582475"/>
              <a:ext cx="34175" cy="25650"/>
            </a:xfrm>
            <a:custGeom>
              <a:avLst/>
              <a:gdLst/>
              <a:ahLst/>
              <a:cxnLst/>
              <a:rect l="l" t="t" r="r" b="b"/>
              <a:pathLst>
                <a:path w="1367" h="1026" extrusionOk="0">
                  <a:moveTo>
                    <a:pt x="695" y="0"/>
                  </a:moveTo>
                  <a:cubicBezTo>
                    <a:pt x="564" y="0"/>
                    <a:pt x="432" y="50"/>
                    <a:pt x="328" y="148"/>
                  </a:cubicBezTo>
                  <a:cubicBezTo>
                    <a:pt x="1" y="464"/>
                    <a:pt x="223" y="1014"/>
                    <a:pt x="679" y="1025"/>
                  </a:cubicBezTo>
                  <a:cubicBezTo>
                    <a:pt x="684" y="1026"/>
                    <a:pt x="689" y="1026"/>
                    <a:pt x="693" y="1026"/>
                  </a:cubicBezTo>
                  <a:cubicBezTo>
                    <a:pt x="1140" y="1026"/>
                    <a:pt x="1366" y="484"/>
                    <a:pt x="1065" y="160"/>
                  </a:cubicBezTo>
                  <a:cubicBezTo>
                    <a:pt x="964" y="53"/>
                    <a:pt x="830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1747675" y="4583525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5" y="1"/>
                  </a:moveTo>
                  <a:cubicBezTo>
                    <a:pt x="238" y="1"/>
                    <a:pt x="0" y="542"/>
                    <a:pt x="313" y="866"/>
                  </a:cubicBezTo>
                  <a:cubicBezTo>
                    <a:pt x="415" y="969"/>
                    <a:pt x="552" y="1022"/>
                    <a:pt x="689" y="1022"/>
                  </a:cubicBezTo>
                  <a:cubicBezTo>
                    <a:pt x="818" y="1022"/>
                    <a:pt x="948" y="975"/>
                    <a:pt x="1050" y="878"/>
                  </a:cubicBezTo>
                  <a:cubicBezTo>
                    <a:pt x="1377" y="562"/>
                    <a:pt x="1155" y="12"/>
                    <a:pt x="699" y="1"/>
                  </a:cubicBezTo>
                  <a:cubicBezTo>
                    <a:pt x="694" y="1"/>
                    <a:pt x="689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1752950" y="4534300"/>
              <a:ext cx="27125" cy="25775"/>
            </a:xfrm>
            <a:custGeom>
              <a:avLst/>
              <a:gdLst/>
              <a:ahLst/>
              <a:cxnLst/>
              <a:rect l="l" t="t" r="r" b="b"/>
              <a:pathLst>
                <a:path w="1085" h="1031" extrusionOk="0">
                  <a:moveTo>
                    <a:pt x="525" y="0"/>
                  </a:moveTo>
                  <a:cubicBezTo>
                    <a:pt x="266" y="0"/>
                    <a:pt x="16" y="201"/>
                    <a:pt x="8" y="507"/>
                  </a:cubicBezTo>
                  <a:cubicBezTo>
                    <a:pt x="0" y="822"/>
                    <a:pt x="253" y="1031"/>
                    <a:pt x="522" y="1031"/>
                  </a:cubicBezTo>
                  <a:cubicBezTo>
                    <a:pt x="644" y="1031"/>
                    <a:pt x="768" y="988"/>
                    <a:pt x="874" y="893"/>
                  </a:cubicBezTo>
                  <a:cubicBezTo>
                    <a:pt x="1073" y="695"/>
                    <a:pt x="1085" y="367"/>
                    <a:pt x="886" y="156"/>
                  </a:cubicBezTo>
                  <a:cubicBezTo>
                    <a:pt x="782" y="49"/>
                    <a:pt x="653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1699325" y="4533450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9" y="0"/>
                  </a:moveTo>
                  <a:cubicBezTo>
                    <a:pt x="560" y="0"/>
                    <a:pt x="430" y="47"/>
                    <a:pt x="328" y="144"/>
                  </a:cubicBezTo>
                  <a:cubicBezTo>
                    <a:pt x="1" y="459"/>
                    <a:pt x="223" y="1009"/>
                    <a:pt x="679" y="1021"/>
                  </a:cubicBezTo>
                  <a:cubicBezTo>
                    <a:pt x="684" y="1021"/>
                    <a:pt x="689" y="1021"/>
                    <a:pt x="694" y="1021"/>
                  </a:cubicBezTo>
                  <a:cubicBezTo>
                    <a:pt x="1141" y="1021"/>
                    <a:pt x="1378" y="491"/>
                    <a:pt x="1065" y="155"/>
                  </a:cubicBezTo>
                  <a:cubicBezTo>
                    <a:pt x="963" y="53"/>
                    <a:pt x="826" y="0"/>
                    <a:pt x="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1696700" y="4620525"/>
              <a:ext cx="33150" cy="28375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646" y="1"/>
                  </a:moveTo>
                  <a:cubicBezTo>
                    <a:pt x="437" y="1"/>
                    <a:pt x="227" y="115"/>
                    <a:pt x="129" y="346"/>
                  </a:cubicBezTo>
                  <a:cubicBezTo>
                    <a:pt x="0" y="627"/>
                    <a:pt x="129" y="966"/>
                    <a:pt x="421" y="1083"/>
                  </a:cubicBezTo>
                  <a:cubicBezTo>
                    <a:pt x="499" y="1119"/>
                    <a:pt x="577" y="1135"/>
                    <a:pt x="652" y="1135"/>
                  </a:cubicBezTo>
                  <a:cubicBezTo>
                    <a:pt x="1021" y="1135"/>
                    <a:pt x="1326" y="746"/>
                    <a:pt x="1170" y="358"/>
                  </a:cubicBezTo>
                  <a:cubicBezTo>
                    <a:pt x="1075" y="121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1748950" y="4621525"/>
              <a:ext cx="34350" cy="28550"/>
            </a:xfrm>
            <a:custGeom>
              <a:avLst/>
              <a:gdLst/>
              <a:ahLst/>
              <a:cxnLst/>
              <a:rect l="l" t="t" r="r" b="b"/>
              <a:pathLst>
                <a:path w="1374" h="1142" extrusionOk="0">
                  <a:moveTo>
                    <a:pt x="681" y="1"/>
                  </a:moveTo>
                  <a:cubicBezTo>
                    <a:pt x="309" y="1"/>
                    <a:pt x="0" y="385"/>
                    <a:pt x="157" y="785"/>
                  </a:cubicBezTo>
                  <a:cubicBezTo>
                    <a:pt x="246" y="1001"/>
                    <a:pt x="461" y="1141"/>
                    <a:pt x="688" y="1141"/>
                  </a:cubicBezTo>
                  <a:cubicBezTo>
                    <a:pt x="756" y="1141"/>
                    <a:pt x="826" y="1128"/>
                    <a:pt x="894" y="1101"/>
                  </a:cubicBezTo>
                  <a:cubicBezTo>
                    <a:pt x="1362" y="914"/>
                    <a:pt x="1373" y="259"/>
                    <a:pt x="905" y="48"/>
                  </a:cubicBezTo>
                  <a:cubicBezTo>
                    <a:pt x="830" y="16"/>
                    <a:pt x="75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1787375" y="4584925"/>
              <a:ext cx="34375" cy="28250"/>
            </a:xfrm>
            <a:custGeom>
              <a:avLst/>
              <a:gdLst/>
              <a:ahLst/>
              <a:cxnLst/>
              <a:rect l="l" t="t" r="r" b="b"/>
              <a:pathLst>
                <a:path w="1375" h="1130" extrusionOk="0">
                  <a:moveTo>
                    <a:pt x="684" y="1"/>
                  </a:moveTo>
                  <a:cubicBezTo>
                    <a:pt x="617" y="1"/>
                    <a:pt x="549" y="12"/>
                    <a:pt x="480" y="38"/>
                  </a:cubicBezTo>
                  <a:cubicBezTo>
                    <a:pt x="12" y="226"/>
                    <a:pt x="0" y="881"/>
                    <a:pt x="456" y="1080"/>
                  </a:cubicBezTo>
                  <a:cubicBezTo>
                    <a:pt x="533" y="1113"/>
                    <a:pt x="612" y="1129"/>
                    <a:pt x="690" y="1129"/>
                  </a:cubicBezTo>
                  <a:cubicBezTo>
                    <a:pt x="907" y="1129"/>
                    <a:pt x="1110" y="1003"/>
                    <a:pt x="1205" y="787"/>
                  </a:cubicBezTo>
                  <a:cubicBezTo>
                    <a:pt x="1375" y="398"/>
                    <a:pt x="1068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1788375" y="4531875"/>
              <a:ext cx="33225" cy="28350"/>
            </a:xfrm>
            <a:custGeom>
              <a:avLst/>
              <a:gdLst/>
              <a:ahLst/>
              <a:cxnLst/>
              <a:rect l="l" t="t" r="r" b="b"/>
              <a:pathLst>
                <a:path w="1329" h="1134" extrusionOk="0">
                  <a:moveTo>
                    <a:pt x="688" y="0"/>
                  </a:moveTo>
                  <a:cubicBezTo>
                    <a:pt x="478" y="0"/>
                    <a:pt x="268" y="112"/>
                    <a:pt x="171" y="335"/>
                  </a:cubicBezTo>
                  <a:cubicBezTo>
                    <a:pt x="1" y="734"/>
                    <a:pt x="308" y="1133"/>
                    <a:pt x="692" y="1133"/>
                  </a:cubicBezTo>
                  <a:cubicBezTo>
                    <a:pt x="758" y="1133"/>
                    <a:pt x="827" y="1122"/>
                    <a:pt x="896" y="1096"/>
                  </a:cubicBezTo>
                  <a:cubicBezTo>
                    <a:pt x="1188" y="979"/>
                    <a:pt x="1329" y="651"/>
                    <a:pt x="1212" y="359"/>
                  </a:cubicBezTo>
                  <a:cubicBezTo>
                    <a:pt x="1122" y="120"/>
                    <a:pt x="905" y="0"/>
                    <a:pt x="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1752550" y="4494125"/>
              <a:ext cx="33375" cy="27800"/>
            </a:xfrm>
            <a:custGeom>
              <a:avLst/>
              <a:gdLst/>
              <a:ahLst/>
              <a:cxnLst/>
              <a:rect l="l" t="t" r="r" b="b"/>
              <a:pathLst>
                <a:path w="1335" h="1112" extrusionOk="0">
                  <a:moveTo>
                    <a:pt x="621" y="0"/>
                  </a:moveTo>
                  <a:cubicBezTo>
                    <a:pt x="430" y="0"/>
                    <a:pt x="239" y="96"/>
                    <a:pt x="130" y="324"/>
                  </a:cubicBezTo>
                  <a:cubicBezTo>
                    <a:pt x="1" y="605"/>
                    <a:pt x="130" y="944"/>
                    <a:pt x="422" y="1061"/>
                  </a:cubicBezTo>
                  <a:cubicBezTo>
                    <a:pt x="496" y="1095"/>
                    <a:pt x="573" y="1111"/>
                    <a:pt x="650" y="1111"/>
                  </a:cubicBezTo>
                  <a:cubicBezTo>
                    <a:pt x="866" y="1111"/>
                    <a:pt x="1073" y="985"/>
                    <a:pt x="1159" y="769"/>
                  </a:cubicBezTo>
                  <a:lnTo>
                    <a:pt x="1159" y="781"/>
                  </a:lnTo>
                  <a:cubicBezTo>
                    <a:pt x="1334" y="338"/>
                    <a:pt x="978" y="0"/>
                    <a:pt x="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1698150" y="4492575"/>
              <a:ext cx="34350" cy="28425"/>
            </a:xfrm>
            <a:custGeom>
              <a:avLst/>
              <a:gdLst/>
              <a:ahLst/>
              <a:cxnLst/>
              <a:rect l="l" t="t" r="r" b="b"/>
              <a:pathLst>
                <a:path w="1374" h="1137" extrusionOk="0">
                  <a:moveTo>
                    <a:pt x="679" y="1"/>
                  </a:moveTo>
                  <a:cubicBezTo>
                    <a:pt x="613" y="1"/>
                    <a:pt x="546" y="12"/>
                    <a:pt x="480" y="35"/>
                  </a:cubicBezTo>
                  <a:cubicBezTo>
                    <a:pt x="13" y="223"/>
                    <a:pt x="1" y="878"/>
                    <a:pt x="469" y="1088"/>
                  </a:cubicBezTo>
                  <a:cubicBezTo>
                    <a:pt x="544" y="1121"/>
                    <a:pt x="620" y="1136"/>
                    <a:pt x="694" y="1136"/>
                  </a:cubicBezTo>
                  <a:cubicBezTo>
                    <a:pt x="1065" y="1136"/>
                    <a:pt x="1374" y="754"/>
                    <a:pt x="1218" y="363"/>
                  </a:cubicBezTo>
                  <a:cubicBezTo>
                    <a:pt x="1127" y="136"/>
                    <a:pt x="90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1659750" y="4529400"/>
              <a:ext cx="33175" cy="28275"/>
            </a:xfrm>
            <a:custGeom>
              <a:avLst/>
              <a:gdLst/>
              <a:ahLst/>
              <a:cxnLst/>
              <a:rect l="l" t="t" r="r" b="b"/>
              <a:pathLst>
                <a:path w="1327" h="1131" extrusionOk="0">
                  <a:moveTo>
                    <a:pt x="687" y="0"/>
                  </a:moveTo>
                  <a:cubicBezTo>
                    <a:pt x="309" y="0"/>
                    <a:pt x="0" y="383"/>
                    <a:pt x="156" y="774"/>
                  </a:cubicBezTo>
                  <a:cubicBezTo>
                    <a:pt x="251" y="1010"/>
                    <a:pt x="469" y="1130"/>
                    <a:pt x="686" y="1130"/>
                  </a:cubicBezTo>
                  <a:cubicBezTo>
                    <a:pt x="899" y="1130"/>
                    <a:pt x="1111" y="1016"/>
                    <a:pt x="1209" y="785"/>
                  </a:cubicBezTo>
                  <a:cubicBezTo>
                    <a:pt x="1326" y="505"/>
                    <a:pt x="1198" y="165"/>
                    <a:pt x="917" y="48"/>
                  </a:cubicBezTo>
                  <a:cubicBezTo>
                    <a:pt x="839" y="15"/>
                    <a:pt x="762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1659850" y="4582475"/>
              <a:ext cx="33125" cy="28175"/>
            </a:xfrm>
            <a:custGeom>
              <a:avLst/>
              <a:gdLst/>
              <a:ahLst/>
              <a:cxnLst/>
              <a:rect l="l" t="t" r="r" b="b"/>
              <a:pathLst>
                <a:path w="1325" h="1127" extrusionOk="0">
                  <a:moveTo>
                    <a:pt x="647" y="1"/>
                  </a:moveTo>
                  <a:cubicBezTo>
                    <a:pt x="578" y="1"/>
                    <a:pt x="506" y="14"/>
                    <a:pt x="433" y="43"/>
                  </a:cubicBezTo>
                  <a:cubicBezTo>
                    <a:pt x="141" y="148"/>
                    <a:pt x="0" y="476"/>
                    <a:pt x="117" y="768"/>
                  </a:cubicBezTo>
                  <a:cubicBezTo>
                    <a:pt x="207" y="1007"/>
                    <a:pt x="421" y="1127"/>
                    <a:pt x="635" y="1127"/>
                  </a:cubicBezTo>
                  <a:cubicBezTo>
                    <a:pt x="842" y="1127"/>
                    <a:pt x="1049" y="1015"/>
                    <a:pt x="1147" y="792"/>
                  </a:cubicBezTo>
                  <a:cubicBezTo>
                    <a:pt x="1325" y="396"/>
                    <a:pt x="1026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1657500" y="4636200"/>
              <a:ext cx="14950" cy="14225"/>
            </a:xfrm>
            <a:custGeom>
              <a:avLst/>
              <a:gdLst/>
              <a:ahLst/>
              <a:cxnLst/>
              <a:rect l="l" t="t" r="r" b="b"/>
              <a:pathLst>
                <a:path w="598" h="569" extrusionOk="0">
                  <a:moveTo>
                    <a:pt x="315" y="1"/>
                  </a:moveTo>
                  <a:cubicBezTo>
                    <a:pt x="247" y="1"/>
                    <a:pt x="177" y="26"/>
                    <a:pt x="118" y="81"/>
                  </a:cubicBezTo>
                  <a:cubicBezTo>
                    <a:pt x="12" y="187"/>
                    <a:pt x="1" y="362"/>
                    <a:pt x="106" y="479"/>
                  </a:cubicBezTo>
                  <a:cubicBezTo>
                    <a:pt x="164" y="541"/>
                    <a:pt x="237" y="569"/>
                    <a:pt x="310" y="569"/>
                  </a:cubicBezTo>
                  <a:cubicBezTo>
                    <a:pt x="456" y="569"/>
                    <a:pt x="597" y="456"/>
                    <a:pt x="597" y="292"/>
                  </a:cubicBezTo>
                  <a:cubicBezTo>
                    <a:pt x="597" y="116"/>
                    <a:pt x="461" y="1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1731500" y="4668300"/>
              <a:ext cx="16625" cy="14125"/>
            </a:xfrm>
            <a:custGeom>
              <a:avLst/>
              <a:gdLst/>
              <a:ahLst/>
              <a:cxnLst/>
              <a:rect l="l" t="t" r="r" b="b"/>
              <a:pathLst>
                <a:path w="665" h="565" extrusionOk="0">
                  <a:moveTo>
                    <a:pt x="291" y="0"/>
                  </a:moveTo>
                  <a:cubicBezTo>
                    <a:pt x="147" y="0"/>
                    <a:pt x="8" y="107"/>
                    <a:pt x="1" y="272"/>
                  </a:cubicBezTo>
                  <a:cubicBezTo>
                    <a:pt x="1" y="435"/>
                    <a:pt x="117" y="564"/>
                    <a:pt x="281" y="564"/>
                  </a:cubicBezTo>
                  <a:cubicBezTo>
                    <a:pt x="286" y="564"/>
                    <a:pt x="290" y="564"/>
                    <a:pt x="295" y="564"/>
                  </a:cubicBezTo>
                  <a:cubicBezTo>
                    <a:pt x="532" y="564"/>
                    <a:pt x="664" y="268"/>
                    <a:pt x="492" y="84"/>
                  </a:cubicBezTo>
                  <a:cubicBezTo>
                    <a:pt x="434" y="26"/>
                    <a:pt x="362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1803450" y="4639100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75" y="1"/>
                  </a:moveTo>
                  <a:cubicBezTo>
                    <a:pt x="129" y="1"/>
                    <a:pt x="0" y="305"/>
                    <a:pt x="176" y="480"/>
                  </a:cubicBezTo>
                  <a:cubicBezTo>
                    <a:pt x="234" y="533"/>
                    <a:pt x="308" y="559"/>
                    <a:pt x="381" y="559"/>
                  </a:cubicBezTo>
                  <a:cubicBezTo>
                    <a:pt x="454" y="559"/>
                    <a:pt x="527" y="533"/>
                    <a:pt x="585" y="480"/>
                  </a:cubicBezTo>
                  <a:cubicBezTo>
                    <a:pt x="761" y="305"/>
                    <a:pt x="632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1835925" y="4566300"/>
              <a:ext cx="16400" cy="14050"/>
            </a:xfrm>
            <a:custGeom>
              <a:avLst/>
              <a:gdLst/>
              <a:ahLst/>
              <a:cxnLst/>
              <a:rect l="l" t="t" r="r" b="b"/>
              <a:pathLst>
                <a:path w="656" h="562" extrusionOk="0">
                  <a:moveTo>
                    <a:pt x="373" y="1"/>
                  </a:moveTo>
                  <a:cubicBezTo>
                    <a:pt x="305" y="1"/>
                    <a:pt x="235" y="26"/>
                    <a:pt x="176" y="81"/>
                  </a:cubicBezTo>
                  <a:cubicBezTo>
                    <a:pt x="0" y="257"/>
                    <a:pt x="117" y="561"/>
                    <a:pt x="363" y="561"/>
                  </a:cubicBezTo>
                  <a:cubicBezTo>
                    <a:pt x="369" y="562"/>
                    <a:pt x="376" y="562"/>
                    <a:pt x="382" y="562"/>
                  </a:cubicBezTo>
                  <a:cubicBezTo>
                    <a:pt x="526" y="562"/>
                    <a:pt x="655" y="438"/>
                    <a:pt x="655" y="292"/>
                  </a:cubicBezTo>
                  <a:cubicBezTo>
                    <a:pt x="655" y="116"/>
                    <a:pt x="519" y="1"/>
                    <a:pt x="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1809100" y="4492100"/>
              <a:ext cx="14850" cy="14225"/>
            </a:xfrm>
            <a:custGeom>
              <a:avLst/>
              <a:gdLst/>
              <a:ahLst/>
              <a:cxnLst/>
              <a:rect l="l" t="t" r="r" b="b"/>
              <a:pathLst>
                <a:path w="594" h="569" extrusionOk="0">
                  <a:moveTo>
                    <a:pt x="287" y="0"/>
                  </a:moveTo>
                  <a:cubicBezTo>
                    <a:pt x="145" y="0"/>
                    <a:pt x="8" y="112"/>
                    <a:pt x="8" y="277"/>
                  </a:cubicBezTo>
                  <a:cubicBezTo>
                    <a:pt x="0" y="452"/>
                    <a:pt x="140" y="568"/>
                    <a:pt x="288" y="568"/>
                  </a:cubicBezTo>
                  <a:cubicBezTo>
                    <a:pt x="357" y="568"/>
                    <a:pt x="429" y="543"/>
                    <a:pt x="488" y="487"/>
                  </a:cubicBezTo>
                  <a:cubicBezTo>
                    <a:pt x="593" y="382"/>
                    <a:pt x="593" y="207"/>
                    <a:pt x="488" y="90"/>
                  </a:cubicBezTo>
                  <a:cubicBezTo>
                    <a:pt x="430" y="28"/>
                    <a:pt x="35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1733250" y="4460100"/>
              <a:ext cx="16700" cy="14325"/>
            </a:xfrm>
            <a:custGeom>
              <a:avLst/>
              <a:gdLst/>
              <a:ahLst/>
              <a:cxnLst/>
              <a:rect l="l" t="t" r="r" b="b"/>
              <a:pathLst>
                <a:path w="668" h="573" extrusionOk="0">
                  <a:moveTo>
                    <a:pt x="387" y="1"/>
                  </a:moveTo>
                  <a:cubicBezTo>
                    <a:pt x="141" y="1"/>
                    <a:pt x="1" y="293"/>
                    <a:pt x="176" y="480"/>
                  </a:cubicBezTo>
                  <a:cubicBezTo>
                    <a:pt x="236" y="544"/>
                    <a:pt x="310" y="572"/>
                    <a:pt x="382" y="572"/>
                  </a:cubicBezTo>
                  <a:cubicBezTo>
                    <a:pt x="524" y="572"/>
                    <a:pt x="660" y="463"/>
                    <a:pt x="668" y="293"/>
                  </a:cubicBezTo>
                  <a:cubicBezTo>
                    <a:pt x="668" y="141"/>
                    <a:pt x="551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1658975" y="4489425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80" y="1"/>
                  </a:moveTo>
                  <a:cubicBezTo>
                    <a:pt x="307" y="1"/>
                    <a:pt x="234" y="27"/>
                    <a:pt x="176" y="80"/>
                  </a:cubicBezTo>
                  <a:cubicBezTo>
                    <a:pt x="0" y="255"/>
                    <a:pt x="129" y="559"/>
                    <a:pt x="386" y="559"/>
                  </a:cubicBezTo>
                  <a:cubicBezTo>
                    <a:pt x="632" y="559"/>
                    <a:pt x="761" y="255"/>
                    <a:pt x="585" y="80"/>
                  </a:cubicBezTo>
                  <a:cubicBezTo>
                    <a:pt x="527" y="27"/>
                    <a:pt x="453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1628925" y="4562150"/>
              <a:ext cx="16600" cy="14075"/>
            </a:xfrm>
            <a:custGeom>
              <a:avLst/>
              <a:gdLst/>
              <a:ahLst/>
              <a:cxnLst/>
              <a:rect l="l" t="t" r="r" b="b"/>
              <a:pathLst>
                <a:path w="664" h="563" extrusionOk="0">
                  <a:moveTo>
                    <a:pt x="281" y="1"/>
                  </a:moveTo>
                  <a:cubicBezTo>
                    <a:pt x="127" y="1"/>
                    <a:pt x="9" y="125"/>
                    <a:pt x="9" y="271"/>
                  </a:cubicBezTo>
                  <a:cubicBezTo>
                    <a:pt x="1" y="446"/>
                    <a:pt x="140" y="562"/>
                    <a:pt x="289" y="562"/>
                  </a:cubicBezTo>
                  <a:cubicBezTo>
                    <a:pt x="358" y="562"/>
                    <a:pt x="429" y="537"/>
                    <a:pt x="488" y="481"/>
                  </a:cubicBezTo>
                  <a:cubicBezTo>
                    <a:pt x="664" y="318"/>
                    <a:pt x="547" y="13"/>
                    <a:pt x="301" y="2"/>
                  </a:cubicBezTo>
                  <a:cubicBezTo>
                    <a:pt x="294" y="1"/>
                    <a:pt x="28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1672700" y="4687650"/>
              <a:ext cx="24900" cy="21150"/>
            </a:xfrm>
            <a:custGeom>
              <a:avLst/>
              <a:gdLst/>
              <a:ahLst/>
              <a:cxnLst/>
              <a:rect l="l" t="t" r="r" b="b"/>
              <a:pathLst>
                <a:path w="996" h="846" extrusionOk="0">
                  <a:moveTo>
                    <a:pt x="483" y="1"/>
                  </a:moveTo>
                  <a:cubicBezTo>
                    <a:pt x="326" y="1"/>
                    <a:pt x="169" y="85"/>
                    <a:pt x="95" y="258"/>
                  </a:cubicBezTo>
                  <a:cubicBezTo>
                    <a:pt x="1" y="469"/>
                    <a:pt x="106" y="714"/>
                    <a:pt x="317" y="808"/>
                  </a:cubicBezTo>
                  <a:cubicBezTo>
                    <a:pt x="374" y="833"/>
                    <a:pt x="432" y="845"/>
                    <a:pt x="488" y="845"/>
                  </a:cubicBezTo>
                  <a:cubicBezTo>
                    <a:pt x="764" y="845"/>
                    <a:pt x="995" y="561"/>
                    <a:pt x="878" y="270"/>
                  </a:cubicBezTo>
                  <a:cubicBezTo>
                    <a:pt x="807" y="91"/>
                    <a:pt x="6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1778550" y="4689775"/>
              <a:ext cx="25800" cy="21275"/>
            </a:xfrm>
            <a:custGeom>
              <a:avLst/>
              <a:gdLst/>
              <a:ahLst/>
              <a:cxnLst/>
              <a:rect l="l" t="t" r="r" b="b"/>
              <a:pathLst>
                <a:path w="1032" h="851" extrusionOk="0">
                  <a:moveTo>
                    <a:pt x="519" y="0"/>
                  </a:moveTo>
                  <a:cubicBezTo>
                    <a:pt x="239" y="0"/>
                    <a:pt x="1" y="287"/>
                    <a:pt x="119" y="582"/>
                  </a:cubicBezTo>
                  <a:cubicBezTo>
                    <a:pt x="181" y="750"/>
                    <a:pt x="335" y="851"/>
                    <a:pt x="502" y="851"/>
                  </a:cubicBezTo>
                  <a:cubicBezTo>
                    <a:pt x="557" y="851"/>
                    <a:pt x="614" y="840"/>
                    <a:pt x="669" y="816"/>
                  </a:cubicBezTo>
                  <a:cubicBezTo>
                    <a:pt x="1020" y="688"/>
                    <a:pt x="1032" y="185"/>
                    <a:pt x="681" y="33"/>
                  </a:cubicBezTo>
                  <a:cubicBezTo>
                    <a:pt x="627" y="10"/>
                    <a:pt x="572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1855500" y="4616400"/>
              <a:ext cx="25775" cy="21250"/>
            </a:xfrm>
            <a:custGeom>
              <a:avLst/>
              <a:gdLst/>
              <a:ahLst/>
              <a:cxnLst/>
              <a:rect l="l" t="t" r="r" b="b"/>
              <a:pathLst>
                <a:path w="1031" h="850" extrusionOk="0">
                  <a:moveTo>
                    <a:pt x="510" y="0"/>
                  </a:moveTo>
                  <a:cubicBezTo>
                    <a:pt x="458" y="0"/>
                    <a:pt x="405" y="10"/>
                    <a:pt x="352" y="31"/>
                  </a:cubicBezTo>
                  <a:cubicBezTo>
                    <a:pt x="13" y="172"/>
                    <a:pt x="1" y="663"/>
                    <a:pt x="340" y="815"/>
                  </a:cubicBezTo>
                  <a:cubicBezTo>
                    <a:pt x="393" y="838"/>
                    <a:pt x="448" y="849"/>
                    <a:pt x="504" y="849"/>
                  </a:cubicBezTo>
                  <a:cubicBezTo>
                    <a:pt x="669" y="849"/>
                    <a:pt x="832" y="751"/>
                    <a:pt x="902" y="593"/>
                  </a:cubicBezTo>
                  <a:cubicBezTo>
                    <a:pt x="1031" y="305"/>
                    <a:pt x="798" y="0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1857550" y="4510375"/>
              <a:ext cx="24900" cy="21025"/>
            </a:xfrm>
            <a:custGeom>
              <a:avLst/>
              <a:gdLst/>
              <a:ahLst/>
              <a:cxnLst/>
              <a:rect l="l" t="t" r="r" b="b"/>
              <a:pathLst>
                <a:path w="996" h="841" extrusionOk="0">
                  <a:moveTo>
                    <a:pt x="514" y="0"/>
                  </a:moveTo>
                  <a:cubicBezTo>
                    <a:pt x="358" y="0"/>
                    <a:pt x="204" y="82"/>
                    <a:pt x="129" y="248"/>
                  </a:cubicBezTo>
                  <a:cubicBezTo>
                    <a:pt x="1" y="544"/>
                    <a:pt x="223" y="841"/>
                    <a:pt x="507" y="841"/>
                  </a:cubicBezTo>
                  <a:cubicBezTo>
                    <a:pt x="559" y="841"/>
                    <a:pt x="613" y="831"/>
                    <a:pt x="668" y="809"/>
                  </a:cubicBezTo>
                  <a:cubicBezTo>
                    <a:pt x="890" y="727"/>
                    <a:pt x="995" y="482"/>
                    <a:pt x="913" y="271"/>
                  </a:cubicBezTo>
                  <a:cubicBezTo>
                    <a:pt x="841" y="91"/>
                    <a:pt x="677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1784100" y="4433725"/>
              <a:ext cx="24650" cy="21150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06" y="1"/>
                  </a:moveTo>
                  <a:cubicBezTo>
                    <a:pt x="225" y="1"/>
                    <a:pt x="1" y="284"/>
                    <a:pt x="108" y="576"/>
                  </a:cubicBezTo>
                  <a:cubicBezTo>
                    <a:pt x="179" y="755"/>
                    <a:pt x="344" y="845"/>
                    <a:pt x="509" y="845"/>
                  </a:cubicBezTo>
                  <a:cubicBezTo>
                    <a:pt x="669" y="845"/>
                    <a:pt x="828" y="760"/>
                    <a:pt x="903" y="588"/>
                  </a:cubicBezTo>
                  <a:cubicBezTo>
                    <a:pt x="985" y="377"/>
                    <a:pt x="891" y="132"/>
                    <a:pt x="681" y="38"/>
                  </a:cubicBezTo>
                  <a:cubicBezTo>
                    <a:pt x="622" y="12"/>
                    <a:pt x="563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1677100" y="4431625"/>
              <a:ext cx="25775" cy="21225"/>
            </a:xfrm>
            <a:custGeom>
              <a:avLst/>
              <a:gdLst/>
              <a:ahLst/>
              <a:cxnLst/>
              <a:rect l="l" t="t" r="r" b="b"/>
              <a:pathLst>
                <a:path w="1031" h="849" extrusionOk="0">
                  <a:moveTo>
                    <a:pt x="518" y="1"/>
                  </a:moveTo>
                  <a:cubicBezTo>
                    <a:pt x="467" y="1"/>
                    <a:pt x="414" y="10"/>
                    <a:pt x="363" y="28"/>
                  </a:cubicBezTo>
                  <a:cubicBezTo>
                    <a:pt x="12" y="169"/>
                    <a:pt x="0" y="660"/>
                    <a:pt x="351" y="812"/>
                  </a:cubicBezTo>
                  <a:cubicBezTo>
                    <a:pt x="409" y="837"/>
                    <a:pt x="467" y="849"/>
                    <a:pt x="523" y="849"/>
                  </a:cubicBezTo>
                  <a:cubicBezTo>
                    <a:pt x="805" y="849"/>
                    <a:pt x="1030" y="556"/>
                    <a:pt x="913" y="262"/>
                  </a:cubicBezTo>
                  <a:cubicBezTo>
                    <a:pt x="850" y="100"/>
                    <a:pt x="690" y="1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1600175" y="4505000"/>
              <a:ext cx="25775" cy="21150"/>
            </a:xfrm>
            <a:custGeom>
              <a:avLst/>
              <a:gdLst/>
              <a:ahLst/>
              <a:cxnLst/>
              <a:rect l="l" t="t" r="r" b="b"/>
              <a:pathLst>
                <a:path w="1031" h="846" extrusionOk="0">
                  <a:moveTo>
                    <a:pt x="516" y="0"/>
                  </a:moveTo>
                  <a:cubicBezTo>
                    <a:pt x="354" y="0"/>
                    <a:pt x="198" y="98"/>
                    <a:pt x="129" y="252"/>
                  </a:cubicBezTo>
                  <a:cubicBezTo>
                    <a:pt x="1" y="549"/>
                    <a:pt x="232" y="845"/>
                    <a:pt x="518" y="845"/>
                  </a:cubicBezTo>
                  <a:cubicBezTo>
                    <a:pt x="570" y="845"/>
                    <a:pt x="625" y="835"/>
                    <a:pt x="679" y="814"/>
                  </a:cubicBezTo>
                  <a:cubicBezTo>
                    <a:pt x="1018" y="685"/>
                    <a:pt x="1030" y="194"/>
                    <a:pt x="691" y="42"/>
                  </a:cubicBezTo>
                  <a:cubicBezTo>
                    <a:pt x="634" y="13"/>
                    <a:pt x="575" y="0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1599000" y="4611125"/>
              <a:ext cx="24900" cy="21275"/>
            </a:xfrm>
            <a:custGeom>
              <a:avLst/>
              <a:gdLst/>
              <a:ahLst/>
              <a:cxnLst/>
              <a:rect l="l" t="t" r="r" b="b"/>
              <a:pathLst>
                <a:path w="996" h="851" extrusionOk="0">
                  <a:moveTo>
                    <a:pt x="485" y="1"/>
                  </a:moveTo>
                  <a:cubicBezTo>
                    <a:pt x="435" y="1"/>
                    <a:pt x="382" y="10"/>
                    <a:pt x="328" y="32"/>
                  </a:cubicBezTo>
                  <a:cubicBezTo>
                    <a:pt x="106" y="113"/>
                    <a:pt x="1" y="359"/>
                    <a:pt x="83" y="581"/>
                  </a:cubicBezTo>
                  <a:cubicBezTo>
                    <a:pt x="154" y="760"/>
                    <a:pt x="316" y="851"/>
                    <a:pt x="478" y="851"/>
                  </a:cubicBezTo>
                  <a:cubicBezTo>
                    <a:pt x="635" y="851"/>
                    <a:pt x="792" y="766"/>
                    <a:pt x="867" y="593"/>
                  </a:cubicBezTo>
                  <a:cubicBezTo>
                    <a:pt x="996" y="305"/>
                    <a:pt x="77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1611300" y="4687675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4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1733550" y="4740900"/>
              <a:ext cx="8500" cy="7325"/>
            </a:xfrm>
            <a:custGeom>
              <a:avLst/>
              <a:gdLst/>
              <a:ahLst/>
              <a:cxnLst/>
              <a:rect l="l" t="t" r="r" b="b"/>
              <a:pathLst>
                <a:path w="340" h="293" extrusionOk="0">
                  <a:moveTo>
                    <a:pt x="148" y="1"/>
                  </a:moveTo>
                  <a:cubicBezTo>
                    <a:pt x="72" y="1"/>
                    <a:pt x="0" y="55"/>
                    <a:pt x="0" y="140"/>
                  </a:cubicBezTo>
                  <a:cubicBezTo>
                    <a:pt x="0" y="222"/>
                    <a:pt x="59" y="292"/>
                    <a:pt x="141" y="292"/>
                  </a:cubicBezTo>
                  <a:cubicBezTo>
                    <a:pt x="269" y="292"/>
                    <a:pt x="340" y="140"/>
                    <a:pt x="258" y="47"/>
                  </a:cubicBezTo>
                  <a:cubicBezTo>
                    <a:pt x="226" y="15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1857275" y="4692650"/>
              <a:ext cx="7900" cy="7275"/>
            </a:xfrm>
            <a:custGeom>
              <a:avLst/>
              <a:gdLst/>
              <a:ahLst/>
              <a:cxnLst/>
              <a:rect l="l" t="t" r="r" b="b"/>
              <a:pathLst>
                <a:path w="316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3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1909625" y="4571050"/>
              <a:ext cx="8800" cy="7250"/>
            </a:xfrm>
            <a:custGeom>
              <a:avLst/>
              <a:gdLst/>
              <a:ahLst/>
              <a:cxnLst/>
              <a:rect l="l" t="t" r="r" b="b"/>
              <a:pathLst>
                <a:path w="352" h="290" extrusionOk="0">
                  <a:moveTo>
                    <a:pt x="204" y="1"/>
                  </a:moveTo>
                  <a:cubicBezTo>
                    <a:pt x="170" y="1"/>
                    <a:pt x="135" y="14"/>
                    <a:pt x="106" y="44"/>
                  </a:cubicBezTo>
                  <a:cubicBezTo>
                    <a:pt x="0" y="125"/>
                    <a:pt x="70" y="289"/>
                    <a:pt x="199" y="289"/>
                  </a:cubicBezTo>
                  <a:cubicBezTo>
                    <a:pt x="281" y="289"/>
                    <a:pt x="340" y="231"/>
                    <a:pt x="351" y="160"/>
                  </a:cubicBezTo>
                  <a:cubicBezTo>
                    <a:pt x="351" y="64"/>
                    <a:pt x="280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1862225" y="4447625"/>
              <a:ext cx="7650" cy="735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5" y="1"/>
                  </a:moveTo>
                  <a:cubicBezTo>
                    <a:pt x="77" y="1"/>
                    <a:pt x="1" y="61"/>
                    <a:pt x="1" y="149"/>
                  </a:cubicBezTo>
                  <a:cubicBezTo>
                    <a:pt x="1" y="234"/>
                    <a:pt x="73" y="294"/>
                    <a:pt x="148" y="294"/>
                  </a:cubicBezTo>
                  <a:cubicBezTo>
                    <a:pt x="187" y="294"/>
                    <a:pt x="227" y="278"/>
                    <a:pt x="258" y="242"/>
                  </a:cubicBezTo>
                  <a:cubicBezTo>
                    <a:pt x="305" y="196"/>
                    <a:pt x="305" y="102"/>
                    <a:pt x="258" y="44"/>
                  </a:cubicBezTo>
                  <a:cubicBezTo>
                    <a:pt x="229" y="14"/>
                    <a:pt x="19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1739100" y="4394400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5" y="1"/>
                  </a:moveTo>
                  <a:cubicBezTo>
                    <a:pt x="170" y="1"/>
                    <a:pt x="135" y="14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60"/>
                  </a:cubicBezTo>
                  <a:cubicBezTo>
                    <a:pt x="352" y="64"/>
                    <a:pt x="28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1616275" y="4442625"/>
              <a:ext cx="7850" cy="6675"/>
            </a:xfrm>
            <a:custGeom>
              <a:avLst/>
              <a:gdLst/>
              <a:ahLst/>
              <a:cxnLst/>
              <a:rect l="l" t="t" r="r" b="b"/>
              <a:pathLst>
                <a:path w="314" h="267" extrusionOk="0">
                  <a:moveTo>
                    <a:pt x="158" y="1"/>
                  </a:moveTo>
                  <a:cubicBezTo>
                    <a:pt x="123" y="1"/>
                    <a:pt x="88" y="15"/>
                    <a:pt x="59" y="45"/>
                  </a:cubicBezTo>
                  <a:cubicBezTo>
                    <a:pt x="0" y="103"/>
                    <a:pt x="0" y="185"/>
                    <a:pt x="59" y="244"/>
                  </a:cubicBezTo>
                  <a:cubicBezTo>
                    <a:pt x="84" y="260"/>
                    <a:pt x="109" y="267"/>
                    <a:pt x="134" y="267"/>
                  </a:cubicBezTo>
                  <a:cubicBezTo>
                    <a:pt x="234" y="267"/>
                    <a:pt x="314" y="148"/>
                    <a:pt x="257" y="45"/>
                  </a:cubicBezTo>
                  <a:cubicBezTo>
                    <a:pt x="228" y="15"/>
                    <a:pt x="19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1562825" y="4564225"/>
              <a:ext cx="8725" cy="7350"/>
            </a:xfrm>
            <a:custGeom>
              <a:avLst/>
              <a:gdLst/>
              <a:ahLst/>
              <a:cxnLst/>
              <a:rect l="l" t="t" r="r" b="b"/>
              <a:pathLst>
                <a:path w="349" h="294" extrusionOk="0">
                  <a:moveTo>
                    <a:pt x="161" y="1"/>
                  </a:moveTo>
                  <a:cubicBezTo>
                    <a:pt x="79" y="1"/>
                    <a:pt x="21" y="59"/>
                    <a:pt x="9" y="141"/>
                  </a:cubicBezTo>
                  <a:cubicBezTo>
                    <a:pt x="1" y="232"/>
                    <a:pt x="79" y="293"/>
                    <a:pt x="159" y="293"/>
                  </a:cubicBezTo>
                  <a:cubicBezTo>
                    <a:pt x="193" y="293"/>
                    <a:pt x="227" y="282"/>
                    <a:pt x="255" y="258"/>
                  </a:cubicBezTo>
                  <a:cubicBezTo>
                    <a:pt x="348" y="164"/>
                    <a:pt x="290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1648725" y="4754625"/>
              <a:ext cx="16625" cy="14325"/>
            </a:xfrm>
            <a:custGeom>
              <a:avLst/>
              <a:gdLst/>
              <a:ahLst/>
              <a:cxnLst/>
              <a:rect l="l" t="t" r="r" b="b"/>
              <a:pathLst>
                <a:path w="665" h="573" extrusionOk="0">
                  <a:moveTo>
                    <a:pt x="328" y="1"/>
                  </a:moveTo>
                  <a:cubicBezTo>
                    <a:pt x="223" y="1"/>
                    <a:pt x="118" y="59"/>
                    <a:pt x="71" y="176"/>
                  </a:cubicBezTo>
                  <a:cubicBezTo>
                    <a:pt x="1" y="317"/>
                    <a:pt x="71" y="480"/>
                    <a:pt x="211" y="551"/>
                  </a:cubicBezTo>
                  <a:cubicBezTo>
                    <a:pt x="249" y="566"/>
                    <a:pt x="286" y="572"/>
                    <a:pt x="322" y="572"/>
                  </a:cubicBezTo>
                  <a:cubicBezTo>
                    <a:pt x="512" y="572"/>
                    <a:pt x="664" y="383"/>
                    <a:pt x="586" y="176"/>
                  </a:cubicBezTo>
                  <a:cubicBezTo>
                    <a:pt x="539" y="59"/>
                    <a:pt x="434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1808200" y="4757875"/>
              <a:ext cx="17200" cy="14250"/>
            </a:xfrm>
            <a:custGeom>
              <a:avLst/>
              <a:gdLst/>
              <a:ahLst/>
              <a:cxnLst/>
              <a:rect l="l" t="t" r="r" b="b"/>
              <a:pathLst>
                <a:path w="688" h="570" extrusionOk="0">
                  <a:moveTo>
                    <a:pt x="347" y="1"/>
                  </a:moveTo>
                  <a:cubicBezTo>
                    <a:pt x="161" y="1"/>
                    <a:pt x="1" y="189"/>
                    <a:pt x="80" y="385"/>
                  </a:cubicBezTo>
                  <a:cubicBezTo>
                    <a:pt x="124" y="501"/>
                    <a:pt x="230" y="570"/>
                    <a:pt x="340" y="570"/>
                  </a:cubicBezTo>
                  <a:cubicBezTo>
                    <a:pt x="374" y="570"/>
                    <a:pt x="409" y="563"/>
                    <a:pt x="442" y="549"/>
                  </a:cubicBezTo>
                  <a:cubicBezTo>
                    <a:pt x="676" y="456"/>
                    <a:pt x="688" y="128"/>
                    <a:pt x="454" y="23"/>
                  </a:cubicBezTo>
                  <a:cubicBezTo>
                    <a:pt x="418" y="8"/>
                    <a:pt x="382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1923375" y="464765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9" y="1"/>
                  </a:moveTo>
                  <a:cubicBezTo>
                    <a:pt x="316" y="1"/>
                    <a:pt x="281" y="7"/>
                    <a:pt x="246" y="21"/>
                  </a:cubicBezTo>
                  <a:cubicBezTo>
                    <a:pt x="12" y="115"/>
                    <a:pt x="0" y="442"/>
                    <a:pt x="234" y="548"/>
                  </a:cubicBezTo>
                  <a:cubicBezTo>
                    <a:pt x="268" y="562"/>
                    <a:pt x="303" y="568"/>
                    <a:pt x="338" y="568"/>
                  </a:cubicBezTo>
                  <a:cubicBezTo>
                    <a:pt x="448" y="568"/>
                    <a:pt x="555" y="502"/>
                    <a:pt x="608" y="396"/>
                  </a:cubicBezTo>
                  <a:cubicBezTo>
                    <a:pt x="688" y="207"/>
                    <a:pt x="539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1926675" y="4488625"/>
              <a:ext cx="16600" cy="14125"/>
            </a:xfrm>
            <a:custGeom>
              <a:avLst/>
              <a:gdLst/>
              <a:ahLst/>
              <a:cxnLst/>
              <a:rect l="l" t="t" r="r" b="b"/>
              <a:pathLst>
                <a:path w="664" h="565" extrusionOk="0">
                  <a:moveTo>
                    <a:pt x="344" y="0"/>
                  </a:moveTo>
                  <a:cubicBezTo>
                    <a:pt x="240" y="0"/>
                    <a:pt x="136" y="56"/>
                    <a:pt x="90" y="170"/>
                  </a:cubicBezTo>
                  <a:cubicBezTo>
                    <a:pt x="1" y="359"/>
                    <a:pt x="148" y="565"/>
                    <a:pt x="345" y="565"/>
                  </a:cubicBezTo>
                  <a:cubicBezTo>
                    <a:pt x="380" y="565"/>
                    <a:pt x="416" y="558"/>
                    <a:pt x="453" y="544"/>
                  </a:cubicBezTo>
                  <a:cubicBezTo>
                    <a:pt x="593" y="486"/>
                    <a:pt x="664" y="322"/>
                    <a:pt x="605" y="182"/>
                  </a:cubicBezTo>
                  <a:cubicBezTo>
                    <a:pt x="563" y="62"/>
                    <a:pt x="4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1816025" y="4373700"/>
              <a:ext cx="17200" cy="14175"/>
            </a:xfrm>
            <a:custGeom>
              <a:avLst/>
              <a:gdLst/>
              <a:ahLst/>
              <a:cxnLst/>
              <a:rect l="l" t="t" r="r" b="b"/>
              <a:pathLst>
                <a:path w="688" h="567" extrusionOk="0">
                  <a:moveTo>
                    <a:pt x="331" y="1"/>
                  </a:moveTo>
                  <a:cubicBezTo>
                    <a:pt x="300" y="1"/>
                    <a:pt x="267" y="6"/>
                    <a:pt x="235" y="17"/>
                  </a:cubicBezTo>
                  <a:cubicBezTo>
                    <a:pt x="1" y="111"/>
                    <a:pt x="1" y="438"/>
                    <a:pt x="235" y="544"/>
                  </a:cubicBezTo>
                  <a:cubicBezTo>
                    <a:pt x="271" y="559"/>
                    <a:pt x="309" y="566"/>
                    <a:pt x="347" y="566"/>
                  </a:cubicBezTo>
                  <a:cubicBezTo>
                    <a:pt x="453" y="566"/>
                    <a:pt x="554" y="507"/>
                    <a:pt x="597" y="403"/>
                  </a:cubicBezTo>
                  <a:cubicBezTo>
                    <a:pt x="688" y="202"/>
                    <a:pt x="52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1656050" y="437040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8" y="0"/>
                  </a:moveTo>
                  <a:cubicBezTo>
                    <a:pt x="314" y="0"/>
                    <a:pt x="279" y="7"/>
                    <a:pt x="246" y="21"/>
                  </a:cubicBezTo>
                  <a:cubicBezTo>
                    <a:pt x="12" y="114"/>
                    <a:pt x="0" y="442"/>
                    <a:pt x="234" y="547"/>
                  </a:cubicBezTo>
                  <a:cubicBezTo>
                    <a:pt x="272" y="562"/>
                    <a:pt x="309" y="569"/>
                    <a:pt x="345" y="569"/>
                  </a:cubicBezTo>
                  <a:cubicBezTo>
                    <a:pt x="535" y="569"/>
                    <a:pt x="687" y="381"/>
                    <a:pt x="608" y="184"/>
                  </a:cubicBezTo>
                  <a:cubicBezTo>
                    <a:pt x="564" y="68"/>
                    <a:pt x="458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1540875" y="4480775"/>
              <a:ext cx="17200" cy="14100"/>
            </a:xfrm>
            <a:custGeom>
              <a:avLst/>
              <a:gdLst/>
              <a:ahLst/>
              <a:cxnLst/>
              <a:rect l="l" t="t" r="r" b="b"/>
              <a:pathLst>
                <a:path w="688" h="564" extrusionOk="0">
                  <a:moveTo>
                    <a:pt x="338" y="0"/>
                  </a:moveTo>
                  <a:cubicBezTo>
                    <a:pt x="233" y="0"/>
                    <a:pt x="131" y="65"/>
                    <a:pt x="80" y="168"/>
                  </a:cubicBezTo>
                  <a:cubicBezTo>
                    <a:pt x="0" y="366"/>
                    <a:pt x="147" y="564"/>
                    <a:pt x="336" y="564"/>
                  </a:cubicBezTo>
                  <a:cubicBezTo>
                    <a:pt x="370" y="564"/>
                    <a:pt x="406" y="557"/>
                    <a:pt x="442" y="543"/>
                  </a:cubicBezTo>
                  <a:cubicBezTo>
                    <a:pt x="676" y="449"/>
                    <a:pt x="688" y="121"/>
                    <a:pt x="454" y="28"/>
                  </a:cubicBezTo>
                  <a:cubicBezTo>
                    <a:pt x="416" y="9"/>
                    <a:pt x="377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1537600" y="4639900"/>
              <a:ext cx="17175" cy="14200"/>
            </a:xfrm>
            <a:custGeom>
              <a:avLst/>
              <a:gdLst/>
              <a:ahLst/>
              <a:cxnLst/>
              <a:rect l="l" t="t" r="r" b="b"/>
              <a:pathLst>
                <a:path w="687" h="568" extrusionOk="0">
                  <a:moveTo>
                    <a:pt x="330" y="1"/>
                  </a:moveTo>
                  <a:cubicBezTo>
                    <a:pt x="298" y="1"/>
                    <a:pt x="266" y="6"/>
                    <a:pt x="234" y="15"/>
                  </a:cubicBezTo>
                  <a:cubicBezTo>
                    <a:pt x="0" y="109"/>
                    <a:pt x="0" y="437"/>
                    <a:pt x="222" y="542"/>
                  </a:cubicBezTo>
                  <a:cubicBezTo>
                    <a:pt x="262" y="560"/>
                    <a:pt x="302" y="568"/>
                    <a:pt x="341" y="568"/>
                  </a:cubicBezTo>
                  <a:cubicBezTo>
                    <a:pt x="530" y="568"/>
                    <a:pt x="686" y="373"/>
                    <a:pt x="608" y="179"/>
                  </a:cubicBezTo>
                  <a:cubicBezTo>
                    <a:pt x="562" y="68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1561275" y="4735650"/>
              <a:ext cx="7625" cy="7275"/>
            </a:xfrm>
            <a:custGeom>
              <a:avLst/>
              <a:gdLst/>
              <a:ahLst/>
              <a:cxnLst/>
              <a:rect l="l" t="t" r="r" b="b"/>
              <a:pathLst>
                <a:path w="305" h="291" extrusionOk="0">
                  <a:moveTo>
                    <a:pt x="158" y="0"/>
                  </a:moveTo>
                  <a:cubicBezTo>
                    <a:pt x="119" y="0"/>
                    <a:pt x="79" y="14"/>
                    <a:pt x="47" y="46"/>
                  </a:cubicBezTo>
                  <a:cubicBezTo>
                    <a:pt x="1" y="105"/>
                    <a:pt x="1" y="186"/>
                    <a:pt x="47" y="245"/>
                  </a:cubicBezTo>
                  <a:cubicBezTo>
                    <a:pt x="79" y="276"/>
                    <a:pt x="118" y="290"/>
                    <a:pt x="156" y="290"/>
                  </a:cubicBezTo>
                  <a:cubicBezTo>
                    <a:pt x="232" y="290"/>
                    <a:pt x="305" y="233"/>
                    <a:pt x="305" y="140"/>
                  </a:cubicBezTo>
                  <a:cubicBezTo>
                    <a:pt x="305" y="55"/>
                    <a:pt x="233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1732075" y="4810225"/>
              <a:ext cx="8800" cy="7300"/>
            </a:xfrm>
            <a:custGeom>
              <a:avLst/>
              <a:gdLst/>
              <a:ahLst/>
              <a:cxnLst/>
              <a:rect l="l" t="t" r="r" b="b"/>
              <a:pathLst>
                <a:path w="352" h="292" extrusionOk="0">
                  <a:moveTo>
                    <a:pt x="148" y="0"/>
                  </a:moveTo>
                  <a:cubicBezTo>
                    <a:pt x="73" y="0"/>
                    <a:pt x="1" y="55"/>
                    <a:pt x="1" y="140"/>
                  </a:cubicBezTo>
                  <a:cubicBezTo>
                    <a:pt x="1" y="222"/>
                    <a:pt x="59" y="292"/>
                    <a:pt x="141" y="292"/>
                  </a:cubicBezTo>
                  <a:cubicBezTo>
                    <a:pt x="270" y="292"/>
                    <a:pt x="352" y="140"/>
                    <a:pt x="258" y="46"/>
                  </a:cubicBezTo>
                  <a:cubicBezTo>
                    <a:pt x="227" y="15"/>
                    <a:pt x="187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1904350" y="4742350"/>
              <a:ext cx="9975" cy="7325"/>
            </a:xfrm>
            <a:custGeom>
              <a:avLst/>
              <a:gdLst/>
              <a:ahLst/>
              <a:cxnLst/>
              <a:rect l="l" t="t" r="r" b="b"/>
              <a:pathLst>
                <a:path w="399" h="293" extrusionOk="0">
                  <a:moveTo>
                    <a:pt x="200" y="0"/>
                  </a:moveTo>
                  <a:cubicBezTo>
                    <a:pt x="71" y="0"/>
                    <a:pt x="1" y="164"/>
                    <a:pt x="106" y="258"/>
                  </a:cubicBezTo>
                  <a:cubicBezTo>
                    <a:pt x="135" y="281"/>
                    <a:pt x="170" y="293"/>
                    <a:pt x="205" y="293"/>
                  </a:cubicBezTo>
                  <a:cubicBezTo>
                    <a:pt x="240" y="293"/>
                    <a:pt x="276" y="281"/>
                    <a:pt x="305" y="258"/>
                  </a:cubicBezTo>
                  <a:cubicBezTo>
                    <a:pt x="398" y="164"/>
                    <a:pt x="340" y="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1979225" y="4572525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6" y="0"/>
                  </a:moveTo>
                  <a:cubicBezTo>
                    <a:pt x="171" y="0"/>
                    <a:pt x="136" y="13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48"/>
                  </a:cubicBezTo>
                  <a:cubicBezTo>
                    <a:pt x="352" y="61"/>
                    <a:pt x="281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1911675" y="4399575"/>
              <a:ext cx="9675" cy="7250"/>
            </a:xfrm>
            <a:custGeom>
              <a:avLst/>
              <a:gdLst/>
              <a:ahLst/>
              <a:cxnLst/>
              <a:rect l="l" t="t" r="r" b="b"/>
              <a:pathLst>
                <a:path w="387" h="290" extrusionOk="0">
                  <a:moveTo>
                    <a:pt x="187" y="0"/>
                  </a:moveTo>
                  <a:cubicBezTo>
                    <a:pt x="59" y="0"/>
                    <a:pt x="0" y="152"/>
                    <a:pt x="94" y="246"/>
                  </a:cubicBezTo>
                  <a:cubicBezTo>
                    <a:pt x="123" y="275"/>
                    <a:pt x="158" y="290"/>
                    <a:pt x="193" y="290"/>
                  </a:cubicBezTo>
                  <a:cubicBezTo>
                    <a:pt x="228" y="290"/>
                    <a:pt x="263" y="275"/>
                    <a:pt x="293" y="246"/>
                  </a:cubicBezTo>
                  <a:cubicBezTo>
                    <a:pt x="386" y="152"/>
                    <a:pt x="328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1741600" y="4326150"/>
              <a:ext cx="8350" cy="5950"/>
            </a:xfrm>
            <a:custGeom>
              <a:avLst/>
              <a:gdLst/>
              <a:ahLst/>
              <a:cxnLst/>
              <a:rect l="l" t="t" r="r" b="b"/>
              <a:pathLst>
                <a:path w="334" h="238" extrusionOk="0">
                  <a:moveTo>
                    <a:pt x="165" y="1"/>
                  </a:moveTo>
                  <a:cubicBezTo>
                    <a:pt x="105" y="1"/>
                    <a:pt x="47" y="36"/>
                    <a:pt x="29" y="106"/>
                  </a:cubicBezTo>
                  <a:cubicBezTo>
                    <a:pt x="0" y="194"/>
                    <a:pt x="82" y="238"/>
                    <a:pt x="165" y="238"/>
                  </a:cubicBezTo>
                  <a:cubicBezTo>
                    <a:pt x="249" y="238"/>
                    <a:pt x="334" y="194"/>
                    <a:pt x="310" y="106"/>
                  </a:cubicBezTo>
                  <a:cubicBezTo>
                    <a:pt x="287" y="36"/>
                    <a:pt x="225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1567125" y="4392850"/>
              <a:ext cx="9675" cy="7325"/>
            </a:xfrm>
            <a:custGeom>
              <a:avLst/>
              <a:gdLst/>
              <a:ahLst/>
              <a:cxnLst/>
              <a:rect l="l" t="t" r="r" b="b"/>
              <a:pathLst>
                <a:path w="387" h="293" extrusionOk="0">
                  <a:moveTo>
                    <a:pt x="194" y="0"/>
                  </a:moveTo>
                  <a:cubicBezTo>
                    <a:pt x="159" y="0"/>
                    <a:pt x="123" y="12"/>
                    <a:pt x="94" y="35"/>
                  </a:cubicBezTo>
                  <a:cubicBezTo>
                    <a:pt x="1" y="129"/>
                    <a:pt x="59" y="292"/>
                    <a:pt x="200" y="292"/>
                  </a:cubicBezTo>
                  <a:cubicBezTo>
                    <a:pt x="328" y="292"/>
                    <a:pt x="387" y="129"/>
                    <a:pt x="293" y="35"/>
                  </a:cubicBezTo>
                  <a:cubicBezTo>
                    <a:pt x="264" y="12"/>
                    <a:pt x="229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1493075" y="4562675"/>
              <a:ext cx="8050" cy="7225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37" y="0"/>
                  </a:moveTo>
                  <a:cubicBezTo>
                    <a:pt x="1" y="0"/>
                    <a:pt x="1" y="289"/>
                    <a:pt x="137" y="289"/>
                  </a:cubicBezTo>
                  <a:cubicBezTo>
                    <a:pt x="146" y="289"/>
                    <a:pt x="156" y="288"/>
                    <a:pt x="167" y="285"/>
                  </a:cubicBezTo>
                  <a:cubicBezTo>
                    <a:pt x="176" y="288"/>
                    <a:pt x="185" y="289"/>
                    <a:pt x="194" y="289"/>
                  </a:cubicBezTo>
                  <a:cubicBezTo>
                    <a:pt x="321" y="289"/>
                    <a:pt x="321" y="0"/>
                    <a:pt x="194" y="0"/>
                  </a:cubicBezTo>
                  <a:cubicBezTo>
                    <a:pt x="185" y="0"/>
                    <a:pt x="176" y="1"/>
                    <a:pt x="167" y="4"/>
                  </a:cubicBezTo>
                  <a:cubicBezTo>
                    <a:pt x="156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6" name="Google Shape;5836;p24"/>
          <p:cNvSpPr/>
          <p:nvPr/>
        </p:nvSpPr>
        <p:spPr>
          <a:xfrm>
            <a:off x="393300" y="346525"/>
            <a:ext cx="8357400" cy="442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">
    <p:spTree>
      <p:nvGrpSpPr>
        <p:cNvPr id="1" name="Shape 58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63" r:id="rId5"/>
    <p:sldLayoutId id="2147483664" r:id="rId6"/>
    <p:sldLayoutId id="2147483670" r:id="rId7"/>
    <p:sldLayoutId id="2147483671" r:id="rId8"/>
    <p:sldLayoutId id="2147483672" r:id="rId9"/>
    <p:sldLayoutId id="2147483676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hJ9ExkUJF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" name="Google Shape;5847;p29"/>
          <p:cNvSpPr/>
          <p:nvPr/>
        </p:nvSpPr>
        <p:spPr>
          <a:xfrm rot="229348">
            <a:off x="829018" y="1809893"/>
            <a:ext cx="2727067" cy="664764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8" name="Google Shape;5848;p29"/>
          <p:cNvGrpSpPr/>
          <p:nvPr/>
        </p:nvGrpSpPr>
        <p:grpSpPr>
          <a:xfrm>
            <a:off x="7339818" y="287127"/>
            <a:ext cx="1485842" cy="1694212"/>
            <a:chOff x="2035450" y="1672425"/>
            <a:chExt cx="820175" cy="756950"/>
          </a:xfrm>
        </p:grpSpPr>
        <p:sp>
          <p:nvSpPr>
            <p:cNvPr id="5849" name="Google Shape;5849;p29"/>
            <p:cNvSpPr/>
            <p:nvPr/>
          </p:nvSpPr>
          <p:spPr>
            <a:xfrm>
              <a:off x="2068025" y="1672500"/>
              <a:ext cx="755025" cy="751425"/>
            </a:xfrm>
            <a:custGeom>
              <a:avLst/>
              <a:gdLst/>
              <a:ahLst/>
              <a:cxnLst/>
              <a:rect l="l" t="t" r="r" b="b"/>
              <a:pathLst>
                <a:path w="30201" h="30057" extrusionOk="0">
                  <a:moveTo>
                    <a:pt x="15102" y="13989"/>
                  </a:moveTo>
                  <a:cubicBezTo>
                    <a:pt x="15236" y="13989"/>
                    <a:pt x="15371" y="14015"/>
                    <a:pt x="15500" y="14068"/>
                  </a:cubicBezTo>
                  <a:cubicBezTo>
                    <a:pt x="15889" y="14226"/>
                    <a:pt x="16141" y="14607"/>
                    <a:pt x="16143" y="15026"/>
                  </a:cubicBezTo>
                  <a:cubicBezTo>
                    <a:pt x="16143" y="15600"/>
                    <a:pt x="15678" y="16068"/>
                    <a:pt x="15102" y="16068"/>
                  </a:cubicBezTo>
                  <a:cubicBezTo>
                    <a:pt x="14682" y="16066"/>
                    <a:pt x="14304" y="15813"/>
                    <a:pt x="14143" y="15424"/>
                  </a:cubicBezTo>
                  <a:cubicBezTo>
                    <a:pt x="13983" y="15037"/>
                    <a:pt x="14071" y="14589"/>
                    <a:pt x="14368" y="14292"/>
                  </a:cubicBezTo>
                  <a:cubicBezTo>
                    <a:pt x="14566" y="14094"/>
                    <a:pt x="14832" y="13989"/>
                    <a:pt x="15102" y="13989"/>
                  </a:cubicBezTo>
                  <a:close/>
                  <a:moveTo>
                    <a:pt x="15100" y="0"/>
                  </a:moveTo>
                  <a:cubicBezTo>
                    <a:pt x="15095" y="0"/>
                    <a:pt x="15090" y="0"/>
                    <a:pt x="15084" y="0"/>
                  </a:cubicBezTo>
                  <a:cubicBezTo>
                    <a:pt x="6748" y="9"/>
                    <a:pt x="1" y="6745"/>
                    <a:pt x="10" y="15044"/>
                  </a:cubicBezTo>
                  <a:cubicBezTo>
                    <a:pt x="16" y="23337"/>
                    <a:pt x="6774" y="30057"/>
                    <a:pt x="15101" y="30057"/>
                  </a:cubicBezTo>
                  <a:cubicBezTo>
                    <a:pt x="15106" y="30057"/>
                    <a:pt x="15112" y="30057"/>
                    <a:pt x="15117" y="30057"/>
                  </a:cubicBezTo>
                  <a:cubicBezTo>
                    <a:pt x="23451" y="30046"/>
                    <a:pt x="30200" y="23310"/>
                    <a:pt x="30192" y="15009"/>
                  </a:cubicBezTo>
                  <a:cubicBezTo>
                    <a:pt x="30183" y="6715"/>
                    <a:pt x="23427" y="0"/>
                    <a:pt x="15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9"/>
            <p:cNvSpPr/>
            <p:nvPr/>
          </p:nvSpPr>
          <p:spPr>
            <a:xfrm>
              <a:off x="2035450" y="1672425"/>
              <a:ext cx="820175" cy="756950"/>
            </a:xfrm>
            <a:custGeom>
              <a:avLst/>
              <a:gdLst/>
              <a:ahLst/>
              <a:cxnLst/>
              <a:rect l="l" t="t" r="r" b="b"/>
              <a:pathLst>
                <a:path w="32807" h="30278" extrusionOk="0">
                  <a:moveTo>
                    <a:pt x="16354" y="1"/>
                  </a:moveTo>
                  <a:cubicBezTo>
                    <a:pt x="12361" y="1"/>
                    <a:pt x="8531" y="1578"/>
                    <a:pt x="5697" y="4392"/>
                  </a:cubicBezTo>
                  <a:cubicBezTo>
                    <a:pt x="4295" y="5783"/>
                    <a:pt x="3157" y="7445"/>
                    <a:pt x="2387" y="9267"/>
                  </a:cubicBezTo>
                  <a:cubicBezTo>
                    <a:pt x="1" y="14922"/>
                    <a:pt x="1275" y="21458"/>
                    <a:pt x="5607" y="25805"/>
                  </a:cubicBezTo>
                  <a:cubicBezTo>
                    <a:pt x="8471" y="28669"/>
                    <a:pt x="12355" y="30278"/>
                    <a:pt x="16404" y="30278"/>
                  </a:cubicBezTo>
                  <a:cubicBezTo>
                    <a:pt x="16409" y="30278"/>
                    <a:pt x="16415" y="30277"/>
                    <a:pt x="16420" y="30277"/>
                  </a:cubicBezTo>
                  <a:cubicBezTo>
                    <a:pt x="20475" y="30273"/>
                    <a:pt x="24363" y="28656"/>
                    <a:pt x="27224" y="25781"/>
                  </a:cubicBezTo>
                  <a:cubicBezTo>
                    <a:pt x="31547" y="21425"/>
                    <a:pt x="32807" y="14887"/>
                    <a:pt x="30407" y="9236"/>
                  </a:cubicBezTo>
                  <a:cubicBezTo>
                    <a:pt x="29633" y="7414"/>
                    <a:pt x="28492" y="5757"/>
                    <a:pt x="27086" y="4368"/>
                  </a:cubicBezTo>
                  <a:cubicBezTo>
                    <a:pt x="24255" y="1572"/>
                    <a:pt x="20437" y="3"/>
                    <a:pt x="16462" y="3"/>
                  </a:cubicBezTo>
                  <a:cubicBezTo>
                    <a:pt x="16437" y="3"/>
                    <a:pt x="16412" y="3"/>
                    <a:pt x="16387" y="3"/>
                  </a:cubicBezTo>
                  <a:cubicBezTo>
                    <a:pt x="20383" y="5"/>
                    <a:pt x="24213" y="1592"/>
                    <a:pt x="27040" y="4416"/>
                  </a:cubicBezTo>
                  <a:cubicBezTo>
                    <a:pt x="31308" y="8698"/>
                    <a:pt x="32563" y="15137"/>
                    <a:pt x="30211" y="20706"/>
                  </a:cubicBezTo>
                  <a:cubicBezTo>
                    <a:pt x="29453" y="22502"/>
                    <a:pt x="28330" y="24137"/>
                    <a:pt x="26950" y="25508"/>
                  </a:cubicBezTo>
                  <a:cubicBezTo>
                    <a:pt x="24149" y="28284"/>
                    <a:pt x="20368" y="29842"/>
                    <a:pt x="16426" y="29842"/>
                  </a:cubicBezTo>
                  <a:cubicBezTo>
                    <a:pt x="16423" y="29842"/>
                    <a:pt x="16421" y="29842"/>
                    <a:pt x="16418" y="29842"/>
                  </a:cubicBezTo>
                  <a:cubicBezTo>
                    <a:pt x="12473" y="29840"/>
                    <a:pt x="8688" y="28280"/>
                    <a:pt x="5891" y="25497"/>
                  </a:cubicBezTo>
                  <a:cubicBezTo>
                    <a:pt x="3091" y="22717"/>
                    <a:pt x="1506" y="18944"/>
                    <a:pt x="1477" y="14999"/>
                  </a:cubicBezTo>
                  <a:cubicBezTo>
                    <a:pt x="1451" y="11054"/>
                    <a:pt x="2983" y="7258"/>
                    <a:pt x="5743" y="4441"/>
                  </a:cubicBezTo>
                  <a:cubicBezTo>
                    <a:pt x="8563" y="1610"/>
                    <a:pt x="12392" y="14"/>
                    <a:pt x="16387" y="3"/>
                  </a:cubicBezTo>
                  <a:lnTo>
                    <a:pt x="16387" y="1"/>
                  </a:lnTo>
                  <a:cubicBezTo>
                    <a:pt x="16376" y="1"/>
                    <a:pt x="16365" y="1"/>
                    <a:pt x="163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9"/>
            <p:cNvSpPr/>
            <p:nvPr/>
          </p:nvSpPr>
          <p:spPr>
            <a:xfrm>
              <a:off x="2415825" y="2016575"/>
              <a:ext cx="59425" cy="57650"/>
            </a:xfrm>
            <a:custGeom>
              <a:avLst/>
              <a:gdLst/>
              <a:ahLst/>
              <a:cxnLst/>
              <a:rect l="l" t="t" r="r" b="b"/>
              <a:pathLst>
                <a:path w="2377" h="2306" extrusionOk="0">
                  <a:moveTo>
                    <a:pt x="1189" y="1"/>
                  </a:moveTo>
                  <a:cubicBezTo>
                    <a:pt x="867" y="1"/>
                    <a:pt x="545" y="132"/>
                    <a:pt x="313" y="395"/>
                  </a:cubicBezTo>
                  <a:cubicBezTo>
                    <a:pt x="102" y="633"/>
                    <a:pt x="1" y="949"/>
                    <a:pt x="34" y="1266"/>
                  </a:cubicBezTo>
                  <a:cubicBezTo>
                    <a:pt x="95" y="1857"/>
                    <a:pt x="594" y="2305"/>
                    <a:pt x="1190" y="2305"/>
                  </a:cubicBezTo>
                  <a:cubicBezTo>
                    <a:pt x="915" y="2303"/>
                    <a:pt x="653" y="2184"/>
                    <a:pt x="473" y="1978"/>
                  </a:cubicBezTo>
                  <a:cubicBezTo>
                    <a:pt x="304" y="1782"/>
                    <a:pt x="227" y="1523"/>
                    <a:pt x="258" y="1266"/>
                  </a:cubicBezTo>
                  <a:cubicBezTo>
                    <a:pt x="319" y="800"/>
                    <a:pt x="717" y="450"/>
                    <a:pt x="1188" y="450"/>
                  </a:cubicBezTo>
                  <a:cubicBezTo>
                    <a:pt x="1658" y="450"/>
                    <a:pt x="2056" y="797"/>
                    <a:pt x="2117" y="1263"/>
                  </a:cubicBezTo>
                  <a:cubicBezTo>
                    <a:pt x="2150" y="1521"/>
                    <a:pt x="2073" y="1780"/>
                    <a:pt x="1904" y="1975"/>
                  </a:cubicBezTo>
                  <a:cubicBezTo>
                    <a:pt x="1749" y="2155"/>
                    <a:pt x="1537" y="2267"/>
                    <a:pt x="1306" y="2297"/>
                  </a:cubicBezTo>
                  <a:lnTo>
                    <a:pt x="1306" y="2297"/>
                  </a:lnTo>
                  <a:cubicBezTo>
                    <a:pt x="1849" y="2243"/>
                    <a:pt x="2286" y="1816"/>
                    <a:pt x="2344" y="1263"/>
                  </a:cubicBezTo>
                  <a:cubicBezTo>
                    <a:pt x="2377" y="947"/>
                    <a:pt x="2273" y="630"/>
                    <a:pt x="2062" y="391"/>
                  </a:cubicBezTo>
                  <a:cubicBezTo>
                    <a:pt x="1830" y="131"/>
                    <a:pt x="1509" y="1"/>
                    <a:pt x="1189" y="1"/>
                  </a:cubicBezTo>
                  <a:close/>
                  <a:moveTo>
                    <a:pt x="1306" y="2297"/>
                  </a:moveTo>
                  <a:cubicBezTo>
                    <a:pt x="1267" y="2301"/>
                    <a:pt x="1229" y="2303"/>
                    <a:pt x="1190" y="2303"/>
                  </a:cubicBezTo>
                  <a:lnTo>
                    <a:pt x="1190" y="2305"/>
                  </a:lnTo>
                  <a:cubicBezTo>
                    <a:pt x="1229" y="2305"/>
                    <a:pt x="1267" y="2302"/>
                    <a:pt x="1306" y="2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9"/>
            <p:cNvSpPr/>
            <p:nvPr/>
          </p:nvSpPr>
          <p:spPr>
            <a:xfrm>
              <a:off x="2302600" y="1905950"/>
              <a:ext cx="285900" cy="284475"/>
            </a:xfrm>
            <a:custGeom>
              <a:avLst/>
              <a:gdLst/>
              <a:ahLst/>
              <a:cxnLst/>
              <a:rect l="l" t="t" r="r" b="b"/>
              <a:pathLst>
                <a:path w="11436" h="11379" extrusionOk="0">
                  <a:moveTo>
                    <a:pt x="5719" y="4651"/>
                  </a:moveTo>
                  <a:cubicBezTo>
                    <a:pt x="5853" y="4651"/>
                    <a:pt x="5988" y="4677"/>
                    <a:pt x="6117" y="4730"/>
                  </a:cubicBezTo>
                  <a:cubicBezTo>
                    <a:pt x="6506" y="4888"/>
                    <a:pt x="6758" y="5269"/>
                    <a:pt x="6760" y="5688"/>
                  </a:cubicBezTo>
                  <a:cubicBezTo>
                    <a:pt x="6760" y="6262"/>
                    <a:pt x="6295" y="6730"/>
                    <a:pt x="5719" y="6730"/>
                  </a:cubicBezTo>
                  <a:cubicBezTo>
                    <a:pt x="5299" y="6728"/>
                    <a:pt x="4921" y="6475"/>
                    <a:pt x="4760" y="6086"/>
                  </a:cubicBezTo>
                  <a:cubicBezTo>
                    <a:pt x="4600" y="5699"/>
                    <a:pt x="4688" y="5251"/>
                    <a:pt x="4985" y="4954"/>
                  </a:cubicBezTo>
                  <a:cubicBezTo>
                    <a:pt x="5183" y="4756"/>
                    <a:pt x="5449" y="4651"/>
                    <a:pt x="5719" y="4651"/>
                  </a:cubicBezTo>
                  <a:close/>
                  <a:moveTo>
                    <a:pt x="5714" y="1"/>
                  </a:moveTo>
                  <a:cubicBezTo>
                    <a:pt x="5713" y="1"/>
                    <a:pt x="5711" y="1"/>
                    <a:pt x="5710" y="1"/>
                  </a:cubicBezTo>
                  <a:cubicBezTo>
                    <a:pt x="2554" y="5"/>
                    <a:pt x="0" y="2554"/>
                    <a:pt x="2" y="5695"/>
                  </a:cubicBezTo>
                  <a:cubicBezTo>
                    <a:pt x="7" y="8833"/>
                    <a:pt x="2563" y="11378"/>
                    <a:pt x="5715" y="11378"/>
                  </a:cubicBezTo>
                  <a:cubicBezTo>
                    <a:pt x="5718" y="11378"/>
                    <a:pt x="5720" y="11378"/>
                    <a:pt x="5723" y="11378"/>
                  </a:cubicBezTo>
                  <a:cubicBezTo>
                    <a:pt x="8881" y="11376"/>
                    <a:pt x="11435" y="8825"/>
                    <a:pt x="11431" y="5682"/>
                  </a:cubicBezTo>
                  <a:cubicBezTo>
                    <a:pt x="11429" y="2540"/>
                    <a:pt x="8868" y="1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9"/>
            <p:cNvSpPr/>
            <p:nvPr/>
          </p:nvSpPr>
          <p:spPr>
            <a:xfrm>
              <a:off x="2298800" y="1905950"/>
              <a:ext cx="293250" cy="290075"/>
            </a:xfrm>
            <a:custGeom>
              <a:avLst/>
              <a:gdLst/>
              <a:ahLst/>
              <a:cxnLst/>
              <a:rect l="l" t="t" r="r" b="b"/>
              <a:pathLst>
                <a:path w="11730" h="11603" extrusionOk="0">
                  <a:moveTo>
                    <a:pt x="5894" y="0"/>
                  </a:moveTo>
                  <a:cubicBezTo>
                    <a:pt x="5884" y="0"/>
                    <a:pt x="5873" y="0"/>
                    <a:pt x="5862" y="1"/>
                  </a:cubicBezTo>
                  <a:cubicBezTo>
                    <a:pt x="6614" y="5"/>
                    <a:pt x="7354" y="152"/>
                    <a:pt x="8049" y="440"/>
                  </a:cubicBezTo>
                  <a:cubicBezTo>
                    <a:pt x="10156" y="1319"/>
                    <a:pt x="11515" y="3398"/>
                    <a:pt x="11471" y="5684"/>
                  </a:cubicBezTo>
                  <a:cubicBezTo>
                    <a:pt x="11451" y="7148"/>
                    <a:pt x="10818" y="8572"/>
                    <a:pt x="9776" y="9572"/>
                  </a:cubicBezTo>
                  <a:cubicBezTo>
                    <a:pt x="8749" y="10575"/>
                    <a:pt x="7331" y="11154"/>
                    <a:pt x="5899" y="11154"/>
                  </a:cubicBezTo>
                  <a:cubicBezTo>
                    <a:pt x="5891" y="11154"/>
                    <a:pt x="5883" y="11154"/>
                    <a:pt x="5875" y="11154"/>
                  </a:cubicBezTo>
                  <a:cubicBezTo>
                    <a:pt x="5864" y="11154"/>
                    <a:pt x="5853" y="11154"/>
                    <a:pt x="5843" y="11154"/>
                  </a:cubicBezTo>
                  <a:cubicBezTo>
                    <a:pt x="4414" y="11154"/>
                    <a:pt x="2999" y="10580"/>
                    <a:pt x="1972" y="9581"/>
                  </a:cubicBezTo>
                  <a:cubicBezTo>
                    <a:pt x="913" y="8563"/>
                    <a:pt x="299" y="7165"/>
                    <a:pt x="269" y="5697"/>
                  </a:cubicBezTo>
                  <a:cubicBezTo>
                    <a:pt x="220" y="3411"/>
                    <a:pt x="1572" y="1328"/>
                    <a:pt x="3680" y="445"/>
                  </a:cubicBezTo>
                  <a:cubicBezTo>
                    <a:pt x="4372" y="157"/>
                    <a:pt x="5112" y="5"/>
                    <a:pt x="5862" y="1"/>
                  </a:cubicBezTo>
                  <a:cubicBezTo>
                    <a:pt x="5854" y="1"/>
                    <a:pt x="5846" y="0"/>
                    <a:pt x="5838" y="0"/>
                  </a:cubicBezTo>
                  <a:cubicBezTo>
                    <a:pt x="4349" y="0"/>
                    <a:pt x="2872" y="606"/>
                    <a:pt x="1800" y="1649"/>
                  </a:cubicBezTo>
                  <a:cubicBezTo>
                    <a:pt x="719" y="2691"/>
                    <a:pt x="62" y="4174"/>
                    <a:pt x="42" y="5697"/>
                  </a:cubicBezTo>
                  <a:cubicBezTo>
                    <a:pt x="0" y="8073"/>
                    <a:pt x="1411" y="10233"/>
                    <a:pt x="3605" y="11148"/>
                  </a:cubicBezTo>
                  <a:cubicBezTo>
                    <a:pt x="4329" y="11451"/>
                    <a:pt x="5099" y="11603"/>
                    <a:pt x="5869" y="11603"/>
                  </a:cubicBezTo>
                  <a:cubicBezTo>
                    <a:pt x="6643" y="11603"/>
                    <a:pt x="7417" y="11450"/>
                    <a:pt x="8145" y="11143"/>
                  </a:cubicBezTo>
                  <a:cubicBezTo>
                    <a:pt x="8860" y="10840"/>
                    <a:pt x="9508" y="10400"/>
                    <a:pt x="10051" y="9844"/>
                  </a:cubicBezTo>
                  <a:cubicBezTo>
                    <a:pt x="11134" y="8741"/>
                    <a:pt x="11730" y="7203"/>
                    <a:pt x="11697" y="5684"/>
                  </a:cubicBezTo>
                  <a:cubicBezTo>
                    <a:pt x="11673" y="4161"/>
                    <a:pt x="11014" y="2680"/>
                    <a:pt x="9928" y="1640"/>
                  </a:cubicBezTo>
                  <a:cubicBezTo>
                    <a:pt x="8859" y="601"/>
                    <a:pt x="7382" y="0"/>
                    <a:pt x="5894" y="0"/>
                  </a:cubicBezTo>
                  <a:close/>
                </a:path>
              </a:pathLst>
            </a:custGeom>
            <a:solidFill>
              <a:srgbClr val="B1CAC8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9"/>
            <p:cNvSpPr/>
            <p:nvPr/>
          </p:nvSpPr>
          <p:spPr>
            <a:xfrm>
              <a:off x="2120625" y="1734500"/>
              <a:ext cx="635725" cy="628250"/>
            </a:xfrm>
            <a:custGeom>
              <a:avLst/>
              <a:gdLst/>
              <a:ahLst/>
              <a:cxnLst/>
              <a:rect l="l" t="t" r="r" b="b"/>
              <a:pathLst>
                <a:path w="25429" h="25130" extrusionOk="0">
                  <a:moveTo>
                    <a:pt x="12929" y="0"/>
                  </a:moveTo>
                  <a:cubicBezTo>
                    <a:pt x="11988" y="0"/>
                    <a:pt x="11048" y="104"/>
                    <a:pt x="10127" y="309"/>
                  </a:cubicBezTo>
                  <a:cubicBezTo>
                    <a:pt x="8655" y="639"/>
                    <a:pt x="7255" y="1234"/>
                    <a:pt x="5996" y="2065"/>
                  </a:cubicBezTo>
                  <a:cubicBezTo>
                    <a:pt x="3484" y="3725"/>
                    <a:pt x="1602" y="6314"/>
                    <a:pt x="818" y="9230"/>
                  </a:cubicBezTo>
                  <a:cubicBezTo>
                    <a:pt x="0" y="12175"/>
                    <a:pt x="303" y="15318"/>
                    <a:pt x="1666" y="18054"/>
                  </a:cubicBezTo>
                  <a:cubicBezTo>
                    <a:pt x="3000" y="20777"/>
                    <a:pt x="5352" y="22990"/>
                    <a:pt x="8178" y="24164"/>
                  </a:cubicBezTo>
                  <a:cubicBezTo>
                    <a:pt x="9585" y="24762"/>
                    <a:pt x="11112" y="25076"/>
                    <a:pt x="12639" y="25122"/>
                  </a:cubicBezTo>
                  <a:cubicBezTo>
                    <a:pt x="12782" y="25127"/>
                    <a:pt x="12924" y="25129"/>
                    <a:pt x="13067" y="25129"/>
                  </a:cubicBezTo>
                  <a:cubicBezTo>
                    <a:pt x="14457" y="25129"/>
                    <a:pt x="15841" y="24905"/>
                    <a:pt x="17162" y="24465"/>
                  </a:cubicBezTo>
                  <a:cubicBezTo>
                    <a:pt x="20110" y="23487"/>
                    <a:pt x="22595" y="21458"/>
                    <a:pt x="24149" y="18768"/>
                  </a:cubicBezTo>
                  <a:cubicBezTo>
                    <a:pt x="24285" y="18527"/>
                    <a:pt x="24380" y="18265"/>
                    <a:pt x="24485" y="18010"/>
                  </a:cubicBezTo>
                  <a:cubicBezTo>
                    <a:pt x="24582" y="17751"/>
                    <a:pt x="24701" y="17500"/>
                    <a:pt x="24780" y="17236"/>
                  </a:cubicBezTo>
                  <a:cubicBezTo>
                    <a:pt x="24929" y="16707"/>
                    <a:pt x="25110" y="16188"/>
                    <a:pt x="25187" y="15645"/>
                  </a:cubicBezTo>
                  <a:cubicBezTo>
                    <a:pt x="25422" y="14579"/>
                    <a:pt x="25428" y="13487"/>
                    <a:pt x="25391" y="12423"/>
                  </a:cubicBezTo>
                  <a:lnTo>
                    <a:pt x="25391" y="12423"/>
                  </a:lnTo>
                  <a:cubicBezTo>
                    <a:pt x="25391" y="12424"/>
                    <a:pt x="25378" y="12718"/>
                    <a:pt x="25349" y="13269"/>
                  </a:cubicBezTo>
                  <a:cubicBezTo>
                    <a:pt x="25340" y="13408"/>
                    <a:pt x="25340" y="13564"/>
                    <a:pt x="25321" y="13733"/>
                  </a:cubicBezTo>
                  <a:cubicBezTo>
                    <a:pt x="25296" y="13900"/>
                    <a:pt x="25268" y="14085"/>
                    <a:pt x="25239" y="14283"/>
                  </a:cubicBezTo>
                  <a:cubicBezTo>
                    <a:pt x="25209" y="14483"/>
                    <a:pt x="25176" y="14696"/>
                    <a:pt x="25138" y="14924"/>
                  </a:cubicBezTo>
                  <a:cubicBezTo>
                    <a:pt x="25081" y="15146"/>
                    <a:pt x="25020" y="15384"/>
                    <a:pt x="24956" y="15634"/>
                  </a:cubicBezTo>
                  <a:cubicBezTo>
                    <a:pt x="24923" y="15762"/>
                    <a:pt x="24890" y="15889"/>
                    <a:pt x="24855" y="16021"/>
                  </a:cubicBezTo>
                  <a:cubicBezTo>
                    <a:pt x="24822" y="16153"/>
                    <a:pt x="24765" y="16283"/>
                    <a:pt x="24718" y="16417"/>
                  </a:cubicBezTo>
                  <a:cubicBezTo>
                    <a:pt x="24620" y="16687"/>
                    <a:pt x="24518" y="16968"/>
                    <a:pt x="24404" y="17261"/>
                  </a:cubicBezTo>
                  <a:cubicBezTo>
                    <a:pt x="24268" y="17542"/>
                    <a:pt x="24127" y="17834"/>
                    <a:pt x="23980" y="18140"/>
                  </a:cubicBezTo>
                  <a:cubicBezTo>
                    <a:pt x="23914" y="18294"/>
                    <a:pt x="23820" y="18439"/>
                    <a:pt x="23729" y="18588"/>
                  </a:cubicBezTo>
                  <a:lnTo>
                    <a:pt x="23453" y="19043"/>
                  </a:lnTo>
                  <a:cubicBezTo>
                    <a:pt x="22573" y="20410"/>
                    <a:pt x="21439" y="21592"/>
                    <a:pt x="20112" y="22529"/>
                  </a:cubicBezTo>
                  <a:cubicBezTo>
                    <a:pt x="18664" y="23566"/>
                    <a:pt x="16824" y="24331"/>
                    <a:pt x="14795" y="24628"/>
                  </a:cubicBezTo>
                  <a:cubicBezTo>
                    <a:pt x="14290" y="24724"/>
                    <a:pt x="13771" y="24729"/>
                    <a:pt x="13246" y="24757"/>
                  </a:cubicBezTo>
                  <a:cubicBezTo>
                    <a:pt x="13175" y="24764"/>
                    <a:pt x="13104" y="24766"/>
                    <a:pt x="13032" y="24766"/>
                  </a:cubicBezTo>
                  <a:cubicBezTo>
                    <a:pt x="12841" y="24766"/>
                    <a:pt x="12649" y="24748"/>
                    <a:pt x="12455" y="24742"/>
                  </a:cubicBezTo>
                  <a:cubicBezTo>
                    <a:pt x="12189" y="24726"/>
                    <a:pt x="11921" y="24724"/>
                    <a:pt x="11653" y="24693"/>
                  </a:cubicBezTo>
                  <a:lnTo>
                    <a:pt x="10850" y="24573"/>
                  </a:lnTo>
                  <a:cubicBezTo>
                    <a:pt x="10716" y="24548"/>
                    <a:pt x="10580" y="24537"/>
                    <a:pt x="10448" y="24504"/>
                  </a:cubicBezTo>
                  <a:lnTo>
                    <a:pt x="10048" y="24403"/>
                  </a:lnTo>
                  <a:cubicBezTo>
                    <a:pt x="9785" y="24331"/>
                    <a:pt x="9512" y="24274"/>
                    <a:pt x="9248" y="24188"/>
                  </a:cubicBezTo>
                  <a:lnTo>
                    <a:pt x="8464" y="23904"/>
                  </a:lnTo>
                  <a:cubicBezTo>
                    <a:pt x="7429" y="23485"/>
                    <a:pt x="6409" y="22951"/>
                    <a:pt x="5506" y="22236"/>
                  </a:cubicBezTo>
                  <a:lnTo>
                    <a:pt x="5158" y="21979"/>
                  </a:lnTo>
                  <a:cubicBezTo>
                    <a:pt x="5046" y="21887"/>
                    <a:pt x="4943" y="21786"/>
                    <a:pt x="4833" y="21691"/>
                  </a:cubicBezTo>
                  <a:cubicBezTo>
                    <a:pt x="4622" y="21493"/>
                    <a:pt x="4398" y="21307"/>
                    <a:pt x="4193" y="21100"/>
                  </a:cubicBezTo>
                  <a:lnTo>
                    <a:pt x="3604" y="20454"/>
                  </a:lnTo>
                  <a:lnTo>
                    <a:pt x="3457" y="20294"/>
                  </a:lnTo>
                  <a:lnTo>
                    <a:pt x="3323" y="20118"/>
                  </a:lnTo>
                  <a:lnTo>
                    <a:pt x="3059" y="19766"/>
                  </a:lnTo>
                  <a:lnTo>
                    <a:pt x="2793" y="19414"/>
                  </a:lnTo>
                  <a:cubicBezTo>
                    <a:pt x="2703" y="19298"/>
                    <a:pt x="2637" y="19166"/>
                    <a:pt x="2556" y="19041"/>
                  </a:cubicBezTo>
                  <a:cubicBezTo>
                    <a:pt x="2404" y="18790"/>
                    <a:pt x="2244" y="18540"/>
                    <a:pt x="2099" y="18283"/>
                  </a:cubicBezTo>
                  <a:cubicBezTo>
                    <a:pt x="1842" y="17751"/>
                    <a:pt x="1563" y="17225"/>
                    <a:pt x="1378" y="16658"/>
                  </a:cubicBezTo>
                  <a:cubicBezTo>
                    <a:pt x="1150" y="16107"/>
                    <a:pt x="1033" y="15522"/>
                    <a:pt x="877" y="14944"/>
                  </a:cubicBezTo>
                  <a:lnTo>
                    <a:pt x="741" y="14061"/>
                  </a:lnTo>
                  <a:cubicBezTo>
                    <a:pt x="721" y="13913"/>
                    <a:pt x="686" y="13766"/>
                    <a:pt x="681" y="13617"/>
                  </a:cubicBezTo>
                  <a:lnTo>
                    <a:pt x="657" y="13171"/>
                  </a:lnTo>
                  <a:lnTo>
                    <a:pt x="635" y="12722"/>
                  </a:lnTo>
                  <a:cubicBezTo>
                    <a:pt x="622" y="12575"/>
                    <a:pt x="622" y="12425"/>
                    <a:pt x="631" y="12276"/>
                  </a:cubicBezTo>
                  <a:lnTo>
                    <a:pt x="675" y="11382"/>
                  </a:lnTo>
                  <a:cubicBezTo>
                    <a:pt x="679" y="11232"/>
                    <a:pt x="697" y="11083"/>
                    <a:pt x="723" y="10938"/>
                  </a:cubicBezTo>
                  <a:lnTo>
                    <a:pt x="791" y="10494"/>
                  </a:lnTo>
                  <a:lnTo>
                    <a:pt x="859" y="10052"/>
                  </a:lnTo>
                  <a:cubicBezTo>
                    <a:pt x="879" y="9905"/>
                    <a:pt x="928" y="9762"/>
                    <a:pt x="961" y="9617"/>
                  </a:cubicBezTo>
                  <a:cubicBezTo>
                    <a:pt x="1037" y="9329"/>
                    <a:pt x="1106" y="9039"/>
                    <a:pt x="1189" y="8753"/>
                  </a:cubicBezTo>
                  <a:lnTo>
                    <a:pt x="1495" y="7916"/>
                  </a:lnTo>
                  <a:cubicBezTo>
                    <a:pt x="1587" y="7632"/>
                    <a:pt x="1732" y="7371"/>
                    <a:pt x="1857" y="7103"/>
                  </a:cubicBezTo>
                  <a:cubicBezTo>
                    <a:pt x="1987" y="6837"/>
                    <a:pt x="2106" y="6564"/>
                    <a:pt x="2268" y="6318"/>
                  </a:cubicBezTo>
                  <a:lnTo>
                    <a:pt x="2730" y="5564"/>
                  </a:lnTo>
                  <a:lnTo>
                    <a:pt x="3257" y="4859"/>
                  </a:lnTo>
                  <a:cubicBezTo>
                    <a:pt x="3424" y="4617"/>
                    <a:pt x="3629" y="4408"/>
                    <a:pt x="3824" y="4190"/>
                  </a:cubicBezTo>
                  <a:cubicBezTo>
                    <a:pt x="4024" y="3979"/>
                    <a:pt x="4207" y="3749"/>
                    <a:pt x="4429" y="3562"/>
                  </a:cubicBezTo>
                  <a:lnTo>
                    <a:pt x="5073" y="2979"/>
                  </a:lnTo>
                  <a:cubicBezTo>
                    <a:pt x="5297" y="2797"/>
                    <a:pt x="5532" y="2630"/>
                    <a:pt x="5760" y="2459"/>
                  </a:cubicBezTo>
                  <a:cubicBezTo>
                    <a:pt x="5877" y="2373"/>
                    <a:pt x="5989" y="2283"/>
                    <a:pt x="6108" y="2206"/>
                  </a:cubicBezTo>
                  <a:lnTo>
                    <a:pt x="6475" y="1982"/>
                  </a:lnTo>
                  <a:cubicBezTo>
                    <a:pt x="6721" y="1839"/>
                    <a:pt x="6956" y="1676"/>
                    <a:pt x="7211" y="1553"/>
                  </a:cubicBezTo>
                  <a:lnTo>
                    <a:pt x="7974" y="1186"/>
                  </a:lnTo>
                  <a:lnTo>
                    <a:pt x="8163" y="1096"/>
                  </a:lnTo>
                  <a:lnTo>
                    <a:pt x="8360" y="1021"/>
                  </a:lnTo>
                  <a:lnTo>
                    <a:pt x="8754" y="878"/>
                  </a:lnTo>
                  <a:cubicBezTo>
                    <a:pt x="9270" y="665"/>
                    <a:pt x="9813" y="549"/>
                    <a:pt x="10343" y="410"/>
                  </a:cubicBezTo>
                  <a:cubicBezTo>
                    <a:pt x="10475" y="377"/>
                    <a:pt x="10609" y="351"/>
                    <a:pt x="10743" y="333"/>
                  </a:cubicBezTo>
                  <a:lnTo>
                    <a:pt x="11145" y="272"/>
                  </a:lnTo>
                  <a:cubicBezTo>
                    <a:pt x="11413" y="237"/>
                    <a:pt x="11679" y="175"/>
                    <a:pt x="11947" y="173"/>
                  </a:cubicBezTo>
                  <a:cubicBezTo>
                    <a:pt x="12317" y="155"/>
                    <a:pt x="12683" y="126"/>
                    <a:pt x="13047" y="126"/>
                  </a:cubicBezTo>
                  <a:cubicBezTo>
                    <a:pt x="13209" y="126"/>
                    <a:pt x="13370" y="132"/>
                    <a:pt x="13532" y="147"/>
                  </a:cubicBezTo>
                  <a:cubicBezTo>
                    <a:pt x="13793" y="162"/>
                    <a:pt x="14053" y="166"/>
                    <a:pt x="14310" y="193"/>
                  </a:cubicBezTo>
                  <a:lnTo>
                    <a:pt x="15068" y="307"/>
                  </a:lnTo>
                  <a:lnTo>
                    <a:pt x="15444" y="364"/>
                  </a:lnTo>
                  <a:cubicBezTo>
                    <a:pt x="15569" y="391"/>
                    <a:pt x="15690" y="426"/>
                    <a:pt x="15811" y="454"/>
                  </a:cubicBezTo>
                  <a:lnTo>
                    <a:pt x="16536" y="639"/>
                  </a:lnTo>
                  <a:cubicBezTo>
                    <a:pt x="16776" y="700"/>
                    <a:pt x="17000" y="799"/>
                    <a:pt x="17231" y="878"/>
                  </a:cubicBezTo>
                  <a:cubicBezTo>
                    <a:pt x="17457" y="966"/>
                    <a:pt x="17690" y="1034"/>
                    <a:pt x="17905" y="1136"/>
                  </a:cubicBezTo>
                  <a:lnTo>
                    <a:pt x="18547" y="1443"/>
                  </a:lnTo>
                  <a:lnTo>
                    <a:pt x="18861" y="1595"/>
                  </a:lnTo>
                  <a:cubicBezTo>
                    <a:pt x="18965" y="1652"/>
                    <a:pt x="19061" y="1714"/>
                    <a:pt x="19160" y="1771"/>
                  </a:cubicBezTo>
                  <a:cubicBezTo>
                    <a:pt x="20624" y="2617"/>
                    <a:pt x="21901" y="3749"/>
                    <a:pt x="22914" y="5103"/>
                  </a:cubicBezTo>
                  <a:cubicBezTo>
                    <a:pt x="23817" y="6320"/>
                    <a:pt x="24400" y="7544"/>
                    <a:pt x="24749" y="8612"/>
                  </a:cubicBezTo>
                  <a:cubicBezTo>
                    <a:pt x="24798" y="8742"/>
                    <a:pt x="24837" y="8872"/>
                    <a:pt x="24868" y="9006"/>
                  </a:cubicBezTo>
                  <a:cubicBezTo>
                    <a:pt x="24901" y="9135"/>
                    <a:pt x="24934" y="9263"/>
                    <a:pt x="24967" y="9384"/>
                  </a:cubicBezTo>
                  <a:cubicBezTo>
                    <a:pt x="25024" y="9632"/>
                    <a:pt x="25103" y="9859"/>
                    <a:pt x="25134" y="10083"/>
                  </a:cubicBezTo>
                  <a:cubicBezTo>
                    <a:pt x="25200" y="10527"/>
                    <a:pt x="25270" y="10913"/>
                    <a:pt x="25305" y="11241"/>
                  </a:cubicBezTo>
                  <a:cubicBezTo>
                    <a:pt x="25343" y="11896"/>
                    <a:pt x="25362" y="12302"/>
                    <a:pt x="25369" y="12421"/>
                  </a:cubicBezTo>
                  <a:lnTo>
                    <a:pt x="25371" y="12421"/>
                  </a:lnTo>
                  <a:cubicBezTo>
                    <a:pt x="25376" y="9421"/>
                    <a:pt x="24292" y="6524"/>
                    <a:pt x="22321" y="4265"/>
                  </a:cubicBezTo>
                  <a:cubicBezTo>
                    <a:pt x="21338" y="3138"/>
                    <a:pt x="20162" y="2195"/>
                    <a:pt x="18850" y="1481"/>
                  </a:cubicBezTo>
                  <a:cubicBezTo>
                    <a:pt x="17536" y="762"/>
                    <a:pt x="16081" y="307"/>
                    <a:pt x="14598" y="109"/>
                  </a:cubicBezTo>
                  <a:cubicBezTo>
                    <a:pt x="14043" y="36"/>
                    <a:pt x="13486" y="0"/>
                    <a:pt x="12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9"/>
            <p:cNvSpPr/>
            <p:nvPr/>
          </p:nvSpPr>
          <p:spPr>
            <a:xfrm>
              <a:off x="2163525" y="1776325"/>
              <a:ext cx="551075" cy="544625"/>
            </a:xfrm>
            <a:custGeom>
              <a:avLst/>
              <a:gdLst/>
              <a:ahLst/>
              <a:cxnLst/>
              <a:rect l="l" t="t" r="r" b="b"/>
              <a:pathLst>
                <a:path w="22043" h="21785" extrusionOk="0">
                  <a:moveTo>
                    <a:pt x="11203" y="1"/>
                  </a:moveTo>
                  <a:cubicBezTo>
                    <a:pt x="10390" y="1"/>
                    <a:pt x="9578" y="89"/>
                    <a:pt x="8783" y="267"/>
                  </a:cubicBezTo>
                  <a:cubicBezTo>
                    <a:pt x="7506" y="553"/>
                    <a:pt x="6293" y="1067"/>
                    <a:pt x="5200" y="1788"/>
                  </a:cubicBezTo>
                  <a:cubicBezTo>
                    <a:pt x="3022" y="3225"/>
                    <a:pt x="1392" y="5469"/>
                    <a:pt x="710" y="7996"/>
                  </a:cubicBezTo>
                  <a:cubicBezTo>
                    <a:pt x="1" y="10550"/>
                    <a:pt x="262" y="13276"/>
                    <a:pt x="1444" y="15647"/>
                  </a:cubicBezTo>
                  <a:cubicBezTo>
                    <a:pt x="2603" y="18007"/>
                    <a:pt x="4642" y="19928"/>
                    <a:pt x="7091" y="20948"/>
                  </a:cubicBezTo>
                  <a:cubicBezTo>
                    <a:pt x="8310" y="21467"/>
                    <a:pt x="9636" y="21739"/>
                    <a:pt x="10961" y="21779"/>
                  </a:cubicBezTo>
                  <a:cubicBezTo>
                    <a:pt x="11085" y="21783"/>
                    <a:pt x="11210" y="21785"/>
                    <a:pt x="11334" y="21785"/>
                  </a:cubicBezTo>
                  <a:cubicBezTo>
                    <a:pt x="12539" y="21785"/>
                    <a:pt x="13738" y="21592"/>
                    <a:pt x="14884" y="21212"/>
                  </a:cubicBezTo>
                  <a:cubicBezTo>
                    <a:pt x="17442" y="20361"/>
                    <a:pt x="19598" y="18603"/>
                    <a:pt x="20948" y="16269"/>
                  </a:cubicBezTo>
                  <a:cubicBezTo>
                    <a:pt x="21066" y="16060"/>
                    <a:pt x="21145" y="15832"/>
                    <a:pt x="21235" y="15610"/>
                  </a:cubicBezTo>
                  <a:cubicBezTo>
                    <a:pt x="21321" y="15385"/>
                    <a:pt x="21422" y="15170"/>
                    <a:pt x="21490" y="14939"/>
                  </a:cubicBezTo>
                  <a:cubicBezTo>
                    <a:pt x="21618" y="14478"/>
                    <a:pt x="21774" y="14029"/>
                    <a:pt x="21840" y="13559"/>
                  </a:cubicBezTo>
                  <a:cubicBezTo>
                    <a:pt x="22042" y="12634"/>
                    <a:pt x="22042" y="11687"/>
                    <a:pt x="22009" y="10763"/>
                  </a:cubicBezTo>
                  <a:lnTo>
                    <a:pt x="22009" y="10763"/>
                  </a:lnTo>
                  <a:cubicBezTo>
                    <a:pt x="22009" y="10764"/>
                    <a:pt x="21996" y="11021"/>
                    <a:pt x="21972" y="11500"/>
                  </a:cubicBezTo>
                  <a:cubicBezTo>
                    <a:pt x="21965" y="11618"/>
                    <a:pt x="21963" y="11752"/>
                    <a:pt x="21948" y="11900"/>
                  </a:cubicBezTo>
                  <a:cubicBezTo>
                    <a:pt x="21926" y="12045"/>
                    <a:pt x="21901" y="12205"/>
                    <a:pt x="21875" y="12377"/>
                  </a:cubicBezTo>
                  <a:cubicBezTo>
                    <a:pt x="21849" y="12548"/>
                    <a:pt x="21820" y="12735"/>
                    <a:pt x="21789" y="12930"/>
                  </a:cubicBezTo>
                  <a:cubicBezTo>
                    <a:pt x="21739" y="13126"/>
                    <a:pt x="21686" y="13330"/>
                    <a:pt x="21631" y="13548"/>
                  </a:cubicBezTo>
                  <a:cubicBezTo>
                    <a:pt x="21602" y="13656"/>
                    <a:pt x="21572" y="13768"/>
                    <a:pt x="21543" y="13882"/>
                  </a:cubicBezTo>
                  <a:cubicBezTo>
                    <a:pt x="21515" y="13996"/>
                    <a:pt x="21464" y="14108"/>
                    <a:pt x="21424" y="14225"/>
                  </a:cubicBezTo>
                  <a:cubicBezTo>
                    <a:pt x="21339" y="14458"/>
                    <a:pt x="21253" y="14704"/>
                    <a:pt x="21154" y="14955"/>
                  </a:cubicBezTo>
                  <a:lnTo>
                    <a:pt x="20787" y="15715"/>
                  </a:lnTo>
                  <a:cubicBezTo>
                    <a:pt x="20728" y="15849"/>
                    <a:pt x="20646" y="15974"/>
                    <a:pt x="20567" y="16104"/>
                  </a:cubicBezTo>
                  <a:cubicBezTo>
                    <a:pt x="20488" y="16234"/>
                    <a:pt x="20409" y="16366"/>
                    <a:pt x="20328" y="16500"/>
                  </a:cubicBezTo>
                  <a:cubicBezTo>
                    <a:pt x="19567" y="17682"/>
                    <a:pt x="18585" y="18708"/>
                    <a:pt x="17433" y="19517"/>
                  </a:cubicBezTo>
                  <a:cubicBezTo>
                    <a:pt x="16178" y="20418"/>
                    <a:pt x="14585" y="21080"/>
                    <a:pt x="12829" y="21337"/>
                  </a:cubicBezTo>
                  <a:cubicBezTo>
                    <a:pt x="12394" y="21423"/>
                    <a:pt x="11941" y="21423"/>
                    <a:pt x="11486" y="21449"/>
                  </a:cubicBezTo>
                  <a:cubicBezTo>
                    <a:pt x="11422" y="21455"/>
                    <a:pt x="11358" y="21458"/>
                    <a:pt x="11294" y="21458"/>
                  </a:cubicBezTo>
                  <a:cubicBezTo>
                    <a:pt x="11130" y="21458"/>
                    <a:pt x="10965" y="21442"/>
                    <a:pt x="10800" y="21436"/>
                  </a:cubicBezTo>
                  <a:cubicBezTo>
                    <a:pt x="10570" y="21420"/>
                    <a:pt x="10337" y="21420"/>
                    <a:pt x="10106" y="21394"/>
                  </a:cubicBezTo>
                  <a:lnTo>
                    <a:pt x="9411" y="21289"/>
                  </a:lnTo>
                  <a:cubicBezTo>
                    <a:pt x="9295" y="21269"/>
                    <a:pt x="9176" y="21260"/>
                    <a:pt x="9062" y="21229"/>
                  </a:cubicBezTo>
                  <a:lnTo>
                    <a:pt x="8717" y="21141"/>
                  </a:lnTo>
                  <a:cubicBezTo>
                    <a:pt x="8486" y="21080"/>
                    <a:pt x="8251" y="21031"/>
                    <a:pt x="8022" y="20957"/>
                  </a:cubicBezTo>
                  <a:lnTo>
                    <a:pt x="7343" y="20711"/>
                  </a:lnTo>
                  <a:cubicBezTo>
                    <a:pt x="6447" y="20346"/>
                    <a:pt x="5563" y="19886"/>
                    <a:pt x="4781" y="19267"/>
                  </a:cubicBezTo>
                  <a:lnTo>
                    <a:pt x="4480" y="19042"/>
                  </a:lnTo>
                  <a:cubicBezTo>
                    <a:pt x="4383" y="18963"/>
                    <a:pt x="4293" y="18875"/>
                    <a:pt x="4198" y="18792"/>
                  </a:cubicBezTo>
                  <a:cubicBezTo>
                    <a:pt x="4014" y="18623"/>
                    <a:pt x="3820" y="18460"/>
                    <a:pt x="3644" y="18282"/>
                  </a:cubicBezTo>
                  <a:lnTo>
                    <a:pt x="3132" y="17722"/>
                  </a:lnTo>
                  <a:lnTo>
                    <a:pt x="3005" y="17581"/>
                  </a:lnTo>
                  <a:lnTo>
                    <a:pt x="2891" y="17429"/>
                  </a:lnTo>
                  <a:lnTo>
                    <a:pt x="2660" y="17126"/>
                  </a:lnTo>
                  <a:lnTo>
                    <a:pt x="2431" y="16821"/>
                  </a:lnTo>
                  <a:cubicBezTo>
                    <a:pt x="2352" y="16719"/>
                    <a:pt x="2295" y="16605"/>
                    <a:pt x="2225" y="16497"/>
                  </a:cubicBezTo>
                  <a:cubicBezTo>
                    <a:pt x="2093" y="16280"/>
                    <a:pt x="1954" y="16062"/>
                    <a:pt x="1829" y="15840"/>
                  </a:cubicBezTo>
                  <a:cubicBezTo>
                    <a:pt x="1607" y="15379"/>
                    <a:pt x="1363" y="14924"/>
                    <a:pt x="1205" y="14434"/>
                  </a:cubicBezTo>
                  <a:cubicBezTo>
                    <a:pt x="1005" y="13957"/>
                    <a:pt x="906" y="13447"/>
                    <a:pt x="770" y="12950"/>
                  </a:cubicBezTo>
                  <a:lnTo>
                    <a:pt x="651" y="12183"/>
                  </a:lnTo>
                  <a:cubicBezTo>
                    <a:pt x="636" y="12056"/>
                    <a:pt x="605" y="11928"/>
                    <a:pt x="601" y="11799"/>
                  </a:cubicBezTo>
                  <a:lnTo>
                    <a:pt x="581" y="11412"/>
                  </a:lnTo>
                  <a:lnTo>
                    <a:pt x="561" y="11023"/>
                  </a:lnTo>
                  <a:cubicBezTo>
                    <a:pt x="550" y="10895"/>
                    <a:pt x="548" y="10766"/>
                    <a:pt x="557" y="10636"/>
                  </a:cubicBezTo>
                  <a:lnTo>
                    <a:pt x="594" y="9862"/>
                  </a:lnTo>
                  <a:cubicBezTo>
                    <a:pt x="598" y="9733"/>
                    <a:pt x="614" y="9603"/>
                    <a:pt x="638" y="9478"/>
                  </a:cubicBezTo>
                  <a:lnTo>
                    <a:pt x="695" y="9093"/>
                  </a:lnTo>
                  <a:lnTo>
                    <a:pt x="754" y="8709"/>
                  </a:lnTo>
                  <a:cubicBezTo>
                    <a:pt x="772" y="8581"/>
                    <a:pt x="814" y="8458"/>
                    <a:pt x="842" y="8333"/>
                  </a:cubicBezTo>
                  <a:cubicBezTo>
                    <a:pt x="908" y="8082"/>
                    <a:pt x="970" y="7832"/>
                    <a:pt x="1040" y="7583"/>
                  </a:cubicBezTo>
                  <a:lnTo>
                    <a:pt x="1306" y="6858"/>
                  </a:lnTo>
                  <a:cubicBezTo>
                    <a:pt x="1383" y="6612"/>
                    <a:pt x="1510" y="6388"/>
                    <a:pt x="1618" y="6155"/>
                  </a:cubicBezTo>
                  <a:cubicBezTo>
                    <a:pt x="1732" y="5926"/>
                    <a:pt x="1833" y="5689"/>
                    <a:pt x="1976" y="5476"/>
                  </a:cubicBezTo>
                  <a:lnTo>
                    <a:pt x="2374" y="4821"/>
                  </a:lnTo>
                  <a:lnTo>
                    <a:pt x="2831" y="4210"/>
                  </a:lnTo>
                  <a:cubicBezTo>
                    <a:pt x="2976" y="4001"/>
                    <a:pt x="3154" y="3821"/>
                    <a:pt x="3324" y="3634"/>
                  </a:cubicBezTo>
                  <a:cubicBezTo>
                    <a:pt x="3497" y="3449"/>
                    <a:pt x="3655" y="3252"/>
                    <a:pt x="3849" y="3089"/>
                  </a:cubicBezTo>
                  <a:lnTo>
                    <a:pt x="4407" y="2583"/>
                  </a:lnTo>
                  <a:cubicBezTo>
                    <a:pt x="4600" y="2427"/>
                    <a:pt x="4805" y="2282"/>
                    <a:pt x="5003" y="2133"/>
                  </a:cubicBezTo>
                  <a:cubicBezTo>
                    <a:pt x="5104" y="2060"/>
                    <a:pt x="5200" y="1981"/>
                    <a:pt x="5304" y="1913"/>
                  </a:cubicBezTo>
                  <a:lnTo>
                    <a:pt x="5620" y="1722"/>
                  </a:lnTo>
                  <a:cubicBezTo>
                    <a:pt x="5836" y="1597"/>
                    <a:pt x="6038" y="1456"/>
                    <a:pt x="6258" y="1348"/>
                  </a:cubicBezTo>
                  <a:lnTo>
                    <a:pt x="6917" y="1030"/>
                  </a:lnTo>
                  <a:lnTo>
                    <a:pt x="7082" y="953"/>
                  </a:lnTo>
                  <a:lnTo>
                    <a:pt x="7253" y="889"/>
                  </a:lnTo>
                  <a:lnTo>
                    <a:pt x="7594" y="764"/>
                  </a:lnTo>
                  <a:cubicBezTo>
                    <a:pt x="8042" y="579"/>
                    <a:pt x="8510" y="480"/>
                    <a:pt x="8970" y="359"/>
                  </a:cubicBezTo>
                  <a:cubicBezTo>
                    <a:pt x="9084" y="328"/>
                    <a:pt x="9200" y="307"/>
                    <a:pt x="9317" y="293"/>
                  </a:cubicBezTo>
                  <a:lnTo>
                    <a:pt x="9666" y="238"/>
                  </a:lnTo>
                  <a:cubicBezTo>
                    <a:pt x="9899" y="208"/>
                    <a:pt x="10128" y="153"/>
                    <a:pt x="10359" y="153"/>
                  </a:cubicBezTo>
                  <a:cubicBezTo>
                    <a:pt x="10679" y="137"/>
                    <a:pt x="10997" y="113"/>
                    <a:pt x="11312" y="113"/>
                  </a:cubicBezTo>
                  <a:cubicBezTo>
                    <a:pt x="11453" y="113"/>
                    <a:pt x="11593" y="118"/>
                    <a:pt x="11732" y="131"/>
                  </a:cubicBezTo>
                  <a:cubicBezTo>
                    <a:pt x="11959" y="144"/>
                    <a:pt x="12185" y="148"/>
                    <a:pt x="12407" y="170"/>
                  </a:cubicBezTo>
                  <a:lnTo>
                    <a:pt x="13066" y="269"/>
                  </a:lnTo>
                  <a:lnTo>
                    <a:pt x="13392" y="317"/>
                  </a:lnTo>
                  <a:cubicBezTo>
                    <a:pt x="13499" y="342"/>
                    <a:pt x="13605" y="370"/>
                    <a:pt x="13710" y="397"/>
                  </a:cubicBezTo>
                  <a:lnTo>
                    <a:pt x="14337" y="557"/>
                  </a:lnTo>
                  <a:cubicBezTo>
                    <a:pt x="14543" y="608"/>
                    <a:pt x="14739" y="696"/>
                    <a:pt x="14939" y="764"/>
                  </a:cubicBezTo>
                  <a:cubicBezTo>
                    <a:pt x="15134" y="838"/>
                    <a:pt x="15337" y="898"/>
                    <a:pt x="15523" y="988"/>
                  </a:cubicBezTo>
                  <a:lnTo>
                    <a:pt x="16077" y="1252"/>
                  </a:lnTo>
                  <a:lnTo>
                    <a:pt x="16352" y="1383"/>
                  </a:lnTo>
                  <a:cubicBezTo>
                    <a:pt x="16440" y="1432"/>
                    <a:pt x="16526" y="1487"/>
                    <a:pt x="16611" y="1537"/>
                  </a:cubicBezTo>
                  <a:cubicBezTo>
                    <a:pt x="17879" y="2269"/>
                    <a:pt x="18985" y="3249"/>
                    <a:pt x="19862" y="4421"/>
                  </a:cubicBezTo>
                  <a:cubicBezTo>
                    <a:pt x="20646" y="5478"/>
                    <a:pt x="21150" y="6537"/>
                    <a:pt x="21453" y="7462"/>
                  </a:cubicBezTo>
                  <a:cubicBezTo>
                    <a:pt x="21495" y="7575"/>
                    <a:pt x="21528" y="7687"/>
                    <a:pt x="21554" y="7803"/>
                  </a:cubicBezTo>
                  <a:cubicBezTo>
                    <a:pt x="21585" y="7915"/>
                    <a:pt x="21613" y="8025"/>
                    <a:pt x="21640" y="8131"/>
                  </a:cubicBezTo>
                  <a:cubicBezTo>
                    <a:pt x="21690" y="8344"/>
                    <a:pt x="21758" y="8542"/>
                    <a:pt x="21785" y="8735"/>
                  </a:cubicBezTo>
                  <a:cubicBezTo>
                    <a:pt x="21842" y="9122"/>
                    <a:pt x="21904" y="9456"/>
                    <a:pt x="21934" y="9739"/>
                  </a:cubicBezTo>
                  <a:cubicBezTo>
                    <a:pt x="21963" y="10306"/>
                    <a:pt x="21983" y="10660"/>
                    <a:pt x="21989" y="10763"/>
                  </a:cubicBezTo>
                  <a:lnTo>
                    <a:pt x="21989" y="10766"/>
                  </a:lnTo>
                  <a:cubicBezTo>
                    <a:pt x="21994" y="8168"/>
                    <a:pt x="21055" y="5656"/>
                    <a:pt x="19350" y="3698"/>
                  </a:cubicBezTo>
                  <a:cubicBezTo>
                    <a:pt x="18499" y="2722"/>
                    <a:pt x="17479" y="1904"/>
                    <a:pt x="16341" y="1285"/>
                  </a:cubicBezTo>
                  <a:cubicBezTo>
                    <a:pt x="15205" y="660"/>
                    <a:pt x="13945" y="267"/>
                    <a:pt x="12658" y="96"/>
                  </a:cubicBezTo>
                  <a:cubicBezTo>
                    <a:pt x="12174" y="32"/>
                    <a:pt x="11689" y="1"/>
                    <a:pt x="1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9"/>
            <p:cNvSpPr/>
            <p:nvPr/>
          </p:nvSpPr>
          <p:spPr>
            <a:xfrm>
              <a:off x="2201175" y="1812875"/>
              <a:ext cx="476875" cy="471475"/>
            </a:xfrm>
            <a:custGeom>
              <a:avLst/>
              <a:gdLst/>
              <a:ahLst/>
              <a:cxnLst/>
              <a:rect l="l" t="t" r="r" b="b"/>
              <a:pathLst>
                <a:path w="19075" h="18859" extrusionOk="0">
                  <a:moveTo>
                    <a:pt x="9688" y="1"/>
                  </a:moveTo>
                  <a:cubicBezTo>
                    <a:pt x="8987" y="1"/>
                    <a:pt x="8287" y="77"/>
                    <a:pt x="7600" y="229"/>
                  </a:cubicBezTo>
                  <a:cubicBezTo>
                    <a:pt x="6497" y="475"/>
                    <a:pt x="5446" y="921"/>
                    <a:pt x="4503" y="1543"/>
                  </a:cubicBezTo>
                  <a:cubicBezTo>
                    <a:pt x="2618" y="2789"/>
                    <a:pt x="1204" y="4732"/>
                    <a:pt x="615" y="6917"/>
                  </a:cubicBezTo>
                  <a:cubicBezTo>
                    <a:pt x="0" y="9128"/>
                    <a:pt x="224" y="11486"/>
                    <a:pt x="1246" y="13541"/>
                  </a:cubicBezTo>
                  <a:cubicBezTo>
                    <a:pt x="2248" y="15585"/>
                    <a:pt x="4015" y="17249"/>
                    <a:pt x="6134" y="18132"/>
                  </a:cubicBezTo>
                  <a:cubicBezTo>
                    <a:pt x="7191" y="18580"/>
                    <a:pt x="8336" y="18816"/>
                    <a:pt x="9483" y="18853"/>
                  </a:cubicBezTo>
                  <a:cubicBezTo>
                    <a:pt x="9589" y="18856"/>
                    <a:pt x="9695" y="18858"/>
                    <a:pt x="9800" y="18858"/>
                  </a:cubicBezTo>
                  <a:cubicBezTo>
                    <a:pt x="10848" y="18858"/>
                    <a:pt x="11889" y="18690"/>
                    <a:pt x="12883" y="18361"/>
                  </a:cubicBezTo>
                  <a:cubicBezTo>
                    <a:pt x="15099" y="17627"/>
                    <a:pt x="16969" y="16104"/>
                    <a:pt x="18136" y="14082"/>
                  </a:cubicBezTo>
                  <a:cubicBezTo>
                    <a:pt x="18237" y="13901"/>
                    <a:pt x="18305" y="13701"/>
                    <a:pt x="18382" y="13510"/>
                  </a:cubicBezTo>
                  <a:cubicBezTo>
                    <a:pt x="18457" y="13315"/>
                    <a:pt x="18545" y="13128"/>
                    <a:pt x="18602" y="12928"/>
                  </a:cubicBezTo>
                  <a:cubicBezTo>
                    <a:pt x="18712" y="12530"/>
                    <a:pt x="18846" y="12141"/>
                    <a:pt x="18901" y="11732"/>
                  </a:cubicBezTo>
                  <a:cubicBezTo>
                    <a:pt x="19074" y="10932"/>
                    <a:pt x="19070" y="10110"/>
                    <a:pt x="19042" y="9312"/>
                  </a:cubicBezTo>
                  <a:lnTo>
                    <a:pt x="19042" y="9312"/>
                  </a:lnTo>
                  <a:cubicBezTo>
                    <a:pt x="19042" y="9313"/>
                    <a:pt x="19028" y="9535"/>
                    <a:pt x="19009" y="9950"/>
                  </a:cubicBezTo>
                  <a:cubicBezTo>
                    <a:pt x="19002" y="10053"/>
                    <a:pt x="19002" y="10170"/>
                    <a:pt x="18987" y="10295"/>
                  </a:cubicBezTo>
                  <a:cubicBezTo>
                    <a:pt x="18969" y="10422"/>
                    <a:pt x="18947" y="10559"/>
                    <a:pt x="18925" y="10708"/>
                  </a:cubicBezTo>
                  <a:cubicBezTo>
                    <a:pt x="18901" y="10858"/>
                    <a:pt x="18877" y="11016"/>
                    <a:pt x="18850" y="11187"/>
                  </a:cubicBezTo>
                  <a:lnTo>
                    <a:pt x="18712" y="11721"/>
                  </a:lnTo>
                  <a:cubicBezTo>
                    <a:pt x="18688" y="11814"/>
                    <a:pt x="18664" y="11910"/>
                    <a:pt x="18637" y="12009"/>
                  </a:cubicBezTo>
                  <a:cubicBezTo>
                    <a:pt x="18613" y="12108"/>
                    <a:pt x="18569" y="12205"/>
                    <a:pt x="18536" y="12306"/>
                  </a:cubicBezTo>
                  <a:cubicBezTo>
                    <a:pt x="18459" y="12508"/>
                    <a:pt x="18387" y="12721"/>
                    <a:pt x="18301" y="12939"/>
                  </a:cubicBezTo>
                  <a:cubicBezTo>
                    <a:pt x="18200" y="13150"/>
                    <a:pt x="18092" y="13367"/>
                    <a:pt x="17982" y="13596"/>
                  </a:cubicBezTo>
                  <a:cubicBezTo>
                    <a:pt x="17927" y="13712"/>
                    <a:pt x="17866" y="13824"/>
                    <a:pt x="17793" y="13932"/>
                  </a:cubicBezTo>
                  <a:lnTo>
                    <a:pt x="17587" y="14273"/>
                  </a:lnTo>
                  <a:cubicBezTo>
                    <a:pt x="16929" y="15297"/>
                    <a:pt x="16079" y="16185"/>
                    <a:pt x="15083" y="16884"/>
                  </a:cubicBezTo>
                  <a:cubicBezTo>
                    <a:pt x="13998" y="17664"/>
                    <a:pt x="12620" y="18233"/>
                    <a:pt x="11101" y="18455"/>
                  </a:cubicBezTo>
                  <a:cubicBezTo>
                    <a:pt x="10725" y="18532"/>
                    <a:pt x="10334" y="18532"/>
                    <a:pt x="9941" y="18554"/>
                  </a:cubicBezTo>
                  <a:cubicBezTo>
                    <a:pt x="9885" y="18560"/>
                    <a:pt x="9830" y="18562"/>
                    <a:pt x="9775" y="18562"/>
                  </a:cubicBezTo>
                  <a:cubicBezTo>
                    <a:pt x="9632" y="18562"/>
                    <a:pt x="9490" y="18548"/>
                    <a:pt x="9347" y="18543"/>
                  </a:cubicBezTo>
                  <a:cubicBezTo>
                    <a:pt x="9147" y="18530"/>
                    <a:pt x="8945" y="18530"/>
                    <a:pt x="8745" y="18506"/>
                  </a:cubicBezTo>
                  <a:lnTo>
                    <a:pt x="8145" y="18416"/>
                  </a:lnTo>
                  <a:cubicBezTo>
                    <a:pt x="8044" y="18398"/>
                    <a:pt x="7941" y="18389"/>
                    <a:pt x="7842" y="18365"/>
                  </a:cubicBezTo>
                  <a:lnTo>
                    <a:pt x="7545" y="18288"/>
                  </a:lnTo>
                  <a:cubicBezTo>
                    <a:pt x="7345" y="18235"/>
                    <a:pt x="7143" y="18191"/>
                    <a:pt x="6945" y="18128"/>
                  </a:cubicBezTo>
                  <a:lnTo>
                    <a:pt x="6356" y="17915"/>
                  </a:lnTo>
                  <a:cubicBezTo>
                    <a:pt x="5582" y="17600"/>
                    <a:pt x="4818" y="17202"/>
                    <a:pt x="4141" y="16666"/>
                  </a:cubicBezTo>
                  <a:lnTo>
                    <a:pt x="3881" y="16473"/>
                  </a:lnTo>
                  <a:cubicBezTo>
                    <a:pt x="3798" y="16405"/>
                    <a:pt x="3721" y="16330"/>
                    <a:pt x="3637" y="16257"/>
                  </a:cubicBezTo>
                  <a:cubicBezTo>
                    <a:pt x="3479" y="16110"/>
                    <a:pt x="3312" y="15972"/>
                    <a:pt x="3158" y="15816"/>
                  </a:cubicBezTo>
                  <a:lnTo>
                    <a:pt x="2716" y="15332"/>
                  </a:lnTo>
                  <a:lnTo>
                    <a:pt x="2607" y="15211"/>
                  </a:lnTo>
                  <a:lnTo>
                    <a:pt x="2508" y="15079"/>
                  </a:lnTo>
                  <a:lnTo>
                    <a:pt x="2308" y="14816"/>
                  </a:lnTo>
                  <a:lnTo>
                    <a:pt x="2110" y="14552"/>
                  </a:lnTo>
                  <a:cubicBezTo>
                    <a:pt x="2042" y="14464"/>
                    <a:pt x="1991" y="14365"/>
                    <a:pt x="1932" y="14273"/>
                  </a:cubicBezTo>
                  <a:cubicBezTo>
                    <a:pt x="1818" y="14084"/>
                    <a:pt x="1699" y="13897"/>
                    <a:pt x="1589" y="13704"/>
                  </a:cubicBezTo>
                  <a:cubicBezTo>
                    <a:pt x="1398" y="13306"/>
                    <a:pt x="1189" y="12912"/>
                    <a:pt x="1051" y="12488"/>
                  </a:cubicBezTo>
                  <a:cubicBezTo>
                    <a:pt x="877" y="12075"/>
                    <a:pt x="793" y="11636"/>
                    <a:pt x="675" y="11205"/>
                  </a:cubicBezTo>
                  <a:lnTo>
                    <a:pt x="571" y="10541"/>
                  </a:lnTo>
                  <a:cubicBezTo>
                    <a:pt x="558" y="10431"/>
                    <a:pt x="530" y="10321"/>
                    <a:pt x="527" y="10209"/>
                  </a:cubicBezTo>
                  <a:lnTo>
                    <a:pt x="510" y="9875"/>
                  </a:lnTo>
                  <a:lnTo>
                    <a:pt x="492" y="9539"/>
                  </a:lnTo>
                  <a:cubicBezTo>
                    <a:pt x="484" y="9427"/>
                    <a:pt x="481" y="9315"/>
                    <a:pt x="490" y="9205"/>
                  </a:cubicBezTo>
                  <a:lnTo>
                    <a:pt x="523" y="8534"/>
                  </a:lnTo>
                  <a:cubicBezTo>
                    <a:pt x="525" y="8422"/>
                    <a:pt x="538" y="8310"/>
                    <a:pt x="558" y="8200"/>
                  </a:cubicBezTo>
                  <a:lnTo>
                    <a:pt x="609" y="7869"/>
                  </a:lnTo>
                  <a:lnTo>
                    <a:pt x="659" y="7537"/>
                  </a:lnTo>
                  <a:cubicBezTo>
                    <a:pt x="675" y="7427"/>
                    <a:pt x="712" y="7321"/>
                    <a:pt x="738" y="7211"/>
                  </a:cubicBezTo>
                  <a:cubicBezTo>
                    <a:pt x="796" y="6996"/>
                    <a:pt x="846" y="6778"/>
                    <a:pt x="908" y="6565"/>
                  </a:cubicBezTo>
                  <a:lnTo>
                    <a:pt x="1136" y="5937"/>
                  </a:lnTo>
                  <a:cubicBezTo>
                    <a:pt x="1204" y="5726"/>
                    <a:pt x="1314" y="5530"/>
                    <a:pt x="1409" y="5330"/>
                  </a:cubicBezTo>
                  <a:cubicBezTo>
                    <a:pt x="1505" y="5130"/>
                    <a:pt x="1593" y="4926"/>
                    <a:pt x="1716" y="4741"/>
                  </a:cubicBezTo>
                  <a:lnTo>
                    <a:pt x="2062" y="4176"/>
                  </a:lnTo>
                  <a:lnTo>
                    <a:pt x="2457" y="3649"/>
                  </a:lnTo>
                  <a:cubicBezTo>
                    <a:pt x="2580" y="3466"/>
                    <a:pt x="2736" y="3310"/>
                    <a:pt x="2881" y="3148"/>
                  </a:cubicBezTo>
                  <a:cubicBezTo>
                    <a:pt x="3033" y="2989"/>
                    <a:pt x="3167" y="2816"/>
                    <a:pt x="3336" y="2677"/>
                  </a:cubicBezTo>
                  <a:lnTo>
                    <a:pt x="3818" y="2240"/>
                  </a:lnTo>
                  <a:cubicBezTo>
                    <a:pt x="3987" y="2104"/>
                    <a:pt x="4163" y="1981"/>
                    <a:pt x="4334" y="1851"/>
                  </a:cubicBezTo>
                  <a:cubicBezTo>
                    <a:pt x="4422" y="1787"/>
                    <a:pt x="4505" y="1719"/>
                    <a:pt x="4593" y="1660"/>
                  </a:cubicBezTo>
                  <a:lnTo>
                    <a:pt x="4868" y="1495"/>
                  </a:lnTo>
                  <a:cubicBezTo>
                    <a:pt x="5055" y="1390"/>
                    <a:pt x="5229" y="1266"/>
                    <a:pt x="5420" y="1174"/>
                  </a:cubicBezTo>
                  <a:lnTo>
                    <a:pt x="5991" y="899"/>
                  </a:lnTo>
                  <a:lnTo>
                    <a:pt x="6134" y="829"/>
                  </a:lnTo>
                  <a:lnTo>
                    <a:pt x="6281" y="774"/>
                  </a:lnTo>
                  <a:lnTo>
                    <a:pt x="6576" y="669"/>
                  </a:lnTo>
                  <a:cubicBezTo>
                    <a:pt x="6963" y="508"/>
                    <a:pt x="7369" y="423"/>
                    <a:pt x="7765" y="317"/>
                  </a:cubicBezTo>
                  <a:cubicBezTo>
                    <a:pt x="7864" y="291"/>
                    <a:pt x="7965" y="271"/>
                    <a:pt x="8066" y="260"/>
                  </a:cubicBezTo>
                  <a:lnTo>
                    <a:pt x="8367" y="214"/>
                  </a:lnTo>
                  <a:cubicBezTo>
                    <a:pt x="8569" y="187"/>
                    <a:pt x="8767" y="139"/>
                    <a:pt x="8967" y="139"/>
                  </a:cubicBezTo>
                  <a:cubicBezTo>
                    <a:pt x="9249" y="127"/>
                    <a:pt x="9527" y="105"/>
                    <a:pt x="9803" y="105"/>
                  </a:cubicBezTo>
                  <a:cubicBezTo>
                    <a:pt x="9921" y="105"/>
                    <a:pt x="10039" y="109"/>
                    <a:pt x="10156" y="119"/>
                  </a:cubicBezTo>
                  <a:cubicBezTo>
                    <a:pt x="10352" y="132"/>
                    <a:pt x="10547" y="135"/>
                    <a:pt x="10738" y="154"/>
                  </a:cubicBezTo>
                  <a:lnTo>
                    <a:pt x="11308" y="240"/>
                  </a:lnTo>
                  <a:lnTo>
                    <a:pt x="11591" y="282"/>
                  </a:lnTo>
                  <a:cubicBezTo>
                    <a:pt x="11683" y="302"/>
                    <a:pt x="11773" y="328"/>
                    <a:pt x="11866" y="350"/>
                  </a:cubicBezTo>
                  <a:lnTo>
                    <a:pt x="12406" y="488"/>
                  </a:lnTo>
                  <a:cubicBezTo>
                    <a:pt x="12587" y="532"/>
                    <a:pt x="12756" y="609"/>
                    <a:pt x="12927" y="666"/>
                  </a:cubicBezTo>
                  <a:cubicBezTo>
                    <a:pt x="13097" y="732"/>
                    <a:pt x="13272" y="781"/>
                    <a:pt x="13433" y="860"/>
                  </a:cubicBezTo>
                  <a:lnTo>
                    <a:pt x="13912" y="1088"/>
                  </a:lnTo>
                  <a:lnTo>
                    <a:pt x="14149" y="1203"/>
                  </a:lnTo>
                  <a:cubicBezTo>
                    <a:pt x="14226" y="1244"/>
                    <a:pt x="14299" y="1291"/>
                    <a:pt x="14373" y="1335"/>
                  </a:cubicBezTo>
                  <a:cubicBezTo>
                    <a:pt x="15470" y="1968"/>
                    <a:pt x="16426" y="2816"/>
                    <a:pt x="17184" y="3831"/>
                  </a:cubicBezTo>
                  <a:cubicBezTo>
                    <a:pt x="17861" y="4743"/>
                    <a:pt x="18299" y="5660"/>
                    <a:pt x="18558" y="6460"/>
                  </a:cubicBezTo>
                  <a:cubicBezTo>
                    <a:pt x="18595" y="6556"/>
                    <a:pt x="18624" y="6653"/>
                    <a:pt x="18648" y="6754"/>
                  </a:cubicBezTo>
                  <a:lnTo>
                    <a:pt x="18721" y="7038"/>
                  </a:lnTo>
                  <a:cubicBezTo>
                    <a:pt x="18765" y="7222"/>
                    <a:pt x="18826" y="7394"/>
                    <a:pt x="18846" y="7561"/>
                  </a:cubicBezTo>
                  <a:cubicBezTo>
                    <a:pt x="18894" y="7893"/>
                    <a:pt x="18947" y="8183"/>
                    <a:pt x="18976" y="8427"/>
                  </a:cubicBezTo>
                  <a:cubicBezTo>
                    <a:pt x="19002" y="8919"/>
                    <a:pt x="19020" y="9225"/>
                    <a:pt x="19024" y="9315"/>
                  </a:cubicBezTo>
                  <a:lnTo>
                    <a:pt x="19024" y="9312"/>
                  </a:lnTo>
                  <a:cubicBezTo>
                    <a:pt x="19028" y="7066"/>
                    <a:pt x="18217" y="4895"/>
                    <a:pt x="16743" y="3200"/>
                  </a:cubicBezTo>
                  <a:cubicBezTo>
                    <a:pt x="16006" y="2354"/>
                    <a:pt x="15127" y="1647"/>
                    <a:pt x="14143" y="1113"/>
                  </a:cubicBezTo>
                  <a:cubicBezTo>
                    <a:pt x="13158" y="572"/>
                    <a:pt x="12068" y="231"/>
                    <a:pt x="10956" y="84"/>
                  </a:cubicBezTo>
                  <a:cubicBezTo>
                    <a:pt x="10535" y="29"/>
                    <a:pt x="10111" y="1"/>
                    <a:pt x="9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9"/>
            <p:cNvSpPr/>
            <p:nvPr/>
          </p:nvSpPr>
          <p:spPr>
            <a:xfrm>
              <a:off x="2238750" y="1844925"/>
              <a:ext cx="407375" cy="407325"/>
            </a:xfrm>
            <a:custGeom>
              <a:avLst/>
              <a:gdLst/>
              <a:ahLst/>
              <a:cxnLst/>
              <a:rect l="l" t="t" r="r" b="b"/>
              <a:pathLst>
                <a:path w="16295" h="16293" extrusionOk="0">
                  <a:moveTo>
                    <a:pt x="16242" y="8004"/>
                  </a:moveTo>
                  <a:cubicBezTo>
                    <a:pt x="16242" y="8016"/>
                    <a:pt x="16242" y="8029"/>
                    <a:pt x="16242" y="8041"/>
                  </a:cubicBezTo>
                  <a:lnTo>
                    <a:pt x="16244" y="8044"/>
                  </a:lnTo>
                  <a:cubicBezTo>
                    <a:pt x="16243" y="8034"/>
                    <a:pt x="16243" y="8020"/>
                    <a:pt x="16242" y="8004"/>
                  </a:cubicBezTo>
                  <a:close/>
                  <a:moveTo>
                    <a:pt x="8183" y="0"/>
                  </a:moveTo>
                  <a:cubicBezTo>
                    <a:pt x="7578" y="0"/>
                    <a:pt x="6974" y="66"/>
                    <a:pt x="6380" y="198"/>
                  </a:cubicBezTo>
                  <a:cubicBezTo>
                    <a:pt x="5429" y="411"/>
                    <a:pt x="4521" y="793"/>
                    <a:pt x="3706" y="1332"/>
                  </a:cubicBezTo>
                  <a:cubicBezTo>
                    <a:pt x="2077" y="2406"/>
                    <a:pt x="855" y="4085"/>
                    <a:pt x="345" y="5971"/>
                  </a:cubicBezTo>
                  <a:cubicBezTo>
                    <a:pt x="88" y="6918"/>
                    <a:pt x="0" y="7903"/>
                    <a:pt x="86" y="8881"/>
                  </a:cubicBezTo>
                  <a:cubicBezTo>
                    <a:pt x="185" y="9859"/>
                    <a:pt x="457" y="10813"/>
                    <a:pt x="890" y="11696"/>
                  </a:cubicBezTo>
                  <a:cubicBezTo>
                    <a:pt x="1754" y="13461"/>
                    <a:pt x="3282" y="14901"/>
                    <a:pt x="5112" y="15666"/>
                  </a:cubicBezTo>
                  <a:cubicBezTo>
                    <a:pt x="6027" y="16055"/>
                    <a:pt x="7016" y="16257"/>
                    <a:pt x="8009" y="16287"/>
                  </a:cubicBezTo>
                  <a:cubicBezTo>
                    <a:pt x="8103" y="16291"/>
                    <a:pt x="8196" y="16292"/>
                    <a:pt x="8290" y="16292"/>
                  </a:cubicBezTo>
                  <a:cubicBezTo>
                    <a:pt x="9193" y="16292"/>
                    <a:pt x="10091" y="16148"/>
                    <a:pt x="10947" y="15863"/>
                  </a:cubicBezTo>
                  <a:cubicBezTo>
                    <a:pt x="12864" y="15228"/>
                    <a:pt x="14481" y="13914"/>
                    <a:pt x="15490" y="12167"/>
                  </a:cubicBezTo>
                  <a:cubicBezTo>
                    <a:pt x="15580" y="12011"/>
                    <a:pt x="15637" y="11837"/>
                    <a:pt x="15703" y="11672"/>
                  </a:cubicBezTo>
                  <a:cubicBezTo>
                    <a:pt x="15765" y="11503"/>
                    <a:pt x="15842" y="11340"/>
                    <a:pt x="15892" y="11169"/>
                  </a:cubicBezTo>
                  <a:cubicBezTo>
                    <a:pt x="15983" y="10822"/>
                    <a:pt x="16101" y="10488"/>
                    <a:pt x="16145" y="10134"/>
                  </a:cubicBezTo>
                  <a:cubicBezTo>
                    <a:pt x="16295" y="9441"/>
                    <a:pt x="16288" y="8732"/>
                    <a:pt x="16259" y="8044"/>
                  </a:cubicBezTo>
                  <a:lnTo>
                    <a:pt x="16259" y="8044"/>
                  </a:lnTo>
                  <a:cubicBezTo>
                    <a:pt x="16259" y="8044"/>
                    <a:pt x="16251" y="8235"/>
                    <a:pt x="16233" y="8593"/>
                  </a:cubicBezTo>
                  <a:cubicBezTo>
                    <a:pt x="16226" y="8683"/>
                    <a:pt x="16226" y="8782"/>
                    <a:pt x="16215" y="8892"/>
                  </a:cubicBezTo>
                  <a:cubicBezTo>
                    <a:pt x="16198" y="9002"/>
                    <a:pt x="16180" y="9121"/>
                    <a:pt x="16161" y="9250"/>
                  </a:cubicBezTo>
                  <a:cubicBezTo>
                    <a:pt x="16139" y="9378"/>
                    <a:pt x="16119" y="9516"/>
                    <a:pt x="16095" y="9663"/>
                  </a:cubicBezTo>
                  <a:cubicBezTo>
                    <a:pt x="16057" y="9808"/>
                    <a:pt x="16018" y="9960"/>
                    <a:pt x="15976" y="10123"/>
                  </a:cubicBezTo>
                  <a:cubicBezTo>
                    <a:pt x="15956" y="10204"/>
                    <a:pt x="15934" y="10288"/>
                    <a:pt x="15912" y="10373"/>
                  </a:cubicBezTo>
                  <a:cubicBezTo>
                    <a:pt x="15892" y="10459"/>
                    <a:pt x="15853" y="10540"/>
                    <a:pt x="15824" y="10628"/>
                  </a:cubicBezTo>
                  <a:cubicBezTo>
                    <a:pt x="15758" y="10802"/>
                    <a:pt x="15695" y="10984"/>
                    <a:pt x="15622" y="11173"/>
                  </a:cubicBezTo>
                  <a:lnTo>
                    <a:pt x="15347" y="11740"/>
                  </a:lnTo>
                  <a:cubicBezTo>
                    <a:pt x="15299" y="11841"/>
                    <a:pt x="15244" y="11938"/>
                    <a:pt x="15185" y="12030"/>
                  </a:cubicBezTo>
                  <a:lnTo>
                    <a:pt x="15004" y="12325"/>
                  </a:lnTo>
                  <a:cubicBezTo>
                    <a:pt x="14437" y="13208"/>
                    <a:pt x="13703" y="13975"/>
                    <a:pt x="12842" y="14580"/>
                  </a:cubicBezTo>
                  <a:cubicBezTo>
                    <a:pt x="11908" y="15252"/>
                    <a:pt x="10719" y="15742"/>
                    <a:pt x="9409" y="15936"/>
                  </a:cubicBezTo>
                  <a:cubicBezTo>
                    <a:pt x="9084" y="16002"/>
                    <a:pt x="8745" y="16000"/>
                    <a:pt x="8407" y="16022"/>
                  </a:cubicBezTo>
                  <a:cubicBezTo>
                    <a:pt x="8362" y="16026"/>
                    <a:pt x="8317" y="16028"/>
                    <a:pt x="8273" y="16028"/>
                  </a:cubicBezTo>
                  <a:cubicBezTo>
                    <a:pt x="8146" y="16028"/>
                    <a:pt x="8019" y="16014"/>
                    <a:pt x="7893" y="16011"/>
                  </a:cubicBezTo>
                  <a:cubicBezTo>
                    <a:pt x="7721" y="16000"/>
                    <a:pt x="7547" y="16000"/>
                    <a:pt x="7374" y="15980"/>
                  </a:cubicBezTo>
                  <a:lnTo>
                    <a:pt x="6855" y="15901"/>
                  </a:lnTo>
                  <a:cubicBezTo>
                    <a:pt x="6769" y="15885"/>
                    <a:pt x="6679" y="15879"/>
                    <a:pt x="6596" y="15857"/>
                  </a:cubicBezTo>
                  <a:lnTo>
                    <a:pt x="6336" y="15791"/>
                  </a:lnTo>
                  <a:cubicBezTo>
                    <a:pt x="6165" y="15745"/>
                    <a:pt x="5989" y="15707"/>
                    <a:pt x="5818" y="15652"/>
                  </a:cubicBezTo>
                  <a:lnTo>
                    <a:pt x="5310" y="15468"/>
                  </a:lnTo>
                  <a:cubicBezTo>
                    <a:pt x="4644" y="15195"/>
                    <a:pt x="3983" y="14855"/>
                    <a:pt x="3398" y="14391"/>
                  </a:cubicBezTo>
                  <a:lnTo>
                    <a:pt x="3174" y="14224"/>
                  </a:lnTo>
                  <a:cubicBezTo>
                    <a:pt x="3101" y="14164"/>
                    <a:pt x="3035" y="14099"/>
                    <a:pt x="2965" y="14037"/>
                  </a:cubicBezTo>
                  <a:cubicBezTo>
                    <a:pt x="2827" y="13910"/>
                    <a:pt x="2682" y="13789"/>
                    <a:pt x="2550" y="13655"/>
                  </a:cubicBezTo>
                  <a:lnTo>
                    <a:pt x="2167" y="13237"/>
                  </a:lnTo>
                  <a:lnTo>
                    <a:pt x="2073" y="13134"/>
                  </a:lnTo>
                  <a:lnTo>
                    <a:pt x="1987" y="13019"/>
                  </a:lnTo>
                  <a:lnTo>
                    <a:pt x="1816" y="12791"/>
                  </a:lnTo>
                  <a:lnTo>
                    <a:pt x="1644" y="12564"/>
                  </a:lnTo>
                  <a:cubicBezTo>
                    <a:pt x="1585" y="12488"/>
                    <a:pt x="1543" y="12402"/>
                    <a:pt x="1490" y="12323"/>
                  </a:cubicBezTo>
                  <a:cubicBezTo>
                    <a:pt x="1394" y="12160"/>
                    <a:pt x="1288" y="11997"/>
                    <a:pt x="1194" y="11833"/>
                  </a:cubicBezTo>
                  <a:cubicBezTo>
                    <a:pt x="1031" y="11488"/>
                    <a:pt x="846" y="11149"/>
                    <a:pt x="730" y="10782"/>
                  </a:cubicBezTo>
                  <a:cubicBezTo>
                    <a:pt x="581" y="10426"/>
                    <a:pt x="508" y="10046"/>
                    <a:pt x="405" y="9677"/>
                  </a:cubicBezTo>
                  <a:lnTo>
                    <a:pt x="317" y="9103"/>
                  </a:lnTo>
                  <a:cubicBezTo>
                    <a:pt x="306" y="9008"/>
                    <a:pt x="282" y="8914"/>
                    <a:pt x="279" y="8817"/>
                  </a:cubicBezTo>
                  <a:lnTo>
                    <a:pt x="264" y="8527"/>
                  </a:lnTo>
                  <a:lnTo>
                    <a:pt x="249" y="8237"/>
                  </a:lnTo>
                  <a:cubicBezTo>
                    <a:pt x="240" y="8140"/>
                    <a:pt x="240" y="8044"/>
                    <a:pt x="246" y="7949"/>
                  </a:cubicBezTo>
                  <a:lnTo>
                    <a:pt x="275" y="7369"/>
                  </a:lnTo>
                  <a:cubicBezTo>
                    <a:pt x="277" y="7272"/>
                    <a:pt x="288" y="7176"/>
                    <a:pt x="306" y="7081"/>
                  </a:cubicBezTo>
                  <a:lnTo>
                    <a:pt x="350" y="6795"/>
                  </a:lnTo>
                  <a:lnTo>
                    <a:pt x="394" y="6510"/>
                  </a:lnTo>
                  <a:cubicBezTo>
                    <a:pt x="405" y="6413"/>
                    <a:pt x="438" y="6323"/>
                    <a:pt x="460" y="6228"/>
                  </a:cubicBezTo>
                  <a:cubicBezTo>
                    <a:pt x="510" y="6041"/>
                    <a:pt x="554" y="5855"/>
                    <a:pt x="607" y="5670"/>
                  </a:cubicBezTo>
                  <a:lnTo>
                    <a:pt x="805" y="5132"/>
                  </a:lnTo>
                  <a:cubicBezTo>
                    <a:pt x="862" y="4949"/>
                    <a:pt x="959" y="4782"/>
                    <a:pt x="1040" y="4609"/>
                  </a:cubicBezTo>
                  <a:cubicBezTo>
                    <a:pt x="1123" y="4437"/>
                    <a:pt x="1198" y="4259"/>
                    <a:pt x="1306" y="4101"/>
                  </a:cubicBezTo>
                  <a:lnTo>
                    <a:pt x="1602" y="3611"/>
                  </a:lnTo>
                  <a:lnTo>
                    <a:pt x="1943" y="3156"/>
                  </a:lnTo>
                  <a:cubicBezTo>
                    <a:pt x="2051" y="3000"/>
                    <a:pt x="2183" y="2861"/>
                    <a:pt x="2312" y="2725"/>
                  </a:cubicBezTo>
                  <a:cubicBezTo>
                    <a:pt x="2442" y="2589"/>
                    <a:pt x="2556" y="2437"/>
                    <a:pt x="2704" y="2318"/>
                  </a:cubicBezTo>
                  <a:lnTo>
                    <a:pt x="3119" y="1940"/>
                  </a:lnTo>
                  <a:cubicBezTo>
                    <a:pt x="3264" y="1824"/>
                    <a:pt x="3418" y="1716"/>
                    <a:pt x="3565" y="1604"/>
                  </a:cubicBezTo>
                  <a:cubicBezTo>
                    <a:pt x="3640" y="1549"/>
                    <a:pt x="3712" y="1490"/>
                    <a:pt x="3789" y="1439"/>
                  </a:cubicBezTo>
                  <a:lnTo>
                    <a:pt x="4027" y="1297"/>
                  </a:lnTo>
                  <a:cubicBezTo>
                    <a:pt x="4187" y="1204"/>
                    <a:pt x="4337" y="1097"/>
                    <a:pt x="4501" y="1017"/>
                  </a:cubicBezTo>
                  <a:lnTo>
                    <a:pt x="4996" y="780"/>
                  </a:lnTo>
                  <a:lnTo>
                    <a:pt x="5119" y="721"/>
                  </a:lnTo>
                  <a:lnTo>
                    <a:pt x="5246" y="675"/>
                  </a:lnTo>
                  <a:lnTo>
                    <a:pt x="5501" y="582"/>
                  </a:lnTo>
                  <a:cubicBezTo>
                    <a:pt x="5833" y="444"/>
                    <a:pt x="6185" y="371"/>
                    <a:pt x="6528" y="281"/>
                  </a:cubicBezTo>
                  <a:cubicBezTo>
                    <a:pt x="6611" y="257"/>
                    <a:pt x="6699" y="242"/>
                    <a:pt x="6787" y="231"/>
                  </a:cubicBezTo>
                  <a:lnTo>
                    <a:pt x="7046" y="191"/>
                  </a:lnTo>
                  <a:cubicBezTo>
                    <a:pt x="7220" y="169"/>
                    <a:pt x="7389" y="127"/>
                    <a:pt x="7565" y="127"/>
                  </a:cubicBezTo>
                  <a:cubicBezTo>
                    <a:pt x="7807" y="117"/>
                    <a:pt x="8047" y="96"/>
                    <a:pt x="8286" y="96"/>
                  </a:cubicBezTo>
                  <a:cubicBezTo>
                    <a:pt x="8388" y="96"/>
                    <a:pt x="8490" y="100"/>
                    <a:pt x="8591" y="110"/>
                  </a:cubicBezTo>
                  <a:cubicBezTo>
                    <a:pt x="8758" y="119"/>
                    <a:pt x="8930" y="121"/>
                    <a:pt x="9095" y="138"/>
                  </a:cubicBezTo>
                  <a:lnTo>
                    <a:pt x="9585" y="213"/>
                  </a:lnTo>
                  <a:lnTo>
                    <a:pt x="9829" y="248"/>
                  </a:lnTo>
                  <a:cubicBezTo>
                    <a:pt x="9908" y="266"/>
                    <a:pt x="9987" y="288"/>
                    <a:pt x="10066" y="308"/>
                  </a:cubicBezTo>
                  <a:lnTo>
                    <a:pt x="10532" y="426"/>
                  </a:lnTo>
                  <a:cubicBezTo>
                    <a:pt x="10688" y="466"/>
                    <a:pt x="10833" y="532"/>
                    <a:pt x="10980" y="582"/>
                  </a:cubicBezTo>
                  <a:cubicBezTo>
                    <a:pt x="11128" y="637"/>
                    <a:pt x="11279" y="679"/>
                    <a:pt x="11418" y="747"/>
                  </a:cubicBezTo>
                  <a:lnTo>
                    <a:pt x="11831" y="945"/>
                  </a:lnTo>
                  <a:lnTo>
                    <a:pt x="12035" y="1042"/>
                  </a:lnTo>
                  <a:cubicBezTo>
                    <a:pt x="12101" y="1079"/>
                    <a:pt x="12165" y="1118"/>
                    <a:pt x="12229" y="1158"/>
                  </a:cubicBezTo>
                  <a:cubicBezTo>
                    <a:pt x="13934" y="2140"/>
                    <a:pt x="15220" y="3714"/>
                    <a:pt x="15842" y="5580"/>
                  </a:cubicBezTo>
                  <a:cubicBezTo>
                    <a:pt x="15875" y="5663"/>
                    <a:pt x="15899" y="5747"/>
                    <a:pt x="15919" y="5835"/>
                  </a:cubicBezTo>
                  <a:cubicBezTo>
                    <a:pt x="15941" y="5918"/>
                    <a:pt x="15963" y="6000"/>
                    <a:pt x="15983" y="6079"/>
                  </a:cubicBezTo>
                  <a:cubicBezTo>
                    <a:pt x="16020" y="6239"/>
                    <a:pt x="16073" y="6384"/>
                    <a:pt x="16090" y="6529"/>
                  </a:cubicBezTo>
                  <a:cubicBezTo>
                    <a:pt x="16132" y="6817"/>
                    <a:pt x="16178" y="7068"/>
                    <a:pt x="16202" y="7279"/>
                  </a:cubicBezTo>
                  <a:cubicBezTo>
                    <a:pt x="16223" y="7647"/>
                    <a:pt x="16236" y="7894"/>
                    <a:pt x="16242" y="8004"/>
                  </a:cubicBezTo>
                  <a:lnTo>
                    <a:pt x="16242" y="8004"/>
                  </a:lnTo>
                  <a:cubicBezTo>
                    <a:pt x="16237" y="6079"/>
                    <a:pt x="15539" y="4219"/>
                    <a:pt x="14275" y="2765"/>
                  </a:cubicBezTo>
                  <a:cubicBezTo>
                    <a:pt x="13640" y="2035"/>
                    <a:pt x="12879" y="1424"/>
                    <a:pt x="12029" y="960"/>
                  </a:cubicBezTo>
                  <a:cubicBezTo>
                    <a:pt x="11180" y="494"/>
                    <a:pt x="10240" y="200"/>
                    <a:pt x="9279" y="72"/>
                  </a:cubicBezTo>
                  <a:cubicBezTo>
                    <a:pt x="8915" y="24"/>
                    <a:pt x="8549" y="0"/>
                    <a:pt x="8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9"/>
            <p:cNvSpPr/>
            <p:nvPr/>
          </p:nvSpPr>
          <p:spPr>
            <a:xfrm>
              <a:off x="2262975" y="1873025"/>
              <a:ext cx="355250" cy="351300"/>
            </a:xfrm>
            <a:custGeom>
              <a:avLst/>
              <a:gdLst/>
              <a:ahLst/>
              <a:cxnLst/>
              <a:rect l="l" t="t" r="r" b="b"/>
              <a:pathLst>
                <a:path w="14210" h="14052" extrusionOk="0">
                  <a:moveTo>
                    <a:pt x="7217" y="0"/>
                  </a:moveTo>
                  <a:cubicBezTo>
                    <a:pt x="6697" y="0"/>
                    <a:pt x="6177" y="57"/>
                    <a:pt x="5666" y="170"/>
                  </a:cubicBezTo>
                  <a:cubicBezTo>
                    <a:pt x="4844" y="353"/>
                    <a:pt x="4062" y="682"/>
                    <a:pt x="3359" y="1146"/>
                  </a:cubicBezTo>
                  <a:cubicBezTo>
                    <a:pt x="1954" y="2071"/>
                    <a:pt x="902" y="3520"/>
                    <a:pt x="462" y="5146"/>
                  </a:cubicBezTo>
                  <a:cubicBezTo>
                    <a:pt x="1" y="6792"/>
                    <a:pt x="168" y="8553"/>
                    <a:pt x="930" y="10082"/>
                  </a:cubicBezTo>
                  <a:cubicBezTo>
                    <a:pt x="1675" y="11605"/>
                    <a:pt x="2992" y="12849"/>
                    <a:pt x="4570" y="13509"/>
                  </a:cubicBezTo>
                  <a:cubicBezTo>
                    <a:pt x="5363" y="13840"/>
                    <a:pt x="6209" y="14023"/>
                    <a:pt x="7069" y="14047"/>
                  </a:cubicBezTo>
                  <a:cubicBezTo>
                    <a:pt x="7150" y="14050"/>
                    <a:pt x="7231" y="14051"/>
                    <a:pt x="7312" y="14051"/>
                  </a:cubicBezTo>
                  <a:cubicBezTo>
                    <a:pt x="8090" y="14051"/>
                    <a:pt x="8864" y="13927"/>
                    <a:pt x="9605" y="13680"/>
                  </a:cubicBezTo>
                  <a:cubicBezTo>
                    <a:pt x="11258" y="13135"/>
                    <a:pt x="12653" y="11999"/>
                    <a:pt x="13526" y="10491"/>
                  </a:cubicBezTo>
                  <a:cubicBezTo>
                    <a:pt x="13600" y="10355"/>
                    <a:pt x="13655" y="10208"/>
                    <a:pt x="13708" y="10062"/>
                  </a:cubicBezTo>
                  <a:cubicBezTo>
                    <a:pt x="13761" y="9917"/>
                    <a:pt x="13827" y="9777"/>
                    <a:pt x="13868" y="9627"/>
                  </a:cubicBezTo>
                  <a:cubicBezTo>
                    <a:pt x="13945" y="9328"/>
                    <a:pt x="14046" y="9041"/>
                    <a:pt x="14084" y="8735"/>
                  </a:cubicBezTo>
                  <a:cubicBezTo>
                    <a:pt x="14209" y="8139"/>
                    <a:pt x="14200" y="7526"/>
                    <a:pt x="14176" y="6933"/>
                  </a:cubicBezTo>
                  <a:lnTo>
                    <a:pt x="14176" y="6933"/>
                  </a:lnTo>
                  <a:cubicBezTo>
                    <a:pt x="14176" y="6933"/>
                    <a:pt x="14167" y="7098"/>
                    <a:pt x="14150" y="7405"/>
                  </a:cubicBezTo>
                  <a:cubicBezTo>
                    <a:pt x="14145" y="7482"/>
                    <a:pt x="14145" y="7570"/>
                    <a:pt x="14137" y="7665"/>
                  </a:cubicBezTo>
                  <a:cubicBezTo>
                    <a:pt x="14121" y="7757"/>
                    <a:pt x="14106" y="7860"/>
                    <a:pt x="14088" y="7970"/>
                  </a:cubicBezTo>
                  <a:cubicBezTo>
                    <a:pt x="14071" y="8082"/>
                    <a:pt x="14053" y="8201"/>
                    <a:pt x="14033" y="8328"/>
                  </a:cubicBezTo>
                  <a:cubicBezTo>
                    <a:pt x="14000" y="8452"/>
                    <a:pt x="13967" y="8583"/>
                    <a:pt x="13930" y="8724"/>
                  </a:cubicBezTo>
                  <a:cubicBezTo>
                    <a:pt x="13912" y="8794"/>
                    <a:pt x="13893" y="8865"/>
                    <a:pt x="13875" y="8939"/>
                  </a:cubicBezTo>
                  <a:cubicBezTo>
                    <a:pt x="13857" y="9012"/>
                    <a:pt x="13825" y="9084"/>
                    <a:pt x="13798" y="9159"/>
                  </a:cubicBezTo>
                  <a:cubicBezTo>
                    <a:pt x="13741" y="9309"/>
                    <a:pt x="13688" y="9465"/>
                    <a:pt x="13625" y="9627"/>
                  </a:cubicBezTo>
                  <a:lnTo>
                    <a:pt x="13387" y="10117"/>
                  </a:lnTo>
                  <a:cubicBezTo>
                    <a:pt x="13348" y="10203"/>
                    <a:pt x="13299" y="10287"/>
                    <a:pt x="13246" y="10366"/>
                  </a:cubicBezTo>
                  <a:cubicBezTo>
                    <a:pt x="13196" y="10449"/>
                    <a:pt x="13145" y="10533"/>
                    <a:pt x="13093" y="10621"/>
                  </a:cubicBezTo>
                  <a:cubicBezTo>
                    <a:pt x="12603" y="11381"/>
                    <a:pt x="11972" y="12040"/>
                    <a:pt x="11231" y="12564"/>
                  </a:cubicBezTo>
                  <a:cubicBezTo>
                    <a:pt x="10422" y="13144"/>
                    <a:pt x="9400" y="13566"/>
                    <a:pt x="8271" y="13731"/>
                  </a:cubicBezTo>
                  <a:cubicBezTo>
                    <a:pt x="7992" y="13788"/>
                    <a:pt x="7699" y="13785"/>
                    <a:pt x="7407" y="13803"/>
                  </a:cubicBezTo>
                  <a:cubicBezTo>
                    <a:pt x="7368" y="13807"/>
                    <a:pt x="7328" y="13809"/>
                    <a:pt x="7288" y="13809"/>
                  </a:cubicBezTo>
                  <a:cubicBezTo>
                    <a:pt x="7181" y="13809"/>
                    <a:pt x="7072" y="13797"/>
                    <a:pt x="6965" y="13794"/>
                  </a:cubicBezTo>
                  <a:cubicBezTo>
                    <a:pt x="6818" y="13783"/>
                    <a:pt x="6666" y="13785"/>
                    <a:pt x="6519" y="13768"/>
                  </a:cubicBezTo>
                  <a:lnTo>
                    <a:pt x="6071" y="13700"/>
                  </a:lnTo>
                  <a:cubicBezTo>
                    <a:pt x="5996" y="13687"/>
                    <a:pt x="5921" y="13680"/>
                    <a:pt x="5847" y="13662"/>
                  </a:cubicBezTo>
                  <a:lnTo>
                    <a:pt x="5625" y="13605"/>
                  </a:lnTo>
                  <a:cubicBezTo>
                    <a:pt x="5477" y="13564"/>
                    <a:pt x="5326" y="13533"/>
                    <a:pt x="5181" y="13487"/>
                  </a:cubicBezTo>
                  <a:lnTo>
                    <a:pt x="4743" y="13326"/>
                  </a:lnTo>
                  <a:cubicBezTo>
                    <a:pt x="4165" y="13091"/>
                    <a:pt x="3598" y="12799"/>
                    <a:pt x="3095" y="12399"/>
                  </a:cubicBezTo>
                  <a:lnTo>
                    <a:pt x="2902" y="12256"/>
                  </a:lnTo>
                  <a:cubicBezTo>
                    <a:pt x="2840" y="12203"/>
                    <a:pt x="2781" y="12148"/>
                    <a:pt x="2721" y="12093"/>
                  </a:cubicBezTo>
                  <a:cubicBezTo>
                    <a:pt x="2603" y="11983"/>
                    <a:pt x="2477" y="11880"/>
                    <a:pt x="2363" y="11764"/>
                  </a:cubicBezTo>
                  <a:lnTo>
                    <a:pt x="2033" y="11403"/>
                  </a:lnTo>
                  <a:lnTo>
                    <a:pt x="1952" y="11315"/>
                  </a:lnTo>
                  <a:lnTo>
                    <a:pt x="1877" y="11216"/>
                  </a:lnTo>
                  <a:lnTo>
                    <a:pt x="1732" y="11021"/>
                  </a:lnTo>
                  <a:lnTo>
                    <a:pt x="1583" y="10823"/>
                  </a:lnTo>
                  <a:cubicBezTo>
                    <a:pt x="1532" y="10759"/>
                    <a:pt x="1495" y="10684"/>
                    <a:pt x="1451" y="10616"/>
                  </a:cubicBezTo>
                  <a:cubicBezTo>
                    <a:pt x="1368" y="10476"/>
                    <a:pt x="1277" y="10337"/>
                    <a:pt x="1196" y="10194"/>
                  </a:cubicBezTo>
                  <a:cubicBezTo>
                    <a:pt x="1055" y="9895"/>
                    <a:pt x="897" y="9605"/>
                    <a:pt x="796" y="9289"/>
                  </a:cubicBezTo>
                  <a:cubicBezTo>
                    <a:pt x="666" y="8983"/>
                    <a:pt x="605" y="8656"/>
                    <a:pt x="515" y="8337"/>
                  </a:cubicBezTo>
                  <a:lnTo>
                    <a:pt x="440" y="7845"/>
                  </a:lnTo>
                  <a:cubicBezTo>
                    <a:pt x="429" y="7761"/>
                    <a:pt x="407" y="7680"/>
                    <a:pt x="407" y="7597"/>
                  </a:cubicBezTo>
                  <a:lnTo>
                    <a:pt x="394" y="7348"/>
                  </a:lnTo>
                  <a:lnTo>
                    <a:pt x="381" y="7098"/>
                  </a:lnTo>
                  <a:cubicBezTo>
                    <a:pt x="374" y="7014"/>
                    <a:pt x="372" y="6931"/>
                    <a:pt x="379" y="6849"/>
                  </a:cubicBezTo>
                  <a:lnTo>
                    <a:pt x="405" y="6353"/>
                  </a:lnTo>
                  <a:cubicBezTo>
                    <a:pt x="407" y="6269"/>
                    <a:pt x="416" y="6188"/>
                    <a:pt x="431" y="6106"/>
                  </a:cubicBezTo>
                  <a:lnTo>
                    <a:pt x="469" y="5858"/>
                  </a:lnTo>
                  <a:lnTo>
                    <a:pt x="506" y="5612"/>
                  </a:lnTo>
                  <a:cubicBezTo>
                    <a:pt x="517" y="5528"/>
                    <a:pt x="546" y="5449"/>
                    <a:pt x="565" y="5370"/>
                  </a:cubicBezTo>
                  <a:cubicBezTo>
                    <a:pt x="607" y="5210"/>
                    <a:pt x="644" y="5047"/>
                    <a:pt x="691" y="4889"/>
                  </a:cubicBezTo>
                  <a:lnTo>
                    <a:pt x="862" y="4421"/>
                  </a:lnTo>
                  <a:cubicBezTo>
                    <a:pt x="910" y="4263"/>
                    <a:pt x="994" y="4120"/>
                    <a:pt x="1062" y="3970"/>
                  </a:cubicBezTo>
                  <a:cubicBezTo>
                    <a:pt x="1137" y="3823"/>
                    <a:pt x="1198" y="3669"/>
                    <a:pt x="1291" y="3533"/>
                  </a:cubicBezTo>
                  <a:cubicBezTo>
                    <a:pt x="1376" y="3392"/>
                    <a:pt x="1462" y="3252"/>
                    <a:pt x="1548" y="3111"/>
                  </a:cubicBezTo>
                  <a:lnTo>
                    <a:pt x="1842" y="2720"/>
                  </a:lnTo>
                  <a:cubicBezTo>
                    <a:pt x="1935" y="2583"/>
                    <a:pt x="2047" y="2465"/>
                    <a:pt x="2159" y="2348"/>
                  </a:cubicBezTo>
                  <a:cubicBezTo>
                    <a:pt x="2271" y="2230"/>
                    <a:pt x="2370" y="2100"/>
                    <a:pt x="2497" y="1997"/>
                  </a:cubicBezTo>
                  <a:lnTo>
                    <a:pt x="2853" y="1671"/>
                  </a:lnTo>
                  <a:cubicBezTo>
                    <a:pt x="2979" y="1570"/>
                    <a:pt x="3110" y="1480"/>
                    <a:pt x="3238" y="1383"/>
                  </a:cubicBezTo>
                  <a:cubicBezTo>
                    <a:pt x="3302" y="1335"/>
                    <a:pt x="3363" y="1285"/>
                    <a:pt x="3431" y="1241"/>
                  </a:cubicBezTo>
                  <a:lnTo>
                    <a:pt x="3636" y="1118"/>
                  </a:lnTo>
                  <a:cubicBezTo>
                    <a:pt x="3772" y="1038"/>
                    <a:pt x="3902" y="946"/>
                    <a:pt x="4044" y="878"/>
                  </a:cubicBezTo>
                  <a:lnTo>
                    <a:pt x="4469" y="674"/>
                  </a:lnTo>
                  <a:lnTo>
                    <a:pt x="4574" y="623"/>
                  </a:lnTo>
                  <a:lnTo>
                    <a:pt x="4684" y="583"/>
                  </a:lnTo>
                  <a:lnTo>
                    <a:pt x="4904" y="504"/>
                  </a:lnTo>
                  <a:cubicBezTo>
                    <a:pt x="5192" y="383"/>
                    <a:pt x="5493" y="322"/>
                    <a:pt x="5787" y="243"/>
                  </a:cubicBezTo>
                  <a:cubicBezTo>
                    <a:pt x="5860" y="223"/>
                    <a:pt x="5935" y="208"/>
                    <a:pt x="6011" y="201"/>
                  </a:cubicBezTo>
                  <a:lnTo>
                    <a:pt x="6236" y="166"/>
                  </a:lnTo>
                  <a:cubicBezTo>
                    <a:pt x="6385" y="146"/>
                    <a:pt x="6530" y="111"/>
                    <a:pt x="6682" y="111"/>
                  </a:cubicBezTo>
                  <a:cubicBezTo>
                    <a:pt x="6891" y="102"/>
                    <a:pt x="7098" y="85"/>
                    <a:pt x="7305" y="85"/>
                  </a:cubicBezTo>
                  <a:cubicBezTo>
                    <a:pt x="7392" y="85"/>
                    <a:pt x="7479" y="88"/>
                    <a:pt x="7565" y="96"/>
                  </a:cubicBezTo>
                  <a:cubicBezTo>
                    <a:pt x="7710" y="104"/>
                    <a:pt x="7855" y="107"/>
                    <a:pt x="7998" y="120"/>
                  </a:cubicBezTo>
                  <a:lnTo>
                    <a:pt x="8422" y="186"/>
                  </a:lnTo>
                  <a:lnTo>
                    <a:pt x="8631" y="216"/>
                  </a:lnTo>
                  <a:cubicBezTo>
                    <a:pt x="8701" y="230"/>
                    <a:pt x="8767" y="249"/>
                    <a:pt x="8836" y="267"/>
                  </a:cubicBezTo>
                  <a:lnTo>
                    <a:pt x="9238" y="368"/>
                  </a:lnTo>
                  <a:cubicBezTo>
                    <a:pt x="9372" y="401"/>
                    <a:pt x="9497" y="460"/>
                    <a:pt x="9625" y="502"/>
                  </a:cubicBezTo>
                  <a:cubicBezTo>
                    <a:pt x="9750" y="551"/>
                    <a:pt x="9880" y="588"/>
                    <a:pt x="10000" y="645"/>
                  </a:cubicBezTo>
                  <a:lnTo>
                    <a:pt x="10356" y="816"/>
                  </a:lnTo>
                  <a:lnTo>
                    <a:pt x="10534" y="898"/>
                  </a:lnTo>
                  <a:cubicBezTo>
                    <a:pt x="10589" y="931"/>
                    <a:pt x="10644" y="966"/>
                    <a:pt x="10699" y="999"/>
                  </a:cubicBezTo>
                  <a:cubicBezTo>
                    <a:pt x="12167" y="1845"/>
                    <a:pt x="13275" y="3201"/>
                    <a:pt x="13811" y="4808"/>
                  </a:cubicBezTo>
                  <a:cubicBezTo>
                    <a:pt x="13840" y="4880"/>
                    <a:pt x="13862" y="4953"/>
                    <a:pt x="13877" y="5027"/>
                  </a:cubicBezTo>
                  <a:cubicBezTo>
                    <a:pt x="13897" y="5102"/>
                    <a:pt x="13915" y="5170"/>
                    <a:pt x="13932" y="5238"/>
                  </a:cubicBezTo>
                  <a:cubicBezTo>
                    <a:pt x="13965" y="5377"/>
                    <a:pt x="14011" y="5502"/>
                    <a:pt x="14027" y="5627"/>
                  </a:cubicBezTo>
                  <a:cubicBezTo>
                    <a:pt x="14062" y="5876"/>
                    <a:pt x="14101" y="6089"/>
                    <a:pt x="14121" y="6271"/>
                  </a:cubicBezTo>
                  <a:cubicBezTo>
                    <a:pt x="14143" y="6638"/>
                    <a:pt x="14154" y="6865"/>
                    <a:pt x="14159" y="6931"/>
                  </a:cubicBezTo>
                  <a:cubicBezTo>
                    <a:pt x="14163" y="5260"/>
                    <a:pt x="13563" y="3645"/>
                    <a:pt x="12466" y="2383"/>
                  </a:cubicBezTo>
                  <a:cubicBezTo>
                    <a:pt x="11921" y="1755"/>
                    <a:pt x="11266" y="1227"/>
                    <a:pt x="10532" y="827"/>
                  </a:cubicBezTo>
                  <a:cubicBezTo>
                    <a:pt x="9803" y="425"/>
                    <a:pt x="8992" y="173"/>
                    <a:pt x="8163" y="63"/>
                  </a:cubicBezTo>
                  <a:cubicBezTo>
                    <a:pt x="7849" y="21"/>
                    <a:pt x="7533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9"/>
            <p:cNvSpPr/>
            <p:nvPr/>
          </p:nvSpPr>
          <p:spPr>
            <a:xfrm>
              <a:off x="2086875" y="1691275"/>
              <a:ext cx="717325" cy="713875"/>
            </a:xfrm>
            <a:custGeom>
              <a:avLst/>
              <a:gdLst/>
              <a:ahLst/>
              <a:cxnLst/>
              <a:rect l="l" t="t" r="r" b="b"/>
              <a:pathLst>
                <a:path w="28693" h="28555" extrusionOk="0">
                  <a:moveTo>
                    <a:pt x="14346" y="451"/>
                  </a:moveTo>
                  <a:cubicBezTo>
                    <a:pt x="21996" y="451"/>
                    <a:pt x="28222" y="6644"/>
                    <a:pt x="28231" y="14260"/>
                  </a:cubicBezTo>
                  <a:cubicBezTo>
                    <a:pt x="28242" y="21884"/>
                    <a:pt x="22020" y="28095"/>
                    <a:pt x="14363" y="28104"/>
                  </a:cubicBezTo>
                  <a:cubicBezTo>
                    <a:pt x="14358" y="28104"/>
                    <a:pt x="14352" y="28104"/>
                    <a:pt x="14347" y="28104"/>
                  </a:cubicBezTo>
                  <a:cubicBezTo>
                    <a:pt x="6699" y="28104"/>
                    <a:pt x="471" y="21912"/>
                    <a:pt x="462" y="14293"/>
                  </a:cubicBezTo>
                  <a:cubicBezTo>
                    <a:pt x="453" y="6669"/>
                    <a:pt x="6675" y="460"/>
                    <a:pt x="14330" y="451"/>
                  </a:cubicBezTo>
                  <a:cubicBezTo>
                    <a:pt x="14336" y="451"/>
                    <a:pt x="14341" y="451"/>
                    <a:pt x="14346" y="451"/>
                  </a:cubicBezTo>
                  <a:close/>
                  <a:moveTo>
                    <a:pt x="14346" y="1"/>
                  </a:moveTo>
                  <a:cubicBezTo>
                    <a:pt x="14341" y="1"/>
                    <a:pt x="14336" y="1"/>
                    <a:pt x="14330" y="1"/>
                  </a:cubicBezTo>
                  <a:cubicBezTo>
                    <a:pt x="6414" y="10"/>
                    <a:pt x="1" y="6410"/>
                    <a:pt x="12" y="14293"/>
                  </a:cubicBezTo>
                  <a:cubicBezTo>
                    <a:pt x="20" y="22173"/>
                    <a:pt x="6436" y="28554"/>
                    <a:pt x="14347" y="28554"/>
                  </a:cubicBezTo>
                  <a:cubicBezTo>
                    <a:pt x="14352" y="28554"/>
                    <a:pt x="14358" y="28554"/>
                    <a:pt x="14363" y="28554"/>
                  </a:cubicBezTo>
                  <a:cubicBezTo>
                    <a:pt x="22282" y="28545"/>
                    <a:pt x="28693" y="22146"/>
                    <a:pt x="28684" y="14260"/>
                  </a:cubicBezTo>
                  <a:cubicBezTo>
                    <a:pt x="28675" y="6382"/>
                    <a:pt x="22258" y="1"/>
                    <a:pt x="14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0" name="Google Shape;5860;p29"/>
          <p:cNvSpPr txBox="1">
            <a:spLocks noGrp="1"/>
          </p:cNvSpPr>
          <p:nvPr>
            <p:ph type="title"/>
          </p:nvPr>
        </p:nvSpPr>
        <p:spPr>
          <a:xfrm>
            <a:off x="1499242" y="2366892"/>
            <a:ext cx="6145911" cy="27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ctr">
              <a:spcBef>
                <a:spcPts val="12"/>
              </a:spcBef>
            </a:pPr>
            <a:br>
              <a:rPr lang="es-CL" dirty="0">
                <a:solidFill>
                  <a:schemeClr val="dk1"/>
                </a:solidFill>
              </a:rPr>
            </a:br>
            <a:br>
              <a:rPr lang="es-CL" dirty="0">
                <a:solidFill>
                  <a:schemeClr val="dk1"/>
                </a:solidFill>
              </a:rPr>
            </a:br>
            <a:r>
              <a:rPr lang="es-CL" dirty="0">
                <a:solidFill>
                  <a:schemeClr val="dk1"/>
                </a:solidFill>
              </a:rPr>
              <a:t> TALLER DE MÚSICA </a:t>
            </a:r>
            <a:r>
              <a:rPr lang="es-CL" sz="4800" dirty="0">
                <a:solidFill>
                  <a:schemeClr val="dk1"/>
                </a:solidFill>
              </a:rPr>
              <a:t>Semana 21</a:t>
            </a:r>
            <a:br>
              <a:rPr lang="es-CL" sz="4800" dirty="0">
                <a:solidFill>
                  <a:schemeClr val="dk1"/>
                </a:solidFill>
              </a:rPr>
            </a:br>
            <a:br>
              <a:rPr lang="es-CL" sz="4800" dirty="0">
                <a:solidFill>
                  <a:schemeClr val="dk1"/>
                </a:solidFill>
              </a:rPr>
            </a:br>
            <a:br>
              <a:rPr lang="es-ES" noProof="1">
                <a:solidFill>
                  <a:schemeClr val="bg2"/>
                </a:solidFill>
                <a:cs typeface="Arial" panose="020B0604020202020204" pitchFamily="34" charset="0"/>
              </a:rPr>
            </a:br>
            <a:endParaRPr dirty="0">
              <a:solidFill>
                <a:schemeClr val="dk1"/>
              </a:solidFill>
            </a:endParaRPr>
          </a:p>
        </p:txBody>
      </p:sp>
      <p:sp>
        <p:nvSpPr>
          <p:cNvPr id="5861" name="Google Shape;5861;p29"/>
          <p:cNvSpPr txBox="1">
            <a:spLocks noGrp="1"/>
          </p:cNvSpPr>
          <p:nvPr>
            <p:ph type="subTitle" idx="1"/>
          </p:nvPr>
        </p:nvSpPr>
        <p:spPr>
          <a:xfrm>
            <a:off x="22287" y="3755292"/>
            <a:ext cx="2765317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b="1" noProof="1">
                <a:solidFill>
                  <a:schemeClr val="tx1"/>
                </a:solidFill>
                <a:cs typeface="Arial" panose="020B0604020202020204" pitchFamily="34" charset="0"/>
              </a:rPr>
              <a:t>PROFESOR:</a:t>
            </a:r>
            <a:br>
              <a:rPr lang="es-ES" b="1" noProof="1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b="1" noProof="1">
                <a:solidFill>
                  <a:schemeClr val="tx1"/>
                </a:solidFill>
                <a:cs typeface="Arial" panose="020B0604020202020204" pitchFamily="34" charset="0"/>
              </a:rPr>
              <a:t>FELIPE PÉREZ PARRA.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7" name="Picture 2" descr="Colegio Aurora de Chile - CONTÁCTENOS">
            <a:extLst>
              <a:ext uri="{FF2B5EF4-FFF2-40B4-BE49-F238E27FC236}">
                <a16:creationId xmlns:a16="http://schemas.microsoft.com/office/drawing/2014/main" id="{4B68E00F-9A0A-49C7-B492-275FB519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" y="66935"/>
            <a:ext cx="2064155" cy="750399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836" y="2553593"/>
            <a:ext cx="4180759" cy="20284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2" y="1129057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2E82B-6CBD-43F7-A32B-1F5ABCE1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7" y="186737"/>
            <a:ext cx="7717800" cy="572700"/>
          </a:xfrm>
        </p:spPr>
        <p:txBody>
          <a:bodyPr/>
          <a:lstStyle/>
          <a:p>
            <a:r>
              <a:rPr lang="es-CL" sz="4000" dirty="0"/>
              <a:t>Mesa pide online </a:t>
            </a:r>
          </a:p>
        </p:txBody>
      </p:sp>
      <p:sp>
        <p:nvSpPr>
          <p:cNvPr id="25" name="Google Shape;383;p35">
            <a:extLst>
              <a:ext uri="{FF2B5EF4-FFF2-40B4-BE49-F238E27FC236}">
                <a16:creationId xmlns:a16="http://schemas.microsoft.com/office/drawing/2014/main" id="{BAD1D3E0-9AEE-45FF-A362-A74B464DF5C4}"/>
              </a:ext>
            </a:extLst>
          </p:cNvPr>
          <p:cNvSpPr/>
          <p:nvPr/>
        </p:nvSpPr>
        <p:spPr>
          <a:xfrm rot="1372730">
            <a:off x="7275732" y="1303508"/>
            <a:ext cx="486526" cy="693890"/>
          </a:xfrm>
          <a:custGeom>
            <a:avLst/>
            <a:gdLst/>
            <a:ahLst/>
            <a:cxnLst/>
            <a:rect l="l" t="t" r="r" b="b"/>
            <a:pathLst>
              <a:path w="8273" h="12644" extrusionOk="0">
                <a:moveTo>
                  <a:pt x="4258" y="1900"/>
                </a:moveTo>
                <a:cubicBezTo>
                  <a:pt x="4557" y="2388"/>
                  <a:pt x="5154" y="2903"/>
                  <a:pt x="6130" y="3581"/>
                </a:cubicBezTo>
                <a:cubicBezTo>
                  <a:pt x="7432" y="4449"/>
                  <a:pt x="7269" y="5399"/>
                  <a:pt x="7079" y="5968"/>
                </a:cubicBezTo>
                <a:cubicBezTo>
                  <a:pt x="6917" y="5805"/>
                  <a:pt x="6700" y="5670"/>
                  <a:pt x="6483" y="5534"/>
                </a:cubicBezTo>
                <a:cubicBezTo>
                  <a:pt x="4774" y="4503"/>
                  <a:pt x="4367" y="2957"/>
                  <a:pt x="4313" y="2659"/>
                </a:cubicBezTo>
                <a:lnTo>
                  <a:pt x="4258" y="1900"/>
                </a:lnTo>
                <a:close/>
                <a:moveTo>
                  <a:pt x="4231" y="1"/>
                </a:moveTo>
                <a:lnTo>
                  <a:pt x="3635" y="55"/>
                </a:lnTo>
                <a:lnTo>
                  <a:pt x="4069" y="9359"/>
                </a:lnTo>
                <a:cubicBezTo>
                  <a:pt x="3659" y="9000"/>
                  <a:pt x="3056" y="8787"/>
                  <a:pt x="2419" y="8787"/>
                </a:cubicBezTo>
                <a:cubicBezTo>
                  <a:pt x="2382" y="8787"/>
                  <a:pt x="2344" y="8787"/>
                  <a:pt x="2306" y="8789"/>
                </a:cubicBezTo>
                <a:cubicBezTo>
                  <a:pt x="1004" y="8843"/>
                  <a:pt x="0" y="9738"/>
                  <a:pt x="54" y="10823"/>
                </a:cubicBezTo>
                <a:cubicBezTo>
                  <a:pt x="107" y="11873"/>
                  <a:pt x="1124" y="12643"/>
                  <a:pt x="2344" y="12643"/>
                </a:cubicBezTo>
                <a:cubicBezTo>
                  <a:pt x="2385" y="12643"/>
                  <a:pt x="2427" y="12642"/>
                  <a:pt x="2468" y="12641"/>
                </a:cubicBezTo>
                <a:cubicBezTo>
                  <a:pt x="3770" y="12586"/>
                  <a:pt x="4747" y="11773"/>
                  <a:pt x="4720" y="10606"/>
                </a:cubicBezTo>
                <a:lnTo>
                  <a:pt x="4448" y="4476"/>
                </a:lnTo>
                <a:lnTo>
                  <a:pt x="4448" y="4476"/>
                </a:lnTo>
                <a:cubicBezTo>
                  <a:pt x="4747" y="4910"/>
                  <a:pt x="5316" y="5453"/>
                  <a:pt x="6293" y="6131"/>
                </a:cubicBezTo>
                <a:cubicBezTo>
                  <a:pt x="8273" y="7460"/>
                  <a:pt x="6944" y="9033"/>
                  <a:pt x="6944" y="9033"/>
                </a:cubicBezTo>
                <a:cubicBezTo>
                  <a:pt x="7920" y="8491"/>
                  <a:pt x="8273" y="7189"/>
                  <a:pt x="7296" y="6131"/>
                </a:cubicBezTo>
                <a:cubicBezTo>
                  <a:pt x="8002" y="5344"/>
                  <a:pt x="7974" y="3934"/>
                  <a:pt x="6401" y="2984"/>
                </a:cubicBezTo>
                <a:cubicBezTo>
                  <a:pt x="4503" y="1845"/>
                  <a:pt x="4231" y="55"/>
                  <a:pt x="4231" y="55"/>
                </a:cubicBezTo>
                <a:lnTo>
                  <a:pt x="42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Imagen 119">
            <a:extLst>
              <a:ext uri="{FF2B5EF4-FFF2-40B4-BE49-F238E27FC236}">
                <a16:creationId xmlns:a16="http://schemas.microsoft.com/office/drawing/2014/main" id="{2AC71931-D188-477F-B8ED-9009713D9C3F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9055909">
            <a:off x="524694" y="3499102"/>
            <a:ext cx="1357423" cy="1150447"/>
          </a:xfrm>
          <a:prstGeom prst="rect">
            <a:avLst/>
          </a:prstGeom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31" y="1654139"/>
            <a:ext cx="4259875" cy="238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7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8" name="Google Shape;7058;p46"/>
          <p:cNvSpPr/>
          <p:nvPr/>
        </p:nvSpPr>
        <p:spPr>
          <a:xfrm rot="-138529">
            <a:off x="651391" y="603723"/>
            <a:ext cx="2792567" cy="487914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9" name="Google Shape;7059;p46"/>
          <p:cNvSpPr txBox="1">
            <a:spLocks noGrp="1"/>
          </p:cNvSpPr>
          <p:nvPr>
            <p:ph type="title"/>
          </p:nvPr>
        </p:nvSpPr>
        <p:spPr>
          <a:xfrm>
            <a:off x="751003" y="469830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dk1"/>
                </a:solidFill>
              </a:rPr>
              <a:t>EL TELEFONITO 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14002" y="46983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2800" dirty="0"/>
              <a:t>Aló soy yo </a:t>
            </a:r>
          </a:p>
          <a:p>
            <a:r>
              <a:rPr lang="es-CL" sz="2800" dirty="0"/>
              <a:t>llamando a Nueva York</a:t>
            </a:r>
          </a:p>
          <a:p>
            <a:r>
              <a:rPr lang="es-CL" sz="2800" dirty="0"/>
              <a:t>con calma estoy marcando</a:t>
            </a:r>
          </a:p>
          <a:p>
            <a:r>
              <a:rPr lang="es-CL" sz="2800" dirty="0"/>
              <a:t>el ciento veintidós</a:t>
            </a:r>
          </a:p>
          <a:p>
            <a:r>
              <a:rPr lang="es-CL" sz="2800" dirty="0"/>
              <a:t>Tu </a:t>
            </a:r>
            <a:r>
              <a:rPr lang="es-CL" sz="2800" dirty="0" err="1"/>
              <a:t>Tu</a:t>
            </a:r>
            <a:r>
              <a:rPr lang="es-CL" sz="2800" dirty="0"/>
              <a:t> </a:t>
            </a:r>
            <a:r>
              <a:rPr lang="es-CL" sz="2800" dirty="0" err="1"/>
              <a:t>Tu</a:t>
            </a:r>
            <a:r>
              <a:rPr lang="es-CL" sz="2800" dirty="0"/>
              <a:t> </a:t>
            </a:r>
            <a:r>
              <a:rPr lang="es-CL" sz="2800" dirty="0" err="1"/>
              <a:t>Tu</a:t>
            </a:r>
            <a:r>
              <a:rPr lang="es-CL" sz="2800" dirty="0"/>
              <a:t> </a:t>
            </a:r>
            <a:r>
              <a:rPr lang="es-CL" sz="2800" dirty="0" err="1"/>
              <a:t>Tu</a:t>
            </a:r>
            <a:endParaRPr lang="es-CL" sz="2800" dirty="0"/>
          </a:p>
          <a:p>
            <a:r>
              <a:rPr lang="es-CL" sz="2800" dirty="0"/>
              <a:t>Tu </a:t>
            </a:r>
            <a:r>
              <a:rPr lang="es-CL" sz="2800" dirty="0" err="1"/>
              <a:t>Tu</a:t>
            </a:r>
            <a:r>
              <a:rPr lang="es-CL" sz="2800" dirty="0"/>
              <a:t> </a:t>
            </a:r>
            <a:r>
              <a:rPr lang="es-CL" sz="2800" dirty="0" err="1"/>
              <a:t>Tu</a:t>
            </a:r>
            <a:r>
              <a:rPr lang="es-CL" sz="2800" dirty="0"/>
              <a:t> </a:t>
            </a:r>
            <a:r>
              <a:rPr lang="es-CL" sz="2800" dirty="0" err="1"/>
              <a:t>Tu</a:t>
            </a:r>
            <a:r>
              <a:rPr lang="es-CL" sz="2800" dirty="0"/>
              <a:t> </a:t>
            </a:r>
            <a:r>
              <a:rPr lang="es-CL" sz="2800" dirty="0" err="1"/>
              <a:t>Tu</a:t>
            </a:r>
            <a:endParaRPr lang="es-CL" sz="2800" dirty="0"/>
          </a:p>
          <a:p>
            <a:r>
              <a:rPr lang="es-CL" sz="2800" dirty="0"/>
              <a:t>Tu </a:t>
            </a:r>
            <a:r>
              <a:rPr lang="es-CL" sz="2800" dirty="0" err="1"/>
              <a:t>Tu</a:t>
            </a:r>
            <a:r>
              <a:rPr lang="es-CL" sz="2800" dirty="0"/>
              <a:t> </a:t>
            </a:r>
            <a:r>
              <a:rPr lang="es-CL" sz="2800" dirty="0" err="1"/>
              <a:t>Tu</a:t>
            </a:r>
            <a:r>
              <a:rPr lang="es-CL" sz="2800" dirty="0"/>
              <a:t> </a:t>
            </a:r>
            <a:r>
              <a:rPr lang="es-CL" sz="2800" dirty="0" err="1"/>
              <a:t>Tu</a:t>
            </a:r>
            <a:r>
              <a:rPr lang="es-CL" sz="2800" dirty="0"/>
              <a:t> </a:t>
            </a:r>
            <a:r>
              <a:rPr lang="es-CL" sz="2800" dirty="0" err="1"/>
              <a:t>Tu</a:t>
            </a:r>
            <a:endParaRPr lang="es-CL" sz="2800" dirty="0"/>
          </a:p>
          <a:p>
            <a:r>
              <a:rPr lang="es-CL" sz="2800" dirty="0"/>
              <a:t>           Tu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0406">
            <a:off x="527109" y="2486347"/>
            <a:ext cx="3353347" cy="18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49"/>
          <p:cNvSpPr txBox="1">
            <a:spLocks noGrp="1"/>
          </p:cNvSpPr>
          <p:nvPr>
            <p:ph type="subTitle" idx="4294967295"/>
          </p:nvPr>
        </p:nvSpPr>
        <p:spPr>
          <a:xfrm>
            <a:off x="0" y="4395787"/>
            <a:ext cx="3895725" cy="6429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" sz="1000"/>
              <a:t>Please keep this slide for attribution</a:t>
            </a:r>
            <a:endParaRPr sz="1000"/>
          </a:p>
        </p:txBody>
      </p:sp>
      <p:sp>
        <p:nvSpPr>
          <p:cNvPr id="184" name="CuadroTexto 5">
            <a:extLst>
              <a:ext uri="{FF2B5EF4-FFF2-40B4-BE49-F238E27FC236}">
                <a16:creationId xmlns:a16="http://schemas.microsoft.com/office/drawing/2014/main" id="{4A837AB1-9174-4148-853B-81F20AD6B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52" y="67000"/>
            <a:ext cx="4105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L" altLang="es-CL" sz="4000" b="1" dirty="0">
                <a:latin typeface="DK Lemon Yellow Sun" panose="02000000000000000000" pitchFamily="50" charset="0"/>
              </a:rPr>
              <a:t>¡Excelente trabajo!</a:t>
            </a:r>
            <a:br>
              <a:rPr lang="es-CL" altLang="es-CL" sz="4000" b="1" dirty="0">
                <a:latin typeface="MeMima" pitchFamily="2" charset="0"/>
              </a:rPr>
            </a:br>
            <a:endParaRPr lang="es-CL" altLang="es-CL" sz="4000" dirty="0"/>
          </a:p>
        </p:txBody>
      </p:sp>
      <p:pic>
        <p:nvPicPr>
          <p:cNvPr id="185" name="Picture 2" descr="De dónde proceden los aplausos y por qué aplaudimos? - EcoDiario.es">
            <a:extLst>
              <a:ext uri="{FF2B5EF4-FFF2-40B4-BE49-F238E27FC236}">
                <a16:creationId xmlns:a16="http://schemas.microsoft.com/office/drawing/2014/main" id="{B42C3A57-AB89-448E-9E29-319250AE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02" y="3314724"/>
            <a:ext cx="3285219" cy="16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4" descr="Dudas de protocolo ante las nuevas regulaciones ultrafeministas ...">
            <a:extLst>
              <a:ext uri="{FF2B5EF4-FFF2-40B4-BE49-F238E27FC236}">
                <a16:creationId xmlns:a16="http://schemas.microsoft.com/office/drawing/2014/main" id="{559BBEE9-2729-430E-B905-EAE309C6B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1" y="3314725"/>
            <a:ext cx="151288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9A531E1-594A-4AB6-BF0E-573FB578FDF0}"/>
              </a:ext>
            </a:extLst>
          </p:cNvPr>
          <p:cNvSpPr/>
          <p:nvPr/>
        </p:nvSpPr>
        <p:spPr>
          <a:xfrm>
            <a:off x="-843651" y="2069361"/>
            <a:ext cx="8923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altLang="es-CL" sz="3200" b="1" dirty="0">
                <a:latin typeface="DK Lemon Yellow Sun" panose="02000000000000000000" pitchFamily="50" charset="0"/>
              </a:rPr>
              <a:t>Te mando un gran abrazo </a:t>
            </a:r>
          </a:p>
          <a:p>
            <a:pPr algn="ctr"/>
            <a:r>
              <a:rPr lang="es-CL" altLang="es-CL" sz="3200" b="1" dirty="0">
                <a:latin typeface="DK Lemon Yellow Sun" panose="02000000000000000000" pitchFamily="50" charset="0"/>
              </a:rPr>
              <a:t>y nos vemos pronto</a:t>
            </a:r>
            <a:r>
              <a:rPr lang="es-CL" altLang="es-CL" sz="1800" b="1" dirty="0">
                <a:latin typeface="DK Lemon Yellow Sun" panose="02000000000000000000" pitchFamily="50" charset="0"/>
              </a:rPr>
              <a:t>.</a:t>
            </a:r>
            <a:endParaRPr lang="es-CL" altLang="es-CL" sz="1800" dirty="0">
              <a:latin typeface="DK Lemon Yellow Sun" panose="02000000000000000000" pitchFamily="50" charset="0"/>
            </a:endParaRPr>
          </a:p>
        </p:txBody>
      </p:sp>
      <p:grpSp>
        <p:nvGrpSpPr>
          <p:cNvPr id="165" name="Google Shape;1290;p52">
            <a:extLst>
              <a:ext uri="{FF2B5EF4-FFF2-40B4-BE49-F238E27FC236}">
                <a16:creationId xmlns:a16="http://schemas.microsoft.com/office/drawing/2014/main" id="{362F6E09-413B-4DCD-9FCF-41D13D678B2A}"/>
              </a:ext>
            </a:extLst>
          </p:cNvPr>
          <p:cNvGrpSpPr/>
          <p:nvPr/>
        </p:nvGrpSpPr>
        <p:grpSpPr>
          <a:xfrm>
            <a:off x="6362400" y="2986414"/>
            <a:ext cx="1738523" cy="1369314"/>
            <a:chOff x="1940350" y="3092100"/>
            <a:chExt cx="972600" cy="766050"/>
          </a:xfrm>
        </p:grpSpPr>
        <p:sp>
          <p:nvSpPr>
            <p:cNvPr id="166" name="Google Shape;1291;p52">
              <a:extLst>
                <a:ext uri="{FF2B5EF4-FFF2-40B4-BE49-F238E27FC236}">
                  <a16:creationId xmlns:a16="http://schemas.microsoft.com/office/drawing/2014/main" id="{5B87812F-8611-4CE3-A882-8A56C538651B}"/>
                </a:ext>
              </a:extLst>
            </p:cNvPr>
            <p:cNvSpPr/>
            <p:nvPr/>
          </p:nvSpPr>
          <p:spPr>
            <a:xfrm>
              <a:off x="2306500" y="3325850"/>
              <a:ext cx="92425" cy="47250"/>
            </a:xfrm>
            <a:custGeom>
              <a:avLst/>
              <a:gdLst/>
              <a:ahLst/>
              <a:cxnLst/>
              <a:rect l="l" t="t" r="r" b="b"/>
              <a:pathLst>
                <a:path w="3697" h="1890" extrusionOk="0">
                  <a:moveTo>
                    <a:pt x="2279" y="1"/>
                  </a:moveTo>
                  <a:cubicBezTo>
                    <a:pt x="1226" y="1"/>
                    <a:pt x="1" y="787"/>
                    <a:pt x="1" y="787"/>
                  </a:cubicBezTo>
                  <a:lnTo>
                    <a:pt x="1814" y="1889"/>
                  </a:lnTo>
                  <a:cubicBezTo>
                    <a:pt x="1814" y="1889"/>
                    <a:pt x="3697" y="369"/>
                    <a:pt x="2790" y="76"/>
                  </a:cubicBezTo>
                  <a:cubicBezTo>
                    <a:pt x="2629" y="23"/>
                    <a:pt x="2456" y="1"/>
                    <a:pt x="2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92;p52">
              <a:extLst>
                <a:ext uri="{FF2B5EF4-FFF2-40B4-BE49-F238E27FC236}">
                  <a16:creationId xmlns:a16="http://schemas.microsoft.com/office/drawing/2014/main" id="{0E405FF5-CC85-4589-8164-18796557B5C5}"/>
                </a:ext>
              </a:extLst>
            </p:cNvPr>
            <p:cNvSpPr/>
            <p:nvPr/>
          </p:nvSpPr>
          <p:spPr>
            <a:xfrm>
              <a:off x="2459600" y="3306725"/>
              <a:ext cx="92775" cy="43000"/>
            </a:xfrm>
            <a:custGeom>
              <a:avLst/>
              <a:gdLst/>
              <a:ahLst/>
              <a:cxnLst/>
              <a:rect l="l" t="t" r="r" b="b"/>
              <a:pathLst>
                <a:path w="3711" h="1720" extrusionOk="0">
                  <a:moveTo>
                    <a:pt x="2153" y="0"/>
                  </a:moveTo>
                  <a:cubicBezTo>
                    <a:pt x="1725" y="0"/>
                    <a:pt x="1267" y="56"/>
                    <a:pt x="865" y="227"/>
                  </a:cubicBezTo>
                  <a:cubicBezTo>
                    <a:pt x="0" y="604"/>
                    <a:pt x="2664" y="1719"/>
                    <a:pt x="2664" y="1719"/>
                  </a:cubicBezTo>
                  <a:lnTo>
                    <a:pt x="3710" y="213"/>
                  </a:lnTo>
                  <a:cubicBezTo>
                    <a:pt x="3710" y="213"/>
                    <a:pt x="298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93;p52">
              <a:extLst>
                <a:ext uri="{FF2B5EF4-FFF2-40B4-BE49-F238E27FC236}">
                  <a16:creationId xmlns:a16="http://schemas.microsoft.com/office/drawing/2014/main" id="{5B744BF0-355A-482B-A222-00D92DD6BCAE}"/>
                </a:ext>
              </a:extLst>
            </p:cNvPr>
            <p:cNvSpPr/>
            <p:nvPr/>
          </p:nvSpPr>
          <p:spPr>
            <a:xfrm>
              <a:off x="2545725" y="3096450"/>
              <a:ext cx="77775" cy="97950"/>
            </a:xfrm>
            <a:custGeom>
              <a:avLst/>
              <a:gdLst/>
              <a:ahLst/>
              <a:cxnLst/>
              <a:rect l="l" t="t" r="r" b="b"/>
              <a:pathLst>
                <a:path w="3111" h="3918" extrusionOk="0">
                  <a:moveTo>
                    <a:pt x="107" y="0"/>
                  </a:moveTo>
                  <a:cubicBezTo>
                    <a:pt x="87" y="0"/>
                    <a:pt x="70" y="11"/>
                    <a:pt x="56" y="32"/>
                  </a:cubicBezTo>
                  <a:cubicBezTo>
                    <a:pt x="28" y="46"/>
                    <a:pt x="0" y="101"/>
                    <a:pt x="42" y="129"/>
                  </a:cubicBezTo>
                  <a:lnTo>
                    <a:pt x="2818" y="3868"/>
                  </a:lnTo>
                  <a:cubicBezTo>
                    <a:pt x="2857" y="3899"/>
                    <a:pt x="2901" y="3917"/>
                    <a:pt x="2944" y="3917"/>
                  </a:cubicBezTo>
                  <a:cubicBezTo>
                    <a:pt x="2977" y="3917"/>
                    <a:pt x="3011" y="3906"/>
                    <a:pt x="3041" y="3881"/>
                  </a:cubicBezTo>
                  <a:cubicBezTo>
                    <a:pt x="3097" y="3812"/>
                    <a:pt x="3111" y="3728"/>
                    <a:pt x="3055" y="3658"/>
                  </a:cubicBezTo>
                  <a:lnTo>
                    <a:pt x="168" y="32"/>
                  </a:lnTo>
                  <a:cubicBezTo>
                    <a:pt x="147" y="11"/>
                    <a:pt x="126" y="0"/>
                    <a:pt x="1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94;p52">
              <a:extLst>
                <a:ext uri="{FF2B5EF4-FFF2-40B4-BE49-F238E27FC236}">
                  <a16:creationId xmlns:a16="http://schemas.microsoft.com/office/drawing/2014/main" id="{7C64CB15-4D05-43E1-BE91-4E83A9D69345}"/>
                </a:ext>
              </a:extLst>
            </p:cNvPr>
            <p:cNvSpPr/>
            <p:nvPr/>
          </p:nvSpPr>
          <p:spPr>
            <a:xfrm>
              <a:off x="2541525" y="3092100"/>
              <a:ext cx="12950" cy="11925"/>
            </a:xfrm>
            <a:custGeom>
              <a:avLst/>
              <a:gdLst/>
              <a:ahLst/>
              <a:cxnLst/>
              <a:rect l="l" t="t" r="r" b="b"/>
              <a:pathLst>
                <a:path w="518" h="477" extrusionOk="0">
                  <a:moveTo>
                    <a:pt x="249" y="1"/>
                  </a:moveTo>
                  <a:cubicBezTo>
                    <a:pt x="148" y="1"/>
                    <a:pt x="64" y="86"/>
                    <a:pt x="29" y="192"/>
                  </a:cubicBezTo>
                  <a:cubicBezTo>
                    <a:pt x="1" y="303"/>
                    <a:pt x="85" y="429"/>
                    <a:pt x="210" y="471"/>
                  </a:cubicBezTo>
                  <a:cubicBezTo>
                    <a:pt x="227" y="474"/>
                    <a:pt x="243" y="476"/>
                    <a:pt x="258" y="476"/>
                  </a:cubicBezTo>
                  <a:cubicBezTo>
                    <a:pt x="364" y="476"/>
                    <a:pt x="453" y="399"/>
                    <a:pt x="489" y="289"/>
                  </a:cubicBezTo>
                  <a:cubicBezTo>
                    <a:pt x="517" y="164"/>
                    <a:pt x="447" y="52"/>
                    <a:pt x="308" y="10"/>
                  </a:cubicBezTo>
                  <a:cubicBezTo>
                    <a:pt x="288" y="4"/>
                    <a:pt x="268" y="1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95;p52">
              <a:extLst>
                <a:ext uri="{FF2B5EF4-FFF2-40B4-BE49-F238E27FC236}">
                  <a16:creationId xmlns:a16="http://schemas.microsoft.com/office/drawing/2014/main" id="{93F8C728-F69B-433D-9DA1-EA5433955D66}"/>
                </a:ext>
              </a:extLst>
            </p:cNvPr>
            <p:cNvSpPr/>
            <p:nvPr/>
          </p:nvSpPr>
          <p:spPr>
            <a:xfrm>
              <a:off x="2172600" y="3168725"/>
              <a:ext cx="28625" cy="119450"/>
            </a:xfrm>
            <a:custGeom>
              <a:avLst/>
              <a:gdLst/>
              <a:ahLst/>
              <a:cxnLst/>
              <a:rect l="l" t="t" r="r" b="b"/>
              <a:pathLst>
                <a:path w="1145" h="4778" extrusionOk="0">
                  <a:moveTo>
                    <a:pt x="1102" y="0"/>
                  </a:moveTo>
                  <a:cubicBezTo>
                    <a:pt x="1046" y="0"/>
                    <a:pt x="1019" y="14"/>
                    <a:pt x="1005" y="70"/>
                  </a:cubicBezTo>
                  <a:lnTo>
                    <a:pt x="28" y="4603"/>
                  </a:lnTo>
                  <a:cubicBezTo>
                    <a:pt x="0" y="4673"/>
                    <a:pt x="56" y="4757"/>
                    <a:pt x="140" y="4771"/>
                  </a:cubicBezTo>
                  <a:cubicBezTo>
                    <a:pt x="152" y="4776"/>
                    <a:pt x="165" y="4778"/>
                    <a:pt x="179" y="4778"/>
                  </a:cubicBezTo>
                  <a:cubicBezTo>
                    <a:pt x="241" y="4778"/>
                    <a:pt x="310" y="4728"/>
                    <a:pt x="321" y="4659"/>
                  </a:cubicBezTo>
                  <a:lnTo>
                    <a:pt x="1144" y="84"/>
                  </a:lnTo>
                  <a:cubicBezTo>
                    <a:pt x="1144" y="56"/>
                    <a:pt x="1116" y="0"/>
                    <a:pt x="11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96;p52">
              <a:extLst>
                <a:ext uri="{FF2B5EF4-FFF2-40B4-BE49-F238E27FC236}">
                  <a16:creationId xmlns:a16="http://schemas.microsoft.com/office/drawing/2014/main" id="{37781EF3-4601-429A-8A3A-6FD5080D8C11}"/>
                </a:ext>
              </a:extLst>
            </p:cNvPr>
            <p:cNvSpPr/>
            <p:nvPr/>
          </p:nvSpPr>
          <p:spPr>
            <a:xfrm>
              <a:off x="2192825" y="3164950"/>
              <a:ext cx="12925" cy="11400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238" y="1"/>
                  </a:moveTo>
                  <a:cubicBezTo>
                    <a:pt x="203" y="1"/>
                    <a:pt x="170" y="9"/>
                    <a:pt x="140" y="26"/>
                  </a:cubicBezTo>
                  <a:cubicBezTo>
                    <a:pt x="28" y="95"/>
                    <a:pt x="0" y="235"/>
                    <a:pt x="56" y="346"/>
                  </a:cubicBezTo>
                  <a:cubicBezTo>
                    <a:pt x="105" y="414"/>
                    <a:pt x="187" y="455"/>
                    <a:pt x="265" y="455"/>
                  </a:cubicBezTo>
                  <a:cubicBezTo>
                    <a:pt x="299" y="455"/>
                    <a:pt x="333" y="447"/>
                    <a:pt x="363" y="430"/>
                  </a:cubicBezTo>
                  <a:cubicBezTo>
                    <a:pt x="489" y="360"/>
                    <a:pt x="516" y="221"/>
                    <a:pt x="447" y="109"/>
                  </a:cubicBezTo>
                  <a:cubicBezTo>
                    <a:pt x="398" y="42"/>
                    <a:pt x="316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97;p52">
              <a:extLst>
                <a:ext uri="{FF2B5EF4-FFF2-40B4-BE49-F238E27FC236}">
                  <a16:creationId xmlns:a16="http://schemas.microsoft.com/office/drawing/2014/main" id="{650C1ABB-7982-4A5F-B7D0-B2F9607D82ED}"/>
                </a:ext>
              </a:extLst>
            </p:cNvPr>
            <p:cNvSpPr/>
            <p:nvPr/>
          </p:nvSpPr>
          <p:spPr>
            <a:xfrm>
              <a:off x="2462025" y="3209525"/>
              <a:ext cx="163225" cy="153450"/>
            </a:xfrm>
            <a:custGeom>
              <a:avLst/>
              <a:gdLst/>
              <a:ahLst/>
              <a:cxnLst/>
              <a:rect l="l" t="t" r="r" b="b"/>
              <a:pathLst>
                <a:path w="6529" h="6138" extrusionOk="0">
                  <a:moveTo>
                    <a:pt x="5636" y="0"/>
                  </a:moveTo>
                  <a:lnTo>
                    <a:pt x="4721" y="3684"/>
                  </a:lnTo>
                  <a:lnTo>
                    <a:pt x="4721" y="3684"/>
                  </a:lnTo>
                  <a:lnTo>
                    <a:pt x="1" y="4380"/>
                  </a:lnTo>
                  <a:lnTo>
                    <a:pt x="280" y="6138"/>
                  </a:lnTo>
                  <a:lnTo>
                    <a:pt x="5441" y="5091"/>
                  </a:lnTo>
                  <a:lnTo>
                    <a:pt x="5510" y="5077"/>
                  </a:lnTo>
                  <a:cubicBezTo>
                    <a:pt x="5789" y="5022"/>
                    <a:pt x="6026" y="4798"/>
                    <a:pt x="6054" y="4506"/>
                  </a:cubicBezTo>
                  <a:lnTo>
                    <a:pt x="6529" y="181"/>
                  </a:lnTo>
                  <a:lnTo>
                    <a:pt x="5636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98;p52">
              <a:extLst>
                <a:ext uri="{FF2B5EF4-FFF2-40B4-BE49-F238E27FC236}">
                  <a16:creationId xmlns:a16="http://schemas.microsoft.com/office/drawing/2014/main" id="{733F55BF-179C-4367-AF3A-E034623D9099}"/>
                </a:ext>
              </a:extLst>
            </p:cNvPr>
            <p:cNvSpPr/>
            <p:nvPr/>
          </p:nvSpPr>
          <p:spPr>
            <a:xfrm>
              <a:off x="2585475" y="3165250"/>
              <a:ext cx="60700" cy="52800"/>
            </a:xfrm>
            <a:custGeom>
              <a:avLst/>
              <a:gdLst/>
              <a:ahLst/>
              <a:cxnLst/>
              <a:rect l="l" t="t" r="r" b="b"/>
              <a:pathLst>
                <a:path w="2428" h="2112" extrusionOk="0">
                  <a:moveTo>
                    <a:pt x="1199" y="0"/>
                  </a:moveTo>
                  <a:cubicBezTo>
                    <a:pt x="1049" y="0"/>
                    <a:pt x="897" y="31"/>
                    <a:pt x="754" y="97"/>
                  </a:cubicBezTo>
                  <a:cubicBezTo>
                    <a:pt x="224" y="362"/>
                    <a:pt x="0" y="990"/>
                    <a:pt x="265" y="1520"/>
                  </a:cubicBezTo>
                  <a:cubicBezTo>
                    <a:pt x="446" y="1892"/>
                    <a:pt x="823" y="2112"/>
                    <a:pt x="1217" y="2112"/>
                  </a:cubicBezTo>
                  <a:cubicBezTo>
                    <a:pt x="1370" y="2112"/>
                    <a:pt x="1526" y="2078"/>
                    <a:pt x="1674" y="2008"/>
                  </a:cubicBezTo>
                  <a:cubicBezTo>
                    <a:pt x="2204" y="1743"/>
                    <a:pt x="2428" y="1116"/>
                    <a:pt x="2162" y="585"/>
                  </a:cubicBezTo>
                  <a:cubicBezTo>
                    <a:pt x="1971" y="213"/>
                    <a:pt x="1590" y="0"/>
                    <a:pt x="119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99;p52">
              <a:extLst>
                <a:ext uri="{FF2B5EF4-FFF2-40B4-BE49-F238E27FC236}">
                  <a16:creationId xmlns:a16="http://schemas.microsoft.com/office/drawing/2014/main" id="{B6B37EFB-772C-4938-91AE-137804400E7B}"/>
                </a:ext>
              </a:extLst>
            </p:cNvPr>
            <p:cNvSpPr/>
            <p:nvPr/>
          </p:nvSpPr>
          <p:spPr>
            <a:xfrm>
              <a:off x="2180625" y="3293900"/>
              <a:ext cx="197400" cy="93700"/>
            </a:xfrm>
            <a:custGeom>
              <a:avLst/>
              <a:gdLst/>
              <a:ahLst/>
              <a:cxnLst/>
              <a:rect l="l" t="t" r="r" b="b"/>
              <a:pathLst>
                <a:path w="7896" h="3748" extrusionOk="0">
                  <a:moveTo>
                    <a:pt x="642" y="1"/>
                  </a:moveTo>
                  <a:lnTo>
                    <a:pt x="0" y="600"/>
                  </a:lnTo>
                  <a:lnTo>
                    <a:pt x="2692" y="3516"/>
                  </a:lnTo>
                  <a:cubicBezTo>
                    <a:pt x="2812" y="3647"/>
                    <a:pt x="2982" y="3748"/>
                    <a:pt x="3178" y="3748"/>
                  </a:cubicBezTo>
                  <a:cubicBezTo>
                    <a:pt x="3210" y="3748"/>
                    <a:pt x="3244" y="3745"/>
                    <a:pt x="3278" y="3739"/>
                  </a:cubicBezTo>
                  <a:lnTo>
                    <a:pt x="3348" y="3725"/>
                  </a:lnTo>
                  <a:lnTo>
                    <a:pt x="7895" y="3083"/>
                  </a:lnTo>
                  <a:lnTo>
                    <a:pt x="7574" y="1354"/>
                  </a:lnTo>
                  <a:lnTo>
                    <a:pt x="3402" y="2264"/>
                  </a:lnTo>
                  <a:lnTo>
                    <a:pt x="3402" y="2264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300;p52">
              <a:extLst>
                <a:ext uri="{FF2B5EF4-FFF2-40B4-BE49-F238E27FC236}">
                  <a16:creationId xmlns:a16="http://schemas.microsoft.com/office/drawing/2014/main" id="{F4E2DE44-5B91-4DE9-878D-FB504B863AB8}"/>
                </a:ext>
              </a:extLst>
            </p:cNvPr>
            <p:cNvSpPr/>
            <p:nvPr/>
          </p:nvSpPr>
          <p:spPr>
            <a:xfrm>
              <a:off x="2214450" y="3493025"/>
              <a:ext cx="459975" cy="313525"/>
            </a:xfrm>
            <a:custGeom>
              <a:avLst/>
              <a:gdLst/>
              <a:ahLst/>
              <a:cxnLst/>
              <a:rect l="l" t="t" r="r" b="b"/>
              <a:pathLst>
                <a:path w="18399" h="12541" extrusionOk="0">
                  <a:moveTo>
                    <a:pt x="10517" y="0"/>
                  </a:moveTo>
                  <a:lnTo>
                    <a:pt x="6514" y="907"/>
                  </a:lnTo>
                  <a:lnTo>
                    <a:pt x="0" y="1883"/>
                  </a:lnTo>
                  <a:lnTo>
                    <a:pt x="3041" y="12540"/>
                  </a:lnTo>
                  <a:lnTo>
                    <a:pt x="5817" y="12345"/>
                  </a:lnTo>
                  <a:lnTo>
                    <a:pt x="8397" y="2790"/>
                  </a:lnTo>
                  <a:lnTo>
                    <a:pt x="15344" y="5008"/>
                  </a:lnTo>
                  <a:lnTo>
                    <a:pt x="12456" y="11494"/>
                  </a:lnTo>
                  <a:lnTo>
                    <a:pt x="14339" y="12331"/>
                  </a:lnTo>
                  <a:lnTo>
                    <a:pt x="18036" y="4687"/>
                  </a:lnTo>
                  <a:cubicBezTo>
                    <a:pt x="18398" y="3934"/>
                    <a:pt x="18050" y="3027"/>
                    <a:pt x="17269" y="2720"/>
                  </a:cubicBezTo>
                  <a:lnTo>
                    <a:pt x="105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301;p52">
              <a:extLst>
                <a:ext uri="{FF2B5EF4-FFF2-40B4-BE49-F238E27FC236}">
                  <a16:creationId xmlns:a16="http://schemas.microsoft.com/office/drawing/2014/main" id="{482E784D-342E-4ACB-A1B3-91D8EF7320F7}"/>
                </a:ext>
              </a:extLst>
            </p:cNvPr>
            <p:cNvSpPr/>
            <p:nvPr/>
          </p:nvSpPr>
          <p:spPr>
            <a:xfrm>
              <a:off x="2346250" y="3308550"/>
              <a:ext cx="159400" cy="214950"/>
            </a:xfrm>
            <a:custGeom>
              <a:avLst/>
              <a:gdLst/>
              <a:ahLst/>
              <a:cxnLst/>
              <a:rect l="l" t="t" r="r" b="b"/>
              <a:pathLst>
                <a:path w="6376" h="8598" extrusionOk="0">
                  <a:moveTo>
                    <a:pt x="2888" y="1"/>
                  </a:moveTo>
                  <a:lnTo>
                    <a:pt x="587" y="768"/>
                  </a:lnTo>
                  <a:cubicBezTo>
                    <a:pt x="517" y="768"/>
                    <a:pt x="433" y="810"/>
                    <a:pt x="377" y="851"/>
                  </a:cubicBezTo>
                  <a:cubicBezTo>
                    <a:pt x="1" y="1200"/>
                    <a:pt x="84" y="1744"/>
                    <a:pt x="224" y="2581"/>
                  </a:cubicBezTo>
                  <a:lnTo>
                    <a:pt x="1242" y="8272"/>
                  </a:lnTo>
                  <a:cubicBezTo>
                    <a:pt x="1242" y="8272"/>
                    <a:pt x="2138" y="8598"/>
                    <a:pt x="3276" y="8598"/>
                  </a:cubicBezTo>
                  <a:cubicBezTo>
                    <a:pt x="4080" y="8598"/>
                    <a:pt x="5003" y="8436"/>
                    <a:pt x="5817" y="7882"/>
                  </a:cubicBezTo>
                  <a:lnTo>
                    <a:pt x="6222" y="1939"/>
                  </a:lnTo>
                  <a:cubicBezTo>
                    <a:pt x="6375" y="1326"/>
                    <a:pt x="6264" y="628"/>
                    <a:pt x="6068" y="266"/>
                  </a:cubicBezTo>
                  <a:cubicBezTo>
                    <a:pt x="6021" y="163"/>
                    <a:pt x="5943" y="141"/>
                    <a:pt x="5848" y="141"/>
                  </a:cubicBezTo>
                  <a:cubicBezTo>
                    <a:pt x="5775" y="141"/>
                    <a:pt x="5693" y="154"/>
                    <a:pt x="5608" y="154"/>
                  </a:cubicBezTo>
                  <a:lnTo>
                    <a:pt x="2888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302;p52">
              <a:extLst>
                <a:ext uri="{FF2B5EF4-FFF2-40B4-BE49-F238E27FC236}">
                  <a16:creationId xmlns:a16="http://schemas.microsoft.com/office/drawing/2014/main" id="{99E1D147-3F5E-4F47-AA26-C158E21297B9}"/>
                </a:ext>
              </a:extLst>
            </p:cNvPr>
            <p:cNvSpPr/>
            <p:nvPr/>
          </p:nvSpPr>
          <p:spPr>
            <a:xfrm>
              <a:off x="2354975" y="3235075"/>
              <a:ext cx="25125" cy="25875"/>
            </a:xfrm>
            <a:custGeom>
              <a:avLst/>
              <a:gdLst/>
              <a:ahLst/>
              <a:cxnLst/>
              <a:rect l="l" t="t" r="r" b="b"/>
              <a:pathLst>
                <a:path w="1005" h="1035" extrusionOk="0">
                  <a:moveTo>
                    <a:pt x="493" y="0"/>
                  </a:moveTo>
                  <a:cubicBezTo>
                    <a:pt x="463" y="0"/>
                    <a:pt x="434" y="4"/>
                    <a:pt x="405" y="10"/>
                  </a:cubicBezTo>
                  <a:cubicBezTo>
                    <a:pt x="154" y="66"/>
                    <a:pt x="0" y="345"/>
                    <a:pt x="56" y="624"/>
                  </a:cubicBezTo>
                  <a:cubicBezTo>
                    <a:pt x="94" y="874"/>
                    <a:pt x="311" y="1035"/>
                    <a:pt x="537" y="1035"/>
                  </a:cubicBezTo>
                  <a:cubicBezTo>
                    <a:pt x="563" y="1035"/>
                    <a:pt x="588" y="1033"/>
                    <a:pt x="614" y="1029"/>
                  </a:cubicBezTo>
                  <a:cubicBezTo>
                    <a:pt x="865" y="959"/>
                    <a:pt x="1005" y="680"/>
                    <a:pt x="963" y="415"/>
                  </a:cubicBezTo>
                  <a:cubicBezTo>
                    <a:pt x="914" y="170"/>
                    <a:pt x="704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303;p52">
              <a:extLst>
                <a:ext uri="{FF2B5EF4-FFF2-40B4-BE49-F238E27FC236}">
                  <a16:creationId xmlns:a16="http://schemas.microsoft.com/office/drawing/2014/main" id="{D370E3F1-9D12-453A-93E9-47F0FB6948B7}"/>
                </a:ext>
              </a:extLst>
            </p:cNvPr>
            <p:cNvSpPr/>
            <p:nvPr/>
          </p:nvSpPr>
          <p:spPr>
            <a:xfrm>
              <a:off x="2390900" y="3268100"/>
              <a:ext cx="53375" cy="67000"/>
            </a:xfrm>
            <a:custGeom>
              <a:avLst/>
              <a:gdLst/>
              <a:ahLst/>
              <a:cxnLst/>
              <a:rect l="l" t="t" r="r" b="b"/>
              <a:pathLst>
                <a:path w="2135" h="2680" extrusionOk="0">
                  <a:moveTo>
                    <a:pt x="2037" y="0"/>
                  </a:moveTo>
                  <a:lnTo>
                    <a:pt x="0" y="84"/>
                  </a:lnTo>
                  <a:lnTo>
                    <a:pt x="70" y="1730"/>
                  </a:lnTo>
                  <a:cubicBezTo>
                    <a:pt x="110" y="2270"/>
                    <a:pt x="556" y="2680"/>
                    <a:pt x="1091" y="2680"/>
                  </a:cubicBezTo>
                  <a:cubicBezTo>
                    <a:pt x="1109" y="2680"/>
                    <a:pt x="1126" y="2680"/>
                    <a:pt x="1144" y="2679"/>
                  </a:cubicBezTo>
                  <a:cubicBezTo>
                    <a:pt x="1702" y="2665"/>
                    <a:pt x="2134" y="2190"/>
                    <a:pt x="2092" y="1632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304;p52">
              <a:extLst>
                <a:ext uri="{FF2B5EF4-FFF2-40B4-BE49-F238E27FC236}">
                  <a16:creationId xmlns:a16="http://schemas.microsoft.com/office/drawing/2014/main" id="{3D82D39E-8167-4A48-BD8B-7F92A1CBE129}"/>
                </a:ext>
              </a:extLst>
            </p:cNvPr>
            <p:cNvSpPr/>
            <p:nvPr/>
          </p:nvSpPr>
          <p:spPr>
            <a:xfrm>
              <a:off x="2366125" y="3186800"/>
              <a:ext cx="90000" cy="107600"/>
            </a:xfrm>
            <a:custGeom>
              <a:avLst/>
              <a:gdLst/>
              <a:ahLst/>
              <a:cxnLst/>
              <a:rect l="l" t="t" r="r" b="b"/>
              <a:pathLst>
                <a:path w="3600" h="4304" extrusionOk="0">
                  <a:moveTo>
                    <a:pt x="1824" y="1"/>
                  </a:moveTo>
                  <a:cubicBezTo>
                    <a:pt x="1797" y="1"/>
                    <a:pt x="1771" y="1"/>
                    <a:pt x="1744" y="2"/>
                  </a:cubicBezTo>
                  <a:lnTo>
                    <a:pt x="1577" y="30"/>
                  </a:lnTo>
                  <a:cubicBezTo>
                    <a:pt x="684" y="72"/>
                    <a:pt x="1" y="867"/>
                    <a:pt x="57" y="1746"/>
                  </a:cubicBezTo>
                  <a:lnTo>
                    <a:pt x="126" y="2778"/>
                  </a:lnTo>
                  <a:cubicBezTo>
                    <a:pt x="179" y="3642"/>
                    <a:pt x="879" y="4304"/>
                    <a:pt x="1729" y="4304"/>
                  </a:cubicBezTo>
                  <a:cubicBezTo>
                    <a:pt x="1771" y="4304"/>
                    <a:pt x="1813" y="4302"/>
                    <a:pt x="1856" y="4299"/>
                  </a:cubicBezTo>
                  <a:lnTo>
                    <a:pt x="2023" y="4285"/>
                  </a:lnTo>
                  <a:cubicBezTo>
                    <a:pt x="2916" y="4229"/>
                    <a:pt x="3600" y="3448"/>
                    <a:pt x="3544" y="2555"/>
                  </a:cubicBezTo>
                  <a:lnTo>
                    <a:pt x="3474" y="1523"/>
                  </a:lnTo>
                  <a:cubicBezTo>
                    <a:pt x="3420" y="657"/>
                    <a:pt x="2683" y="1"/>
                    <a:pt x="1824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305;p52">
              <a:extLst>
                <a:ext uri="{FF2B5EF4-FFF2-40B4-BE49-F238E27FC236}">
                  <a16:creationId xmlns:a16="http://schemas.microsoft.com/office/drawing/2014/main" id="{C8683F04-9E91-42F3-8066-4B4360516E2C}"/>
                </a:ext>
              </a:extLst>
            </p:cNvPr>
            <p:cNvSpPr/>
            <p:nvPr/>
          </p:nvSpPr>
          <p:spPr>
            <a:xfrm>
              <a:off x="2447375" y="3228625"/>
              <a:ext cx="24450" cy="25625"/>
            </a:xfrm>
            <a:custGeom>
              <a:avLst/>
              <a:gdLst/>
              <a:ahLst/>
              <a:cxnLst/>
              <a:rect l="l" t="t" r="r" b="b"/>
              <a:pathLst>
                <a:path w="978" h="1025" extrusionOk="0">
                  <a:moveTo>
                    <a:pt x="478" y="1"/>
                  </a:moveTo>
                  <a:cubicBezTo>
                    <a:pt x="463" y="1"/>
                    <a:pt x="448" y="2"/>
                    <a:pt x="433" y="3"/>
                  </a:cubicBezTo>
                  <a:cubicBezTo>
                    <a:pt x="196" y="45"/>
                    <a:pt x="1" y="282"/>
                    <a:pt x="29" y="561"/>
                  </a:cubicBezTo>
                  <a:cubicBezTo>
                    <a:pt x="68" y="823"/>
                    <a:pt x="268" y="1024"/>
                    <a:pt x="488" y="1024"/>
                  </a:cubicBezTo>
                  <a:cubicBezTo>
                    <a:pt x="502" y="1024"/>
                    <a:pt x="517" y="1023"/>
                    <a:pt x="531" y="1022"/>
                  </a:cubicBezTo>
                  <a:cubicBezTo>
                    <a:pt x="796" y="980"/>
                    <a:pt x="977" y="743"/>
                    <a:pt x="935" y="464"/>
                  </a:cubicBezTo>
                  <a:cubicBezTo>
                    <a:pt x="909" y="201"/>
                    <a:pt x="710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306;p52">
              <a:extLst>
                <a:ext uri="{FF2B5EF4-FFF2-40B4-BE49-F238E27FC236}">
                  <a16:creationId xmlns:a16="http://schemas.microsoft.com/office/drawing/2014/main" id="{476342A6-5C83-4C16-A1E1-299F972F2E26}"/>
                </a:ext>
              </a:extLst>
            </p:cNvPr>
            <p:cNvSpPr/>
            <p:nvPr/>
          </p:nvSpPr>
          <p:spPr>
            <a:xfrm>
              <a:off x="2149225" y="3258975"/>
              <a:ext cx="54425" cy="52775"/>
            </a:xfrm>
            <a:custGeom>
              <a:avLst/>
              <a:gdLst/>
              <a:ahLst/>
              <a:cxnLst/>
              <a:rect l="l" t="t" r="r" b="b"/>
              <a:pathLst>
                <a:path w="2177" h="2111" extrusionOk="0">
                  <a:moveTo>
                    <a:pt x="1068" y="0"/>
                  </a:moveTo>
                  <a:cubicBezTo>
                    <a:pt x="529" y="0"/>
                    <a:pt x="69" y="420"/>
                    <a:pt x="29" y="993"/>
                  </a:cubicBezTo>
                  <a:cubicBezTo>
                    <a:pt x="1" y="1565"/>
                    <a:pt x="447" y="2067"/>
                    <a:pt x="1033" y="2109"/>
                  </a:cubicBezTo>
                  <a:cubicBezTo>
                    <a:pt x="1050" y="2110"/>
                    <a:pt x="1067" y="2110"/>
                    <a:pt x="1084" y="2110"/>
                  </a:cubicBezTo>
                  <a:cubicBezTo>
                    <a:pt x="1634" y="2110"/>
                    <a:pt x="2108" y="1674"/>
                    <a:pt x="2149" y="1119"/>
                  </a:cubicBezTo>
                  <a:cubicBezTo>
                    <a:pt x="2177" y="533"/>
                    <a:pt x="1730" y="31"/>
                    <a:pt x="1145" y="3"/>
                  </a:cubicBezTo>
                  <a:cubicBezTo>
                    <a:pt x="1119" y="1"/>
                    <a:pt x="1093" y="0"/>
                    <a:pt x="106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307;p52">
              <a:extLst>
                <a:ext uri="{FF2B5EF4-FFF2-40B4-BE49-F238E27FC236}">
                  <a16:creationId xmlns:a16="http://schemas.microsoft.com/office/drawing/2014/main" id="{A8D0060F-B73A-4885-9EA8-9FFA7F7AC89B}"/>
                </a:ext>
              </a:extLst>
            </p:cNvPr>
            <p:cNvSpPr/>
            <p:nvPr/>
          </p:nvSpPr>
          <p:spPr>
            <a:xfrm>
              <a:off x="2132500" y="3440250"/>
              <a:ext cx="228075" cy="171000"/>
            </a:xfrm>
            <a:custGeom>
              <a:avLst/>
              <a:gdLst/>
              <a:ahLst/>
              <a:cxnLst/>
              <a:rect l="l" t="t" r="r" b="b"/>
              <a:pathLst>
                <a:path w="9123" h="6840" extrusionOk="0">
                  <a:moveTo>
                    <a:pt x="1787" y="1"/>
                  </a:moveTo>
                  <a:cubicBezTo>
                    <a:pt x="1586" y="1"/>
                    <a:pt x="1387" y="110"/>
                    <a:pt x="1311" y="298"/>
                  </a:cubicBezTo>
                  <a:lnTo>
                    <a:pt x="0" y="3227"/>
                  </a:lnTo>
                  <a:lnTo>
                    <a:pt x="7323" y="6840"/>
                  </a:lnTo>
                  <a:lnTo>
                    <a:pt x="8997" y="3883"/>
                  </a:lnTo>
                  <a:cubicBezTo>
                    <a:pt x="9123" y="3660"/>
                    <a:pt x="9067" y="3381"/>
                    <a:pt x="8858" y="3227"/>
                  </a:cubicBezTo>
                  <a:cubicBezTo>
                    <a:pt x="7797" y="2488"/>
                    <a:pt x="4659" y="424"/>
                    <a:pt x="1855" y="5"/>
                  </a:cubicBezTo>
                  <a:cubicBezTo>
                    <a:pt x="1833" y="2"/>
                    <a:pt x="1810" y="1"/>
                    <a:pt x="1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308;p52">
              <a:extLst>
                <a:ext uri="{FF2B5EF4-FFF2-40B4-BE49-F238E27FC236}">
                  <a16:creationId xmlns:a16="http://schemas.microsoft.com/office/drawing/2014/main" id="{B1E81375-D7B0-421F-83B6-AC882440647A}"/>
                </a:ext>
              </a:extLst>
            </p:cNvPr>
            <p:cNvSpPr/>
            <p:nvPr/>
          </p:nvSpPr>
          <p:spPr>
            <a:xfrm>
              <a:off x="2129700" y="3519150"/>
              <a:ext cx="189375" cy="93850"/>
            </a:xfrm>
            <a:custGeom>
              <a:avLst/>
              <a:gdLst/>
              <a:ahLst/>
              <a:cxnLst/>
              <a:rect l="l" t="t" r="r" b="b"/>
              <a:pathLst>
                <a:path w="7575" h="3754" extrusionOk="0">
                  <a:moveTo>
                    <a:pt x="348" y="1"/>
                  </a:moveTo>
                  <a:cubicBezTo>
                    <a:pt x="235" y="1"/>
                    <a:pt x="164" y="23"/>
                    <a:pt x="140" y="71"/>
                  </a:cubicBezTo>
                  <a:cubicBezTo>
                    <a:pt x="1" y="350"/>
                    <a:pt x="1507" y="1396"/>
                    <a:pt x="3530" y="2387"/>
                  </a:cubicBezTo>
                  <a:cubicBezTo>
                    <a:pt x="5199" y="3210"/>
                    <a:pt x="6695" y="3753"/>
                    <a:pt x="7233" y="3753"/>
                  </a:cubicBezTo>
                  <a:cubicBezTo>
                    <a:pt x="7342" y="3753"/>
                    <a:pt x="7412" y="3731"/>
                    <a:pt x="7435" y="3684"/>
                  </a:cubicBezTo>
                  <a:cubicBezTo>
                    <a:pt x="7575" y="3405"/>
                    <a:pt x="6068" y="2359"/>
                    <a:pt x="4046" y="1355"/>
                  </a:cubicBezTo>
                  <a:cubicBezTo>
                    <a:pt x="2381" y="534"/>
                    <a:pt x="889" y="1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309;p52">
              <a:extLst>
                <a:ext uri="{FF2B5EF4-FFF2-40B4-BE49-F238E27FC236}">
                  <a16:creationId xmlns:a16="http://schemas.microsoft.com/office/drawing/2014/main" id="{50B8EB95-0DFC-4A0A-9D17-AB2A70667445}"/>
                </a:ext>
              </a:extLst>
            </p:cNvPr>
            <p:cNvSpPr/>
            <p:nvPr/>
          </p:nvSpPr>
          <p:spPr>
            <a:xfrm>
              <a:off x="2256975" y="3535850"/>
              <a:ext cx="338625" cy="318125"/>
            </a:xfrm>
            <a:custGeom>
              <a:avLst/>
              <a:gdLst/>
              <a:ahLst/>
              <a:cxnLst/>
              <a:rect l="l" t="t" r="r" b="b"/>
              <a:pathLst>
                <a:path w="13545" h="12725" extrusionOk="0">
                  <a:moveTo>
                    <a:pt x="6754" y="0"/>
                  </a:moveTo>
                  <a:cubicBezTo>
                    <a:pt x="3617" y="0"/>
                    <a:pt x="896" y="2330"/>
                    <a:pt x="461" y="5527"/>
                  </a:cubicBezTo>
                  <a:cubicBezTo>
                    <a:pt x="1" y="9000"/>
                    <a:pt x="2456" y="12208"/>
                    <a:pt x="5943" y="12668"/>
                  </a:cubicBezTo>
                  <a:cubicBezTo>
                    <a:pt x="6226" y="12706"/>
                    <a:pt x="6507" y="12724"/>
                    <a:pt x="6785" y="12724"/>
                  </a:cubicBezTo>
                  <a:cubicBezTo>
                    <a:pt x="9921" y="12724"/>
                    <a:pt x="12662" y="10404"/>
                    <a:pt x="13085" y="7201"/>
                  </a:cubicBezTo>
                  <a:cubicBezTo>
                    <a:pt x="13545" y="3713"/>
                    <a:pt x="11104" y="519"/>
                    <a:pt x="7617" y="59"/>
                  </a:cubicBezTo>
                  <a:cubicBezTo>
                    <a:pt x="7327" y="19"/>
                    <a:pt x="7039" y="0"/>
                    <a:pt x="6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310;p52">
              <a:extLst>
                <a:ext uri="{FF2B5EF4-FFF2-40B4-BE49-F238E27FC236}">
                  <a16:creationId xmlns:a16="http://schemas.microsoft.com/office/drawing/2014/main" id="{D5745140-8DB0-4CA2-BFE9-BF6CD74CD317}"/>
                </a:ext>
              </a:extLst>
            </p:cNvPr>
            <p:cNvSpPr/>
            <p:nvPr/>
          </p:nvSpPr>
          <p:spPr>
            <a:xfrm>
              <a:off x="2281750" y="3558725"/>
              <a:ext cx="289450" cy="272000"/>
            </a:xfrm>
            <a:custGeom>
              <a:avLst/>
              <a:gdLst/>
              <a:ahLst/>
              <a:cxnLst/>
              <a:rect l="l" t="t" r="r" b="b"/>
              <a:pathLst>
                <a:path w="11578" h="10880" extrusionOk="0">
                  <a:moveTo>
                    <a:pt x="5768" y="1"/>
                  </a:moveTo>
                  <a:cubicBezTo>
                    <a:pt x="3090" y="1"/>
                    <a:pt x="749" y="1998"/>
                    <a:pt x="391" y="4723"/>
                  </a:cubicBezTo>
                  <a:cubicBezTo>
                    <a:pt x="0" y="7708"/>
                    <a:pt x="2093" y="10442"/>
                    <a:pt x="5064" y="10833"/>
                  </a:cubicBezTo>
                  <a:cubicBezTo>
                    <a:pt x="5305" y="10864"/>
                    <a:pt x="5544" y="10880"/>
                    <a:pt x="5781" y="10880"/>
                  </a:cubicBezTo>
                  <a:cubicBezTo>
                    <a:pt x="8475" y="10880"/>
                    <a:pt x="10814" y="8891"/>
                    <a:pt x="11173" y="6160"/>
                  </a:cubicBezTo>
                  <a:cubicBezTo>
                    <a:pt x="11578" y="3175"/>
                    <a:pt x="9485" y="441"/>
                    <a:pt x="6500" y="50"/>
                  </a:cubicBezTo>
                  <a:cubicBezTo>
                    <a:pt x="6254" y="17"/>
                    <a:pt x="6010" y="1"/>
                    <a:pt x="5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311;p52">
              <a:extLst>
                <a:ext uri="{FF2B5EF4-FFF2-40B4-BE49-F238E27FC236}">
                  <a16:creationId xmlns:a16="http://schemas.microsoft.com/office/drawing/2014/main" id="{5938E74D-B359-4359-8F03-C24C9966CE5E}"/>
                </a:ext>
              </a:extLst>
            </p:cNvPr>
            <p:cNvSpPr/>
            <p:nvPr/>
          </p:nvSpPr>
          <p:spPr>
            <a:xfrm>
              <a:off x="2313825" y="3582300"/>
              <a:ext cx="224950" cy="224950"/>
            </a:xfrm>
            <a:custGeom>
              <a:avLst/>
              <a:gdLst/>
              <a:ahLst/>
              <a:cxnLst/>
              <a:rect l="l" t="t" r="r" b="b"/>
              <a:pathLst>
                <a:path w="8998" h="8998" extrusionOk="0">
                  <a:moveTo>
                    <a:pt x="4506" y="0"/>
                  </a:moveTo>
                  <a:cubicBezTo>
                    <a:pt x="2023" y="0"/>
                    <a:pt x="0" y="2009"/>
                    <a:pt x="0" y="4506"/>
                  </a:cubicBezTo>
                  <a:cubicBezTo>
                    <a:pt x="0" y="6975"/>
                    <a:pt x="2009" y="8997"/>
                    <a:pt x="4506" y="8997"/>
                  </a:cubicBezTo>
                  <a:cubicBezTo>
                    <a:pt x="6975" y="8997"/>
                    <a:pt x="8997" y="6988"/>
                    <a:pt x="8997" y="4506"/>
                  </a:cubicBezTo>
                  <a:cubicBezTo>
                    <a:pt x="8997" y="2009"/>
                    <a:pt x="7003" y="0"/>
                    <a:pt x="4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312;p52">
              <a:extLst>
                <a:ext uri="{FF2B5EF4-FFF2-40B4-BE49-F238E27FC236}">
                  <a16:creationId xmlns:a16="http://schemas.microsoft.com/office/drawing/2014/main" id="{AC7D1D45-2157-4B6E-ABD6-3956B8E301B0}"/>
                </a:ext>
              </a:extLst>
            </p:cNvPr>
            <p:cNvSpPr/>
            <p:nvPr/>
          </p:nvSpPr>
          <p:spPr>
            <a:xfrm>
              <a:off x="2292200" y="3806275"/>
              <a:ext cx="49550" cy="51525"/>
            </a:xfrm>
            <a:custGeom>
              <a:avLst/>
              <a:gdLst/>
              <a:ahLst/>
              <a:cxnLst/>
              <a:rect l="l" t="t" r="r" b="b"/>
              <a:pathLst>
                <a:path w="1982" h="2061" extrusionOk="0">
                  <a:moveTo>
                    <a:pt x="1514" y="0"/>
                  </a:moveTo>
                  <a:cubicBezTo>
                    <a:pt x="1391" y="0"/>
                    <a:pt x="1271" y="49"/>
                    <a:pt x="1186" y="150"/>
                  </a:cubicBezTo>
                  <a:lnTo>
                    <a:pt x="140" y="1349"/>
                  </a:lnTo>
                  <a:cubicBezTo>
                    <a:pt x="1" y="1545"/>
                    <a:pt x="15" y="1796"/>
                    <a:pt x="196" y="1963"/>
                  </a:cubicBezTo>
                  <a:cubicBezTo>
                    <a:pt x="280" y="2033"/>
                    <a:pt x="363" y="2061"/>
                    <a:pt x="475" y="2061"/>
                  </a:cubicBezTo>
                  <a:cubicBezTo>
                    <a:pt x="587" y="2061"/>
                    <a:pt x="712" y="2033"/>
                    <a:pt x="796" y="1907"/>
                  </a:cubicBezTo>
                  <a:lnTo>
                    <a:pt x="1842" y="708"/>
                  </a:lnTo>
                  <a:cubicBezTo>
                    <a:pt x="1981" y="512"/>
                    <a:pt x="1967" y="247"/>
                    <a:pt x="1800" y="94"/>
                  </a:cubicBezTo>
                  <a:cubicBezTo>
                    <a:pt x="1713" y="32"/>
                    <a:pt x="1612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313;p52">
              <a:extLst>
                <a:ext uri="{FF2B5EF4-FFF2-40B4-BE49-F238E27FC236}">
                  <a16:creationId xmlns:a16="http://schemas.microsoft.com/office/drawing/2014/main" id="{E064B2F6-2D9D-486A-B704-9065B32AA4F3}"/>
                </a:ext>
              </a:extLst>
            </p:cNvPr>
            <p:cNvSpPr/>
            <p:nvPr/>
          </p:nvSpPr>
          <p:spPr>
            <a:xfrm>
              <a:off x="2507025" y="3806000"/>
              <a:ext cx="50575" cy="51800"/>
            </a:xfrm>
            <a:custGeom>
              <a:avLst/>
              <a:gdLst/>
              <a:ahLst/>
              <a:cxnLst/>
              <a:rect l="l" t="t" r="r" b="b"/>
              <a:pathLst>
                <a:path w="2023" h="2072" extrusionOk="0">
                  <a:moveTo>
                    <a:pt x="493" y="1"/>
                  </a:moveTo>
                  <a:cubicBezTo>
                    <a:pt x="392" y="1"/>
                    <a:pt x="291" y="36"/>
                    <a:pt x="209" y="105"/>
                  </a:cubicBezTo>
                  <a:cubicBezTo>
                    <a:pt x="14" y="258"/>
                    <a:pt x="0" y="537"/>
                    <a:pt x="153" y="719"/>
                  </a:cubicBezTo>
                  <a:lnTo>
                    <a:pt x="1200" y="1918"/>
                  </a:lnTo>
                  <a:cubicBezTo>
                    <a:pt x="1297" y="2016"/>
                    <a:pt x="1409" y="2072"/>
                    <a:pt x="1534" y="2072"/>
                  </a:cubicBezTo>
                  <a:cubicBezTo>
                    <a:pt x="1632" y="2072"/>
                    <a:pt x="1730" y="2044"/>
                    <a:pt x="1813" y="1974"/>
                  </a:cubicBezTo>
                  <a:cubicBezTo>
                    <a:pt x="2009" y="1807"/>
                    <a:pt x="2023" y="1528"/>
                    <a:pt x="1869" y="1360"/>
                  </a:cubicBezTo>
                  <a:lnTo>
                    <a:pt x="823" y="161"/>
                  </a:lnTo>
                  <a:cubicBezTo>
                    <a:pt x="739" y="53"/>
                    <a:pt x="616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14;p52">
              <a:extLst>
                <a:ext uri="{FF2B5EF4-FFF2-40B4-BE49-F238E27FC236}">
                  <a16:creationId xmlns:a16="http://schemas.microsoft.com/office/drawing/2014/main" id="{B6F49FE8-01CB-4063-B56D-F249F959311B}"/>
                </a:ext>
              </a:extLst>
            </p:cNvPr>
            <p:cNvSpPr/>
            <p:nvPr/>
          </p:nvSpPr>
          <p:spPr>
            <a:xfrm>
              <a:off x="2143650" y="3521175"/>
              <a:ext cx="151725" cy="86950"/>
            </a:xfrm>
            <a:custGeom>
              <a:avLst/>
              <a:gdLst/>
              <a:ahLst/>
              <a:cxnLst/>
              <a:rect l="l" t="t" r="r" b="b"/>
              <a:pathLst>
                <a:path w="6069" h="3478" extrusionOk="0">
                  <a:moveTo>
                    <a:pt x="201" y="0"/>
                  </a:moveTo>
                  <a:cubicBezTo>
                    <a:pt x="155" y="0"/>
                    <a:pt x="109" y="22"/>
                    <a:pt x="70" y="60"/>
                  </a:cubicBezTo>
                  <a:cubicBezTo>
                    <a:pt x="1" y="130"/>
                    <a:pt x="15" y="227"/>
                    <a:pt x="84" y="297"/>
                  </a:cubicBezTo>
                  <a:lnTo>
                    <a:pt x="3669" y="3436"/>
                  </a:lnTo>
                  <a:cubicBezTo>
                    <a:pt x="3697" y="3463"/>
                    <a:pt x="3739" y="3477"/>
                    <a:pt x="3781" y="3477"/>
                  </a:cubicBezTo>
                  <a:cubicBezTo>
                    <a:pt x="3795" y="3477"/>
                    <a:pt x="3809" y="3477"/>
                    <a:pt x="3836" y="3463"/>
                  </a:cubicBezTo>
                  <a:lnTo>
                    <a:pt x="5929" y="2919"/>
                  </a:lnTo>
                  <a:cubicBezTo>
                    <a:pt x="6012" y="2906"/>
                    <a:pt x="6068" y="2794"/>
                    <a:pt x="6040" y="2710"/>
                  </a:cubicBezTo>
                  <a:cubicBezTo>
                    <a:pt x="6028" y="2635"/>
                    <a:pt x="5948" y="2583"/>
                    <a:pt x="5861" y="2583"/>
                  </a:cubicBezTo>
                  <a:cubicBezTo>
                    <a:pt x="5851" y="2583"/>
                    <a:pt x="5841" y="2583"/>
                    <a:pt x="5831" y="2585"/>
                  </a:cubicBezTo>
                  <a:lnTo>
                    <a:pt x="3836" y="3115"/>
                  </a:lnTo>
                  <a:lnTo>
                    <a:pt x="307" y="46"/>
                  </a:lnTo>
                  <a:cubicBezTo>
                    <a:pt x="276" y="15"/>
                    <a:pt x="239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315;p52">
              <a:extLst>
                <a:ext uri="{FF2B5EF4-FFF2-40B4-BE49-F238E27FC236}">
                  <a16:creationId xmlns:a16="http://schemas.microsoft.com/office/drawing/2014/main" id="{C98A5161-EFE2-462E-AF6F-9EFCA2E661DB}"/>
                </a:ext>
              </a:extLst>
            </p:cNvPr>
            <p:cNvSpPr/>
            <p:nvPr/>
          </p:nvSpPr>
          <p:spPr>
            <a:xfrm>
              <a:off x="2177825" y="3599375"/>
              <a:ext cx="64550" cy="258775"/>
            </a:xfrm>
            <a:custGeom>
              <a:avLst/>
              <a:gdLst/>
              <a:ahLst/>
              <a:cxnLst/>
              <a:rect l="l" t="t" r="r" b="b"/>
              <a:pathLst>
                <a:path w="2582" h="10351" extrusionOk="0">
                  <a:moveTo>
                    <a:pt x="2414" y="1"/>
                  </a:moveTo>
                  <a:cubicBezTo>
                    <a:pt x="2302" y="1"/>
                    <a:pt x="2232" y="84"/>
                    <a:pt x="2232" y="168"/>
                  </a:cubicBezTo>
                  <a:lnTo>
                    <a:pt x="2232" y="7882"/>
                  </a:lnTo>
                  <a:lnTo>
                    <a:pt x="70" y="10058"/>
                  </a:lnTo>
                  <a:cubicBezTo>
                    <a:pt x="1" y="10127"/>
                    <a:pt x="1" y="10239"/>
                    <a:pt x="70" y="10309"/>
                  </a:cubicBezTo>
                  <a:cubicBezTo>
                    <a:pt x="112" y="10337"/>
                    <a:pt x="140" y="10351"/>
                    <a:pt x="196" y="10351"/>
                  </a:cubicBezTo>
                  <a:cubicBezTo>
                    <a:pt x="238" y="10351"/>
                    <a:pt x="279" y="10337"/>
                    <a:pt x="321" y="10309"/>
                  </a:cubicBezTo>
                  <a:lnTo>
                    <a:pt x="2539" y="8077"/>
                  </a:lnTo>
                  <a:cubicBezTo>
                    <a:pt x="2567" y="8035"/>
                    <a:pt x="2581" y="8007"/>
                    <a:pt x="2581" y="7951"/>
                  </a:cubicBezTo>
                  <a:lnTo>
                    <a:pt x="2581" y="168"/>
                  </a:lnTo>
                  <a:cubicBezTo>
                    <a:pt x="2581" y="70"/>
                    <a:pt x="2497" y="1"/>
                    <a:pt x="24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316;p52">
              <a:extLst>
                <a:ext uri="{FF2B5EF4-FFF2-40B4-BE49-F238E27FC236}">
                  <a16:creationId xmlns:a16="http://schemas.microsoft.com/office/drawing/2014/main" id="{50DA1633-E179-4F69-AFDA-2CE3EBF639AE}"/>
                </a:ext>
              </a:extLst>
            </p:cNvPr>
            <p:cNvSpPr/>
            <p:nvPr/>
          </p:nvSpPr>
          <p:spPr>
            <a:xfrm>
              <a:off x="2233275" y="3793800"/>
              <a:ext cx="49200" cy="64350"/>
            </a:xfrm>
            <a:custGeom>
              <a:avLst/>
              <a:gdLst/>
              <a:ahLst/>
              <a:cxnLst/>
              <a:rect l="l" t="t" r="r" b="b"/>
              <a:pathLst>
                <a:path w="1968" h="2574" extrusionOk="0">
                  <a:moveTo>
                    <a:pt x="191" y="0"/>
                  </a:moveTo>
                  <a:cubicBezTo>
                    <a:pt x="152" y="0"/>
                    <a:pt x="113" y="12"/>
                    <a:pt x="84" y="35"/>
                  </a:cubicBezTo>
                  <a:cubicBezTo>
                    <a:pt x="14" y="91"/>
                    <a:pt x="0" y="202"/>
                    <a:pt x="56" y="272"/>
                  </a:cubicBezTo>
                  <a:lnTo>
                    <a:pt x="1646" y="2504"/>
                  </a:lnTo>
                  <a:cubicBezTo>
                    <a:pt x="1674" y="2560"/>
                    <a:pt x="1730" y="2574"/>
                    <a:pt x="1786" y="2574"/>
                  </a:cubicBezTo>
                  <a:cubicBezTo>
                    <a:pt x="1814" y="2574"/>
                    <a:pt x="1856" y="2560"/>
                    <a:pt x="1883" y="2546"/>
                  </a:cubicBezTo>
                  <a:cubicBezTo>
                    <a:pt x="1953" y="2490"/>
                    <a:pt x="1967" y="2364"/>
                    <a:pt x="1925" y="2295"/>
                  </a:cubicBezTo>
                  <a:lnTo>
                    <a:pt x="335" y="63"/>
                  </a:lnTo>
                  <a:cubicBezTo>
                    <a:pt x="303" y="22"/>
                    <a:pt x="246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317;p52">
              <a:extLst>
                <a:ext uri="{FF2B5EF4-FFF2-40B4-BE49-F238E27FC236}">
                  <a16:creationId xmlns:a16="http://schemas.microsoft.com/office/drawing/2014/main" id="{B1597ABC-41F1-4B2E-8596-E33CBACEDC07}"/>
                </a:ext>
              </a:extLst>
            </p:cNvPr>
            <p:cNvSpPr/>
            <p:nvPr/>
          </p:nvSpPr>
          <p:spPr>
            <a:xfrm>
              <a:off x="2497600" y="3440250"/>
              <a:ext cx="227725" cy="171000"/>
            </a:xfrm>
            <a:custGeom>
              <a:avLst/>
              <a:gdLst/>
              <a:ahLst/>
              <a:cxnLst/>
              <a:rect l="l" t="t" r="r" b="b"/>
              <a:pathLst>
                <a:path w="9109" h="6840" extrusionOk="0">
                  <a:moveTo>
                    <a:pt x="7339" y="1"/>
                  </a:moveTo>
                  <a:cubicBezTo>
                    <a:pt x="7316" y="1"/>
                    <a:pt x="7292" y="2"/>
                    <a:pt x="7268" y="5"/>
                  </a:cubicBezTo>
                  <a:cubicBezTo>
                    <a:pt x="4464" y="424"/>
                    <a:pt x="1326" y="2488"/>
                    <a:pt x="251" y="3227"/>
                  </a:cubicBezTo>
                  <a:cubicBezTo>
                    <a:pt x="42" y="3381"/>
                    <a:pt x="0" y="3660"/>
                    <a:pt x="112" y="3883"/>
                  </a:cubicBezTo>
                  <a:lnTo>
                    <a:pt x="1786" y="6840"/>
                  </a:lnTo>
                  <a:lnTo>
                    <a:pt x="9109" y="3227"/>
                  </a:lnTo>
                  <a:lnTo>
                    <a:pt x="7812" y="298"/>
                  </a:lnTo>
                  <a:cubicBezTo>
                    <a:pt x="7724" y="110"/>
                    <a:pt x="7546" y="1"/>
                    <a:pt x="7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318;p52">
              <a:extLst>
                <a:ext uri="{FF2B5EF4-FFF2-40B4-BE49-F238E27FC236}">
                  <a16:creationId xmlns:a16="http://schemas.microsoft.com/office/drawing/2014/main" id="{3D2A882C-2616-4A28-8FC9-673A39E47E2A}"/>
                </a:ext>
              </a:extLst>
            </p:cNvPr>
            <p:cNvSpPr/>
            <p:nvPr/>
          </p:nvSpPr>
          <p:spPr>
            <a:xfrm>
              <a:off x="2538750" y="3519150"/>
              <a:ext cx="190075" cy="93850"/>
            </a:xfrm>
            <a:custGeom>
              <a:avLst/>
              <a:gdLst/>
              <a:ahLst/>
              <a:cxnLst/>
              <a:rect l="l" t="t" r="r" b="b"/>
              <a:pathLst>
                <a:path w="7603" h="3754" extrusionOk="0">
                  <a:moveTo>
                    <a:pt x="7241" y="1"/>
                  </a:moveTo>
                  <a:cubicBezTo>
                    <a:pt x="6700" y="1"/>
                    <a:pt x="5208" y="534"/>
                    <a:pt x="3543" y="1355"/>
                  </a:cubicBezTo>
                  <a:cubicBezTo>
                    <a:pt x="1521" y="2359"/>
                    <a:pt x="0" y="3405"/>
                    <a:pt x="140" y="3684"/>
                  </a:cubicBezTo>
                  <a:cubicBezTo>
                    <a:pt x="163" y="3731"/>
                    <a:pt x="233" y="3753"/>
                    <a:pt x="343" y="3753"/>
                  </a:cubicBezTo>
                  <a:cubicBezTo>
                    <a:pt x="884" y="3753"/>
                    <a:pt x="2388" y="3210"/>
                    <a:pt x="4045" y="2387"/>
                  </a:cubicBezTo>
                  <a:cubicBezTo>
                    <a:pt x="6068" y="1396"/>
                    <a:pt x="7602" y="350"/>
                    <a:pt x="7449" y="71"/>
                  </a:cubicBezTo>
                  <a:cubicBezTo>
                    <a:pt x="7425" y="23"/>
                    <a:pt x="7354" y="1"/>
                    <a:pt x="7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319;p52">
              <a:extLst>
                <a:ext uri="{FF2B5EF4-FFF2-40B4-BE49-F238E27FC236}">
                  <a16:creationId xmlns:a16="http://schemas.microsoft.com/office/drawing/2014/main" id="{E17CB587-651A-41B1-A2C2-015206ECEDAF}"/>
                </a:ext>
              </a:extLst>
            </p:cNvPr>
            <p:cNvSpPr/>
            <p:nvPr/>
          </p:nvSpPr>
          <p:spPr>
            <a:xfrm>
              <a:off x="2563850" y="3521525"/>
              <a:ext cx="151375" cy="86600"/>
            </a:xfrm>
            <a:custGeom>
              <a:avLst/>
              <a:gdLst/>
              <a:ahLst/>
              <a:cxnLst/>
              <a:rect l="l" t="t" r="r" b="b"/>
              <a:pathLst>
                <a:path w="6055" h="3464" extrusionOk="0">
                  <a:moveTo>
                    <a:pt x="5860" y="0"/>
                  </a:moveTo>
                  <a:cubicBezTo>
                    <a:pt x="5819" y="0"/>
                    <a:pt x="5779" y="15"/>
                    <a:pt x="5747" y="46"/>
                  </a:cubicBezTo>
                  <a:lnTo>
                    <a:pt x="2232" y="3115"/>
                  </a:lnTo>
                  <a:lnTo>
                    <a:pt x="224" y="2585"/>
                  </a:lnTo>
                  <a:cubicBezTo>
                    <a:pt x="215" y="2583"/>
                    <a:pt x="206" y="2582"/>
                    <a:pt x="197" y="2582"/>
                  </a:cubicBezTo>
                  <a:cubicBezTo>
                    <a:pt x="118" y="2582"/>
                    <a:pt x="27" y="2635"/>
                    <a:pt x="15" y="2710"/>
                  </a:cubicBezTo>
                  <a:cubicBezTo>
                    <a:pt x="1" y="2794"/>
                    <a:pt x="42" y="2905"/>
                    <a:pt x="140" y="2919"/>
                  </a:cubicBezTo>
                  <a:lnTo>
                    <a:pt x="2232" y="3463"/>
                  </a:lnTo>
                  <a:lnTo>
                    <a:pt x="2260" y="3463"/>
                  </a:lnTo>
                  <a:cubicBezTo>
                    <a:pt x="2302" y="3463"/>
                    <a:pt x="2330" y="3449"/>
                    <a:pt x="2386" y="3435"/>
                  </a:cubicBezTo>
                  <a:lnTo>
                    <a:pt x="5971" y="297"/>
                  </a:lnTo>
                  <a:cubicBezTo>
                    <a:pt x="6040" y="227"/>
                    <a:pt x="6054" y="130"/>
                    <a:pt x="5999" y="60"/>
                  </a:cubicBezTo>
                  <a:cubicBezTo>
                    <a:pt x="5960" y="22"/>
                    <a:pt x="5909" y="0"/>
                    <a:pt x="58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320;p52">
              <a:extLst>
                <a:ext uri="{FF2B5EF4-FFF2-40B4-BE49-F238E27FC236}">
                  <a16:creationId xmlns:a16="http://schemas.microsoft.com/office/drawing/2014/main" id="{56C6A834-FE35-43AB-9D08-D1BA65F8109A}"/>
                </a:ext>
              </a:extLst>
            </p:cNvPr>
            <p:cNvSpPr/>
            <p:nvPr/>
          </p:nvSpPr>
          <p:spPr>
            <a:xfrm>
              <a:off x="2616150" y="3599375"/>
              <a:ext cx="64200" cy="258775"/>
            </a:xfrm>
            <a:custGeom>
              <a:avLst/>
              <a:gdLst/>
              <a:ahLst/>
              <a:cxnLst/>
              <a:rect l="l" t="t" r="r" b="b"/>
              <a:pathLst>
                <a:path w="2568" h="10351" extrusionOk="0">
                  <a:moveTo>
                    <a:pt x="168" y="1"/>
                  </a:moveTo>
                  <a:cubicBezTo>
                    <a:pt x="57" y="1"/>
                    <a:pt x="1" y="84"/>
                    <a:pt x="1" y="168"/>
                  </a:cubicBezTo>
                  <a:lnTo>
                    <a:pt x="1" y="7951"/>
                  </a:lnTo>
                  <a:cubicBezTo>
                    <a:pt x="1" y="8007"/>
                    <a:pt x="15" y="8035"/>
                    <a:pt x="43" y="8077"/>
                  </a:cubicBezTo>
                  <a:lnTo>
                    <a:pt x="2261" y="10309"/>
                  </a:lnTo>
                  <a:cubicBezTo>
                    <a:pt x="2302" y="10337"/>
                    <a:pt x="2330" y="10351"/>
                    <a:pt x="2386" y="10351"/>
                  </a:cubicBezTo>
                  <a:cubicBezTo>
                    <a:pt x="2414" y="10351"/>
                    <a:pt x="2470" y="10337"/>
                    <a:pt x="2512" y="10309"/>
                  </a:cubicBezTo>
                  <a:cubicBezTo>
                    <a:pt x="2567" y="10239"/>
                    <a:pt x="2567" y="10127"/>
                    <a:pt x="2512" y="10058"/>
                  </a:cubicBezTo>
                  <a:lnTo>
                    <a:pt x="350" y="7882"/>
                  </a:lnTo>
                  <a:lnTo>
                    <a:pt x="350" y="168"/>
                  </a:lnTo>
                  <a:cubicBezTo>
                    <a:pt x="350" y="70"/>
                    <a:pt x="252" y="1"/>
                    <a:pt x="1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321;p52">
              <a:extLst>
                <a:ext uri="{FF2B5EF4-FFF2-40B4-BE49-F238E27FC236}">
                  <a16:creationId xmlns:a16="http://schemas.microsoft.com/office/drawing/2014/main" id="{29976BEB-D422-4635-9DFC-76B85147DD98}"/>
                </a:ext>
              </a:extLst>
            </p:cNvPr>
            <p:cNvSpPr/>
            <p:nvPr/>
          </p:nvSpPr>
          <p:spPr>
            <a:xfrm>
              <a:off x="2575700" y="3793800"/>
              <a:ext cx="49550" cy="64350"/>
            </a:xfrm>
            <a:custGeom>
              <a:avLst/>
              <a:gdLst/>
              <a:ahLst/>
              <a:cxnLst/>
              <a:rect l="l" t="t" r="r" b="b"/>
              <a:pathLst>
                <a:path w="1982" h="2574" extrusionOk="0">
                  <a:moveTo>
                    <a:pt x="1779" y="0"/>
                  </a:moveTo>
                  <a:cubicBezTo>
                    <a:pt x="1726" y="0"/>
                    <a:pt x="1679" y="22"/>
                    <a:pt x="1647" y="63"/>
                  </a:cubicBezTo>
                  <a:lnTo>
                    <a:pt x="57" y="2295"/>
                  </a:lnTo>
                  <a:cubicBezTo>
                    <a:pt x="1" y="2392"/>
                    <a:pt x="29" y="2490"/>
                    <a:pt x="99" y="2546"/>
                  </a:cubicBezTo>
                  <a:cubicBezTo>
                    <a:pt x="126" y="2560"/>
                    <a:pt x="168" y="2574"/>
                    <a:pt x="196" y="2574"/>
                  </a:cubicBezTo>
                  <a:cubicBezTo>
                    <a:pt x="252" y="2574"/>
                    <a:pt x="308" y="2560"/>
                    <a:pt x="336" y="2504"/>
                  </a:cubicBezTo>
                  <a:lnTo>
                    <a:pt x="1926" y="272"/>
                  </a:lnTo>
                  <a:cubicBezTo>
                    <a:pt x="1982" y="188"/>
                    <a:pt x="1954" y="91"/>
                    <a:pt x="1898" y="35"/>
                  </a:cubicBezTo>
                  <a:cubicBezTo>
                    <a:pt x="1857" y="12"/>
                    <a:pt x="1816" y="0"/>
                    <a:pt x="1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322;p52">
              <a:extLst>
                <a:ext uri="{FF2B5EF4-FFF2-40B4-BE49-F238E27FC236}">
                  <a16:creationId xmlns:a16="http://schemas.microsoft.com/office/drawing/2014/main" id="{42332F67-CE5A-4074-AF20-6B83AD5BECC4}"/>
                </a:ext>
              </a:extLst>
            </p:cNvPr>
            <p:cNvSpPr/>
            <p:nvPr/>
          </p:nvSpPr>
          <p:spPr>
            <a:xfrm>
              <a:off x="2044625" y="3364700"/>
              <a:ext cx="8725" cy="493450"/>
            </a:xfrm>
            <a:custGeom>
              <a:avLst/>
              <a:gdLst/>
              <a:ahLst/>
              <a:cxnLst/>
              <a:rect l="l" t="t" r="r" b="b"/>
              <a:pathLst>
                <a:path w="349" h="19738" extrusionOk="0">
                  <a:moveTo>
                    <a:pt x="168" y="0"/>
                  </a:moveTo>
                  <a:cubicBezTo>
                    <a:pt x="70" y="0"/>
                    <a:pt x="0" y="98"/>
                    <a:pt x="0" y="182"/>
                  </a:cubicBezTo>
                  <a:lnTo>
                    <a:pt x="0" y="19570"/>
                  </a:lnTo>
                  <a:cubicBezTo>
                    <a:pt x="0" y="19668"/>
                    <a:pt x="84" y="19738"/>
                    <a:pt x="168" y="19738"/>
                  </a:cubicBezTo>
                  <a:cubicBezTo>
                    <a:pt x="279" y="19738"/>
                    <a:pt x="349" y="19668"/>
                    <a:pt x="349" y="19570"/>
                  </a:cubicBezTo>
                  <a:lnTo>
                    <a:pt x="349" y="182"/>
                  </a:lnTo>
                  <a:cubicBezTo>
                    <a:pt x="349" y="70"/>
                    <a:pt x="265" y="0"/>
                    <a:pt x="1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323;p52">
              <a:extLst>
                <a:ext uri="{FF2B5EF4-FFF2-40B4-BE49-F238E27FC236}">
                  <a16:creationId xmlns:a16="http://schemas.microsoft.com/office/drawing/2014/main" id="{B3D70A27-EAA5-4CD5-90B1-3DBF342EA8ED}"/>
                </a:ext>
              </a:extLst>
            </p:cNvPr>
            <p:cNvSpPr/>
            <p:nvPr/>
          </p:nvSpPr>
          <p:spPr>
            <a:xfrm>
              <a:off x="1978350" y="3765725"/>
              <a:ext cx="140925" cy="92425"/>
            </a:xfrm>
            <a:custGeom>
              <a:avLst/>
              <a:gdLst/>
              <a:ahLst/>
              <a:cxnLst/>
              <a:rect l="l" t="t" r="r" b="b"/>
              <a:pathLst>
                <a:path w="5637" h="3697" extrusionOk="0">
                  <a:moveTo>
                    <a:pt x="2846" y="0"/>
                  </a:moveTo>
                  <a:cubicBezTo>
                    <a:pt x="2791" y="0"/>
                    <a:pt x="2735" y="42"/>
                    <a:pt x="2707" y="70"/>
                  </a:cubicBezTo>
                  <a:cubicBezTo>
                    <a:pt x="1" y="3376"/>
                    <a:pt x="1" y="3445"/>
                    <a:pt x="1" y="3529"/>
                  </a:cubicBezTo>
                  <a:cubicBezTo>
                    <a:pt x="1" y="3627"/>
                    <a:pt x="85" y="3697"/>
                    <a:pt x="168" y="3697"/>
                  </a:cubicBezTo>
                  <a:cubicBezTo>
                    <a:pt x="238" y="3697"/>
                    <a:pt x="308" y="3669"/>
                    <a:pt x="336" y="3599"/>
                  </a:cubicBezTo>
                  <a:cubicBezTo>
                    <a:pt x="447" y="3390"/>
                    <a:pt x="1870" y="1632"/>
                    <a:pt x="2819" y="460"/>
                  </a:cubicBezTo>
                  <a:lnTo>
                    <a:pt x="5287" y="3627"/>
                  </a:lnTo>
                  <a:cubicBezTo>
                    <a:pt x="5315" y="3683"/>
                    <a:pt x="5371" y="3697"/>
                    <a:pt x="5427" y="3697"/>
                  </a:cubicBezTo>
                  <a:cubicBezTo>
                    <a:pt x="5455" y="3697"/>
                    <a:pt x="5497" y="3683"/>
                    <a:pt x="5539" y="3669"/>
                  </a:cubicBezTo>
                  <a:cubicBezTo>
                    <a:pt x="5636" y="3599"/>
                    <a:pt x="5636" y="3487"/>
                    <a:pt x="5580" y="3418"/>
                  </a:cubicBezTo>
                  <a:lnTo>
                    <a:pt x="2986" y="70"/>
                  </a:lnTo>
                  <a:cubicBezTo>
                    <a:pt x="2944" y="28"/>
                    <a:pt x="2888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324;p52">
              <a:extLst>
                <a:ext uri="{FF2B5EF4-FFF2-40B4-BE49-F238E27FC236}">
                  <a16:creationId xmlns:a16="http://schemas.microsoft.com/office/drawing/2014/main" id="{2D5256C1-76CE-4BCB-A736-95EB26B3FACD}"/>
                </a:ext>
              </a:extLst>
            </p:cNvPr>
            <p:cNvSpPr/>
            <p:nvPr/>
          </p:nvSpPr>
          <p:spPr>
            <a:xfrm>
              <a:off x="1940350" y="3329975"/>
              <a:ext cx="215525" cy="78050"/>
            </a:xfrm>
            <a:custGeom>
              <a:avLst/>
              <a:gdLst/>
              <a:ahLst/>
              <a:cxnLst/>
              <a:rect l="l" t="t" r="r" b="b"/>
              <a:pathLst>
                <a:path w="8621" h="3122" extrusionOk="0">
                  <a:moveTo>
                    <a:pt x="2115" y="0"/>
                  </a:moveTo>
                  <a:cubicBezTo>
                    <a:pt x="1020" y="0"/>
                    <a:pt x="255" y="228"/>
                    <a:pt x="154" y="650"/>
                  </a:cubicBezTo>
                  <a:cubicBezTo>
                    <a:pt x="1" y="1347"/>
                    <a:pt x="1744" y="2324"/>
                    <a:pt x="4032" y="2826"/>
                  </a:cubicBezTo>
                  <a:cubicBezTo>
                    <a:pt x="4938" y="3025"/>
                    <a:pt x="5797" y="3121"/>
                    <a:pt x="6512" y="3121"/>
                  </a:cubicBezTo>
                  <a:cubicBezTo>
                    <a:pt x="7602" y="3121"/>
                    <a:pt x="8361" y="2898"/>
                    <a:pt x="8453" y="2477"/>
                  </a:cubicBezTo>
                  <a:cubicBezTo>
                    <a:pt x="8621" y="1780"/>
                    <a:pt x="6891" y="803"/>
                    <a:pt x="4590" y="301"/>
                  </a:cubicBezTo>
                  <a:cubicBezTo>
                    <a:pt x="3686" y="97"/>
                    <a:pt x="2830" y="0"/>
                    <a:pt x="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325;p52">
              <a:extLst>
                <a:ext uri="{FF2B5EF4-FFF2-40B4-BE49-F238E27FC236}">
                  <a16:creationId xmlns:a16="http://schemas.microsoft.com/office/drawing/2014/main" id="{FB6EA7EC-2C5A-4048-94AF-7FF9E353890B}"/>
                </a:ext>
              </a:extLst>
            </p:cNvPr>
            <p:cNvSpPr/>
            <p:nvPr/>
          </p:nvSpPr>
          <p:spPr>
            <a:xfrm>
              <a:off x="2044625" y="3322150"/>
              <a:ext cx="8725" cy="42575"/>
            </a:xfrm>
            <a:custGeom>
              <a:avLst/>
              <a:gdLst/>
              <a:ahLst/>
              <a:cxnLst/>
              <a:rect l="l" t="t" r="r" b="b"/>
              <a:pathLst>
                <a:path w="349" h="1703" extrusionOk="0">
                  <a:moveTo>
                    <a:pt x="168" y="1"/>
                  </a:moveTo>
                  <a:cubicBezTo>
                    <a:pt x="70" y="1"/>
                    <a:pt x="0" y="84"/>
                    <a:pt x="0" y="168"/>
                  </a:cubicBezTo>
                  <a:lnTo>
                    <a:pt x="0" y="1535"/>
                  </a:lnTo>
                  <a:cubicBezTo>
                    <a:pt x="0" y="1633"/>
                    <a:pt x="84" y="1702"/>
                    <a:pt x="168" y="1702"/>
                  </a:cubicBezTo>
                  <a:cubicBezTo>
                    <a:pt x="279" y="1702"/>
                    <a:pt x="349" y="1633"/>
                    <a:pt x="349" y="1535"/>
                  </a:cubicBezTo>
                  <a:lnTo>
                    <a:pt x="349" y="168"/>
                  </a:lnTo>
                  <a:cubicBezTo>
                    <a:pt x="349" y="70"/>
                    <a:pt x="265" y="1"/>
                    <a:pt x="1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326;p52">
              <a:extLst>
                <a:ext uri="{FF2B5EF4-FFF2-40B4-BE49-F238E27FC236}">
                  <a16:creationId xmlns:a16="http://schemas.microsoft.com/office/drawing/2014/main" id="{BCEF1F19-D678-42FB-9CFB-3D5CC4DBFD11}"/>
                </a:ext>
              </a:extLst>
            </p:cNvPr>
            <p:cNvSpPr/>
            <p:nvPr/>
          </p:nvSpPr>
          <p:spPr>
            <a:xfrm>
              <a:off x="2799925" y="3364700"/>
              <a:ext cx="8750" cy="493450"/>
            </a:xfrm>
            <a:custGeom>
              <a:avLst/>
              <a:gdLst/>
              <a:ahLst/>
              <a:cxnLst/>
              <a:rect l="l" t="t" r="r" b="b"/>
              <a:pathLst>
                <a:path w="350" h="19738" extrusionOk="0">
                  <a:moveTo>
                    <a:pt x="182" y="0"/>
                  </a:moveTo>
                  <a:cubicBezTo>
                    <a:pt x="71" y="0"/>
                    <a:pt x="1" y="98"/>
                    <a:pt x="1" y="182"/>
                  </a:cubicBezTo>
                  <a:lnTo>
                    <a:pt x="1" y="19570"/>
                  </a:lnTo>
                  <a:cubicBezTo>
                    <a:pt x="1" y="19668"/>
                    <a:pt x="85" y="19738"/>
                    <a:pt x="182" y="19738"/>
                  </a:cubicBezTo>
                  <a:cubicBezTo>
                    <a:pt x="280" y="19738"/>
                    <a:pt x="350" y="19668"/>
                    <a:pt x="350" y="19570"/>
                  </a:cubicBezTo>
                  <a:lnTo>
                    <a:pt x="350" y="182"/>
                  </a:lnTo>
                  <a:cubicBezTo>
                    <a:pt x="350" y="70"/>
                    <a:pt x="266" y="0"/>
                    <a:pt x="1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327;p52">
              <a:extLst>
                <a:ext uri="{FF2B5EF4-FFF2-40B4-BE49-F238E27FC236}">
                  <a16:creationId xmlns:a16="http://schemas.microsoft.com/office/drawing/2014/main" id="{9050573C-CD71-4148-A269-FE6A6F9F7400}"/>
                </a:ext>
              </a:extLst>
            </p:cNvPr>
            <p:cNvSpPr/>
            <p:nvPr/>
          </p:nvSpPr>
          <p:spPr>
            <a:xfrm>
              <a:off x="2735075" y="3765725"/>
              <a:ext cx="140900" cy="92425"/>
            </a:xfrm>
            <a:custGeom>
              <a:avLst/>
              <a:gdLst/>
              <a:ahLst/>
              <a:cxnLst/>
              <a:rect l="l" t="t" r="r" b="b"/>
              <a:pathLst>
                <a:path w="5636" h="3697" extrusionOk="0">
                  <a:moveTo>
                    <a:pt x="2790" y="0"/>
                  </a:moveTo>
                  <a:cubicBezTo>
                    <a:pt x="2734" y="0"/>
                    <a:pt x="2679" y="42"/>
                    <a:pt x="2651" y="70"/>
                  </a:cubicBezTo>
                  <a:lnTo>
                    <a:pt x="56" y="3418"/>
                  </a:lnTo>
                  <a:cubicBezTo>
                    <a:pt x="0" y="3487"/>
                    <a:pt x="14" y="3613"/>
                    <a:pt x="84" y="3669"/>
                  </a:cubicBezTo>
                  <a:cubicBezTo>
                    <a:pt x="126" y="3683"/>
                    <a:pt x="154" y="3697"/>
                    <a:pt x="196" y="3697"/>
                  </a:cubicBezTo>
                  <a:cubicBezTo>
                    <a:pt x="238" y="3697"/>
                    <a:pt x="279" y="3683"/>
                    <a:pt x="349" y="3627"/>
                  </a:cubicBezTo>
                  <a:lnTo>
                    <a:pt x="2804" y="460"/>
                  </a:lnTo>
                  <a:cubicBezTo>
                    <a:pt x="3767" y="1646"/>
                    <a:pt x="5175" y="3390"/>
                    <a:pt x="5301" y="3599"/>
                  </a:cubicBezTo>
                  <a:cubicBezTo>
                    <a:pt x="5315" y="3655"/>
                    <a:pt x="5385" y="3697"/>
                    <a:pt x="5454" y="3697"/>
                  </a:cubicBezTo>
                  <a:cubicBezTo>
                    <a:pt x="5566" y="3697"/>
                    <a:pt x="5636" y="3613"/>
                    <a:pt x="5636" y="3529"/>
                  </a:cubicBezTo>
                  <a:cubicBezTo>
                    <a:pt x="5636" y="3459"/>
                    <a:pt x="5636" y="3362"/>
                    <a:pt x="2930" y="70"/>
                  </a:cubicBezTo>
                  <a:cubicBezTo>
                    <a:pt x="2888" y="28"/>
                    <a:pt x="2846" y="0"/>
                    <a:pt x="27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328;p52">
              <a:extLst>
                <a:ext uri="{FF2B5EF4-FFF2-40B4-BE49-F238E27FC236}">
                  <a16:creationId xmlns:a16="http://schemas.microsoft.com/office/drawing/2014/main" id="{F1E40F7E-0E08-41A5-A4ED-92BC96F9B7E0}"/>
                </a:ext>
              </a:extLst>
            </p:cNvPr>
            <p:cNvSpPr/>
            <p:nvPr/>
          </p:nvSpPr>
          <p:spPr>
            <a:xfrm>
              <a:off x="2697400" y="3329975"/>
              <a:ext cx="215550" cy="78050"/>
            </a:xfrm>
            <a:custGeom>
              <a:avLst/>
              <a:gdLst/>
              <a:ahLst/>
              <a:cxnLst/>
              <a:rect l="l" t="t" r="r" b="b"/>
              <a:pathLst>
                <a:path w="8622" h="3122" extrusionOk="0">
                  <a:moveTo>
                    <a:pt x="6507" y="0"/>
                  </a:moveTo>
                  <a:cubicBezTo>
                    <a:pt x="5792" y="0"/>
                    <a:pt x="4936" y="97"/>
                    <a:pt x="4032" y="301"/>
                  </a:cubicBezTo>
                  <a:cubicBezTo>
                    <a:pt x="1745" y="803"/>
                    <a:pt x="1" y="1780"/>
                    <a:pt x="168" y="2477"/>
                  </a:cubicBezTo>
                  <a:cubicBezTo>
                    <a:pt x="261" y="2898"/>
                    <a:pt x="1019" y="3121"/>
                    <a:pt x="2109" y="3121"/>
                  </a:cubicBezTo>
                  <a:cubicBezTo>
                    <a:pt x="2825" y="3121"/>
                    <a:pt x="3683" y="3025"/>
                    <a:pt x="4590" y="2826"/>
                  </a:cubicBezTo>
                  <a:cubicBezTo>
                    <a:pt x="6878" y="2324"/>
                    <a:pt x="8621" y="1347"/>
                    <a:pt x="8468" y="650"/>
                  </a:cubicBezTo>
                  <a:cubicBezTo>
                    <a:pt x="8367" y="228"/>
                    <a:pt x="7602" y="0"/>
                    <a:pt x="6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329;p52">
              <a:extLst>
                <a:ext uri="{FF2B5EF4-FFF2-40B4-BE49-F238E27FC236}">
                  <a16:creationId xmlns:a16="http://schemas.microsoft.com/office/drawing/2014/main" id="{F20A4CCF-1E40-422B-A350-A3186E3B6BDE}"/>
                </a:ext>
              </a:extLst>
            </p:cNvPr>
            <p:cNvSpPr/>
            <p:nvPr/>
          </p:nvSpPr>
          <p:spPr>
            <a:xfrm>
              <a:off x="2799925" y="3322150"/>
              <a:ext cx="8750" cy="42575"/>
            </a:xfrm>
            <a:custGeom>
              <a:avLst/>
              <a:gdLst/>
              <a:ahLst/>
              <a:cxnLst/>
              <a:rect l="l" t="t" r="r" b="b"/>
              <a:pathLst>
                <a:path w="350" h="1703" extrusionOk="0">
                  <a:moveTo>
                    <a:pt x="182" y="1"/>
                  </a:moveTo>
                  <a:cubicBezTo>
                    <a:pt x="71" y="1"/>
                    <a:pt x="1" y="84"/>
                    <a:pt x="1" y="168"/>
                  </a:cubicBezTo>
                  <a:lnTo>
                    <a:pt x="1" y="1535"/>
                  </a:lnTo>
                  <a:cubicBezTo>
                    <a:pt x="1" y="1633"/>
                    <a:pt x="85" y="1702"/>
                    <a:pt x="182" y="1702"/>
                  </a:cubicBezTo>
                  <a:cubicBezTo>
                    <a:pt x="280" y="1702"/>
                    <a:pt x="350" y="1633"/>
                    <a:pt x="350" y="1535"/>
                  </a:cubicBezTo>
                  <a:lnTo>
                    <a:pt x="350" y="168"/>
                  </a:lnTo>
                  <a:cubicBezTo>
                    <a:pt x="350" y="70"/>
                    <a:pt x="266" y="1"/>
                    <a:pt x="1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330;p52">
              <a:extLst>
                <a:ext uri="{FF2B5EF4-FFF2-40B4-BE49-F238E27FC236}">
                  <a16:creationId xmlns:a16="http://schemas.microsoft.com/office/drawing/2014/main" id="{0E332FC3-1CB5-41A8-91BC-C330C5E0426D}"/>
                </a:ext>
              </a:extLst>
            </p:cNvPr>
            <p:cNvSpPr/>
            <p:nvPr/>
          </p:nvSpPr>
          <p:spPr>
            <a:xfrm>
              <a:off x="2346600" y="3325975"/>
              <a:ext cx="20250" cy="74325"/>
            </a:xfrm>
            <a:custGeom>
              <a:avLst/>
              <a:gdLst/>
              <a:ahLst/>
              <a:cxnLst/>
              <a:rect l="l" t="t" r="r" b="b"/>
              <a:pathLst>
                <a:path w="810" h="2973" extrusionOk="0">
                  <a:moveTo>
                    <a:pt x="782" y="1"/>
                  </a:moveTo>
                  <a:lnTo>
                    <a:pt x="196" y="196"/>
                  </a:lnTo>
                  <a:lnTo>
                    <a:pt x="1" y="475"/>
                  </a:lnTo>
                  <a:lnTo>
                    <a:pt x="112" y="1480"/>
                  </a:lnTo>
                  <a:lnTo>
                    <a:pt x="405" y="2972"/>
                  </a:lnTo>
                  <a:cubicBezTo>
                    <a:pt x="810" y="1382"/>
                    <a:pt x="782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331;p52">
              <a:extLst>
                <a:ext uri="{FF2B5EF4-FFF2-40B4-BE49-F238E27FC236}">
                  <a16:creationId xmlns:a16="http://schemas.microsoft.com/office/drawing/2014/main" id="{8B2A8643-43D4-4E38-B6B3-DE59FF36988F}"/>
                </a:ext>
              </a:extLst>
            </p:cNvPr>
            <p:cNvSpPr/>
            <p:nvPr/>
          </p:nvSpPr>
          <p:spPr>
            <a:xfrm>
              <a:off x="2380775" y="3308200"/>
              <a:ext cx="82675" cy="53225"/>
            </a:xfrm>
            <a:custGeom>
              <a:avLst/>
              <a:gdLst/>
              <a:ahLst/>
              <a:cxnLst/>
              <a:rect l="l" t="t" r="r" b="b"/>
              <a:pathLst>
                <a:path w="3307" h="2129" extrusionOk="0">
                  <a:moveTo>
                    <a:pt x="1688" y="1"/>
                  </a:moveTo>
                  <a:lnTo>
                    <a:pt x="796" y="238"/>
                  </a:lnTo>
                  <a:lnTo>
                    <a:pt x="1" y="503"/>
                  </a:lnTo>
                  <a:cubicBezTo>
                    <a:pt x="1" y="503"/>
                    <a:pt x="39" y="2129"/>
                    <a:pt x="1507" y="2129"/>
                  </a:cubicBezTo>
                  <a:cubicBezTo>
                    <a:pt x="1565" y="2129"/>
                    <a:pt x="1626" y="2126"/>
                    <a:pt x="1688" y="2121"/>
                  </a:cubicBezTo>
                  <a:cubicBezTo>
                    <a:pt x="3306" y="1981"/>
                    <a:pt x="3279" y="98"/>
                    <a:pt x="3279" y="98"/>
                  </a:cubicBezTo>
                  <a:lnTo>
                    <a:pt x="16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332;p52">
              <a:extLst>
                <a:ext uri="{FF2B5EF4-FFF2-40B4-BE49-F238E27FC236}">
                  <a16:creationId xmlns:a16="http://schemas.microsoft.com/office/drawing/2014/main" id="{5B6E9695-B24D-4B8A-BF14-FF9CE3DBADA1}"/>
                </a:ext>
              </a:extLst>
            </p:cNvPr>
            <p:cNvSpPr/>
            <p:nvPr/>
          </p:nvSpPr>
          <p:spPr>
            <a:xfrm>
              <a:off x="2480150" y="3310300"/>
              <a:ext cx="27925" cy="81275"/>
            </a:xfrm>
            <a:custGeom>
              <a:avLst/>
              <a:gdLst/>
              <a:ahLst/>
              <a:cxnLst/>
              <a:rect l="l" t="t" r="r" b="b"/>
              <a:pathLst>
                <a:path w="1117" h="3251" extrusionOk="0">
                  <a:moveTo>
                    <a:pt x="936" y="0"/>
                  </a:moveTo>
                  <a:lnTo>
                    <a:pt x="43" y="84"/>
                  </a:lnTo>
                  <a:cubicBezTo>
                    <a:pt x="43" y="84"/>
                    <a:pt x="1" y="1479"/>
                    <a:pt x="782" y="3250"/>
                  </a:cubicBezTo>
                  <a:lnTo>
                    <a:pt x="949" y="1688"/>
                  </a:lnTo>
                  <a:lnTo>
                    <a:pt x="1117" y="405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1356;p52">
            <a:extLst>
              <a:ext uri="{FF2B5EF4-FFF2-40B4-BE49-F238E27FC236}">
                <a16:creationId xmlns:a16="http://schemas.microsoft.com/office/drawing/2014/main" id="{E670E4C1-173A-4A9E-B2F3-45860C335E9A}"/>
              </a:ext>
            </a:extLst>
          </p:cNvPr>
          <p:cNvGrpSpPr/>
          <p:nvPr/>
        </p:nvGrpSpPr>
        <p:grpSpPr>
          <a:xfrm>
            <a:off x="333144" y="1171164"/>
            <a:ext cx="901392" cy="1603030"/>
            <a:chOff x="4993000" y="3419800"/>
            <a:chExt cx="504275" cy="896800"/>
          </a:xfrm>
        </p:grpSpPr>
        <p:sp>
          <p:nvSpPr>
            <p:cNvPr id="212" name="Google Shape;1357;p52">
              <a:extLst>
                <a:ext uri="{FF2B5EF4-FFF2-40B4-BE49-F238E27FC236}">
                  <a16:creationId xmlns:a16="http://schemas.microsoft.com/office/drawing/2014/main" id="{A3483D4B-277F-435B-92B1-5C9DF88CA78C}"/>
                </a:ext>
              </a:extLst>
            </p:cNvPr>
            <p:cNvSpPr/>
            <p:nvPr/>
          </p:nvSpPr>
          <p:spPr>
            <a:xfrm>
              <a:off x="5162125" y="4073975"/>
              <a:ext cx="45025" cy="101475"/>
            </a:xfrm>
            <a:custGeom>
              <a:avLst/>
              <a:gdLst/>
              <a:ahLst/>
              <a:cxnLst/>
              <a:rect l="l" t="t" r="r" b="b"/>
              <a:pathLst>
                <a:path w="1801" h="4059" extrusionOk="0">
                  <a:moveTo>
                    <a:pt x="893" y="1"/>
                  </a:moveTo>
                  <a:cubicBezTo>
                    <a:pt x="893" y="1"/>
                    <a:pt x="224" y="531"/>
                    <a:pt x="154" y="977"/>
                  </a:cubicBezTo>
                  <a:cubicBezTo>
                    <a:pt x="1" y="2302"/>
                    <a:pt x="545" y="3279"/>
                    <a:pt x="573" y="3474"/>
                  </a:cubicBezTo>
                  <a:cubicBezTo>
                    <a:pt x="593" y="3608"/>
                    <a:pt x="636" y="4059"/>
                    <a:pt x="920" y="4059"/>
                  </a:cubicBezTo>
                  <a:cubicBezTo>
                    <a:pt x="1021" y="4059"/>
                    <a:pt x="1153" y="4001"/>
                    <a:pt x="1326" y="3851"/>
                  </a:cubicBezTo>
                  <a:lnTo>
                    <a:pt x="1451" y="1842"/>
                  </a:lnTo>
                  <a:cubicBezTo>
                    <a:pt x="1451" y="1842"/>
                    <a:pt x="1800" y="1103"/>
                    <a:pt x="1633" y="754"/>
                  </a:cubicBezTo>
                  <a:cubicBezTo>
                    <a:pt x="1493" y="419"/>
                    <a:pt x="893" y="1"/>
                    <a:pt x="8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358;p52">
              <a:extLst>
                <a:ext uri="{FF2B5EF4-FFF2-40B4-BE49-F238E27FC236}">
                  <a16:creationId xmlns:a16="http://schemas.microsoft.com/office/drawing/2014/main" id="{E57F27F0-8D89-42A1-B7E2-7F0F9548D0D1}"/>
                </a:ext>
              </a:extLst>
            </p:cNvPr>
            <p:cNvSpPr/>
            <p:nvPr/>
          </p:nvSpPr>
          <p:spPr>
            <a:xfrm>
              <a:off x="5280700" y="4210775"/>
              <a:ext cx="54425" cy="105825"/>
            </a:xfrm>
            <a:custGeom>
              <a:avLst/>
              <a:gdLst/>
              <a:ahLst/>
              <a:cxnLst/>
              <a:rect l="l" t="t" r="r" b="b"/>
              <a:pathLst>
                <a:path w="2177" h="4233" extrusionOk="0">
                  <a:moveTo>
                    <a:pt x="1052" y="0"/>
                  </a:moveTo>
                  <a:cubicBezTo>
                    <a:pt x="928" y="0"/>
                    <a:pt x="823" y="11"/>
                    <a:pt x="823" y="11"/>
                  </a:cubicBezTo>
                  <a:cubicBezTo>
                    <a:pt x="0" y="11"/>
                    <a:pt x="196" y="2479"/>
                    <a:pt x="377" y="3163"/>
                  </a:cubicBezTo>
                  <a:cubicBezTo>
                    <a:pt x="535" y="3716"/>
                    <a:pt x="757" y="4232"/>
                    <a:pt x="1013" y="4232"/>
                  </a:cubicBezTo>
                  <a:cubicBezTo>
                    <a:pt x="1073" y="4232"/>
                    <a:pt x="1136" y="4203"/>
                    <a:pt x="1200" y="4139"/>
                  </a:cubicBezTo>
                  <a:cubicBezTo>
                    <a:pt x="1549" y="3791"/>
                    <a:pt x="2176" y="2870"/>
                    <a:pt x="2176" y="2535"/>
                  </a:cubicBezTo>
                  <a:cubicBezTo>
                    <a:pt x="2176" y="2187"/>
                    <a:pt x="1549" y="150"/>
                    <a:pt x="1395" y="52"/>
                  </a:cubicBezTo>
                  <a:cubicBezTo>
                    <a:pt x="1318" y="11"/>
                    <a:pt x="1175" y="0"/>
                    <a:pt x="1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359;p52">
              <a:extLst>
                <a:ext uri="{FF2B5EF4-FFF2-40B4-BE49-F238E27FC236}">
                  <a16:creationId xmlns:a16="http://schemas.microsoft.com/office/drawing/2014/main" id="{2785F8F6-8E88-46C7-9A50-7273B73D9328}"/>
                </a:ext>
              </a:extLst>
            </p:cNvPr>
            <p:cNvSpPr/>
            <p:nvPr/>
          </p:nvSpPr>
          <p:spPr>
            <a:xfrm>
              <a:off x="5080175" y="3731650"/>
              <a:ext cx="285975" cy="497525"/>
            </a:xfrm>
            <a:custGeom>
              <a:avLst/>
              <a:gdLst/>
              <a:ahLst/>
              <a:cxnLst/>
              <a:rect l="l" t="t" r="r" b="b"/>
              <a:pathLst>
                <a:path w="11439" h="19901" extrusionOk="0">
                  <a:moveTo>
                    <a:pt x="3266" y="1"/>
                  </a:moveTo>
                  <a:cubicBezTo>
                    <a:pt x="2535" y="1"/>
                    <a:pt x="1944" y="584"/>
                    <a:pt x="1465" y="1698"/>
                  </a:cubicBezTo>
                  <a:cubicBezTo>
                    <a:pt x="656" y="3553"/>
                    <a:pt x="154" y="8184"/>
                    <a:pt x="85" y="9844"/>
                  </a:cubicBezTo>
                  <a:cubicBezTo>
                    <a:pt x="1" y="11992"/>
                    <a:pt x="3432" y="14586"/>
                    <a:pt x="3432" y="14586"/>
                  </a:cubicBezTo>
                  <a:lnTo>
                    <a:pt x="4213" y="13750"/>
                  </a:lnTo>
                  <a:cubicBezTo>
                    <a:pt x="4213" y="13750"/>
                    <a:pt x="2860" y="12229"/>
                    <a:pt x="3070" y="10109"/>
                  </a:cubicBezTo>
                  <a:cubicBezTo>
                    <a:pt x="3237" y="8226"/>
                    <a:pt x="3376" y="6650"/>
                    <a:pt x="4213" y="6454"/>
                  </a:cubicBezTo>
                  <a:cubicBezTo>
                    <a:pt x="4229" y="6451"/>
                    <a:pt x="4244" y="6449"/>
                    <a:pt x="4261" y="6449"/>
                  </a:cubicBezTo>
                  <a:cubicBezTo>
                    <a:pt x="5126" y="6449"/>
                    <a:pt x="7149" y="11159"/>
                    <a:pt x="7491" y="14335"/>
                  </a:cubicBezTo>
                  <a:cubicBezTo>
                    <a:pt x="7840" y="17585"/>
                    <a:pt x="8189" y="19901"/>
                    <a:pt x="8189" y="19901"/>
                  </a:cubicBezTo>
                  <a:lnTo>
                    <a:pt x="9695" y="19552"/>
                  </a:lnTo>
                  <a:cubicBezTo>
                    <a:pt x="9695" y="19552"/>
                    <a:pt x="11439" y="9453"/>
                    <a:pt x="6905" y="3093"/>
                  </a:cubicBezTo>
                  <a:cubicBezTo>
                    <a:pt x="5413" y="993"/>
                    <a:pt x="4221" y="1"/>
                    <a:pt x="3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360;p52">
              <a:extLst>
                <a:ext uri="{FF2B5EF4-FFF2-40B4-BE49-F238E27FC236}">
                  <a16:creationId xmlns:a16="http://schemas.microsoft.com/office/drawing/2014/main" id="{09BE365D-8400-4616-A05C-67DDD3451ABA}"/>
                </a:ext>
              </a:extLst>
            </p:cNvPr>
            <p:cNvSpPr/>
            <p:nvPr/>
          </p:nvSpPr>
          <p:spPr>
            <a:xfrm>
              <a:off x="4994750" y="3465825"/>
              <a:ext cx="463125" cy="367525"/>
            </a:xfrm>
            <a:custGeom>
              <a:avLst/>
              <a:gdLst/>
              <a:ahLst/>
              <a:cxnLst/>
              <a:rect l="l" t="t" r="r" b="b"/>
              <a:pathLst>
                <a:path w="18525" h="14701" extrusionOk="0">
                  <a:moveTo>
                    <a:pt x="1660" y="0"/>
                  </a:moveTo>
                  <a:lnTo>
                    <a:pt x="726" y="112"/>
                  </a:lnTo>
                  <a:cubicBezTo>
                    <a:pt x="726" y="112"/>
                    <a:pt x="0" y="5301"/>
                    <a:pt x="489" y="6040"/>
                  </a:cubicBezTo>
                  <a:cubicBezTo>
                    <a:pt x="795" y="6525"/>
                    <a:pt x="1727" y="6657"/>
                    <a:pt x="2648" y="6657"/>
                  </a:cubicBezTo>
                  <a:cubicBezTo>
                    <a:pt x="3738" y="6657"/>
                    <a:pt x="4813" y="6473"/>
                    <a:pt x="4813" y="6473"/>
                  </a:cubicBezTo>
                  <a:lnTo>
                    <a:pt x="4813" y="6473"/>
                  </a:lnTo>
                  <a:cubicBezTo>
                    <a:pt x="4129" y="9039"/>
                    <a:pt x="4018" y="13321"/>
                    <a:pt x="4018" y="13321"/>
                  </a:cubicBezTo>
                  <a:cubicBezTo>
                    <a:pt x="4018" y="13321"/>
                    <a:pt x="4632" y="14701"/>
                    <a:pt x="6599" y="14701"/>
                  </a:cubicBezTo>
                  <a:cubicBezTo>
                    <a:pt x="6706" y="14701"/>
                    <a:pt x="6817" y="14697"/>
                    <a:pt x="6933" y="14688"/>
                  </a:cubicBezTo>
                  <a:cubicBezTo>
                    <a:pt x="9179" y="14507"/>
                    <a:pt x="10546" y="13809"/>
                    <a:pt x="10546" y="13809"/>
                  </a:cubicBezTo>
                  <a:cubicBezTo>
                    <a:pt x="10629" y="11968"/>
                    <a:pt x="11173" y="8955"/>
                    <a:pt x="11173" y="8955"/>
                  </a:cubicBezTo>
                  <a:cubicBezTo>
                    <a:pt x="11173" y="8955"/>
                    <a:pt x="11578" y="9583"/>
                    <a:pt x="12736" y="10852"/>
                  </a:cubicBezTo>
                  <a:cubicBezTo>
                    <a:pt x="13907" y="12122"/>
                    <a:pt x="18148" y="12749"/>
                    <a:pt x="18148" y="12749"/>
                  </a:cubicBezTo>
                  <a:lnTo>
                    <a:pt x="18524" y="12066"/>
                  </a:lnTo>
                  <a:cubicBezTo>
                    <a:pt x="18524" y="12066"/>
                    <a:pt x="17032" y="11689"/>
                    <a:pt x="14884" y="9736"/>
                  </a:cubicBezTo>
                  <a:cubicBezTo>
                    <a:pt x="12736" y="7784"/>
                    <a:pt x="13140" y="4283"/>
                    <a:pt x="10504" y="3404"/>
                  </a:cubicBezTo>
                  <a:cubicBezTo>
                    <a:pt x="9319" y="3013"/>
                    <a:pt x="8399" y="2788"/>
                    <a:pt x="7420" y="2788"/>
                  </a:cubicBezTo>
                  <a:cubicBezTo>
                    <a:pt x="6231" y="2788"/>
                    <a:pt x="4956" y="3120"/>
                    <a:pt x="3013" y="3892"/>
                  </a:cubicBezTo>
                  <a:cubicBezTo>
                    <a:pt x="2953" y="3916"/>
                    <a:pt x="2895" y="3928"/>
                    <a:pt x="2840" y="3928"/>
                  </a:cubicBezTo>
                  <a:cubicBezTo>
                    <a:pt x="1823" y="3928"/>
                    <a:pt x="1660" y="0"/>
                    <a:pt x="1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361;p52">
              <a:extLst>
                <a:ext uri="{FF2B5EF4-FFF2-40B4-BE49-F238E27FC236}">
                  <a16:creationId xmlns:a16="http://schemas.microsoft.com/office/drawing/2014/main" id="{D05F1E31-DF17-4A60-A562-D307F5479D72}"/>
                </a:ext>
              </a:extLst>
            </p:cNvPr>
            <p:cNvSpPr/>
            <p:nvPr/>
          </p:nvSpPr>
          <p:spPr>
            <a:xfrm>
              <a:off x="5445975" y="3760975"/>
              <a:ext cx="51300" cy="44750"/>
            </a:xfrm>
            <a:custGeom>
              <a:avLst/>
              <a:gdLst/>
              <a:ahLst/>
              <a:cxnLst/>
              <a:rect l="l" t="t" r="r" b="b"/>
              <a:pathLst>
                <a:path w="2052" h="1790" extrusionOk="0">
                  <a:moveTo>
                    <a:pt x="1349" y="1"/>
                  </a:moveTo>
                  <a:cubicBezTo>
                    <a:pt x="993" y="1"/>
                    <a:pt x="322" y="190"/>
                    <a:pt x="322" y="190"/>
                  </a:cubicBezTo>
                  <a:lnTo>
                    <a:pt x="1" y="929"/>
                  </a:lnTo>
                  <a:cubicBezTo>
                    <a:pt x="1" y="929"/>
                    <a:pt x="699" y="1789"/>
                    <a:pt x="1082" y="1789"/>
                  </a:cubicBezTo>
                  <a:cubicBezTo>
                    <a:pt x="1104" y="1789"/>
                    <a:pt x="1125" y="1786"/>
                    <a:pt x="1145" y="1780"/>
                  </a:cubicBezTo>
                  <a:cubicBezTo>
                    <a:pt x="1493" y="1683"/>
                    <a:pt x="2051" y="1083"/>
                    <a:pt x="2037" y="1027"/>
                  </a:cubicBezTo>
                  <a:cubicBezTo>
                    <a:pt x="2023" y="985"/>
                    <a:pt x="1828" y="469"/>
                    <a:pt x="1828" y="469"/>
                  </a:cubicBezTo>
                  <a:cubicBezTo>
                    <a:pt x="1828" y="469"/>
                    <a:pt x="1689" y="232"/>
                    <a:pt x="1549" y="51"/>
                  </a:cubicBezTo>
                  <a:cubicBezTo>
                    <a:pt x="1519" y="15"/>
                    <a:pt x="1446" y="1"/>
                    <a:pt x="1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362;p52">
              <a:extLst>
                <a:ext uri="{FF2B5EF4-FFF2-40B4-BE49-F238E27FC236}">
                  <a16:creationId xmlns:a16="http://schemas.microsoft.com/office/drawing/2014/main" id="{B8613A25-C34E-4A80-ADB2-D1931EBE0B62}"/>
                </a:ext>
              </a:extLst>
            </p:cNvPr>
            <p:cNvSpPr/>
            <p:nvPr/>
          </p:nvSpPr>
          <p:spPr>
            <a:xfrm>
              <a:off x="4993000" y="3419800"/>
              <a:ext cx="50600" cy="50575"/>
            </a:xfrm>
            <a:custGeom>
              <a:avLst/>
              <a:gdLst/>
              <a:ahLst/>
              <a:cxnLst/>
              <a:rect l="l" t="t" r="r" b="b"/>
              <a:pathLst>
                <a:path w="2024" h="2023" extrusionOk="0">
                  <a:moveTo>
                    <a:pt x="699" y="0"/>
                  </a:moveTo>
                  <a:cubicBezTo>
                    <a:pt x="628" y="0"/>
                    <a:pt x="581" y="5"/>
                    <a:pt x="573" y="14"/>
                  </a:cubicBezTo>
                  <a:cubicBezTo>
                    <a:pt x="531" y="56"/>
                    <a:pt x="294" y="572"/>
                    <a:pt x="294" y="572"/>
                  </a:cubicBezTo>
                  <a:cubicBezTo>
                    <a:pt x="294" y="572"/>
                    <a:pt x="140" y="809"/>
                    <a:pt x="70" y="1032"/>
                  </a:cubicBezTo>
                  <a:cubicBezTo>
                    <a:pt x="1" y="1242"/>
                    <a:pt x="796" y="2023"/>
                    <a:pt x="796" y="2023"/>
                  </a:cubicBezTo>
                  <a:lnTo>
                    <a:pt x="1744" y="1897"/>
                  </a:lnTo>
                  <a:cubicBezTo>
                    <a:pt x="1744" y="1897"/>
                    <a:pt x="2023" y="530"/>
                    <a:pt x="1758" y="279"/>
                  </a:cubicBezTo>
                  <a:cubicBezTo>
                    <a:pt x="1549" y="70"/>
                    <a:pt x="960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363;p52">
              <a:extLst>
                <a:ext uri="{FF2B5EF4-FFF2-40B4-BE49-F238E27FC236}">
                  <a16:creationId xmlns:a16="http://schemas.microsoft.com/office/drawing/2014/main" id="{68335D89-A776-4798-85EF-B265F85F8531}"/>
                </a:ext>
              </a:extLst>
            </p:cNvPr>
            <p:cNvSpPr/>
            <p:nvPr/>
          </p:nvSpPr>
          <p:spPr>
            <a:xfrm>
              <a:off x="5215825" y="3504900"/>
              <a:ext cx="55750" cy="64425"/>
            </a:xfrm>
            <a:custGeom>
              <a:avLst/>
              <a:gdLst/>
              <a:ahLst/>
              <a:cxnLst/>
              <a:rect l="l" t="t" r="r" b="b"/>
              <a:pathLst>
                <a:path w="2230" h="2577" extrusionOk="0">
                  <a:moveTo>
                    <a:pt x="1490" y="0"/>
                  </a:moveTo>
                  <a:cubicBezTo>
                    <a:pt x="1386" y="0"/>
                    <a:pt x="1267" y="30"/>
                    <a:pt x="1131" y="97"/>
                  </a:cubicBezTo>
                  <a:lnTo>
                    <a:pt x="1" y="1408"/>
                  </a:lnTo>
                  <a:cubicBezTo>
                    <a:pt x="1" y="1408"/>
                    <a:pt x="503" y="2385"/>
                    <a:pt x="1117" y="2552"/>
                  </a:cubicBezTo>
                  <a:cubicBezTo>
                    <a:pt x="1172" y="2569"/>
                    <a:pt x="1225" y="2576"/>
                    <a:pt x="1277" y="2576"/>
                  </a:cubicBezTo>
                  <a:cubicBezTo>
                    <a:pt x="1846" y="2576"/>
                    <a:pt x="2229" y="1669"/>
                    <a:pt x="2191" y="1464"/>
                  </a:cubicBezTo>
                  <a:lnTo>
                    <a:pt x="2191" y="1464"/>
                  </a:lnTo>
                  <a:cubicBezTo>
                    <a:pt x="2191" y="1455"/>
                    <a:pt x="2217" y="0"/>
                    <a:pt x="1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364;p52">
              <a:extLst>
                <a:ext uri="{FF2B5EF4-FFF2-40B4-BE49-F238E27FC236}">
                  <a16:creationId xmlns:a16="http://schemas.microsoft.com/office/drawing/2014/main" id="{E0BBA760-EF90-4222-B124-C85EA6D18F94}"/>
                </a:ext>
              </a:extLst>
            </p:cNvPr>
            <p:cNvSpPr/>
            <p:nvPr/>
          </p:nvSpPr>
          <p:spPr>
            <a:xfrm>
              <a:off x="5233625" y="3452800"/>
              <a:ext cx="80575" cy="101075"/>
            </a:xfrm>
            <a:custGeom>
              <a:avLst/>
              <a:gdLst/>
              <a:ahLst/>
              <a:cxnLst/>
              <a:rect l="l" t="t" r="r" b="b"/>
              <a:pathLst>
                <a:path w="3223" h="4043" extrusionOk="0">
                  <a:moveTo>
                    <a:pt x="1750" y="1"/>
                  </a:moveTo>
                  <a:cubicBezTo>
                    <a:pt x="1253" y="1"/>
                    <a:pt x="764" y="252"/>
                    <a:pt x="405" y="703"/>
                  </a:cubicBezTo>
                  <a:cubicBezTo>
                    <a:pt x="0" y="1191"/>
                    <a:pt x="154" y="2683"/>
                    <a:pt x="154" y="2683"/>
                  </a:cubicBezTo>
                  <a:cubicBezTo>
                    <a:pt x="154" y="2683"/>
                    <a:pt x="865" y="3925"/>
                    <a:pt x="1479" y="4036"/>
                  </a:cubicBezTo>
                  <a:cubicBezTo>
                    <a:pt x="1503" y="4041"/>
                    <a:pt x="1527" y="4043"/>
                    <a:pt x="1552" y="4043"/>
                  </a:cubicBezTo>
                  <a:cubicBezTo>
                    <a:pt x="2014" y="4043"/>
                    <a:pt x="2567" y="3339"/>
                    <a:pt x="2567" y="3339"/>
                  </a:cubicBezTo>
                  <a:cubicBezTo>
                    <a:pt x="2567" y="3339"/>
                    <a:pt x="2818" y="2739"/>
                    <a:pt x="2971" y="2293"/>
                  </a:cubicBezTo>
                  <a:cubicBezTo>
                    <a:pt x="3069" y="2084"/>
                    <a:pt x="3111" y="1902"/>
                    <a:pt x="3139" y="1819"/>
                  </a:cubicBezTo>
                  <a:cubicBezTo>
                    <a:pt x="3222" y="1205"/>
                    <a:pt x="3222" y="772"/>
                    <a:pt x="2720" y="354"/>
                  </a:cubicBezTo>
                  <a:cubicBezTo>
                    <a:pt x="2418" y="113"/>
                    <a:pt x="2082" y="1"/>
                    <a:pt x="1750" y="1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365;p52">
              <a:extLst>
                <a:ext uri="{FF2B5EF4-FFF2-40B4-BE49-F238E27FC236}">
                  <a16:creationId xmlns:a16="http://schemas.microsoft.com/office/drawing/2014/main" id="{02DE9036-0AE3-4F8E-A3CD-0A15094CC6AD}"/>
                </a:ext>
              </a:extLst>
            </p:cNvPr>
            <p:cNvSpPr/>
            <p:nvPr/>
          </p:nvSpPr>
          <p:spPr>
            <a:xfrm>
              <a:off x="5232575" y="3445975"/>
              <a:ext cx="108375" cy="68350"/>
            </a:xfrm>
            <a:custGeom>
              <a:avLst/>
              <a:gdLst/>
              <a:ahLst/>
              <a:cxnLst/>
              <a:rect l="l" t="t" r="r" b="b"/>
              <a:pathLst>
                <a:path w="4335" h="2734" extrusionOk="0">
                  <a:moveTo>
                    <a:pt x="1521" y="0"/>
                  </a:moveTo>
                  <a:cubicBezTo>
                    <a:pt x="1309" y="0"/>
                    <a:pt x="1100" y="47"/>
                    <a:pt x="907" y="139"/>
                  </a:cubicBezTo>
                  <a:cubicBezTo>
                    <a:pt x="614" y="292"/>
                    <a:pt x="140" y="446"/>
                    <a:pt x="70" y="1045"/>
                  </a:cubicBezTo>
                  <a:cubicBezTo>
                    <a:pt x="0" y="1548"/>
                    <a:pt x="210" y="2733"/>
                    <a:pt x="210" y="2733"/>
                  </a:cubicBezTo>
                  <a:lnTo>
                    <a:pt x="377" y="1799"/>
                  </a:lnTo>
                  <a:cubicBezTo>
                    <a:pt x="377" y="1799"/>
                    <a:pt x="447" y="1868"/>
                    <a:pt x="530" y="2092"/>
                  </a:cubicBezTo>
                  <a:cubicBezTo>
                    <a:pt x="538" y="2118"/>
                    <a:pt x="552" y="2130"/>
                    <a:pt x="569" y="2130"/>
                  </a:cubicBezTo>
                  <a:cubicBezTo>
                    <a:pt x="640" y="2130"/>
                    <a:pt x="768" y="1928"/>
                    <a:pt x="768" y="1827"/>
                  </a:cubicBezTo>
                  <a:cubicBezTo>
                    <a:pt x="743" y="1597"/>
                    <a:pt x="1117" y="1242"/>
                    <a:pt x="1317" y="1242"/>
                  </a:cubicBezTo>
                  <a:cubicBezTo>
                    <a:pt x="1348" y="1242"/>
                    <a:pt x="1375" y="1250"/>
                    <a:pt x="1395" y="1269"/>
                  </a:cubicBezTo>
                  <a:cubicBezTo>
                    <a:pt x="1733" y="1531"/>
                    <a:pt x="2307" y="1839"/>
                    <a:pt x="2663" y="1839"/>
                  </a:cubicBezTo>
                  <a:cubicBezTo>
                    <a:pt x="2704" y="1839"/>
                    <a:pt x="2742" y="1835"/>
                    <a:pt x="2776" y="1827"/>
                  </a:cubicBezTo>
                  <a:lnTo>
                    <a:pt x="2551" y="1588"/>
                  </a:lnTo>
                  <a:lnTo>
                    <a:pt x="2551" y="1588"/>
                  </a:lnTo>
                  <a:cubicBezTo>
                    <a:pt x="2726" y="1729"/>
                    <a:pt x="3004" y="1890"/>
                    <a:pt x="3418" y="1980"/>
                  </a:cubicBezTo>
                  <a:cubicBezTo>
                    <a:pt x="3490" y="1997"/>
                    <a:pt x="3562" y="2005"/>
                    <a:pt x="3632" y="2005"/>
                  </a:cubicBezTo>
                  <a:cubicBezTo>
                    <a:pt x="4020" y="2005"/>
                    <a:pt x="4334" y="1748"/>
                    <a:pt x="4157" y="1310"/>
                  </a:cubicBezTo>
                  <a:cubicBezTo>
                    <a:pt x="4068" y="1086"/>
                    <a:pt x="3955" y="1079"/>
                    <a:pt x="3790" y="1079"/>
                  </a:cubicBezTo>
                  <a:cubicBezTo>
                    <a:pt x="3780" y="1079"/>
                    <a:pt x="3769" y="1079"/>
                    <a:pt x="3759" y="1079"/>
                  </a:cubicBezTo>
                  <a:cubicBezTo>
                    <a:pt x="3537" y="1079"/>
                    <a:pt x="3228" y="1068"/>
                    <a:pt x="2776" y="585"/>
                  </a:cubicBezTo>
                  <a:cubicBezTo>
                    <a:pt x="2402" y="192"/>
                    <a:pt x="1953" y="0"/>
                    <a:pt x="1521" y="0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366;p52">
              <a:extLst>
                <a:ext uri="{FF2B5EF4-FFF2-40B4-BE49-F238E27FC236}">
                  <a16:creationId xmlns:a16="http://schemas.microsoft.com/office/drawing/2014/main" id="{3B3E4F92-D00F-41B5-874E-AC989DE89067}"/>
                </a:ext>
              </a:extLst>
            </p:cNvPr>
            <p:cNvSpPr/>
            <p:nvPr/>
          </p:nvSpPr>
          <p:spPr>
            <a:xfrm>
              <a:off x="5228875" y="3487475"/>
              <a:ext cx="15575" cy="21275"/>
            </a:xfrm>
            <a:custGeom>
              <a:avLst/>
              <a:gdLst/>
              <a:ahLst/>
              <a:cxnLst/>
              <a:rect l="l" t="t" r="r" b="b"/>
              <a:pathLst>
                <a:path w="623" h="851" extrusionOk="0">
                  <a:moveTo>
                    <a:pt x="419" y="0"/>
                  </a:moveTo>
                  <a:cubicBezTo>
                    <a:pt x="370" y="0"/>
                    <a:pt x="312" y="41"/>
                    <a:pt x="246" y="153"/>
                  </a:cubicBezTo>
                  <a:cubicBezTo>
                    <a:pt x="0" y="535"/>
                    <a:pt x="276" y="850"/>
                    <a:pt x="418" y="850"/>
                  </a:cubicBezTo>
                  <a:cubicBezTo>
                    <a:pt x="421" y="850"/>
                    <a:pt x="424" y="850"/>
                    <a:pt x="427" y="850"/>
                  </a:cubicBezTo>
                  <a:cubicBezTo>
                    <a:pt x="567" y="836"/>
                    <a:pt x="623" y="278"/>
                    <a:pt x="623" y="278"/>
                  </a:cubicBezTo>
                  <a:cubicBezTo>
                    <a:pt x="623" y="278"/>
                    <a:pt x="550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367;p52">
              <a:extLst>
                <a:ext uri="{FF2B5EF4-FFF2-40B4-BE49-F238E27FC236}">
                  <a16:creationId xmlns:a16="http://schemas.microsoft.com/office/drawing/2014/main" id="{57CA2BDF-18A4-460A-8235-667F5343C5BB}"/>
                </a:ext>
              </a:extLst>
            </p:cNvPr>
            <p:cNvSpPr/>
            <p:nvPr/>
          </p:nvSpPr>
          <p:spPr>
            <a:xfrm>
              <a:off x="5287325" y="3508375"/>
              <a:ext cx="16400" cy="23375"/>
            </a:xfrm>
            <a:custGeom>
              <a:avLst/>
              <a:gdLst/>
              <a:ahLst/>
              <a:cxnLst/>
              <a:rect l="l" t="t" r="r" b="b"/>
              <a:pathLst>
                <a:path w="656" h="935" extrusionOk="0">
                  <a:moveTo>
                    <a:pt x="572" y="0"/>
                  </a:moveTo>
                  <a:lnTo>
                    <a:pt x="0" y="879"/>
                  </a:lnTo>
                  <a:lnTo>
                    <a:pt x="656" y="935"/>
                  </a:lnTo>
                  <a:lnTo>
                    <a:pt x="656" y="935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1368;p52">
            <a:extLst>
              <a:ext uri="{FF2B5EF4-FFF2-40B4-BE49-F238E27FC236}">
                <a16:creationId xmlns:a16="http://schemas.microsoft.com/office/drawing/2014/main" id="{DA0BBBB4-5972-426C-99EE-0736EFC5CFB8}"/>
              </a:ext>
            </a:extLst>
          </p:cNvPr>
          <p:cNvGrpSpPr/>
          <p:nvPr/>
        </p:nvGrpSpPr>
        <p:grpSpPr>
          <a:xfrm>
            <a:off x="4927721" y="382617"/>
            <a:ext cx="1379458" cy="1347283"/>
            <a:chOff x="4332550" y="3116950"/>
            <a:chExt cx="771725" cy="753725"/>
          </a:xfrm>
        </p:grpSpPr>
        <p:sp>
          <p:nvSpPr>
            <p:cNvPr id="224" name="Google Shape;1369;p52">
              <a:extLst>
                <a:ext uri="{FF2B5EF4-FFF2-40B4-BE49-F238E27FC236}">
                  <a16:creationId xmlns:a16="http://schemas.microsoft.com/office/drawing/2014/main" id="{D312C1D6-D40B-4CDC-AD8B-F5C1201AC33E}"/>
                </a:ext>
              </a:extLst>
            </p:cNvPr>
            <p:cNvSpPr/>
            <p:nvPr/>
          </p:nvSpPr>
          <p:spPr>
            <a:xfrm>
              <a:off x="5059250" y="3215125"/>
              <a:ext cx="45025" cy="42875"/>
            </a:xfrm>
            <a:custGeom>
              <a:avLst/>
              <a:gdLst/>
              <a:ahLst/>
              <a:cxnLst/>
              <a:rect l="l" t="t" r="r" b="b"/>
              <a:pathLst>
                <a:path w="1801" h="1715" extrusionOk="0">
                  <a:moveTo>
                    <a:pt x="655" y="0"/>
                  </a:moveTo>
                  <a:cubicBezTo>
                    <a:pt x="493" y="0"/>
                    <a:pt x="356" y="27"/>
                    <a:pt x="294" y="97"/>
                  </a:cubicBezTo>
                  <a:cubicBezTo>
                    <a:pt x="196" y="195"/>
                    <a:pt x="99" y="501"/>
                    <a:pt x="57" y="613"/>
                  </a:cubicBezTo>
                  <a:cubicBezTo>
                    <a:pt x="1" y="739"/>
                    <a:pt x="99" y="1631"/>
                    <a:pt x="99" y="1631"/>
                  </a:cubicBezTo>
                  <a:lnTo>
                    <a:pt x="698" y="1715"/>
                  </a:lnTo>
                  <a:cubicBezTo>
                    <a:pt x="698" y="1715"/>
                    <a:pt x="1549" y="1297"/>
                    <a:pt x="1675" y="1073"/>
                  </a:cubicBezTo>
                  <a:cubicBezTo>
                    <a:pt x="1800" y="850"/>
                    <a:pt x="1382" y="97"/>
                    <a:pt x="1061" y="41"/>
                  </a:cubicBezTo>
                  <a:cubicBezTo>
                    <a:pt x="926" y="17"/>
                    <a:pt x="783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370;p52">
              <a:extLst>
                <a:ext uri="{FF2B5EF4-FFF2-40B4-BE49-F238E27FC236}">
                  <a16:creationId xmlns:a16="http://schemas.microsoft.com/office/drawing/2014/main" id="{CA48B192-04E4-4624-B89D-AA93A193FE96}"/>
                </a:ext>
              </a:extLst>
            </p:cNvPr>
            <p:cNvSpPr/>
            <p:nvPr/>
          </p:nvSpPr>
          <p:spPr>
            <a:xfrm>
              <a:off x="4571750" y="3116950"/>
              <a:ext cx="311425" cy="260675"/>
            </a:xfrm>
            <a:custGeom>
              <a:avLst/>
              <a:gdLst/>
              <a:ahLst/>
              <a:cxnLst/>
              <a:rect l="l" t="t" r="r" b="b"/>
              <a:pathLst>
                <a:path w="12457" h="10427" extrusionOk="0">
                  <a:moveTo>
                    <a:pt x="6137" y="1"/>
                  </a:moveTo>
                  <a:cubicBezTo>
                    <a:pt x="5956" y="1"/>
                    <a:pt x="5780" y="23"/>
                    <a:pt x="5622" y="76"/>
                  </a:cubicBezTo>
                  <a:cubicBezTo>
                    <a:pt x="3418" y="830"/>
                    <a:pt x="3334" y="2434"/>
                    <a:pt x="4004" y="3396"/>
                  </a:cubicBezTo>
                  <a:cubicBezTo>
                    <a:pt x="4771" y="4498"/>
                    <a:pt x="601" y="4401"/>
                    <a:pt x="1535" y="7121"/>
                  </a:cubicBezTo>
                  <a:cubicBezTo>
                    <a:pt x="2484" y="9841"/>
                    <a:pt x="1" y="8446"/>
                    <a:pt x="447" y="9589"/>
                  </a:cubicBezTo>
                  <a:cubicBezTo>
                    <a:pt x="632" y="10073"/>
                    <a:pt x="1586" y="10426"/>
                    <a:pt x="2856" y="10426"/>
                  </a:cubicBezTo>
                  <a:cubicBezTo>
                    <a:pt x="4554" y="10426"/>
                    <a:pt x="6818" y="9795"/>
                    <a:pt x="8565" y="7999"/>
                  </a:cubicBezTo>
                  <a:cubicBezTo>
                    <a:pt x="9975" y="6551"/>
                    <a:pt x="10559" y="6309"/>
                    <a:pt x="10880" y="6309"/>
                  </a:cubicBezTo>
                  <a:cubicBezTo>
                    <a:pt x="11042" y="6309"/>
                    <a:pt x="11137" y="6370"/>
                    <a:pt x="11238" y="6370"/>
                  </a:cubicBezTo>
                  <a:cubicBezTo>
                    <a:pt x="11371" y="6370"/>
                    <a:pt x="11513" y="6263"/>
                    <a:pt x="11829" y="5768"/>
                  </a:cubicBezTo>
                  <a:cubicBezTo>
                    <a:pt x="12457" y="4777"/>
                    <a:pt x="11745" y="2643"/>
                    <a:pt x="9876" y="760"/>
                  </a:cubicBezTo>
                  <a:cubicBezTo>
                    <a:pt x="9544" y="428"/>
                    <a:pt x="9146" y="334"/>
                    <a:pt x="8802" y="334"/>
                  </a:cubicBezTo>
                  <a:cubicBezTo>
                    <a:pt x="8352" y="334"/>
                    <a:pt x="7993" y="495"/>
                    <a:pt x="7993" y="495"/>
                  </a:cubicBezTo>
                  <a:cubicBezTo>
                    <a:pt x="7993" y="495"/>
                    <a:pt x="6996" y="1"/>
                    <a:pt x="6137" y="1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371;p52">
              <a:extLst>
                <a:ext uri="{FF2B5EF4-FFF2-40B4-BE49-F238E27FC236}">
                  <a16:creationId xmlns:a16="http://schemas.microsoft.com/office/drawing/2014/main" id="{DD2BB7D2-A484-4221-AA3D-89D2B97FA383}"/>
                </a:ext>
              </a:extLst>
            </p:cNvPr>
            <p:cNvSpPr/>
            <p:nvPr/>
          </p:nvSpPr>
          <p:spPr>
            <a:xfrm>
              <a:off x="4762500" y="3182825"/>
              <a:ext cx="60000" cy="89125"/>
            </a:xfrm>
            <a:custGeom>
              <a:avLst/>
              <a:gdLst/>
              <a:ahLst/>
              <a:cxnLst/>
              <a:rect l="l" t="t" r="r" b="b"/>
              <a:pathLst>
                <a:path w="2400" h="3565" extrusionOk="0">
                  <a:moveTo>
                    <a:pt x="618" y="0"/>
                  </a:moveTo>
                  <a:cubicBezTo>
                    <a:pt x="563" y="0"/>
                    <a:pt x="510" y="20"/>
                    <a:pt x="461" y="64"/>
                  </a:cubicBezTo>
                  <a:cubicBezTo>
                    <a:pt x="1" y="468"/>
                    <a:pt x="656" y="3565"/>
                    <a:pt x="656" y="3565"/>
                  </a:cubicBezTo>
                  <a:lnTo>
                    <a:pt x="2400" y="3328"/>
                  </a:lnTo>
                  <a:cubicBezTo>
                    <a:pt x="2400" y="3302"/>
                    <a:pt x="1320" y="0"/>
                    <a:pt x="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372;p52">
              <a:extLst>
                <a:ext uri="{FF2B5EF4-FFF2-40B4-BE49-F238E27FC236}">
                  <a16:creationId xmlns:a16="http://schemas.microsoft.com/office/drawing/2014/main" id="{74A4E858-B963-46B0-B8E9-6F65137983E2}"/>
                </a:ext>
              </a:extLst>
            </p:cNvPr>
            <p:cNvSpPr/>
            <p:nvPr/>
          </p:nvSpPr>
          <p:spPr>
            <a:xfrm>
              <a:off x="4396350" y="3433175"/>
              <a:ext cx="530775" cy="398125"/>
            </a:xfrm>
            <a:custGeom>
              <a:avLst/>
              <a:gdLst/>
              <a:ahLst/>
              <a:cxnLst/>
              <a:rect l="l" t="t" r="r" b="b"/>
              <a:pathLst>
                <a:path w="21231" h="15925" extrusionOk="0">
                  <a:moveTo>
                    <a:pt x="18449" y="1"/>
                  </a:moveTo>
                  <a:cubicBezTo>
                    <a:pt x="14212" y="1"/>
                    <a:pt x="1" y="11238"/>
                    <a:pt x="1" y="11238"/>
                  </a:cubicBezTo>
                  <a:lnTo>
                    <a:pt x="656" y="12284"/>
                  </a:lnTo>
                  <a:cubicBezTo>
                    <a:pt x="656" y="12284"/>
                    <a:pt x="12234" y="4584"/>
                    <a:pt x="15163" y="4403"/>
                  </a:cubicBezTo>
                  <a:cubicBezTo>
                    <a:pt x="15172" y="4402"/>
                    <a:pt x="15181" y="4402"/>
                    <a:pt x="15189" y="4402"/>
                  </a:cubicBezTo>
                  <a:cubicBezTo>
                    <a:pt x="15989" y="4402"/>
                    <a:pt x="13546" y="6969"/>
                    <a:pt x="13642" y="8239"/>
                  </a:cubicBezTo>
                  <a:cubicBezTo>
                    <a:pt x="13796" y="10038"/>
                    <a:pt x="16237" y="15925"/>
                    <a:pt x="16237" y="15925"/>
                  </a:cubicBezTo>
                  <a:lnTo>
                    <a:pt x="17381" y="15353"/>
                  </a:lnTo>
                  <a:cubicBezTo>
                    <a:pt x="17381" y="15353"/>
                    <a:pt x="15442" y="9327"/>
                    <a:pt x="16237" y="8490"/>
                  </a:cubicBezTo>
                  <a:cubicBezTo>
                    <a:pt x="17339" y="7346"/>
                    <a:pt x="21230" y="3775"/>
                    <a:pt x="19487" y="497"/>
                  </a:cubicBezTo>
                  <a:cubicBezTo>
                    <a:pt x="19303" y="154"/>
                    <a:pt x="18944" y="1"/>
                    <a:pt x="18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373;p52">
              <a:extLst>
                <a:ext uri="{FF2B5EF4-FFF2-40B4-BE49-F238E27FC236}">
                  <a16:creationId xmlns:a16="http://schemas.microsoft.com/office/drawing/2014/main" id="{DB71CFE8-A5FF-4551-AC38-2BC42F7908FC}"/>
                </a:ext>
              </a:extLst>
            </p:cNvPr>
            <p:cNvSpPr/>
            <p:nvPr/>
          </p:nvSpPr>
          <p:spPr>
            <a:xfrm>
              <a:off x="4538625" y="3243975"/>
              <a:ext cx="536350" cy="220525"/>
            </a:xfrm>
            <a:custGeom>
              <a:avLst/>
              <a:gdLst/>
              <a:ahLst/>
              <a:cxnLst/>
              <a:rect l="l" t="t" r="r" b="b"/>
              <a:pathLst>
                <a:path w="21454" h="8821" extrusionOk="0">
                  <a:moveTo>
                    <a:pt x="11130" y="1"/>
                  </a:moveTo>
                  <a:cubicBezTo>
                    <a:pt x="10947" y="1"/>
                    <a:pt x="10761" y="15"/>
                    <a:pt x="10574" y="45"/>
                  </a:cubicBezTo>
                  <a:cubicBezTo>
                    <a:pt x="7714" y="477"/>
                    <a:pt x="5706" y="4327"/>
                    <a:pt x="3809" y="5443"/>
                  </a:cubicBezTo>
                  <a:cubicBezTo>
                    <a:pt x="1912" y="6559"/>
                    <a:pt x="42" y="6838"/>
                    <a:pt x="42" y="6838"/>
                  </a:cubicBezTo>
                  <a:lnTo>
                    <a:pt x="1" y="6838"/>
                  </a:lnTo>
                  <a:lnTo>
                    <a:pt x="1" y="7703"/>
                  </a:lnTo>
                  <a:cubicBezTo>
                    <a:pt x="1" y="7703"/>
                    <a:pt x="627" y="7941"/>
                    <a:pt x="1635" y="7941"/>
                  </a:cubicBezTo>
                  <a:cubicBezTo>
                    <a:pt x="2419" y="7941"/>
                    <a:pt x="3433" y="7797"/>
                    <a:pt x="4562" y="7284"/>
                  </a:cubicBezTo>
                  <a:cubicBezTo>
                    <a:pt x="6933" y="6224"/>
                    <a:pt x="8286" y="4522"/>
                    <a:pt x="8286" y="4522"/>
                  </a:cubicBezTo>
                  <a:lnTo>
                    <a:pt x="8677" y="8470"/>
                  </a:lnTo>
                  <a:cubicBezTo>
                    <a:pt x="8677" y="8470"/>
                    <a:pt x="9695" y="8679"/>
                    <a:pt x="10881" y="8805"/>
                  </a:cubicBezTo>
                  <a:cubicBezTo>
                    <a:pt x="10999" y="8816"/>
                    <a:pt x="11119" y="8821"/>
                    <a:pt x="11239" y="8821"/>
                  </a:cubicBezTo>
                  <a:cubicBezTo>
                    <a:pt x="12795" y="8821"/>
                    <a:pt x="14465" y="7968"/>
                    <a:pt x="14465" y="7968"/>
                  </a:cubicBezTo>
                  <a:lnTo>
                    <a:pt x="14005" y="4076"/>
                  </a:lnTo>
                  <a:lnTo>
                    <a:pt x="14005" y="4076"/>
                  </a:lnTo>
                  <a:cubicBezTo>
                    <a:pt x="14005" y="4076"/>
                    <a:pt x="15137" y="4691"/>
                    <a:pt x="16533" y="4691"/>
                  </a:cubicBezTo>
                  <a:cubicBezTo>
                    <a:pt x="17120" y="4691"/>
                    <a:pt x="17755" y="4581"/>
                    <a:pt x="18371" y="4271"/>
                  </a:cubicBezTo>
                  <a:cubicBezTo>
                    <a:pt x="21342" y="2793"/>
                    <a:pt x="21454" y="491"/>
                    <a:pt x="21454" y="491"/>
                  </a:cubicBezTo>
                  <a:lnTo>
                    <a:pt x="20979" y="3"/>
                  </a:lnTo>
                  <a:cubicBezTo>
                    <a:pt x="20979" y="3"/>
                    <a:pt x="20756" y="408"/>
                    <a:pt x="18259" y="1663"/>
                  </a:cubicBezTo>
                  <a:cubicBezTo>
                    <a:pt x="17862" y="1861"/>
                    <a:pt x="17468" y="1943"/>
                    <a:pt x="17076" y="1943"/>
                  </a:cubicBezTo>
                  <a:cubicBezTo>
                    <a:pt x="15169" y="1943"/>
                    <a:pt x="13295" y="1"/>
                    <a:pt x="11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374;p52">
              <a:extLst>
                <a:ext uri="{FF2B5EF4-FFF2-40B4-BE49-F238E27FC236}">
                  <a16:creationId xmlns:a16="http://schemas.microsoft.com/office/drawing/2014/main" id="{F8AB6B2F-17D5-41EC-8F47-D28E38E85390}"/>
                </a:ext>
              </a:extLst>
            </p:cNvPr>
            <p:cNvSpPr/>
            <p:nvPr/>
          </p:nvSpPr>
          <p:spPr>
            <a:xfrm>
              <a:off x="4720650" y="3151925"/>
              <a:ext cx="80575" cy="89225"/>
            </a:xfrm>
            <a:custGeom>
              <a:avLst/>
              <a:gdLst/>
              <a:ahLst/>
              <a:cxnLst/>
              <a:rect l="l" t="t" r="r" b="b"/>
              <a:pathLst>
                <a:path w="3223" h="3569" extrusionOk="0">
                  <a:moveTo>
                    <a:pt x="1611" y="1"/>
                  </a:moveTo>
                  <a:cubicBezTo>
                    <a:pt x="1494" y="1"/>
                    <a:pt x="1375" y="15"/>
                    <a:pt x="1256" y="44"/>
                  </a:cubicBezTo>
                  <a:cubicBezTo>
                    <a:pt x="461" y="240"/>
                    <a:pt x="1" y="1035"/>
                    <a:pt x="182" y="1816"/>
                  </a:cubicBezTo>
                  <a:cubicBezTo>
                    <a:pt x="224" y="1941"/>
                    <a:pt x="238" y="2067"/>
                    <a:pt x="280" y="2193"/>
                  </a:cubicBezTo>
                  <a:cubicBezTo>
                    <a:pt x="182" y="2374"/>
                    <a:pt x="140" y="2569"/>
                    <a:pt x="182" y="2583"/>
                  </a:cubicBezTo>
                  <a:cubicBezTo>
                    <a:pt x="224" y="2583"/>
                    <a:pt x="294" y="2583"/>
                    <a:pt x="363" y="2569"/>
                  </a:cubicBezTo>
                  <a:cubicBezTo>
                    <a:pt x="512" y="3091"/>
                    <a:pt x="728" y="3568"/>
                    <a:pt x="1167" y="3568"/>
                  </a:cubicBezTo>
                  <a:cubicBezTo>
                    <a:pt x="1221" y="3568"/>
                    <a:pt x="1279" y="3561"/>
                    <a:pt x="1340" y="3546"/>
                  </a:cubicBezTo>
                  <a:cubicBezTo>
                    <a:pt x="2135" y="3350"/>
                    <a:pt x="3223" y="1886"/>
                    <a:pt x="3028" y="1105"/>
                  </a:cubicBezTo>
                  <a:cubicBezTo>
                    <a:pt x="2862" y="442"/>
                    <a:pt x="2265" y="1"/>
                    <a:pt x="1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375;p52">
              <a:extLst>
                <a:ext uri="{FF2B5EF4-FFF2-40B4-BE49-F238E27FC236}">
                  <a16:creationId xmlns:a16="http://schemas.microsoft.com/office/drawing/2014/main" id="{C789D6C3-84AB-4326-8E2E-E58BBF60ECA7}"/>
                </a:ext>
              </a:extLst>
            </p:cNvPr>
            <p:cNvSpPr/>
            <p:nvPr/>
          </p:nvSpPr>
          <p:spPr>
            <a:xfrm>
              <a:off x="4733200" y="3146675"/>
              <a:ext cx="80950" cy="62150"/>
            </a:xfrm>
            <a:custGeom>
              <a:avLst/>
              <a:gdLst/>
              <a:ahLst/>
              <a:cxnLst/>
              <a:rect l="l" t="t" r="r" b="b"/>
              <a:pathLst>
                <a:path w="3238" h="2486" extrusionOk="0">
                  <a:moveTo>
                    <a:pt x="1433" y="1"/>
                  </a:moveTo>
                  <a:cubicBezTo>
                    <a:pt x="725" y="1"/>
                    <a:pt x="1" y="275"/>
                    <a:pt x="1" y="687"/>
                  </a:cubicBezTo>
                  <a:cubicBezTo>
                    <a:pt x="1" y="687"/>
                    <a:pt x="277" y="551"/>
                    <a:pt x="543" y="551"/>
                  </a:cubicBezTo>
                  <a:cubicBezTo>
                    <a:pt x="721" y="551"/>
                    <a:pt x="894" y="612"/>
                    <a:pt x="977" y="812"/>
                  </a:cubicBezTo>
                  <a:cubicBezTo>
                    <a:pt x="1187" y="1312"/>
                    <a:pt x="1314" y="1432"/>
                    <a:pt x="1388" y="1432"/>
                  </a:cubicBezTo>
                  <a:cubicBezTo>
                    <a:pt x="1457" y="1432"/>
                    <a:pt x="1480" y="1328"/>
                    <a:pt x="1480" y="1328"/>
                  </a:cubicBezTo>
                  <a:cubicBezTo>
                    <a:pt x="1480" y="1328"/>
                    <a:pt x="1469" y="1060"/>
                    <a:pt x="1626" y="1060"/>
                  </a:cubicBezTo>
                  <a:cubicBezTo>
                    <a:pt x="1648" y="1060"/>
                    <a:pt x="1674" y="1065"/>
                    <a:pt x="1703" y="1077"/>
                  </a:cubicBezTo>
                  <a:cubicBezTo>
                    <a:pt x="1954" y="1161"/>
                    <a:pt x="1982" y="1719"/>
                    <a:pt x="1758" y="1928"/>
                  </a:cubicBezTo>
                  <a:cubicBezTo>
                    <a:pt x="1574" y="2102"/>
                    <a:pt x="2173" y="2485"/>
                    <a:pt x="2607" y="2485"/>
                  </a:cubicBezTo>
                  <a:cubicBezTo>
                    <a:pt x="2697" y="2485"/>
                    <a:pt x="2779" y="2469"/>
                    <a:pt x="2846" y="2430"/>
                  </a:cubicBezTo>
                  <a:cubicBezTo>
                    <a:pt x="3237" y="2207"/>
                    <a:pt x="3153" y="687"/>
                    <a:pt x="2372" y="213"/>
                  </a:cubicBezTo>
                  <a:cubicBezTo>
                    <a:pt x="2120" y="66"/>
                    <a:pt x="1778" y="1"/>
                    <a:pt x="1433" y="1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376;p52">
              <a:extLst>
                <a:ext uri="{FF2B5EF4-FFF2-40B4-BE49-F238E27FC236}">
                  <a16:creationId xmlns:a16="http://schemas.microsoft.com/office/drawing/2014/main" id="{7C6C8063-FC75-41DD-9AEC-F7A1D95F140B}"/>
                </a:ext>
              </a:extLst>
            </p:cNvPr>
            <p:cNvSpPr/>
            <p:nvPr/>
          </p:nvSpPr>
          <p:spPr>
            <a:xfrm>
              <a:off x="4496775" y="3397825"/>
              <a:ext cx="52350" cy="41700"/>
            </a:xfrm>
            <a:custGeom>
              <a:avLst/>
              <a:gdLst/>
              <a:ahLst/>
              <a:cxnLst/>
              <a:rect l="l" t="t" r="r" b="b"/>
              <a:pathLst>
                <a:path w="2094" h="1668" extrusionOk="0">
                  <a:moveTo>
                    <a:pt x="1033" y="0"/>
                  </a:moveTo>
                  <a:cubicBezTo>
                    <a:pt x="712" y="0"/>
                    <a:pt x="531" y="112"/>
                    <a:pt x="350" y="251"/>
                  </a:cubicBezTo>
                  <a:cubicBezTo>
                    <a:pt x="182" y="391"/>
                    <a:pt x="1" y="1577"/>
                    <a:pt x="308" y="1646"/>
                  </a:cubicBezTo>
                  <a:cubicBezTo>
                    <a:pt x="368" y="1661"/>
                    <a:pt x="460" y="1668"/>
                    <a:pt x="571" y="1668"/>
                  </a:cubicBezTo>
                  <a:cubicBezTo>
                    <a:pt x="974" y="1668"/>
                    <a:pt x="1617" y="1580"/>
                    <a:pt x="1814" y="1493"/>
                  </a:cubicBezTo>
                  <a:cubicBezTo>
                    <a:pt x="2079" y="1381"/>
                    <a:pt x="2093" y="726"/>
                    <a:pt x="2093" y="726"/>
                  </a:cubicBezTo>
                  <a:cubicBezTo>
                    <a:pt x="2093" y="726"/>
                    <a:pt x="1354" y="0"/>
                    <a:pt x="1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377;p52">
              <a:extLst>
                <a:ext uri="{FF2B5EF4-FFF2-40B4-BE49-F238E27FC236}">
                  <a16:creationId xmlns:a16="http://schemas.microsoft.com/office/drawing/2014/main" id="{DBA35A4E-6676-402B-8BA6-EBD827A192C6}"/>
                </a:ext>
              </a:extLst>
            </p:cNvPr>
            <p:cNvSpPr/>
            <p:nvPr/>
          </p:nvSpPr>
          <p:spPr>
            <a:xfrm>
              <a:off x="4332550" y="3684025"/>
              <a:ext cx="83350" cy="71350"/>
            </a:xfrm>
            <a:custGeom>
              <a:avLst/>
              <a:gdLst/>
              <a:ahLst/>
              <a:cxnLst/>
              <a:rect l="l" t="t" r="r" b="b"/>
              <a:pathLst>
                <a:path w="3334" h="2854" extrusionOk="0">
                  <a:moveTo>
                    <a:pt x="84" y="0"/>
                  </a:moveTo>
                  <a:cubicBezTo>
                    <a:pt x="30" y="0"/>
                    <a:pt x="0" y="18"/>
                    <a:pt x="0" y="60"/>
                  </a:cubicBezTo>
                  <a:cubicBezTo>
                    <a:pt x="0" y="442"/>
                    <a:pt x="1535" y="2853"/>
                    <a:pt x="2033" y="2853"/>
                  </a:cubicBezTo>
                  <a:cubicBezTo>
                    <a:pt x="2044" y="2853"/>
                    <a:pt x="2054" y="2852"/>
                    <a:pt x="2064" y="2850"/>
                  </a:cubicBezTo>
                  <a:cubicBezTo>
                    <a:pt x="2859" y="2668"/>
                    <a:pt x="3334" y="2110"/>
                    <a:pt x="3334" y="2110"/>
                  </a:cubicBezTo>
                  <a:lnTo>
                    <a:pt x="2497" y="1204"/>
                  </a:lnTo>
                  <a:cubicBezTo>
                    <a:pt x="2497" y="1204"/>
                    <a:pt x="520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378;p52">
              <a:extLst>
                <a:ext uri="{FF2B5EF4-FFF2-40B4-BE49-F238E27FC236}">
                  <a16:creationId xmlns:a16="http://schemas.microsoft.com/office/drawing/2014/main" id="{73DA846A-C5DF-4FBB-B8CA-FA91C149979F}"/>
                </a:ext>
              </a:extLst>
            </p:cNvPr>
            <p:cNvSpPr/>
            <p:nvPr/>
          </p:nvSpPr>
          <p:spPr>
            <a:xfrm>
              <a:off x="4748900" y="3814525"/>
              <a:ext cx="102900" cy="56150"/>
            </a:xfrm>
            <a:custGeom>
              <a:avLst/>
              <a:gdLst/>
              <a:ahLst/>
              <a:cxnLst/>
              <a:rect l="l" t="t" r="r" b="b"/>
              <a:pathLst>
                <a:path w="4116" h="2246" extrusionOk="0">
                  <a:moveTo>
                    <a:pt x="3223" y="1"/>
                  </a:moveTo>
                  <a:lnTo>
                    <a:pt x="2093" y="559"/>
                  </a:lnTo>
                  <a:cubicBezTo>
                    <a:pt x="2093" y="559"/>
                    <a:pt x="1" y="1926"/>
                    <a:pt x="335" y="2191"/>
                  </a:cubicBezTo>
                  <a:cubicBezTo>
                    <a:pt x="379" y="2229"/>
                    <a:pt x="471" y="2245"/>
                    <a:pt x="599" y="2245"/>
                  </a:cubicBezTo>
                  <a:cubicBezTo>
                    <a:pt x="1406" y="2245"/>
                    <a:pt x="3622" y="1584"/>
                    <a:pt x="3850" y="1535"/>
                  </a:cubicBezTo>
                  <a:cubicBezTo>
                    <a:pt x="4115" y="1480"/>
                    <a:pt x="3223" y="1"/>
                    <a:pt x="32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73;p55">
            <a:extLst>
              <a:ext uri="{FF2B5EF4-FFF2-40B4-BE49-F238E27FC236}">
                <a16:creationId xmlns:a16="http://schemas.microsoft.com/office/drawing/2014/main" id="{F9E6E7BF-BA1B-4E54-BE54-305723C5DA35}"/>
              </a:ext>
            </a:extLst>
          </p:cNvPr>
          <p:cNvSpPr/>
          <p:nvPr/>
        </p:nvSpPr>
        <p:spPr>
          <a:xfrm>
            <a:off x="7946467" y="2617922"/>
            <a:ext cx="176725" cy="384350"/>
          </a:xfrm>
          <a:custGeom>
            <a:avLst/>
            <a:gdLst/>
            <a:ahLst/>
            <a:cxnLst/>
            <a:rect l="l" t="t" r="r" b="b"/>
            <a:pathLst>
              <a:path w="7069" h="15374" extrusionOk="0">
                <a:moveTo>
                  <a:pt x="5081" y="512"/>
                </a:moveTo>
                <a:cubicBezTo>
                  <a:pt x="5087" y="512"/>
                  <a:pt x="5094" y="512"/>
                  <a:pt x="5101" y="512"/>
                </a:cubicBezTo>
                <a:cubicBezTo>
                  <a:pt x="5707" y="512"/>
                  <a:pt x="6200" y="862"/>
                  <a:pt x="6362" y="1407"/>
                </a:cubicBezTo>
                <a:cubicBezTo>
                  <a:pt x="6523" y="1949"/>
                  <a:pt x="6350" y="2751"/>
                  <a:pt x="5374" y="3373"/>
                </a:cubicBezTo>
                <a:cubicBezTo>
                  <a:pt x="5255" y="3450"/>
                  <a:pt x="4707" y="3914"/>
                  <a:pt x="4051" y="4482"/>
                </a:cubicBezTo>
                <a:lnTo>
                  <a:pt x="4051" y="1430"/>
                </a:lnTo>
                <a:cubicBezTo>
                  <a:pt x="4045" y="1202"/>
                  <a:pt x="4134" y="981"/>
                  <a:pt x="4296" y="819"/>
                </a:cubicBezTo>
                <a:cubicBezTo>
                  <a:pt x="4487" y="625"/>
                  <a:pt x="4765" y="512"/>
                  <a:pt x="5081" y="512"/>
                </a:cubicBezTo>
                <a:close/>
                <a:moveTo>
                  <a:pt x="4051" y="8369"/>
                </a:moveTo>
                <a:cubicBezTo>
                  <a:pt x="4750" y="8534"/>
                  <a:pt x="5243" y="9157"/>
                  <a:pt x="5244" y="9874"/>
                </a:cubicBezTo>
                <a:cubicBezTo>
                  <a:pt x="5244" y="10641"/>
                  <a:pt x="4692" y="11168"/>
                  <a:pt x="4051" y="11419"/>
                </a:cubicBezTo>
                <a:lnTo>
                  <a:pt x="4051" y="8369"/>
                </a:lnTo>
                <a:close/>
                <a:moveTo>
                  <a:pt x="3538" y="5610"/>
                </a:moveTo>
                <a:lnTo>
                  <a:pt x="3538" y="7821"/>
                </a:lnTo>
                <a:cubicBezTo>
                  <a:pt x="2474" y="7892"/>
                  <a:pt x="1745" y="8657"/>
                  <a:pt x="1745" y="9734"/>
                </a:cubicBezTo>
                <a:cubicBezTo>
                  <a:pt x="1745" y="9875"/>
                  <a:pt x="1859" y="9991"/>
                  <a:pt x="2001" y="9991"/>
                </a:cubicBezTo>
                <a:cubicBezTo>
                  <a:pt x="2143" y="9991"/>
                  <a:pt x="2257" y="9875"/>
                  <a:pt x="2257" y="9734"/>
                </a:cubicBezTo>
                <a:cubicBezTo>
                  <a:pt x="2257" y="8946"/>
                  <a:pt x="2768" y="8406"/>
                  <a:pt x="3538" y="8340"/>
                </a:cubicBezTo>
                <a:lnTo>
                  <a:pt x="3538" y="11557"/>
                </a:lnTo>
                <a:cubicBezTo>
                  <a:pt x="3417" y="11574"/>
                  <a:pt x="3203" y="11597"/>
                  <a:pt x="2946" y="11597"/>
                </a:cubicBezTo>
                <a:cubicBezTo>
                  <a:pt x="2397" y="11597"/>
                  <a:pt x="1648" y="11492"/>
                  <a:pt x="1157" y="11002"/>
                </a:cubicBezTo>
                <a:cubicBezTo>
                  <a:pt x="740" y="10587"/>
                  <a:pt x="522" y="9929"/>
                  <a:pt x="571" y="9246"/>
                </a:cubicBezTo>
                <a:cubicBezTo>
                  <a:pt x="627" y="8463"/>
                  <a:pt x="1017" y="7745"/>
                  <a:pt x="1658" y="7264"/>
                </a:cubicBezTo>
                <a:cubicBezTo>
                  <a:pt x="2207" y="6778"/>
                  <a:pt x="2892" y="6176"/>
                  <a:pt x="3538" y="5610"/>
                </a:cubicBezTo>
                <a:close/>
                <a:moveTo>
                  <a:pt x="5080" y="0"/>
                </a:moveTo>
                <a:cubicBezTo>
                  <a:pt x="4640" y="0"/>
                  <a:pt x="4217" y="168"/>
                  <a:pt x="3930" y="459"/>
                </a:cubicBezTo>
                <a:cubicBezTo>
                  <a:pt x="3673" y="718"/>
                  <a:pt x="3532" y="1069"/>
                  <a:pt x="3538" y="1434"/>
                </a:cubicBezTo>
                <a:lnTo>
                  <a:pt x="3538" y="4929"/>
                </a:lnTo>
                <a:cubicBezTo>
                  <a:pt x="2563" y="5781"/>
                  <a:pt x="1528" y="6694"/>
                  <a:pt x="1335" y="6867"/>
                </a:cubicBezTo>
                <a:cubicBezTo>
                  <a:pt x="589" y="7426"/>
                  <a:pt x="124" y="8281"/>
                  <a:pt x="60" y="9210"/>
                </a:cubicBezTo>
                <a:cubicBezTo>
                  <a:pt x="0" y="10052"/>
                  <a:pt x="268" y="10839"/>
                  <a:pt x="794" y="11365"/>
                </a:cubicBezTo>
                <a:cubicBezTo>
                  <a:pt x="1409" y="11981"/>
                  <a:pt x="2299" y="12112"/>
                  <a:pt x="2941" y="12112"/>
                </a:cubicBezTo>
                <a:cubicBezTo>
                  <a:pt x="3185" y="12112"/>
                  <a:pt x="3394" y="12093"/>
                  <a:pt x="3538" y="12075"/>
                </a:cubicBezTo>
                <a:lnTo>
                  <a:pt x="3538" y="13220"/>
                </a:lnTo>
                <a:cubicBezTo>
                  <a:pt x="3538" y="13404"/>
                  <a:pt x="3522" y="13547"/>
                  <a:pt x="3484" y="13670"/>
                </a:cubicBezTo>
                <a:cubicBezTo>
                  <a:pt x="3313" y="14248"/>
                  <a:pt x="2774" y="14862"/>
                  <a:pt x="2111" y="14862"/>
                </a:cubicBezTo>
                <a:cubicBezTo>
                  <a:pt x="1381" y="14861"/>
                  <a:pt x="789" y="14269"/>
                  <a:pt x="788" y="13539"/>
                </a:cubicBezTo>
                <a:cubicBezTo>
                  <a:pt x="788" y="13398"/>
                  <a:pt x="674" y="13284"/>
                  <a:pt x="533" y="13284"/>
                </a:cubicBezTo>
                <a:cubicBezTo>
                  <a:pt x="390" y="13284"/>
                  <a:pt x="276" y="13398"/>
                  <a:pt x="276" y="13539"/>
                </a:cubicBezTo>
                <a:cubicBezTo>
                  <a:pt x="277" y="14551"/>
                  <a:pt x="1099" y="15372"/>
                  <a:pt x="2111" y="15374"/>
                </a:cubicBezTo>
                <a:cubicBezTo>
                  <a:pt x="3032" y="15374"/>
                  <a:pt x="3746" y="14591"/>
                  <a:pt x="3977" y="13816"/>
                </a:cubicBezTo>
                <a:cubicBezTo>
                  <a:pt x="4027" y="13644"/>
                  <a:pt x="4051" y="13455"/>
                  <a:pt x="4051" y="13220"/>
                </a:cubicBezTo>
                <a:lnTo>
                  <a:pt x="4051" y="11964"/>
                </a:lnTo>
                <a:cubicBezTo>
                  <a:pt x="5084" y="11644"/>
                  <a:pt x="5757" y="10836"/>
                  <a:pt x="5757" y="9875"/>
                </a:cubicBezTo>
                <a:cubicBezTo>
                  <a:pt x="5757" y="8860"/>
                  <a:pt x="5019" y="8016"/>
                  <a:pt x="4051" y="7848"/>
                </a:cubicBezTo>
                <a:lnTo>
                  <a:pt x="4051" y="5164"/>
                </a:lnTo>
                <a:cubicBezTo>
                  <a:pt x="4871" y="4451"/>
                  <a:pt x="5540" y="3877"/>
                  <a:pt x="5652" y="3806"/>
                </a:cubicBezTo>
                <a:lnTo>
                  <a:pt x="5652" y="3805"/>
                </a:lnTo>
                <a:cubicBezTo>
                  <a:pt x="6866" y="3031"/>
                  <a:pt x="7068" y="1982"/>
                  <a:pt x="6853" y="1261"/>
                </a:cubicBezTo>
                <a:cubicBezTo>
                  <a:pt x="6625" y="492"/>
                  <a:pt x="5939" y="0"/>
                  <a:pt x="5103" y="0"/>
                </a:cubicBezTo>
                <a:cubicBezTo>
                  <a:pt x="5095" y="0"/>
                  <a:pt x="5087" y="0"/>
                  <a:pt x="50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73;p55">
            <a:extLst>
              <a:ext uri="{FF2B5EF4-FFF2-40B4-BE49-F238E27FC236}">
                <a16:creationId xmlns:a16="http://schemas.microsoft.com/office/drawing/2014/main" id="{8A7877FB-8B3F-4702-863A-62FC3B45E509}"/>
              </a:ext>
            </a:extLst>
          </p:cNvPr>
          <p:cNvSpPr/>
          <p:nvPr/>
        </p:nvSpPr>
        <p:spPr>
          <a:xfrm>
            <a:off x="501731" y="728719"/>
            <a:ext cx="176725" cy="384350"/>
          </a:xfrm>
          <a:custGeom>
            <a:avLst/>
            <a:gdLst/>
            <a:ahLst/>
            <a:cxnLst/>
            <a:rect l="l" t="t" r="r" b="b"/>
            <a:pathLst>
              <a:path w="7069" h="15374" extrusionOk="0">
                <a:moveTo>
                  <a:pt x="5081" y="512"/>
                </a:moveTo>
                <a:cubicBezTo>
                  <a:pt x="5087" y="512"/>
                  <a:pt x="5094" y="512"/>
                  <a:pt x="5101" y="512"/>
                </a:cubicBezTo>
                <a:cubicBezTo>
                  <a:pt x="5707" y="512"/>
                  <a:pt x="6200" y="862"/>
                  <a:pt x="6362" y="1407"/>
                </a:cubicBezTo>
                <a:cubicBezTo>
                  <a:pt x="6523" y="1949"/>
                  <a:pt x="6350" y="2751"/>
                  <a:pt x="5374" y="3373"/>
                </a:cubicBezTo>
                <a:cubicBezTo>
                  <a:pt x="5255" y="3450"/>
                  <a:pt x="4707" y="3914"/>
                  <a:pt x="4051" y="4482"/>
                </a:cubicBezTo>
                <a:lnTo>
                  <a:pt x="4051" y="1430"/>
                </a:lnTo>
                <a:cubicBezTo>
                  <a:pt x="4045" y="1202"/>
                  <a:pt x="4134" y="981"/>
                  <a:pt x="4296" y="819"/>
                </a:cubicBezTo>
                <a:cubicBezTo>
                  <a:pt x="4487" y="625"/>
                  <a:pt x="4765" y="512"/>
                  <a:pt x="5081" y="512"/>
                </a:cubicBezTo>
                <a:close/>
                <a:moveTo>
                  <a:pt x="4051" y="8369"/>
                </a:moveTo>
                <a:cubicBezTo>
                  <a:pt x="4750" y="8534"/>
                  <a:pt x="5243" y="9157"/>
                  <a:pt x="5244" y="9874"/>
                </a:cubicBezTo>
                <a:cubicBezTo>
                  <a:pt x="5244" y="10641"/>
                  <a:pt x="4692" y="11168"/>
                  <a:pt x="4051" y="11419"/>
                </a:cubicBezTo>
                <a:lnTo>
                  <a:pt x="4051" y="8369"/>
                </a:lnTo>
                <a:close/>
                <a:moveTo>
                  <a:pt x="3538" y="5610"/>
                </a:moveTo>
                <a:lnTo>
                  <a:pt x="3538" y="7821"/>
                </a:lnTo>
                <a:cubicBezTo>
                  <a:pt x="2474" y="7892"/>
                  <a:pt x="1745" y="8657"/>
                  <a:pt x="1745" y="9734"/>
                </a:cubicBezTo>
                <a:cubicBezTo>
                  <a:pt x="1745" y="9875"/>
                  <a:pt x="1859" y="9991"/>
                  <a:pt x="2001" y="9991"/>
                </a:cubicBezTo>
                <a:cubicBezTo>
                  <a:pt x="2143" y="9991"/>
                  <a:pt x="2257" y="9875"/>
                  <a:pt x="2257" y="9734"/>
                </a:cubicBezTo>
                <a:cubicBezTo>
                  <a:pt x="2257" y="8946"/>
                  <a:pt x="2768" y="8406"/>
                  <a:pt x="3538" y="8340"/>
                </a:cubicBezTo>
                <a:lnTo>
                  <a:pt x="3538" y="11557"/>
                </a:lnTo>
                <a:cubicBezTo>
                  <a:pt x="3417" y="11574"/>
                  <a:pt x="3203" y="11597"/>
                  <a:pt x="2946" y="11597"/>
                </a:cubicBezTo>
                <a:cubicBezTo>
                  <a:pt x="2397" y="11597"/>
                  <a:pt x="1648" y="11492"/>
                  <a:pt x="1157" y="11002"/>
                </a:cubicBezTo>
                <a:cubicBezTo>
                  <a:pt x="740" y="10587"/>
                  <a:pt x="522" y="9929"/>
                  <a:pt x="571" y="9246"/>
                </a:cubicBezTo>
                <a:cubicBezTo>
                  <a:pt x="627" y="8463"/>
                  <a:pt x="1017" y="7745"/>
                  <a:pt x="1658" y="7264"/>
                </a:cubicBezTo>
                <a:cubicBezTo>
                  <a:pt x="2207" y="6778"/>
                  <a:pt x="2892" y="6176"/>
                  <a:pt x="3538" y="5610"/>
                </a:cubicBezTo>
                <a:close/>
                <a:moveTo>
                  <a:pt x="5080" y="0"/>
                </a:moveTo>
                <a:cubicBezTo>
                  <a:pt x="4640" y="0"/>
                  <a:pt x="4217" y="168"/>
                  <a:pt x="3930" y="459"/>
                </a:cubicBezTo>
                <a:cubicBezTo>
                  <a:pt x="3673" y="718"/>
                  <a:pt x="3532" y="1069"/>
                  <a:pt x="3538" y="1434"/>
                </a:cubicBezTo>
                <a:lnTo>
                  <a:pt x="3538" y="4929"/>
                </a:lnTo>
                <a:cubicBezTo>
                  <a:pt x="2563" y="5781"/>
                  <a:pt x="1528" y="6694"/>
                  <a:pt x="1335" y="6867"/>
                </a:cubicBezTo>
                <a:cubicBezTo>
                  <a:pt x="589" y="7426"/>
                  <a:pt x="124" y="8281"/>
                  <a:pt x="60" y="9210"/>
                </a:cubicBezTo>
                <a:cubicBezTo>
                  <a:pt x="0" y="10052"/>
                  <a:pt x="268" y="10839"/>
                  <a:pt x="794" y="11365"/>
                </a:cubicBezTo>
                <a:cubicBezTo>
                  <a:pt x="1409" y="11981"/>
                  <a:pt x="2299" y="12112"/>
                  <a:pt x="2941" y="12112"/>
                </a:cubicBezTo>
                <a:cubicBezTo>
                  <a:pt x="3185" y="12112"/>
                  <a:pt x="3394" y="12093"/>
                  <a:pt x="3538" y="12075"/>
                </a:cubicBezTo>
                <a:lnTo>
                  <a:pt x="3538" y="13220"/>
                </a:lnTo>
                <a:cubicBezTo>
                  <a:pt x="3538" y="13404"/>
                  <a:pt x="3522" y="13547"/>
                  <a:pt x="3484" y="13670"/>
                </a:cubicBezTo>
                <a:cubicBezTo>
                  <a:pt x="3313" y="14248"/>
                  <a:pt x="2774" y="14862"/>
                  <a:pt x="2111" y="14862"/>
                </a:cubicBezTo>
                <a:cubicBezTo>
                  <a:pt x="1381" y="14861"/>
                  <a:pt x="789" y="14269"/>
                  <a:pt x="788" y="13539"/>
                </a:cubicBezTo>
                <a:cubicBezTo>
                  <a:pt x="788" y="13398"/>
                  <a:pt x="674" y="13284"/>
                  <a:pt x="533" y="13284"/>
                </a:cubicBezTo>
                <a:cubicBezTo>
                  <a:pt x="390" y="13284"/>
                  <a:pt x="276" y="13398"/>
                  <a:pt x="276" y="13539"/>
                </a:cubicBezTo>
                <a:cubicBezTo>
                  <a:pt x="277" y="14551"/>
                  <a:pt x="1099" y="15372"/>
                  <a:pt x="2111" y="15374"/>
                </a:cubicBezTo>
                <a:cubicBezTo>
                  <a:pt x="3032" y="15374"/>
                  <a:pt x="3746" y="14591"/>
                  <a:pt x="3977" y="13816"/>
                </a:cubicBezTo>
                <a:cubicBezTo>
                  <a:pt x="4027" y="13644"/>
                  <a:pt x="4051" y="13455"/>
                  <a:pt x="4051" y="13220"/>
                </a:cubicBezTo>
                <a:lnTo>
                  <a:pt x="4051" y="11964"/>
                </a:lnTo>
                <a:cubicBezTo>
                  <a:pt x="5084" y="11644"/>
                  <a:pt x="5757" y="10836"/>
                  <a:pt x="5757" y="9875"/>
                </a:cubicBezTo>
                <a:cubicBezTo>
                  <a:pt x="5757" y="8860"/>
                  <a:pt x="5019" y="8016"/>
                  <a:pt x="4051" y="7848"/>
                </a:cubicBezTo>
                <a:lnTo>
                  <a:pt x="4051" y="5164"/>
                </a:lnTo>
                <a:cubicBezTo>
                  <a:pt x="4871" y="4451"/>
                  <a:pt x="5540" y="3877"/>
                  <a:pt x="5652" y="3806"/>
                </a:cubicBezTo>
                <a:lnTo>
                  <a:pt x="5652" y="3805"/>
                </a:lnTo>
                <a:cubicBezTo>
                  <a:pt x="6866" y="3031"/>
                  <a:pt x="7068" y="1982"/>
                  <a:pt x="6853" y="1261"/>
                </a:cubicBezTo>
                <a:cubicBezTo>
                  <a:pt x="6625" y="492"/>
                  <a:pt x="5939" y="0"/>
                  <a:pt x="5103" y="0"/>
                </a:cubicBezTo>
                <a:cubicBezTo>
                  <a:pt x="5095" y="0"/>
                  <a:pt x="5087" y="0"/>
                  <a:pt x="50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73;p55">
            <a:extLst>
              <a:ext uri="{FF2B5EF4-FFF2-40B4-BE49-F238E27FC236}">
                <a16:creationId xmlns:a16="http://schemas.microsoft.com/office/drawing/2014/main" id="{406035D4-8162-4E1F-98D1-D0E75F39338C}"/>
              </a:ext>
            </a:extLst>
          </p:cNvPr>
          <p:cNvSpPr/>
          <p:nvPr/>
        </p:nvSpPr>
        <p:spPr>
          <a:xfrm>
            <a:off x="6505504" y="210243"/>
            <a:ext cx="176725" cy="384350"/>
          </a:xfrm>
          <a:custGeom>
            <a:avLst/>
            <a:gdLst/>
            <a:ahLst/>
            <a:cxnLst/>
            <a:rect l="l" t="t" r="r" b="b"/>
            <a:pathLst>
              <a:path w="7069" h="15374" extrusionOk="0">
                <a:moveTo>
                  <a:pt x="5081" y="512"/>
                </a:moveTo>
                <a:cubicBezTo>
                  <a:pt x="5087" y="512"/>
                  <a:pt x="5094" y="512"/>
                  <a:pt x="5101" y="512"/>
                </a:cubicBezTo>
                <a:cubicBezTo>
                  <a:pt x="5707" y="512"/>
                  <a:pt x="6200" y="862"/>
                  <a:pt x="6362" y="1407"/>
                </a:cubicBezTo>
                <a:cubicBezTo>
                  <a:pt x="6523" y="1949"/>
                  <a:pt x="6350" y="2751"/>
                  <a:pt x="5374" y="3373"/>
                </a:cubicBezTo>
                <a:cubicBezTo>
                  <a:pt x="5255" y="3450"/>
                  <a:pt x="4707" y="3914"/>
                  <a:pt x="4051" y="4482"/>
                </a:cubicBezTo>
                <a:lnTo>
                  <a:pt x="4051" y="1430"/>
                </a:lnTo>
                <a:cubicBezTo>
                  <a:pt x="4045" y="1202"/>
                  <a:pt x="4134" y="981"/>
                  <a:pt x="4296" y="819"/>
                </a:cubicBezTo>
                <a:cubicBezTo>
                  <a:pt x="4487" y="625"/>
                  <a:pt x="4765" y="512"/>
                  <a:pt x="5081" y="512"/>
                </a:cubicBezTo>
                <a:close/>
                <a:moveTo>
                  <a:pt x="4051" y="8369"/>
                </a:moveTo>
                <a:cubicBezTo>
                  <a:pt x="4750" y="8534"/>
                  <a:pt x="5243" y="9157"/>
                  <a:pt x="5244" y="9874"/>
                </a:cubicBezTo>
                <a:cubicBezTo>
                  <a:pt x="5244" y="10641"/>
                  <a:pt x="4692" y="11168"/>
                  <a:pt x="4051" y="11419"/>
                </a:cubicBezTo>
                <a:lnTo>
                  <a:pt x="4051" y="8369"/>
                </a:lnTo>
                <a:close/>
                <a:moveTo>
                  <a:pt x="3538" y="5610"/>
                </a:moveTo>
                <a:lnTo>
                  <a:pt x="3538" y="7821"/>
                </a:lnTo>
                <a:cubicBezTo>
                  <a:pt x="2474" y="7892"/>
                  <a:pt x="1745" y="8657"/>
                  <a:pt x="1745" y="9734"/>
                </a:cubicBezTo>
                <a:cubicBezTo>
                  <a:pt x="1745" y="9875"/>
                  <a:pt x="1859" y="9991"/>
                  <a:pt x="2001" y="9991"/>
                </a:cubicBezTo>
                <a:cubicBezTo>
                  <a:pt x="2143" y="9991"/>
                  <a:pt x="2257" y="9875"/>
                  <a:pt x="2257" y="9734"/>
                </a:cubicBezTo>
                <a:cubicBezTo>
                  <a:pt x="2257" y="8946"/>
                  <a:pt x="2768" y="8406"/>
                  <a:pt x="3538" y="8340"/>
                </a:cubicBezTo>
                <a:lnTo>
                  <a:pt x="3538" y="11557"/>
                </a:lnTo>
                <a:cubicBezTo>
                  <a:pt x="3417" y="11574"/>
                  <a:pt x="3203" y="11597"/>
                  <a:pt x="2946" y="11597"/>
                </a:cubicBezTo>
                <a:cubicBezTo>
                  <a:pt x="2397" y="11597"/>
                  <a:pt x="1648" y="11492"/>
                  <a:pt x="1157" y="11002"/>
                </a:cubicBezTo>
                <a:cubicBezTo>
                  <a:pt x="740" y="10587"/>
                  <a:pt x="522" y="9929"/>
                  <a:pt x="571" y="9246"/>
                </a:cubicBezTo>
                <a:cubicBezTo>
                  <a:pt x="627" y="8463"/>
                  <a:pt x="1017" y="7745"/>
                  <a:pt x="1658" y="7264"/>
                </a:cubicBezTo>
                <a:cubicBezTo>
                  <a:pt x="2207" y="6778"/>
                  <a:pt x="2892" y="6176"/>
                  <a:pt x="3538" y="5610"/>
                </a:cubicBezTo>
                <a:close/>
                <a:moveTo>
                  <a:pt x="5080" y="0"/>
                </a:moveTo>
                <a:cubicBezTo>
                  <a:pt x="4640" y="0"/>
                  <a:pt x="4217" y="168"/>
                  <a:pt x="3930" y="459"/>
                </a:cubicBezTo>
                <a:cubicBezTo>
                  <a:pt x="3673" y="718"/>
                  <a:pt x="3532" y="1069"/>
                  <a:pt x="3538" y="1434"/>
                </a:cubicBezTo>
                <a:lnTo>
                  <a:pt x="3538" y="4929"/>
                </a:lnTo>
                <a:cubicBezTo>
                  <a:pt x="2563" y="5781"/>
                  <a:pt x="1528" y="6694"/>
                  <a:pt x="1335" y="6867"/>
                </a:cubicBezTo>
                <a:cubicBezTo>
                  <a:pt x="589" y="7426"/>
                  <a:pt x="124" y="8281"/>
                  <a:pt x="60" y="9210"/>
                </a:cubicBezTo>
                <a:cubicBezTo>
                  <a:pt x="0" y="10052"/>
                  <a:pt x="268" y="10839"/>
                  <a:pt x="794" y="11365"/>
                </a:cubicBezTo>
                <a:cubicBezTo>
                  <a:pt x="1409" y="11981"/>
                  <a:pt x="2299" y="12112"/>
                  <a:pt x="2941" y="12112"/>
                </a:cubicBezTo>
                <a:cubicBezTo>
                  <a:pt x="3185" y="12112"/>
                  <a:pt x="3394" y="12093"/>
                  <a:pt x="3538" y="12075"/>
                </a:cubicBezTo>
                <a:lnTo>
                  <a:pt x="3538" y="13220"/>
                </a:lnTo>
                <a:cubicBezTo>
                  <a:pt x="3538" y="13404"/>
                  <a:pt x="3522" y="13547"/>
                  <a:pt x="3484" y="13670"/>
                </a:cubicBezTo>
                <a:cubicBezTo>
                  <a:pt x="3313" y="14248"/>
                  <a:pt x="2774" y="14862"/>
                  <a:pt x="2111" y="14862"/>
                </a:cubicBezTo>
                <a:cubicBezTo>
                  <a:pt x="1381" y="14861"/>
                  <a:pt x="789" y="14269"/>
                  <a:pt x="788" y="13539"/>
                </a:cubicBezTo>
                <a:cubicBezTo>
                  <a:pt x="788" y="13398"/>
                  <a:pt x="674" y="13284"/>
                  <a:pt x="533" y="13284"/>
                </a:cubicBezTo>
                <a:cubicBezTo>
                  <a:pt x="390" y="13284"/>
                  <a:pt x="276" y="13398"/>
                  <a:pt x="276" y="13539"/>
                </a:cubicBezTo>
                <a:cubicBezTo>
                  <a:pt x="277" y="14551"/>
                  <a:pt x="1099" y="15372"/>
                  <a:pt x="2111" y="15374"/>
                </a:cubicBezTo>
                <a:cubicBezTo>
                  <a:pt x="3032" y="15374"/>
                  <a:pt x="3746" y="14591"/>
                  <a:pt x="3977" y="13816"/>
                </a:cubicBezTo>
                <a:cubicBezTo>
                  <a:pt x="4027" y="13644"/>
                  <a:pt x="4051" y="13455"/>
                  <a:pt x="4051" y="13220"/>
                </a:cubicBezTo>
                <a:lnTo>
                  <a:pt x="4051" y="11964"/>
                </a:lnTo>
                <a:cubicBezTo>
                  <a:pt x="5084" y="11644"/>
                  <a:pt x="5757" y="10836"/>
                  <a:pt x="5757" y="9875"/>
                </a:cubicBezTo>
                <a:cubicBezTo>
                  <a:pt x="5757" y="8860"/>
                  <a:pt x="5019" y="8016"/>
                  <a:pt x="4051" y="7848"/>
                </a:cubicBezTo>
                <a:lnTo>
                  <a:pt x="4051" y="5164"/>
                </a:lnTo>
                <a:cubicBezTo>
                  <a:pt x="4871" y="4451"/>
                  <a:pt x="5540" y="3877"/>
                  <a:pt x="5652" y="3806"/>
                </a:cubicBezTo>
                <a:lnTo>
                  <a:pt x="5652" y="3805"/>
                </a:lnTo>
                <a:cubicBezTo>
                  <a:pt x="6866" y="3031"/>
                  <a:pt x="7068" y="1982"/>
                  <a:pt x="6853" y="1261"/>
                </a:cubicBezTo>
                <a:cubicBezTo>
                  <a:pt x="6625" y="492"/>
                  <a:pt x="5939" y="0"/>
                  <a:pt x="5103" y="0"/>
                </a:cubicBezTo>
                <a:cubicBezTo>
                  <a:pt x="5095" y="0"/>
                  <a:pt x="5087" y="0"/>
                  <a:pt x="50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8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3"/>
          <p:cNvSpPr txBox="1">
            <a:spLocks noGrp="1"/>
          </p:cNvSpPr>
          <p:nvPr>
            <p:ph type="title" idx="2"/>
          </p:nvPr>
        </p:nvSpPr>
        <p:spPr>
          <a:xfrm>
            <a:off x="2645025" y="1438238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616" name="Google Shape;616;p33"/>
          <p:cNvGrpSpPr/>
          <p:nvPr/>
        </p:nvGrpSpPr>
        <p:grpSpPr>
          <a:xfrm>
            <a:off x="-263004" y="3166067"/>
            <a:ext cx="2862797" cy="2210433"/>
            <a:chOff x="1332650" y="3216550"/>
            <a:chExt cx="2681275" cy="2070275"/>
          </a:xfrm>
        </p:grpSpPr>
        <p:sp>
          <p:nvSpPr>
            <p:cNvPr id="617" name="Google Shape;617;p33"/>
            <p:cNvSpPr/>
            <p:nvPr/>
          </p:nvSpPr>
          <p:spPr>
            <a:xfrm>
              <a:off x="1333750" y="3216550"/>
              <a:ext cx="2680175" cy="1806425"/>
            </a:xfrm>
            <a:custGeom>
              <a:avLst/>
              <a:gdLst/>
              <a:ahLst/>
              <a:cxnLst/>
              <a:rect l="l" t="t" r="r" b="b"/>
              <a:pathLst>
                <a:path w="107207" h="72257" extrusionOk="0">
                  <a:moveTo>
                    <a:pt x="20815" y="1"/>
                  </a:moveTo>
                  <a:cubicBezTo>
                    <a:pt x="17232" y="1"/>
                    <a:pt x="14897" y="2437"/>
                    <a:pt x="12835" y="6851"/>
                  </a:cubicBezTo>
                  <a:cubicBezTo>
                    <a:pt x="10569" y="11698"/>
                    <a:pt x="7820" y="16301"/>
                    <a:pt x="4626" y="20591"/>
                  </a:cubicBezTo>
                  <a:cubicBezTo>
                    <a:pt x="4250" y="21096"/>
                    <a:pt x="3866" y="21602"/>
                    <a:pt x="3498" y="22119"/>
                  </a:cubicBezTo>
                  <a:cubicBezTo>
                    <a:pt x="2721" y="23213"/>
                    <a:pt x="2022" y="24356"/>
                    <a:pt x="1659" y="25639"/>
                  </a:cubicBezTo>
                  <a:cubicBezTo>
                    <a:pt x="1" y="31498"/>
                    <a:pt x="7665" y="34362"/>
                    <a:pt x="11515" y="36760"/>
                  </a:cubicBezTo>
                  <a:cubicBezTo>
                    <a:pt x="23456" y="44194"/>
                    <a:pt x="36323" y="49953"/>
                    <a:pt x="49223" y="55497"/>
                  </a:cubicBezTo>
                  <a:cubicBezTo>
                    <a:pt x="55677" y="58272"/>
                    <a:pt x="62153" y="60997"/>
                    <a:pt x="68561" y="63875"/>
                  </a:cubicBezTo>
                  <a:cubicBezTo>
                    <a:pt x="74283" y="66445"/>
                    <a:pt x="80402" y="70699"/>
                    <a:pt x="86542" y="72048"/>
                  </a:cubicBezTo>
                  <a:cubicBezTo>
                    <a:pt x="87152" y="72182"/>
                    <a:pt x="87784" y="72257"/>
                    <a:pt x="88412" y="72257"/>
                  </a:cubicBezTo>
                  <a:cubicBezTo>
                    <a:pt x="89563" y="72257"/>
                    <a:pt x="90703" y="72005"/>
                    <a:pt x="91678" y="71407"/>
                  </a:cubicBezTo>
                  <a:cubicBezTo>
                    <a:pt x="92961" y="70619"/>
                    <a:pt x="93833" y="69323"/>
                    <a:pt x="94637" y="68051"/>
                  </a:cubicBezTo>
                  <a:cubicBezTo>
                    <a:pt x="97751" y="63126"/>
                    <a:pt x="100253" y="57854"/>
                    <a:pt x="103314" y="52907"/>
                  </a:cubicBezTo>
                  <a:cubicBezTo>
                    <a:pt x="105595" y="49221"/>
                    <a:pt x="107206" y="45737"/>
                    <a:pt x="102670" y="43004"/>
                  </a:cubicBezTo>
                  <a:cubicBezTo>
                    <a:pt x="77703" y="27966"/>
                    <a:pt x="52647" y="12882"/>
                    <a:pt x="25919" y="1260"/>
                  </a:cubicBezTo>
                  <a:cubicBezTo>
                    <a:pt x="23963" y="410"/>
                    <a:pt x="22284" y="1"/>
                    <a:pt x="20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564700" y="3306050"/>
              <a:ext cx="396325" cy="552400"/>
            </a:xfrm>
            <a:custGeom>
              <a:avLst/>
              <a:gdLst/>
              <a:ahLst/>
              <a:cxnLst/>
              <a:rect l="l" t="t" r="r" b="b"/>
              <a:pathLst>
                <a:path w="15853" h="22096" extrusionOk="0">
                  <a:moveTo>
                    <a:pt x="10042" y="0"/>
                  </a:moveTo>
                  <a:cubicBezTo>
                    <a:pt x="9191" y="0"/>
                    <a:pt x="8720" y="1815"/>
                    <a:pt x="8389" y="2458"/>
                  </a:cubicBezTo>
                  <a:lnTo>
                    <a:pt x="6419" y="6289"/>
                  </a:lnTo>
                  <a:lnTo>
                    <a:pt x="2441" y="14020"/>
                  </a:lnTo>
                  <a:cubicBezTo>
                    <a:pt x="1692" y="15477"/>
                    <a:pt x="943" y="16934"/>
                    <a:pt x="193" y="18391"/>
                  </a:cubicBezTo>
                  <a:cubicBezTo>
                    <a:pt x="98" y="18576"/>
                    <a:pt x="0" y="18771"/>
                    <a:pt x="9" y="18979"/>
                  </a:cubicBezTo>
                  <a:cubicBezTo>
                    <a:pt x="24" y="19344"/>
                    <a:pt x="349" y="19609"/>
                    <a:pt x="651" y="19813"/>
                  </a:cubicBezTo>
                  <a:cubicBezTo>
                    <a:pt x="1940" y="20689"/>
                    <a:pt x="3334" y="21398"/>
                    <a:pt x="4800" y="21924"/>
                  </a:cubicBezTo>
                  <a:cubicBezTo>
                    <a:pt x="5053" y="22015"/>
                    <a:pt x="5338" y="22095"/>
                    <a:pt x="5604" y="22095"/>
                  </a:cubicBezTo>
                  <a:cubicBezTo>
                    <a:pt x="5821" y="22095"/>
                    <a:pt x="6025" y="22042"/>
                    <a:pt x="6191" y="21900"/>
                  </a:cubicBezTo>
                  <a:cubicBezTo>
                    <a:pt x="6327" y="21782"/>
                    <a:pt x="6413" y="21619"/>
                    <a:pt x="6496" y="21461"/>
                  </a:cubicBezTo>
                  <a:cubicBezTo>
                    <a:pt x="9641" y="15466"/>
                    <a:pt x="12706" y="9430"/>
                    <a:pt x="15689" y="3353"/>
                  </a:cubicBezTo>
                  <a:cubicBezTo>
                    <a:pt x="15769" y="3189"/>
                    <a:pt x="15852" y="3008"/>
                    <a:pt x="15809" y="2832"/>
                  </a:cubicBezTo>
                  <a:cubicBezTo>
                    <a:pt x="15759" y="2625"/>
                    <a:pt x="15560" y="2496"/>
                    <a:pt x="15377" y="2391"/>
                  </a:cubicBezTo>
                  <a:cubicBezTo>
                    <a:pt x="13747" y="1455"/>
                    <a:pt x="12035" y="669"/>
                    <a:pt x="10263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777225" y="3409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2" y="0"/>
                  </a:moveTo>
                  <a:cubicBezTo>
                    <a:pt x="9191" y="0"/>
                    <a:pt x="8721" y="1815"/>
                    <a:pt x="8389" y="2457"/>
                  </a:cubicBezTo>
                  <a:lnTo>
                    <a:pt x="6418" y="6289"/>
                  </a:lnTo>
                  <a:cubicBezTo>
                    <a:pt x="5092" y="8866"/>
                    <a:pt x="3766" y="11443"/>
                    <a:pt x="2441" y="14021"/>
                  </a:cubicBezTo>
                  <a:cubicBezTo>
                    <a:pt x="1692" y="15476"/>
                    <a:pt x="943" y="16933"/>
                    <a:pt x="194" y="18390"/>
                  </a:cubicBezTo>
                  <a:cubicBezTo>
                    <a:pt x="98" y="18575"/>
                    <a:pt x="1" y="18770"/>
                    <a:pt x="9" y="18979"/>
                  </a:cubicBezTo>
                  <a:cubicBezTo>
                    <a:pt x="23" y="19343"/>
                    <a:pt x="349" y="19609"/>
                    <a:pt x="650" y="19813"/>
                  </a:cubicBezTo>
                  <a:cubicBezTo>
                    <a:pt x="1940" y="20688"/>
                    <a:pt x="3334" y="21398"/>
                    <a:pt x="4801" y="21924"/>
                  </a:cubicBezTo>
                  <a:cubicBezTo>
                    <a:pt x="5054" y="22015"/>
                    <a:pt x="5338" y="22095"/>
                    <a:pt x="5605" y="22095"/>
                  </a:cubicBezTo>
                  <a:cubicBezTo>
                    <a:pt x="5821" y="22095"/>
                    <a:pt x="6026" y="22042"/>
                    <a:pt x="6191" y="21899"/>
                  </a:cubicBezTo>
                  <a:cubicBezTo>
                    <a:pt x="6328" y="21782"/>
                    <a:pt x="6414" y="21619"/>
                    <a:pt x="6497" y="21460"/>
                  </a:cubicBezTo>
                  <a:cubicBezTo>
                    <a:pt x="9642" y="15466"/>
                    <a:pt x="12707" y="9430"/>
                    <a:pt x="15690" y="3353"/>
                  </a:cubicBezTo>
                  <a:cubicBezTo>
                    <a:pt x="15770" y="3189"/>
                    <a:pt x="15853" y="3008"/>
                    <a:pt x="15810" y="2831"/>
                  </a:cubicBezTo>
                  <a:cubicBezTo>
                    <a:pt x="15760" y="2625"/>
                    <a:pt x="15561" y="2496"/>
                    <a:pt x="15378" y="2390"/>
                  </a:cubicBezTo>
                  <a:cubicBezTo>
                    <a:pt x="13747" y="1454"/>
                    <a:pt x="12036" y="668"/>
                    <a:pt x="10264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982550" y="35171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3" y="0"/>
                  </a:moveTo>
                  <a:cubicBezTo>
                    <a:pt x="9191" y="0"/>
                    <a:pt x="8721" y="1815"/>
                    <a:pt x="8390" y="2458"/>
                  </a:cubicBezTo>
                  <a:lnTo>
                    <a:pt x="6419" y="6289"/>
                  </a:lnTo>
                  <a:lnTo>
                    <a:pt x="2442" y="14020"/>
                  </a:lnTo>
                  <a:lnTo>
                    <a:pt x="193" y="18390"/>
                  </a:lnTo>
                  <a:cubicBezTo>
                    <a:pt x="99" y="18575"/>
                    <a:pt x="1" y="18771"/>
                    <a:pt x="9" y="18978"/>
                  </a:cubicBezTo>
                  <a:cubicBezTo>
                    <a:pt x="24" y="19344"/>
                    <a:pt x="349" y="19609"/>
                    <a:pt x="651" y="19813"/>
                  </a:cubicBezTo>
                  <a:cubicBezTo>
                    <a:pt x="1940" y="20689"/>
                    <a:pt x="3334" y="21397"/>
                    <a:pt x="4802" y="21924"/>
                  </a:cubicBezTo>
                  <a:cubicBezTo>
                    <a:pt x="5054" y="22015"/>
                    <a:pt x="5339" y="22095"/>
                    <a:pt x="5606" y="22095"/>
                  </a:cubicBezTo>
                  <a:cubicBezTo>
                    <a:pt x="5822" y="22095"/>
                    <a:pt x="6026" y="22042"/>
                    <a:pt x="6191" y="21900"/>
                  </a:cubicBezTo>
                  <a:cubicBezTo>
                    <a:pt x="6328" y="21782"/>
                    <a:pt x="6414" y="21618"/>
                    <a:pt x="6498" y="21460"/>
                  </a:cubicBezTo>
                  <a:cubicBezTo>
                    <a:pt x="9643" y="15466"/>
                    <a:pt x="12707" y="9430"/>
                    <a:pt x="15691" y="3353"/>
                  </a:cubicBezTo>
                  <a:cubicBezTo>
                    <a:pt x="15771" y="3189"/>
                    <a:pt x="15854" y="3008"/>
                    <a:pt x="15810" y="2830"/>
                  </a:cubicBezTo>
                  <a:cubicBezTo>
                    <a:pt x="15761" y="2625"/>
                    <a:pt x="15562" y="2496"/>
                    <a:pt x="15378" y="2391"/>
                  </a:cubicBezTo>
                  <a:cubicBezTo>
                    <a:pt x="13748" y="1455"/>
                    <a:pt x="12036" y="668"/>
                    <a:pt x="10265" y="40"/>
                  </a:cubicBezTo>
                  <a:cubicBezTo>
                    <a:pt x="10188" y="13"/>
                    <a:pt x="10114" y="0"/>
                    <a:pt x="10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2187900" y="3624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1" y="1"/>
                  </a:moveTo>
                  <a:cubicBezTo>
                    <a:pt x="9190" y="1"/>
                    <a:pt x="8720" y="1814"/>
                    <a:pt x="8389" y="2457"/>
                  </a:cubicBezTo>
                  <a:lnTo>
                    <a:pt x="6418" y="6290"/>
                  </a:lnTo>
                  <a:cubicBezTo>
                    <a:pt x="5092" y="8867"/>
                    <a:pt x="3766" y="11443"/>
                    <a:pt x="2440" y="14020"/>
                  </a:cubicBezTo>
                  <a:lnTo>
                    <a:pt x="193" y="18390"/>
                  </a:lnTo>
                  <a:cubicBezTo>
                    <a:pt x="98" y="18575"/>
                    <a:pt x="1" y="18771"/>
                    <a:pt x="9" y="18979"/>
                  </a:cubicBezTo>
                  <a:cubicBezTo>
                    <a:pt x="23" y="19343"/>
                    <a:pt x="349" y="19608"/>
                    <a:pt x="650" y="19814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4" y="22015"/>
                    <a:pt x="5339" y="22095"/>
                    <a:pt x="5605" y="22095"/>
                  </a:cubicBezTo>
                  <a:cubicBezTo>
                    <a:pt x="5821" y="22095"/>
                    <a:pt x="6026" y="22042"/>
                    <a:pt x="6191" y="21900"/>
                  </a:cubicBezTo>
                  <a:cubicBezTo>
                    <a:pt x="6328" y="21782"/>
                    <a:pt x="6414" y="21619"/>
                    <a:pt x="6497" y="21460"/>
                  </a:cubicBezTo>
                  <a:cubicBezTo>
                    <a:pt x="9642" y="15465"/>
                    <a:pt x="12707" y="9430"/>
                    <a:pt x="15690" y="3353"/>
                  </a:cubicBezTo>
                  <a:cubicBezTo>
                    <a:pt x="15769" y="3190"/>
                    <a:pt x="15853" y="3009"/>
                    <a:pt x="15810" y="2831"/>
                  </a:cubicBezTo>
                  <a:cubicBezTo>
                    <a:pt x="15760" y="2625"/>
                    <a:pt x="15561" y="2496"/>
                    <a:pt x="15378" y="2391"/>
                  </a:cubicBezTo>
                  <a:cubicBezTo>
                    <a:pt x="13747" y="1455"/>
                    <a:pt x="12036" y="668"/>
                    <a:pt x="10264" y="41"/>
                  </a:cubicBezTo>
                  <a:cubicBezTo>
                    <a:pt x="10187" y="13"/>
                    <a:pt x="10113" y="1"/>
                    <a:pt x="10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2393225" y="3732100"/>
              <a:ext cx="396350" cy="552400"/>
            </a:xfrm>
            <a:custGeom>
              <a:avLst/>
              <a:gdLst/>
              <a:ahLst/>
              <a:cxnLst/>
              <a:rect l="l" t="t" r="r" b="b"/>
              <a:pathLst>
                <a:path w="15854" h="22096" extrusionOk="0">
                  <a:moveTo>
                    <a:pt x="10042" y="1"/>
                  </a:moveTo>
                  <a:cubicBezTo>
                    <a:pt x="9191" y="1"/>
                    <a:pt x="8721" y="1815"/>
                    <a:pt x="8390" y="2458"/>
                  </a:cubicBezTo>
                  <a:lnTo>
                    <a:pt x="6419" y="6290"/>
                  </a:lnTo>
                  <a:lnTo>
                    <a:pt x="2441" y="14020"/>
                  </a:lnTo>
                  <a:lnTo>
                    <a:pt x="193" y="18391"/>
                  </a:lnTo>
                  <a:cubicBezTo>
                    <a:pt x="99" y="18576"/>
                    <a:pt x="1" y="18772"/>
                    <a:pt x="9" y="18980"/>
                  </a:cubicBezTo>
                  <a:cubicBezTo>
                    <a:pt x="24" y="19344"/>
                    <a:pt x="349" y="19609"/>
                    <a:pt x="651" y="19815"/>
                  </a:cubicBezTo>
                  <a:cubicBezTo>
                    <a:pt x="1940" y="20689"/>
                    <a:pt x="3334" y="21398"/>
                    <a:pt x="4801" y="21925"/>
                  </a:cubicBezTo>
                  <a:cubicBezTo>
                    <a:pt x="5054" y="22016"/>
                    <a:pt x="5339" y="22096"/>
                    <a:pt x="5605" y="22096"/>
                  </a:cubicBezTo>
                  <a:cubicBezTo>
                    <a:pt x="5822" y="22096"/>
                    <a:pt x="6026" y="22043"/>
                    <a:pt x="6191" y="21900"/>
                  </a:cubicBezTo>
                  <a:cubicBezTo>
                    <a:pt x="6327" y="21783"/>
                    <a:pt x="6414" y="21620"/>
                    <a:pt x="6498" y="21461"/>
                  </a:cubicBezTo>
                  <a:cubicBezTo>
                    <a:pt x="9642" y="15467"/>
                    <a:pt x="12707" y="9430"/>
                    <a:pt x="15691" y="3354"/>
                  </a:cubicBezTo>
                  <a:cubicBezTo>
                    <a:pt x="15770" y="3190"/>
                    <a:pt x="15853" y="3009"/>
                    <a:pt x="15810" y="2832"/>
                  </a:cubicBezTo>
                  <a:cubicBezTo>
                    <a:pt x="15761" y="2625"/>
                    <a:pt x="15562" y="2498"/>
                    <a:pt x="15377" y="2391"/>
                  </a:cubicBezTo>
                  <a:cubicBezTo>
                    <a:pt x="13747" y="1455"/>
                    <a:pt x="12036" y="669"/>
                    <a:pt x="10264" y="41"/>
                  </a:cubicBezTo>
                  <a:cubicBezTo>
                    <a:pt x="10187" y="14"/>
                    <a:pt x="10113" y="1"/>
                    <a:pt x="10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2598575" y="3839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2" y="0"/>
                  </a:moveTo>
                  <a:cubicBezTo>
                    <a:pt x="9190" y="0"/>
                    <a:pt x="8720" y="1815"/>
                    <a:pt x="8389" y="2457"/>
                  </a:cubicBezTo>
                  <a:lnTo>
                    <a:pt x="6418" y="6289"/>
                  </a:lnTo>
                  <a:lnTo>
                    <a:pt x="2440" y="14021"/>
                  </a:lnTo>
                  <a:cubicBezTo>
                    <a:pt x="1692" y="15477"/>
                    <a:pt x="943" y="16933"/>
                    <a:pt x="193" y="18390"/>
                  </a:cubicBezTo>
                  <a:cubicBezTo>
                    <a:pt x="97" y="18575"/>
                    <a:pt x="1" y="18770"/>
                    <a:pt x="9" y="18978"/>
                  </a:cubicBezTo>
                  <a:cubicBezTo>
                    <a:pt x="23" y="19343"/>
                    <a:pt x="349" y="19609"/>
                    <a:pt x="650" y="19813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4" y="22014"/>
                    <a:pt x="5339" y="22095"/>
                    <a:pt x="5605" y="22095"/>
                  </a:cubicBezTo>
                  <a:cubicBezTo>
                    <a:pt x="5822" y="22095"/>
                    <a:pt x="6026" y="22042"/>
                    <a:pt x="6191" y="21899"/>
                  </a:cubicBezTo>
                  <a:cubicBezTo>
                    <a:pt x="6326" y="21782"/>
                    <a:pt x="6414" y="21618"/>
                    <a:pt x="6497" y="21459"/>
                  </a:cubicBezTo>
                  <a:cubicBezTo>
                    <a:pt x="9642" y="15466"/>
                    <a:pt x="12705" y="9430"/>
                    <a:pt x="15689" y="3353"/>
                  </a:cubicBezTo>
                  <a:cubicBezTo>
                    <a:pt x="15769" y="3189"/>
                    <a:pt x="15852" y="3008"/>
                    <a:pt x="15810" y="2830"/>
                  </a:cubicBezTo>
                  <a:cubicBezTo>
                    <a:pt x="15760" y="2625"/>
                    <a:pt x="15561" y="2496"/>
                    <a:pt x="15377" y="2390"/>
                  </a:cubicBezTo>
                  <a:cubicBezTo>
                    <a:pt x="13747" y="1454"/>
                    <a:pt x="12036" y="667"/>
                    <a:pt x="10264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2803900" y="39471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3" y="1"/>
                  </a:moveTo>
                  <a:cubicBezTo>
                    <a:pt x="9191" y="1"/>
                    <a:pt x="8720" y="1815"/>
                    <a:pt x="8390" y="2457"/>
                  </a:cubicBezTo>
                  <a:lnTo>
                    <a:pt x="6419" y="6289"/>
                  </a:lnTo>
                  <a:lnTo>
                    <a:pt x="2441" y="14021"/>
                  </a:lnTo>
                  <a:cubicBezTo>
                    <a:pt x="1693" y="15477"/>
                    <a:pt x="943" y="16934"/>
                    <a:pt x="193" y="18389"/>
                  </a:cubicBezTo>
                  <a:cubicBezTo>
                    <a:pt x="98" y="18575"/>
                    <a:pt x="1" y="18771"/>
                    <a:pt x="9" y="18978"/>
                  </a:cubicBezTo>
                  <a:cubicBezTo>
                    <a:pt x="24" y="19343"/>
                    <a:pt x="349" y="19609"/>
                    <a:pt x="651" y="19813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4" y="22015"/>
                    <a:pt x="5339" y="22094"/>
                    <a:pt x="5605" y="22094"/>
                  </a:cubicBezTo>
                  <a:cubicBezTo>
                    <a:pt x="5822" y="22094"/>
                    <a:pt x="6026" y="22042"/>
                    <a:pt x="6191" y="21900"/>
                  </a:cubicBezTo>
                  <a:cubicBezTo>
                    <a:pt x="6327" y="21781"/>
                    <a:pt x="6414" y="21618"/>
                    <a:pt x="6498" y="21460"/>
                  </a:cubicBezTo>
                  <a:cubicBezTo>
                    <a:pt x="9642" y="15465"/>
                    <a:pt x="12706" y="9430"/>
                    <a:pt x="15690" y="3353"/>
                  </a:cubicBezTo>
                  <a:cubicBezTo>
                    <a:pt x="15770" y="3189"/>
                    <a:pt x="15853" y="3008"/>
                    <a:pt x="15810" y="2831"/>
                  </a:cubicBezTo>
                  <a:cubicBezTo>
                    <a:pt x="15761" y="2625"/>
                    <a:pt x="15562" y="2496"/>
                    <a:pt x="15377" y="2391"/>
                  </a:cubicBezTo>
                  <a:cubicBezTo>
                    <a:pt x="13748" y="1455"/>
                    <a:pt x="12036" y="668"/>
                    <a:pt x="10265" y="40"/>
                  </a:cubicBezTo>
                  <a:cubicBezTo>
                    <a:pt x="10188" y="13"/>
                    <a:pt x="10114" y="1"/>
                    <a:pt x="10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3009250" y="4054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1" y="1"/>
                  </a:moveTo>
                  <a:cubicBezTo>
                    <a:pt x="9190" y="1"/>
                    <a:pt x="8719" y="1814"/>
                    <a:pt x="8389" y="2457"/>
                  </a:cubicBezTo>
                  <a:cubicBezTo>
                    <a:pt x="7732" y="3734"/>
                    <a:pt x="7075" y="5012"/>
                    <a:pt x="6418" y="6289"/>
                  </a:cubicBezTo>
                  <a:lnTo>
                    <a:pt x="2440" y="14020"/>
                  </a:lnTo>
                  <a:lnTo>
                    <a:pt x="193" y="18390"/>
                  </a:lnTo>
                  <a:cubicBezTo>
                    <a:pt x="97" y="18575"/>
                    <a:pt x="0" y="18771"/>
                    <a:pt x="8" y="18979"/>
                  </a:cubicBezTo>
                  <a:cubicBezTo>
                    <a:pt x="23" y="19343"/>
                    <a:pt x="349" y="19608"/>
                    <a:pt x="650" y="19814"/>
                  </a:cubicBezTo>
                  <a:cubicBezTo>
                    <a:pt x="1940" y="20688"/>
                    <a:pt x="3334" y="21397"/>
                    <a:pt x="4800" y="21923"/>
                  </a:cubicBezTo>
                  <a:cubicBezTo>
                    <a:pt x="5053" y="22014"/>
                    <a:pt x="5338" y="22094"/>
                    <a:pt x="5604" y="22094"/>
                  </a:cubicBezTo>
                  <a:cubicBezTo>
                    <a:pt x="5821" y="22094"/>
                    <a:pt x="6025" y="22042"/>
                    <a:pt x="6191" y="21899"/>
                  </a:cubicBezTo>
                  <a:cubicBezTo>
                    <a:pt x="6326" y="21782"/>
                    <a:pt x="6414" y="21619"/>
                    <a:pt x="6497" y="21460"/>
                  </a:cubicBezTo>
                  <a:cubicBezTo>
                    <a:pt x="9641" y="15465"/>
                    <a:pt x="12705" y="9430"/>
                    <a:pt x="15689" y="3353"/>
                  </a:cubicBezTo>
                  <a:cubicBezTo>
                    <a:pt x="15770" y="3189"/>
                    <a:pt x="15852" y="3009"/>
                    <a:pt x="15810" y="2831"/>
                  </a:cubicBezTo>
                  <a:cubicBezTo>
                    <a:pt x="15760" y="2625"/>
                    <a:pt x="15561" y="2496"/>
                    <a:pt x="15377" y="2391"/>
                  </a:cubicBezTo>
                  <a:cubicBezTo>
                    <a:pt x="13747" y="1455"/>
                    <a:pt x="12036" y="668"/>
                    <a:pt x="10263" y="41"/>
                  </a:cubicBezTo>
                  <a:cubicBezTo>
                    <a:pt x="10187" y="13"/>
                    <a:pt x="10112" y="1"/>
                    <a:pt x="10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3214575" y="41621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2" y="0"/>
                  </a:moveTo>
                  <a:cubicBezTo>
                    <a:pt x="9191" y="0"/>
                    <a:pt x="8720" y="1815"/>
                    <a:pt x="8390" y="2457"/>
                  </a:cubicBezTo>
                  <a:cubicBezTo>
                    <a:pt x="7732" y="3734"/>
                    <a:pt x="7075" y="5012"/>
                    <a:pt x="6418" y="6289"/>
                  </a:cubicBezTo>
                  <a:lnTo>
                    <a:pt x="2440" y="14021"/>
                  </a:lnTo>
                  <a:cubicBezTo>
                    <a:pt x="1692" y="15476"/>
                    <a:pt x="943" y="16933"/>
                    <a:pt x="193" y="18390"/>
                  </a:cubicBezTo>
                  <a:cubicBezTo>
                    <a:pt x="98" y="18575"/>
                    <a:pt x="0" y="18770"/>
                    <a:pt x="9" y="18978"/>
                  </a:cubicBezTo>
                  <a:cubicBezTo>
                    <a:pt x="24" y="19343"/>
                    <a:pt x="349" y="19608"/>
                    <a:pt x="651" y="19813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3" y="22015"/>
                    <a:pt x="5338" y="22095"/>
                    <a:pt x="5605" y="22095"/>
                  </a:cubicBezTo>
                  <a:cubicBezTo>
                    <a:pt x="5821" y="22095"/>
                    <a:pt x="6026" y="22042"/>
                    <a:pt x="6191" y="21899"/>
                  </a:cubicBezTo>
                  <a:cubicBezTo>
                    <a:pt x="6327" y="21782"/>
                    <a:pt x="6414" y="21619"/>
                    <a:pt x="6498" y="21460"/>
                  </a:cubicBezTo>
                  <a:cubicBezTo>
                    <a:pt x="9641" y="15466"/>
                    <a:pt x="12706" y="9430"/>
                    <a:pt x="15690" y="3353"/>
                  </a:cubicBezTo>
                  <a:cubicBezTo>
                    <a:pt x="15770" y="3189"/>
                    <a:pt x="15853" y="3008"/>
                    <a:pt x="15810" y="2831"/>
                  </a:cubicBezTo>
                  <a:cubicBezTo>
                    <a:pt x="15760" y="2624"/>
                    <a:pt x="15560" y="2496"/>
                    <a:pt x="15377" y="2390"/>
                  </a:cubicBezTo>
                  <a:cubicBezTo>
                    <a:pt x="13747" y="1454"/>
                    <a:pt x="12035" y="668"/>
                    <a:pt x="10263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3419900" y="42696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2" y="0"/>
                  </a:moveTo>
                  <a:cubicBezTo>
                    <a:pt x="9191" y="0"/>
                    <a:pt x="8720" y="1815"/>
                    <a:pt x="8390" y="2457"/>
                  </a:cubicBezTo>
                  <a:cubicBezTo>
                    <a:pt x="7733" y="3734"/>
                    <a:pt x="7076" y="5011"/>
                    <a:pt x="6419" y="6289"/>
                  </a:cubicBezTo>
                  <a:lnTo>
                    <a:pt x="2441" y="14020"/>
                  </a:lnTo>
                  <a:lnTo>
                    <a:pt x="194" y="18389"/>
                  </a:lnTo>
                  <a:cubicBezTo>
                    <a:pt x="98" y="18575"/>
                    <a:pt x="0" y="18771"/>
                    <a:pt x="9" y="18978"/>
                  </a:cubicBezTo>
                  <a:cubicBezTo>
                    <a:pt x="24" y="19342"/>
                    <a:pt x="350" y="19608"/>
                    <a:pt x="651" y="19813"/>
                  </a:cubicBezTo>
                  <a:cubicBezTo>
                    <a:pt x="1941" y="20687"/>
                    <a:pt x="3335" y="21397"/>
                    <a:pt x="4801" y="21924"/>
                  </a:cubicBezTo>
                  <a:cubicBezTo>
                    <a:pt x="5054" y="22014"/>
                    <a:pt x="5339" y="22095"/>
                    <a:pt x="5606" y="22095"/>
                  </a:cubicBezTo>
                  <a:cubicBezTo>
                    <a:pt x="5822" y="22095"/>
                    <a:pt x="6027" y="22042"/>
                    <a:pt x="6192" y="21899"/>
                  </a:cubicBezTo>
                  <a:cubicBezTo>
                    <a:pt x="6327" y="21781"/>
                    <a:pt x="6415" y="21618"/>
                    <a:pt x="6498" y="21460"/>
                  </a:cubicBezTo>
                  <a:cubicBezTo>
                    <a:pt x="9642" y="15465"/>
                    <a:pt x="12706" y="9430"/>
                    <a:pt x="15690" y="3353"/>
                  </a:cubicBezTo>
                  <a:cubicBezTo>
                    <a:pt x="15770" y="3189"/>
                    <a:pt x="15853" y="3008"/>
                    <a:pt x="15811" y="2830"/>
                  </a:cubicBezTo>
                  <a:cubicBezTo>
                    <a:pt x="15761" y="2625"/>
                    <a:pt x="15561" y="2496"/>
                    <a:pt x="15378" y="2390"/>
                  </a:cubicBezTo>
                  <a:cubicBezTo>
                    <a:pt x="13748" y="1454"/>
                    <a:pt x="12036" y="667"/>
                    <a:pt x="10264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775775" y="3339700"/>
              <a:ext cx="288775" cy="419675"/>
            </a:xfrm>
            <a:custGeom>
              <a:avLst/>
              <a:gdLst/>
              <a:ahLst/>
              <a:cxnLst/>
              <a:rect l="l" t="t" r="r" b="b"/>
              <a:pathLst>
                <a:path w="11551" h="16787" extrusionOk="0">
                  <a:moveTo>
                    <a:pt x="7680" y="0"/>
                  </a:moveTo>
                  <a:cubicBezTo>
                    <a:pt x="7637" y="0"/>
                    <a:pt x="7594" y="4"/>
                    <a:pt x="7554" y="14"/>
                  </a:cubicBezTo>
                  <a:cubicBezTo>
                    <a:pt x="6763" y="197"/>
                    <a:pt x="6036" y="2574"/>
                    <a:pt x="5693" y="3251"/>
                  </a:cubicBezTo>
                  <a:cubicBezTo>
                    <a:pt x="4340" y="5927"/>
                    <a:pt x="2953" y="8587"/>
                    <a:pt x="1534" y="11229"/>
                  </a:cubicBezTo>
                  <a:cubicBezTo>
                    <a:pt x="969" y="12281"/>
                    <a:pt x="394" y="13341"/>
                    <a:pt x="83" y="14492"/>
                  </a:cubicBezTo>
                  <a:cubicBezTo>
                    <a:pt x="39" y="14655"/>
                    <a:pt x="0" y="14828"/>
                    <a:pt x="51" y="14989"/>
                  </a:cubicBezTo>
                  <a:cubicBezTo>
                    <a:pt x="115" y="15187"/>
                    <a:pt x="299" y="15319"/>
                    <a:pt x="475" y="15431"/>
                  </a:cubicBezTo>
                  <a:cubicBezTo>
                    <a:pt x="1164" y="15873"/>
                    <a:pt x="1892" y="16252"/>
                    <a:pt x="2648" y="16564"/>
                  </a:cubicBezTo>
                  <a:cubicBezTo>
                    <a:pt x="2928" y="16680"/>
                    <a:pt x="3232" y="16786"/>
                    <a:pt x="3528" y="16786"/>
                  </a:cubicBezTo>
                  <a:cubicBezTo>
                    <a:pt x="3647" y="16786"/>
                    <a:pt x="3764" y="16769"/>
                    <a:pt x="3878" y="16729"/>
                  </a:cubicBezTo>
                  <a:cubicBezTo>
                    <a:pt x="4323" y="16573"/>
                    <a:pt x="4575" y="16116"/>
                    <a:pt x="4789" y="15696"/>
                  </a:cubicBezTo>
                  <a:lnTo>
                    <a:pt x="11323" y="2838"/>
                  </a:lnTo>
                  <a:cubicBezTo>
                    <a:pt x="11436" y="2615"/>
                    <a:pt x="11551" y="2355"/>
                    <a:pt x="11451" y="2126"/>
                  </a:cubicBezTo>
                  <a:cubicBezTo>
                    <a:pt x="11376" y="1957"/>
                    <a:pt x="11205" y="1856"/>
                    <a:pt x="11043" y="1768"/>
                  </a:cubicBezTo>
                  <a:lnTo>
                    <a:pt x="9243" y="774"/>
                  </a:lnTo>
                  <a:cubicBezTo>
                    <a:pt x="8871" y="569"/>
                    <a:pt x="8179" y="0"/>
                    <a:pt x="7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2180400" y="3551525"/>
              <a:ext cx="288775" cy="419675"/>
            </a:xfrm>
            <a:custGeom>
              <a:avLst/>
              <a:gdLst/>
              <a:ahLst/>
              <a:cxnLst/>
              <a:rect l="l" t="t" r="r" b="b"/>
              <a:pathLst>
                <a:path w="11551" h="16787" extrusionOk="0">
                  <a:moveTo>
                    <a:pt x="7680" y="1"/>
                  </a:moveTo>
                  <a:cubicBezTo>
                    <a:pt x="7636" y="1"/>
                    <a:pt x="7594" y="5"/>
                    <a:pt x="7553" y="15"/>
                  </a:cubicBezTo>
                  <a:cubicBezTo>
                    <a:pt x="6762" y="197"/>
                    <a:pt x="6035" y="2575"/>
                    <a:pt x="5694" y="3252"/>
                  </a:cubicBezTo>
                  <a:cubicBezTo>
                    <a:pt x="4340" y="5928"/>
                    <a:pt x="2953" y="8587"/>
                    <a:pt x="1534" y="11230"/>
                  </a:cubicBezTo>
                  <a:cubicBezTo>
                    <a:pt x="969" y="12281"/>
                    <a:pt x="394" y="13340"/>
                    <a:pt x="83" y="14493"/>
                  </a:cubicBezTo>
                  <a:cubicBezTo>
                    <a:pt x="39" y="14656"/>
                    <a:pt x="0" y="14829"/>
                    <a:pt x="51" y="14990"/>
                  </a:cubicBezTo>
                  <a:cubicBezTo>
                    <a:pt x="115" y="15188"/>
                    <a:pt x="300" y="15319"/>
                    <a:pt x="475" y="15432"/>
                  </a:cubicBezTo>
                  <a:cubicBezTo>
                    <a:pt x="1164" y="15873"/>
                    <a:pt x="1892" y="16252"/>
                    <a:pt x="2648" y="16564"/>
                  </a:cubicBezTo>
                  <a:cubicBezTo>
                    <a:pt x="2928" y="16680"/>
                    <a:pt x="3233" y="16787"/>
                    <a:pt x="3530" y="16787"/>
                  </a:cubicBezTo>
                  <a:cubicBezTo>
                    <a:pt x="3648" y="16787"/>
                    <a:pt x="3764" y="16770"/>
                    <a:pt x="3878" y="16730"/>
                  </a:cubicBezTo>
                  <a:cubicBezTo>
                    <a:pt x="4323" y="16574"/>
                    <a:pt x="4576" y="16117"/>
                    <a:pt x="4789" y="15697"/>
                  </a:cubicBezTo>
                  <a:lnTo>
                    <a:pt x="11323" y="2838"/>
                  </a:lnTo>
                  <a:cubicBezTo>
                    <a:pt x="11436" y="2615"/>
                    <a:pt x="11551" y="2355"/>
                    <a:pt x="11451" y="2126"/>
                  </a:cubicBezTo>
                  <a:cubicBezTo>
                    <a:pt x="11377" y="1957"/>
                    <a:pt x="11205" y="1857"/>
                    <a:pt x="11043" y="1768"/>
                  </a:cubicBezTo>
                  <a:lnTo>
                    <a:pt x="9243" y="774"/>
                  </a:lnTo>
                  <a:cubicBezTo>
                    <a:pt x="8870" y="569"/>
                    <a:pt x="8179" y="1"/>
                    <a:pt x="7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2385750" y="3659025"/>
              <a:ext cx="288775" cy="419700"/>
            </a:xfrm>
            <a:custGeom>
              <a:avLst/>
              <a:gdLst/>
              <a:ahLst/>
              <a:cxnLst/>
              <a:rect l="l" t="t" r="r" b="b"/>
              <a:pathLst>
                <a:path w="11551" h="16788" extrusionOk="0">
                  <a:moveTo>
                    <a:pt x="7679" y="0"/>
                  </a:moveTo>
                  <a:cubicBezTo>
                    <a:pt x="7636" y="0"/>
                    <a:pt x="7593" y="4"/>
                    <a:pt x="7553" y="14"/>
                  </a:cubicBezTo>
                  <a:cubicBezTo>
                    <a:pt x="6762" y="197"/>
                    <a:pt x="6035" y="2575"/>
                    <a:pt x="5693" y="3251"/>
                  </a:cubicBezTo>
                  <a:cubicBezTo>
                    <a:pt x="4340" y="5928"/>
                    <a:pt x="2953" y="8587"/>
                    <a:pt x="1534" y="11230"/>
                  </a:cubicBezTo>
                  <a:cubicBezTo>
                    <a:pt x="968" y="12281"/>
                    <a:pt x="394" y="13341"/>
                    <a:pt x="82" y="14493"/>
                  </a:cubicBezTo>
                  <a:cubicBezTo>
                    <a:pt x="39" y="14655"/>
                    <a:pt x="0" y="14829"/>
                    <a:pt x="51" y="14989"/>
                  </a:cubicBezTo>
                  <a:cubicBezTo>
                    <a:pt x="114" y="15188"/>
                    <a:pt x="300" y="15319"/>
                    <a:pt x="475" y="15432"/>
                  </a:cubicBezTo>
                  <a:cubicBezTo>
                    <a:pt x="1164" y="15873"/>
                    <a:pt x="1891" y="16252"/>
                    <a:pt x="2647" y="16564"/>
                  </a:cubicBezTo>
                  <a:cubicBezTo>
                    <a:pt x="2927" y="16680"/>
                    <a:pt x="3232" y="16787"/>
                    <a:pt x="3530" y="16787"/>
                  </a:cubicBezTo>
                  <a:cubicBezTo>
                    <a:pt x="3648" y="16787"/>
                    <a:pt x="3764" y="16770"/>
                    <a:pt x="3878" y="16730"/>
                  </a:cubicBezTo>
                  <a:cubicBezTo>
                    <a:pt x="4322" y="16573"/>
                    <a:pt x="4575" y="16117"/>
                    <a:pt x="4788" y="15696"/>
                  </a:cubicBezTo>
                  <a:cubicBezTo>
                    <a:pt x="6966" y="11410"/>
                    <a:pt x="9145" y="7125"/>
                    <a:pt x="11323" y="2838"/>
                  </a:cubicBezTo>
                  <a:cubicBezTo>
                    <a:pt x="11436" y="2616"/>
                    <a:pt x="11551" y="2355"/>
                    <a:pt x="11451" y="2127"/>
                  </a:cubicBezTo>
                  <a:cubicBezTo>
                    <a:pt x="11376" y="1957"/>
                    <a:pt x="11204" y="1857"/>
                    <a:pt x="11043" y="1768"/>
                  </a:cubicBezTo>
                  <a:lnTo>
                    <a:pt x="9242" y="774"/>
                  </a:lnTo>
                  <a:cubicBezTo>
                    <a:pt x="8870" y="569"/>
                    <a:pt x="8178" y="0"/>
                    <a:pt x="7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2802450" y="3877200"/>
              <a:ext cx="288800" cy="419675"/>
            </a:xfrm>
            <a:custGeom>
              <a:avLst/>
              <a:gdLst/>
              <a:ahLst/>
              <a:cxnLst/>
              <a:rect l="l" t="t" r="r" b="b"/>
              <a:pathLst>
                <a:path w="11552" h="16787" extrusionOk="0">
                  <a:moveTo>
                    <a:pt x="7680" y="0"/>
                  </a:moveTo>
                  <a:cubicBezTo>
                    <a:pt x="7636" y="0"/>
                    <a:pt x="7594" y="5"/>
                    <a:pt x="7554" y="14"/>
                  </a:cubicBezTo>
                  <a:cubicBezTo>
                    <a:pt x="6762" y="196"/>
                    <a:pt x="6036" y="2574"/>
                    <a:pt x="5694" y="3252"/>
                  </a:cubicBezTo>
                  <a:cubicBezTo>
                    <a:pt x="4340" y="5928"/>
                    <a:pt x="2953" y="8587"/>
                    <a:pt x="1535" y="11229"/>
                  </a:cubicBezTo>
                  <a:cubicBezTo>
                    <a:pt x="969" y="12280"/>
                    <a:pt x="394" y="13340"/>
                    <a:pt x="83" y="14492"/>
                  </a:cubicBezTo>
                  <a:cubicBezTo>
                    <a:pt x="39" y="14655"/>
                    <a:pt x="1" y="14829"/>
                    <a:pt x="52" y="14988"/>
                  </a:cubicBezTo>
                  <a:cubicBezTo>
                    <a:pt x="115" y="15188"/>
                    <a:pt x="300" y="15319"/>
                    <a:pt x="476" y="15431"/>
                  </a:cubicBezTo>
                  <a:cubicBezTo>
                    <a:pt x="1165" y="15872"/>
                    <a:pt x="1891" y="16251"/>
                    <a:pt x="2647" y="16564"/>
                  </a:cubicBezTo>
                  <a:cubicBezTo>
                    <a:pt x="2928" y="16679"/>
                    <a:pt x="3233" y="16787"/>
                    <a:pt x="3530" y="16787"/>
                  </a:cubicBezTo>
                  <a:cubicBezTo>
                    <a:pt x="3648" y="16787"/>
                    <a:pt x="3765" y="16770"/>
                    <a:pt x="3878" y="16730"/>
                  </a:cubicBezTo>
                  <a:cubicBezTo>
                    <a:pt x="4323" y="16572"/>
                    <a:pt x="4576" y="16116"/>
                    <a:pt x="4789" y="15696"/>
                  </a:cubicBezTo>
                  <a:lnTo>
                    <a:pt x="11323" y="2838"/>
                  </a:lnTo>
                  <a:cubicBezTo>
                    <a:pt x="11436" y="2616"/>
                    <a:pt x="11551" y="2355"/>
                    <a:pt x="11450" y="2126"/>
                  </a:cubicBezTo>
                  <a:cubicBezTo>
                    <a:pt x="11377" y="1958"/>
                    <a:pt x="11204" y="1858"/>
                    <a:pt x="11043" y="1768"/>
                  </a:cubicBezTo>
                  <a:lnTo>
                    <a:pt x="9244" y="773"/>
                  </a:lnTo>
                  <a:cubicBezTo>
                    <a:pt x="8871" y="569"/>
                    <a:pt x="8180" y="0"/>
                    <a:pt x="7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3207100" y="4089025"/>
              <a:ext cx="288775" cy="419675"/>
            </a:xfrm>
            <a:custGeom>
              <a:avLst/>
              <a:gdLst/>
              <a:ahLst/>
              <a:cxnLst/>
              <a:rect l="l" t="t" r="r" b="b"/>
              <a:pathLst>
                <a:path w="11551" h="16787" extrusionOk="0">
                  <a:moveTo>
                    <a:pt x="7679" y="0"/>
                  </a:moveTo>
                  <a:cubicBezTo>
                    <a:pt x="7636" y="0"/>
                    <a:pt x="7593" y="5"/>
                    <a:pt x="7553" y="14"/>
                  </a:cubicBezTo>
                  <a:cubicBezTo>
                    <a:pt x="6762" y="197"/>
                    <a:pt x="6035" y="2574"/>
                    <a:pt x="5692" y="3251"/>
                  </a:cubicBezTo>
                  <a:cubicBezTo>
                    <a:pt x="4339" y="5928"/>
                    <a:pt x="2953" y="8587"/>
                    <a:pt x="1534" y="11229"/>
                  </a:cubicBezTo>
                  <a:cubicBezTo>
                    <a:pt x="968" y="12281"/>
                    <a:pt x="394" y="13341"/>
                    <a:pt x="82" y="14493"/>
                  </a:cubicBezTo>
                  <a:cubicBezTo>
                    <a:pt x="38" y="14655"/>
                    <a:pt x="0" y="14828"/>
                    <a:pt x="51" y="14989"/>
                  </a:cubicBezTo>
                  <a:cubicBezTo>
                    <a:pt x="115" y="15188"/>
                    <a:pt x="299" y="15319"/>
                    <a:pt x="475" y="15431"/>
                  </a:cubicBezTo>
                  <a:cubicBezTo>
                    <a:pt x="1164" y="15873"/>
                    <a:pt x="1890" y="16252"/>
                    <a:pt x="2648" y="16564"/>
                  </a:cubicBezTo>
                  <a:cubicBezTo>
                    <a:pt x="2927" y="16680"/>
                    <a:pt x="3231" y="16787"/>
                    <a:pt x="3528" y="16787"/>
                  </a:cubicBezTo>
                  <a:cubicBezTo>
                    <a:pt x="3646" y="16787"/>
                    <a:pt x="3764" y="16770"/>
                    <a:pt x="3878" y="16729"/>
                  </a:cubicBezTo>
                  <a:cubicBezTo>
                    <a:pt x="4322" y="16573"/>
                    <a:pt x="4575" y="16117"/>
                    <a:pt x="4789" y="15696"/>
                  </a:cubicBezTo>
                  <a:lnTo>
                    <a:pt x="11323" y="2838"/>
                  </a:lnTo>
                  <a:cubicBezTo>
                    <a:pt x="11436" y="2616"/>
                    <a:pt x="11551" y="2355"/>
                    <a:pt x="11451" y="2126"/>
                  </a:cubicBezTo>
                  <a:cubicBezTo>
                    <a:pt x="11376" y="1957"/>
                    <a:pt x="11205" y="1856"/>
                    <a:pt x="11043" y="1768"/>
                  </a:cubicBezTo>
                  <a:lnTo>
                    <a:pt x="9242" y="774"/>
                  </a:lnTo>
                  <a:cubicBezTo>
                    <a:pt x="8870" y="569"/>
                    <a:pt x="8179" y="0"/>
                    <a:pt x="7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3414450" y="4197575"/>
              <a:ext cx="288775" cy="419700"/>
            </a:xfrm>
            <a:custGeom>
              <a:avLst/>
              <a:gdLst/>
              <a:ahLst/>
              <a:cxnLst/>
              <a:rect l="l" t="t" r="r" b="b"/>
              <a:pathLst>
                <a:path w="11551" h="16788" extrusionOk="0">
                  <a:moveTo>
                    <a:pt x="7679" y="0"/>
                  </a:moveTo>
                  <a:cubicBezTo>
                    <a:pt x="7635" y="0"/>
                    <a:pt x="7593" y="4"/>
                    <a:pt x="7553" y="14"/>
                  </a:cubicBezTo>
                  <a:cubicBezTo>
                    <a:pt x="6761" y="197"/>
                    <a:pt x="6035" y="2575"/>
                    <a:pt x="5692" y="3252"/>
                  </a:cubicBezTo>
                  <a:cubicBezTo>
                    <a:pt x="4340" y="5928"/>
                    <a:pt x="2953" y="8587"/>
                    <a:pt x="1534" y="11230"/>
                  </a:cubicBezTo>
                  <a:cubicBezTo>
                    <a:pt x="968" y="12281"/>
                    <a:pt x="394" y="13341"/>
                    <a:pt x="82" y="14493"/>
                  </a:cubicBezTo>
                  <a:cubicBezTo>
                    <a:pt x="38" y="14655"/>
                    <a:pt x="0" y="14829"/>
                    <a:pt x="51" y="14989"/>
                  </a:cubicBezTo>
                  <a:cubicBezTo>
                    <a:pt x="115" y="15188"/>
                    <a:pt x="299" y="15319"/>
                    <a:pt x="475" y="15432"/>
                  </a:cubicBezTo>
                  <a:cubicBezTo>
                    <a:pt x="1164" y="15873"/>
                    <a:pt x="1890" y="16252"/>
                    <a:pt x="2646" y="16564"/>
                  </a:cubicBezTo>
                  <a:cubicBezTo>
                    <a:pt x="2927" y="16680"/>
                    <a:pt x="3232" y="16787"/>
                    <a:pt x="3529" y="16787"/>
                  </a:cubicBezTo>
                  <a:cubicBezTo>
                    <a:pt x="3647" y="16787"/>
                    <a:pt x="3764" y="16770"/>
                    <a:pt x="3877" y="16730"/>
                  </a:cubicBezTo>
                  <a:cubicBezTo>
                    <a:pt x="4322" y="16573"/>
                    <a:pt x="4575" y="16117"/>
                    <a:pt x="4788" y="15696"/>
                  </a:cubicBezTo>
                  <a:cubicBezTo>
                    <a:pt x="6966" y="11410"/>
                    <a:pt x="9145" y="7124"/>
                    <a:pt x="11323" y="2838"/>
                  </a:cubicBezTo>
                  <a:cubicBezTo>
                    <a:pt x="11435" y="2615"/>
                    <a:pt x="11550" y="2355"/>
                    <a:pt x="11450" y="2127"/>
                  </a:cubicBezTo>
                  <a:cubicBezTo>
                    <a:pt x="11376" y="1957"/>
                    <a:pt x="11204" y="1857"/>
                    <a:pt x="11042" y="1768"/>
                  </a:cubicBezTo>
                  <a:lnTo>
                    <a:pt x="9242" y="774"/>
                  </a:lnTo>
                  <a:cubicBezTo>
                    <a:pt x="8870" y="568"/>
                    <a:pt x="8178" y="0"/>
                    <a:pt x="7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693075" y="3766400"/>
              <a:ext cx="672450" cy="563850"/>
            </a:xfrm>
            <a:custGeom>
              <a:avLst/>
              <a:gdLst/>
              <a:ahLst/>
              <a:cxnLst/>
              <a:rect l="l" t="t" r="r" b="b"/>
              <a:pathLst>
                <a:path w="26898" h="22554" extrusionOk="0">
                  <a:moveTo>
                    <a:pt x="16192" y="0"/>
                  </a:moveTo>
                  <a:cubicBezTo>
                    <a:pt x="15763" y="0"/>
                    <a:pt x="15260" y="238"/>
                    <a:pt x="14927" y="342"/>
                  </a:cubicBezTo>
                  <a:cubicBezTo>
                    <a:pt x="13809" y="693"/>
                    <a:pt x="12871" y="1168"/>
                    <a:pt x="11876" y="1905"/>
                  </a:cubicBezTo>
                  <a:cubicBezTo>
                    <a:pt x="11022" y="2540"/>
                    <a:pt x="10255" y="3283"/>
                    <a:pt x="9575" y="4102"/>
                  </a:cubicBezTo>
                  <a:cubicBezTo>
                    <a:pt x="7540" y="6556"/>
                    <a:pt x="5304" y="8851"/>
                    <a:pt x="2806" y="10835"/>
                  </a:cubicBezTo>
                  <a:cubicBezTo>
                    <a:pt x="1960" y="11505"/>
                    <a:pt x="777" y="12356"/>
                    <a:pt x="0" y="13361"/>
                  </a:cubicBezTo>
                  <a:cubicBezTo>
                    <a:pt x="102" y="13850"/>
                    <a:pt x="217" y="14291"/>
                    <a:pt x="242" y="14382"/>
                  </a:cubicBezTo>
                  <a:cubicBezTo>
                    <a:pt x="683" y="15952"/>
                    <a:pt x="1671" y="17387"/>
                    <a:pt x="2705" y="18621"/>
                  </a:cubicBezTo>
                  <a:cubicBezTo>
                    <a:pt x="4041" y="20215"/>
                    <a:pt x="5471" y="21440"/>
                    <a:pt x="7134" y="22554"/>
                  </a:cubicBezTo>
                  <a:cubicBezTo>
                    <a:pt x="7808" y="21927"/>
                    <a:pt x="8519" y="21161"/>
                    <a:pt x="8681" y="21014"/>
                  </a:cubicBezTo>
                  <a:cubicBezTo>
                    <a:pt x="9623" y="20152"/>
                    <a:pt x="10581" y="19305"/>
                    <a:pt x="11552" y="18474"/>
                  </a:cubicBezTo>
                  <a:cubicBezTo>
                    <a:pt x="12222" y="17899"/>
                    <a:pt x="13028" y="16949"/>
                    <a:pt x="13987" y="16949"/>
                  </a:cubicBezTo>
                  <a:cubicBezTo>
                    <a:pt x="14004" y="16949"/>
                    <a:pt x="14021" y="16949"/>
                    <a:pt x="14039" y="16950"/>
                  </a:cubicBezTo>
                  <a:cubicBezTo>
                    <a:pt x="14039" y="16950"/>
                    <a:pt x="14040" y="16950"/>
                    <a:pt x="14041" y="16950"/>
                  </a:cubicBezTo>
                  <a:cubicBezTo>
                    <a:pt x="14328" y="16950"/>
                    <a:pt x="14595" y="17193"/>
                    <a:pt x="14850" y="17316"/>
                  </a:cubicBezTo>
                  <a:cubicBezTo>
                    <a:pt x="16523" y="18133"/>
                    <a:pt x="18192" y="18901"/>
                    <a:pt x="19975" y="18901"/>
                  </a:cubicBezTo>
                  <a:cubicBezTo>
                    <a:pt x="20633" y="18901"/>
                    <a:pt x="21308" y="18796"/>
                    <a:pt x="22003" y="18550"/>
                  </a:cubicBezTo>
                  <a:cubicBezTo>
                    <a:pt x="22764" y="18283"/>
                    <a:pt x="24325" y="16999"/>
                    <a:pt x="23417" y="16080"/>
                  </a:cubicBezTo>
                  <a:cubicBezTo>
                    <a:pt x="23146" y="15806"/>
                    <a:pt x="22721" y="15726"/>
                    <a:pt x="22279" y="15726"/>
                  </a:cubicBezTo>
                  <a:cubicBezTo>
                    <a:pt x="21821" y="15726"/>
                    <a:pt x="21344" y="15812"/>
                    <a:pt x="20998" y="15857"/>
                  </a:cubicBezTo>
                  <a:cubicBezTo>
                    <a:pt x="20510" y="15921"/>
                    <a:pt x="20007" y="15978"/>
                    <a:pt x="19513" y="15978"/>
                  </a:cubicBezTo>
                  <a:cubicBezTo>
                    <a:pt x="18575" y="15978"/>
                    <a:pt x="17672" y="15775"/>
                    <a:pt x="16966" y="15037"/>
                  </a:cubicBezTo>
                  <a:cubicBezTo>
                    <a:pt x="16920" y="14989"/>
                    <a:pt x="16878" y="14943"/>
                    <a:pt x="16841" y="14895"/>
                  </a:cubicBezTo>
                  <a:cubicBezTo>
                    <a:pt x="16509" y="14492"/>
                    <a:pt x="16656" y="13885"/>
                    <a:pt x="17131" y="13668"/>
                  </a:cubicBezTo>
                  <a:cubicBezTo>
                    <a:pt x="17636" y="13435"/>
                    <a:pt x="18127" y="13179"/>
                    <a:pt x="18580" y="13002"/>
                  </a:cubicBezTo>
                  <a:cubicBezTo>
                    <a:pt x="21038" y="12052"/>
                    <a:pt x="23536" y="11150"/>
                    <a:pt x="25938" y="10063"/>
                  </a:cubicBezTo>
                  <a:cubicBezTo>
                    <a:pt x="26374" y="9864"/>
                    <a:pt x="26898" y="9636"/>
                    <a:pt x="26897" y="9060"/>
                  </a:cubicBezTo>
                  <a:cubicBezTo>
                    <a:pt x="26897" y="8431"/>
                    <a:pt x="26293" y="8237"/>
                    <a:pt x="25539" y="8237"/>
                  </a:cubicBezTo>
                  <a:cubicBezTo>
                    <a:pt x="24496" y="8237"/>
                    <a:pt x="23168" y="8607"/>
                    <a:pt x="22752" y="8712"/>
                  </a:cubicBezTo>
                  <a:cubicBezTo>
                    <a:pt x="21508" y="9029"/>
                    <a:pt x="20245" y="9342"/>
                    <a:pt x="19035" y="9753"/>
                  </a:cubicBezTo>
                  <a:cubicBezTo>
                    <a:pt x="18848" y="9816"/>
                    <a:pt x="18614" y="9849"/>
                    <a:pt x="18383" y="9849"/>
                  </a:cubicBezTo>
                  <a:cubicBezTo>
                    <a:pt x="17703" y="9849"/>
                    <a:pt x="17051" y="9561"/>
                    <a:pt x="17700" y="8905"/>
                  </a:cubicBezTo>
                  <a:cubicBezTo>
                    <a:pt x="19431" y="7162"/>
                    <a:pt x="21547" y="5851"/>
                    <a:pt x="23878" y="5077"/>
                  </a:cubicBezTo>
                  <a:cubicBezTo>
                    <a:pt x="24324" y="4930"/>
                    <a:pt x="24801" y="4788"/>
                    <a:pt x="25071" y="4375"/>
                  </a:cubicBezTo>
                  <a:cubicBezTo>
                    <a:pt x="25207" y="4168"/>
                    <a:pt x="25249" y="3903"/>
                    <a:pt x="25150" y="3677"/>
                  </a:cubicBezTo>
                  <a:cubicBezTo>
                    <a:pt x="25003" y="3343"/>
                    <a:pt x="24668" y="3292"/>
                    <a:pt x="24362" y="3271"/>
                  </a:cubicBezTo>
                  <a:cubicBezTo>
                    <a:pt x="24251" y="3265"/>
                    <a:pt x="24138" y="3261"/>
                    <a:pt x="24026" y="3261"/>
                  </a:cubicBezTo>
                  <a:cubicBezTo>
                    <a:pt x="21231" y="3261"/>
                    <a:pt x="18129" y="5325"/>
                    <a:pt x="15927" y="6770"/>
                  </a:cubicBezTo>
                  <a:lnTo>
                    <a:pt x="15917" y="6776"/>
                  </a:lnTo>
                  <a:cubicBezTo>
                    <a:pt x="15861" y="6813"/>
                    <a:pt x="15804" y="6829"/>
                    <a:pt x="15750" y="6829"/>
                  </a:cubicBezTo>
                  <a:cubicBezTo>
                    <a:pt x="15514" y="6829"/>
                    <a:pt x="15336" y="6525"/>
                    <a:pt x="15539" y="6314"/>
                  </a:cubicBezTo>
                  <a:cubicBezTo>
                    <a:pt x="15901" y="5935"/>
                    <a:pt x="16306" y="5594"/>
                    <a:pt x="16668" y="5275"/>
                  </a:cubicBezTo>
                  <a:cubicBezTo>
                    <a:pt x="17441" y="4593"/>
                    <a:pt x="18294" y="4047"/>
                    <a:pt x="19114" y="3442"/>
                  </a:cubicBezTo>
                  <a:cubicBezTo>
                    <a:pt x="19839" y="2909"/>
                    <a:pt x="21208" y="2492"/>
                    <a:pt x="21579" y="1608"/>
                  </a:cubicBezTo>
                  <a:cubicBezTo>
                    <a:pt x="21865" y="925"/>
                    <a:pt x="21157" y="648"/>
                    <a:pt x="20570" y="648"/>
                  </a:cubicBezTo>
                  <a:cubicBezTo>
                    <a:pt x="20565" y="648"/>
                    <a:pt x="20561" y="648"/>
                    <a:pt x="20556" y="649"/>
                  </a:cubicBezTo>
                  <a:cubicBezTo>
                    <a:pt x="19571" y="656"/>
                    <a:pt x="18425" y="1387"/>
                    <a:pt x="17555" y="1793"/>
                  </a:cubicBezTo>
                  <a:cubicBezTo>
                    <a:pt x="16227" y="2417"/>
                    <a:pt x="15016" y="3269"/>
                    <a:pt x="13804" y="4093"/>
                  </a:cubicBezTo>
                  <a:cubicBezTo>
                    <a:pt x="13676" y="4180"/>
                    <a:pt x="13512" y="4317"/>
                    <a:pt x="13336" y="4451"/>
                  </a:cubicBezTo>
                  <a:lnTo>
                    <a:pt x="13327" y="4459"/>
                  </a:lnTo>
                  <a:cubicBezTo>
                    <a:pt x="13263" y="4508"/>
                    <a:pt x="13196" y="4529"/>
                    <a:pt x="13132" y="4529"/>
                  </a:cubicBezTo>
                  <a:cubicBezTo>
                    <a:pt x="12878" y="4529"/>
                    <a:pt x="12678" y="4194"/>
                    <a:pt x="12911" y="3968"/>
                  </a:cubicBezTo>
                  <a:cubicBezTo>
                    <a:pt x="13623" y="3276"/>
                    <a:pt x="14489" y="2718"/>
                    <a:pt x="15288" y="2134"/>
                  </a:cubicBezTo>
                  <a:cubicBezTo>
                    <a:pt x="15684" y="1844"/>
                    <a:pt x="17461" y="700"/>
                    <a:pt x="16636" y="125"/>
                  </a:cubicBezTo>
                  <a:cubicBezTo>
                    <a:pt x="16508" y="35"/>
                    <a:pt x="16355" y="0"/>
                    <a:pt x="16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724775" y="4012025"/>
              <a:ext cx="278125" cy="277650"/>
            </a:xfrm>
            <a:custGeom>
              <a:avLst/>
              <a:gdLst/>
              <a:ahLst/>
              <a:cxnLst/>
              <a:rect l="l" t="t" r="r" b="b"/>
              <a:pathLst>
                <a:path w="11125" h="11106" extrusionOk="0">
                  <a:moveTo>
                    <a:pt x="2815" y="0"/>
                  </a:moveTo>
                  <a:cubicBezTo>
                    <a:pt x="1886" y="0"/>
                    <a:pt x="774" y="819"/>
                    <a:pt x="371" y="1613"/>
                  </a:cubicBezTo>
                  <a:cubicBezTo>
                    <a:pt x="1" y="2275"/>
                    <a:pt x="193" y="2798"/>
                    <a:pt x="401" y="3401"/>
                  </a:cubicBezTo>
                  <a:cubicBezTo>
                    <a:pt x="964" y="5019"/>
                    <a:pt x="2454" y="6744"/>
                    <a:pt x="3566" y="8048"/>
                  </a:cubicBezTo>
                  <a:cubicBezTo>
                    <a:pt x="4333" y="8947"/>
                    <a:pt x="5833" y="11106"/>
                    <a:pt x="7104" y="11106"/>
                  </a:cubicBezTo>
                  <a:cubicBezTo>
                    <a:pt x="7153" y="11106"/>
                    <a:pt x="7202" y="11103"/>
                    <a:pt x="7250" y="11096"/>
                  </a:cubicBezTo>
                  <a:cubicBezTo>
                    <a:pt x="8130" y="10975"/>
                    <a:pt x="9553" y="10054"/>
                    <a:pt x="10116" y="9374"/>
                  </a:cubicBezTo>
                  <a:cubicBezTo>
                    <a:pt x="11124" y="8154"/>
                    <a:pt x="9815" y="6766"/>
                    <a:pt x="9043" y="5721"/>
                  </a:cubicBezTo>
                  <a:cubicBezTo>
                    <a:pt x="7589" y="3754"/>
                    <a:pt x="5574" y="1369"/>
                    <a:pt x="3448" y="158"/>
                  </a:cubicBezTo>
                  <a:cubicBezTo>
                    <a:pt x="3257" y="49"/>
                    <a:pt x="3041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332650" y="4036075"/>
              <a:ext cx="612825" cy="574900"/>
            </a:xfrm>
            <a:custGeom>
              <a:avLst/>
              <a:gdLst/>
              <a:ahLst/>
              <a:cxnLst/>
              <a:rect l="l" t="t" r="r" b="b"/>
              <a:pathLst>
                <a:path w="24513" h="22996" extrusionOk="0">
                  <a:moveTo>
                    <a:pt x="16071" y="0"/>
                  </a:moveTo>
                  <a:cubicBezTo>
                    <a:pt x="15209" y="0"/>
                    <a:pt x="13529" y="1286"/>
                    <a:pt x="13061" y="1604"/>
                  </a:cubicBezTo>
                  <a:cubicBezTo>
                    <a:pt x="9572" y="3975"/>
                    <a:pt x="6158" y="6373"/>
                    <a:pt x="3024" y="9200"/>
                  </a:cubicBezTo>
                  <a:cubicBezTo>
                    <a:pt x="2247" y="9901"/>
                    <a:pt x="1472" y="10638"/>
                    <a:pt x="991" y="11563"/>
                  </a:cubicBezTo>
                  <a:cubicBezTo>
                    <a:pt x="0" y="13469"/>
                    <a:pt x="1005" y="15807"/>
                    <a:pt x="2147" y="17442"/>
                  </a:cubicBezTo>
                  <a:cubicBezTo>
                    <a:pt x="3528" y="19419"/>
                    <a:pt x="5957" y="22995"/>
                    <a:pt x="8760" y="22995"/>
                  </a:cubicBezTo>
                  <a:cubicBezTo>
                    <a:pt x="8940" y="22995"/>
                    <a:pt x="9122" y="22981"/>
                    <a:pt x="9305" y="22950"/>
                  </a:cubicBezTo>
                  <a:cubicBezTo>
                    <a:pt x="10189" y="22799"/>
                    <a:pt x="10968" y="22311"/>
                    <a:pt x="11712" y="21820"/>
                  </a:cubicBezTo>
                  <a:cubicBezTo>
                    <a:pt x="16050" y="18955"/>
                    <a:pt x="20241" y="15682"/>
                    <a:pt x="23653" y="11761"/>
                  </a:cubicBezTo>
                  <a:cubicBezTo>
                    <a:pt x="24231" y="11096"/>
                    <a:pt x="24512" y="10801"/>
                    <a:pt x="24391" y="9969"/>
                  </a:cubicBezTo>
                  <a:cubicBezTo>
                    <a:pt x="24151" y="8319"/>
                    <a:pt x="22736" y="6611"/>
                    <a:pt x="21868" y="5245"/>
                  </a:cubicBezTo>
                  <a:cubicBezTo>
                    <a:pt x="20481" y="3065"/>
                    <a:pt x="18518" y="1416"/>
                    <a:pt x="16366" y="73"/>
                  </a:cubicBezTo>
                  <a:cubicBezTo>
                    <a:pt x="16286" y="23"/>
                    <a:pt x="16186" y="0"/>
                    <a:pt x="16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2739125" y="4195625"/>
              <a:ext cx="492875" cy="676300"/>
            </a:xfrm>
            <a:custGeom>
              <a:avLst/>
              <a:gdLst/>
              <a:ahLst/>
              <a:cxnLst/>
              <a:rect l="l" t="t" r="r" b="b"/>
              <a:pathLst>
                <a:path w="19715" h="27052" extrusionOk="0">
                  <a:moveTo>
                    <a:pt x="7862" y="0"/>
                  </a:moveTo>
                  <a:cubicBezTo>
                    <a:pt x="7786" y="0"/>
                    <a:pt x="7705" y="13"/>
                    <a:pt x="7619" y="41"/>
                  </a:cubicBezTo>
                  <a:cubicBezTo>
                    <a:pt x="7071" y="215"/>
                    <a:pt x="7013" y="784"/>
                    <a:pt x="6958" y="1260"/>
                  </a:cubicBezTo>
                  <a:cubicBezTo>
                    <a:pt x="6656" y="3880"/>
                    <a:pt x="6563" y="6535"/>
                    <a:pt x="6408" y="9165"/>
                  </a:cubicBezTo>
                  <a:cubicBezTo>
                    <a:pt x="6378" y="9651"/>
                    <a:pt x="6285" y="10196"/>
                    <a:pt x="6217" y="10748"/>
                  </a:cubicBezTo>
                  <a:cubicBezTo>
                    <a:pt x="6168" y="11164"/>
                    <a:pt x="5815" y="11456"/>
                    <a:pt x="5427" y="11456"/>
                  </a:cubicBezTo>
                  <a:cubicBezTo>
                    <a:pt x="5331" y="11456"/>
                    <a:pt x="5234" y="11438"/>
                    <a:pt x="5138" y="11400"/>
                  </a:cubicBezTo>
                  <a:cubicBezTo>
                    <a:pt x="5080" y="11379"/>
                    <a:pt x="5024" y="11353"/>
                    <a:pt x="4964" y="11324"/>
                  </a:cubicBezTo>
                  <a:cubicBezTo>
                    <a:pt x="3564" y="10642"/>
                    <a:pt x="3207" y="9141"/>
                    <a:pt x="2950" y="7736"/>
                  </a:cubicBezTo>
                  <a:cubicBezTo>
                    <a:pt x="2828" y="7062"/>
                    <a:pt x="2698" y="5854"/>
                    <a:pt x="1999" y="5502"/>
                  </a:cubicBezTo>
                  <a:cubicBezTo>
                    <a:pt x="1849" y="5425"/>
                    <a:pt x="1705" y="5391"/>
                    <a:pt x="1569" y="5391"/>
                  </a:cubicBezTo>
                  <a:cubicBezTo>
                    <a:pt x="664" y="5391"/>
                    <a:pt x="99" y="6902"/>
                    <a:pt x="78" y="7602"/>
                  </a:cubicBezTo>
                  <a:cubicBezTo>
                    <a:pt x="0" y="10336"/>
                    <a:pt x="1676" y="12196"/>
                    <a:pt x="3440" y="14035"/>
                  </a:cubicBezTo>
                  <a:cubicBezTo>
                    <a:pt x="3637" y="14240"/>
                    <a:pt x="3950" y="14421"/>
                    <a:pt x="4038" y="14697"/>
                  </a:cubicBezTo>
                  <a:cubicBezTo>
                    <a:pt x="4371" y="15620"/>
                    <a:pt x="3695" y="16702"/>
                    <a:pt x="3348" y="17529"/>
                  </a:cubicBezTo>
                  <a:cubicBezTo>
                    <a:pt x="2852" y="18708"/>
                    <a:pt x="2338" y="19879"/>
                    <a:pt x="1807" y="21040"/>
                  </a:cubicBezTo>
                  <a:cubicBezTo>
                    <a:pt x="1716" y="21239"/>
                    <a:pt x="1204" y="22150"/>
                    <a:pt x="813" y="22984"/>
                  </a:cubicBezTo>
                  <a:cubicBezTo>
                    <a:pt x="2382" y="24226"/>
                    <a:pt x="3986" y="25213"/>
                    <a:pt x="5911" y="25998"/>
                  </a:cubicBezTo>
                  <a:cubicBezTo>
                    <a:pt x="7320" y="26572"/>
                    <a:pt x="8890" y="27052"/>
                    <a:pt x="10434" y="27052"/>
                  </a:cubicBezTo>
                  <a:cubicBezTo>
                    <a:pt x="10523" y="27052"/>
                    <a:pt x="10612" y="27050"/>
                    <a:pt x="10700" y="27047"/>
                  </a:cubicBezTo>
                  <a:cubicBezTo>
                    <a:pt x="10795" y="27044"/>
                    <a:pt x="11250" y="27019"/>
                    <a:pt x="11746" y="26965"/>
                  </a:cubicBezTo>
                  <a:cubicBezTo>
                    <a:pt x="12467" y="25918"/>
                    <a:pt x="12914" y="24532"/>
                    <a:pt x="13294" y="23523"/>
                  </a:cubicBezTo>
                  <a:cubicBezTo>
                    <a:pt x="14419" y="20537"/>
                    <a:pt x="15920" y="17705"/>
                    <a:pt x="17635" y="15018"/>
                  </a:cubicBezTo>
                  <a:cubicBezTo>
                    <a:pt x="18208" y="14120"/>
                    <a:pt x="18680" y="13164"/>
                    <a:pt x="19024" y="12157"/>
                  </a:cubicBezTo>
                  <a:cubicBezTo>
                    <a:pt x="19421" y="10983"/>
                    <a:pt x="19587" y="9945"/>
                    <a:pt x="19579" y="8772"/>
                  </a:cubicBezTo>
                  <a:cubicBezTo>
                    <a:pt x="19574" y="8291"/>
                    <a:pt x="19715" y="7423"/>
                    <a:pt x="19263" y="7079"/>
                  </a:cubicBezTo>
                  <a:cubicBezTo>
                    <a:pt x="19161" y="7001"/>
                    <a:pt x="19063" y="6966"/>
                    <a:pt x="18969" y="6966"/>
                  </a:cubicBezTo>
                  <a:cubicBezTo>
                    <a:pt x="18330" y="6966"/>
                    <a:pt x="17897" y="8571"/>
                    <a:pt x="17762" y="8978"/>
                  </a:cubicBezTo>
                  <a:cubicBezTo>
                    <a:pt x="17451" y="9917"/>
                    <a:pt x="17185" y="10911"/>
                    <a:pt x="16743" y="11801"/>
                  </a:cubicBezTo>
                  <a:cubicBezTo>
                    <a:pt x="16679" y="11929"/>
                    <a:pt x="16569" y="11984"/>
                    <a:pt x="16460" y="11984"/>
                  </a:cubicBezTo>
                  <a:cubicBezTo>
                    <a:pt x="16261" y="11984"/>
                    <a:pt x="16062" y="11801"/>
                    <a:pt x="16148" y="11555"/>
                  </a:cubicBezTo>
                  <a:lnTo>
                    <a:pt x="16153" y="11544"/>
                  </a:lnTo>
                  <a:cubicBezTo>
                    <a:pt x="16226" y="11337"/>
                    <a:pt x="16307" y="11139"/>
                    <a:pt x="16351" y="10988"/>
                  </a:cubicBezTo>
                  <a:cubicBezTo>
                    <a:pt x="16765" y="9584"/>
                    <a:pt x="17206" y="8170"/>
                    <a:pt x="17393" y="6715"/>
                  </a:cubicBezTo>
                  <a:cubicBezTo>
                    <a:pt x="17514" y="5762"/>
                    <a:pt x="17860" y="4447"/>
                    <a:pt x="17566" y="3507"/>
                  </a:cubicBezTo>
                  <a:cubicBezTo>
                    <a:pt x="17436" y="3089"/>
                    <a:pt x="17136" y="2649"/>
                    <a:pt x="16757" y="2649"/>
                  </a:cubicBezTo>
                  <a:cubicBezTo>
                    <a:pt x="16626" y="2649"/>
                    <a:pt x="16486" y="2702"/>
                    <a:pt x="16340" y="2827"/>
                  </a:cubicBezTo>
                  <a:cubicBezTo>
                    <a:pt x="15612" y="3450"/>
                    <a:pt x="15633" y="4881"/>
                    <a:pt x="15348" y="5734"/>
                  </a:cubicBezTo>
                  <a:cubicBezTo>
                    <a:pt x="15022" y="6700"/>
                    <a:pt x="14762" y="7678"/>
                    <a:pt x="14351" y="8622"/>
                  </a:cubicBezTo>
                  <a:cubicBezTo>
                    <a:pt x="14157" y="9065"/>
                    <a:pt x="13956" y="9555"/>
                    <a:pt x="13705" y="10016"/>
                  </a:cubicBezTo>
                  <a:cubicBezTo>
                    <a:pt x="13645" y="10129"/>
                    <a:pt x="13545" y="10178"/>
                    <a:pt x="13445" y="10178"/>
                  </a:cubicBezTo>
                  <a:cubicBezTo>
                    <a:pt x="13265" y="10178"/>
                    <a:pt x="13088" y="10020"/>
                    <a:pt x="13149" y="9797"/>
                  </a:cubicBezTo>
                  <a:lnTo>
                    <a:pt x="13153" y="9786"/>
                  </a:lnTo>
                  <a:cubicBezTo>
                    <a:pt x="13883" y="7145"/>
                    <a:pt x="14956" y="3372"/>
                    <a:pt x="13906" y="685"/>
                  </a:cubicBezTo>
                  <a:cubicBezTo>
                    <a:pt x="13793" y="400"/>
                    <a:pt x="13641" y="96"/>
                    <a:pt x="13278" y="58"/>
                  </a:cubicBezTo>
                  <a:cubicBezTo>
                    <a:pt x="13257" y="56"/>
                    <a:pt x="13236" y="55"/>
                    <a:pt x="13215" y="55"/>
                  </a:cubicBezTo>
                  <a:cubicBezTo>
                    <a:pt x="12992" y="55"/>
                    <a:pt x="12779" y="171"/>
                    <a:pt x="12638" y="347"/>
                  </a:cubicBezTo>
                  <a:cubicBezTo>
                    <a:pt x="12328" y="730"/>
                    <a:pt x="12338" y="1227"/>
                    <a:pt x="12335" y="1697"/>
                  </a:cubicBezTo>
                  <a:cubicBezTo>
                    <a:pt x="12310" y="4153"/>
                    <a:pt x="11709" y="6569"/>
                    <a:pt x="10578" y="8750"/>
                  </a:cubicBezTo>
                  <a:cubicBezTo>
                    <a:pt x="10423" y="9047"/>
                    <a:pt x="10262" y="9166"/>
                    <a:pt x="10110" y="9166"/>
                  </a:cubicBezTo>
                  <a:cubicBezTo>
                    <a:pt x="9700" y="9166"/>
                    <a:pt x="9353" y="8306"/>
                    <a:pt x="9362" y="7738"/>
                  </a:cubicBezTo>
                  <a:cubicBezTo>
                    <a:pt x="9384" y="6460"/>
                    <a:pt x="9296" y="5161"/>
                    <a:pt x="9217" y="3881"/>
                  </a:cubicBezTo>
                  <a:cubicBezTo>
                    <a:pt x="9174" y="3187"/>
                    <a:pt x="9059" y="0"/>
                    <a:pt x="7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2783875" y="4625150"/>
              <a:ext cx="314025" cy="203975"/>
            </a:xfrm>
            <a:custGeom>
              <a:avLst/>
              <a:gdLst/>
              <a:ahLst/>
              <a:cxnLst/>
              <a:rect l="l" t="t" r="r" b="b"/>
              <a:pathLst>
                <a:path w="12561" h="8159" extrusionOk="0">
                  <a:moveTo>
                    <a:pt x="2306" y="1"/>
                  </a:moveTo>
                  <a:cubicBezTo>
                    <a:pt x="1760" y="1"/>
                    <a:pt x="1267" y="186"/>
                    <a:pt x="918" y="731"/>
                  </a:cubicBezTo>
                  <a:cubicBezTo>
                    <a:pt x="442" y="1474"/>
                    <a:pt x="1" y="3110"/>
                    <a:pt x="155" y="3985"/>
                  </a:cubicBezTo>
                  <a:cubicBezTo>
                    <a:pt x="382" y="5277"/>
                    <a:pt x="3050" y="6088"/>
                    <a:pt x="4183" y="6560"/>
                  </a:cubicBezTo>
                  <a:cubicBezTo>
                    <a:pt x="5764" y="7220"/>
                    <a:pt x="7861" y="8113"/>
                    <a:pt x="9576" y="8153"/>
                  </a:cubicBezTo>
                  <a:cubicBezTo>
                    <a:pt x="9686" y="8156"/>
                    <a:pt x="9793" y="8159"/>
                    <a:pt x="9899" y="8159"/>
                  </a:cubicBezTo>
                  <a:cubicBezTo>
                    <a:pt x="10403" y="8159"/>
                    <a:pt x="10858" y="8095"/>
                    <a:pt x="11286" y="7635"/>
                  </a:cubicBezTo>
                  <a:cubicBezTo>
                    <a:pt x="12073" y="6857"/>
                    <a:pt x="12561" y="5023"/>
                    <a:pt x="11731" y="4261"/>
                  </a:cubicBezTo>
                  <a:cubicBezTo>
                    <a:pt x="9928" y="2607"/>
                    <a:pt x="7041" y="1418"/>
                    <a:pt x="4724" y="635"/>
                  </a:cubicBezTo>
                  <a:cubicBezTo>
                    <a:pt x="3996" y="389"/>
                    <a:pt x="3097" y="1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2583650" y="4687450"/>
              <a:ext cx="509300" cy="599375"/>
            </a:xfrm>
            <a:custGeom>
              <a:avLst/>
              <a:gdLst/>
              <a:ahLst/>
              <a:cxnLst/>
              <a:rect l="l" t="t" r="r" b="b"/>
              <a:pathLst>
                <a:path w="20372" h="23975" extrusionOk="0">
                  <a:moveTo>
                    <a:pt x="8581" y="1"/>
                  </a:moveTo>
                  <a:cubicBezTo>
                    <a:pt x="8340" y="1"/>
                    <a:pt x="8104" y="18"/>
                    <a:pt x="7875" y="56"/>
                  </a:cubicBezTo>
                  <a:cubicBezTo>
                    <a:pt x="7046" y="196"/>
                    <a:pt x="6852" y="553"/>
                    <a:pt x="6395" y="1308"/>
                  </a:cubicBezTo>
                  <a:cubicBezTo>
                    <a:pt x="3704" y="5755"/>
                    <a:pt x="1870" y="10745"/>
                    <a:pt x="468" y="15751"/>
                  </a:cubicBezTo>
                  <a:cubicBezTo>
                    <a:pt x="228" y="16610"/>
                    <a:pt x="0" y="17502"/>
                    <a:pt x="128" y="18389"/>
                  </a:cubicBezTo>
                  <a:cubicBezTo>
                    <a:pt x="567" y="21431"/>
                    <a:pt x="5107" y="22765"/>
                    <a:pt x="7560" y="23521"/>
                  </a:cubicBezTo>
                  <a:cubicBezTo>
                    <a:pt x="8407" y="23781"/>
                    <a:pt x="9378" y="23974"/>
                    <a:pt x="10327" y="23974"/>
                  </a:cubicBezTo>
                  <a:cubicBezTo>
                    <a:pt x="11516" y="23974"/>
                    <a:pt x="12671" y="23672"/>
                    <a:pt x="13511" y="22824"/>
                  </a:cubicBezTo>
                  <a:cubicBezTo>
                    <a:pt x="14246" y="22083"/>
                    <a:pt x="14709" y="21120"/>
                    <a:pt x="15140" y="20165"/>
                  </a:cubicBezTo>
                  <a:cubicBezTo>
                    <a:pt x="16873" y="16317"/>
                    <a:pt x="18112" y="12333"/>
                    <a:pt x="19303" y="8286"/>
                  </a:cubicBezTo>
                  <a:cubicBezTo>
                    <a:pt x="19485" y="7672"/>
                    <a:pt x="20372" y="5197"/>
                    <a:pt x="19751" y="4672"/>
                  </a:cubicBezTo>
                  <a:cubicBezTo>
                    <a:pt x="17815" y="3034"/>
                    <a:pt x="15644" y="1668"/>
                    <a:pt x="13145" y="1015"/>
                  </a:cubicBezTo>
                  <a:cubicBezTo>
                    <a:pt x="11797" y="663"/>
                    <a:pt x="10082" y="1"/>
                    <a:pt x="8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33"/>
          <p:cNvGrpSpPr/>
          <p:nvPr/>
        </p:nvGrpSpPr>
        <p:grpSpPr>
          <a:xfrm rot="498878">
            <a:off x="6888193" y="79536"/>
            <a:ext cx="2865361" cy="2335086"/>
            <a:chOff x="3859125" y="3597300"/>
            <a:chExt cx="2305825" cy="1879100"/>
          </a:xfrm>
        </p:grpSpPr>
        <p:sp>
          <p:nvSpPr>
            <p:cNvPr id="641" name="Google Shape;641;p33"/>
            <p:cNvSpPr/>
            <p:nvPr/>
          </p:nvSpPr>
          <p:spPr>
            <a:xfrm>
              <a:off x="5089925" y="4077675"/>
              <a:ext cx="202225" cy="295125"/>
            </a:xfrm>
            <a:custGeom>
              <a:avLst/>
              <a:gdLst/>
              <a:ahLst/>
              <a:cxnLst/>
              <a:rect l="l" t="t" r="r" b="b"/>
              <a:pathLst>
                <a:path w="8089" h="11805" extrusionOk="0">
                  <a:moveTo>
                    <a:pt x="3938" y="1"/>
                  </a:moveTo>
                  <a:cubicBezTo>
                    <a:pt x="3074" y="1"/>
                    <a:pt x="1939" y="276"/>
                    <a:pt x="1346" y="605"/>
                  </a:cubicBezTo>
                  <a:cubicBezTo>
                    <a:pt x="1" y="1353"/>
                    <a:pt x="693" y="3074"/>
                    <a:pt x="1022" y="4292"/>
                  </a:cubicBezTo>
                  <a:cubicBezTo>
                    <a:pt x="1643" y="6588"/>
                    <a:pt x="2623" y="9461"/>
                    <a:pt x="4119" y="11310"/>
                  </a:cubicBezTo>
                  <a:cubicBezTo>
                    <a:pt x="4402" y="11659"/>
                    <a:pt x="4873" y="11804"/>
                    <a:pt x="5385" y="11804"/>
                  </a:cubicBezTo>
                  <a:cubicBezTo>
                    <a:pt x="6122" y="11804"/>
                    <a:pt x="6945" y="11505"/>
                    <a:pt x="7418" y="11082"/>
                  </a:cubicBezTo>
                  <a:cubicBezTo>
                    <a:pt x="7989" y="10614"/>
                    <a:pt x="8001" y="10073"/>
                    <a:pt x="8024" y="9454"/>
                  </a:cubicBezTo>
                  <a:cubicBezTo>
                    <a:pt x="8089" y="7788"/>
                    <a:pt x="7350" y="5700"/>
                    <a:pt x="6805" y="4125"/>
                  </a:cubicBezTo>
                  <a:cubicBezTo>
                    <a:pt x="6415" y="2998"/>
                    <a:pt x="5789" y="360"/>
                    <a:pt x="4549" y="62"/>
                  </a:cubicBezTo>
                  <a:cubicBezTo>
                    <a:pt x="4374" y="20"/>
                    <a:pt x="4165" y="1"/>
                    <a:pt x="3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160050" y="3907925"/>
              <a:ext cx="592225" cy="463625"/>
            </a:xfrm>
            <a:custGeom>
              <a:avLst/>
              <a:gdLst/>
              <a:ahLst/>
              <a:cxnLst/>
              <a:rect l="l" t="t" r="r" b="b"/>
              <a:pathLst>
                <a:path w="23689" h="18545" extrusionOk="0">
                  <a:moveTo>
                    <a:pt x="17846" y="1"/>
                  </a:moveTo>
                  <a:cubicBezTo>
                    <a:pt x="17242" y="1"/>
                    <a:pt x="16635" y="120"/>
                    <a:pt x="16042" y="247"/>
                  </a:cubicBezTo>
                  <a:cubicBezTo>
                    <a:pt x="11101" y="1305"/>
                    <a:pt x="6148" y="2783"/>
                    <a:pt x="1671" y="5126"/>
                  </a:cubicBezTo>
                  <a:cubicBezTo>
                    <a:pt x="911" y="5523"/>
                    <a:pt x="552" y="5690"/>
                    <a:pt x="367" y="6486"/>
                  </a:cubicBezTo>
                  <a:cubicBezTo>
                    <a:pt x="1" y="8065"/>
                    <a:pt x="677" y="10112"/>
                    <a:pt x="979" y="11656"/>
                  </a:cubicBezTo>
                  <a:cubicBezTo>
                    <a:pt x="1463" y="14120"/>
                    <a:pt x="2657" y="16308"/>
                    <a:pt x="4130" y="18286"/>
                  </a:cubicBezTo>
                  <a:cubicBezTo>
                    <a:pt x="4271" y="18476"/>
                    <a:pt x="4590" y="18545"/>
                    <a:pt x="4984" y="18545"/>
                  </a:cubicBezTo>
                  <a:cubicBezTo>
                    <a:pt x="5906" y="18545"/>
                    <a:pt x="7237" y="18167"/>
                    <a:pt x="7662" y="18070"/>
                  </a:cubicBezTo>
                  <a:cubicBezTo>
                    <a:pt x="11661" y="17159"/>
                    <a:pt x="15601" y="16198"/>
                    <a:pt x="19439" y="14749"/>
                  </a:cubicBezTo>
                  <a:cubicBezTo>
                    <a:pt x="20390" y="14389"/>
                    <a:pt x="21353" y="13996"/>
                    <a:pt x="22117" y="13329"/>
                  </a:cubicBezTo>
                  <a:cubicBezTo>
                    <a:pt x="23688" y="11954"/>
                    <a:pt x="23606" y="9482"/>
                    <a:pt x="23152" y="7597"/>
                  </a:cubicBezTo>
                  <a:cubicBezTo>
                    <a:pt x="22567" y="5172"/>
                    <a:pt x="21547" y="685"/>
                    <a:pt x="18621" y="76"/>
                  </a:cubicBezTo>
                  <a:cubicBezTo>
                    <a:pt x="18365" y="23"/>
                    <a:pt x="18106" y="1"/>
                    <a:pt x="17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4333575" y="3808950"/>
              <a:ext cx="1233150" cy="1667450"/>
            </a:xfrm>
            <a:custGeom>
              <a:avLst/>
              <a:gdLst/>
              <a:ahLst/>
              <a:cxnLst/>
              <a:rect l="l" t="t" r="r" b="b"/>
              <a:pathLst>
                <a:path w="49326" h="66698" extrusionOk="0">
                  <a:moveTo>
                    <a:pt x="41236" y="1"/>
                  </a:moveTo>
                  <a:cubicBezTo>
                    <a:pt x="41248" y="26"/>
                    <a:pt x="36821" y="1299"/>
                    <a:pt x="36555" y="1390"/>
                  </a:cubicBezTo>
                  <a:cubicBezTo>
                    <a:pt x="33962" y="2253"/>
                    <a:pt x="31316" y="3856"/>
                    <a:pt x="30047" y="6370"/>
                  </a:cubicBezTo>
                  <a:cubicBezTo>
                    <a:pt x="28623" y="9190"/>
                    <a:pt x="29180" y="12457"/>
                    <a:pt x="29759" y="15404"/>
                  </a:cubicBezTo>
                  <a:cubicBezTo>
                    <a:pt x="31720" y="25370"/>
                    <a:pt x="35989" y="34558"/>
                    <a:pt x="39192" y="44153"/>
                  </a:cubicBezTo>
                  <a:cubicBezTo>
                    <a:pt x="39896" y="46261"/>
                    <a:pt x="41108" y="50573"/>
                    <a:pt x="37511" y="50693"/>
                  </a:cubicBezTo>
                  <a:cubicBezTo>
                    <a:pt x="37477" y="50694"/>
                    <a:pt x="37442" y="50694"/>
                    <a:pt x="37408" y="50694"/>
                  </a:cubicBezTo>
                  <a:cubicBezTo>
                    <a:pt x="36506" y="50694"/>
                    <a:pt x="35629" y="50310"/>
                    <a:pt x="34903" y="49771"/>
                  </a:cubicBezTo>
                  <a:cubicBezTo>
                    <a:pt x="33562" y="48779"/>
                    <a:pt x="32477" y="47368"/>
                    <a:pt x="31401" y="46113"/>
                  </a:cubicBezTo>
                  <a:cubicBezTo>
                    <a:pt x="29701" y="44136"/>
                    <a:pt x="28253" y="41957"/>
                    <a:pt x="27089" y="39624"/>
                  </a:cubicBezTo>
                  <a:cubicBezTo>
                    <a:pt x="26166" y="37772"/>
                    <a:pt x="24750" y="35191"/>
                    <a:pt x="25858" y="33137"/>
                  </a:cubicBezTo>
                  <a:cubicBezTo>
                    <a:pt x="26426" y="32083"/>
                    <a:pt x="27677" y="31495"/>
                    <a:pt x="28201" y="30445"/>
                  </a:cubicBezTo>
                  <a:cubicBezTo>
                    <a:pt x="28538" y="29766"/>
                    <a:pt x="28288" y="28956"/>
                    <a:pt x="27680" y="28634"/>
                  </a:cubicBezTo>
                  <a:cubicBezTo>
                    <a:pt x="27510" y="28545"/>
                    <a:pt x="27313" y="28494"/>
                    <a:pt x="27092" y="28494"/>
                  </a:cubicBezTo>
                  <a:cubicBezTo>
                    <a:pt x="27056" y="28494"/>
                    <a:pt x="27019" y="28495"/>
                    <a:pt x="26982" y="28498"/>
                  </a:cubicBezTo>
                  <a:cubicBezTo>
                    <a:pt x="26980" y="28497"/>
                    <a:pt x="26979" y="28497"/>
                    <a:pt x="26977" y="28497"/>
                  </a:cubicBezTo>
                  <a:cubicBezTo>
                    <a:pt x="26975" y="28497"/>
                    <a:pt x="26973" y="28497"/>
                    <a:pt x="26971" y="28498"/>
                  </a:cubicBezTo>
                  <a:cubicBezTo>
                    <a:pt x="24335" y="28710"/>
                    <a:pt x="20913" y="30336"/>
                    <a:pt x="19040" y="31197"/>
                  </a:cubicBezTo>
                  <a:cubicBezTo>
                    <a:pt x="14276" y="33388"/>
                    <a:pt x="9773" y="35788"/>
                    <a:pt x="5432" y="38666"/>
                  </a:cubicBezTo>
                  <a:cubicBezTo>
                    <a:pt x="4228" y="39463"/>
                    <a:pt x="982" y="41215"/>
                    <a:pt x="191" y="43160"/>
                  </a:cubicBezTo>
                  <a:cubicBezTo>
                    <a:pt x="138" y="43289"/>
                    <a:pt x="96" y="43422"/>
                    <a:pt x="67" y="43560"/>
                  </a:cubicBezTo>
                  <a:cubicBezTo>
                    <a:pt x="6" y="43826"/>
                    <a:pt x="0" y="44103"/>
                    <a:pt x="54" y="44371"/>
                  </a:cubicBezTo>
                  <a:cubicBezTo>
                    <a:pt x="208" y="45135"/>
                    <a:pt x="982" y="45265"/>
                    <a:pt x="1954" y="45265"/>
                  </a:cubicBezTo>
                  <a:cubicBezTo>
                    <a:pt x="2454" y="45265"/>
                    <a:pt x="3007" y="45230"/>
                    <a:pt x="3555" y="45230"/>
                  </a:cubicBezTo>
                  <a:cubicBezTo>
                    <a:pt x="4414" y="45230"/>
                    <a:pt x="5260" y="45315"/>
                    <a:pt x="5868" y="45752"/>
                  </a:cubicBezTo>
                  <a:cubicBezTo>
                    <a:pt x="9338" y="48245"/>
                    <a:pt x="10703" y="52222"/>
                    <a:pt x="12722" y="55784"/>
                  </a:cubicBezTo>
                  <a:cubicBezTo>
                    <a:pt x="14729" y="59325"/>
                    <a:pt x="17784" y="62248"/>
                    <a:pt x="21359" y="64180"/>
                  </a:cubicBezTo>
                  <a:cubicBezTo>
                    <a:pt x="24407" y="65827"/>
                    <a:pt x="28132" y="66697"/>
                    <a:pt x="31838" y="66697"/>
                  </a:cubicBezTo>
                  <a:cubicBezTo>
                    <a:pt x="39542" y="66697"/>
                    <a:pt x="47162" y="62937"/>
                    <a:pt x="48446" y="54582"/>
                  </a:cubicBezTo>
                  <a:cubicBezTo>
                    <a:pt x="49326" y="48859"/>
                    <a:pt x="46802" y="43146"/>
                    <a:pt x="44816" y="37893"/>
                  </a:cubicBezTo>
                  <a:cubicBezTo>
                    <a:pt x="42691" y="32272"/>
                    <a:pt x="40324" y="26736"/>
                    <a:pt x="38521" y="20996"/>
                  </a:cubicBezTo>
                  <a:cubicBezTo>
                    <a:pt x="37824" y="18778"/>
                    <a:pt x="37014" y="16594"/>
                    <a:pt x="36393" y="14341"/>
                  </a:cubicBezTo>
                  <a:cubicBezTo>
                    <a:pt x="35895" y="12532"/>
                    <a:pt x="35025" y="10475"/>
                    <a:pt x="35577" y="8614"/>
                  </a:cubicBezTo>
                  <a:cubicBezTo>
                    <a:pt x="36150" y="5328"/>
                    <a:pt x="39316" y="3897"/>
                    <a:pt x="42096" y="2708"/>
                  </a:cubicBezTo>
                  <a:cubicBezTo>
                    <a:pt x="41945" y="1761"/>
                    <a:pt x="41675" y="841"/>
                    <a:pt x="4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4338400" y="4538725"/>
              <a:ext cx="661750" cy="353075"/>
            </a:xfrm>
            <a:custGeom>
              <a:avLst/>
              <a:gdLst/>
              <a:ahLst/>
              <a:cxnLst/>
              <a:rect l="l" t="t" r="r" b="b"/>
              <a:pathLst>
                <a:path w="26470" h="14123" extrusionOk="0">
                  <a:moveTo>
                    <a:pt x="25927" y="1"/>
                  </a:moveTo>
                  <a:cubicBezTo>
                    <a:pt x="25607" y="1"/>
                    <a:pt x="25156" y="136"/>
                    <a:pt x="24860" y="237"/>
                  </a:cubicBezTo>
                  <a:cubicBezTo>
                    <a:pt x="23172" y="816"/>
                    <a:pt x="21613" y="1742"/>
                    <a:pt x="19997" y="2492"/>
                  </a:cubicBezTo>
                  <a:cubicBezTo>
                    <a:pt x="18093" y="3376"/>
                    <a:pt x="16343" y="4560"/>
                    <a:pt x="14425" y="5418"/>
                  </a:cubicBezTo>
                  <a:cubicBezTo>
                    <a:pt x="12279" y="6378"/>
                    <a:pt x="10168" y="7537"/>
                    <a:pt x="8120" y="8706"/>
                  </a:cubicBezTo>
                  <a:cubicBezTo>
                    <a:pt x="6288" y="9753"/>
                    <a:pt x="4547" y="10987"/>
                    <a:pt x="2688" y="11989"/>
                  </a:cubicBezTo>
                  <a:cubicBezTo>
                    <a:pt x="2408" y="12142"/>
                    <a:pt x="0" y="13850"/>
                    <a:pt x="1195" y="13938"/>
                  </a:cubicBezTo>
                  <a:cubicBezTo>
                    <a:pt x="1253" y="14064"/>
                    <a:pt x="1411" y="14123"/>
                    <a:pt x="1656" y="14123"/>
                  </a:cubicBezTo>
                  <a:cubicBezTo>
                    <a:pt x="5009" y="14123"/>
                    <a:pt x="24655" y="3076"/>
                    <a:pt x="26133" y="703"/>
                  </a:cubicBezTo>
                  <a:cubicBezTo>
                    <a:pt x="26470" y="162"/>
                    <a:pt x="26277" y="1"/>
                    <a:pt x="25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279125" y="3794825"/>
              <a:ext cx="170025" cy="127600"/>
            </a:xfrm>
            <a:custGeom>
              <a:avLst/>
              <a:gdLst/>
              <a:ahLst/>
              <a:cxnLst/>
              <a:rect l="l" t="t" r="r" b="b"/>
              <a:pathLst>
                <a:path w="6801" h="5104" extrusionOk="0">
                  <a:moveTo>
                    <a:pt x="5389" y="1"/>
                  </a:moveTo>
                  <a:cubicBezTo>
                    <a:pt x="5378" y="1"/>
                    <a:pt x="5368" y="1"/>
                    <a:pt x="5357" y="1"/>
                  </a:cubicBezTo>
                  <a:cubicBezTo>
                    <a:pt x="4516" y="32"/>
                    <a:pt x="3627" y="351"/>
                    <a:pt x="2838" y="557"/>
                  </a:cubicBezTo>
                  <a:cubicBezTo>
                    <a:pt x="2049" y="764"/>
                    <a:pt x="873" y="890"/>
                    <a:pt x="0" y="1333"/>
                  </a:cubicBezTo>
                  <a:cubicBezTo>
                    <a:pt x="18" y="1536"/>
                    <a:pt x="47" y="1738"/>
                    <a:pt x="86" y="1940"/>
                  </a:cubicBezTo>
                  <a:cubicBezTo>
                    <a:pt x="210" y="2523"/>
                    <a:pt x="420" y="3088"/>
                    <a:pt x="636" y="3640"/>
                  </a:cubicBezTo>
                  <a:cubicBezTo>
                    <a:pt x="828" y="4131"/>
                    <a:pt x="1030" y="4625"/>
                    <a:pt x="1255" y="5104"/>
                  </a:cubicBezTo>
                  <a:cubicBezTo>
                    <a:pt x="1656" y="4986"/>
                    <a:pt x="2059" y="4795"/>
                    <a:pt x="2426" y="4633"/>
                  </a:cubicBezTo>
                  <a:cubicBezTo>
                    <a:pt x="3266" y="4262"/>
                    <a:pt x="4087" y="3908"/>
                    <a:pt x="4939" y="3572"/>
                  </a:cubicBezTo>
                  <a:cubicBezTo>
                    <a:pt x="5445" y="3374"/>
                    <a:pt x="6512" y="3070"/>
                    <a:pt x="6665" y="2527"/>
                  </a:cubicBezTo>
                  <a:cubicBezTo>
                    <a:pt x="6801" y="2043"/>
                    <a:pt x="6491" y="1182"/>
                    <a:pt x="6231" y="546"/>
                  </a:cubicBezTo>
                  <a:cubicBezTo>
                    <a:pt x="6099" y="218"/>
                    <a:pt x="5768" y="1"/>
                    <a:pt x="5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185600" y="4657800"/>
              <a:ext cx="129625" cy="80325"/>
            </a:xfrm>
            <a:custGeom>
              <a:avLst/>
              <a:gdLst/>
              <a:ahLst/>
              <a:cxnLst/>
              <a:rect l="l" t="t" r="r" b="b"/>
              <a:pathLst>
                <a:path w="5185" h="3213" extrusionOk="0">
                  <a:moveTo>
                    <a:pt x="3830" y="1"/>
                  </a:moveTo>
                  <a:cubicBezTo>
                    <a:pt x="3770" y="1"/>
                    <a:pt x="3708" y="5"/>
                    <a:pt x="3643" y="16"/>
                  </a:cubicBezTo>
                  <a:cubicBezTo>
                    <a:pt x="2600" y="181"/>
                    <a:pt x="1452" y="837"/>
                    <a:pt x="632" y="1497"/>
                  </a:cubicBezTo>
                  <a:cubicBezTo>
                    <a:pt x="1" y="2005"/>
                    <a:pt x="210" y="3213"/>
                    <a:pt x="1091" y="3213"/>
                  </a:cubicBezTo>
                  <a:cubicBezTo>
                    <a:pt x="1133" y="3213"/>
                    <a:pt x="1177" y="3210"/>
                    <a:pt x="1223" y="3204"/>
                  </a:cubicBezTo>
                  <a:cubicBezTo>
                    <a:pt x="2233" y="3075"/>
                    <a:pt x="3554" y="2772"/>
                    <a:pt x="4381" y="2150"/>
                  </a:cubicBezTo>
                  <a:cubicBezTo>
                    <a:pt x="5185" y="1545"/>
                    <a:pt x="4896" y="1"/>
                    <a:pt x="3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131450" y="4534925"/>
              <a:ext cx="140025" cy="81525"/>
            </a:xfrm>
            <a:custGeom>
              <a:avLst/>
              <a:gdLst/>
              <a:ahLst/>
              <a:cxnLst/>
              <a:rect l="l" t="t" r="r" b="b"/>
              <a:pathLst>
                <a:path w="5601" h="3261" extrusionOk="0">
                  <a:moveTo>
                    <a:pt x="4014" y="0"/>
                  </a:moveTo>
                  <a:cubicBezTo>
                    <a:pt x="3308" y="0"/>
                    <a:pt x="2724" y="274"/>
                    <a:pt x="2057" y="538"/>
                  </a:cubicBezTo>
                  <a:cubicBezTo>
                    <a:pt x="1351" y="817"/>
                    <a:pt x="681" y="1098"/>
                    <a:pt x="274" y="1759"/>
                  </a:cubicBezTo>
                  <a:cubicBezTo>
                    <a:pt x="1" y="2198"/>
                    <a:pt x="264" y="2953"/>
                    <a:pt x="747" y="3130"/>
                  </a:cubicBezTo>
                  <a:cubicBezTo>
                    <a:pt x="1002" y="3223"/>
                    <a:pt x="1252" y="3260"/>
                    <a:pt x="1502" y="3260"/>
                  </a:cubicBezTo>
                  <a:cubicBezTo>
                    <a:pt x="1968" y="3260"/>
                    <a:pt x="2430" y="3130"/>
                    <a:pt x="2904" y="2989"/>
                  </a:cubicBezTo>
                  <a:cubicBezTo>
                    <a:pt x="3657" y="2765"/>
                    <a:pt x="4344" y="2611"/>
                    <a:pt x="4936" y="2067"/>
                  </a:cubicBezTo>
                  <a:cubicBezTo>
                    <a:pt x="5600" y="1458"/>
                    <a:pt x="5123" y="79"/>
                    <a:pt x="4226" y="8"/>
                  </a:cubicBezTo>
                  <a:cubicBezTo>
                    <a:pt x="4154" y="3"/>
                    <a:pt x="4084" y="0"/>
                    <a:pt x="4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089625" y="4407775"/>
              <a:ext cx="135450" cy="83450"/>
            </a:xfrm>
            <a:custGeom>
              <a:avLst/>
              <a:gdLst/>
              <a:ahLst/>
              <a:cxnLst/>
              <a:rect l="l" t="t" r="r" b="b"/>
              <a:pathLst>
                <a:path w="5418" h="3338" extrusionOk="0">
                  <a:moveTo>
                    <a:pt x="3531" y="1"/>
                  </a:moveTo>
                  <a:cubicBezTo>
                    <a:pt x="2923" y="1"/>
                    <a:pt x="2416" y="276"/>
                    <a:pt x="1870" y="513"/>
                  </a:cubicBezTo>
                  <a:cubicBezTo>
                    <a:pt x="1309" y="758"/>
                    <a:pt x="724" y="954"/>
                    <a:pt x="369" y="1486"/>
                  </a:cubicBezTo>
                  <a:cubicBezTo>
                    <a:pt x="15" y="2019"/>
                    <a:pt x="1" y="2881"/>
                    <a:pt x="718" y="3168"/>
                  </a:cubicBezTo>
                  <a:cubicBezTo>
                    <a:pt x="1023" y="3290"/>
                    <a:pt x="1302" y="3337"/>
                    <a:pt x="1578" y="3337"/>
                  </a:cubicBezTo>
                  <a:cubicBezTo>
                    <a:pt x="1929" y="3337"/>
                    <a:pt x="2276" y="3261"/>
                    <a:pt x="2672" y="3164"/>
                  </a:cubicBezTo>
                  <a:cubicBezTo>
                    <a:pt x="3287" y="3012"/>
                    <a:pt x="3926" y="2903"/>
                    <a:pt x="4415" y="2471"/>
                  </a:cubicBezTo>
                  <a:cubicBezTo>
                    <a:pt x="5417" y="1588"/>
                    <a:pt x="4973" y="22"/>
                    <a:pt x="3562" y="1"/>
                  </a:cubicBezTo>
                  <a:cubicBezTo>
                    <a:pt x="3552" y="1"/>
                    <a:pt x="3541" y="1"/>
                    <a:pt x="3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040300" y="4276225"/>
              <a:ext cx="139250" cy="89000"/>
            </a:xfrm>
            <a:custGeom>
              <a:avLst/>
              <a:gdLst/>
              <a:ahLst/>
              <a:cxnLst/>
              <a:rect l="l" t="t" r="r" b="b"/>
              <a:pathLst>
                <a:path w="5570" h="3560" extrusionOk="0">
                  <a:moveTo>
                    <a:pt x="3719" y="1"/>
                  </a:moveTo>
                  <a:cubicBezTo>
                    <a:pt x="3242" y="1"/>
                    <a:pt x="2830" y="161"/>
                    <a:pt x="2378" y="380"/>
                  </a:cubicBezTo>
                  <a:cubicBezTo>
                    <a:pt x="1900" y="611"/>
                    <a:pt x="1366" y="802"/>
                    <a:pt x="966" y="1152"/>
                  </a:cubicBezTo>
                  <a:cubicBezTo>
                    <a:pt x="0" y="1997"/>
                    <a:pt x="414" y="3560"/>
                    <a:pt x="1791" y="3560"/>
                  </a:cubicBezTo>
                  <a:cubicBezTo>
                    <a:pt x="1793" y="3560"/>
                    <a:pt x="1796" y="3560"/>
                    <a:pt x="1798" y="3560"/>
                  </a:cubicBezTo>
                  <a:cubicBezTo>
                    <a:pt x="2331" y="3559"/>
                    <a:pt x="2852" y="3369"/>
                    <a:pt x="3362" y="3228"/>
                  </a:cubicBezTo>
                  <a:cubicBezTo>
                    <a:pt x="3955" y="3062"/>
                    <a:pt x="4520" y="2872"/>
                    <a:pt x="4920" y="2370"/>
                  </a:cubicBezTo>
                  <a:cubicBezTo>
                    <a:pt x="5569" y="1552"/>
                    <a:pt x="5206" y="229"/>
                    <a:pt x="4112" y="36"/>
                  </a:cubicBezTo>
                  <a:cubicBezTo>
                    <a:pt x="3975" y="12"/>
                    <a:pt x="3845" y="1"/>
                    <a:pt x="3719" y="1"/>
                  </a:cubicBezTo>
                  <a:close/>
                </a:path>
              </a:pathLst>
            </a:custGeom>
            <a:solidFill>
              <a:srgbClr val="CB7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004575" y="4295075"/>
              <a:ext cx="87775" cy="102975"/>
            </a:xfrm>
            <a:custGeom>
              <a:avLst/>
              <a:gdLst/>
              <a:ahLst/>
              <a:cxnLst/>
              <a:rect l="l" t="t" r="r" b="b"/>
              <a:pathLst>
                <a:path w="3511" h="4119" extrusionOk="0">
                  <a:moveTo>
                    <a:pt x="1627" y="0"/>
                  </a:moveTo>
                  <a:cubicBezTo>
                    <a:pt x="1468" y="0"/>
                    <a:pt x="1309" y="28"/>
                    <a:pt x="1160" y="87"/>
                  </a:cubicBezTo>
                  <a:cubicBezTo>
                    <a:pt x="387" y="394"/>
                    <a:pt x="0" y="1179"/>
                    <a:pt x="241" y="1977"/>
                  </a:cubicBezTo>
                  <a:cubicBezTo>
                    <a:pt x="324" y="2252"/>
                    <a:pt x="391" y="2538"/>
                    <a:pt x="507" y="2801"/>
                  </a:cubicBezTo>
                  <a:cubicBezTo>
                    <a:pt x="564" y="2933"/>
                    <a:pt x="634" y="3059"/>
                    <a:pt x="715" y="3178"/>
                  </a:cubicBezTo>
                  <a:cubicBezTo>
                    <a:pt x="943" y="3716"/>
                    <a:pt x="1489" y="4119"/>
                    <a:pt x="2070" y="4119"/>
                  </a:cubicBezTo>
                  <a:cubicBezTo>
                    <a:pt x="2221" y="4119"/>
                    <a:pt x="2375" y="4091"/>
                    <a:pt x="2526" y="4032"/>
                  </a:cubicBezTo>
                  <a:cubicBezTo>
                    <a:pt x="2873" y="3894"/>
                    <a:pt x="3196" y="3653"/>
                    <a:pt x="3350" y="3302"/>
                  </a:cubicBezTo>
                  <a:cubicBezTo>
                    <a:pt x="3510" y="2932"/>
                    <a:pt x="3504" y="2596"/>
                    <a:pt x="3415" y="2204"/>
                  </a:cubicBezTo>
                  <a:cubicBezTo>
                    <a:pt x="3414" y="2196"/>
                    <a:pt x="3409" y="2187"/>
                    <a:pt x="3408" y="2179"/>
                  </a:cubicBezTo>
                  <a:cubicBezTo>
                    <a:pt x="3400" y="2057"/>
                    <a:pt x="3381" y="1937"/>
                    <a:pt x="3351" y="1819"/>
                  </a:cubicBezTo>
                  <a:cubicBezTo>
                    <a:pt x="3278" y="1540"/>
                    <a:pt x="3155" y="1272"/>
                    <a:pt x="3050" y="1006"/>
                  </a:cubicBezTo>
                  <a:cubicBezTo>
                    <a:pt x="2871" y="414"/>
                    <a:pt x="2242" y="0"/>
                    <a:pt x="1627" y="0"/>
                  </a:cubicBezTo>
                  <a:close/>
                </a:path>
              </a:pathLst>
            </a:custGeom>
            <a:solidFill>
              <a:srgbClr val="242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3859125" y="3597300"/>
              <a:ext cx="994825" cy="1252575"/>
            </a:xfrm>
            <a:custGeom>
              <a:avLst/>
              <a:gdLst/>
              <a:ahLst/>
              <a:cxnLst/>
              <a:rect l="l" t="t" r="r" b="b"/>
              <a:pathLst>
                <a:path w="39793" h="50103" extrusionOk="0">
                  <a:moveTo>
                    <a:pt x="25329" y="0"/>
                  </a:moveTo>
                  <a:cubicBezTo>
                    <a:pt x="22827" y="250"/>
                    <a:pt x="20439" y="1435"/>
                    <a:pt x="17906" y="1731"/>
                  </a:cubicBezTo>
                  <a:cubicBezTo>
                    <a:pt x="17307" y="1801"/>
                    <a:pt x="16706" y="1901"/>
                    <a:pt x="16103" y="2021"/>
                  </a:cubicBezTo>
                  <a:cubicBezTo>
                    <a:pt x="15770" y="2090"/>
                    <a:pt x="15434" y="2163"/>
                    <a:pt x="15099" y="2241"/>
                  </a:cubicBezTo>
                  <a:cubicBezTo>
                    <a:pt x="13643" y="2585"/>
                    <a:pt x="12185" y="3031"/>
                    <a:pt x="10740" y="3472"/>
                  </a:cubicBezTo>
                  <a:cubicBezTo>
                    <a:pt x="10401" y="3575"/>
                    <a:pt x="10067" y="3680"/>
                    <a:pt x="9731" y="3782"/>
                  </a:cubicBezTo>
                  <a:cubicBezTo>
                    <a:pt x="9057" y="3987"/>
                    <a:pt x="8388" y="4185"/>
                    <a:pt x="7726" y="4365"/>
                  </a:cubicBezTo>
                  <a:cubicBezTo>
                    <a:pt x="7231" y="4499"/>
                    <a:pt x="5350" y="4785"/>
                    <a:pt x="3575" y="5528"/>
                  </a:cubicBezTo>
                  <a:cubicBezTo>
                    <a:pt x="3247" y="5664"/>
                    <a:pt x="2926" y="5818"/>
                    <a:pt x="2614" y="5988"/>
                  </a:cubicBezTo>
                  <a:cubicBezTo>
                    <a:pt x="1165" y="6784"/>
                    <a:pt x="1" y="7963"/>
                    <a:pt x="81" y="9722"/>
                  </a:cubicBezTo>
                  <a:cubicBezTo>
                    <a:pt x="29" y="9754"/>
                    <a:pt x="101" y="12728"/>
                    <a:pt x="204" y="13931"/>
                  </a:cubicBezTo>
                  <a:cubicBezTo>
                    <a:pt x="499" y="17377"/>
                    <a:pt x="1126" y="20532"/>
                    <a:pt x="2318" y="23671"/>
                  </a:cubicBezTo>
                  <a:cubicBezTo>
                    <a:pt x="4299" y="28891"/>
                    <a:pt x="6156" y="30810"/>
                    <a:pt x="9527" y="32783"/>
                  </a:cubicBezTo>
                  <a:cubicBezTo>
                    <a:pt x="14310" y="35585"/>
                    <a:pt x="19631" y="36706"/>
                    <a:pt x="23068" y="43749"/>
                  </a:cubicBezTo>
                  <a:cubicBezTo>
                    <a:pt x="24131" y="45924"/>
                    <a:pt x="24361" y="47551"/>
                    <a:pt x="24875" y="50102"/>
                  </a:cubicBezTo>
                  <a:cubicBezTo>
                    <a:pt x="26480" y="49374"/>
                    <a:pt x="27483" y="48777"/>
                    <a:pt x="28747" y="48042"/>
                  </a:cubicBezTo>
                  <a:cubicBezTo>
                    <a:pt x="29083" y="47846"/>
                    <a:pt x="29420" y="47653"/>
                    <a:pt x="29758" y="47465"/>
                  </a:cubicBezTo>
                  <a:cubicBezTo>
                    <a:pt x="30700" y="46935"/>
                    <a:pt x="31653" y="46422"/>
                    <a:pt x="32602" y="45891"/>
                  </a:cubicBezTo>
                  <a:cubicBezTo>
                    <a:pt x="32952" y="45697"/>
                    <a:pt x="33299" y="45497"/>
                    <a:pt x="33645" y="45295"/>
                  </a:cubicBezTo>
                  <a:cubicBezTo>
                    <a:pt x="34633" y="44719"/>
                    <a:pt x="35610" y="44107"/>
                    <a:pt x="36554" y="43416"/>
                  </a:cubicBezTo>
                  <a:cubicBezTo>
                    <a:pt x="36921" y="43151"/>
                    <a:pt x="37282" y="42874"/>
                    <a:pt x="37635" y="42584"/>
                  </a:cubicBezTo>
                  <a:cubicBezTo>
                    <a:pt x="38034" y="42258"/>
                    <a:pt x="38425" y="41915"/>
                    <a:pt x="38808" y="41551"/>
                  </a:cubicBezTo>
                  <a:cubicBezTo>
                    <a:pt x="39461" y="40933"/>
                    <a:pt x="39554" y="41291"/>
                    <a:pt x="39679" y="40176"/>
                  </a:cubicBezTo>
                  <a:cubicBezTo>
                    <a:pt x="39793" y="39133"/>
                    <a:pt x="39217" y="36766"/>
                    <a:pt x="39080" y="35650"/>
                  </a:cubicBezTo>
                  <a:cubicBezTo>
                    <a:pt x="38742" y="32840"/>
                    <a:pt x="38398" y="30114"/>
                    <a:pt x="37457" y="27569"/>
                  </a:cubicBezTo>
                  <a:cubicBezTo>
                    <a:pt x="35066" y="21112"/>
                    <a:pt x="30871" y="21007"/>
                    <a:pt x="27679" y="16467"/>
                  </a:cubicBezTo>
                  <a:cubicBezTo>
                    <a:pt x="24993" y="12649"/>
                    <a:pt x="23538" y="3949"/>
                    <a:pt x="25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3924475" y="3735450"/>
              <a:ext cx="678600" cy="1062900"/>
            </a:xfrm>
            <a:custGeom>
              <a:avLst/>
              <a:gdLst/>
              <a:ahLst/>
              <a:cxnLst/>
              <a:rect l="l" t="t" r="r" b="b"/>
              <a:pathLst>
                <a:path w="27144" h="42516" extrusionOk="0">
                  <a:moveTo>
                    <a:pt x="961" y="0"/>
                  </a:moveTo>
                  <a:cubicBezTo>
                    <a:pt x="634" y="138"/>
                    <a:pt x="312" y="292"/>
                    <a:pt x="0" y="462"/>
                  </a:cubicBezTo>
                  <a:cubicBezTo>
                    <a:pt x="2" y="2869"/>
                    <a:pt x="260" y="5275"/>
                    <a:pt x="852" y="7636"/>
                  </a:cubicBezTo>
                  <a:cubicBezTo>
                    <a:pt x="1832" y="11541"/>
                    <a:pt x="3613" y="15189"/>
                    <a:pt x="6005" y="18243"/>
                  </a:cubicBezTo>
                  <a:cubicBezTo>
                    <a:pt x="8658" y="21636"/>
                    <a:pt x="12052" y="23735"/>
                    <a:pt x="15455" y="26048"/>
                  </a:cubicBezTo>
                  <a:cubicBezTo>
                    <a:pt x="18936" y="28413"/>
                    <a:pt x="21781" y="31362"/>
                    <a:pt x="23742" y="35378"/>
                  </a:cubicBezTo>
                  <a:cubicBezTo>
                    <a:pt x="24838" y="37624"/>
                    <a:pt x="25627" y="40032"/>
                    <a:pt x="26133" y="42516"/>
                  </a:cubicBezTo>
                  <a:cubicBezTo>
                    <a:pt x="26469" y="42320"/>
                    <a:pt x="26806" y="42127"/>
                    <a:pt x="27144" y="41939"/>
                  </a:cubicBezTo>
                  <a:cubicBezTo>
                    <a:pt x="25971" y="36441"/>
                    <a:pt x="23497" y="31296"/>
                    <a:pt x="19534" y="27675"/>
                  </a:cubicBezTo>
                  <a:cubicBezTo>
                    <a:pt x="16324" y="24741"/>
                    <a:pt x="12400" y="22982"/>
                    <a:pt x="9211" y="20012"/>
                  </a:cubicBezTo>
                  <a:cubicBezTo>
                    <a:pt x="6245" y="17248"/>
                    <a:pt x="3903" y="13638"/>
                    <a:pt x="2502" y="9621"/>
                  </a:cubicBezTo>
                  <a:cubicBezTo>
                    <a:pt x="1411" y="6491"/>
                    <a:pt x="1017" y="3267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4101775" y="3684100"/>
              <a:ext cx="598475" cy="1060500"/>
            </a:xfrm>
            <a:custGeom>
              <a:avLst/>
              <a:gdLst/>
              <a:ahLst/>
              <a:cxnLst/>
              <a:rect l="l" t="t" r="r" b="b"/>
              <a:pathLst>
                <a:path w="23939" h="42420" extrusionOk="0">
                  <a:moveTo>
                    <a:pt x="1034" y="0"/>
                  </a:moveTo>
                  <a:cubicBezTo>
                    <a:pt x="695" y="103"/>
                    <a:pt x="361" y="208"/>
                    <a:pt x="25" y="310"/>
                  </a:cubicBezTo>
                  <a:cubicBezTo>
                    <a:pt x="1" y="2008"/>
                    <a:pt x="119" y="3706"/>
                    <a:pt x="406" y="5399"/>
                  </a:cubicBezTo>
                  <a:cubicBezTo>
                    <a:pt x="1075" y="9369"/>
                    <a:pt x="2564" y="13147"/>
                    <a:pt x="4706" y="16379"/>
                  </a:cubicBezTo>
                  <a:cubicBezTo>
                    <a:pt x="7086" y="19969"/>
                    <a:pt x="10304" y="22329"/>
                    <a:pt x="13514" y="24902"/>
                  </a:cubicBezTo>
                  <a:cubicBezTo>
                    <a:pt x="16798" y="27536"/>
                    <a:pt x="19402" y="30699"/>
                    <a:pt x="21043" y="34857"/>
                  </a:cubicBezTo>
                  <a:cubicBezTo>
                    <a:pt x="21991" y="37263"/>
                    <a:pt x="22596" y="39815"/>
                    <a:pt x="22896" y="42419"/>
                  </a:cubicBezTo>
                  <a:cubicBezTo>
                    <a:pt x="23246" y="42225"/>
                    <a:pt x="23593" y="42025"/>
                    <a:pt x="23939" y="41823"/>
                  </a:cubicBezTo>
                  <a:cubicBezTo>
                    <a:pt x="23222" y="36194"/>
                    <a:pt x="21155" y="30806"/>
                    <a:pt x="17452" y="26846"/>
                  </a:cubicBezTo>
                  <a:cubicBezTo>
                    <a:pt x="14482" y="23670"/>
                    <a:pt x="10710" y="21606"/>
                    <a:pt x="7767" y="18394"/>
                  </a:cubicBezTo>
                  <a:cubicBezTo>
                    <a:pt x="5024" y="15406"/>
                    <a:pt x="2975" y="11622"/>
                    <a:pt x="1894" y="7507"/>
                  </a:cubicBezTo>
                  <a:cubicBezTo>
                    <a:pt x="1242" y="5026"/>
                    <a:pt x="1012" y="252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4236575" y="3647800"/>
              <a:ext cx="563475" cy="1034925"/>
            </a:xfrm>
            <a:custGeom>
              <a:avLst/>
              <a:gdLst/>
              <a:ahLst/>
              <a:cxnLst/>
              <a:rect l="l" t="t" r="r" b="b"/>
              <a:pathLst>
                <a:path w="22539" h="41397" extrusionOk="0">
                  <a:moveTo>
                    <a:pt x="1006" y="1"/>
                  </a:moveTo>
                  <a:cubicBezTo>
                    <a:pt x="672" y="70"/>
                    <a:pt x="337" y="143"/>
                    <a:pt x="1" y="221"/>
                  </a:cubicBezTo>
                  <a:cubicBezTo>
                    <a:pt x="35" y="629"/>
                    <a:pt x="81" y="1040"/>
                    <a:pt x="135" y="1448"/>
                  </a:cubicBezTo>
                  <a:cubicBezTo>
                    <a:pt x="670" y="5438"/>
                    <a:pt x="2028" y="9263"/>
                    <a:pt x="4059" y="12569"/>
                  </a:cubicBezTo>
                  <a:cubicBezTo>
                    <a:pt x="6313" y="16238"/>
                    <a:pt x="9451" y="18706"/>
                    <a:pt x="12571" y="21387"/>
                  </a:cubicBezTo>
                  <a:cubicBezTo>
                    <a:pt x="15765" y="24130"/>
                    <a:pt x="18259" y="27380"/>
                    <a:pt x="19756" y="31591"/>
                  </a:cubicBezTo>
                  <a:cubicBezTo>
                    <a:pt x="20863" y="34704"/>
                    <a:pt x="21399" y="38037"/>
                    <a:pt x="21457" y="41396"/>
                  </a:cubicBezTo>
                  <a:cubicBezTo>
                    <a:pt x="21824" y="41131"/>
                    <a:pt x="22184" y="40854"/>
                    <a:pt x="22538" y="40564"/>
                  </a:cubicBezTo>
                  <a:cubicBezTo>
                    <a:pt x="22289" y="34245"/>
                    <a:pt x="20406" y="28006"/>
                    <a:pt x="16443" y="23465"/>
                  </a:cubicBezTo>
                  <a:cubicBezTo>
                    <a:pt x="13582" y="20188"/>
                    <a:pt x="9879" y="17997"/>
                    <a:pt x="7048" y="14686"/>
                  </a:cubicBezTo>
                  <a:cubicBezTo>
                    <a:pt x="4410" y="11607"/>
                    <a:pt x="2491" y="7755"/>
                    <a:pt x="1550" y="3606"/>
                  </a:cubicBezTo>
                  <a:cubicBezTo>
                    <a:pt x="1278" y="2406"/>
                    <a:pt x="1104" y="1204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5074025" y="4457775"/>
              <a:ext cx="662950" cy="475400"/>
            </a:xfrm>
            <a:custGeom>
              <a:avLst/>
              <a:gdLst/>
              <a:ahLst/>
              <a:cxnLst/>
              <a:rect l="l" t="t" r="r" b="b"/>
              <a:pathLst>
                <a:path w="26518" h="19016" extrusionOk="0">
                  <a:moveTo>
                    <a:pt x="9890" y="1"/>
                  </a:moveTo>
                  <a:cubicBezTo>
                    <a:pt x="9007" y="1"/>
                    <a:pt x="7778" y="342"/>
                    <a:pt x="7989" y="1334"/>
                  </a:cubicBezTo>
                  <a:cubicBezTo>
                    <a:pt x="8147" y="2077"/>
                    <a:pt x="9248" y="2501"/>
                    <a:pt x="9851" y="2786"/>
                  </a:cubicBezTo>
                  <a:cubicBezTo>
                    <a:pt x="11107" y="3377"/>
                    <a:pt x="12428" y="4088"/>
                    <a:pt x="12719" y="5574"/>
                  </a:cubicBezTo>
                  <a:cubicBezTo>
                    <a:pt x="12730" y="5636"/>
                    <a:pt x="12741" y="5697"/>
                    <a:pt x="12746" y="5756"/>
                  </a:cubicBezTo>
                  <a:cubicBezTo>
                    <a:pt x="12801" y="6222"/>
                    <a:pt x="12430" y="6615"/>
                    <a:pt x="11977" y="6615"/>
                  </a:cubicBezTo>
                  <a:cubicBezTo>
                    <a:pt x="11940" y="6615"/>
                    <a:pt x="11902" y="6612"/>
                    <a:pt x="11863" y="6607"/>
                  </a:cubicBezTo>
                  <a:cubicBezTo>
                    <a:pt x="11328" y="6532"/>
                    <a:pt x="10792" y="6484"/>
                    <a:pt x="10329" y="6392"/>
                  </a:cubicBezTo>
                  <a:cubicBezTo>
                    <a:pt x="7820" y="5878"/>
                    <a:pt x="5302" y="5304"/>
                    <a:pt x="2765" y="4931"/>
                  </a:cubicBezTo>
                  <a:cubicBezTo>
                    <a:pt x="2592" y="4907"/>
                    <a:pt x="2405" y="4878"/>
                    <a:pt x="2224" y="4878"/>
                  </a:cubicBezTo>
                  <a:cubicBezTo>
                    <a:pt x="1926" y="4878"/>
                    <a:pt x="1642" y="4955"/>
                    <a:pt x="1455" y="5249"/>
                  </a:cubicBezTo>
                  <a:cubicBezTo>
                    <a:pt x="668" y="6472"/>
                    <a:pt x="3981" y="7481"/>
                    <a:pt x="4662" y="7709"/>
                  </a:cubicBezTo>
                  <a:cubicBezTo>
                    <a:pt x="5845" y="8104"/>
                    <a:pt x="7043" y="8511"/>
                    <a:pt x="8250" y="8810"/>
                  </a:cubicBezTo>
                  <a:cubicBezTo>
                    <a:pt x="8986" y="8993"/>
                    <a:pt x="10069" y="9943"/>
                    <a:pt x="8896" y="10205"/>
                  </a:cubicBezTo>
                  <a:cubicBezTo>
                    <a:pt x="7810" y="10446"/>
                    <a:pt x="6705" y="10566"/>
                    <a:pt x="5600" y="10566"/>
                  </a:cubicBezTo>
                  <a:cubicBezTo>
                    <a:pt x="4334" y="10566"/>
                    <a:pt x="3068" y="10408"/>
                    <a:pt x="1831" y="10092"/>
                  </a:cubicBezTo>
                  <a:cubicBezTo>
                    <a:pt x="1553" y="10020"/>
                    <a:pt x="1264" y="9940"/>
                    <a:pt x="980" y="9940"/>
                  </a:cubicBezTo>
                  <a:cubicBezTo>
                    <a:pt x="814" y="9940"/>
                    <a:pt x="649" y="9968"/>
                    <a:pt x="488" y="10040"/>
                  </a:cubicBezTo>
                  <a:cubicBezTo>
                    <a:pt x="268" y="10137"/>
                    <a:pt x="93" y="10332"/>
                    <a:pt x="56" y="10569"/>
                  </a:cubicBezTo>
                  <a:cubicBezTo>
                    <a:pt x="1" y="10920"/>
                    <a:pt x="248" y="11138"/>
                    <a:pt x="488" y="11316"/>
                  </a:cubicBezTo>
                  <a:cubicBezTo>
                    <a:pt x="2419" y="12731"/>
                    <a:pt x="5482" y="12891"/>
                    <a:pt x="7994" y="12891"/>
                  </a:cubicBezTo>
                  <a:cubicBezTo>
                    <a:pt x="8423" y="12891"/>
                    <a:pt x="8837" y="12886"/>
                    <a:pt x="9225" y="12882"/>
                  </a:cubicBezTo>
                  <a:lnTo>
                    <a:pt x="9237" y="12882"/>
                  </a:lnTo>
                  <a:cubicBezTo>
                    <a:pt x="9238" y="12882"/>
                    <a:pt x="9239" y="12882"/>
                    <a:pt x="9241" y="12882"/>
                  </a:cubicBezTo>
                  <a:cubicBezTo>
                    <a:pt x="9588" y="12882"/>
                    <a:pt x="9643" y="13380"/>
                    <a:pt x="9303" y="13460"/>
                  </a:cubicBezTo>
                  <a:cubicBezTo>
                    <a:pt x="8808" y="13580"/>
                    <a:pt x="8297" y="13646"/>
                    <a:pt x="7834" y="13717"/>
                  </a:cubicBezTo>
                  <a:cubicBezTo>
                    <a:pt x="6843" y="13869"/>
                    <a:pt x="5859" y="13868"/>
                    <a:pt x="4870" y="13931"/>
                  </a:cubicBezTo>
                  <a:cubicBezTo>
                    <a:pt x="4807" y="13935"/>
                    <a:pt x="4742" y="13937"/>
                    <a:pt x="4674" y="13937"/>
                  </a:cubicBezTo>
                  <a:cubicBezTo>
                    <a:pt x="4205" y="13937"/>
                    <a:pt x="3637" y="13852"/>
                    <a:pt x="3102" y="13852"/>
                  </a:cubicBezTo>
                  <a:cubicBezTo>
                    <a:pt x="2648" y="13852"/>
                    <a:pt x="2218" y="13913"/>
                    <a:pt x="1891" y="14138"/>
                  </a:cubicBezTo>
                  <a:cubicBezTo>
                    <a:pt x="1294" y="14549"/>
                    <a:pt x="1740" y="15154"/>
                    <a:pt x="2224" y="15460"/>
                  </a:cubicBezTo>
                  <a:cubicBezTo>
                    <a:pt x="3034" y="15971"/>
                    <a:pt x="4355" y="15974"/>
                    <a:pt x="5281" y="16099"/>
                  </a:cubicBezTo>
                  <a:cubicBezTo>
                    <a:pt x="6035" y="16199"/>
                    <a:pt x="6796" y="16228"/>
                    <a:pt x="7558" y="16228"/>
                  </a:cubicBezTo>
                  <a:cubicBezTo>
                    <a:pt x="8224" y="16228"/>
                    <a:pt x="8892" y="16205"/>
                    <a:pt x="9556" y="16188"/>
                  </a:cubicBezTo>
                  <a:cubicBezTo>
                    <a:pt x="9708" y="16184"/>
                    <a:pt x="9913" y="16157"/>
                    <a:pt x="10129" y="16140"/>
                  </a:cubicBezTo>
                  <a:lnTo>
                    <a:pt x="10138" y="16139"/>
                  </a:lnTo>
                  <a:cubicBezTo>
                    <a:pt x="10148" y="16138"/>
                    <a:pt x="10158" y="16138"/>
                    <a:pt x="10167" y="16138"/>
                  </a:cubicBezTo>
                  <a:cubicBezTo>
                    <a:pt x="10535" y="16138"/>
                    <a:pt x="10598" y="16682"/>
                    <a:pt x="10221" y="16759"/>
                  </a:cubicBezTo>
                  <a:cubicBezTo>
                    <a:pt x="9274" y="16951"/>
                    <a:pt x="8274" y="16953"/>
                    <a:pt x="7315" y="17011"/>
                  </a:cubicBezTo>
                  <a:cubicBezTo>
                    <a:pt x="6838" y="17040"/>
                    <a:pt x="4782" y="17043"/>
                    <a:pt x="5156" y="17947"/>
                  </a:cubicBezTo>
                  <a:cubicBezTo>
                    <a:pt x="5366" y="18456"/>
                    <a:pt x="6216" y="18542"/>
                    <a:pt x="6669" y="18666"/>
                  </a:cubicBezTo>
                  <a:cubicBezTo>
                    <a:pt x="7530" y="18902"/>
                    <a:pt x="8340" y="19016"/>
                    <a:pt x="9229" y="19016"/>
                  </a:cubicBezTo>
                  <a:cubicBezTo>
                    <a:pt x="9475" y="19016"/>
                    <a:pt x="9726" y="19007"/>
                    <a:pt x="9986" y="18990"/>
                  </a:cubicBezTo>
                  <a:cubicBezTo>
                    <a:pt x="11018" y="18920"/>
                    <a:pt x="12034" y="18714"/>
                    <a:pt x="13021" y="18401"/>
                  </a:cubicBezTo>
                  <a:cubicBezTo>
                    <a:pt x="15974" y="17462"/>
                    <a:pt x="19008" y="16759"/>
                    <a:pt x="22094" y="16449"/>
                  </a:cubicBezTo>
                  <a:cubicBezTo>
                    <a:pt x="23138" y="16344"/>
                    <a:pt x="24551" y="16269"/>
                    <a:pt x="25715" y="15854"/>
                  </a:cubicBezTo>
                  <a:cubicBezTo>
                    <a:pt x="25890" y="15401"/>
                    <a:pt x="26027" y="14980"/>
                    <a:pt x="26054" y="14892"/>
                  </a:cubicBezTo>
                  <a:cubicBezTo>
                    <a:pt x="26517" y="13377"/>
                    <a:pt x="26463" y="11682"/>
                    <a:pt x="26265" y="10131"/>
                  </a:cubicBezTo>
                  <a:cubicBezTo>
                    <a:pt x="26009" y="8125"/>
                    <a:pt x="25482" y="6371"/>
                    <a:pt x="24707" y="4588"/>
                  </a:cubicBezTo>
                  <a:cubicBezTo>
                    <a:pt x="23827" y="4747"/>
                    <a:pt x="22842" y="5001"/>
                    <a:pt x="22633" y="5036"/>
                  </a:cubicBezTo>
                  <a:cubicBezTo>
                    <a:pt x="21410" y="5246"/>
                    <a:pt x="20182" y="5435"/>
                    <a:pt x="18951" y="5606"/>
                  </a:cubicBezTo>
                  <a:cubicBezTo>
                    <a:pt x="18433" y="5678"/>
                    <a:pt x="17801" y="5837"/>
                    <a:pt x="17208" y="5837"/>
                  </a:cubicBezTo>
                  <a:cubicBezTo>
                    <a:pt x="16810" y="5837"/>
                    <a:pt x="16431" y="5766"/>
                    <a:pt x="16116" y="5547"/>
                  </a:cubicBezTo>
                  <a:cubicBezTo>
                    <a:pt x="15879" y="5396"/>
                    <a:pt x="15788" y="5056"/>
                    <a:pt x="15644" y="4821"/>
                  </a:cubicBezTo>
                  <a:cubicBezTo>
                    <a:pt x="14357" y="2703"/>
                    <a:pt x="13028" y="664"/>
                    <a:pt x="10441" y="55"/>
                  </a:cubicBezTo>
                  <a:cubicBezTo>
                    <a:pt x="10293" y="20"/>
                    <a:pt x="10102" y="1"/>
                    <a:pt x="9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5524075" y="4580575"/>
              <a:ext cx="166675" cy="300550"/>
            </a:xfrm>
            <a:custGeom>
              <a:avLst/>
              <a:gdLst/>
              <a:ahLst/>
              <a:cxnLst/>
              <a:rect l="l" t="t" r="r" b="b"/>
              <a:pathLst>
                <a:path w="6667" h="12022" extrusionOk="0">
                  <a:moveTo>
                    <a:pt x="2969" y="1"/>
                  </a:moveTo>
                  <a:cubicBezTo>
                    <a:pt x="2402" y="1"/>
                    <a:pt x="1846" y="67"/>
                    <a:pt x="1467" y="188"/>
                  </a:cubicBezTo>
                  <a:cubicBezTo>
                    <a:pt x="1" y="657"/>
                    <a:pt x="343" y="2480"/>
                    <a:pt x="426" y="3739"/>
                  </a:cubicBezTo>
                  <a:cubicBezTo>
                    <a:pt x="582" y="6112"/>
                    <a:pt x="978" y="9123"/>
                    <a:pt x="2082" y="11229"/>
                  </a:cubicBezTo>
                  <a:cubicBezTo>
                    <a:pt x="2372" y="11784"/>
                    <a:pt x="3100" y="12021"/>
                    <a:pt x="3843" y="12021"/>
                  </a:cubicBezTo>
                  <a:cubicBezTo>
                    <a:pt x="4400" y="12021"/>
                    <a:pt x="4966" y="11888"/>
                    <a:pt x="5363" y="11655"/>
                  </a:cubicBezTo>
                  <a:cubicBezTo>
                    <a:pt x="6014" y="11307"/>
                    <a:pt x="6132" y="10779"/>
                    <a:pt x="6277" y="10176"/>
                  </a:cubicBezTo>
                  <a:cubicBezTo>
                    <a:pt x="6666" y="8556"/>
                    <a:pt x="6353" y="6362"/>
                    <a:pt x="6127" y="4712"/>
                  </a:cubicBezTo>
                  <a:cubicBezTo>
                    <a:pt x="5967" y="3531"/>
                    <a:pt x="5872" y="821"/>
                    <a:pt x="4715" y="285"/>
                  </a:cubicBezTo>
                  <a:cubicBezTo>
                    <a:pt x="4294" y="90"/>
                    <a:pt x="3625" y="1"/>
                    <a:pt x="2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5593225" y="4495950"/>
              <a:ext cx="571725" cy="396900"/>
            </a:xfrm>
            <a:custGeom>
              <a:avLst/>
              <a:gdLst/>
              <a:ahLst/>
              <a:cxnLst/>
              <a:rect l="l" t="t" r="r" b="b"/>
              <a:pathLst>
                <a:path w="22869" h="15876" extrusionOk="0">
                  <a:moveTo>
                    <a:pt x="17613" y="1"/>
                  </a:moveTo>
                  <a:cubicBezTo>
                    <a:pt x="17498" y="1"/>
                    <a:pt x="17382" y="2"/>
                    <a:pt x="17267" y="3"/>
                  </a:cubicBezTo>
                  <a:cubicBezTo>
                    <a:pt x="12213" y="69"/>
                    <a:pt x="7066" y="545"/>
                    <a:pt x="2217" y="1961"/>
                  </a:cubicBezTo>
                  <a:cubicBezTo>
                    <a:pt x="1393" y="2202"/>
                    <a:pt x="1009" y="2296"/>
                    <a:pt x="671" y="3040"/>
                  </a:cubicBezTo>
                  <a:cubicBezTo>
                    <a:pt x="0" y="4516"/>
                    <a:pt x="262" y="6657"/>
                    <a:pt x="255" y="8230"/>
                  </a:cubicBezTo>
                  <a:cubicBezTo>
                    <a:pt x="244" y="10741"/>
                    <a:pt x="985" y="13121"/>
                    <a:pt x="2040" y="15350"/>
                  </a:cubicBezTo>
                  <a:cubicBezTo>
                    <a:pt x="2246" y="15785"/>
                    <a:pt x="3271" y="15875"/>
                    <a:pt x="4181" y="15875"/>
                  </a:cubicBezTo>
                  <a:cubicBezTo>
                    <a:pt x="4766" y="15875"/>
                    <a:pt x="5304" y="15838"/>
                    <a:pt x="5547" y="15831"/>
                  </a:cubicBezTo>
                  <a:cubicBezTo>
                    <a:pt x="9647" y="15724"/>
                    <a:pt x="13699" y="15557"/>
                    <a:pt x="17747" y="14889"/>
                  </a:cubicBezTo>
                  <a:cubicBezTo>
                    <a:pt x="18750" y="14724"/>
                    <a:pt x="19772" y="14529"/>
                    <a:pt x="20651" y="14024"/>
                  </a:cubicBezTo>
                  <a:cubicBezTo>
                    <a:pt x="22462" y="12985"/>
                    <a:pt x="22868" y="10545"/>
                    <a:pt x="22793" y="8607"/>
                  </a:cubicBezTo>
                  <a:cubicBezTo>
                    <a:pt x="22696" y="6114"/>
                    <a:pt x="22579" y="1515"/>
                    <a:pt x="19829" y="343"/>
                  </a:cubicBezTo>
                  <a:cubicBezTo>
                    <a:pt x="19134" y="46"/>
                    <a:pt x="18370" y="1"/>
                    <a:pt x="17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4939675" y="4016700"/>
              <a:ext cx="395650" cy="378450"/>
            </a:xfrm>
            <a:custGeom>
              <a:avLst/>
              <a:gdLst/>
              <a:ahLst/>
              <a:cxnLst/>
              <a:rect l="l" t="t" r="r" b="b"/>
              <a:pathLst>
                <a:path w="15826" h="15138" extrusionOk="0">
                  <a:moveTo>
                    <a:pt x="6412" y="0"/>
                  </a:moveTo>
                  <a:cubicBezTo>
                    <a:pt x="5952" y="0"/>
                    <a:pt x="5444" y="159"/>
                    <a:pt x="5181" y="321"/>
                  </a:cubicBezTo>
                  <a:cubicBezTo>
                    <a:pt x="3375" y="1433"/>
                    <a:pt x="2883" y="3313"/>
                    <a:pt x="2440" y="5240"/>
                  </a:cubicBezTo>
                  <a:cubicBezTo>
                    <a:pt x="2391" y="5454"/>
                    <a:pt x="2407" y="5735"/>
                    <a:pt x="2265" y="5910"/>
                  </a:cubicBezTo>
                  <a:cubicBezTo>
                    <a:pt x="2116" y="6109"/>
                    <a:pt x="1908" y="6247"/>
                    <a:pt x="1673" y="6344"/>
                  </a:cubicBezTo>
                  <a:cubicBezTo>
                    <a:pt x="781" y="6715"/>
                    <a:pt x="194" y="7588"/>
                    <a:pt x="127" y="8553"/>
                  </a:cubicBezTo>
                  <a:cubicBezTo>
                    <a:pt x="120" y="8650"/>
                    <a:pt x="115" y="8741"/>
                    <a:pt x="110" y="8823"/>
                  </a:cubicBezTo>
                  <a:cubicBezTo>
                    <a:pt x="0" y="10525"/>
                    <a:pt x="262" y="12618"/>
                    <a:pt x="1299" y="14001"/>
                  </a:cubicBezTo>
                  <a:cubicBezTo>
                    <a:pt x="1319" y="14028"/>
                    <a:pt x="1340" y="14055"/>
                    <a:pt x="1359" y="14081"/>
                  </a:cubicBezTo>
                  <a:cubicBezTo>
                    <a:pt x="1855" y="14750"/>
                    <a:pt x="2636" y="15138"/>
                    <a:pt x="3457" y="15138"/>
                  </a:cubicBezTo>
                  <a:cubicBezTo>
                    <a:pt x="3556" y="15138"/>
                    <a:pt x="3655" y="15132"/>
                    <a:pt x="3755" y="15121"/>
                  </a:cubicBezTo>
                  <a:cubicBezTo>
                    <a:pt x="5113" y="14961"/>
                    <a:pt x="6480" y="14883"/>
                    <a:pt x="7847" y="14866"/>
                  </a:cubicBezTo>
                  <a:cubicBezTo>
                    <a:pt x="8671" y="14856"/>
                    <a:pt x="9494" y="14755"/>
                    <a:pt x="10293" y="14550"/>
                  </a:cubicBezTo>
                  <a:cubicBezTo>
                    <a:pt x="11224" y="14307"/>
                    <a:pt x="11967" y="13973"/>
                    <a:pt x="12723" y="13468"/>
                  </a:cubicBezTo>
                  <a:cubicBezTo>
                    <a:pt x="13035" y="13260"/>
                    <a:pt x="13658" y="12981"/>
                    <a:pt x="13688" y="12544"/>
                  </a:cubicBezTo>
                  <a:cubicBezTo>
                    <a:pt x="13711" y="12221"/>
                    <a:pt x="13457" y="12120"/>
                    <a:pt x="13124" y="12120"/>
                  </a:cubicBezTo>
                  <a:cubicBezTo>
                    <a:pt x="12656" y="12120"/>
                    <a:pt x="12034" y="12320"/>
                    <a:pt x="11817" y="12378"/>
                  </a:cubicBezTo>
                  <a:cubicBezTo>
                    <a:pt x="11077" y="12575"/>
                    <a:pt x="10318" y="12826"/>
                    <a:pt x="9553" y="12920"/>
                  </a:cubicBezTo>
                  <a:cubicBezTo>
                    <a:pt x="9541" y="12921"/>
                    <a:pt x="9529" y="12922"/>
                    <a:pt x="9518" y="12922"/>
                  </a:cubicBezTo>
                  <a:cubicBezTo>
                    <a:pt x="9234" y="12922"/>
                    <a:pt x="9166" y="12501"/>
                    <a:pt x="9459" y="12428"/>
                  </a:cubicBezTo>
                  <a:lnTo>
                    <a:pt x="9467" y="12427"/>
                  </a:lnTo>
                  <a:cubicBezTo>
                    <a:pt x="9634" y="12385"/>
                    <a:pt x="9797" y="12354"/>
                    <a:pt x="9914" y="12319"/>
                  </a:cubicBezTo>
                  <a:cubicBezTo>
                    <a:pt x="11000" y="11987"/>
                    <a:pt x="12104" y="11673"/>
                    <a:pt x="13129" y="11175"/>
                  </a:cubicBezTo>
                  <a:cubicBezTo>
                    <a:pt x="13799" y="10847"/>
                    <a:pt x="14798" y="10513"/>
                    <a:pt x="15283" y="9921"/>
                  </a:cubicBezTo>
                  <a:cubicBezTo>
                    <a:pt x="15574" y="9568"/>
                    <a:pt x="15758" y="8998"/>
                    <a:pt x="15202" y="8836"/>
                  </a:cubicBezTo>
                  <a:cubicBezTo>
                    <a:pt x="15102" y="8807"/>
                    <a:pt x="14999" y="8794"/>
                    <a:pt x="14892" y="8794"/>
                  </a:cubicBezTo>
                  <a:cubicBezTo>
                    <a:pt x="14235" y="8794"/>
                    <a:pt x="13474" y="9277"/>
                    <a:pt x="12892" y="9430"/>
                  </a:cubicBezTo>
                  <a:cubicBezTo>
                    <a:pt x="12128" y="9630"/>
                    <a:pt x="11383" y="9879"/>
                    <a:pt x="10595" y="10012"/>
                  </a:cubicBezTo>
                  <a:cubicBezTo>
                    <a:pt x="10227" y="10075"/>
                    <a:pt x="9822" y="10154"/>
                    <a:pt x="9416" y="10189"/>
                  </a:cubicBezTo>
                  <a:cubicBezTo>
                    <a:pt x="9408" y="10190"/>
                    <a:pt x="9400" y="10190"/>
                    <a:pt x="9392" y="10190"/>
                  </a:cubicBezTo>
                  <a:cubicBezTo>
                    <a:pt x="9135" y="10190"/>
                    <a:pt x="9065" y="9817"/>
                    <a:pt x="9324" y="9734"/>
                  </a:cubicBezTo>
                  <a:lnTo>
                    <a:pt x="9331" y="9731"/>
                  </a:lnTo>
                  <a:cubicBezTo>
                    <a:pt x="11356" y="9082"/>
                    <a:pt x="14260" y="8170"/>
                    <a:pt x="15555" y="6347"/>
                  </a:cubicBezTo>
                  <a:cubicBezTo>
                    <a:pt x="15693" y="6151"/>
                    <a:pt x="15825" y="5923"/>
                    <a:pt x="15693" y="5672"/>
                  </a:cubicBezTo>
                  <a:cubicBezTo>
                    <a:pt x="15605" y="5502"/>
                    <a:pt x="15425" y="5398"/>
                    <a:pt x="15233" y="5380"/>
                  </a:cubicBezTo>
                  <a:cubicBezTo>
                    <a:pt x="15204" y="5377"/>
                    <a:pt x="15176" y="5376"/>
                    <a:pt x="15147" y="5376"/>
                  </a:cubicBezTo>
                  <a:cubicBezTo>
                    <a:pt x="14805" y="5376"/>
                    <a:pt x="14512" y="5575"/>
                    <a:pt x="14229" y="5758"/>
                  </a:cubicBezTo>
                  <a:cubicBezTo>
                    <a:pt x="12635" y="6784"/>
                    <a:pt x="10793" y="7431"/>
                    <a:pt x="8907" y="7620"/>
                  </a:cubicBezTo>
                  <a:cubicBezTo>
                    <a:pt x="8863" y="7625"/>
                    <a:pt x="8822" y="7627"/>
                    <a:pt x="8784" y="7627"/>
                  </a:cubicBezTo>
                  <a:cubicBezTo>
                    <a:pt x="8006" y="7627"/>
                    <a:pt x="8558" y="6711"/>
                    <a:pt x="9046" y="6401"/>
                  </a:cubicBezTo>
                  <a:cubicBezTo>
                    <a:pt x="9883" y="5871"/>
                    <a:pt x="10689" y="5262"/>
                    <a:pt x="11484" y="4665"/>
                  </a:cubicBezTo>
                  <a:cubicBezTo>
                    <a:pt x="11943" y="4322"/>
                    <a:pt x="14200" y="2723"/>
                    <a:pt x="13297" y="1993"/>
                  </a:cubicBezTo>
                  <a:cubicBezTo>
                    <a:pt x="13172" y="1893"/>
                    <a:pt x="13042" y="1855"/>
                    <a:pt x="12911" y="1855"/>
                  </a:cubicBezTo>
                  <a:cubicBezTo>
                    <a:pt x="12675" y="1855"/>
                    <a:pt x="12437" y="1977"/>
                    <a:pt x="12224" y="2085"/>
                  </a:cubicBezTo>
                  <a:cubicBezTo>
                    <a:pt x="10395" y="3003"/>
                    <a:pt x="8635" y="4072"/>
                    <a:pt x="6862" y="5093"/>
                  </a:cubicBezTo>
                  <a:cubicBezTo>
                    <a:pt x="6536" y="5280"/>
                    <a:pt x="6139" y="5450"/>
                    <a:pt x="5754" y="5642"/>
                  </a:cubicBezTo>
                  <a:cubicBezTo>
                    <a:pt x="5664" y="5687"/>
                    <a:pt x="5569" y="5707"/>
                    <a:pt x="5476" y="5707"/>
                  </a:cubicBezTo>
                  <a:cubicBezTo>
                    <a:pt x="5196" y="5707"/>
                    <a:pt x="4933" y="5517"/>
                    <a:pt x="4871" y="5220"/>
                  </a:cubicBezTo>
                  <a:cubicBezTo>
                    <a:pt x="4860" y="5173"/>
                    <a:pt x="4854" y="5125"/>
                    <a:pt x="4846" y="5075"/>
                  </a:cubicBezTo>
                  <a:cubicBezTo>
                    <a:pt x="4693" y="3876"/>
                    <a:pt x="5515" y="3005"/>
                    <a:pt x="6317" y="2241"/>
                  </a:cubicBezTo>
                  <a:cubicBezTo>
                    <a:pt x="6702" y="1874"/>
                    <a:pt x="7430" y="1276"/>
                    <a:pt x="7361" y="673"/>
                  </a:cubicBezTo>
                  <a:cubicBezTo>
                    <a:pt x="7305" y="168"/>
                    <a:pt x="6884" y="0"/>
                    <a:pt x="6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267;p38">
            <a:extLst>
              <a:ext uri="{FF2B5EF4-FFF2-40B4-BE49-F238E27FC236}">
                <a16:creationId xmlns:a16="http://schemas.microsoft.com/office/drawing/2014/main" id="{6C81456C-50BA-44A3-9585-F5F01040E751}"/>
              </a:ext>
            </a:extLst>
          </p:cNvPr>
          <p:cNvGrpSpPr/>
          <p:nvPr/>
        </p:nvGrpSpPr>
        <p:grpSpPr>
          <a:xfrm>
            <a:off x="1881829" y="1066152"/>
            <a:ext cx="5425376" cy="3829275"/>
            <a:chOff x="1773838" y="502800"/>
            <a:chExt cx="5495250" cy="407249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7" name="Google Shape;268;p38">
              <a:extLst>
                <a:ext uri="{FF2B5EF4-FFF2-40B4-BE49-F238E27FC236}">
                  <a16:creationId xmlns:a16="http://schemas.microsoft.com/office/drawing/2014/main" id="{75D8FC9C-2AF3-44DE-947C-047FC7CE8B56}"/>
                </a:ext>
              </a:extLst>
            </p:cNvPr>
            <p:cNvSpPr/>
            <p:nvPr/>
          </p:nvSpPr>
          <p:spPr>
            <a:xfrm rot="5400000">
              <a:off x="2467376" y="-190739"/>
              <a:ext cx="4007098" cy="5394175"/>
            </a:xfrm>
            <a:custGeom>
              <a:avLst/>
              <a:gdLst/>
              <a:ahLst/>
              <a:cxnLst/>
              <a:rect l="l" t="t" r="r" b="b"/>
              <a:pathLst>
                <a:path w="34278" h="51389" extrusionOk="0">
                  <a:moveTo>
                    <a:pt x="19761" y="1"/>
                  </a:moveTo>
                  <a:cubicBezTo>
                    <a:pt x="16740" y="1"/>
                    <a:pt x="13720" y="151"/>
                    <a:pt x="10711" y="433"/>
                  </a:cubicBezTo>
                  <a:cubicBezTo>
                    <a:pt x="7743" y="724"/>
                    <a:pt x="5017" y="1192"/>
                    <a:pt x="3065" y="3724"/>
                  </a:cubicBezTo>
                  <a:cubicBezTo>
                    <a:pt x="1049" y="6337"/>
                    <a:pt x="1339" y="9983"/>
                    <a:pt x="1533" y="13289"/>
                  </a:cubicBezTo>
                  <a:cubicBezTo>
                    <a:pt x="2033" y="21774"/>
                    <a:pt x="1242" y="30291"/>
                    <a:pt x="388" y="38759"/>
                  </a:cubicBezTo>
                  <a:cubicBezTo>
                    <a:pt x="194" y="40679"/>
                    <a:pt x="0" y="42647"/>
                    <a:pt x="549" y="44486"/>
                  </a:cubicBezTo>
                  <a:cubicBezTo>
                    <a:pt x="2146" y="49825"/>
                    <a:pt x="8146" y="50631"/>
                    <a:pt x="12905" y="51131"/>
                  </a:cubicBezTo>
                  <a:cubicBezTo>
                    <a:pt x="14251" y="51278"/>
                    <a:pt x="15907" y="51389"/>
                    <a:pt x="17690" y="51389"/>
                  </a:cubicBezTo>
                  <a:cubicBezTo>
                    <a:pt x="23724" y="51389"/>
                    <a:pt x="31218" y="50126"/>
                    <a:pt x="33148" y="44760"/>
                  </a:cubicBezTo>
                  <a:cubicBezTo>
                    <a:pt x="34197" y="41824"/>
                    <a:pt x="34277" y="38630"/>
                    <a:pt x="34068" y="35501"/>
                  </a:cubicBezTo>
                  <a:cubicBezTo>
                    <a:pt x="33487" y="26629"/>
                    <a:pt x="32793" y="17596"/>
                    <a:pt x="31132" y="8837"/>
                  </a:cubicBezTo>
                  <a:cubicBezTo>
                    <a:pt x="30471" y="5321"/>
                    <a:pt x="29600" y="1788"/>
                    <a:pt x="25744" y="514"/>
                  </a:cubicBezTo>
                  <a:cubicBezTo>
                    <a:pt x="24567" y="127"/>
                    <a:pt x="23309" y="62"/>
                    <a:pt x="22067" y="30"/>
                  </a:cubicBezTo>
                  <a:cubicBezTo>
                    <a:pt x="21298" y="11"/>
                    <a:pt x="20530" y="1"/>
                    <a:pt x="19761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269;p38">
              <a:extLst>
                <a:ext uri="{FF2B5EF4-FFF2-40B4-BE49-F238E27FC236}">
                  <a16:creationId xmlns:a16="http://schemas.microsoft.com/office/drawing/2014/main" id="{8B5D599F-A898-4499-B779-841C89A5033F}"/>
                </a:ext>
              </a:extLst>
            </p:cNvPr>
            <p:cNvSpPr/>
            <p:nvPr/>
          </p:nvSpPr>
          <p:spPr>
            <a:xfrm rot="5400000">
              <a:off x="2568451" y="-125339"/>
              <a:ext cx="4007098" cy="5394175"/>
            </a:xfrm>
            <a:custGeom>
              <a:avLst/>
              <a:gdLst/>
              <a:ahLst/>
              <a:cxnLst/>
              <a:rect l="l" t="t" r="r" b="b"/>
              <a:pathLst>
                <a:path w="34278" h="51389" extrusionOk="0">
                  <a:moveTo>
                    <a:pt x="19761" y="1"/>
                  </a:moveTo>
                  <a:cubicBezTo>
                    <a:pt x="16740" y="1"/>
                    <a:pt x="13720" y="151"/>
                    <a:pt x="10711" y="433"/>
                  </a:cubicBezTo>
                  <a:cubicBezTo>
                    <a:pt x="7743" y="724"/>
                    <a:pt x="5017" y="1192"/>
                    <a:pt x="3065" y="3724"/>
                  </a:cubicBezTo>
                  <a:cubicBezTo>
                    <a:pt x="1049" y="6337"/>
                    <a:pt x="1339" y="9983"/>
                    <a:pt x="1533" y="13289"/>
                  </a:cubicBezTo>
                  <a:cubicBezTo>
                    <a:pt x="2033" y="21774"/>
                    <a:pt x="1242" y="30291"/>
                    <a:pt x="388" y="38759"/>
                  </a:cubicBezTo>
                  <a:cubicBezTo>
                    <a:pt x="194" y="40679"/>
                    <a:pt x="0" y="42647"/>
                    <a:pt x="549" y="44486"/>
                  </a:cubicBezTo>
                  <a:cubicBezTo>
                    <a:pt x="2146" y="49825"/>
                    <a:pt x="8146" y="50631"/>
                    <a:pt x="12905" y="51131"/>
                  </a:cubicBezTo>
                  <a:cubicBezTo>
                    <a:pt x="14251" y="51278"/>
                    <a:pt x="15907" y="51389"/>
                    <a:pt x="17690" y="51389"/>
                  </a:cubicBezTo>
                  <a:cubicBezTo>
                    <a:pt x="23724" y="51389"/>
                    <a:pt x="31218" y="50126"/>
                    <a:pt x="33148" y="44760"/>
                  </a:cubicBezTo>
                  <a:cubicBezTo>
                    <a:pt x="34197" y="41824"/>
                    <a:pt x="34277" y="38630"/>
                    <a:pt x="34068" y="35501"/>
                  </a:cubicBezTo>
                  <a:cubicBezTo>
                    <a:pt x="33487" y="26629"/>
                    <a:pt x="32793" y="17596"/>
                    <a:pt x="31132" y="8837"/>
                  </a:cubicBezTo>
                  <a:cubicBezTo>
                    <a:pt x="30471" y="5321"/>
                    <a:pt x="29600" y="1788"/>
                    <a:pt x="25744" y="514"/>
                  </a:cubicBezTo>
                  <a:cubicBezTo>
                    <a:pt x="24567" y="127"/>
                    <a:pt x="23309" y="62"/>
                    <a:pt x="22067" y="30"/>
                  </a:cubicBezTo>
                  <a:cubicBezTo>
                    <a:pt x="21298" y="11"/>
                    <a:pt x="20530" y="1"/>
                    <a:pt x="1976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9" name="CustomShape 1">
            <a:extLst>
              <a:ext uri="{FF2B5EF4-FFF2-40B4-BE49-F238E27FC236}">
                <a16:creationId xmlns:a16="http://schemas.microsoft.com/office/drawing/2014/main" id="{785A0473-6095-42FB-A142-ECE79AB9FBD1}"/>
              </a:ext>
            </a:extLst>
          </p:cNvPr>
          <p:cNvSpPr/>
          <p:nvPr/>
        </p:nvSpPr>
        <p:spPr>
          <a:xfrm>
            <a:off x="2350978" y="1700878"/>
            <a:ext cx="4192983" cy="2510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0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BIENVENIDOS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0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 Queridos Estudiantes ¿Cómo están?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0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Esperamos estén muy bien en sus casas. 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0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preparado esta clase con mucho cariño para ustedes.</a:t>
            </a:r>
            <a:endParaRPr lang="en-US" sz="2000" b="1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2980">
            <a:off x="183613" y="264799"/>
            <a:ext cx="1784143" cy="14415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4" name="Google Shape;5934;p33"/>
          <p:cNvSpPr/>
          <p:nvPr/>
        </p:nvSpPr>
        <p:spPr>
          <a:xfrm rot="164109">
            <a:off x="642545" y="662112"/>
            <a:ext cx="1665998" cy="454399"/>
          </a:xfrm>
          <a:prstGeom prst="rect">
            <a:avLst/>
          </a:prstGeom>
          <a:solidFill>
            <a:schemeClr val="accent2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5" name="Google Shape;5935;p33"/>
          <p:cNvSpPr txBox="1">
            <a:spLocks noGrp="1"/>
          </p:cNvSpPr>
          <p:nvPr>
            <p:ph type="title"/>
          </p:nvPr>
        </p:nvSpPr>
        <p:spPr>
          <a:xfrm>
            <a:off x="749825" y="486198"/>
            <a:ext cx="6439824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¿</a:t>
            </a:r>
            <a:r>
              <a:rPr lang="es-CL" dirty="0">
                <a:solidFill>
                  <a:schemeClr val="dk1"/>
                </a:solidFill>
              </a:rPr>
              <a:t>Qué ocuparemos en esta clase</a:t>
            </a:r>
            <a:r>
              <a:rPr lang="en" dirty="0">
                <a:solidFill>
                  <a:schemeClr val="dk1"/>
                </a:solidFill>
              </a:rPr>
              <a:t>?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75" name="Google Shape;1678;p53">
            <a:extLst>
              <a:ext uri="{FF2B5EF4-FFF2-40B4-BE49-F238E27FC236}">
                <a16:creationId xmlns:a16="http://schemas.microsoft.com/office/drawing/2014/main" id="{87C15884-BFF3-4ACA-8935-529C4BA6021F}"/>
              </a:ext>
            </a:extLst>
          </p:cNvPr>
          <p:cNvGrpSpPr/>
          <p:nvPr/>
        </p:nvGrpSpPr>
        <p:grpSpPr>
          <a:xfrm>
            <a:off x="501196" y="1377547"/>
            <a:ext cx="1682030" cy="1663255"/>
            <a:chOff x="2590950" y="1144600"/>
            <a:chExt cx="2255900" cy="1987650"/>
          </a:xfrm>
        </p:grpSpPr>
        <p:sp>
          <p:nvSpPr>
            <p:cNvPr id="76" name="Google Shape;1679;p53">
              <a:extLst>
                <a:ext uri="{FF2B5EF4-FFF2-40B4-BE49-F238E27FC236}">
                  <a16:creationId xmlns:a16="http://schemas.microsoft.com/office/drawing/2014/main" id="{6BA0D064-3E04-4004-928E-D4DCAE3ACF52}"/>
                </a:ext>
              </a:extLst>
            </p:cNvPr>
            <p:cNvSpPr/>
            <p:nvPr/>
          </p:nvSpPr>
          <p:spPr>
            <a:xfrm>
              <a:off x="2590950" y="1144600"/>
              <a:ext cx="2255900" cy="1581625"/>
            </a:xfrm>
            <a:custGeom>
              <a:avLst/>
              <a:gdLst/>
              <a:ahLst/>
              <a:cxnLst/>
              <a:rect l="l" t="t" r="r" b="b"/>
              <a:pathLst>
                <a:path w="90236" h="63265" extrusionOk="0">
                  <a:moveTo>
                    <a:pt x="86539" y="0"/>
                  </a:moveTo>
                  <a:lnTo>
                    <a:pt x="3697" y="0"/>
                  </a:lnTo>
                  <a:cubicBezTo>
                    <a:pt x="1656" y="2"/>
                    <a:pt x="1" y="1656"/>
                    <a:pt x="1" y="3698"/>
                  </a:cubicBezTo>
                  <a:lnTo>
                    <a:pt x="1" y="59569"/>
                  </a:lnTo>
                  <a:cubicBezTo>
                    <a:pt x="1" y="61610"/>
                    <a:pt x="1656" y="63265"/>
                    <a:pt x="3697" y="63265"/>
                  </a:cubicBezTo>
                  <a:lnTo>
                    <a:pt x="86539" y="63265"/>
                  </a:lnTo>
                  <a:cubicBezTo>
                    <a:pt x="88580" y="63265"/>
                    <a:pt x="90235" y="61610"/>
                    <a:pt x="90235" y="59569"/>
                  </a:cubicBezTo>
                  <a:lnTo>
                    <a:pt x="90235" y="3698"/>
                  </a:lnTo>
                  <a:cubicBezTo>
                    <a:pt x="90235" y="1656"/>
                    <a:pt x="88580" y="2"/>
                    <a:pt x="86539" y="0"/>
                  </a:cubicBezTo>
                  <a:close/>
                  <a:moveTo>
                    <a:pt x="85787" y="44586"/>
                  </a:moveTo>
                  <a:cubicBezTo>
                    <a:pt x="85787" y="46211"/>
                    <a:pt x="84393" y="47532"/>
                    <a:pt x="82668" y="47532"/>
                  </a:cubicBezTo>
                  <a:lnTo>
                    <a:pt x="7570" y="47532"/>
                  </a:lnTo>
                  <a:cubicBezTo>
                    <a:pt x="5845" y="47532"/>
                    <a:pt x="4449" y="46211"/>
                    <a:pt x="4449" y="44586"/>
                  </a:cubicBezTo>
                  <a:lnTo>
                    <a:pt x="4449" y="7220"/>
                  </a:lnTo>
                  <a:cubicBezTo>
                    <a:pt x="4449" y="5594"/>
                    <a:pt x="5845" y="4275"/>
                    <a:pt x="7570" y="4275"/>
                  </a:cubicBezTo>
                  <a:lnTo>
                    <a:pt x="82297" y="4275"/>
                  </a:lnTo>
                  <a:cubicBezTo>
                    <a:pt x="84024" y="4275"/>
                    <a:pt x="85787" y="5594"/>
                    <a:pt x="85787" y="72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0;p53">
              <a:extLst>
                <a:ext uri="{FF2B5EF4-FFF2-40B4-BE49-F238E27FC236}">
                  <a16:creationId xmlns:a16="http://schemas.microsoft.com/office/drawing/2014/main" id="{E7F707DF-58D2-44F4-BC1E-564757616F84}"/>
                </a:ext>
              </a:extLst>
            </p:cNvPr>
            <p:cNvSpPr/>
            <p:nvPr/>
          </p:nvSpPr>
          <p:spPr>
            <a:xfrm>
              <a:off x="3485075" y="2522325"/>
              <a:ext cx="467650" cy="510575"/>
            </a:xfrm>
            <a:custGeom>
              <a:avLst/>
              <a:gdLst/>
              <a:ahLst/>
              <a:cxnLst/>
              <a:rect l="l" t="t" r="r" b="b"/>
              <a:pathLst>
                <a:path w="18706" h="20423" extrusionOk="0">
                  <a:moveTo>
                    <a:pt x="1849" y="1"/>
                  </a:moveTo>
                  <a:cubicBezTo>
                    <a:pt x="824" y="1"/>
                    <a:pt x="0" y="827"/>
                    <a:pt x="0" y="1850"/>
                  </a:cubicBezTo>
                  <a:lnTo>
                    <a:pt x="0" y="18574"/>
                  </a:lnTo>
                  <a:cubicBezTo>
                    <a:pt x="0" y="19599"/>
                    <a:pt x="824" y="20423"/>
                    <a:pt x="1849" y="20423"/>
                  </a:cubicBezTo>
                  <a:lnTo>
                    <a:pt x="16857" y="20423"/>
                  </a:lnTo>
                  <a:cubicBezTo>
                    <a:pt x="17882" y="20423"/>
                    <a:pt x="18706" y="19599"/>
                    <a:pt x="18706" y="18574"/>
                  </a:cubicBezTo>
                  <a:lnTo>
                    <a:pt x="18706" y="1850"/>
                  </a:lnTo>
                  <a:cubicBezTo>
                    <a:pt x="18706" y="827"/>
                    <a:pt x="17882" y="1"/>
                    <a:pt x="16857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81;p53">
              <a:extLst>
                <a:ext uri="{FF2B5EF4-FFF2-40B4-BE49-F238E27FC236}">
                  <a16:creationId xmlns:a16="http://schemas.microsoft.com/office/drawing/2014/main" id="{F9881118-6E08-483B-985C-FE71A717BE88}"/>
                </a:ext>
              </a:extLst>
            </p:cNvPr>
            <p:cNvSpPr/>
            <p:nvPr/>
          </p:nvSpPr>
          <p:spPr>
            <a:xfrm>
              <a:off x="3212925" y="2992475"/>
              <a:ext cx="1011950" cy="95825"/>
            </a:xfrm>
            <a:custGeom>
              <a:avLst/>
              <a:gdLst/>
              <a:ahLst/>
              <a:cxnLst/>
              <a:rect l="l" t="t" r="r" b="b"/>
              <a:pathLst>
                <a:path w="40478" h="3833" extrusionOk="0">
                  <a:moveTo>
                    <a:pt x="223" y="3833"/>
                  </a:moveTo>
                  <a:lnTo>
                    <a:pt x="1" y="3157"/>
                  </a:lnTo>
                  <a:lnTo>
                    <a:pt x="4437" y="1"/>
                  </a:lnTo>
                  <a:lnTo>
                    <a:pt x="36041" y="1"/>
                  </a:lnTo>
                  <a:lnTo>
                    <a:pt x="40477" y="3157"/>
                  </a:lnTo>
                  <a:lnTo>
                    <a:pt x="40250" y="336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82;p53">
              <a:extLst>
                <a:ext uri="{FF2B5EF4-FFF2-40B4-BE49-F238E27FC236}">
                  <a16:creationId xmlns:a16="http://schemas.microsoft.com/office/drawing/2014/main" id="{3FE7869E-CA71-4E04-9CF5-3690B7328352}"/>
                </a:ext>
              </a:extLst>
            </p:cNvPr>
            <p:cNvSpPr/>
            <p:nvPr/>
          </p:nvSpPr>
          <p:spPr>
            <a:xfrm>
              <a:off x="3212925" y="3071400"/>
              <a:ext cx="1011950" cy="60850"/>
            </a:xfrm>
            <a:custGeom>
              <a:avLst/>
              <a:gdLst/>
              <a:ahLst/>
              <a:cxnLst/>
              <a:rect l="l" t="t" r="r" b="b"/>
              <a:pathLst>
                <a:path w="40478" h="2434" extrusionOk="0">
                  <a:moveTo>
                    <a:pt x="1" y="0"/>
                  </a:moveTo>
                  <a:lnTo>
                    <a:pt x="1" y="2433"/>
                  </a:lnTo>
                  <a:lnTo>
                    <a:pt x="40477" y="2433"/>
                  </a:lnTo>
                  <a:lnTo>
                    <a:pt x="404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3;p53">
              <a:extLst>
                <a:ext uri="{FF2B5EF4-FFF2-40B4-BE49-F238E27FC236}">
                  <a16:creationId xmlns:a16="http://schemas.microsoft.com/office/drawing/2014/main" id="{5D95A4C2-B636-4C4D-A64C-57B7C57F9874}"/>
                </a:ext>
              </a:extLst>
            </p:cNvPr>
            <p:cNvSpPr/>
            <p:nvPr/>
          </p:nvSpPr>
          <p:spPr>
            <a:xfrm>
              <a:off x="2590950" y="2429400"/>
              <a:ext cx="2255900" cy="296825"/>
            </a:xfrm>
            <a:custGeom>
              <a:avLst/>
              <a:gdLst/>
              <a:ahLst/>
              <a:cxnLst/>
              <a:rect l="l" t="t" r="r" b="b"/>
              <a:pathLst>
                <a:path w="90236" h="11873" extrusionOk="0">
                  <a:moveTo>
                    <a:pt x="90235" y="0"/>
                  </a:moveTo>
                  <a:lnTo>
                    <a:pt x="90235" y="8177"/>
                  </a:lnTo>
                  <a:cubicBezTo>
                    <a:pt x="90235" y="10218"/>
                    <a:pt x="88580" y="11873"/>
                    <a:pt x="86539" y="11873"/>
                  </a:cubicBezTo>
                  <a:lnTo>
                    <a:pt x="3697" y="11873"/>
                  </a:lnTo>
                  <a:cubicBezTo>
                    <a:pt x="1656" y="11873"/>
                    <a:pt x="1" y="10218"/>
                    <a:pt x="1" y="8177"/>
                  </a:cubicBezTo>
                  <a:lnTo>
                    <a:pt x="1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684;p53">
              <a:extLst>
                <a:ext uri="{FF2B5EF4-FFF2-40B4-BE49-F238E27FC236}">
                  <a16:creationId xmlns:a16="http://schemas.microsoft.com/office/drawing/2014/main" id="{269516E9-9F4F-4E5C-B6B5-559D1B4C3D32}"/>
                </a:ext>
              </a:extLst>
            </p:cNvPr>
            <p:cNvSpPr/>
            <p:nvPr/>
          </p:nvSpPr>
          <p:spPr>
            <a:xfrm>
              <a:off x="3627950" y="2501475"/>
              <a:ext cx="178850" cy="138625"/>
            </a:xfrm>
            <a:custGeom>
              <a:avLst/>
              <a:gdLst/>
              <a:ahLst/>
              <a:cxnLst/>
              <a:rect l="l" t="t" r="r" b="b"/>
              <a:pathLst>
                <a:path w="7154" h="5545" extrusionOk="0">
                  <a:moveTo>
                    <a:pt x="3576" y="0"/>
                  </a:moveTo>
                  <a:cubicBezTo>
                    <a:pt x="0" y="0"/>
                    <a:pt x="0" y="5545"/>
                    <a:pt x="3576" y="5545"/>
                  </a:cubicBezTo>
                  <a:cubicBezTo>
                    <a:pt x="7154" y="5545"/>
                    <a:pt x="7154" y="0"/>
                    <a:pt x="3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1686;p53">
            <a:extLst>
              <a:ext uri="{FF2B5EF4-FFF2-40B4-BE49-F238E27FC236}">
                <a16:creationId xmlns:a16="http://schemas.microsoft.com/office/drawing/2014/main" id="{CD26D554-7AFC-4AC0-802F-2F032F8894A0}"/>
              </a:ext>
            </a:extLst>
          </p:cNvPr>
          <p:cNvGrpSpPr/>
          <p:nvPr/>
        </p:nvGrpSpPr>
        <p:grpSpPr>
          <a:xfrm>
            <a:off x="942174" y="3287338"/>
            <a:ext cx="708835" cy="1539120"/>
            <a:chOff x="238125" y="1872000"/>
            <a:chExt cx="1728575" cy="3107150"/>
          </a:xfrm>
        </p:grpSpPr>
        <p:sp>
          <p:nvSpPr>
            <p:cNvPr id="85" name="Google Shape;1687;p53">
              <a:extLst>
                <a:ext uri="{FF2B5EF4-FFF2-40B4-BE49-F238E27FC236}">
                  <a16:creationId xmlns:a16="http://schemas.microsoft.com/office/drawing/2014/main" id="{07229382-0E0E-4F98-94E1-658C5D50C88F}"/>
                </a:ext>
              </a:extLst>
            </p:cNvPr>
            <p:cNvSpPr/>
            <p:nvPr/>
          </p:nvSpPr>
          <p:spPr>
            <a:xfrm>
              <a:off x="276000" y="1872000"/>
              <a:ext cx="1690700" cy="3107150"/>
            </a:xfrm>
            <a:custGeom>
              <a:avLst/>
              <a:gdLst/>
              <a:ahLst/>
              <a:cxnLst/>
              <a:rect l="l" t="t" r="r" b="b"/>
              <a:pathLst>
                <a:path w="67628" h="124286" extrusionOk="0">
                  <a:moveTo>
                    <a:pt x="63151" y="16282"/>
                  </a:moveTo>
                  <a:cubicBezTo>
                    <a:pt x="63939" y="16282"/>
                    <a:pt x="64581" y="16922"/>
                    <a:pt x="64581" y="17712"/>
                  </a:cubicBezTo>
                  <a:lnTo>
                    <a:pt x="64581" y="107980"/>
                  </a:lnTo>
                  <a:cubicBezTo>
                    <a:pt x="64581" y="108770"/>
                    <a:pt x="63941" y="109410"/>
                    <a:pt x="63151" y="109410"/>
                  </a:cubicBezTo>
                  <a:lnTo>
                    <a:pt x="4480" y="109410"/>
                  </a:lnTo>
                  <a:cubicBezTo>
                    <a:pt x="3689" y="109410"/>
                    <a:pt x="3050" y="108770"/>
                    <a:pt x="3050" y="107980"/>
                  </a:cubicBezTo>
                  <a:lnTo>
                    <a:pt x="3050" y="17712"/>
                  </a:lnTo>
                  <a:cubicBezTo>
                    <a:pt x="3050" y="16922"/>
                    <a:pt x="3689" y="16282"/>
                    <a:pt x="4480" y="16282"/>
                  </a:cubicBezTo>
                  <a:close/>
                  <a:moveTo>
                    <a:pt x="5872" y="1"/>
                  </a:moveTo>
                  <a:cubicBezTo>
                    <a:pt x="2629" y="1"/>
                    <a:pt x="1" y="2627"/>
                    <a:pt x="1" y="5870"/>
                  </a:cubicBezTo>
                  <a:lnTo>
                    <a:pt x="1" y="118416"/>
                  </a:lnTo>
                  <a:cubicBezTo>
                    <a:pt x="1" y="121657"/>
                    <a:pt x="2629" y="124285"/>
                    <a:pt x="5872" y="124285"/>
                  </a:cubicBezTo>
                  <a:lnTo>
                    <a:pt x="61759" y="124285"/>
                  </a:lnTo>
                  <a:cubicBezTo>
                    <a:pt x="65000" y="124285"/>
                    <a:pt x="67628" y="121657"/>
                    <a:pt x="67628" y="118416"/>
                  </a:cubicBezTo>
                  <a:lnTo>
                    <a:pt x="67628" y="5870"/>
                  </a:lnTo>
                  <a:cubicBezTo>
                    <a:pt x="67628" y="2627"/>
                    <a:pt x="65000" y="1"/>
                    <a:pt x="61759" y="1"/>
                  </a:cubicBezTo>
                  <a:close/>
                </a:path>
              </a:pathLst>
            </a:custGeom>
            <a:solidFill>
              <a:schemeClr val="accent5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688;p53">
              <a:extLst>
                <a:ext uri="{FF2B5EF4-FFF2-40B4-BE49-F238E27FC236}">
                  <a16:creationId xmlns:a16="http://schemas.microsoft.com/office/drawing/2014/main" id="{7AFF4320-2F28-4EFD-90FB-1D3E7F76BDA4}"/>
                </a:ext>
              </a:extLst>
            </p:cNvPr>
            <p:cNvSpPr/>
            <p:nvPr/>
          </p:nvSpPr>
          <p:spPr>
            <a:xfrm>
              <a:off x="238125" y="2422200"/>
              <a:ext cx="37900" cy="121625"/>
            </a:xfrm>
            <a:custGeom>
              <a:avLst/>
              <a:gdLst/>
              <a:ahLst/>
              <a:cxnLst/>
              <a:rect l="l" t="t" r="r" b="b"/>
              <a:pathLst>
                <a:path w="1516" h="4865" extrusionOk="0">
                  <a:moveTo>
                    <a:pt x="7" y="0"/>
                  </a:moveTo>
                  <a:cubicBezTo>
                    <a:pt x="5" y="0"/>
                    <a:pt x="4" y="4"/>
                    <a:pt x="0" y="4"/>
                  </a:cubicBezTo>
                  <a:lnTo>
                    <a:pt x="0" y="4860"/>
                  </a:lnTo>
                  <a:cubicBezTo>
                    <a:pt x="4" y="4860"/>
                    <a:pt x="5" y="4864"/>
                    <a:pt x="7" y="4864"/>
                  </a:cubicBezTo>
                  <a:lnTo>
                    <a:pt x="1516" y="4864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89;p53">
              <a:extLst>
                <a:ext uri="{FF2B5EF4-FFF2-40B4-BE49-F238E27FC236}">
                  <a16:creationId xmlns:a16="http://schemas.microsoft.com/office/drawing/2014/main" id="{825CA3F9-7072-4021-B60E-89240D957028}"/>
                </a:ext>
              </a:extLst>
            </p:cNvPr>
            <p:cNvSpPr/>
            <p:nvPr/>
          </p:nvSpPr>
          <p:spPr>
            <a:xfrm>
              <a:off x="238125" y="2644125"/>
              <a:ext cx="37900" cy="121625"/>
            </a:xfrm>
            <a:custGeom>
              <a:avLst/>
              <a:gdLst/>
              <a:ahLst/>
              <a:cxnLst/>
              <a:rect l="l" t="t" r="r" b="b"/>
              <a:pathLst>
                <a:path w="1516" h="4865" extrusionOk="0">
                  <a:moveTo>
                    <a:pt x="7" y="0"/>
                  </a:moveTo>
                  <a:cubicBezTo>
                    <a:pt x="5" y="0"/>
                    <a:pt x="4" y="2"/>
                    <a:pt x="0" y="2"/>
                  </a:cubicBezTo>
                  <a:lnTo>
                    <a:pt x="0" y="4861"/>
                  </a:lnTo>
                  <a:cubicBezTo>
                    <a:pt x="4" y="4861"/>
                    <a:pt x="5" y="4864"/>
                    <a:pt x="7" y="4864"/>
                  </a:cubicBezTo>
                  <a:lnTo>
                    <a:pt x="1516" y="4864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90;p53">
              <a:extLst>
                <a:ext uri="{FF2B5EF4-FFF2-40B4-BE49-F238E27FC236}">
                  <a16:creationId xmlns:a16="http://schemas.microsoft.com/office/drawing/2014/main" id="{31A7B387-8EAE-49E2-833F-BCE65BE0A4F9}"/>
                </a:ext>
              </a:extLst>
            </p:cNvPr>
            <p:cNvSpPr/>
            <p:nvPr/>
          </p:nvSpPr>
          <p:spPr>
            <a:xfrm>
              <a:off x="1003725" y="1980400"/>
              <a:ext cx="235250" cy="50050"/>
            </a:xfrm>
            <a:custGeom>
              <a:avLst/>
              <a:gdLst/>
              <a:ahLst/>
              <a:cxnLst/>
              <a:rect l="l" t="t" r="r" b="b"/>
              <a:pathLst>
                <a:path w="9410" h="2002" extrusionOk="0">
                  <a:moveTo>
                    <a:pt x="42" y="0"/>
                  </a:moveTo>
                  <a:cubicBezTo>
                    <a:pt x="19" y="0"/>
                    <a:pt x="1" y="18"/>
                    <a:pt x="1" y="42"/>
                  </a:cubicBezTo>
                  <a:lnTo>
                    <a:pt x="1" y="1962"/>
                  </a:lnTo>
                  <a:cubicBezTo>
                    <a:pt x="1" y="1984"/>
                    <a:pt x="19" y="2001"/>
                    <a:pt x="42" y="2001"/>
                  </a:cubicBezTo>
                  <a:lnTo>
                    <a:pt x="9371" y="2001"/>
                  </a:lnTo>
                  <a:cubicBezTo>
                    <a:pt x="9392" y="2001"/>
                    <a:pt x="9410" y="1984"/>
                    <a:pt x="9410" y="1962"/>
                  </a:cubicBezTo>
                  <a:lnTo>
                    <a:pt x="9410" y="42"/>
                  </a:lnTo>
                  <a:cubicBezTo>
                    <a:pt x="9410" y="18"/>
                    <a:pt x="9392" y="0"/>
                    <a:pt x="9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91;p53">
              <a:extLst>
                <a:ext uri="{FF2B5EF4-FFF2-40B4-BE49-F238E27FC236}">
                  <a16:creationId xmlns:a16="http://schemas.microsoft.com/office/drawing/2014/main" id="{82B5589A-12F8-4D26-993B-E0F5BBF42391}"/>
                </a:ext>
              </a:extLst>
            </p:cNvPr>
            <p:cNvSpPr/>
            <p:nvPr/>
          </p:nvSpPr>
          <p:spPr>
            <a:xfrm>
              <a:off x="888925" y="1980400"/>
              <a:ext cx="52025" cy="50050"/>
            </a:xfrm>
            <a:custGeom>
              <a:avLst/>
              <a:gdLst/>
              <a:ahLst/>
              <a:cxnLst/>
              <a:rect l="l" t="t" r="r" b="b"/>
              <a:pathLst>
                <a:path w="2081" h="2002" extrusionOk="0">
                  <a:moveTo>
                    <a:pt x="1079" y="1"/>
                  </a:moveTo>
                  <a:cubicBezTo>
                    <a:pt x="819" y="1"/>
                    <a:pt x="563" y="103"/>
                    <a:pt x="372" y="294"/>
                  </a:cubicBezTo>
                  <a:cubicBezTo>
                    <a:pt x="87" y="579"/>
                    <a:pt x="1" y="1011"/>
                    <a:pt x="155" y="1383"/>
                  </a:cubicBezTo>
                  <a:cubicBezTo>
                    <a:pt x="311" y="1758"/>
                    <a:pt x="675" y="2001"/>
                    <a:pt x="1079" y="2001"/>
                  </a:cubicBezTo>
                  <a:cubicBezTo>
                    <a:pt x="1633" y="2001"/>
                    <a:pt x="2081" y="1554"/>
                    <a:pt x="2081" y="1002"/>
                  </a:cubicBezTo>
                  <a:cubicBezTo>
                    <a:pt x="2081" y="597"/>
                    <a:pt x="1837" y="231"/>
                    <a:pt x="1463" y="77"/>
                  </a:cubicBezTo>
                  <a:cubicBezTo>
                    <a:pt x="1339" y="26"/>
                    <a:pt x="1208" y="1"/>
                    <a:pt x="1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92;p53">
              <a:extLst>
                <a:ext uri="{FF2B5EF4-FFF2-40B4-BE49-F238E27FC236}">
                  <a16:creationId xmlns:a16="http://schemas.microsoft.com/office/drawing/2014/main" id="{6709E75B-35B4-48FC-A8B8-4E0ABCB80F4B}"/>
                </a:ext>
              </a:extLst>
            </p:cNvPr>
            <p:cNvSpPr/>
            <p:nvPr/>
          </p:nvSpPr>
          <p:spPr>
            <a:xfrm>
              <a:off x="1004975" y="4674500"/>
              <a:ext cx="232750" cy="232750"/>
            </a:xfrm>
            <a:custGeom>
              <a:avLst/>
              <a:gdLst/>
              <a:ahLst/>
              <a:cxnLst/>
              <a:rect l="l" t="t" r="r" b="b"/>
              <a:pathLst>
                <a:path w="9310" h="9310" extrusionOk="0">
                  <a:moveTo>
                    <a:pt x="4655" y="1"/>
                  </a:moveTo>
                  <a:cubicBezTo>
                    <a:pt x="2084" y="1"/>
                    <a:pt x="1" y="2084"/>
                    <a:pt x="1" y="4655"/>
                  </a:cubicBezTo>
                  <a:cubicBezTo>
                    <a:pt x="1" y="7226"/>
                    <a:pt x="2084" y="9310"/>
                    <a:pt x="4655" y="9310"/>
                  </a:cubicBezTo>
                  <a:cubicBezTo>
                    <a:pt x="7226" y="9310"/>
                    <a:pt x="9310" y="7226"/>
                    <a:pt x="9310" y="4655"/>
                  </a:cubicBezTo>
                  <a:cubicBezTo>
                    <a:pt x="9310" y="2084"/>
                    <a:pt x="722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93;p53">
              <a:extLst>
                <a:ext uri="{FF2B5EF4-FFF2-40B4-BE49-F238E27FC236}">
                  <a16:creationId xmlns:a16="http://schemas.microsoft.com/office/drawing/2014/main" id="{34A1563B-354E-4763-A7AA-467D74085F11}"/>
                </a:ext>
              </a:extLst>
            </p:cNvPr>
            <p:cNvSpPr/>
            <p:nvPr/>
          </p:nvSpPr>
          <p:spPr>
            <a:xfrm>
              <a:off x="1068775" y="4738250"/>
              <a:ext cx="105225" cy="105225"/>
            </a:xfrm>
            <a:custGeom>
              <a:avLst/>
              <a:gdLst/>
              <a:ahLst/>
              <a:cxnLst/>
              <a:rect l="l" t="t" r="r" b="b"/>
              <a:pathLst>
                <a:path w="4209" h="4209" extrusionOk="0">
                  <a:moveTo>
                    <a:pt x="3275" y="731"/>
                  </a:moveTo>
                  <a:cubicBezTo>
                    <a:pt x="3386" y="731"/>
                    <a:pt x="3477" y="823"/>
                    <a:pt x="3477" y="935"/>
                  </a:cubicBezTo>
                  <a:lnTo>
                    <a:pt x="3477" y="3275"/>
                  </a:lnTo>
                  <a:cubicBezTo>
                    <a:pt x="3477" y="3386"/>
                    <a:pt x="3386" y="3478"/>
                    <a:pt x="3275" y="3478"/>
                  </a:cubicBezTo>
                  <a:lnTo>
                    <a:pt x="933" y="3478"/>
                  </a:lnTo>
                  <a:cubicBezTo>
                    <a:pt x="821" y="3478"/>
                    <a:pt x="731" y="3386"/>
                    <a:pt x="731" y="3275"/>
                  </a:cubicBezTo>
                  <a:lnTo>
                    <a:pt x="731" y="935"/>
                  </a:lnTo>
                  <a:cubicBezTo>
                    <a:pt x="731" y="823"/>
                    <a:pt x="822" y="731"/>
                    <a:pt x="933" y="731"/>
                  </a:cubicBezTo>
                  <a:close/>
                  <a:moveTo>
                    <a:pt x="933" y="0"/>
                  </a:moveTo>
                  <a:cubicBezTo>
                    <a:pt x="417" y="2"/>
                    <a:pt x="0" y="419"/>
                    <a:pt x="0" y="935"/>
                  </a:cubicBezTo>
                  <a:lnTo>
                    <a:pt x="0" y="3275"/>
                  </a:lnTo>
                  <a:cubicBezTo>
                    <a:pt x="0" y="3791"/>
                    <a:pt x="417" y="4209"/>
                    <a:pt x="933" y="4209"/>
                  </a:cubicBezTo>
                  <a:lnTo>
                    <a:pt x="3275" y="4209"/>
                  </a:lnTo>
                  <a:cubicBezTo>
                    <a:pt x="3789" y="4209"/>
                    <a:pt x="4207" y="3791"/>
                    <a:pt x="4208" y="3275"/>
                  </a:cubicBezTo>
                  <a:lnTo>
                    <a:pt x="4208" y="935"/>
                  </a:lnTo>
                  <a:cubicBezTo>
                    <a:pt x="4207" y="419"/>
                    <a:pt x="3789" y="2"/>
                    <a:pt x="3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10;p67">
            <a:extLst>
              <a:ext uri="{FF2B5EF4-FFF2-40B4-BE49-F238E27FC236}">
                <a16:creationId xmlns:a16="http://schemas.microsoft.com/office/drawing/2014/main" id="{E022E505-68C5-465A-97A1-9D9A00790CA2}"/>
              </a:ext>
            </a:extLst>
          </p:cNvPr>
          <p:cNvGrpSpPr/>
          <p:nvPr/>
        </p:nvGrpSpPr>
        <p:grpSpPr>
          <a:xfrm>
            <a:off x="4572000" y="1302825"/>
            <a:ext cx="2123100" cy="1178788"/>
            <a:chOff x="3041525" y="953075"/>
            <a:chExt cx="2654525" cy="1849725"/>
          </a:xfrm>
        </p:grpSpPr>
        <p:sp>
          <p:nvSpPr>
            <p:cNvPr id="93" name="Google Shape;911;p67">
              <a:extLst>
                <a:ext uri="{FF2B5EF4-FFF2-40B4-BE49-F238E27FC236}">
                  <a16:creationId xmlns:a16="http://schemas.microsoft.com/office/drawing/2014/main" id="{2FABF0CE-F993-4404-B058-5BD99DF6597E}"/>
                </a:ext>
              </a:extLst>
            </p:cNvPr>
            <p:cNvSpPr/>
            <p:nvPr/>
          </p:nvSpPr>
          <p:spPr>
            <a:xfrm>
              <a:off x="3041525" y="953075"/>
              <a:ext cx="2654525" cy="1849725"/>
            </a:xfrm>
            <a:custGeom>
              <a:avLst/>
              <a:gdLst/>
              <a:ahLst/>
              <a:cxnLst/>
              <a:rect l="l" t="t" r="r" b="b"/>
              <a:pathLst>
                <a:path w="106181" h="73989" extrusionOk="0">
                  <a:moveTo>
                    <a:pt x="95936" y="2334"/>
                  </a:moveTo>
                  <a:lnTo>
                    <a:pt x="95936" y="71656"/>
                  </a:lnTo>
                  <a:lnTo>
                    <a:pt x="7265" y="71656"/>
                  </a:lnTo>
                  <a:lnTo>
                    <a:pt x="7265" y="2334"/>
                  </a:lnTo>
                  <a:close/>
                  <a:moveTo>
                    <a:pt x="5467" y="1"/>
                  </a:moveTo>
                  <a:cubicBezTo>
                    <a:pt x="2448" y="1"/>
                    <a:pt x="1" y="2448"/>
                    <a:pt x="1" y="5467"/>
                  </a:cubicBezTo>
                  <a:lnTo>
                    <a:pt x="1" y="68522"/>
                  </a:lnTo>
                  <a:cubicBezTo>
                    <a:pt x="1" y="71542"/>
                    <a:pt x="2448" y="73988"/>
                    <a:pt x="5467" y="73988"/>
                  </a:cubicBezTo>
                  <a:lnTo>
                    <a:pt x="100713" y="73988"/>
                  </a:lnTo>
                  <a:cubicBezTo>
                    <a:pt x="103732" y="73988"/>
                    <a:pt x="106179" y="71542"/>
                    <a:pt x="106179" y="68522"/>
                  </a:cubicBezTo>
                  <a:lnTo>
                    <a:pt x="106179" y="5467"/>
                  </a:lnTo>
                  <a:cubicBezTo>
                    <a:pt x="106181" y="2448"/>
                    <a:pt x="103732" y="1"/>
                    <a:pt x="100713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12;p67">
              <a:extLst>
                <a:ext uri="{FF2B5EF4-FFF2-40B4-BE49-F238E27FC236}">
                  <a16:creationId xmlns:a16="http://schemas.microsoft.com/office/drawing/2014/main" id="{6273B4F8-79F7-41BD-B6AB-7C5370D435FF}"/>
                </a:ext>
              </a:extLst>
            </p:cNvPr>
            <p:cNvSpPr/>
            <p:nvPr/>
          </p:nvSpPr>
          <p:spPr>
            <a:xfrm>
              <a:off x="5491600" y="1806950"/>
              <a:ext cx="147600" cy="142000"/>
            </a:xfrm>
            <a:custGeom>
              <a:avLst/>
              <a:gdLst/>
              <a:ahLst/>
              <a:cxnLst/>
              <a:rect l="l" t="t" r="r" b="b"/>
              <a:pathLst>
                <a:path w="5904" h="5680" extrusionOk="0">
                  <a:moveTo>
                    <a:pt x="2841" y="0"/>
                  </a:moveTo>
                  <a:cubicBezTo>
                    <a:pt x="1273" y="0"/>
                    <a:pt x="1" y="1272"/>
                    <a:pt x="1" y="2839"/>
                  </a:cubicBezTo>
                  <a:cubicBezTo>
                    <a:pt x="1" y="3988"/>
                    <a:pt x="693" y="5024"/>
                    <a:pt x="1753" y="5464"/>
                  </a:cubicBezTo>
                  <a:cubicBezTo>
                    <a:pt x="2104" y="5609"/>
                    <a:pt x="2473" y="5680"/>
                    <a:pt x="2839" y="5680"/>
                  </a:cubicBezTo>
                  <a:cubicBezTo>
                    <a:pt x="3578" y="5680"/>
                    <a:pt x="4305" y="5391"/>
                    <a:pt x="4848" y="4848"/>
                  </a:cubicBezTo>
                  <a:cubicBezTo>
                    <a:pt x="5661" y="4037"/>
                    <a:pt x="5903" y="2815"/>
                    <a:pt x="5464" y="1754"/>
                  </a:cubicBezTo>
                  <a:cubicBezTo>
                    <a:pt x="5024" y="694"/>
                    <a:pt x="3988" y="0"/>
                    <a:pt x="2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13;p67">
              <a:extLst>
                <a:ext uri="{FF2B5EF4-FFF2-40B4-BE49-F238E27FC236}">
                  <a16:creationId xmlns:a16="http://schemas.microsoft.com/office/drawing/2014/main" id="{F2CAD15E-F468-46CF-931A-06517B284F0E}"/>
                </a:ext>
              </a:extLst>
            </p:cNvPr>
            <p:cNvSpPr/>
            <p:nvPr/>
          </p:nvSpPr>
          <p:spPr>
            <a:xfrm>
              <a:off x="3118000" y="1599375"/>
              <a:ext cx="29325" cy="557150"/>
            </a:xfrm>
            <a:custGeom>
              <a:avLst/>
              <a:gdLst/>
              <a:ahLst/>
              <a:cxnLst/>
              <a:rect l="l" t="t" r="r" b="b"/>
              <a:pathLst>
                <a:path w="1173" h="22286" extrusionOk="0">
                  <a:moveTo>
                    <a:pt x="20" y="1"/>
                  </a:moveTo>
                  <a:cubicBezTo>
                    <a:pt x="8" y="1"/>
                    <a:pt x="0" y="10"/>
                    <a:pt x="0" y="20"/>
                  </a:cubicBezTo>
                  <a:lnTo>
                    <a:pt x="0" y="22266"/>
                  </a:lnTo>
                  <a:cubicBezTo>
                    <a:pt x="0" y="22276"/>
                    <a:pt x="8" y="22285"/>
                    <a:pt x="20" y="22285"/>
                  </a:cubicBezTo>
                  <a:lnTo>
                    <a:pt x="1153" y="22285"/>
                  </a:lnTo>
                  <a:cubicBezTo>
                    <a:pt x="1164" y="22285"/>
                    <a:pt x="1172" y="22276"/>
                    <a:pt x="1172" y="22266"/>
                  </a:cubicBezTo>
                  <a:lnTo>
                    <a:pt x="1172" y="20"/>
                  </a:lnTo>
                  <a:cubicBezTo>
                    <a:pt x="1172" y="10"/>
                    <a:pt x="1164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1A7BFFFF-CF51-4352-B50A-9F181973A115}"/>
              </a:ext>
            </a:extLst>
          </p:cNvPr>
          <p:cNvSpPr txBox="1"/>
          <p:nvPr/>
        </p:nvSpPr>
        <p:spPr>
          <a:xfrm>
            <a:off x="2318436" y="1846980"/>
            <a:ext cx="1491756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Computadora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29EB426-FCEC-4140-8AFF-99D5ECEC7C9E}"/>
              </a:ext>
            </a:extLst>
          </p:cNvPr>
          <p:cNvSpPr txBox="1"/>
          <p:nvPr/>
        </p:nvSpPr>
        <p:spPr>
          <a:xfrm>
            <a:off x="2042441" y="3887621"/>
            <a:ext cx="1491756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B54CF407-D9E5-4572-89D9-582426918FD2}"/>
              </a:ext>
            </a:extLst>
          </p:cNvPr>
          <p:cNvSpPr txBox="1"/>
          <p:nvPr/>
        </p:nvSpPr>
        <p:spPr>
          <a:xfrm>
            <a:off x="7049554" y="1758685"/>
            <a:ext cx="1491756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</a:t>
            </a:r>
          </a:p>
        </p:txBody>
      </p:sp>
      <p:sp>
        <p:nvSpPr>
          <p:cNvPr id="107" name="Google Shape;964;p70">
            <a:extLst>
              <a:ext uri="{FF2B5EF4-FFF2-40B4-BE49-F238E27FC236}">
                <a16:creationId xmlns:a16="http://schemas.microsoft.com/office/drawing/2014/main" id="{EB962A26-945C-4E19-8759-E08F5ADEC442}"/>
              </a:ext>
            </a:extLst>
          </p:cNvPr>
          <p:cNvSpPr/>
          <p:nvPr/>
        </p:nvSpPr>
        <p:spPr>
          <a:xfrm>
            <a:off x="4420877" y="4047463"/>
            <a:ext cx="471483" cy="609839"/>
          </a:xfrm>
          <a:custGeom>
            <a:avLst/>
            <a:gdLst/>
            <a:ahLst/>
            <a:cxnLst/>
            <a:rect l="l" t="t" r="r" b="b"/>
            <a:pathLst>
              <a:path w="10192" h="16196" extrusionOk="0">
                <a:moveTo>
                  <a:pt x="5175" y="1681"/>
                </a:moveTo>
                <a:cubicBezTo>
                  <a:pt x="7041" y="1681"/>
                  <a:pt x="8552" y="3192"/>
                  <a:pt x="8552" y="5057"/>
                </a:cubicBezTo>
                <a:cubicBezTo>
                  <a:pt x="8552" y="6923"/>
                  <a:pt x="7041" y="8434"/>
                  <a:pt x="5175" y="8434"/>
                </a:cubicBezTo>
                <a:cubicBezTo>
                  <a:pt x="3310" y="8434"/>
                  <a:pt x="1798" y="6923"/>
                  <a:pt x="1798" y="5057"/>
                </a:cubicBezTo>
                <a:cubicBezTo>
                  <a:pt x="1798" y="3192"/>
                  <a:pt x="3310" y="1681"/>
                  <a:pt x="5175" y="1681"/>
                </a:cubicBezTo>
                <a:close/>
                <a:moveTo>
                  <a:pt x="5096" y="1"/>
                </a:moveTo>
                <a:cubicBezTo>
                  <a:pt x="3258" y="1"/>
                  <a:pt x="1419" y="1186"/>
                  <a:pt x="552" y="3556"/>
                </a:cubicBezTo>
                <a:cubicBezTo>
                  <a:pt x="214" y="4482"/>
                  <a:pt x="0" y="5603"/>
                  <a:pt x="0" y="6961"/>
                </a:cubicBezTo>
                <a:cubicBezTo>
                  <a:pt x="0" y="13601"/>
                  <a:pt x="5096" y="16195"/>
                  <a:pt x="5096" y="16195"/>
                </a:cubicBezTo>
                <a:cubicBezTo>
                  <a:pt x="5096" y="16195"/>
                  <a:pt x="10191" y="13601"/>
                  <a:pt x="10191" y="6961"/>
                </a:cubicBezTo>
                <a:cubicBezTo>
                  <a:pt x="10191" y="5603"/>
                  <a:pt x="9979" y="4482"/>
                  <a:pt x="9640" y="3556"/>
                </a:cubicBezTo>
                <a:cubicBezTo>
                  <a:pt x="8773" y="1186"/>
                  <a:pt x="6935" y="1"/>
                  <a:pt x="5096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BDFD6E23-4101-4E8D-B529-F5B637B92EBB}"/>
              </a:ext>
            </a:extLst>
          </p:cNvPr>
          <p:cNvSpPr txBox="1"/>
          <p:nvPr/>
        </p:nvSpPr>
        <p:spPr>
          <a:xfrm>
            <a:off x="5098849" y="3844553"/>
            <a:ext cx="149175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lugar cómodo para estudiar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357014B-1941-423B-A757-45CD3AA8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7" y="1463207"/>
            <a:ext cx="1597731" cy="939771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BD9391C4-F9CD-478E-A396-3A0875762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24" y="1344361"/>
            <a:ext cx="1867451" cy="1128289"/>
          </a:xfrm>
          <a:prstGeom prst="rect">
            <a:avLst/>
          </a:prstGeom>
        </p:spPr>
      </p:pic>
      <p:pic>
        <p:nvPicPr>
          <p:cNvPr id="113" name="Imagen 112">
            <a:extLst>
              <a:ext uri="{FF2B5EF4-FFF2-40B4-BE49-F238E27FC236}">
                <a16:creationId xmlns:a16="http://schemas.microsoft.com/office/drawing/2014/main" id="{DC4B2DB8-B8EE-4D91-A6F0-D4E65004E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11716" y="3739247"/>
            <a:ext cx="1189942" cy="6357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0" name="Google Shape;6800;p42"/>
          <p:cNvSpPr/>
          <p:nvPr/>
        </p:nvSpPr>
        <p:spPr>
          <a:xfrm rot="245393">
            <a:off x="5415486" y="2920208"/>
            <a:ext cx="1720381" cy="454435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1" name="Google Shape;6801;p42"/>
          <p:cNvSpPr txBox="1">
            <a:spLocks noGrp="1"/>
          </p:cNvSpPr>
          <p:nvPr>
            <p:ph type="title"/>
          </p:nvPr>
        </p:nvSpPr>
        <p:spPr>
          <a:xfrm>
            <a:off x="4580700" y="3651149"/>
            <a:ext cx="3338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¿De qué crees que tratará?</a:t>
            </a:r>
            <a:b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1800" dirty="0"/>
          </a:p>
        </p:txBody>
      </p:sp>
      <p:sp>
        <p:nvSpPr>
          <p:cNvPr id="6802" name="Google Shape;6802;p42"/>
          <p:cNvSpPr txBox="1">
            <a:spLocks noGrp="1"/>
          </p:cNvSpPr>
          <p:nvPr>
            <p:ph type="title" idx="2"/>
          </p:nvPr>
        </p:nvSpPr>
        <p:spPr>
          <a:xfrm>
            <a:off x="5175618" y="2371783"/>
            <a:ext cx="2264100" cy="11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¡Iniciemos la clase! </a:t>
            </a:r>
            <a:endParaRPr sz="4400" dirty="0"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7982">
            <a:off x="3395888" y="3547928"/>
            <a:ext cx="908383" cy="14509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6494">
            <a:off x="532531" y="379907"/>
            <a:ext cx="2727554" cy="27275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8" name="Google Shape;5888;p32"/>
          <p:cNvGrpSpPr/>
          <p:nvPr/>
        </p:nvGrpSpPr>
        <p:grpSpPr>
          <a:xfrm rot="-540649">
            <a:off x="682707" y="-88087"/>
            <a:ext cx="1806551" cy="5172506"/>
            <a:chOff x="3265825" y="1672475"/>
            <a:chExt cx="532550" cy="1524750"/>
          </a:xfrm>
        </p:grpSpPr>
        <p:sp>
          <p:nvSpPr>
            <p:cNvPr id="5889" name="Google Shape;5889;p32"/>
            <p:cNvSpPr/>
            <p:nvPr/>
          </p:nvSpPr>
          <p:spPr>
            <a:xfrm>
              <a:off x="3305600" y="2498850"/>
              <a:ext cx="492775" cy="698375"/>
            </a:xfrm>
            <a:custGeom>
              <a:avLst/>
              <a:gdLst/>
              <a:ahLst/>
              <a:cxnLst/>
              <a:rect l="l" t="t" r="r" b="b"/>
              <a:pathLst>
                <a:path w="19711" h="27935" extrusionOk="0">
                  <a:moveTo>
                    <a:pt x="2576" y="1"/>
                  </a:moveTo>
                  <a:cubicBezTo>
                    <a:pt x="2230" y="1"/>
                    <a:pt x="1836" y="258"/>
                    <a:pt x="1611" y="559"/>
                  </a:cubicBezTo>
                  <a:cubicBezTo>
                    <a:pt x="691" y="1796"/>
                    <a:pt x="836" y="3528"/>
                    <a:pt x="1306" y="4994"/>
                  </a:cubicBezTo>
                  <a:cubicBezTo>
                    <a:pt x="1776" y="6462"/>
                    <a:pt x="2532" y="7853"/>
                    <a:pt x="2723" y="9383"/>
                  </a:cubicBezTo>
                  <a:cubicBezTo>
                    <a:pt x="2833" y="10242"/>
                    <a:pt x="2759" y="11104"/>
                    <a:pt x="2578" y="11952"/>
                  </a:cubicBezTo>
                  <a:cubicBezTo>
                    <a:pt x="2396" y="12822"/>
                    <a:pt x="2102" y="13680"/>
                    <a:pt x="1781" y="14508"/>
                  </a:cubicBezTo>
                  <a:cubicBezTo>
                    <a:pt x="1150" y="16145"/>
                    <a:pt x="405" y="17767"/>
                    <a:pt x="170" y="19508"/>
                  </a:cubicBezTo>
                  <a:cubicBezTo>
                    <a:pt x="0" y="20761"/>
                    <a:pt x="104" y="22033"/>
                    <a:pt x="469" y="23244"/>
                  </a:cubicBezTo>
                  <a:cubicBezTo>
                    <a:pt x="682" y="23943"/>
                    <a:pt x="987" y="24624"/>
                    <a:pt x="1449" y="25194"/>
                  </a:cubicBezTo>
                  <a:cubicBezTo>
                    <a:pt x="2088" y="25983"/>
                    <a:pt x="2998" y="26512"/>
                    <a:pt x="3937" y="26906"/>
                  </a:cubicBezTo>
                  <a:cubicBezTo>
                    <a:pt x="5148" y="27411"/>
                    <a:pt x="6442" y="27791"/>
                    <a:pt x="7752" y="27877"/>
                  </a:cubicBezTo>
                  <a:cubicBezTo>
                    <a:pt x="8121" y="27899"/>
                    <a:pt x="8499" y="27917"/>
                    <a:pt x="8888" y="27926"/>
                  </a:cubicBezTo>
                  <a:cubicBezTo>
                    <a:pt x="9140" y="27932"/>
                    <a:pt x="9389" y="27935"/>
                    <a:pt x="9635" y="27935"/>
                  </a:cubicBezTo>
                  <a:cubicBezTo>
                    <a:pt x="14251" y="27935"/>
                    <a:pt x="17834" y="26831"/>
                    <a:pt x="18747" y="23618"/>
                  </a:cubicBezTo>
                  <a:cubicBezTo>
                    <a:pt x="19710" y="20233"/>
                    <a:pt x="18666" y="17273"/>
                    <a:pt x="17701" y="15877"/>
                  </a:cubicBezTo>
                  <a:cubicBezTo>
                    <a:pt x="16736" y="14482"/>
                    <a:pt x="15787" y="12477"/>
                    <a:pt x="16671" y="10014"/>
                  </a:cubicBezTo>
                  <a:cubicBezTo>
                    <a:pt x="17556" y="7550"/>
                    <a:pt x="18684" y="4642"/>
                    <a:pt x="16486" y="3324"/>
                  </a:cubicBezTo>
                  <a:cubicBezTo>
                    <a:pt x="16215" y="3160"/>
                    <a:pt x="16003" y="3089"/>
                    <a:pt x="15836" y="3089"/>
                  </a:cubicBezTo>
                  <a:cubicBezTo>
                    <a:pt x="14733" y="3089"/>
                    <a:pt x="15515" y="6198"/>
                    <a:pt x="13433" y="6816"/>
                  </a:cubicBezTo>
                  <a:cubicBezTo>
                    <a:pt x="13207" y="6883"/>
                    <a:pt x="12988" y="6911"/>
                    <a:pt x="12782" y="6911"/>
                  </a:cubicBezTo>
                  <a:cubicBezTo>
                    <a:pt x="11750" y="6911"/>
                    <a:pt x="11015" y="6205"/>
                    <a:pt x="10978" y="6170"/>
                  </a:cubicBezTo>
                  <a:lnTo>
                    <a:pt x="10978" y="6170"/>
                  </a:lnTo>
                  <a:lnTo>
                    <a:pt x="11005" y="7335"/>
                  </a:lnTo>
                  <a:cubicBezTo>
                    <a:pt x="11271" y="7665"/>
                    <a:pt x="11748" y="8035"/>
                    <a:pt x="12551" y="8035"/>
                  </a:cubicBezTo>
                  <a:cubicBezTo>
                    <a:pt x="12960" y="8035"/>
                    <a:pt x="13454" y="7939"/>
                    <a:pt x="14049" y="7693"/>
                  </a:cubicBezTo>
                  <a:cubicBezTo>
                    <a:pt x="16388" y="6728"/>
                    <a:pt x="15642" y="4134"/>
                    <a:pt x="16135" y="4134"/>
                  </a:cubicBezTo>
                  <a:cubicBezTo>
                    <a:pt x="16212" y="4134"/>
                    <a:pt x="16321" y="4198"/>
                    <a:pt x="16477" y="4343"/>
                  </a:cubicBezTo>
                  <a:cubicBezTo>
                    <a:pt x="17624" y="5414"/>
                    <a:pt x="16844" y="7462"/>
                    <a:pt x="15895" y="10012"/>
                  </a:cubicBezTo>
                  <a:cubicBezTo>
                    <a:pt x="14945" y="12561"/>
                    <a:pt x="15728" y="13636"/>
                    <a:pt x="17101" y="16416"/>
                  </a:cubicBezTo>
                  <a:cubicBezTo>
                    <a:pt x="18477" y="19194"/>
                    <a:pt x="18699" y="21093"/>
                    <a:pt x="17774" y="21387"/>
                  </a:cubicBezTo>
                  <a:cubicBezTo>
                    <a:pt x="17688" y="21416"/>
                    <a:pt x="17600" y="21433"/>
                    <a:pt x="17512" y="21440"/>
                  </a:cubicBezTo>
                  <a:cubicBezTo>
                    <a:pt x="17433" y="21895"/>
                    <a:pt x="17198" y="22306"/>
                    <a:pt x="16849" y="22603"/>
                  </a:cubicBezTo>
                  <a:cubicBezTo>
                    <a:pt x="17339" y="23244"/>
                    <a:pt x="17668" y="23884"/>
                    <a:pt x="17389" y="24134"/>
                  </a:cubicBezTo>
                  <a:cubicBezTo>
                    <a:pt x="17303" y="24211"/>
                    <a:pt x="17183" y="24245"/>
                    <a:pt x="17038" y="24245"/>
                  </a:cubicBezTo>
                  <a:cubicBezTo>
                    <a:pt x="16763" y="24245"/>
                    <a:pt x="16400" y="24121"/>
                    <a:pt x="16011" y="23926"/>
                  </a:cubicBezTo>
                  <a:cubicBezTo>
                    <a:pt x="15240" y="24897"/>
                    <a:pt x="14071" y="25499"/>
                    <a:pt x="12857" y="25776"/>
                  </a:cubicBezTo>
                  <a:cubicBezTo>
                    <a:pt x="12136" y="25941"/>
                    <a:pt x="11398" y="26000"/>
                    <a:pt x="10657" y="26000"/>
                  </a:cubicBezTo>
                  <a:cubicBezTo>
                    <a:pt x="10142" y="26000"/>
                    <a:pt x="9626" y="25971"/>
                    <a:pt x="9115" y="25930"/>
                  </a:cubicBezTo>
                  <a:cubicBezTo>
                    <a:pt x="7682" y="25813"/>
                    <a:pt x="6238" y="25596"/>
                    <a:pt x="4917" y="25027"/>
                  </a:cubicBezTo>
                  <a:cubicBezTo>
                    <a:pt x="3596" y="24457"/>
                    <a:pt x="2400" y="23506"/>
                    <a:pt x="1772" y="22218"/>
                  </a:cubicBezTo>
                  <a:cubicBezTo>
                    <a:pt x="1099" y="20847"/>
                    <a:pt x="1126" y="19227"/>
                    <a:pt x="1484" y="17741"/>
                  </a:cubicBezTo>
                  <a:cubicBezTo>
                    <a:pt x="1840" y="16258"/>
                    <a:pt x="2502" y="14866"/>
                    <a:pt x="3073" y="13451"/>
                  </a:cubicBezTo>
                  <a:cubicBezTo>
                    <a:pt x="3523" y="12330"/>
                    <a:pt x="3926" y="11150"/>
                    <a:pt x="3849" y="9946"/>
                  </a:cubicBezTo>
                  <a:cubicBezTo>
                    <a:pt x="3752" y="8425"/>
                    <a:pt x="2908" y="7066"/>
                    <a:pt x="2392" y="5631"/>
                  </a:cubicBezTo>
                  <a:cubicBezTo>
                    <a:pt x="2189" y="5069"/>
                    <a:pt x="2040" y="4423"/>
                    <a:pt x="2315" y="3891"/>
                  </a:cubicBezTo>
                  <a:cubicBezTo>
                    <a:pt x="2385" y="3759"/>
                    <a:pt x="2493" y="3627"/>
                    <a:pt x="2640" y="3601"/>
                  </a:cubicBezTo>
                  <a:cubicBezTo>
                    <a:pt x="2661" y="3597"/>
                    <a:pt x="2681" y="3595"/>
                    <a:pt x="2701" y="3595"/>
                  </a:cubicBezTo>
                  <a:cubicBezTo>
                    <a:pt x="2862" y="3595"/>
                    <a:pt x="3011" y="3712"/>
                    <a:pt x="3134" y="3827"/>
                  </a:cubicBezTo>
                  <a:cubicBezTo>
                    <a:pt x="3987" y="4631"/>
                    <a:pt x="4719" y="5706"/>
                    <a:pt x="5816" y="6053"/>
                  </a:cubicBezTo>
                  <a:cubicBezTo>
                    <a:pt x="5849" y="5856"/>
                    <a:pt x="5952" y="5721"/>
                    <a:pt x="6134" y="5579"/>
                  </a:cubicBezTo>
                  <a:cubicBezTo>
                    <a:pt x="6224" y="5510"/>
                    <a:pt x="6335" y="5483"/>
                    <a:pt x="6454" y="5483"/>
                  </a:cubicBezTo>
                  <a:cubicBezTo>
                    <a:pt x="6912" y="5483"/>
                    <a:pt x="7499" y="5880"/>
                    <a:pt x="7499" y="5880"/>
                  </a:cubicBezTo>
                  <a:lnTo>
                    <a:pt x="7532" y="2759"/>
                  </a:lnTo>
                  <a:lnTo>
                    <a:pt x="7532" y="2759"/>
                  </a:lnTo>
                  <a:cubicBezTo>
                    <a:pt x="7532" y="2759"/>
                    <a:pt x="7178" y="4067"/>
                    <a:pt x="5750" y="4067"/>
                  </a:cubicBezTo>
                  <a:cubicBezTo>
                    <a:pt x="5543" y="4067"/>
                    <a:pt x="5314" y="4039"/>
                    <a:pt x="5060" y="3976"/>
                  </a:cubicBezTo>
                  <a:cubicBezTo>
                    <a:pt x="4849" y="3926"/>
                    <a:pt x="4653" y="3827"/>
                    <a:pt x="4488" y="3686"/>
                  </a:cubicBezTo>
                  <a:cubicBezTo>
                    <a:pt x="3704" y="3078"/>
                    <a:pt x="3211" y="2104"/>
                    <a:pt x="3196" y="1115"/>
                  </a:cubicBezTo>
                  <a:cubicBezTo>
                    <a:pt x="3192" y="785"/>
                    <a:pt x="3220" y="414"/>
                    <a:pt x="2994" y="174"/>
                  </a:cubicBezTo>
                  <a:cubicBezTo>
                    <a:pt x="2877" y="52"/>
                    <a:pt x="2731" y="1"/>
                    <a:pt x="2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3405225" y="2602225"/>
              <a:ext cx="367925" cy="432725"/>
            </a:xfrm>
            <a:custGeom>
              <a:avLst/>
              <a:gdLst/>
              <a:ahLst/>
              <a:cxnLst/>
              <a:rect l="l" t="t" r="r" b="b"/>
              <a:pathLst>
                <a:path w="14717" h="17309" extrusionOk="0">
                  <a:moveTo>
                    <a:pt x="3544" y="4496"/>
                  </a:moveTo>
                  <a:cubicBezTo>
                    <a:pt x="3548" y="4496"/>
                    <a:pt x="3552" y="4496"/>
                    <a:pt x="3556" y="4496"/>
                  </a:cubicBezTo>
                  <a:lnTo>
                    <a:pt x="7020" y="4580"/>
                  </a:lnTo>
                  <a:cubicBezTo>
                    <a:pt x="7305" y="4586"/>
                    <a:pt x="7532" y="4824"/>
                    <a:pt x="7525" y="5107"/>
                  </a:cubicBezTo>
                  <a:cubicBezTo>
                    <a:pt x="7521" y="5244"/>
                    <a:pt x="7464" y="5373"/>
                    <a:pt x="7365" y="5466"/>
                  </a:cubicBezTo>
                  <a:cubicBezTo>
                    <a:pt x="7270" y="5556"/>
                    <a:pt x="7142" y="5609"/>
                    <a:pt x="7011" y="5609"/>
                  </a:cubicBezTo>
                  <a:cubicBezTo>
                    <a:pt x="7006" y="5609"/>
                    <a:pt x="7001" y="5609"/>
                    <a:pt x="6996" y="5608"/>
                  </a:cubicBezTo>
                  <a:lnTo>
                    <a:pt x="3532" y="5527"/>
                  </a:lnTo>
                  <a:cubicBezTo>
                    <a:pt x="3248" y="5518"/>
                    <a:pt x="3022" y="5283"/>
                    <a:pt x="3029" y="5000"/>
                  </a:cubicBezTo>
                  <a:cubicBezTo>
                    <a:pt x="3035" y="4718"/>
                    <a:pt x="3266" y="4496"/>
                    <a:pt x="3544" y="4496"/>
                  </a:cubicBezTo>
                  <a:close/>
                  <a:moveTo>
                    <a:pt x="3434" y="7944"/>
                  </a:moveTo>
                  <a:cubicBezTo>
                    <a:pt x="3443" y="7944"/>
                    <a:pt x="3452" y="7944"/>
                    <a:pt x="3462" y="7945"/>
                  </a:cubicBezTo>
                  <a:lnTo>
                    <a:pt x="6947" y="8028"/>
                  </a:lnTo>
                  <a:cubicBezTo>
                    <a:pt x="7226" y="8035"/>
                    <a:pt x="7446" y="8265"/>
                    <a:pt x="7442" y="8545"/>
                  </a:cubicBezTo>
                  <a:lnTo>
                    <a:pt x="7439" y="8545"/>
                  </a:lnTo>
                  <a:cubicBezTo>
                    <a:pt x="7431" y="8820"/>
                    <a:pt x="7207" y="9037"/>
                    <a:pt x="6935" y="9037"/>
                  </a:cubicBezTo>
                  <a:cubicBezTo>
                    <a:pt x="6931" y="9037"/>
                    <a:pt x="6927" y="9037"/>
                    <a:pt x="6923" y="9037"/>
                  </a:cubicBezTo>
                  <a:lnTo>
                    <a:pt x="3437" y="8953"/>
                  </a:lnTo>
                  <a:cubicBezTo>
                    <a:pt x="3154" y="8951"/>
                    <a:pt x="2927" y="8718"/>
                    <a:pt x="2934" y="8435"/>
                  </a:cubicBezTo>
                  <a:cubicBezTo>
                    <a:pt x="2940" y="8163"/>
                    <a:pt x="3163" y="7944"/>
                    <a:pt x="3434" y="7944"/>
                  </a:cubicBezTo>
                  <a:close/>
                  <a:moveTo>
                    <a:pt x="10204" y="5121"/>
                  </a:moveTo>
                  <a:cubicBezTo>
                    <a:pt x="10303" y="5121"/>
                    <a:pt x="10400" y="5142"/>
                    <a:pt x="10488" y="5189"/>
                  </a:cubicBezTo>
                  <a:cubicBezTo>
                    <a:pt x="10723" y="5312"/>
                    <a:pt x="10839" y="5593"/>
                    <a:pt x="10850" y="5857"/>
                  </a:cubicBezTo>
                  <a:cubicBezTo>
                    <a:pt x="10861" y="6123"/>
                    <a:pt x="10782" y="6382"/>
                    <a:pt x="10716" y="6639"/>
                  </a:cubicBezTo>
                  <a:cubicBezTo>
                    <a:pt x="10532" y="7371"/>
                    <a:pt x="10455" y="8127"/>
                    <a:pt x="10492" y="8881"/>
                  </a:cubicBezTo>
                  <a:cubicBezTo>
                    <a:pt x="10508" y="9208"/>
                    <a:pt x="10541" y="9556"/>
                    <a:pt x="10398" y="9854"/>
                  </a:cubicBezTo>
                  <a:cubicBezTo>
                    <a:pt x="10356" y="9938"/>
                    <a:pt x="10297" y="10019"/>
                    <a:pt x="10215" y="10063"/>
                  </a:cubicBezTo>
                  <a:cubicBezTo>
                    <a:pt x="10170" y="10087"/>
                    <a:pt x="10123" y="10097"/>
                    <a:pt x="10076" y="10097"/>
                  </a:cubicBezTo>
                  <a:cubicBezTo>
                    <a:pt x="9892" y="10097"/>
                    <a:pt x="9705" y="9935"/>
                    <a:pt x="9582" y="9778"/>
                  </a:cubicBezTo>
                  <a:cubicBezTo>
                    <a:pt x="9000" y="9022"/>
                    <a:pt x="8730" y="8039"/>
                    <a:pt x="8817" y="7092"/>
                  </a:cubicBezTo>
                  <a:lnTo>
                    <a:pt x="8824" y="7092"/>
                  </a:lnTo>
                  <a:cubicBezTo>
                    <a:pt x="8875" y="6582"/>
                    <a:pt x="9057" y="6094"/>
                    <a:pt x="9354" y="5674"/>
                  </a:cubicBezTo>
                  <a:cubicBezTo>
                    <a:pt x="9481" y="5490"/>
                    <a:pt x="9639" y="5320"/>
                    <a:pt x="9839" y="5215"/>
                  </a:cubicBezTo>
                  <a:cubicBezTo>
                    <a:pt x="9951" y="5156"/>
                    <a:pt x="10078" y="5121"/>
                    <a:pt x="10204" y="5121"/>
                  </a:cubicBezTo>
                  <a:close/>
                  <a:moveTo>
                    <a:pt x="3587" y="11478"/>
                  </a:moveTo>
                  <a:cubicBezTo>
                    <a:pt x="3592" y="11478"/>
                    <a:pt x="3596" y="11479"/>
                    <a:pt x="3600" y="11479"/>
                  </a:cubicBezTo>
                  <a:cubicBezTo>
                    <a:pt x="3618" y="11479"/>
                    <a:pt x="3633" y="11481"/>
                    <a:pt x="3651" y="11483"/>
                  </a:cubicBezTo>
                  <a:lnTo>
                    <a:pt x="7110" y="11918"/>
                  </a:lnTo>
                  <a:cubicBezTo>
                    <a:pt x="7385" y="11953"/>
                    <a:pt x="7582" y="12206"/>
                    <a:pt x="7549" y="12483"/>
                  </a:cubicBezTo>
                  <a:lnTo>
                    <a:pt x="7547" y="12483"/>
                  </a:lnTo>
                  <a:cubicBezTo>
                    <a:pt x="7515" y="12734"/>
                    <a:pt x="7300" y="12923"/>
                    <a:pt x="7046" y="12923"/>
                  </a:cubicBezTo>
                  <a:cubicBezTo>
                    <a:pt x="7042" y="12923"/>
                    <a:pt x="7037" y="12923"/>
                    <a:pt x="7033" y="12923"/>
                  </a:cubicBezTo>
                  <a:cubicBezTo>
                    <a:pt x="7015" y="12923"/>
                    <a:pt x="7000" y="12920"/>
                    <a:pt x="6982" y="12920"/>
                  </a:cubicBezTo>
                  <a:lnTo>
                    <a:pt x="3525" y="12483"/>
                  </a:lnTo>
                  <a:cubicBezTo>
                    <a:pt x="3257" y="12450"/>
                    <a:pt x="3064" y="12213"/>
                    <a:pt x="3086" y="11945"/>
                  </a:cubicBezTo>
                  <a:cubicBezTo>
                    <a:pt x="3105" y="11683"/>
                    <a:pt x="3325" y="11478"/>
                    <a:pt x="3587" y="11478"/>
                  </a:cubicBezTo>
                  <a:close/>
                  <a:moveTo>
                    <a:pt x="9128" y="11650"/>
                  </a:moveTo>
                  <a:cubicBezTo>
                    <a:pt x="9248" y="11650"/>
                    <a:pt x="9369" y="11674"/>
                    <a:pt x="9483" y="11725"/>
                  </a:cubicBezTo>
                  <a:cubicBezTo>
                    <a:pt x="9806" y="11870"/>
                    <a:pt x="10011" y="12195"/>
                    <a:pt x="10000" y="12549"/>
                  </a:cubicBezTo>
                  <a:cubicBezTo>
                    <a:pt x="9989" y="13022"/>
                    <a:pt x="9600" y="13398"/>
                    <a:pt x="9130" y="13398"/>
                  </a:cubicBezTo>
                  <a:cubicBezTo>
                    <a:pt x="9122" y="13398"/>
                    <a:pt x="9114" y="13397"/>
                    <a:pt x="9105" y="13397"/>
                  </a:cubicBezTo>
                  <a:cubicBezTo>
                    <a:pt x="8752" y="13388"/>
                    <a:pt x="8437" y="13169"/>
                    <a:pt x="8312" y="12837"/>
                  </a:cubicBezTo>
                  <a:cubicBezTo>
                    <a:pt x="8185" y="12507"/>
                    <a:pt x="8268" y="12134"/>
                    <a:pt x="8525" y="11890"/>
                  </a:cubicBezTo>
                  <a:cubicBezTo>
                    <a:pt x="8691" y="11732"/>
                    <a:pt x="8908" y="11650"/>
                    <a:pt x="9128" y="11650"/>
                  </a:cubicBezTo>
                  <a:close/>
                  <a:moveTo>
                    <a:pt x="11118" y="12804"/>
                  </a:moveTo>
                  <a:cubicBezTo>
                    <a:pt x="11239" y="12804"/>
                    <a:pt x="11361" y="12829"/>
                    <a:pt x="11477" y="12881"/>
                  </a:cubicBezTo>
                  <a:cubicBezTo>
                    <a:pt x="11800" y="13024"/>
                    <a:pt x="12006" y="13351"/>
                    <a:pt x="11995" y="13705"/>
                  </a:cubicBezTo>
                  <a:cubicBezTo>
                    <a:pt x="11982" y="14182"/>
                    <a:pt x="11591" y="14558"/>
                    <a:pt x="11119" y="14558"/>
                  </a:cubicBezTo>
                  <a:cubicBezTo>
                    <a:pt x="11112" y="14558"/>
                    <a:pt x="11106" y="14558"/>
                    <a:pt x="11099" y="14558"/>
                  </a:cubicBezTo>
                  <a:cubicBezTo>
                    <a:pt x="10743" y="14549"/>
                    <a:pt x="10428" y="14327"/>
                    <a:pt x="10301" y="13995"/>
                  </a:cubicBezTo>
                  <a:cubicBezTo>
                    <a:pt x="10174" y="13663"/>
                    <a:pt x="10259" y="13290"/>
                    <a:pt x="10516" y="13046"/>
                  </a:cubicBezTo>
                  <a:cubicBezTo>
                    <a:pt x="10682" y="12887"/>
                    <a:pt x="10898" y="12804"/>
                    <a:pt x="11118" y="12804"/>
                  </a:cubicBezTo>
                  <a:close/>
                  <a:moveTo>
                    <a:pt x="12890" y="14245"/>
                  </a:moveTo>
                  <a:cubicBezTo>
                    <a:pt x="13013" y="14245"/>
                    <a:pt x="13137" y="14270"/>
                    <a:pt x="13255" y="14323"/>
                  </a:cubicBezTo>
                  <a:cubicBezTo>
                    <a:pt x="13587" y="14472"/>
                    <a:pt x="13798" y="14806"/>
                    <a:pt x="13787" y="15169"/>
                  </a:cubicBezTo>
                  <a:cubicBezTo>
                    <a:pt x="13774" y="15655"/>
                    <a:pt x="13376" y="16042"/>
                    <a:pt x="12892" y="16042"/>
                  </a:cubicBezTo>
                  <a:cubicBezTo>
                    <a:pt x="12884" y="16042"/>
                    <a:pt x="12876" y="16041"/>
                    <a:pt x="12868" y="16041"/>
                  </a:cubicBezTo>
                  <a:cubicBezTo>
                    <a:pt x="12503" y="16030"/>
                    <a:pt x="12182" y="15804"/>
                    <a:pt x="12053" y="15465"/>
                  </a:cubicBezTo>
                  <a:cubicBezTo>
                    <a:pt x="11921" y="15127"/>
                    <a:pt x="12009" y="14742"/>
                    <a:pt x="12272" y="14492"/>
                  </a:cubicBezTo>
                  <a:cubicBezTo>
                    <a:pt x="12443" y="14330"/>
                    <a:pt x="12665" y="14245"/>
                    <a:pt x="12890" y="14245"/>
                  </a:cubicBezTo>
                  <a:close/>
                  <a:moveTo>
                    <a:pt x="12151" y="0"/>
                  </a:moveTo>
                  <a:cubicBezTo>
                    <a:pt x="11659" y="0"/>
                    <a:pt x="12402" y="2594"/>
                    <a:pt x="10066" y="3560"/>
                  </a:cubicBezTo>
                  <a:cubicBezTo>
                    <a:pt x="9473" y="3805"/>
                    <a:pt x="8979" y="3901"/>
                    <a:pt x="8570" y="3901"/>
                  </a:cubicBezTo>
                  <a:cubicBezTo>
                    <a:pt x="7765" y="3901"/>
                    <a:pt x="7287" y="3530"/>
                    <a:pt x="7022" y="3200"/>
                  </a:cubicBezTo>
                  <a:lnTo>
                    <a:pt x="7022" y="3200"/>
                  </a:lnTo>
                  <a:lnTo>
                    <a:pt x="7042" y="4118"/>
                  </a:lnTo>
                  <a:lnTo>
                    <a:pt x="7042" y="4118"/>
                  </a:lnTo>
                  <a:lnTo>
                    <a:pt x="3494" y="4033"/>
                  </a:lnTo>
                  <a:lnTo>
                    <a:pt x="3516" y="1745"/>
                  </a:lnTo>
                  <a:cubicBezTo>
                    <a:pt x="3516" y="1745"/>
                    <a:pt x="2930" y="1347"/>
                    <a:pt x="2473" y="1347"/>
                  </a:cubicBezTo>
                  <a:cubicBezTo>
                    <a:pt x="2354" y="1347"/>
                    <a:pt x="2243" y="1375"/>
                    <a:pt x="2154" y="1444"/>
                  </a:cubicBezTo>
                  <a:cubicBezTo>
                    <a:pt x="1969" y="1586"/>
                    <a:pt x="1866" y="1721"/>
                    <a:pt x="1833" y="1918"/>
                  </a:cubicBezTo>
                  <a:cubicBezTo>
                    <a:pt x="1787" y="2182"/>
                    <a:pt x="1862" y="2558"/>
                    <a:pt x="2024" y="3217"/>
                  </a:cubicBezTo>
                  <a:cubicBezTo>
                    <a:pt x="2308" y="4371"/>
                    <a:pt x="2699" y="6775"/>
                    <a:pt x="1343" y="9061"/>
                  </a:cubicBezTo>
                  <a:cubicBezTo>
                    <a:pt x="0" y="11331"/>
                    <a:pt x="334" y="14448"/>
                    <a:pt x="2982" y="14683"/>
                  </a:cubicBezTo>
                  <a:lnTo>
                    <a:pt x="2993" y="14226"/>
                  </a:lnTo>
                  <a:cubicBezTo>
                    <a:pt x="3000" y="13991"/>
                    <a:pt x="3191" y="13806"/>
                    <a:pt x="3425" y="13806"/>
                  </a:cubicBezTo>
                  <a:cubicBezTo>
                    <a:pt x="3427" y="13806"/>
                    <a:pt x="3430" y="13806"/>
                    <a:pt x="3433" y="13806"/>
                  </a:cubicBezTo>
                  <a:lnTo>
                    <a:pt x="7226" y="13896"/>
                  </a:lnTo>
                  <a:cubicBezTo>
                    <a:pt x="7464" y="13903"/>
                    <a:pt x="7653" y="14101"/>
                    <a:pt x="7648" y="14338"/>
                  </a:cubicBezTo>
                  <a:lnTo>
                    <a:pt x="7642" y="14595"/>
                  </a:lnTo>
                  <a:cubicBezTo>
                    <a:pt x="7730" y="14561"/>
                    <a:pt x="7996" y="14474"/>
                    <a:pt x="8398" y="14474"/>
                  </a:cubicBezTo>
                  <a:cubicBezTo>
                    <a:pt x="8953" y="14474"/>
                    <a:pt x="9768" y="14641"/>
                    <a:pt x="10730" y="15347"/>
                  </a:cubicBezTo>
                  <a:cubicBezTo>
                    <a:pt x="12309" y="16507"/>
                    <a:pt x="12755" y="17308"/>
                    <a:pt x="13447" y="17308"/>
                  </a:cubicBezTo>
                  <a:cubicBezTo>
                    <a:pt x="13474" y="17308"/>
                    <a:pt x="13500" y="17307"/>
                    <a:pt x="13527" y="17305"/>
                  </a:cubicBezTo>
                  <a:cubicBezTo>
                    <a:pt x="13617" y="17298"/>
                    <a:pt x="13705" y="17281"/>
                    <a:pt x="13789" y="17254"/>
                  </a:cubicBezTo>
                  <a:cubicBezTo>
                    <a:pt x="14716" y="16958"/>
                    <a:pt x="14492" y="15059"/>
                    <a:pt x="13119" y="12281"/>
                  </a:cubicBezTo>
                  <a:cubicBezTo>
                    <a:pt x="11745" y="9503"/>
                    <a:pt x="10963" y="8426"/>
                    <a:pt x="11912" y="5877"/>
                  </a:cubicBezTo>
                  <a:cubicBezTo>
                    <a:pt x="12861" y="3327"/>
                    <a:pt x="13642" y="1279"/>
                    <a:pt x="12494" y="211"/>
                  </a:cubicBezTo>
                  <a:cubicBezTo>
                    <a:pt x="12338" y="65"/>
                    <a:pt x="12229" y="0"/>
                    <a:pt x="12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3333125" y="2588700"/>
              <a:ext cx="410300" cy="560150"/>
            </a:xfrm>
            <a:custGeom>
              <a:avLst/>
              <a:gdLst/>
              <a:ahLst/>
              <a:cxnLst/>
              <a:rect l="l" t="t" r="r" b="b"/>
              <a:pathLst>
                <a:path w="16412" h="22406" extrusionOk="0">
                  <a:moveTo>
                    <a:pt x="2001" y="14236"/>
                  </a:moveTo>
                  <a:cubicBezTo>
                    <a:pt x="2186" y="14236"/>
                    <a:pt x="2373" y="14287"/>
                    <a:pt x="2541" y="14395"/>
                  </a:cubicBezTo>
                  <a:cubicBezTo>
                    <a:pt x="2814" y="14573"/>
                    <a:pt x="2983" y="14872"/>
                    <a:pt x="3077" y="15182"/>
                  </a:cubicBezTo>
                  <a:cubicBezTo>
                    <a:pt x="3174" y="15492"/>
                    <a:pt x="3203" y="15817"/>
                    <a:pt x="3253" y="16136"/>
                  </a:cubicBezTo>
                  <a:cubicBezTo>
                    <a:pt x="3319" y="16567"/>
                    <a:pt x="3431" y="16991"/>
                    <a:pt x="3587" y="17398"/>
                  </a:cubicBezTo>
                  <a:cubicBezTo>
                    <a:pt x="3833" y="18033"/>
                    <a:pt x="4196" y="18617"/>
                    <a:pt x="4464" y="19241"/>
                  </a:cubicBezTo>
                  <a:cubicBezTo>
                    <a:pt x="4541" y="19420"/>
                    <a:pt x="4605" y="19639"/>
                    <a:pt x="4484" y="19789"/>
                  </a:cubicBezTo>
                  <a:cubicBezTo>
                    <a:pt x="4418" y="19870"/>
                    <a:pt x="4310" y="19910"/>
                    <a:pt x="4209" y="19934"/>
                  </a:cubicBezTo>
                  <a:cubicBezTo>
                    <a:pt x="4097" y="19959"/>
                    <a:pt x="3983" y="19971"/>
                    <a:pt x="3868" y="19971"/>
                  </a:cubicBezTo>
                  <a:cubicBezTo>
                    <a:pt x="3535" y="19971"/>
                    <a:pt x="3202" y="19870"/>
                    <a:pt x="2910" y="19703"/>
                  </a:cubicBezTo>
                  <a:cubicBezTo>
                    <a:pt x="2519" y="19479"/>
                    <a:pt x="2203" y="19147"/>
                    <a:pt x="1939" y="18784"/>
                  </a:cubicBezTo>
                  <a:cubicBezTo>
                    <a:pt x="1269" y="17848"/>
                    <a:pt x="930" y="16716"/>
                    <a:pt x="981" y="15567"/>
                  </a:cubicBezTo>
                  <a:lnTo>
                    <a:pt x="981" y="15562"/>
                  </a:lnTo>
                  <a:cubicBezTo>
                    <a:pt x="970" y="15286"/>
                    <a:pt x="990" y="15006"/>
                    <a:pt x="1119" y="14765"/>
                  </a:cubicBezTo>
                  <a:cubicBezTo>
                    <a:pt x="1300" y="14426"/>
                    <a:pt x="1646" y="14236"/>
                    <a:pt x="2001" y="14236"/>
                  </a:cubicBezTo>
                  <a:close/>
                  <a:moveTo>
                    <a:pt x="1601" y="1"/>
                  </a:moveTo>
                  <a:cubicBezTo>
                    <a:pt x="1580" y="1"/>
                    <a:pt x="1560" y="3"/>
                    <a:pt x="1539" y="7"/>
                  </a:cubicBezTo>
                  <a:cubicBezTo>
                    <a:pt x="1392" y="35"/>
                    <a:pt x="1284" y="165"/>
                    <a:pt x="1216" y="297"/>
                  </a:cubicBezTo>
                  <a:cubicBezTo>
                    <a:pt x="941" y="829"/>
                    <a:pt x="1088" y="1475"/>
                    <a:pt x="1291" y="2037"/>
                  </a:cubicBezTo>
                  <a:cubicBezTo>
                    <a:pt x="1807" y="3470"/>
                    <a:pt x="2651" y="4829"/>
                    <a:pt x="2750" y="6352"/>
                  </a:cubicBezTo>
                  <a:cubicBezTo>
                    <a:pt x="2827" y="7556"/>
                    <a:pt x="2422" y="8736"/>
                    <a:pt x="1972" y="9857"/>
                  </a:cubicBezTo>
                  <a:cubicBezTo>
                    <a:pt x="1401" y="11272"/>
                    <a:pt x="739" y="12664"/>
                    <a:pt x="383" y="14147"/>
                  </a:cubicBezTo>
                  <a:cubicBezTo>
                    <a:pt x="27" y="15631"/>
                    <a:pt x="1" y="17253"/>
                    <a:pt x="673" y="18624"/>
                  </a:cubicBezTo>
                  <a:cubicBezTo>
                    <a:pt x="1302" y="19912"/>
                    <a:pt x="2497" y="20863"/>
                    <a:pt x="3816" y="21433"/>
                  </a:cubicBezTo>
                  <a:cubicBezTo>
                    <a:pt x="5135" y="22002"/>
                    <a:pt x="6581" y="22219"/>
                    <a:pt x="8014" y="22336"/>
                  </a:cubicBezTo>
                  <a:cubicBezTo>
                    <a:pt x="8526" y="22377"/>
                    <a:pt x="9042" y="22406"/>
                    <a:pt x="9557" y="22406"/>
                  </a:cubicBezTo>
                  <a:cubicBezTo>
                    <a:pt x="10297" y="22406"/>
                    <a:pt x="11035" y="22347"/>
                    <a:pt x="11756" y="22182"/>
                  </a:cubicBezTo>
                  <a:cubicBezTo>
                    <a:pt x="12970" y="21905"/>
                    <a:pt x="14139" y="21303"/>
                    <a:pt x="14910" y="20332"/>
                  </a:cubicBezTo>
                  <a:cubicBezTo>
                    <a:pt x="14117" y="19936"/>
                    <a:pt x="13214" y="19241"/>
                    <a:pt x="12752" y="18718"/>
                  </a:cubicBezTo>
                  <a:cubicBezTo>
                    <a:pt x="11945" y="17804"/>
                    <a:pt x="12649" y="17263"/>
                    <a:pt x="12649" y="17263"/>
                  </a:cubicBezTo>
                  <a:cubicBezTo>
                    <a:pt x="12886" y="17086"/>
                    <a:pt x="13070" y="17012"/>
                    <a:pt x="13248" y="17012"/>
                  </a:cubicBezTo>
                  <a:cubicBezTo>
                    <a:pt x="13510" y="17012"/>
                    <a:pt x="13759" y="17173"/>
                    <a:pt x="14148" y="17404"/>
                  </a:cubicBezTo>
                  <a:cubicBezTo>
                    <a:pt x="14486" y="17606"/>
                    <a:pt x="15214" y="18310"/>
                    <a:pt x="15748" y="19009"/>
                  </a:cubicBezTo>
                  <a:cubicBezTo>
                    <a:pt x="16097" y="18710"/>
                    <a:pt x="16332" y="18299"/>
                    <a:pt x="16411" y="17846"/>
                  </a:cubicBezTo>
                  <a:lnTo>
                    <a:pt x="16411" y="17846"/>
                  </a:lnTo>
                  <a:cubicBezTo>
                    <a:pt x="16384" y="17848"/>
                    <a:pt x="16358" y="17849"/>
                    <a:pt x="16331" y="17849"/>
                  </a:cubicBezTo>
                  <a:cubicBezTo>
                    <a:pt x="15639" y="17849"/>
                    <a:pt x="15193" y="17048"/>
                    <a:pt x="13614" y="15888"/>
                  </a:cubicBezTo>
                  <a:cubicBezTo>
                    <a:pt x="12654" y="15183"/>
                    <a:pt x="11840" y="15015"/>
                    <a:pt x="11284" y="15015"/>
                  </a:cubicBezTo>
                  <a:cubicBezTo>
                    <a:pt x="10881" y="15015"/>
                    <a:pt x="10614" y="15103"/>
                    <a:pt x="10526" y="15138"/>
                  </a:cubicBezTo>
                  <a:lnTo>
                    <a:pt x="10488" y="16679"/>
                  </a:lnTo>
                  <a:cubicBezTo>
                    <a:pt x="10480" y="16912"/>
                    <a:pt x="10288" y="17097"/>
                    <a:pt x="10057" y="17097"/>
                  </a:cubicBezTo>
                  <a:cubicBezTo>
                    <a:pt x="10052" y="17097"/>
                    <a:pt x="10048" y="17097"/>
                    <a:pt x="10044" y="17096"/>
                  </a:cubicBezTo>
                  <a:lnTo>
                    <a:pt x="6251" y="17004"/>
                  </a:lnTo>
                  <a:cubicBezTo>
                    <a:pt x="6014" y="17000"/>
                    <a:pt x="5827" y="16802"/>
                    <a:pt x="5831" y="16565"/>
                  </a:cubicBezTo>
                  <a:lnTo>
                    <a:pt x="5864" y="15224"/>
                  </a:lnTo>
                  <a:cubicBezTo>
                    <a:pt x="3216" y="14989"/>
                    <a:pt x="2882" y="11872"/>
                    <a:pt x="4225" y="9604"/>
                  </a:cubicBezTo>
                  <a:cubicBezTo>
                    <a:pt x="5581" y="7316"/>
                    <a:pt x="5189" y="4914"/>
                    <a:pt x="4906" y="3760"/>
                  </a:cubicBezTo>
                  <a:cubicBezTo>
                    <a:pt x="4746" y="3101"/>
                    <a:pt x="4669" y="2723"/>
                    <a:pt x="4715" y="2459"/>
                  </a:cubicBezTo>
                  <a:cubicBezTo>
                    <a:pt x="3620" y="2112"/>
                    <a:pt x="2888" y="1037"/>
                    <a:pt x="2033" y="233"/>
                  </a:cubicBezTo>
                  <a:cubicBezTo>
                    <a:pt x="1912" y="118"/>
                    <a:pt x="1764" y="1"/>
                    <a:pt x="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3704775" y="2958500"/>
              <a:ext cx="46725" cy="44750"/>
            </a:xfrm>
            <a:custGeom>
              <a:avLst/>
              <a:gdLst/>
              <a:ahLst/>
              <a:cxnLst/>
              <a:rect l="l" t="t" r="r" b="b"/>
              <a:pathLst>
                <a:path w="1869" h="1790" extrusionOk="0">
                  <a:moveTo>
                    <a:pt x="963" y="291"/>
                  </a:moveTo>
                  <a:cubicBezTo>
                    <a:pt x="1270" y="291"/>
                    <a:pt x="1562" y="536"/>
                    <a:pt x="1552" y="896"/>
                  </a:cubicBezTo>
                  <a:cubicBezTo>
                    <a:pt x="1543" y="1213"/>
                    <a:pt x="1284" y="1465"/>
                    <a:pt x="968" y="1465"/>
                  </a:cubicBezTo>
                  <a:cubicBezTo>
                    <a:pt x="963" y="1465"/>
                    <a:pt x="957" y="1465"/>
                    <a:pt x="952" y="1465"/>
                  </a:cubicBezTo>
                  <a:cubicBezTo>
                    <a:pt x="429" y="1452"/>
                    <a:pt x="185" y="812"/>
                    <a:pt x="563" y="454"/>
                  </a:cubicBezTo>
                  <a:cubicBezTo>
                    <a:pt x="681" y="342"/>
                    <a:pt x="824" y="291"/>
                    <a:pt x="963" y="291"/>
                  </a:cubicBezTo>
                  <a:close/>
                  <a:moveTo>
                    <a:pt x="906" y="1"/>
                  </a:moveTo>
                  <a:cubicBezTo>
                    <a:pt x="422" y="1"/>
                    <a:pt x="22" y="387"/>
                    <a:pt x="9" y="874"/>
                  </a:cubicBezTo>
                  <a:cubicBezTo>
                    <a:pt x="0" y="1234"/>
                    <a:pt x="211" y="1566"/>
                    <a:pt x="541" y="1713"/>
                  </a:cubicBezTo>
                  <a:cubicBezTo>
                    <a:pt x="657" y="1764"/>
                    <a:pt x="780" y="1789"/>
                    <a:pt x="902" y="1789"/>
                  </a:cubicBezTo>
                  <a:cubicBezTo>
                    <a:pt x="1127" y="1789"/>
                    <a:pt x="1349" y="1705"/>
                    <a:pt x="1519" y="1544"/>
                  </a:cubicBezTo>
                  <a:cubicBezTo>
                    <a:pt x="1780" y="1296"/>
                    <a:pt x="1868" y="913"/>
                    <a:pt x="1739" y="577"/>
                  </a:cubicBezTo>
                  <a:cubicBezTo>
                    <a:pt x="1609" y="239"/>
                    <a:pt x="1290" y="12"/>
                    <a:pt x="930" y="1"/>
                  </a:cubicBezTo>
                  <a:cubicBezTo>
                    <a:pt x="922" y="1"/>
                    <a:pt x="914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3631750" y="3013950"/>
              <a:ext cx="115625" cy="91025"/>
            </a:xfrm>
            <a:custGeom>
              <a:avLst/>
              <a:gdLst/>
              <a:ahLst/>
              <a:cxnLst/>
              <a:rect l="l" t="t" r="r" b="b"/>
              <a:pathLst>
                <a:path w="4625" h="3641" extrusionOk="0">
                  <a:moveTo>
                    <a:pt x="1303" y="1"/>
                  </a:moveTo>
                  <a:cubicBezTo>
                    <a:pt x="1125" y="1"/>
                    <a:pt x="942" y="75"/>
                    <a:pt x="706" y="251"/>
                  </a:cubicBezTo>
                  <a:cubicBezTo>
                    <a:pt x="706" y="251"/>
                    <a:pt x="0" y="794"/>
                    <a:pt x="807" y="1708"/>
                  </a:cubicBezTo>
                  <a:cubicBezTo>
                    <a:pt x="1269" y="2231"/>
                    <a:pt x="2172" y="2924"/>
                    <a:pt x="2967" y="3322"/>
                  </a:cubicBezTo>
                  <a:cubicBezTo>
                    <a:pt x="3356" y="3516"/>
                    <a:pt x="3719" y="3640"/>
                    <a:pt x="3993" y="3640"/>
                  </a:cubicBezTo>
                  <a:cubicBezTo>
                    <a:pt x="4138" y="3640"/>
                    <a:pt x="4257" y="3606"/>
                    <a:pt x="4343" y="3528"/>
                  </a:cubicBezTo>
                  <a:cubicBezTo>
                    <a:pt x="4625" y="3278"/>
                    <a:pt x="4293" y="2640"/>
                    <a:pt x="3803" y="1999"/>
                  </a:cubicBezTo>
                  <a:cubicBezTo>
                    <a:pt x="3269" y="1300"/>
                    <a:pt x="2541" y="596"/>
                    <a:pt x="2203" y="394"/>
                  </a:cubicBezTo>
                  <a:cubicBezTo>
                    <a:pt x="1815" y="162"/>
                    <a:pt x="1565" y="1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3714050" y="2965925"/>
              <a:ext cx="34250" cy="29200"/>
            </a:xfrm>
            <a:custGeom>
              <a:avLst/>
              <a:gdLst/>
              <a:ahLst/>
              <a:cxnLst/>
              <a:rect l="l" t="t" r="r" b="b"/>
              <a:pathLst>
                <a:path w="1370" h="1168" extrusionOk="0">
                  <a:moveTo>
                    <a:pt x="593" y="1"/>
                  </a:moveTo>
                  <a:cubicBezTo>
                    <a:pt x="277" y="1"/>
                    <a:pt x="18" y="252"/>
                    <a:pt x="9" y="570"/>
                  </a:cubicBezTo>
                  <a:cubicBezTo>
                    <a:pt x="0" y="926"/>
                    <a:pt x="291" y="1168"/>
                    <a:pt x="596" y="1168"/>
                  </a:cubicBezTo>
                  <a:cubicBezTo>
                    <a:pt x="735" y="1168"/>
                    <a:pt x="876" y="1117"/>
                    <a:pt x="994" y="1005"/>
                  </a:cubicBezTo>
                  <a:cubicBezTo>
                    <a:pt x="1370" y="647"/>
                    <a:pt x="1128" y="14"/>
                    <a:pt x="609" y="1"/>
                  </a:cubicBezTo>
                  <a:cubicBezTo>
                    <a:pt x="604" y="1"/>
                    <a:pt x="599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3660600" y="2922475"/>
              <a:ext cx="46050" cy="43700"/>
            </a:xfrm>
            <a:custGeom>
              <a:avLst/>
              <a:gdLst/>
              <a:ahLst/>
              <a:cxnLst/>
              <a:rect l="l" t="t" r="r" b="b"/>
              <a:pathLst>
                <a:path w="1842" h="1748" extrusionOk="0">
                  <a:moveTo>
                    <a:pt x="876" y="216"/>
                  </a:moveTo>
                  <a:cubicBezTo>
                    <a:pt x="1222" y="216"/>
                    <a:pt x="1551" y="490"/>
                    <a:pt x="1541" y="895"/>
                  </a:cubicBezTo>
                  <a:cubicBezTo>
                    <a:pt x="1530" y="1251"/>
                    <a:pt x="1238" y="1535"/>
                    <a:pt x="884" y="1535"/>
                  </a:cubicBezTo>
                  <a:cubicBezTo>
                    <a:pt x="877" y="1535"/>
                    <a:pt x="871" y="1535"/>
                    <a:pt x="864" y="1535"/>
                  </a:cubicBezTo>
                  <a:cubicBezTo>
                    <a:pt x="277" y="1519"/>
                    <a:pt x="0" y="803"/>
                    <a:pt x="427" y="398"/>
                  </a:cubicBezTo>
                  <a:cubicBezTo>
                    <a:pt x="560" y="272"/>
                    <a:pt x="720" y="216"/>
                    <a:pt x="876" y="216"/>
                  </a:cubicBezTo>
                  <a:close/>
                  <a:moveTo>
                    <a:pt x="901" y="0"/>
                  </a:moveTo>
                  <a:cubicBezTo>
                    <a:pt x="429" y="0"/>
                    <a:pt x="40" y="378"/>
                    <a:pt x="27" y="853"/>
                  </a:cubicBezTo>
                  <a:cubicBezTo>
                    <a:pt x="18" y="1205"/>
                    <a:pt x="222" y="1528"/>
                    <a:pt x="545" y="1671"/>
                  </a:cubicBezTo>
                  <a:cubicBezTo>
                    <a:pt x="660" y="1722"/>
                    <a:pt x="781" y="1747"/>
                    <a:pt x="901" y="1747"/>
                  </a:cubicBezTo>
                  <a:cubicBezTo>
                    <a:pt x="1120" y="1747"/>
                    <a:pt x="1335" y="1664"/>
                    <a:pt x="1501" y="1508"/>
                  </a:cubicBezTo>
                  <a:cubicBezTo>
                    <a:pt x="1756" y="1264"/>
                    <a:pt x="1842" y="891"/>
                    <a:pt x="1717" y="561"/>
                  </a:cubicBezTo>
                  <a:cubicBezTo>
                    <a:pt x="1589" y="231"/>
                    <a:pt x="1277" y="11"/>
                    <a:pt x="926" y="0"/>
                  </a:cubicBezTo>
                  <a:cubicBezTo>
                    <a:pt x="917" y="0"/>
                    <a:pt x="909" y="0"/>
                    <a:pt x="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3665875" y="2928300"/>
              <a:ext cx="33050" cy="32875"/>
            </a:xfrm>
            <a:custGeom>
              <a:avLst/>
              <a:gdLst/>
              <a:ahLst/>
              <a:cxnLst/>
              <a:rect l="l" t="t" r="r" b="b"/>
              <a:pathLst>
                <a:path w="1322" h="1315" extrusionOk="0">
                  <a:moveTo>
                    <a:pt x="664" y="0"/>
                  </a:moveTo>
                  <a:cubicBezTo>
                    <a:pt x="662" y="0"/>
                    <a:pt x="661" y="0"/>
                    <a:pt x="660" y="0"/>
                  </a:cubicBezTo>
                  <a:cubicBezTo>
                    <a:pt x="295" y="0"/>
                    <a:pt x="0" y="295"/>
                    <a:pt x="0" y="658"/>
                  </a:cubicBezTo>
                  <a:cubicBezTo>
                    <a:pt x="0" y="1020"/>
                    <a:pt x="297" y="1315"/>
                    <a:pt x="662" y="1315"/>
                  </a:cubicBezTo>
                  <a:cubicBezTo>
                    <a:pt x="1027" y="1315"/>
                    <a:pt x="1321" y="1020"/>
                    <a:pt x="1321" y="655"/>
                  </a:cubicBezTo>
                  <a:cubicBezTo>
                    <a:pt x="1321" y="294"/>
                    <a:pt x="1027" y="0"/>
                    <a:pt x="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3623500" y="2730250"/>
              <a:ext cx="53275" cy="124375"/>
            </a:xfrm>
            <a:custGeom>
              <a:avLst/>
              <a:gdLst/>
              <a:ahLst/>
              <a:cxnLst/>
              <a:rect l="l" t="t" r="r" b="b"/>
              <a:pathLst>
                <a:path w="2131" h="4975" extrusionOk="0">
                  <a:moveTo>
                    <a:pt x="1476" y="0"/>
                  </a:moveTo>
                  <a:cubicBezTo>
                    <a:pt x="1350" y="0"/>
                    <a:pt x="1221" y="34"/>
                    <a:pt x="1108" y="94"/>
                  </a:cubicBezTo>
                  <a:cubicBezTo>
                    <a:pt x="908" y="197"/>
                    <a:pt x="752" y="369"/>
                    <a:pt x="623" y="551"/>
                  </a:cubicBezTo>
                  <a:cubicBezTo>
                    <a:pt x="326" y="971"/>
                    <a:pt x="146" y="1459"/>
                    <a:pt x="93" y="1971"/>
                  </a:cubicBezTo>
                  <a:lnTo>
                    <a:pt x="86" y="1969"/>
                  </a:lnTo>
                  <a:lnTo>
                    <a:pt x="86" y="1969"/>
                  </a:lnTo>
                  <a:cubicBezTo>
                    <a:pt x="1" y="2918"/>
                    <a:pt x="271" y="3898"/>
                    <a:pt x="851" y="4654"/>
                  </a:cubicBezTo>
                  <a:cubicBezTo>
                    <a:pt x="974" y="4814"/>
                    <a:pt x="1160" y="4974"/>
                    <a:pt x="1345" y="4974"/>
                  </a:cubicBezTo>
                  <a:cubicBezTo>
                    <a:pt x="1392" y="4974"/>
                    <a:pt x="1439" y="4964"/>
                    <a:pt x="1484" y="4940"/>
                  </a:cubicBezTo>
                  <a:cubicBezTo>
                    <a:pt x="1568" y="4896"/>
                    <a:pt x="1625" y="4817"/>
                    <a:pt x="1667" y="4731"/>
                  </a:cubicBezTo>
                  <a:cubicBezTo>
                    <a:pt x="1810" y="4435"/>
                    <a:pt x="1777" y="4087"/>
                    <a:pt x="1761" y="3758"/>
                  </a:cubicBezTo>
                  <a:cubicBezTo>
                    <a:pt x="1726" y="3004"/>
                    <a:pt x="1801" y="2250"/>
                    <a:pt x="1985" y="1518"/>
                  </a:cubicBezTo>
                  <a:cubicBezTo>
                    <a:pt x="2051" y="1261"/>
                    <a:pt x="2130" y="1002"/>
                    <a:pt x="2119" y="736"/>
                  </a:cubicBezTo>
                  <a:cubicBezTo>
                    <a:pt x="2111" y="470"/>
                    <a:pt x="1992" y="191"/>
                    <a:pt x="1757" y="65"/>
                  </a:cubicBezTo>
                  <a:cubicBezTo>
                    <a:pt x="1670" y="20"/>
                    <a:pt x="1574" y="0"/>
                    <a:pt x="1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3611300" y="2893675"/>
              <a:ext cx="45425" cy="43500"/>
            </a:xfrm>
            <a:custGeom>
              <a:avLst/>
              <a:gdLst/>
              <a:ahLst/>
              <a:cxnLst/>
              <a:rect l="l" t="t" r="r" b="b"/>
              <a:pathLst>
                <a:path w="1817" h="1740" extrusionOk="0">
                  <a:moveTo>
                    <a:pt x="887" y="290"/>
                  </a:moveTo>
                  <a:cubicBezTo>
                    <a:pt x="1183" y="290"/>
                    <a:pt x="1465" y="525"/>
                    <a:pt x="1456" y="871"/>
                  </a:cubicBezTo>
                  <a:cubicBezTo>
                    <a:pt x="1447" y="1177"/>
                    <a:pt x="1197" y="1421"/>
                    <a:pt x="892" y="1421"/>
                  </a:cubicBezTo>
                  <a:cubicBezTo>
                    <a:pt x="888" y="1421"/>
                    <a:pt x="884" y="1421"/>
                    <a:pt x="880" y="1421"/>
                  </a:cubicBezTo>
                  <a:cubicBezTo>
                    <a:pt x="374" y="1410"/>
                    <a:pt x="137" y="794"/>
                    <a:pt x="502" y="447"/>
                  </a:cubicBezTo>
                  <a:cubicBezTo>
                    <a:pt x="616" y="339"/>
                    <a:pt x="753" y="290"/>
                    <a:pt x="887" y="290"/>
                  </a:cubicBezTo>
                  <a:close/>
                  <a:moveTo>
                    <a:pt x="880" y="1"/>
                  </a:moveTo>
                  <a:cubicBezTo>
                    <a:pt x="409" y="1"/>
                    <a:pt x="23" y="376"/>
                    <a:pt x="10" y="849"/>
                  </a:cubicBezTo>
                  <a:cubicBezTo>
                    <a:pt x="1" y="1199"/>
                    <a:pt x="205" y="1522"/>
                    <a:pt x="526" y="1665"/>
                  </a:cubicBezTo>
                  <a:cubicBezTo>
                    <a:pt x="640" y="1715"/>
                    <a:pt x="760" y="1740"/>
                    <a:pt x="880" y="1740"/>
                  </a:cubicBezTo>
                  <a:cubicBezTo>
                    <a:pt x="1098" y="1740"/>
                    <a:pt x="1313" y="1658"/>
                    <a:pt x="1478" y="1502"/>
                  </a:cubicBezTo>
                  <a:cubicBezTo>
                    <a:pt x="1733" y="1260"/>
                    <a:pt x="1816" y="889"/>
                    <a:pt x="1691" y="559"/>
                  </a:cubicBezTo>
                  <a:cubicBezTo>
                    <a:pt x="1566" y="232"/>
                    <a:pt x="1256" y="12"/>
                    <a:pt x="904" y="1"/>
                  </a:cubicBezTo>
                  <a:cubicBezTo>
                    <a:pt x="896" y="1"/>
                    <a:pt x="888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3619250" y="2901050"/>
              <a:ext cx="33075" cy="28150"/>
            </a:xfrm>
            <a:custGeom>
              <a:avLst/>
              <a:gdLst/>
              <a:ahLst/>
              <a:cxnLst/>
              <a:rect l="l" t="t" r="r" b="b"/>
              <a:pathLst>
                <a:path w="1323" h="1126" extrusionOk="0">
                  <a:moveTo>
                    <a:pt x="572" y="0"/>
                  </a:moveTo>
                  <a:cubicBezTo>
                    <a:pt x="267" y="0"/>
                    <a:pt x="17" y="243"/>
                    <a:pt x="8" y="550"/>
                  </a:cubicBezTo>
                  <a:cubicBezTo>
                    <a:pt x="1" y="893"/>
                    <a:pt x="281" y="1126"/>
                    <a:pt x="575" y="1126"/>
                  </a:cubicBezTo>
                  <a:cubicBezTo>
                    <a:pt x="709" y="1126"/>
                    <a:pt x="846" y="1077"/>
                    <a:pt x="960" y="970"/>
                  </a:cubicBezTo>
                  <a:cubicBezTo>
                    <a:pt x="1322" y="625"/>
                    <a:pt x="1089" y="14"/>
                    <a:pt x="588" y="0"/>
                  </a:cubicBezTo>
                  <a:cubicBezTo>
                    <a:pt x="583" y="0"/>
                    <a:pt x="578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3478850" y="2947350"/>
              <a:ext cx="117700" cy="68725"/>
            </a:xfrm>
            <a:custGeom>
              <a:avLst/>
              <a:gdLst/>
              <a:ahLst/>
              <a:cxnLst/>
              <a:rect l="l" t="t" r="r" b="b"/>
              <a:pathLst>
                <a:path w="4708" h="2749" extrusionOk="0">
                  <a:moveTo>
                    <a:pt x="624" y="856"/>
                  </a:moveTo>
                  <a:lnTo>
                    <a:pt x="4042" y="940"/>
                  </a:lnTo>
                  <a:cubicBezTo>
                    <a:pt x="4174" y="942"/>
                    <a:pt x="4277" y="1052"/>
                    <a:pt x="4275" y="1183"/>
                  </a:cubicBezTo>
                  <a:cubicBezTo>
                    <a:pt x="4273" y="1245"/>
                    <a:pt x="4246" y="1304"/>
                    <a:pt x="4200" y="1348"/>
                  </a:cubicBezTo>
                  <a:cubicBezTo>
                    <a:pt x="4156" y="1390"/>
                    <a:pt x="4097" y="1414"/>
                    <a:pt x="4038" y="1414"/>
                  </a:cubicBezTo>
                  <a:cubicBezTo>
                    <a:pt x="4036" y="1414"/>
                    <a:pt x="4033" y="1414"/>
                    <a:pt x="4031" y="1414"/>
                  </a:cubicBezTo>
                  <a:lnTo>
                    <a:pt x="613" y="1333"/>
                  </a:lnTo>
                  <a:cubicBezTo>
                    <a:pt x="481" y="1329"/>
                    <a:pt x="376" y="1221"/>
                    <a:pt x="378" y="1089"/>
                  </a:cubicBezTo>
                  <a:cubicBezTo>
                    <a:pt x="380" y="1025"/>
                    <a:pt x="407" y="966"/>
                    <a:pt x="453" y="924"/>
                  </a:cubicBezTo>
                  <a:cubicBezTo>
                    <a:pt x="499" y="880"/>
                    <a:pt x="560" y="856"/>
                    <a:pt x="624" y="856"/>
                  </a:cubicBezTo>
                  <a:close/>
                  <a:moveTo>
                    <a:pt x="476" y="1"/>
                  </a:moveTo>
                  <a:cubicBezTo>
                    <a:pt x="244" y="1"/>
                    <a:pt x="55" y="187"/>
                    <a:pt x="46" y="421"/>
                  </a:cubicBezTo>
                  <a:lnTo>
                    <a:pt x="35" y="876"/>
                  </a:lnTo>
                  <a:lnTo>
                    <a:pt x="4" y="2219"/>
                  </a:lnTo>
                  <a:cubicBezTo>
                    <a:pt x="0" y="2456"/>
                    <a:pt x="187" y="2652"/>
                    <a:pt x="424" y="2658"/>
                  </a:cubicBezTo>
                  <a:lnTo>
                    <a:pt x="4218" y="2748"/>
                  </a:lnTo>
                  <a:cubicBezTo>
                    <a:pt x="4222" y="2748"/>
                    <a:pt x="4226" y="2748"/>
                    <a:pt x="4230" y="2748"/>
                  </a:cubicBezTo>
                  <a:cubicBezTo>
                    <a:pt x="4462" y="2748"/>
                    <a:pt x="4653" y="2564"/>
                    <a:pt x="4659" y="2331"/>
                  </a:cubicBezTo>
                  <a:lnTo>
                    <a:pt x="4697" y="790"/>
                  </a:lnTo>
                  <a:lnTo>
                    <a:pt x="4703" y="533"/>
                  </a:lnTo>
                  <a:cubicBezTo>
                    <a:pt x="4708" y="296"/>
                    <a:pt x="4519" y="98"/>
                    <a:pt x="4281" y="91"/>
                  </a:cubicBezTo>
                  <a:lnTo>
                    <a:pt x="488" y="1"/>
                  </a:ln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3481800" y="2889175"/>
              <a:ext cx="112600" cy="36125"/>
            </a:xfrm>
            <a:custGeom>
              <a:avLst/>
              <a:gdLst/>
              <a:ahLst/>
              <a:cxnLst/>
              <a:rect l="l" t="t" r="r" b="b"/>
              <a:pathLst>
                <a:path w="4504" h="1445" extrusionOk="0">
                  <a:moveTo>
                    <a:pt x="524" y="0"/>
                  </a:moveTo>
                  <a:cubicBezTo>
                    <a:pt x="260" y="0"/>
                    <a:pt x="40" y="205"/>
                    <a:pt x="20" y="467"/>
                  </a:cubicBezTo>
                  <a:cubicBezTo>
                    <a:pt x="1" y="735"/>
                    <a:pt x="194" y="972"/>
                    <a:pt x="460" y="1005"/>
                  </a:cubicBezTo>
                  <a:lnTo>
                    <a:pt x="3919" y="1442"/>
                  </a:lnTo>
                  <a:cubicBezTo>
                    <a:pt x="3937" y="1442"/>
                    <a:pt x="3952" y="1445"/>
                    <a:pt x="3970" y="1445"/>
                  </a:cubicBezTo>
                  <a:cubicBezTo>
                    <a:pt x="3974" y="1445"/>
                    <a:pt x="3978" y="1445"/>
                    <a:pt x="3982" y="1445"/>
                  </a:cubicBezTo>
                  <a:cubicBezTo>
                    <a:pt x="4245" y="1445"/>
                    <a:pt x="4465" y="1243"/>
                    <a:pt x="4484" y="979"/>
                  </a:cubicBezTo>
                  <a:cubicBezTo>
                    <a:pt x="4504" y="710"/>
                    <a:pt x="4313" y="473"/>
                    <a:pt x="4045" y="440"/>
                  </a:cubicBezTo>
                  <a:lnTo>
                    <a:pt x="588" y="5"/>
                  </a:lnTo>
                  <a:cubicBezTo>
                    <a:pt x="570" y="3"/>
                    <a:pt x="555" y="1"/>
                    <a:pt x="537" y="1"/>
                  </a:cubicBezTo>
                  <a:cubicBezTo>
                    <a:pt x="533" y="1"/>
                    <a:pt x="529" y="0"/>
                    <a:pt x="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3478950" y="2800825"/>
              <a:ext cx="112175" cy="27325"/>
            </a:xfrm>
            <a:custGeom>
              <a:avLst/>
              <a:gdLst/>
              <a:ahLst/>
              <a:cxnLst/>
              <a:rect l="l" t="t" r="r" b="b"/>
              <a:pathLst>
                <a:path w="4487" h="1093" extrusionOk="0">
                  <a:moveTo>
                    <a:pt x="508" y="1"/>
                  </a:moveTo>
                  <a:cubicBezTo>
                    <a:pt x="236" y="1"/>
                    <a:pt x="14" y="220"/>
                    <a:pt x="7" y="493"/>
                  </a:cubicBezTo>
                  <a:cubicBezTo>
                    <a:pt x="0" y="765"/>
                    <a:pt x="214" y="996"/>
                    <a:pt x="488" y="1009"/>
                  </a:cubicBezTo>
                  <a:lnTo>
                    <a:pt x="3974" y="1093"/>
                  </a:lnTo>
                  <a:cubicBezTo>
                    <a:pt x="4249" y="1093"/>
                    <a:pt x="4473" y="875"/>
                    <a:pt x="4479" y="601"/>
                  </a:cubicBezTo>
                  <a:cubicBezTo>
                    <a:pt x="4486" y="326"/>
                    <a:pt x="4271" y="97"/>
                    <a:pt x="3998" y="84"/>
                  </a:cubicBezTo>
                  <a:lnTo>
                    <a:pt x="513" y="1"/>
                  </a:lnTo>
                  <a:cubicBezTo>
                    <a:pt x="511" y="1"/>
                    <a:pt x="510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3480750" y="2714625"/>
              <a:ext cx="112725" cy="27875"/>
            </a:xfrm>
            <a:custGeom>
              <a:avLst/>
              <a:gdLst/>
              <a:ahLst/>
              <a:cxnLst/>
              <a:rect l="l" t="t" r="r" b="b"/>
              <a:pathLst>
                <a:path w="4509" h="1115" extrusionOk="0">
                  <a:moveTo>
                    <a:pt x="523" y="0"/>
                  </a:moveTo>
                  <a:cubicBezTo>
                    <a:pt x="245" y="0"/>
                    <a:pt x="14" y="224"/>
                    <a:pt x="8" y="504"/>
                  </a:cubicBezTo>
                  <a:cubicBezTo>
                    <a:pt x="1" y="789"/>
                    <a:pt x="225" y="1024"/>
                    <a:pt x="511" y="1031"/>
                  </a:cubicBezTo>
                  <a:lnTo>
                    <a:pt x="3975" y="1115"/>
                  </a:lnTo>
                  <a:cubicBezTo>
                    <a:pt x="3977" y="1115"/>
                    <a:pt x="3980" y="1115"/>
                    <a:pt x="3983" y="1115"/>
                  </a:cubicBezTo>
                  <a:cubicBezTo>
                    <a:pt x="4116" y="1115"/>
                    <a:pt x="4247" y="1064"/>
                    <a:pt x="4344" y="972"/>
                  </a:cubicBezTo>
                  <a:cubicBezTo>
                    <a:pt x="4443" y="877"/>
                    <a:pt x="4500" y="748"/>
                    <a:pt x="4504" y="611"/>
                  </a:cubicBezTo>
                  <a:cubicBezTo>
                    <a:pt x="4509" y="328"/>
                    <a:pt x="4284" y="90"/>
                    <a:pt x="3999" y="84"/>
                  </a:cubicBezTo>
                  <a:lnTo>
                    <a:pt x="535" y="0"/>
                  </a:lnTo>
                  <a:cubicBezTo>
                    <a:pt x="531" y="0"/>
                    <a:pt x="527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3488225" y="2968800"/>
              <a:ext cx="97550" cy="13925"/>
            </a:xfrm>
            <a:custGeom>
              <a:avLst/>
              <a:gdLst/>
              <a:ahLst/>
              <a:cxnLst/>
              <a:rect l="l" t="t" r="r" b="b"/>
              <a:pathLst>
                <a:path w="3902" h="557" extrusionOk="0">
                  <a:moveTo>
                    <a:pt x="241" y="0"/>
                  </a:moveTo>
                  <a:cubicBezTo>
                    <a:pt x="180" y="0"/>
                    <a:pt x="122" y="24"/>
                    <a:pt x="78" y="66"/>
                  </a:cubicBezTo>
                  <a:cubicBezTo>
                    <a:pt x="32" y="108"/>
                    <a:pt x="5" y="167"/>
                    <a:pt x="3" y="231"/>
                  </a:cubicBezTo>
                  <a:cubicBezTo>
                    <a:pt x="1" y="363"/>
                    <a:pt x="106" y="471"/>
                    <a:pt x="238" y="475"/>
                  </a:cubicBezTo>
                  <a:lnTo>
                    <a:pt x="3656" y="556"/>
                  </a:lnTo>
                  <a:cubicBezTo>
                    <a:pt x="3658" y="556"/>
                    <a:pt x="3661" y="556"/>
                    <a:pt x="3663" y="556"/>
                  </a:cubicBezTo>
                  <a:cubicBezTo>
                    <a:pt x="3722" y="556"/>
                    <a:pt x="3781" y="532"/>
                    <a:pt x="3825" y="490"/>
                  </a:cubicBezTo>
                  <a:cubicBezTo>
                    <a:pt x="3871" y="449"/>
                    <a:pt x="3900" y="387"/>
                    <a:pt x="3900" y="323"/>
                  </a:cubicBezTo>
                  <a:cubicBezTo>
                    <a:pt x="3902" y="191"/>
                    <a:pt x="3799" y="84"/>
                    <a:pt x="3667" y="82"/>
                  </a:cubicBezTo>
                  <a:lnTo>
                    <a:pt x="249" y="0"/>
                  </a:lnTo>
                  <a:cubicBezTo>
                    <a:pt x="247" y="0"/>
                    <a:pt x="244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3540700" y="1706175"/>
              <a:ext cx="70475" cy="250675"/>
            </a:xfrm>
            <a:custGeom>
              <a:avLst/>
              <a:gdLst/>
              <a:ahLst/>
              <a:cxnLst/>
              <a:rect l="l" t="t" r="r" b="b"/>
              <a:pathLst>
                <a:path w="2819" h="10027" extrusionOk="0">
                  <a:moveTo>
                    <a:pt x="2777" y="0"/>
                  </a:moveTo>
                  <a:cubicBezTo>
                    <a:pt x="2394" y="0"/>
                    <a:pt x="2020" y="159"/>
                    <a:pt x="1693" y="365"/>
                  </a:cubicBezTo>
                  <a:cubicBezTo>
                    <a:pt x="1401" y="550"/>
                    <a:pt x="1130" y="781"/>
                    <a:pt x="955" y="1077"/>
                  </a:cubicBezTo>
                  <a:cubicBezTo>
                    <a:pt x="673" y="1548"/>
                    <a:pt x="660" y="2130"/>
                    <a:pt x="737" y="2673"/>
                  </a:cubicBezTo>
                  <a:cubicBezTo>
                    <a:pt x="851" y="3475"/>
                    <a:pt x="1137" y="4242"/>
                    <a:pt x="1291" y="5038"/>
                  </a:cubicBezTo>
                  <a:cubicBezTo>
                    <a:pt x="1357" y="5381"/>
                    <a:pt x="1399" y="5737"/>
                    <a:pt x="1315" y="6077"/>
                  </a:cubicBezTo>
                  <a:cubicBezTo>
                    <a:pt x="1159" y="6717"/>
                    <a:pt x="590" y="7178"/>
                    <a:pt x="315" y="7781"/>
                  </a:cubicBezTo>
                  <a:cubicBezTo>
                    <a:pt x="1" y="8466"/>
                    <a:pt x="95" y="9264"/>
                    <a:pt x="221" y="10009"/>
                  </a:cubicBezTo>
                  <a:lnTo>
                    <a:pt x="944" y="10027"/>
                  </a:lnTo>
                  <a:lnTo>
                    <a:pt x="946" y="10027"/>
                  </a:lnTo>
                  <a:lnTo>
                    <a:pt x="946" y="9963"/>
                  </a:lnTo>
                  <a:cubicBezTo>
                    <a:pt x="946" y="9963"/>
                    <a:pt x="878" y="8734"/>
                    <a:pt x="2390" y="7475"/>
                  </a:cubicBezTo>
                  <a:cubicBezTo>
                    <a:pt x="2486" y="7394"/>
                    <a:pt x="2533" y="7268"/>
                    <a:pt x="2511" y="7143"/>
                  </a:cubicBezTo>
                  <a:lnTo>
                    <a:pt x="1715" y="2407"/>
                  </a:lnTo>
                  <a:cubicBezTo>
                    <a:pt x="1715" y="2407"/>
                    <a:pt x="1381" y="1009"/>
                    <a:pt x="2546" y="706"/>
                  </a:cubicBezTo>
                  <a:cubicBezTo>
                    <a:pt x="2693" y="669"/>
                    <a:pt x="2798" y="539"/>
                    <a:pt x="2809" y="387"/>
                  </a:cubicBezTo>
                  <a:cubicBezTo>
                    <a:pt x="2818" y="258"/>
                    <a:pt x="2816" y="128"/>
                    <a:pt x="2801" y="0"/>
                  </a:cubicBezTo>
                  <a:cubicBezTo>
                    <a:pt x="2793" y="0"/>
                    <a:pt x="2785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3492575" y="1955225"/>
              <a:ext cx="88700" cy="749975"/>
            </a:xfrm>
            <a:custGeom>
              <a:avLst/>
              <a:gdLst/>
              <a:ahLst/>
              <a:cxnLst/>
              <a:rect l="l" t="t" r="r" b="b"/>
              <a:pathLst>
                <a:path w="3548" h="29999" extrusionOk="0">
                  <a:moveTo>
                    <a:pt x="302" y="1"/>
                  </a:moveTo>
                  <a:lnTo>
                    <a:pt x="53" y="24502"/>
                  </a:lnTo>
                  <a:lnTo>
                    <a:pt x="22" y="27623"/>
                  </a:lnTo>
                  <a:lnTo>
                    <a:pt x="0" y="29913"/>
                  </a:lnTo>
                  <a:lnTo>
                    <a:pt x="3548" y="29998"/>
                  </a:lnTo>
                  <a:lnTo>
                    <a:pt x="3548" y="29998"/>
                  </a:lnTo>
                  <a:lnTo>
                    <a:pt x="3528" y="29080"/>
                  </a:lnTo>
                  <a:lnTo>
                    <a:pt x="3502" y="27917"/>
                  </a:lnTo>
                  <a:lnTo>
                    <a:pt x="2871" y="65"/>
                  </a:lnTo>
                  <a:lnTo>
                    <a:pt x="2869" y="65"/>
                  </a:lnTo>
                  <a:lnTo>
                    <a:pt x="2146" y="47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3478575" y="1672475"/>
              <a:ext cx="132150" cy="283875"/>
            </a:xfrm>
            <a:custGeom>
              <a:avLst/>
              <a:gdLst/>
              <a:ahLst/>
              <a:cxnLst/>
              <a:rect l="l" t="t" r="r" b="b"/>
              <a:pathLst>
                <a:path w="5286" h="11355" extrusionOk="0">
                  <a:moveTo>
                    <a:pt x="3030" y="1592"/>
                  </a:moveTo>
                  <a:cubicBezTo>
                    <a:pt x="3257" y="1592"/>
                    <a:pt x="3465" y="1792"/>
                    <a:pt x="3424" y="2052"/>
                  </a:cubicBezTo>
                  <a:cubicBezTo>
                    <a:pt x="3394" y="2247"/>
                    <a:pt x="3226" y="2386"/>
                    <a:pt x="3032" y="2386"/>
                  </a:cubicBezTo>
                  <a:cubicBezTo>
                    <a:pt x="3012" y="2386"/>
                    <a:pt x="2992" y="2385"/>
                    <a:pt x="2971" y="2381"/>
                  </a:cubicBezTo>
                  <a:cubicBezTo>
                    <a:pt x="2624" y="2326"/>
                    <a:pt x="2514" y="1878"/>
                    <a:pt x="2798" y="1669"/>
                  </a:cubicBezTo>
                  <a:cubicBezTo>
                    <a:pt x="2871" y="1616"/>
                    <a:pt x="2952" y="1592"/>
                    <a:pt x="3030" y="1592"/>
                  </a:cubicBezTo>
                  <a:close/>
                  <a:moveTo>
                    <a:pt x="2596" y="3124"/>
                  </a:moveTo>
                  <a:cubicBezTo>
                    <a:pt x="2805" y="3124"/>
                    <a:pt x="3003" y="3290"/>
                    <a:pt x="2996" y="3533"/>
                  </a:cubicBezTo>
                  <a:cubicBezTo>
                    <a:pt x="2989" y="3748"/>
                    <a:pt x="2813" y="3918"/>
                    <a:pt x="2597" y="3918"/>
                  </a:cubicBezTo>
                  <a:cubicBezTo>
                    <a:pt x="2595" y="3918"/>
                    <a:pt x="2592" y="3918"/>
                    <a:pt x="2589" y="3918"/>
                  </a:cubicBezTo>
                  <a:cubicBezTo>
                    <a:pt x="2235" y="3909"/>
                    <a:pt x="2070" y="3476"/>
                    <a:pt x="2325" y="3234"/>
                  </a:cubicBezTo>
                  <a:cubicBezTo>
                    <a:pt x="2405" y="3158"/>
                    <a:pt x="2502" y="3124"/>
                    <a:pt x="2596" y="3124"/>
                  </a:cubicBezTo>
                  <a:close/>
                  <a:moveTo>
                    <a:pt x="2232" y="4657"/>
                  </a:moveTo>
                  <a:cubicBezTo>
                    <a:pt x="2458" y="4657"/>
                    <a:pt x="2666" y="4856"/>
                    <a:pt x="2626" y="5115"/>
                  </a:cubicBezTo>
                  <a:cubicBezTo>
                    <a:pt x="2597" y="5310"/>
                    <a:pt x="2429" y="5450"/>
                    <a:pt x="2239" y="5450"/>
                  </a:cubicBezTo>
                  <a:cubicBezTo>
                    <a:pt x="2218" y="5450"/>
                    <a:pt x="2197" y="5449"/>
                    <a:pt x="2176" y="5445"/>
                  </a:cubicBezTo>
                  <a:cubicBezTo>
                    <a:pt x="1826" y="5392"/>
                    <a:pt x="1717" y="4944"/>
                    <a:pt x="2000" y="4735"/>
                  </a:cubicBezTo>
                  <a:cubicBezTo>
                    <a:pt x="2073" y="4681"/>
                    <a:pt x="2154" y="4657"/>
                    <a:pt x="2232" y="4657"/>
                  </a:cubicBezTo>
                  <a:close/>
                  <a:moveTo>
                    <a:pt x="1798" y="6190"/>
                  </a:moveTo>
                  <a:cubicBezTo>
                    <a:pt x="2006" y="6190"/>
                    <a:pt x="2203" y="6355"/>
                    <a:pt x="2196" y="6599"/>
                  </a:cubicBezTo>
                  <a:lnTo>
                    <a:pt x="2196" y="6597"/>
                  </a:lnTo>
                  <a:cubicBezTo>
                    <a:pt x="2191" y="6814"/>
                    <a:pt x="2013" y="6984"/>
                    <a:pt x="1799" y="6984"/>
                  </a:cubicBezTo>
                  <a:cubicBezTo>
                    <a:pt x="1797" y="6984"/>
                    <a:pt x="1794" y="6984"/>
                    <a:pt x="1791" y="6984"/>
                  </a:cubicBezTo>
                  <a:cubicBezTo>
                    <a:pt x="1437" y="6975"/>
                    <a:pt x="1273" y="6542"/>
                    <a:pt x="1527" y="6300"/>
                  </a:cubicBezTo>
                  <a:cubicBezTo>
                    <a:pt x="1608" y="6224"/>
                    <a:pt x="1704" y="6190"/>
                    <a:pt x="1798" y="6190"/>
                  </a:cubicBezTo>
                  <a:close/>
                  <a:moveTo>
                    <a:pt x="1368" y="7695"/>
                  </a:moveTo>
                  <a:cubicBezTo>
                    <a:pt x="1594" y="7695"/>
                    <a:pt x="1801" y="7893"/>
                    <a:pt x="1760" y="8153"/>
                  </a:cubicBezTo>
                  <a:cubicBezTo>
                    <a:pt x="1731" y="8347"/>
                    <a:pt x="1563" y="8488"/>
                    <a:pt x="1371" y="8488"/>
                  </a:cubicBezTo>
                  <a:cubicBezTo>
                    <a:pt x="1350" y="8488"/>
                    <a:pt x="1329" y="8486"/>
                    <a:pt x="1308" y="8482"/>
                  </a:cubicBezTo>
                  <a:cubicBezTo>
                    <a:pt x="960" y="8430"/>
                    <a:pt x="851" y="7979"/>
                    <a:pt x="1134" y="7773"/>
                  </a:cubicBezTo>
                  <a:cubicBezTo>
                    <a:pt x="1208" y="7719"/>
                    <a:pt x="1289" y="7695"/>
                    <a:pt x="1368" y="7695"/>
                  </a:cubicBezTo>
                  <a:close/>
                  <a:moveTo>
                    <a:pt x="932" y="9227"/>
                  </a:moveTo>
                  <a:cubicBezTo>
                    <a:pt x="1140" y="9227"/>
                    <a:pt x="1337" y="9392"/>
                    <a:pt x="1330" y="9634"/>
                  </a:cubicBezTo>
                  <a:cubicBezTo>
                    <a:pt x="1325" y="9850"/>
                    <a:pt x="1150" y="10019"/>
                    <a:pt x="937" y="10019"/>
                  </a:cubicBezTo>
                  <a:cubicBezTo>
                    <a:pt x="933" y="10019"/>
                    <a:pt x="929" y="10019"/>
                    <a:pt x="925" y="10019"/>
                  </a:cubicBezTo>
                  <a:cubicBezTo>
                    <a:pt x="571" y="10012"/>
                    <a:pt x="407" y="9579"/>
                    <a:pt x="662" y="9337"/>
                  </a:cubicBezTo>
                  <a:cubicBezTo>
                    <a:pt x="742" y="9261"/>
                    <a:pt x="838" y="9227"/>
                    <a:pt x="932" y="9227"/>
                  </a:cubicBezTo>
                  <a:close/>
                  <a:moveTo>
                    <a:pt x="3713" y="1"/>
                  </a:moveTo>
                  <a:cubicBezTo>
                    <a:pt x="2826" y="1"/>
                    <a:pt x="2425" y="854"/>
                    <a:pt x="2288" y="1285"/>
                  </a:cubicBezTo>
                  <a:cubicBezTo>
                    <a:pt x="2277" y="1320"/>
                    <a:pt x="2268" y="1351"/>
                    <a:pt x="2262" y="1379"/>
                  </a:cubicBezTo>
                  <a:lnTo>
                    <a:pt x="2176" y="1700"/>
                  </a:lnTo>
                  <a:lnTo>
                    <a:pt x="1879" y="2819"/>
                  </a:lnTo>
                  <a:lnTo>
                    <a:pt x="1767" y="3228"/>
                  </a:lnTo>
                  <a:lnTo>
                    <a:pt x="1468" y="4353"/>
                  </a:lnTo>
                  <a:lnTo>
                    <a:pt x="1358" y="4770"/>
                  </a:lnTo>
                  <a:lnTo>
                    <a:pt x="1062" y="5885"/>
                  </a:lnTo>
                  <a:lnTo>
                    <a:pt x="952" y="6304"/>
                  </a:lnTo>
                  <a:lnTo>
                    <a:pt x="659" y="7399"/>
                  </a:lnTo>
                  <a:lnTo>
                    <a:pt x="547" y="7816"/>
                  </a:lnTo>
                  <a:lnTo>
                    <a:pt x="253" y="8929"/>
                  </a:lnTo>
                  <a:lnTo>
                    <a:pt x="143" y="9348"/>
                  </a:lnTo>
                  <a:lnTo>
                    <a:pt x="35" y="9744"/>
                  </a:lnTo>
                  <a:cubicBezTo>
                    <a:pt x="0" y="9882"/>
                    <a:pt x="48" y="10027"/>
                    <a:pt x="160" y="10115"/>
                  </a:cubicBezTo>
                  <a:cubicBezTo>
                    <a:pt x="424" y="10331"/>
                    <a:pt x="875" y="10775"/>
                    <a:pt x="862" y="11311"/>
                  </a:cubicBezTo>
                  <a:lnTo>
                    <a:pt x="2703" y="11355"/>
                  </a:lnTo>
                  <a:cubicBezTo>
                    <a:pt x="2578" y="10610"/>
                    <a:pt x="2484" y="9814"/>
                    <a:pt x="2798" y="9126"/>
                  </a:cubicBezTo>
                  <a:cubicBezTo>
                    <a:pt x="3075" y="8526"/>
                    <a:pt x="3644" y="8065"/>
                    <a:pt x="3800" y="7423"/>
                  </a:cubicBezTo>
                  <a:cubicBezTo>
                    <a:pt x="3881" y="7085"/>
                    <a:pt x="3840" y="6729"/>
                    <a:pt x="3774" y="6386"/>
                  </a:cubicBezTo>
                  <a:cubicBezTo>
                    <a:pt x="3620" y="5590"/>
                    <a:pt x="3334" y="4823"/>
                    <a:pt x="3222" y="4021"/>
                  </a:cubicBezTo>
                  <a:cubicBezTo>
                    <a:pt x="3145" y="3478"/>
                    <a:pt x="3156" y="2896"/>
                    <a:pt x="3437" y="2425"/>
                  </a:cubicBezTo>
                  <a:cubicBezTo>
                    <a:pt x="3613" y="2129"/>
                    <a:pt x="3886" y="1898"/>
                    <a:pt x="4178" y="1713"/>
                  </a:cubicBezTo>
                  <a:cubicBezTo>
                    <a:pt x="4503" y="1507"/>
                    <a:pt x="4877" y="1348"/>
                    <a:pt x="5262" y="1348"/>
                  </a:cubicBezTo>
                  <a:cubicBezTo>
                    <a:pt x="5270" y="1348"/>
                    <a:pt x="5278" y="1348"/>
                    <a:pt x="5286" y="1348"/>
                  </a:cubicBezTo>
                  <a:cubicBezTo>
                    <a:pt x="5231" y="898"/>
                    <a:pt x="5004" y="342"/>
                    <a:pt x="4255" y="96"/>
                  </a:cubicBezTo>
                  <a:cubicBezTo>
                    <a:pt x="4057" y="30"/>
                    <a:pt x="3877" y="1"/>
                    <a:pt x="3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3543575" y="1712375"/>
              <a:ext cx="23700" cy="19775"/>
            </a:xfrm>
            <a:custGeom>
              <a:avLst/>
              <a:gdLst/>
              <a:ahLst/>
              <a:cxnLst/>
              <a:rect l="l" t="t" r="r" b="b"/>
              <a:pathLst>
                <a:path w="948" h="791" extrusionOk="0">
                  <a:moveTo>
                    <a:pt x="431" y="1"/>
                  </a:moveTo>
                  <a:cubicBezTo>
                    <a:pt x="238" y="1"/>
                    <a:pt x="69" y="140"/>
                    <a:pt x="40" y="335"/>
                  </a:cubicBezTo>
                  <a:cubicBezTo>
                    <a:pt x="0" y="592"/>
                    <a:pt x="207" y="791"/>
                    <a:pt x="432" y="791"/>
                  </a:cubicBezTo>
                  <a:cubicBezTo>
                    <a:pt x="510" y="791"/>
                    <a:pt x="591" y="767"/>
                    <a:pt x="664" y="713"/>
                  </a:cubicBezTo>
                  <a:cubicBezTo>
                    <a:pt x="947" y="506"/>
                    <a:pt x="837" y="60"/>
                    <a:pt x="492" y="5"/>
                  </a:cubicBezTo>
                  <a:cubicBezTo>
                    <a:pt x="472" y="2"/>
                    <a:pt x="451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3533475" y="1750675"/>
              <a:ext cx="23125" cy="19775"/>
            </a:xfrm>
            <a:custGeom>
              <a:avLst/>
              <a:gdLst/>
              <a:ahLst/>
              <a:cxnLst/>
              <a:rect l="l" t="t" r="r" b="b"/>
              <a:pathLst>
                <a:path w="925" h="791" extrusionOk="0">
                  <a:moveTo>
                    <a:pt x="401" y="0"/>
                  </a:moveTo>
                  <a:cubicBezTo>
                    <a:pt x="189" y="0"/>
                    <a:pt x="13" y="172"/>
                    <a:pt x="6" y="385"/>
                  </a:cubicBezTo>
                  <a:cubicBezTo>
                    <a:pt x="0" y="627"/>
                    <a:pt x="197" y="790"/>
                    <a:pt x="404" y="790"/>
                  </a:cubicBezTo>
                  <a:cubicBezTo>
                    <a:pt x="497" y="790"/>
                    <a:pt x="593" y="757"/>
                    <a:pt x="672" y="682"/>
                  </a:cubicBezTo>
                  <a:cubicBezTo>
                    <a:pt x="925" y="440"/>
                    <a:pt x="762" y="12"/>
                    <a:pt x="413" y="1"/>
                  </a:cubicBezTo>
                  <a:cubicBezTo>
                    <a:pt x="409" y="1"/>
                    <a:pt x="405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3523650" y="1789000"/>
              <a:ext cx="23675" cy="19775"/>
            </a:xfrm>
            <a:custGeom>
              <a:avLst/>
              <a:gdLst/>
              <a:ahLst/>
              <a:cxnLst/>
              <a:rect l="l" t="t" r="r" b="b"/>
              <a:pathLst>
                <a:path w="947" h="791" extrusionOk="0">
                  <a:moveTo>
                    <a:pt x="428" y="1"/>
                  </a:moveTo>
                  <a:cubicBezTo>
                    <a:pt x="238" y="1"/>
                    <a:pt x="71" y="140"/>
                    <a:pt x="41" y="336"/>
                  </a:cubicBezTo>
                  <a:cubicBezTo>
                    <a:pt x="0" y="594"/>
                    <a:pt x="206" y="791"/>
                    <a:pt x="431" y="791"/>
                  </a:cubicBezTo>
                  <a:cubicBezTo>
                    <a:pt x="510" y="791"/>
                    <a:pt x="590" y="767"/>
                    <a:pt x="663" y="714"/>
                  </a:cubicBezTo>
                  <a:cubicBezTo>
                    <a:pt x="946" y="507"/>
                    <a:pt x="839" y="59"/>
                    <a:pt x="492" y="6"/>
                  </a:cubicBezTo>
                  <a:cubicBezTo>
                    <a:pt x="470" y="3"/>
                    <a:pt x="449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3265825" y="2796925"/>
              <a:ext cx="233575" cy="398875"/>
            </a:xfrm>
            <a:custGeom>
              <a:avLst/>
              <a:gdLst/>
              <a:ahLst/>
              <a:cxnLst/>
              <a:rect l="l" t="t" r="r" b="b"/>
              <a:pathLst>
                <a:path w="9343" h="15955" extrusionOk="0">
                  <a:moveTo>
                    <a:pt x="3851" y="1"/>
                  </a:moveTo>
                  <a:cubicBezTo>
                    <a:pt x="3822" y="137"/>
                    <a:pt x="3785" y="273"/>
                    <a:pt x="3739" y="407"/>
                  </a:cubicBezTo>
                  <a:cubicBezTo>
                    <a:pt x="2921" y="2779"/>
                    <a:pt x="0" y="7510"/>
                    <a:pt x="1053" y="11134"/>
                  </a:cubicBezTo>
                  <a:cubicBezTo>
                    <a:pt x="2024" y="14475"/>
                    <a:pt x="4987" y="15693"/>
                    <a:pt x="9343" y="15954"/>
                  </a:cubicBezTo>
                  <a:cubicBezTo>
                    <a:pt x="8033" y="15868"/>
                    <a:pt x="6741" y="15488"/>
                    <a:pt x="5530" y="14983"/>
                  </a:cubicBezTo>
                  <a:cubicBezTo>
                    <a:pt x="4589" y="14589"/>
                    <a:pt x="3682" y="14057"/>
                    <a:pt x="3040" y="13271"/>
                  </a:cubicBezTo>
                  <a:cubicBezTo>
                    <a:pt x="2578" y="12699"/>
                    <a:pt x="2273" y="12018"/>
                    <a:pt x="2062" y="11319"/>
                  </a:cubicBezTo>
                  <a:cubicBezTo>
                    <a:pt x="1695" y="10110"/>
                    <a:pt x="1594" y="8836"/>
                    <a:pt x="1761" y="7583"/>
                  </a:cubicBezTo>
                  <a:cubicBezTo>
                    <a:pt x="1996" y="5844"/>
                    <a:pt x="2741" y="4222"/>
                    <a:pt x="3374" y="2583"/>
                  </a:cubicBezTo>
                  <a:cubicBezTo>
                    <a:pt x="3693" y="1754"/>
                    <a:pt x="3987" y="899"/>
                    <a:pt x="4169" y="29"/>
                  </a:cubicBezTo>
                  <a:lnTo>
                    <a:pt x="38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3502950" y="1693050"/>
              <a:ext cx="32900" cy="26225"/>
            </a:xfrm>
            <a:custGeom>
              <a:avLst/>
              <a:gdLst/>
              <a:ahLst/>
              <a:cxnLst/>
              <a:rect l="l" t="t" r="r" b="b"/>
              <a:pathLst>
                <a:path w="1316" h="1049" extrusionOk="0">
                  <a:moveTo>
                    <a:pt x="295" y="0"/>
                  </a:moveTo>
                  <a:cubicBezTo>
                    <a:pt x="295" y="0"/>
                    <a:pt x="1" y="365"/>
                    <a:pt x="113" y="943"/>
                  </a:cubicBezTo>
                  <a:lnTo>
                    <a:pt x="607" y="1049"/>
                  </a:lnTo>
                  <a:lnTo>
                    <a:pt x="869" y="761"/>
                  </a:lnTo>
                  <a:lnTo>
                    <a:pt x="1201" y="877"/>
                  </a:lnTo>
                  <a:lnTo>
                    <a:pt x="1287" y="556"/>
                  </a:lnTo>
                  <a:cubicBezTo>
                    <a:pt x="1293" y="528"/>
                    <a:pt x="1304" y="497"/>
                    <a:pt x="1315" y="462"/>
                  </a:cubicBezTo>
                  <a:lnTo>
                    <a:pt x="1282" y="453"/>
                  </a:lnTo>
                  <a:lnTo>
                    <a:pt x="955" y="444"/>
                  </a:lnTo>
                  <a:lnTo>
                    <a:pt x="748" y="11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3513575" y="1827550"/>
              <a:ext cx="19850" cy="19750"/>
            </a:xfrm>
            <a:custGeom>
              <a:avLst/>
              <a:gdLst/>
              <a:ahLst/>
              <a:cxnLst/>
              <a:rect l="l" t="t" r="r" b="b"/>
              <a:pathLst>
                <a:path w="794" h="790" extrusionOk="0">
                  <a:moveTo>
                    <a:pt x="396" y="0"/>
                  </a:moveTo>
                  <a:cubicBezTo>
                    <a:pt x="178" y="3"/>
                    <a:pt x="0" y="178"/>
                    <a:pt x="0" y="396"/>
                  </a:cubicBezTo>
                  <a:cubicBezTo>
                    <a:pt x="0" y="614"/>
                    <a:pt x="178" y="789"/>
                    <a:pt x="398" y="789"/>
                  </a:cubicBezTo>
                  <a:cubicBezTo>
                    <a:pt x="615" y="789"/>
                    <a:pt x="793" y="614"/>
                    <a:pt x="793" y="396"/>
                  </a:cubicBezTo>
                  <a:cubicBezTo>
                    <a:pt x="791" y="178"/>
                    <a:pt x="615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3501975" y="1864950"/>
              <a:ext cx="23700" cy="19750"/>
            </a:xfrm>
            <a:custGeom>
              <a:avLst/>
              <a:gdLst/>
              <a:ahLst/>
              <a:cxnLst/>
              <a:rect l="l" t="t" r="r" b="b"/>
              <a:pathLst>
                <a:path w="948" h="790" extrusionOk="0">
                  <a:moveTo>
                    <a:pt x="428" y="0"/>
                  </a:moveTo>
                  <a:cubicBezTo>
                    <a:pt x="236" y="0"/>
                    <a:pt x="70" y="139"/>
                    <a:pt x="40" y="335"/>
                  </a:cubicBezTo>
                  <a:cubicBezTo>
                    <a:pt x="1" y="592"/>
                    <a:pt x="208" y="790"/>
                    <a:pt x="433" y="790"/>
                  </a:cubicBezTo>
                  <a:cubicBezTo>
                    <a:pt x="511" y="790"/>
                    <a:pt x="591" y="766"/>
                    <a:pt x="664" y="713"/>
                  </a:cubicBezTo>
                  <a:cubicBezTo>
                    <a:pt x="948" y="507"/>
                    <a:pt x="838" y="58"/>
                    <a:pt x="493" y="5"/>
                  </a:cubicBezTo>
                  <a:cubicBezTo>
                    <a:pt x="471" y="2"/>
                    <a:pt x="449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3493850" y="1731625"/>
              <a:ext cx="31725" cy="26275"/>
            </a:xfrm>
            <a:custGeom>
              <a:avLst/>
              <a:gdLst/>
              <a:ahLst/>
              <a:cxnLst/>
              <a:rect l="l" t="t" r="r" b="b"/>
              <a:pathLst>
                <a:path w="1269" h="1051" extrusionOk="0">
                  <a:moveTo>
                    <a:pt x="295" y="0"/>
                  </a:moveTo>
                  <a:cubicBezTo>
                    <a:pt x="295" y="0"/>
                    <a:pt x="0" y="365"/>
                    <a:pt x="112" y="943"/>
                  </a:cubicBezTo>
                  <a:lnTo>
                    <a:pt x="607" y="1051"/>
                  </a:lnTo>
                  <a:lnTo>
                    <a:pt x="868" y="760"/>
                  </a:lnTo>
                  <a:lnTo>
                    <a:pt x="1158" y="864"/>
                  </a:lnTo>
                  <a:lnTo>
                    <a:pt x="1268" y="453"/>
                  </a:lnTo>
                  <a:lnTo>
                    <a:pt x="954" y="444"/>
                  </a:lnTo>
                  <a:lnTo>
                    <a:pt x="747" y="11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3483225" y="1768925"/>
              <a:ext cx="32125" cy="26550"/>
            </a:xfrm>
            <a:custGeom>
              <a:avLst/>
              <a:gdLst/>
              <a:ahLst/>
              <a:cxnLst/>
              <a:rect l="l" t="t" r="r" b="b"/>
              <a:pathLst>
                <a:path w="1285" h="1062" extrusionOk="0">
                  <a:moveTo>
                    <a:pt x="309" y="0"/>
                  </a:moveTo>
                  <a:cubicBezTo>
                    <a:pt x="309" y="0"/>
                    <a:pt x="1" y="354"/>
                    <a:pt x="89" y="934"/>
                  </a:cubicBezTo>
                  <a:lnTo>
                    <a:pt x="579" y="1062"/>
                  </a:lnTo>
                  <a:lnTo>
                    <a:pt x="849" y="785"/>
                  </a:lnTo>
                  <a:lnTo>
                    <a:pt x="1174" y="915"/>
                  </a:lnTo>
                  <a:lnTo>
                    <a:pt x="1284" y="495"/>
                  </a:lnTo>
                  <a:lnTo>
                    <a:pt x="1278" y="490"/>
                  </a:lnTo>
                  <a:lnTo>
                    <a:pt x="950" y="471"/>
                  </a:lnTo>
                  <a:lnTo>
                    <a:pt x="763" y="29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3491925" y="1903475"/>
              <a:ext cx="19800" cy="19750"/>
            </a:xfrm>
            <a:custGeom>
              <a:avLst/>
              <a:gdLst/>
              <a:ahLst/>
              <a:cxnLst/>
              <a:rect l="l" t="t" r="r" b="b"/>
              <a:pathLst>
                <a:path w="792" h="790" extrusionOk="0">
                  <a:moveTo>
                    <a:pt x="396" y="1"/>
                  </a:moveTo>
                  <a:cubicBezTo>
                    <a:pt x="176" y="3"/>
                    <a:pt x="0" y="179"/>
                    <a:pt x="0" y="396"/>
                  </a:cubicBezTo>
                  <a:cubicBezTo>
                    <a:pt x="0" y="614"/>
                    <a:pt x="178" y="790"/>
                    <a:pt x="396" y="790"/>
                  </a:cubicBezTo>
                  <a:cubicBezTo>
                    <a:pt x="615" y="790"/>
                    <a:pt x="791" y="614"/>
                    <a:pt x="791" y="396"/>
                  </a:cubicBezTo>
                  <a:cubicBezTo>
                    <a:pt x="791" y="179"/>
                    <a:pt x="613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3472525" y="1807150"/>
              <a:ext cx="32650" cy="26525"/>
            </a:xfrm>
            <a:custGeom>
              <a:avLst/>
              <a:gdLst/>
              <a:ahLst/>
              <a:cxnLst/>
              <a:rect l="l" t="t" r="r" b="b"/>
              <a:pathLst>
                <a:path w="1306" h="1061" extrusionOk="0">
                  <a:moveTo>
                    <a:pt x="308" y="1"/>
                  </a:moveTo>
                  <a:cubicBezTo>
                    <a:pt x="308" y="1"/>
                    <a:pt x="0" y="355"/>
                    <a:pt x="88" y="935"/>
                  </a:cubicBezTo>
                  <a:lnTo>
                    <a:pt x="578" y="1060"/>
                  </a:lnTo>
                  <a:lnTo>
                    <a:pt x="851" y="783"/>
                  </a:lnTo>
                  <a:lnTo>
                    <a:pt x="1176" y="913"/>
                  </a:lnTo>
                  <a:lnTo>
                    <a:pt x="1194" y="920"/>
                  </a:lnTo>
                  <a:lnTo>
                    <a:pt x="1306" y="500"/>
                  </a:lnTo>
                  <a:lnTo>
                    <a:pt x="1275" y="493"/>
                  </a:lnTo>
                  <a:lnTo>
                    <a:pt x="950" y="471"/>
                  </a:lnTo>
                  <a:lnTo>
                    <a:pt x="761" y="30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3461425" y="1845675"/>
              <a:ext cx="33700" cy="26300"/>
            </a:xfrm>
            <a:custGeom>
              <a:avLst/>
              <a:gdLst/>
              <a:ahLst/>
              <a:cxnLst/>
              <a:rect l="l" t="t" r="r" b="b"/>
              <a:pathLst>
                <a:path w="1348" h="1052" extrusionOk="0">
                  <a:moveTo>
                    <a:pt x="293" y="1"/>
                  </a:moveTo>
                  <a:cubicBezTo>
                    <a:pt x="293" y="1"/>
                    <a:pt x="0" y="365"/>
                    <a:pt x="112" y="943"/>
                  </a:cubicBezTo>
                  <a:lnTo>
                    <a:pt x="607" y="1051"/>
                  </a:lnTo>
                  <a:lnTo>
                    <a:pt x="866" y="761"/>
                  </a:lnTo>
                  <a:lnTo>
                    <a:pt x="1196" y="878"/>
                  </a:lnTo>
                  <a:lnTo>
                    <a:pt x="1235" y="888"/>
                  </a:lnTo>
                  <a:lnTo>
                    <a:pt x="1348" y="471"/>
                  </a:lnTo>
                  <a:lnTo>
                    <a:pt x="1279" y="453"/>
                  </a:lnTo>
                  <a:lnTo>
                    <a:pt x="954" y="445"/>
                  </a:lnTo>
                  <a:lnTo>
                    <a:pt x="748" y="12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3452300" y="1884250"/>
              <a:ext cx="32600" cy="26275"/>
            </a:xfrm>
            <a:custGeom>
              <a:avLst/>
              <a:gdLst/>
              <a:ahLst/>
              <a:cxnLst/>
              <a:rect l="l" t="t" r="r" b="b"/>
              <a:pathLst>
                <a:path w="1304" h="1051" extrusionOk="0">
                  <a:moveTo>
                    <a:pt x="293" y="0"/>
                  </a:moveTo>
                  <a:cubicBezTo>
                    <a:pt x="293" y="0"/>
                    <a:pt x="1" y="367"/>
                    <a:pt x="113" y="943"/>
                  </a:cubicBezTo>
                  <a:lnTo>
                    <a:pt x="607" y="1051"/>
                  </a:lnTo>
                  <a:lnTo>
                    <a:pt x="866" y="761"/>
                  </a:lnTo>
                  <a:lnTo>
                    <a:pt x="1194" y="877"/>
                  </a:lnTo>
                  <a:lnTo>
                    <a:pt x="1304" y="460"/>
                  </a:lnTo>
                  <a:lnTo>
                    <a:pt x="1280" y="453"/>
                  </a:lnTo>
                  <a:lnTo>
                    <a:pt x="954" y="444"/>
                  </a:lnTo>
                  <a:lnTo>
                    <a:pt x="748" y="11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3356375" y="2944600"/>
              <a:ext cx="91875" cy="143325"/>
            </a:xfrm>
            <a:custGeom>
              <a:avLst/>
              <a:gdLst/>
              <a:ahLst/>
              <a:cxnLst/>
              <a:rect l="l" t="t" r="r" b="b"/>
              <a:pathLst>
                <a:path w="3675" h="5733" extrusionOk="0">
                  <a:moveTo>
                    <a:pt x="1070" y="0"/>
                  </a:moveTo>
                  <a:cubicBezTo>
                    <a:pt x="714" y="0"/>
                    <a:pt x="368" y="190"/>
                    <a:pt x="187" y="529"/>
                  </a:cubicBezTo>
                  <a:cubicBezTo>
                    <a:pt x="60" y="770"/>
                    <a:pt x="40" y="1047"/>
                    <a:pt x="51" y="1326"/>
                  </a:cubicBezTo>
                  <a:lnTo>
                    <a:pt x="51" y="1329"/>
                  </a:lnTo>
                  <a:cubicBezTo>
                    <a:pt x="0" y="2478"/>
                    <a:pt x="336" y="3612"/>
                    <a:pt x="1009" y="4546"/>
                  </a:cubicBezTo>
                  <a:cubicBezTo>
                    <a:pt x="1273" y="4911"/>
                    <a:pt x="1589" y="5243"/>
                    <a:pt x="1980" y="5465"/>
                  </a:cubicBezTo>
                  <a:cubicBezTo>
                    <a:pt x="2272" y="5632"/>
                    <a:pt x="2605" y="5733"/>
                    <a:pt x="2938" y="5733"/>
                  </a:cubicBezTo>
                  <a:cubicBezTo>
                    <a:pt x="3053" y="5733"/>
                    <a:pt x="3167" y="5721"/>
                    <a:pt x="3279" y="5696"/>
                  </a:cubicBezTo>
                  <a:cubicBezTo>
                    <a:pt x="3383" y="5674"/>
                    <a:pt x="3488" y="5634"/>
                    <a:pt x="3556" y="5553"/>
                  </a:cubicBezTo>
                  <a:cubicBezTo>
                    <a:pt x="3675" y="5401"/>
                    <a:pt x="3613" y="5184"/>
                    <a:pt x="3536" y="5005"/>
                  </a:cubicBezTo>
                  <a:cubicBezTo>
                    <a:pt x="3268" y="4379"/>
                    <a:pt x="2906" y="3795"/>
                    <a:pt x="2660" y="3162"/>
                  </a:cubicBezTo>
                  <a:cubicBezTo>
                    <a:pt x="2501" y="2753"/>
                    <a:pt x="2389" y="2331"/>
                    <a:pt x="2321" y="1900"/>
                  </a:cubicBezTo>
                  <a:cubicBezTo>
                    <a:pt x="2270" y="1579"/>
                    <a:pt x="2242" y="1254"/>
                    <a:pt x="2147" y="944"/>
                  </a:cubicBezTo>
                  <a:cubicBezTo>
                    <a:pt x="2053" y="636"/>
                    <a:pt x="1881" y="335"/>
                    <a:pt x="1609" y="159"/>
                  </a:cubicBezTo>
                  <a:cubicBezTo>
                    <a:pt x="1442" y="51"/>
                    <a:pt x="1255" y="0"/>
                    <a:pt x="1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3307600" y="2485550"/>
              <a:ext cx="110275" cy="312050"/>
            </a:xfrm>
            <a:custGeom>
              <a:avLst/>
              <a:gdLst/>
              <a:ahLst/>
              <a:cxnLst/>
              <a:rect l="l" t="t" r="r" b="b"/>
              <a:pathLst>
                <a:path w="4411" h="12482" extrusionOk="0">
                  <a:moveTo>
                    <a:pt x="2677" y="0"/>
                  </a:moveTo>
                  <a:cubicBezTo>
                    <a:pt x="1438" y="0"/>
                    <a:pt x="0" y="1666"/>
                    <a:pt x="419" y="4469"/>
                  </a:cubicBezTo>
                  <a:cubicBezTo>
                    <a:pt x="824" y="7179"/>
                    <a:pt x="2663" y="10137"/>
                    <a:pt x="2182" y="12453"/>
                  </a:cubicBezTo>
                  <a:lnTo>
                    <a:pt x="2501" y="12482"/>
                  </a:lnTo>
                  <a:cubicBezTo>
                    <a:pt x="2681" y="11634"/>
                    <a:pt x="2756" y="10774"/>
                    <a:pt x="2646" y="9913"/>
                  </a:cubicBezTo>
                  <a:cubicBezTo>
                    <a:pt x="2452" y="8385"/>
                    <a:pt x="1698" y="6994"/>
                    <a:pt x="1228" y="5526"/>
                  </a:cubicBezTo>
                  <a:cubicBezTo>
                    <a:pt x="758" y="4058"/>
                    <a:pt x="613" y="2326"/>
                    <a:pt x="1534" y="1091"/>
                  </a:cubicBezTo>
                  <a:cubicBezTo>
                    <a:pt x="1758" y="789"/>
                    <a:pt x="2151" y="532"/>
                    <a:pt x="2498" y="532"/>
                  </a:cubicBezTo>
                  <a:cubicBezTo>
                    <a:pt x="2653" y="532"/>
                    <a:pt x="2799" y="584"/>
                    <a:pt x="2916" y="706"/>
                  </a:cubicBezTo>
                  <a:cubicBezTo>
                    <a:pt x="3142" y="944"/>
                    <a:pt x="3114" y="1315"/>
                    <a:pt x="3118" y="1645"/>
                  </a:cubicBezTo>
                  <a:cubicBezTo>
                    <a:pt x="3134" y="2634"/>
                    <a:pt x="3624" y="3607"/>
                    <a:pt x="4411" y="4216"/>
                  </a:cubicBezTo>
                  <a:cubicBezTo>
                    <a:pt x="3180" y="3170"/>
                    <a:pt x="3876" y="71"/>
                    <a:pt x="2762" y="3"/>
                  </a:cubicBezTo>
                  <a:cubicBezTo>
                    <a:pt x="2734" y="1"/>
                    <a:pt x="2705" y="0"/>
                    <a:pt x="2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3544600" y="1945625"/>
              <a:ext cx="14150" cy="1008275"/>
            </a:xfrm>
            <a:custGeom>
              <a:avLst/>
              <a:gdLst/>
              <a:ahLst/>
              <a:cxnLst/>
              <a:rect l="l" t="t" r="r" b="b"/>
              <a:pathLst>
                <a:path w="566" h="40331" extrusionOk="0">
                  <a:moveTo>
                    <a:pt x="149" y="0"/>
                  </a:moveTo>
                  <a:cubicBezTo>
                    <a:pt x="132" y="0"/>
                    <a:pt x="119" y="57"/>
                    <a:pt x="119" y="130"/>
                  </a:cubicBezTo>
                  <a:cubicBezTo>
                    <a:pt x="97" y="2602"/>
                    <a:pt x="78" y="5042"/>
                    <a:pt x="157" y="7547"/>
                  </a:cubicBezTo>
                  <a:cubicBezTo>
                    <a:pt x="269" y="11060"/>
                    <a:pt x="337" y="14409"/>
                    <a:pt x="278" y="17917"/>
                  </a:cubicBezTo>
                  <a:cubicBezTo>
                    <a:pt x="216" y="21642"/>
                    <a:pt x="150" y="25152"/>
                    <a:pt x="62" y="28886"/>
                  </a:cubicBezTo>
                  <a:cubicBezTo>
                    <a:pt x="1" y="31497"/>
                    <a:pt x="65" y="33965"/>
                    <a:pt x="137" y="36549"/>
                  </a:cubicBezTo>
                  <a:cubicBezTo>
                    <a:pt x="172" y="37822"/>
                    <a:pt x="207" y="39063"/>
                    <a:pt x="269" y="40310"/>
                  </a:cubicBezTo>
                  <a:cubicBezTo>
                    <a:pt x="271" y="40322"/>
                    <a:pt x="274" y="40331"/>
                    <a:pt x="277" y="40331"/>
                  </a:cubicBezTo>
                  <a:cubicBezTo>
                    <a:pt x="278" y="40331"/>
                    <a:pt x="279" y="40330"/>
                    <a:pt x="280" y="40327"/>
                  </a:cubicBezTo>
                  <a:cubicBezTo>
                    <a:pt x="286" y="40314"/>
                    <a:pt x="289" y="40296"/>
                    <a:pt x="286" y="40281"/>
                  </a:cubicBezTo>
                  <a:cubicBezTo>
                    <a:pt x="144" y="36510"/>
                    <a:pt x="67" y="32767"/>
                    <a:pt x="148" y="28908"/>
                  </a:cubicBezTo>
                  <a:cubicBezTo>
                    <a:pt x="227" y="25191"/>
                    <a:pt x="306" y="21721"/>
                    <a:pt x="405" y="17985"/>
                  </a:cubicBezTo>
                  <a:cubicBezTo>
                    <a:pt x="566" y="11870"/>
                    <a:pt x="141" y="6104"/>
                    <a:pt x="183" y="132"/>
                  </a:cubicBezTo>
                  <a:cubicBezTo>
                    <a:pt x="183" y="62"/>
                    <a:pt x="168" y="3"/>
                    <a:pt x="150" y="0"/>
                  </a:cubicBezTo>
                  <a:cubicBezTo>
                    <a:pt x="150" y="0"/>
                    <a:pt x="150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3533950" y="1945725"/>
              <a:ext cx="14150" cy="1008250"/>
            </a:xfrm>
            <a:custGeom>
              <a:avLst/>
              <a:gdLst/>
              <a:ahLst/>
              <a:cxnLst/>
              <a:rect l="l" t="t" r="r" b="b"/>
              <a:pathLst>
                <a:path w="566" h="40330" extrusionOk="0">
                  <a:moveTo>
                    <a:pt x="149" y="1"/>
                  </a:moveTo>
                  <a:cubicBezTo>
                    <a:pt x="132" y="1"/>
                    <a:pt x="119" y="57"/>
                    <a:pt x="119" y="130"/>
                  </a:cubicBezTo>
                  <a:cubicBezTo>
                    <a:pt x="99" y="2603"/>
                    <a:pt x="77" y="5040"/>
                    <a:pt x="159" y="7548"/>
                  </a:cubicBezTo>
                  <a:cubicBezTo>
                    <a:pt x="269" y="11060"/>
                    <a:pt x="339" y="14407"/>
                    <a:pt x="280" y="17917"/>
                  </a:cubicBezTo>
                  <a:cubicBezTo>
                    <a:pt x="218" y="21642"/>
                    <a:pt x="150" y="25150"/>
                    <a:pt x="62" y="28884"/>
                  </a:cubicBezTo>
                  <a:cubicBezTo>
                    <a:pt x="0" y="31495"/>
                    <a:pt x="64" y="33963"/>
                    <a:pt x="137" y="36547"/>
                  </a:cubicBezTo>
                  <a:cubicBezTo>
                    <a:pt x="172" y="37822"/>
                    <a:pt x="209" y="39062"/>
                    <a:pt x="271" y="40310"/>
                  </a:cubicBezTo>
                  <a:cubicBezTo>
                    <a:pt x="272" y="40322"/>
                    <a:pt x="275" y="40330"/>
                    <a:pt x="279" y="40330"/>
                  </a:cubicBezTo>
                  <a:cubicBezTo>
                    <a:pt x="280" y="40330"/>
                    <a:pt x="281" y="40329"/>
                    <a:pt x="282" y="40328"/>
                  </a:cubicBezTo>
                  <a:cubicBezTo>
                    <a:pt x="286" y="40312"/>
                    <a:pt x="288" y="40295"/>
                    <a:pt x="286" y="40279"/>
                  </a:cubicBezTo>
                  <a:cubicBezTo>
                    <a:pt x="145" y="36508"/>
                    <a:pt x="69" y="32765"/>
                    <a:pt x="150" y="28906"/>
                  </a:cubicBezTo>
                  <a:cubicBezTo>
                    <a:pt x="229" y="25189"/>
                    <a:pt x="308" y="21719"/>
                    <a:pt x="405" y="17983"/>
                  </a:cubicBezTo>
                  <a:cubicBezTo>
                    <a:pt x="565" y="11871"/>
                    <a:pt x="143" y="6104"/>
                    <a:pt x="183" y="133"/>
                  </a:cubicBezTo>
                  <a:cubicBezTo>
                    <a:pt x="183" y="62"/>
                    <a:pt x="170" y="3"/>
                    <a:pt x="150" y="1"/>
                  </a:cubicBezTo>
                  <a:cubicBezTo>
                    <a:pt x="150" y="1"/>
                    <a:pt x="149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3523350" y="1945775"/>
              <a:ext cx="14150" cy="1008325"/>
            </a:xfrm>
            <a:custGeom>
              <a:avLst/>
              <a:gdLst/>
              <a:ahLst/>
              <a:cxnLst/>
              <a:rect l="l" t="t" r="r" b="b"/>
              <a:pathLst>
                <a:path w="566" h="40333" extrusionOk="0">
                  <a:moveTo>
                    <a:pt x="149" y="1"/>
                  </a:moveTo>
                  <a:cubicBezTo>
                    <a:pt x="132" y="1"/>
                    <a:pt x="119" y="57"/>
                    <a:pt x="119" y="131"/>
                  </a:cubicBezTo>
                  <a:cubicBezTo>
                    <a:pt x="99" y="2605"/>
                    <a:pt x="77" y="5043"/>
                    <a:pt x="156" y="7550"/>
                  </a:cubicBezTo>
                  <a:cubicBezTo>
                    <a:pt x="268" y="11060"/>
                    <a:pt x="336" y="14410"/>
                    <a:pt x="279" y="17919"/>
                  </a:cubicBezTo>
                  <a:cubicBezTo>
                    <a:pt x="216" y="21642"/>
                    <a:pt x="150" y="25152"/>
                    <a:pt x="62" y="28886"/>
                  </a:cubicBezTo>
                  <a:cubicBezTo>
                    <a:pt x="0" y="31497"/>
                    <a:pt x="64" y="33965"/>
                    <a:pt x="136" y="36550"/>
                  </a:cubicBezTo>
                  <a:cubicBezTo>
                    <a:pt x="172" y="37825"/>
                    <a:pt x="209" y="39064"/>
                    <a:pt x="271" y="40312"/>
                  </a:cubicBezTo>
                  <a:cubicBezTo>
                    <a:pt x="272" y="40324"/>
                    <a:pt x="275" y="40332"/>
                    <a:pt x="279" y="40332"/>
                  </a:cubicBezTo>
                  <a:cubicBezTo>
                    <a:pt x="280" y="40332"/>
                    <a:pt x="281" y="40331"/>
                    <a:pt x="282" y="40330"/>
                  </a:cubicBezTo>
                  <a:cubicBezTo>
                    <a:pt x="286" y="40312"/>
                    <a:pt x="288" y="40297"/>
                    <a:pt x="286" y="40279"/>
                  </a:cubicBezTo>
                  <a:cubicBezTo>
                    <a:pt x="143" y="36510"/>
                    <a:pt x="66" y="32767"/>
                    <a:pt x="147" y="28906"/>
                  </a:cubicBezTo>
                  <a:cubicBezTo>
                    <a:pt x="227" y="25192"/>
                    <a:pt x="306" y="21721"/>
                    <a:pt x="405" y="17983"/>
                  </a:cubicBezTo>
                  <a:cubicBezTo>
                    <a:pt x="565" y="11871"/>
                    <a:pt x="141" y="6104"/>
                    <a:pt x="183" y="133"/>
                  </a:cubicBezTo>
                  <a:cubicBezTo>
                    <a:pt x="183" y="62"/>
                    <a:pt x="167" y="3"/>
                    <a:pt x="150" y="1"/>
                  </a:cubicBezTo>
                  <a:cubicBezTo>
                    <a:pt x="149" y="1"/>
                    <a:pt x="149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3512750" y="1945900"/>
              <a:ext cx="14125" cy="1008250"/>
            </a:xfrm>
            <a:custGeom>
              <a:avLst/>
              <a:gdLst/>
              <a:ahLst/>
              <a:cxnLst/>
              <a:rect l="l" t="t" r="r" b="b"/>
              <a:pathLst>
                <a:path w="565" h="40330" extrusionOk="0">
                  <a:moveTo>
                    <a:pt x="149" y="0"/>
                  </a:moveTo>
                  <a:cubicBezTo>
                    <a:pt x="131" y="0"/>
                    <a:pt x="117" y="57"/>
                    <a:pt x="117" y="130"/>
                  </a:cubicBezTo>
                  <a:cubicBezTo>
                    <a:pt x="97" y="2602"/>
                    <a:pt x="77" y="5040"/>
                    <a:pt x="156" y="7547"/>
                  </a:cubicBezTo>
                  <a:cubicBezTo>
                    <a:pt x="268" y="11059"/>
                    <a:pt x="336" y="14407"/>
                    <a:pt x="277" y="17917"/>
                  </a:cubicBezTo>
                  <a:cubicBezTo>
                    <a:pt x="215" y="21640"/>
                    <a:pt x="150" y="25149"/>
                    <a:pt x="62" y="28883"/>
                  </a:cubicBezTo>
                  <a:cubicBezTo>
                    <a:pt x="0" y="31494"/>
                    <a:pt x="64" y="33962"/>
                    <a:pt x="134" y="36547"/>
                  </a:cubicBezTo>
                  <a:cubicBezTo>
                    <a:pt x="169" y="37822"/>
                    <a:pt x="207" y="39061"/>
                    <a:pt x="268" y="40310"/>
                  </a:cubicBezTo>
                  <a:cubicBezTo>
                    <a:pt x="270" y="40321"/>
                    <a:pt x="273" y="40329"/>
                    <a:pt x="276" y="40329"/>
                  </a:cubicBezTo>
                  <a:cubicBezTo>
                    <a:pt x="277" y="40329"/>
                    <a:pt x="278" y="40329"/>
                    <a:pt x="279" y="40327"/>
                  </a:cubicBezTo>
                  <a:cubicBezTo>
                    <a:pt x="286" y="40312"/>
                    <a:pt x="286" y="40294"/>
                    <a:pt x="286" y="40279"/>
                  </a:cubicBezTo>
                  <a:cubicBezTo>
                    <a:pt x="143" y="36507"/>
                    <a:pt x="66" y="32765"/>
                    <a:pt x="147" y="28905"/>
                  </a:cubicBezTo>
                  <a:cubicBezTo>
                    <a:pt x="226" y="25189"/>
                    <a:pt x="306" y="21719"/>
                    <a:pt x="402" y="17982"/>
                  </a:cubicBezTo>
                  <a:cubicBezTo>
                    <a:pt x="565" y="11870"/>
                    <a:pt x="141" y="6104"/>
                    <a:pt x="182" y="132"/>
                  </a:cubicBezTo>
                  <a:cubicBezTo>
                    <a:pt x="182" y="62"/>
                    <a:pt x="167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7" name="Google Shape;5927;p32"/>
          <p:cNvSpPr/>
          <p:nvPr/>
        </p:nvSpPr>
        <p:spPr>
          <a:xfrm rot="-119521">
            <a:off x="3514736" y="1193221"/>
            <a:ext cx="2114478" cy="510617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8" name="Google Shape;5928;p32"/>
          <p:cNvSpPr txBox="1">
            <a:spLocks noGrp="1"/>
          </p:cNvSpPr>
          <p:nvPr>
            <p:ph type="title"/>
          </p:nvPr>
        </p:nvSpPr>
        <p:spPr>
          <a:xfrm>
            <a:off x="1870325" y="1070673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dk1"/>
                </a:solidFill>
              </a:rPr>
              <a:t>O</a:t>
            </a:r>
            <a:r>
              <a:rPr lang="en" dirty="0">
                <a:solidFill>
                  <a:schemeClr val="dk1"/>
                </a:solidFill>
              </a:rPr>
              <a:t>bjetivo de la clase: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929" name="Google Shape;5929;p32"/>
          <p:cNvSpPr txBox="1">
            <a:spLocks noGrp="1"/>
          </p:cNvSpPr>
          <p:nvPr>
            <p:ph type="body" idx="1"/>
          </p:nvPr>
        </p:nvSpPr>
        <p:spPr>
          <a:xfrm>
            <a:off x="2246700" y="2037300"/>
            <a:ext cx="4650600" cy="1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s-CL" altLang="es-CL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Interpretar por medio de la voz, la canción “EL TELEFONITO”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6278">
            <a:off x="6049088" y="2971072"/>
            <a:ext cx="2794557" cy="15649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8" name="Google Shape;7058;p46"/>
          <p:cNvSpPr/>
          <p:nvPr/>
        </p:nvSpPr>
        <p:spPr>
          <a:xfrm rot="-138529">
            <a:off x="651391" y="603723"/>
            <a:ext cx="2792567" cy="487914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9" name="Google Shape;7059;p46"/>
          <p:cNvSpPr txBox="1">
            <a:spLocks noGrp="1"/>
          </p:cNvSpPr>
          <p:nvPr>
            <p:ph type="title"/>
          </p:nvPr>
        </p:nvSpPr>
        <p:spPr>
          <a:xfrm>
            <a:off x="749825" y="486198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dk1"/>
                </a:solidFill>
              </a:rPr>
              <a:t>EL TELEFONITO 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 rot="1097777">
            <a:off x="2829642" y="2251155"/>
            <a:ext cx="5149249" cy="78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>
                <a:hlinkClick r:id="rId3"/>
              </a:rPr>
              <a:t>https://www.youtube.com/watch?v=4hJ9ExkUJFA</a:t>
            </a:r>
            <a:endParaRPr lang="es-CL" sz="1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5890">
            <a:off x="1353860" y="3531375"/>
            <a:ext cx="2391007" cy="953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8" name="Google Shape;7058;p46"/>
          <p:cNvSpPr/>
          <p:nvPr/>
        </p:nvSpPr>
        <p:spPr>
          <a:xfrm rot="-138529">
            <a:off x="651391" y="603723"/>
            <a:ext cx="2792567" cy="487914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9" name="Google Shape;7059;p46"/>
          <p:cNvSpPr txBox="1">
            <a:spLocks noGrp="1"/>
          </p:cNvSpPr>
          <p:nvPr>
            <p:ph type="title"/>
          </p:nvPr>
        </p:nvSpPr>
        <p:spPr>
          <a:xfrm>
            <a:off x="749825" y="486198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dk1"/>
                </a:solidFill>
              </a:rPr>
              <a:t>EL TELEFONITO 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0359" y="141723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2000" dirty="0"/>
              <a:t>Aló ¿Quien es?, </a:t>
            </a:r>
          </a:p>
          <a:p>
            <a:r>
              <a:rPr lang="es-CL" sz="2000" dirty="0"/>
              <a:t>¿quien habla por favor?</a:t>
            </a:r>
          </a:p>
          <a:p>
            <a:r>
              <a:rPr lang="es-CL" sz="2000" dirty="0"/>
              <a:t>quien esta en la bocina, aló.</a:t>
            </a:r>
          </a:p>
          <a:p>
            <a:r>
              <a:rPr lang="es-CL" sz="2000" dirty="0"/>
              <a:t>¿Quien llama para acá?</a:t>
            </a:r>
          </a:p>
          <a:p>
            <a:endParaRPr lang="es-CL" sz="2000" dirty="0"/>
          </a:p>
          <a:p>
            <a:r>
              <a:rPr lang="es-CL" sz="2000" dirty="0"/>
              <a:t>Aló soy yo</a:t>
            </a:r>
          </a:p>
          <a:p>
            <a:r>
              <a:rPr lang="es-CL" sz="2000" dirty="0"/>
              <a:t>te habla tu mamá</a:t>
            </a:r>
          </a:p>
          <a:p>
            <a:r>
              <a:rPr lang="es-CL" sz="2000" dirty="0"/>
              <a:t>te llamo para decirte</a:t>
            </a:r>
          </a:p>
          <a:p>
            <a:r>
              <a:rPr lang="es-CL" sz="2000" dirty="0"/>
              <a:t>que tienes que estudiar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387" y="864048"/>
            <a:ext cx="3865022" cy="29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9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8" name="Google Shape;7058;p46"/>
          <p:cNvSpPr/>
          <p:nvPr/>
        </p:nvSpPr>
        <p:spPr>
          <a:xfrm rot="-138529">
            <a:off x="651391" y="603723"/>
            <a:ext cx="2792567" cy="487914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9" name="Google Shape;7059;p46"/>
          <p:cNvSpPr txBox="1">
            <a:spLocks noGrp="1"/>
          </p:cNvSpPr>
          <p:nvPr>
            <p:ph type="title"/>
          </p:nvPr>
        </p:nvSpPr>
        <p:spPr>
          <a:xfrm>
            <a:off x="749825" y="486198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dk1"/>
                </a:solidFill>
              </a:rPr>
              <a:t>EL TELEFONITO 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7105" y="1525540"/>
            <a:ext cx="4808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/>
              <a:t>El telefonito es una necesidad</a:t>
            </a:r>
          </a:p>
          <a:p>
            <a:r>
              <a:rPr lang="es-CL" sz="2200" dirty="0"/>
              <a:t>llamada tras llamada y </a:t>
            </a:r>
            <a:r>
              <a:rPr lang="es-CL" sz="2200" dirty="0" err="1"/>
              <a:t>bla</a:t>
            </a:r>
            <a:r>
              <a:rPr lang="es-CL" sz="2200" dirty="0"/>
              <a:t> </a:t>
            </a:r>
            <a:r>
              <a:rPr lang="es-CL" sz="2200" dirty="0" err="1"/>
              <a:t>bla</a:t>
            </a:r>
            <a:r>
              <a:rPr lang="es-CL" sz="2200" dirty="0"/>
              <a:t> </a:t>
            </a:r>
            <a:r>
              <a:rPr lang="es-CL" sz="2200" dirty="0" err="1"/>
              <a:t>bla</a:t>
            </a:r>
            <a:r>
              <a:rPr lang="es-CL" sz="2200" dirty="0"/>
              <a:t> (2)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0405" b="6367"/>
          <a:stretch/>
        </p:blipFill>
        <p:spPr>
          <a:xfrm>
            <a:off x="5500945" y="349320"/>
            <a:ext cx="3242364" cy="28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8" name="Google Shape;7058;p46"/>
          <p:cNvSpPr/>
          <p:nvPr/>
        </p:nvSpPr>
        <p:spPr>
          <a:xfrm rot="-138529">
            <a:off x="651391" y="603723"/>
            <a:ext cx="2792567" cy="487914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9" name="Google Shape;7059;p46"/>
          <p:cNvSpPr txBox="1">
            <a:spLocks noGrp="1"/>
          </p:cNvSpPr>
          <p:nvPr>
            <p:ph type="title"/>
          </p:nvPr>
        </p:nvSpPr>
        <p:spPr>
          <a:xfrm>
            <a:off x="751003" y="469830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dk1"/>
                </a:solidFill>
              </a:rPr>
              <a:t>EL TELEFONITO 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0359" y="141723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2000" dirty="0"/>
              <a:t>Aló ¿Quien es?, </a:t>
            </a:r>
          </a:p>
          <a:p>
            <a:r>
              <a:rPr lang="es-CL" sz="2000" dirty="0"/>
              <a:t>¿quien habla por favor?</a:t>
            </a:r>
          </a:p>
          <a:p>
            <a:r>
              <a:rPr lang="es-CL" sz="2000" dirty="0"/>
              <a:t>quien esta en la bocina, aló.</a:t>
            </a:r>
          </a:p>
          <a:p>
            <a:r>
              <a:rPr lang="es-CL" sz="2000" dirty="0"/>
              <a:t>¿Quien llama para acá?</a:t>
            </a:r>
          </a:p>
          <a:p>
            <a:endParaRPr lang="es-CL" sz="2000" dirty="0"/>
          </a:p>
          <a:p>
            <a:r>
              <a:rPr lang="es-CL" sz="2000" dirty="0"/>
              <a:t>Aló soy yo</a:t>
            </a:r>
          </a:p>
          <a:p>
            <a:r>
              <a:rPr lang="es-CL" sz="2000" dirty="0"/>
              <a:t>no sabe portugués </a:t>
            </a:r>
          </a:p>
          <a:p>
            <a:r>
              <a:rPr lang="es-CL" sz="2000" dirty="0"/>
              <a:t>el dueño del abasto </a:t>
            </a:r>
          </a:p>
          <a:p>
            <a:r>
              <a:rPr lang="es-CL" sz="2000" dirty="0"/>
              <a:t>para decirte que hay mas café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930" y="346134"/>
            <a:ext cx="3810199" cy="26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124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key Branding Guidelines by Slidesgo">
  <a:themeElements>
    <a:clrScheme name="Simple Light">
      <a:dk1>
        <a:srgbClr val="252037"/>
      </a:dk1>
      <a:lt1>
        <a:srgbClr val="FFFFFF"/>
      </a:lt1>
      <a:dk2>
        <a:srgbClr val="CF5B57"/>
      </a:dk2>
      <a:lt2>
        <a:srgbClr val="F3E5A8"/>
      </a:lt2>
      <a:accent1>
        <a:srgbClr val="EFDD8B"/>
      </a:accent1>
      <a:accent2>
        <a:srgbClr val="6EBD8A"/>
      </a:accent2>
      <a:accent3>
        <a:srgbClr val="E2928F"/>
      </a:accent3>
      <a:accent4>
        <a:srgbClr val="8BEFAF"/>
      </a:accent4>
      <a:accent5>
        <a:srgbClr val="D7F9E4"/>
      </a:accent5>
      <a:accent6>
        <a:srgbClr val="7B7886"/>
      </a:accent6>
      <a:hlink>
        <a:srgbClr val="2520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266</Words>
  <Application>Microsoft Office PowerPoint</Application>
  <PresentationFormat>Presentación en pantalla (16:9)</PresentationFormat>
  <Paragraphs>55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Big Shoulders Display</vt:lpstr>
      <vt:lpstr>Big Shoulders Display SemiBold</vt:lpstr>
      <vt:lpstr>Slackey</vt:lpstr>
      <vt:lpstr>DK Lemon Yellow Sun</vt:lpstr>
      <vt:lpstr>MeMima</vt:lpstr>
      <vt:lpstr>Arial</vt:lpstr>
      <vt:lpstr>DM Sans</vt:lpstr>
      <vt:lpstr>Retrokey Branding Guidelines by Slidesgo</vt:lpstr>
      <vt:lpstr>   TALLER DE MÚSICA Semana 21   </vt:lpstr>
      <vt:lpstr>01</vt:lpstr>
      <vt:lpstr>¿Qué ocuparemos en esta clase?</vt:lpstr>
      <vt:lpstr>¿De qué crees que tratará? </vt:lpstr>
      <vt:lpstr>Objetivo de la clase:</vt:lpstr>
      <vt:lpstr>EL TELEFONITO </vt:lpstr>
      <vt:lpstr>EL TELEFONITO </vt:lpstr>
      <vt:lpstr>EL TELEFONITO </vt:lpstr>
      <vt:lpstr>EL TELEFONITO </vt:lpstr>
      <vt:lpstr>Mesa pide online </vt:lpstr>
      <vt:lpstr>EL TELEFONITO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MÚSICA semana 12-3° básico</dc:title>
  <dc:creator>Aurora1</dc:creator>
  <cp:lastModifiedBy>Aurora de Chile</cp:lastModifiedBy>
  <cp:revision>26</cp:revision>
  <dcterms:modified xsi:type="dcterms:W3CDTF">2020-08-20T16:20:23Z</dcterms:modified>
</cp:coreProperties>
</file>